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42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412326A-FA9C-4FC5-829D-A8955300A4ED}"/>
              </a:ext>
            </a:extLst>
          </p:cNvPr>
          <p:cNvGrpSpPr/>
          <p:nvPr/>
        </p:nvGrpSpPr>
        <p:grpSpPr>
          <a:xfrm>
            <a:off x="6365940" y="927520"/>
            <a:ext cx="2841560" cy="2503930"/>
            <a:chOff x="4160875" y="4779150"/>
            <a:chExt cx="1970717" cy="1736559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E616B18-EE6A-4592-B8B9-96EAB5A056F0}"/>
                </a:ext>
              </a:extLst>
            </p:cNvPr>
            <p:cNvSpPr/>
            <p:nvPr/>
          </p:nvSpPr>
          <p:spPr bwMode="auto">
            <a:xfrm rot="9900000">
              <a:off x="5471399" y="5483392"/>
              <a:ext cx="471488" cy="904826"/>
            </a:xfrm>
            <a:custGeom>
              <a:avLst/>
              <a:gdLst>
                <a:gd name="connsiteX0" fmla="*/ 448103 w 630070"/>
                <a:gd name="connsiteY0" fmla="*/ 1140355 h 1209160"/>
                <a:gd name="connsiteX1" fmla="*/ 466480 w 630070"/>
                <a:gd name="connsiteY1" fmla="*/ 1121978 h 1209160"/>
                <a:gd name="connsiteX2" fmla="*/ 466480 w 630070"/>
                <a:gd name="connsiteY2" fmla="*/ 1048472 h 1209160"/>
                <a:gd name="connsiteX3" fmla="*/ 448103 w 630070"/>
                <a:gd name="connsiteY3" fmla="*/ 1030095 h 1209160"/>
                <a:gd name="connsiteX4" fmla="*/ 181967 w 630070"/>
                <a:gd name="connsiteY4" fmla="*/ 1030095 h 1209160"/>
                <a:gd name="connsiteX5" fmla="*/ 163590 w 630070"/>
                <a:gd name="connsiteY5" fmla="*/ 1048472 h 1209160"/>
                <a:gd name="connsiteX6" fmla="*/ 163590 w 630070"/>
                <a:gd name="connsiteY6" fmla="*/ 1121978 h 1209160"/>
                <a:gd name="connsiteX7" fmla="*/ 181967 w 630070"/>
                <a:gd name="connsiteY7" fmla="*/ 1140355 h 1209160"/>
                <a:gd name="connsiteX8" fmla="*/ 544307 w 630070"/>
                <a:gd name="connsiteY8" fmla="*/ 1209160 h 1209160"/>
                <a:gd name="connsiteX9" fmla="*/ 85763 w 630070"/>
                <a:gd name="connsiteY9" fmla="*/ 1209160 h 1209160"/>
                <a:gd name="connsiteX10" fmla="*/ 0 w 630070"/>
                <a:gd name="connsiteY10" fmla="*/ 1123397 h 1209160"/>
                <a:gd name="connsiteX11" fmla="*/ 0 w 630070"/>
                <a:gd name="connsiteY11" fmla="*/ 780353 h 1209160"/>
                <a:gd name="connsiteX12" fmla="*/ 85763 w 630070"/>
                <a:gd name="connsiteY12" fmla="*/ 694590 h 1209160"/>
                <a:gd name="connsiteX13" fmla="*/ 202523 w 630070"/>
                <a:gd name="connsiteY13" fmla="*/ 694590 h 1209160"/>
                <a:gd name="connsiteX14" fmla="*/ 202523 w 630070"/>
                <a:gd name="connsiteY14" fmla="*/ 493190 h 1209160"/>
                <a:gd name="connsiteX15" fmla="*/ 232886 w 630070"/>
                <a:gd name="connsiteY15" fmla="*/ 431691 h 1209160"/>
                <a:gd name="connsiteX16" fmla="*/ 202523 w 630070"/>
                <a:gd name="connsiteY16" fmla="*/ 370192 h 1209160"/>
                <a:gd name="connsiteX17" fmla="*/ 202523 w 630070"/>
                <a:gd name="connsiteY17" fmla="*/ 302426 h 1209160"/>
                <a:gd name="connsiteX18" fmla="*/ 241257 w 630070"/>
                <a:gd name="connsiteY18" fmla="*/ 302426 h 1209160"/>
                <a:gd name="connsiteX19" fmla="*/ 282175 w 630070"/>
                <a:gd name="connsiteY19" fmla="*/ 219547 h 1209160"/>
                <a:gd name="connsiteX20" fmla="*/ 241257 w 630070"/>
                <a:gd name="connsiteY20" fmla="*/ 136668 h 1209160"/>
                <a:gd name="connsiteX21" fmla="*/ 202523 w 630070"/>
                <a:gd name="connsiteY21" fmla="*/ 136668 h 1209160"/>
                <a:gd name="connsiteX22" fmla="*/ 202523 w 630070"/>
                <a:gd name="connsiteY22" fmla="*/ 65287 h 1209160"/>
                <a:gd name="connsiteX23" fmla="*/ 267810 w 630070"/>
                <a:gd name="connsiteY23" fmla="*/ 0 h 1209160"/>
                <a:gd name="connsiteX24" fmla="*/ 362261 w 630070"/>
                <a:gd name="connsiteY24" fmla="*/ 0 h 1209160"/>
                <a:gd name="connsiteX25" fmla="*/ 427548 w 630070"/>
                <a:gd name="connsiteY25" fmla="*/ 65287 h 1209160"/>
                <a:gd name="connsiteX26" fmla="*/ 427548 w 630070"/>
                <a:gd name="connsiteY26" fmla="*/ 694590 h 1209160"/>
                <a:gd name="connsiteX27" fmla="*/ 544307 w 630070"/>
                <a:gd name="connsiteY27" fmla="*/ 694590 h 1209160"/>
                <a:gd name="connsiteX28" fmla="*/ 630070 w 630070"/>
                <a:gd name="connsiteY28" fmla="*/ 780353 h 1209160"/>
                <a:gd name="connsiteX29" fmla="*/ 630070 w 630070"/>
                <a:gd name="connsiteY29" fmla="*/ 1123397 h 1209160"/>
                <a:gd name="connsiteX30" fmla="*/ 544307 w 630070"/>
                <a:gd name="connsiteY30" fmla="*/ 1209160 h 120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0070" h="1209160">
                  <a:moveTo>
                    <a:pt x="448103" y="1140355"/>
                  </a:moveTo>
                  <a:cubicBezTo>
                    <a:pt x="458252" y="1140355"/>
                    <a:pt x="466480" y="1132127"/>
                    <a:pt x="466480" y="1121978"/>
                  </a:cubicBezTo>
                  <a:lnTo>
                    <a:pt x="466480" y="1048472"/>
                  </a:lnTo>
                  <a:cubicBezTo>
                    <a:pt x="466480" y="1038323"/>
                    <a:pt x="458252" y="1030095"/>
                    <a:pt x="448103" y="1030095"/>
                  </a:cubicBezTo>
                  <a:lnTo>
                    <a:pt x="181967" y="1030095"/>
                  </a:lnTo>
                  <a:cubicBezTo>
                    <a:pt x="171818" y="1030095"/>
                    <a:pt x="163590" y="1038323"/>
                    <a:pt x="163590" y="1048472"/>
                  </a:cubicBezTo>
                  <a:lnTo>
                    <a:pt x="163590" y="1121978"/>
                  </a:lnTo>
                  <a:cubicBezTo>
                    <a:pt x="163590" y="1132127"/>
                    <a:pt x="171818" y="1140355"/>
                    <a:pt x="181967" y="1140355"/>
                  </a:cubicBezTo>
                  <a:close/>
                  <a:moveTo>
                    <a:pt x="544307" y="1209160"/>
                  </a:moveTo>
                  <a:lnTo>
                    <a:pt x="85763" y="1209160"/>
                  </a:lnTo>
                  <a:cubicBezTo>
                    <a:pt x="38397" y="1209160"/>
                    <a:pt x="0" y="1170763"/>
                    <a:pt x="0" y="1123397"/>
                  </a:cubicBezTo>
                  <a:lnTo>
                    <a:pt x="0" y="780353"/>
                  </a:lnTo>
                  <a:cubicBezTo>
                    <a:pt x="0" y="732987"/>
                    <a:pt x="38397" y="694590"/>
                    <a:pt x="85763" y="694590"/>
                  </a:cubicBezTo>
                  <a:lnTo>
                    <a:pt x="202523" y="694590"/>
                  </a:lnTo>
                  <a:lnTo>
                    <a:pt x="202523" y="493190"/>
                  </a:lnTo>
                  <a:lnTo>
                    <a:pt x="232886" y="431691"/>
                  </a:lnTo>
                  <a:lnTo>
                    <a:pt x="202523" y="370192"/>
                  </a:lnTo>
                  <a:lnTo>
                    <a:pt x="202523" y="302426"/>
                  </a:lnTo>
                  <a:lnTo>
                    <a:pt x="241257" y="302426"/>
                  </a:lnTo>
                  <a:lnTo>
                    <a:pt x="282175" y="219547"/>
                  </a:lnTo>
                  <a:lnTo>
                    <a:pt x="241257" y="136668"/>
                  </a:lnTo>
                  <a:lnTo>
                    <a:pt x="202523" y="136668"/>
                  </a:lnTo>
                  <a:lnTo>
                    <a:pt x="202523" y="65287"/>
                  </a:lnTo>
                  <a:lnTo>
                    <a:pt x="267810" y="0"/>
                  </a:lnTo>
                  <a:lnTo>
                    <a:pt x="362261" y="0"/>
                  </a:lnTo>
                  <a:lnTo>
                    <a:pt x="427548" y="65287"/>
                  </a:lnTo>
                  <a:lnTo>
                    <a:pt x="427548" y="694590"/>
                  </a:lnTo>
                  <a:lnTo>
                    <a:pt x="544307" y="694590"/>
                  </a:lnTo>
                  <a:cubicBezTo>
                    <a:pt x="591673" y="694590"/>
                    <a:pt x="630070" y="732987"/>
                    <a:pt x="630070" y="780353"/>
                  </a:cubicBezTo>
                  <a:lnTo>
                    <a:pt x="630070" y="1123397"/>
                  </a:lnTo>
                  <a:cubicBezTo>
                    <a:pt x="630070" y="1170763"/>
                    <a:pt x="591673" y="1209160"/>
                    <a:pt x="544307" y="120916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6C949E6E-3CD2-4FC5-A273-8A3E5EBD3165}"/>
                </a:ext>
              </a:extLst>
            </p:cNvPr>
            <p:cNvSpPr/>
            <p:nvPr/>
          </p:nvSpPr>
          <p:spPr bwMode="auto">
            <a:xfrm rot="900000">
              <a:off x="4771561" y="5452115"/>
              <a:ext cx="471488" cy="1063594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BC5A9E5-F7CE-4220-BC44-6728DEF75A3E}"/>
                </a:ext>
              </a:extLst>
            </p:cNvPr>
            <p:cNvSpPr/>
            <p:nvPr/>
          </p:nvSpPr>
          <p:spPr bwMode="auto">
            <a:xfrm rot="2700000">
              <a:off x="4504953" y="5207207"/>
              <a:ext cx="322174" cy="101033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円: 塗りつぶしなし 82">
              <a:extLst>
                <a:ext uri="{FF2B5EF4-FFF2-40B4-BE49-F238E27FC236}">
                  <a16:creationId xmlns:a16="http://schemas.microsoft.com/office/drawing/2014/main" id="{B7749FC3-2EC4-4DBC-B2EA-C09FE43086CD}"/>
                </a:ext>
              </a:extLst>
            </p:cNvPr>
            <p:cNvSpPr/>
            <p:nvPr/>
          </p:nvSpPr>
          <p:spPr bwMode="auto">
            <a:xfrm>
              <a:off x="4886714" y="4779150"/>
              <a:ext cx="904827" cy="904827"/>
            </a:xfrm>
            <a:prstGeom prst="donut">
              <a:avLst>
                <a:gd name="adj" fmla="val 3685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3FF13B7F-41F3-454C-B50F-81B53AF49493}"/>
                </a:ext>
              </a:extLst>
            </p:cNvPr>
            <p:cNvSpPr/>
            <p:nvPr/>
          </p:nvSpPr>
          <p:spPr bwMode="auto">
            <a:xfrm rot="10800000">
              <a:off x="5133020" y="5544235"/>
              <a:ext cx="500694" cy="957578"/>
            </a:xfrm>
            <a:custGeom>
              <a:avLst/>
              <a:gdLst>
                <a:gd name="connsiteX0" fmla="*/ 334550 w 669100"/>
                <a:gd name="connsiteY0" fmla="*/ 1202500 h 1279655"/>
                <a:gd name="connsiteX1" fmla="*/ 411925 w 669100"/>
                <a:gd name="connsiteY1" fmla="*/ 1125125 h 1279655"/>
                <a:gd name="connsiteX2" fmla="*/ 334550 w 669100"/>
                <a:gd name="connsiteY2" fmla="*/ 1047750 h 1279655"/>
                <a:gd name="connsiteX3" fmla="*/ 257175 w 669100"/>
                <a:gd name="connsiteY3" fmla="*/ 1125125 h 1279655"/>
                <a:gd name="connsiteX4" fmla="*/ 334550 w 669100"/>
                <a:gd name="connsiteY4" fmla="*/ 1202500 h 1279655"/>
                <a:gd name="connsiteX5" fmla="*/ 334550 w 669100"/>
                <a:gd name="connsiteY5" fmla="*/ 1279655 h 1279655"/>
                <a:gd name="connsiteX6" fmla="*/ 0 w 669100"/>
                <a:gd name="connsiteY6" fmla="*/ 945105 h 1279655"/>
                <a:gd name="connsiteX7" fmla="*/ 204328 w 669100"/>
                <a:gd name="connsiteY7" fmla="*/ 636846 h 1279655"/>
                <a:gd name="connsiteX8" fmla="*/ 222038 w 669100"/>
                <a:gd name="connsiteY8" fmla="*/ 633270 h 1279655"/>
                <a:gd name="connsiteX9" fmla="*/ 222038 w 669100"/>
                <a:gd name="connsiteY9" fmla="*/ 533401 h 1279655"/>
                <a:gd name="connsiteX10" fmla="*/ 281128 w 669100"/>
                <a:gd name="connsiteY10" fmla="*/ 533401 h 1279655"/>
                <a:gd name="connsiteX11" fmla="*/ 321684 w 669100"/>
                <a:gd name="connsiteY11" fmla="*/ 492845 h 1279655"/>
                <a:gd name="connsiteX12" fmla="*/ 321684 w 669100"/>
                <a:gd name="connsiteY12" fmla="*/ 471067 h 1279655"/>
                <a:gd name="connsiteX13" fmla="*/ 281128 w 669100"/>
                <a:gd name="connsiteY13" fmla="*/ 430511 h 1279655"/>
                <a:gd name="connsiteX14" fmla="*/ 222038 w 669100"/>
                <a:gd name="connsiteY14" fmla="*/ 430511 h 1279655"/>
                <a:gd name="connsiteX15" fmla="*/ 222038 w 669100"/>
                <a:gd name="connsiteY15" fmla="*/ 354364 h 1279655"/>
                <a:gd name="connsiteX16" fmla="*/ 250246 w 669100"/>
                <a:gd name="connsiteY16" fmla="*/ 326157 h 1279655"/>
                <a:gd name="connsiteX17" fmla="*/ 250246 w 669100"/>
                <a:gd name="connsiteY17" fmla="*/ 304379 h 1279655"/>
                <a:gd name="connsiteX18" fmla="*/ 222038 w 669100"/>
                <a:gd name="connsiteY18" fmla="*/ 276171 h 1279655"/>
                <a:gd name="connsiteX19" fmla="*/ 222038 w 669100"/>
                <a:gd name="connsiteY19" fmla="*/ 171451 h 1279655"/>
                <a:gd name="connsiteX20" fmla="*/ 243027 w 669100"/>
                <a:gd name="connsiteY20" fmla="*/ 171451 h 1279655"/>
                <a:gd name="connsiteX21" fmla="*/ 283583 w 669100"/>
                <a:gd name="connsiteY21" fmla="*/ 130895 h 1279655"/>
                <a:gd name="connsiteX22" fmla="*/ 283583 w 669100"/>
                <a:gd name="connsiteY22" fmla="*/ 109117 h 1279655"/>
                <a:gd name="connsiteX23" fmla="*/ 243027 w 669100"/>
                <a:gd name="connsiteY23" fmla="*/ 68561 h 1279655"/>
                <a:gd name="connsiteX24" fmla="*/ 242176 w 669100"/>
                <a:gd name="connsiteY24" fmla="*/ 68561 h 1279655"/>
                <a:gd name="connsiteX25" fmla="*/ 310736 w 669100"/>
                <a:gd name="connsiteY25" fmla="*/ 0 h 1279655"/>
                <a:gd name="connsiteX26" fmla="*/ 358365 w 669100"/>
                <a:gd name="connsiteY26" fmla="*/ 0 h 1279655"/>
                <a:gd name="connsiteX27" fmla="*/ 447063 w 669100"/>
                <a:gd name="connsiteY27" fmla="*/ 88698 h 1279655"/>
                <a:gd name="connsiteX28" fmla="*/ 447063 w 669100"/>
                <a:gd name="connsiteY28" fmla="*/ 633270 h 1279655"/>
                <a:gd name="connsiteX29" fmla="*/ 464772 w 669100"/>
                <a:gd name="connsiteY29" fmla="*/ 636846 h 1279655"/>
                <a:gd name="connsiteX30" fmla="*/ 669100 w 669100"/>
                <a:gd name="connsiteY30" fmla="*/ 945105 h 1279655"/>
                <a:gd name="connsiteX31" fmla="*/ 334550 w 669100"/>
                <a:gd name="connsiteY31" fmla="*/ 1279655 h 127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9100" h="1279655">
                  <a:moveTo>
                    <a:pt x="334550" y="1202500"/>
                  </a:moveTo>
                  <a:cubicBezTo>
                    <a:pt x="377283" y="1202500"/>
                    <a:pt x="411925" y="1167858"/>
                    <a:pt x="411925" y="1125125"/>
                  </a:cubicBezTo>
                  <a:cubicBezTo>
                    <a:pt x="411925" y="1082392"/>
                    <a:pt x="377283" y="1047750"/>
                    <a:pt x="334550" y="1047750"/>
                  </a:cubicBezTo>
                  <a:cubicBezTo>
                    <a:pt x="291817" y="1047750"/>
                    <a:pt x="257175" y="1082392"/>
                    <a:pt x="257175" y="1125125"/>
                  </a:cubicBezTo>
                  <a:cubicBezTo>
                    <a:pt x="257175" y="1167858"/>
                    <a:pt x="291817" y="1202500"/>
                    <a:pt x="334550" y="1202500"/>
                  </a:cubicBezTo>
                  <a:close/>
                  <a:moveTo>
                    <a:pt x="334550" y="1279655"/>
                  </a:moveTo>
                  <a:cubicBezTo>
                    <a:pt x="149783" y="1279655"/>
                    <a:pt x="0" y="1129872"/>
                    <a:pt x="0" y="945105"/>
                  </a:cubicBezTo>
                  <a:cubicBezTo>
                    <a:pt x="0" y="806530"/>
                    <a:pt x="84253" y="687633"/>
                    <a:pt x="204328" y="636846"/>
                  </a:cubicBezTo>
                  <a:lnTo>
                    <a:pt x="222038" y="633270"/>
                  </a:lnTo>
                  <a:lnTo>
                    <a:pt x="222038" y="533401"/>
                  </a:lnTo>
                  <a:lnTo>
                    <a:pt x="281128" y="533401"/>
                  </a:lnTo>
                  <a:lnTo>
                    <a:pt x="321684" y="492845"/>
                  </a:lnTo>
                  <a:lnTo>
                    <a:pt x="321684" y="471067"/>
                  </a:lnTo>
                  <a:lnTo>
                    <a:pt x="281128" y="430511"/>
                  </a:lnTo>
                  <a:lnTo>
                    <a:pt x="222038" y="430511"/>
                  </a:lnTo>
                  <a:lnTo>
                    <a:pt x="222038" y="354364"/>
                  </a:lnTo>
                  <a:lnTo>
                    <a:pt x="250246" y="326157"/>
                  </a:lnTo>
                  <a:lnTo>
                    <a:pt x="250246" y="304379"/>
                  </a:lnTo>
                  <a:lnTo>
                    <a:pt x="222038" y="276171"/>
                  </a:lnTo>
                  <a:lnTo>
                    <a:pt x="222038" y="171451"/>
                  </a:lnTo>
                  <a:lnTo>
                    <a:pt x="243027" y="171451"/>
                  </a:lnTo>
                  <a:lnTo>
                    <a:pt x="283583" y="130895"/>
                  </a:lnTo>
                  <a:lnTo>
                    <a:pt x="283583" y="109117"/>
                  </a:lnTo>
                  <a:lnTo>
                    <a:pt x="243027" y="68561"/>
                  </a:lnTo>
                  <a:lnTo>
                    <a:pt x="242176" y="68561"/>
                  </a:lnTo>
                  <a:lnTo>
                    <a:pt x="310736" y="0"/>
                  </a:lnTo>
                  <a:lnTo>
                    <a:pt x="358365" y="0"/>
                  </a:lnTo>
                  <a:lnTo>
                    <a:pt x="447063" y="88698"/>
                  </a:lnTo>
                  <a:lnTo>
                    <a:pt x="447063" y="633270"/>
                  </a:lnTo>
                  <a:lnTo>
                    <a:pt x="464772" y="636846"/>
                  </a:lnTo>
                  <a:cubicBezTo>
                    <a:pt x="584847" y="687633"/>
                    <a:pt x="669100" y="806530"/>
                    <a:pt x="669100" y="945105"/>
                  </a:cubicBezTo>
                  <a:cubicBezTo>
                    <a:pt x="669100" y="1129872"/>
                    <a:pt x="519317" y="1279655"/>
                    <a:pt x="334550" y="1279655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225E0E29-AEE0-4BE8-B360-3EA2B97A7484}"/>
                </a:ext>
              </a:extLst>
            </p:cNvPr>
            <p:cNvSpPr/>
            <p:nvPr/>
          </p:nvSpPr>
          <p:spPr bwMode="auto">
            <a:xfrm rot="8100000">
              <a:off x="5660104" y="5383482"/>
              <a:ext cx="471488" cy="853888"/>
            </a:xfrm>
            <a:custGeom>
              <a:avLst/>
              <a:gdLst>
                <a:gd name="connsiteX0" fmla="*/ 321747 w 630071"/>
                <a:gd name="connsiteY0" fmla="*/ 1098705 h 1141090"/>
                <a:gd name="connsiteX1" fmla="*/ 369372 w 630071"/>
                <a:gd name="connsiteY1" fmla="*/ 1051080 h 1141090"/>
                <a:gd name="connsiteX2" fmla="*/ 321747 w 630071"/>
                <a:gd name="connsiteY2" fmla="*/ 1003455 h 1141090"/>
                <a:gd name="connsiteX3" fmla="*/ 274122 w 630071"/>
                <a:gd name="connsiteY3" fmla="*/ 1051080 h 1141090"/>
                <a:gd name="connsiteX4" fmla="*/ 321747 w 630071"/>
                <a:gd name="connsiteY4" fmla="*/ 1098705 h 1141090"/>
                <a:gd name="connsiteX5" fmla="*/ 587208 w 630071"/>
                <a:gd name="connsiteY5" fmla="*/ 1141090 h 1141090"/>
                <a:gd name="connsiteX6" fmla="*/ 42863 w 630071"/>
                <a:gd name="connsiteY6" fmla="*/ 1141090 h 1141090"/>
                <a:gd name="connsiteX7" fmla="*/ 0 w 630071"/>
                <a:gd name="connsiteY7" fmla="*/ 1098227 h 1141090"/>
                <a:gd name="connsiteX8" fmla="*/ 0 w 630071"/>
                <a:gd name="connsiteY8" fmla="*/ 837486 h 1141090"/>
                <a:gd name="connsiteX9" fmla="*/ 146446 w 630071"/>
                <a:gd name="connsiteY9" fmla="*/ 691040 h 1141090"/>
                <a:gd name="connsiteX10" fmla="*/ 235713 w 630071"/>
                <a:gd name="connsiteY10" fmla="*/ 691040 h 1141090"/>
                <a:gd name="connsiteX11" fmla="*/ 235713 w 630071"/>
                <a:gd name="connsiteY11" fmla="*/ 473588 h 1141090"/>
                <a:gd name="connsiteX12" fmla="*/ 293172 w 630071"/>
                <a:gd name="connsiteY12" fmla="*/ 430769 h 1141090"/>
                <a:gd name="connsiteX13" fmla="*/ 235713 w 630071"/>
                <a:gd name="connsiteY13" fmla="*/ 387950 h 1141090"/>
                <a:gd name="connsiteX14" fmla="*/ 235713 w 630071"/>
                <a:gd name="connsiteY14" fmla="*/ 341172 h 1141090"/>
                <a:gd name="connsiteX15" fmla="*/ 293172 w 630071"/>
                <a:gd name="connsiteY15" fmla="*/ 313556 h 1141090"/>
                <a:gd name="connsiteX16" fmla="*/ 235713 w 630071"/>
                <a:gd name="connsiteY16" fmla="*/ 285940 h 1141090"/>
                <a:gd name="connsiteX17" fmla="*/ 235713 w 630071"/>
                <a:gd name="connsiteY17" fmla="*/ 178694 h 1141090"/>
                <a:gd name="connsiteX18" fmla="*/ 321747 w 630071"/>
                <a:gd name="connsiteY18" fmla="*/ 137344 h 1141090"/>
                <a:gd name="connsiteX19" fmla="*/ 235713 w 630071"/>
                <a:gd name="connsiteY19" fmla="*/ 95994 h 1141090"/>
                <a:gd name="connsiteX20" fmla="*/ 235713 w 630071"/>
                <a:gd name="connsiteY20" fmla="*/ 51623 h 1141090"/>
                <a:gd name="connsiteX21" fmla="*/ 287336 w 630071"/>
                <a:gd name="connsiteY21" fmla="*/ 0 h 1141090"/>
                <a:gd name="connsiteX22" fmla="*/ 342736 w 630071"/>
                <a:gd name="connsiteY22" fmla="*/ 0 h 1141090"/>
                <a:gd name="connsiteX23" fmla="*/ 394359 w 630071"/>
                <a:gd name="connsiteY23" fmla="*/ 51623 h 1141090"/>
                <a:gd name="connsiteX24" fmla="*/ 394359 w 630071"/>
                <a:gd name="connsiteY24" fmla="*/ 691040 h 1141090"/>
                <a:gd name="connsiteX25" fmla="*/ 483625 w 630071"/>
                <a:gd name="connsiteY25" fmla="*/ 691040 h 1141090"/>
                <a:gd name="connsiteX26" fmla="*/ 630071 w 630071"/>
                <a:gd name="connsiteY26" fmla="*/ 837486 h 1141090"/>
                <a:gd name="connsiteX27" fmla="*/ 630071 w 630071"/>
                <a:gd name="connsiteY27" fmla="*/ 1098227 h 1141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30071" h="1141090">
                  <a:moveTo>
                    <a:pt x="321747" y="1098705"/>
                  </a:moveTo>
                  <a:cubicBezTo>
                    <a:pt x="348050" y="1098705"/>
                    <a:pt x="369372" y="1077383"/>
                    <a:pt x="369372" y="1051080"/>
                  </a:cubicBezTo>
                  <a:cubicBezTo>
                    <a:pt x="369372" y="1024777"/>
                    <a:pt x="348050" y="1003455"/>
                    <a:pt x="321747" y="1003455"/>
                  </a:cubicBezTo>
                  <a:cubicBezTo>
                    <a:pt x="295444" y="1003455"/>
                    <a:pt x="274122" y="1024777"/>
                    <a:pt x="274122" y="1051080"/>
                  </a:cubicBezTo>
                  <a:cubicBezTo>
                    <a:pt x="274122" y="1077383"/>
                    <a:pt x="295444" y="1098705"/>
                    <a:pt x="321747" y="1098705"/>
                  </a:cubicBezTo>
                  <a:close/>
                  <a:moveTo>
                    <a:pt x="587208" y="1141090"/>
                  </a:moveTo>
                  <a:lnTo>
                    <a:pt x="42863" y="1141090"/>
                  </a:lnTo>
                  <a:lnTo>
                    <a:pt x="0" y="1098227"/>
                  </a:lnTo>
                  <a:lnTo>
                    <a:pt x="0" y="837486"/>
                  </a:lnTo>
                  <a:lnTo>
                    <a:pt x="146446" y="691040"/>
                  </a:lnTo>
                  <a:lnTo>
                    <a:pt x="235713" y="691040"/>
                  </a:lnTo>
                  <a:lnTo>
                    <a:pt x="235713" y="473588"/>
                  </a:lnTo>
                  <a:lnTo>
                    <a:pt x="293172" y="430769"/>
                  </a:lnTo>
                  <a:lnTo>
                    <a:pt x="235713" y="387950"/>
                  </a:lnTo>
                  <a:lnTo>
                    <a:pt x="235713" y="341172"/>
                  </a:lnTo>
                  <a:lnTo>
                    <a:pt x="293172" y="313556"/>
                  </a:lnTo>
                  <a:lnTo>
                    <a:pt x="235713" y="285940"/>
                  </a:lnTo>
                  <a:lnTo>
                    <a:pt x="235713" y="178694"/>
                  </a:lnTo>
                  <a:lnTo>
                    <a:pt x="321747" y="137344"/>
                  </a:lnTo>
                  <a:lnTo>
                    <a:pt x="235713" y="95994"/>
                  </a:lnTo>
                  <a:lnTo>
                    <a:pt x="235713" y="51623"/>
                  </a:lnTo>
                  <a:lnTo>
                    <a:pt x="287336" y="0"/>
                  </a:lnTo>
                  <a:lnTo>
                    <a:pt x="342736" y="0"/>
                  </a:lnTo>
                  <a:lnTo>
                    <a:pt x="394359" y="51623"/>
                  </a:lnTo>
                  <a:lnTo>
                    <a:pt x="394359" y="691040"/>
                  </a:lnTo>
                  <a:lnTo>
                    <a:pt x="483625" y="691040"/>
                  </a:lnTo>
                  <a:lnTo>
                    <a:pt x="630071" y="837486"/>
                  </a:lnTo>
                  <a:lnTo>
                    <a:pt x="630071" y="1098227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0CEE737-4084-4BD9-AA07-BD098F985A24}"/>
                </a:ext>
              </a:extLst>
            </p:cNvPr>
            <p:cNvSpPr/>
            <p:nvPr/>
          </p:nvSpPr>
          <p:spPr bwMode="auto">
            <a:xfrm rot="12600000">
              <a:off x="4628901" y="5373148"/>
              <a:ext cx="500694" cy="957578"/>
            </a:xfrm>
            <a:custGeom>
              <a:avLst/>
              <a:gdLst>
                <a:gd name="connsiteX0" fmla="*/ 334550 w 669100"/>
                <a:gd name="connsiteY0" fmla="*/ 1202500 h 1279655"/>
                <a:gd name="connsiteX1" fmla="*/ 411925 w 669100"/>
                <a:gd name="connsiteY1" fmla="*/ 1125125 h 1279655"/>
                <a:gd name="connsiteX2" fmla="*/ 334550 w 669100"/>
                <a:gd name="connsiteY2" fmla="*/ 1047750 h 1279655"/>
                <a:gd name="connsiteX3" fmla="*/ 257175 w 669100"/>
                <a:gd name="connsiteY3" fmla="*/ 1125125 h 1279655"/>
                <a:gd name="connsiteX4" fmla="*/ 334550 w 669100"/>
                <a:gd name="connsiteY4" fmla="*/ 1202500 h 1279655"/>
                <a:gd name="connsiteX5" fmla="*/ 334550 w 669100"/>
                <a:gd name="connsiteY5" fmla="*/ 1279655 h 1279655"/>
                <a:gd name="connsiteX6" fmla="*/ 0 w 669100"/>
                <a:gd name="connsiteY6" fmla="*/ 945105 h 1279655"/>
                <a:gd name="connsiteX7" fmla="*/ 204328 w 669100"/>
                <a:gd name="connsiteY7" fmla="*/ 636846 h 1279655"/>
                <a:gd name="connsiteX8" fmla="*/ 222038 w 669100"/>
                <a:gd name="connsiteY8" fmla="*/ 633270 h 1279655"/>
                <a:gd name="connsiteX9" fmla="*/ 222038 w 669100"/>
                <a:gd name="connsiteY9" fmla="*/ 533401 h 1279655"/>
                <a:gd name="connsiteX10" fmla="*/ 281128 w 669100"/>
                <a:gd name="connsiteY10" fmla="*/ 533401 h 1279655"/>
                <a:gd name="connsiteX11" fmla="*/ 321684 w 669100"/>
                <a:gd name="connsiteY11" fmla="*/ 492845 h 1279655"/>
                <a:gd name="connsiteX12" fmla="*/ 321684 w 669100"/>
                <a:gd name="connsiteY12" fmla="*/ 471067 h 1279655"/>
                <a:gd name="connsiteX13" fmla="*/ 281128 w 669100"/>
                <a:gd name="connsiteY13" fmla="*/ 430511 h 1279655"/>
                <a:gd name="connsiteX14" fmla="*/ 222038 w 669100"/>
                <a:gd name="connsiteY14" fmla="*/ 430511 h 1279655"/>
                <a:gd name="connsiteX15" fmla="*/ 222038 w 669100"/>
                <a:gd name="connsiteY15" fmla="*/ 354364 h 1279655"/>
                <a:gd name="connsiteX16" fmla="*/ 250246 w 669100"/>
                <a:gd name="connsiteY16" fmla="*/ 326157 h 1279655"/>
                <a:gd name="connsiteX17" fmla="*/ 250246 w 669100"/>
                <a:gd name="connsiteY17" fmla="*/ 304379 h 1279655"/>
                <a:gd name="connsiteX18" fmla="*/ 222038 w 669100"/>
                <a:gd name="connsiteY18" fmla="*/ 276171 h 1279655"/>
                <a:gd name="connsiteX19" fmla="*/ 222038 w 669100"/>
                <a:gd name="connsiteY19" fmla="*/ 171451 h 1279655"/>
                <a:gd name="connsiteX20" fmla="*/ 243027 w 669100"/>
                <a:gd name="connsiteY20" fmla="*/ 171451 h 1279655"/>
                <a:gd name="connsiteX21" fmla="*/ 283583 w 669100"/>
                <a:gd name="connsiteY21" fmla="*/ 130895 h 1279655"/>
                <a:gd name="connsiteX22" fmla="*/ 283583 w 669100"/>
                <a:gd name="connsiteY22" fmla="*/ 109117 h 1279655"/>
                <a:gd name="connsiteX23" fmla="*/ 243027 w 669100"/>
                <a:gd name="connsiteY23" fmla="*/ 68561 h 1279655"/>
                <a:gd name="connsiteX24" fmla="*/ 242176 w 669100"/>
                <a:gd name="connsiteY24" fmla="*/ 68561 h 1279655"/>
                <a:gd name="connsiteX25" fmla="*/ 310736 w 669100"/>
                <a:gd name="connsiteY25" fmla="*/ 0 h 1279655"/>
                <a:gd name="connsiteX26" fmla="*/ 358365 w 669100"/>
                <a:gd name="connsiteY26" fmla="*/ 0 h 1279655"/>
                <a:gd name="connsiteX27" fmla="*/ 447063 w 669100"/>
                <a:gd name="connsiteY27" fmla="*/ 88698 h 1279655"/>
                <a:gd name="connsiteX28" fmla="*/ 447063 w 669100"/>
                <a:gd name="connsiteY28" fmla="*/ 633270 h 1279655"/>
                <a:gd name="connsiteX29" fmla="*/ 464772 w 669100"/>
                <a:gd name="connsiteY29" fmla="*/ 636846 h 1279655"/>
                <a:gd name="connsiteX30" fmla="*/ 669100 w 669100"/>
                <a:gd name="connsiteY30" fmla="*/ 945105 h 1279655"/>
                <a:gd name="connsiteX31" fmla="*/ 334550 w 669100"/>
                <a:gd name="connsiteY31" fmla="*/ 1279655 h 127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9100" h="1279655">
                  <a:moveTo>
                    <a:pt x="334550" y="1202500"/>
                  </a:moveTo>
                  <a:cubicBezTo>
                    <a:pt x="377283" y="1202500"/>
                    <a:pt x="411925" y="1167858"/>
                    <a:pt x="411925" y="1125125"/>
                  </a:cubicBezTo>
                  <a:cubicBezTo>
                    <a:pt x="411925" y="1082392"/>
                    <a:pt x="377283" y="1047750"/>
                    <a:pt x="334550" y="1047750"/>
                  </a:cubicBezTo>
                  <a:cubicBezTo>
                    <a:pt x="291817" y="1047750"/>
                    <a:pt x="257175" y="1082392"/>
                    <a:pt x="257175" y="1125125"/>
                  </a:cubicBezTo>
                  <a:cubicBezTo>
                    <a:pt x="257175" y="1167858"/>
                    <a:pt x="291817" y="1202500"/>
                    <a:pt x="334550" y="1202500"/>
                  </a:cubicBezTo>
                  <a:close/>
                  <a:moveTo>
                    <a:pt x="334550" y="1279655"/>
                  </a:moveTo>
                  <a:cubicBezTo>
                    <a:pt x="149783" y="1279655"/>
                    <a:pt x="0" y="1129872"/>
                    <a:pt x="0" y="945105"/>
                  </a:cubicBezTo>
                  <a:cubicBezTo>
                    <a:pt x="0" y="806530"/>
                    <a:pt x="84253" y="687633"/>
                    <a:pt x="204328" y="636846"/>
                  </a:cubicBezTo>
                  <a:lnTo>
                    <a:pt x="222038" y="633270"/>
                  </a:lnTo>
                  <a:lnTo>
                    <a:pt x="222038" y="533401"/>
                  </a:lnTo>
                  <a:lnTo>
                    <a:pt x="281128" y="533401"/>
                  </a:lnTo>
                  <a:lnTo>
                    <a:pt x="321684" y="492845"/>
                  </a:lnTo>
                  <a:lnTo>
                    <a:pt x="321684" y="471067"/>
                  </a:lnTo>
                  <a:lnTo>
                    <a:pt x="281128" y="430511"/>
                  </a:lnTo>
                  <a:lnTo>
                    <a:pt x="222038" y="430511"/>
                  </a:lnTo>
                  <a:lnTo>
                    <a:pt x="222038" y="354364"/>
                  </a:lnTo>
                  <a:lnTo>
                    <a:pt x="250246" y="326157"/>
                  </a:lnTo>
                  <a:lnTo>
                    <a:pt x="250246" y="304379"/>
                  </a:lnTo>
                  <a:lnTo>
                    <a:pt x="222038" y="276171"/>
                  </a:lnTo>
                  <a:lnTo>
                    <a:pt x="222038" y="171451"/>
                  </a:lnTo>
                  <a:lnTo>
                    <a:pt x="243027" y="171451"/>
                  </a:lnTo>
                  <a:lnTo>
                    <a:pt x="283583" y="130895"/>
                  </a:lnTo>
                  <a:lnTo>
                    <a:pt x="283583" y="109117"/>
                  </a:lnTo>
                  <a:lnTo>
                    <a:pt x="243027" y="68561"/>
                  </a:lnTo>
                  <a:lnTo>
                    <a:pt x="242176" y="68561"/>
                  </a:lnTo>
                  <a:lnTo>
                    <a:pt x="310736" y="0"/>
                  </a:lnTo>
                  <a:lnTo>
                    <a:pt x="358365" y="0"/>
                  </a:lnTo>
                  <a:lnTo>
                    <a:pt x="447063" y="88698"/>
                  </a:lnTo>
                  <a:lnTo>
                    <a:pt x="447063" y="633270"/>
                  </a:lnTo>
                  <a:lnTo>
                    <a:pt x="464772" y="636846"/>
                  </a:lnTo>
                  <a:cubicBezTo>
                    <a:pt x="584847" y="687633"/>
                    <a:pt x="669100" y="806530"/>
                    <a:pt x="669100" y="945105"/>
                  </a:cubicBezTo>
                  <a:cubicBezTo>
                    <a:pt x="669100" y="1129872"/>
                    <a:pt x="519317" y="1279655"/>
                    <a:pt x="334550" y="1279655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0A93375-6054-4B8C-8352-EDC6B36CE110}"/>
                </a:ext>
              </a:extLst>
            </p:cNvPr>
            <p:cNvSpPr/>
            <p:nvPr/>
          </p:nvSpPr>
          <p:spPr bwMode="auto">
            <a:xfrm>
              <a:off x="5034032" y="5346699"/>
              <a:ext cx="740569" cy="337279"/>
            </a:xfrm>
            <a:custGeom>
              <a:avLst/>
              <a:gdLst>
                <a:gd name="connsiteX0" fmla="*/ 27473 w 740569"/>
                <a:gd name="connsiteY0" fmla="*/ 196626 h 337279"/>
                <a:gd name="connsiteX1" fmla="*/ 70789 w 740569"/>
                <a:gd name="connsiteY1" fmla="*/ 232366 h 337279"/>
                <a:gd name="connsiteX2" fmla="*/ 305096 w 740569"/>
                <a:gd name="connsiteY2" fmla="*/ 303936 h 337279"/>
                <a:gd name="connsiteX3" fmla="*/ 344202 w 740569"/>
                <a:gd name="connsiteY3" fmla="*/ 299994 h 337279"/>
                <a:gd name="connsiteX4" fmla="*/ 355720 w 740569"/>
                <a:gd name="connsiteY4" fmla="*/ 332176 h 337279"/>
                <a:gd name="connsiteX5" fmla="*/ 305096 w 740569"/>
                <a:gd name="connsiteY5" fmla="*/ 337279 h 337279"/>
                <a:gd name="connsiteX6" fmla="*/ 52147 w 740569"/>
                <a:gd name="connsiteY6" fmla="*/ 260014 h 337279"/>
                <a:gd name="connsiteX7" fmla="*/ 0 w 740569"/>
                <a:gd name="connsiteY7" fmla="*/ 216988 h 337279"/>
                <a:gd name="connsiteX8" fmla="*/ 715893 w 740569"/>
                <a:gd name="connsiteY8" fmla="*/ 0 h 337279"/>
                <a:gd name="connsiteX9" fmla="*/ 740569 w 740569"/>
                <a:gd name="connsiteY9" fmla="*/ 1007 h 337279"/>
                <a:gd name="connsiteX10" fmla="*/ 721957 w 740569"/>
                <a:gd name="connsiteY10" fmla="*/ 60965 h 337279"/>
                <a:gd name="connsiteX11" fmla="*/ 625001 w 740569"/>
                <a:gd name="connsiteY11" fmla="*/ 204770 h 337279"/>
                <a:gd name="connsiteX12" fmla="*/ 599979 w 740569"/>
                <a:gd name="connsiteY12" fmla="*/ 225415 h 337279"/>
                <a:gd name="connsiteX13" fmla="*/ 596675 w 740569"/>
                <a:gd name="connsiteY13" fmla="*/ 185112 h 337279"/>
                <a:gd name="connsiteX14" fmla="*/ 601424 w 740569"/>
                <a:gd name="connsiteY14" fmla="*/ 181193 h 337279"/>
                <a:gd name="connsiteX15" fmla="*/ 691235 w 740569"/>
                <a:gd name="connsiteY15" fmla="*/ 47987 h 337279"/>
                <a:gd name="connsiteX16" fmla="*/ 705833 w 740569"/>
                <a:gd name="connsiteY16" fmla="*/ 958 h 337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40569" h="337279">
                  <a:moveTo>
                    <a:pt x="27473" y="196626"/>
                  </a:moveTo>
                  <a:lnTo>
                    <a:pt x="70789" y="232366"/>
                  </a:lnTo>
                  <a:cubicBezTo>
                    <a:pt x="137674" y="277552"/>
                    <a:pt x="218304" y="303936"/>
                    <a:pt x="305096" y="303936"/>
                  </a:cubicBezTo>
                  <a:lnTo>
                    <a:pt x="344202" y="299994"/>
                  </a:lnTo>
                  <a:lnTo>
                    <a:pt x="355720" y="332176"/>
                  </a:lnTo>
                  <a:lnTo>
                    <a:pt x="305096" y="337279"/>
                  </a:lnTo>
                  <a:cubicBezTo>
                    <a:pt x="211398" y="337279"/>
                    <a:pt x="124353" y="308795"/>
                    <a:pt x="52147" y="260014"/>
                  </a:cubicBezTo>
                  <a:lnTo>
                    <a:pt x="0" y="216988"/>
                  </a:lnTo>
                  <a:close/>
                  <a:moveTo>
                    <a:pt x="715893" y="0"/>
                  </a:moveTo>
                  <a:lnTo>
                    <a:pt x="740569" y="1007"/>
                  </a:lnTo>
                  <a:lnTo>
                    <a:pt x="721957" y="60965"/>
                  </a:lnTo>
                  <a:cubicBezTo>
                    <a:pt x="699064" y="115091"/>
                    <a:pt x="665937" y="163835"/>
                    <a:pt x="625001" y="204770"/>
                  </a:cubicBezTo>
                  <a:lnTo>
                    <a:pt x="599979" y="225415"/>
                  </a:lnTo>
                  <a:lnTo>
                    <a:pt x="596675" y="185112"/>
                  </a:lnTo>
                  <a:lnTo>
                    <a:pt x="601424" y="181193"/>
                  </a:lnTo>
                  <a:cubicBezTo>
                    <a:pt x="639343" y="143275"/>
                    <a:pt x="670029" y="98124"/>
                    <a:pt x="691235" y="47987"/>
                  </a:cubicBezTo>
                  <a:lnTo>
                    <a:pt x="705833" y="9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　</a:t>
              </a: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9E98D888-D591-43F2-8F92-49870EBC9B6C}"/>
              </a:ext>
            </a:extLst>
          </p:cNvPr>
          <p:cNvGrpSpPr/>
          <p:nvPr/>
        </p:nvGrpSpPr>
        <p:grpSpPr>
          <a:xfrm>
            <a:off x="634653" y="4014948"/>
            <a:ext cx="2652056" cy="2178834"/>
            <a:chOff x="2965332" y="1003714"/>
            <a:chExt cx="3277306" cy="2692516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9E4E47DA-B21B-40AF-85CA-1E705579CA75}"/>
                </a:ext>
              </a:extLst>
            </p:cNvPr>
            <p:cNvSpPr/>
            <p:nvPr/>
          </p:nvSpPr>
          <p:spPr bwMode="auto">
            <a:xfrm rot="1800000">
              <a:off x="3947109" y="1938108"/>
              <a:ext cx="430536" cy="135015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0DEEC93C-C4A2-4EE5-94C7-799D64F880ED}"/>
                </a:ext>
              </a:extLst>
            </p:cNvPr>
            <p:cNvSpPr/>
            <p:nvPr/>
          </p:nvSpPr>
          <p:spPr bwMode="auto">
            <a:xfrm rot="19800000">
              <a:off x="5068947" y="1997406"/>
              <a:ext cx="376562" cy="1180889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CB95BDA2-EAFB-4DEE-8874-A96F14A43166}"/>
                </a:ext>
              </a:extLst>
            </p:cNvPr>
            <p:cNvSpPr/>
            <p:nvPr/>
          </p:nvSpPr>
          <p:spPr bwMode="auto">
            <a:xfrm rot="1800000">
              <a:off x="3842407" y="1890984"/>
              <a:ext cx="376562" cy="1180889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円: 塗りつぶしなし 91">
              <a:extLst>
                <a:ext uri="{FF2B5EF4-FFF2-40B4-BE49-F238E27FC236}">
                  <a16:creationId xmlns:a16="http://schemas.microsoft.com/office/drawing/2014/main" id="{D7442184-D513-4169-9BCB-0F34A67CD39B}"/>
                </a:ext>
              </a:extLst>
            </p:cNvPr>
            <p:cNvSpPr/>
            <p:nvPr/>
          </p:nvSpPr>
          <p:spPr bwMode="auto">
            <a:xfrm>
              <a:off x="3983324" y="1003714"/>
              <a:ext cx="1357484" cy="1357484"/>
            </a:xfrm>
            <a:prstGeom prst="donut">
              <a:avLst>
                <a:gd name="adj" fmla="val 3685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E22B1330-7BB0-45FE-AA4A-D539FFA2CA51}"/>
                </a:ext>
              </a:extLst>
            </p:cNvPr>
            <p:cNvSpPr/>
            <p:nvPr/>
          </p:nvSpPr>
          <p:spPr bwMode="auto">
            <a:xfrm>
              <a:off x="4446798" y="2123646"/>
              <a:ext cx="430536" cy="135015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1AF067F5-1175-45D6-A0CC-C9381A2DFFAF}"/>
                </a:ext>
              </a:extLst>
            </p:cNvPr>
            <p:cNvSpPr/>
            <p:nvPr/>
          </p:nvSpPr>
          <p:spPr bwMode="auto">
            <a:xfrm rot="900000">
              <a:off x="4009755" y="2047824"/>
              <a:ext cx="430536" cy="135015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BBE0E3">
                <a:lumMod val="50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5A79E36C-25AD-4313-B611-1E4C46B8358F}"/>
                </a:ext>
              </a:extLst>
            </p:cNvPr>
            <p:cNvSpPr/>
            <p:nvPr/>
          </p:nvSpPr>
          <p:spPr bwMode="auto">
            <a:xfrm rot="2700000">
              <a:off x="3542727" y="1723194"/>
              <a:ext cx="617698" cy="1393418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9A232F7-97F9-4122-82E7-9417E20E2402}"/>
                </a:ext>
              </a:extLst>
            </p:cNvPr>
            <p:cNvSpPr/>
            <p:nvPr/>
          </p:nvSpPr>
          <p:spPr bwMode="auto">
            <a:xfrm rot="18000000">
              <a:off x="5216937" y="1623833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5994BB17-AADF-498F-AE97-F2FE8D548B50}"/>
                </a:ext>
              </a:extLst>
            </p:cNvPr>
            <p:cNvSpPr/>
            <p:nvPr/>
          </p:nvSpPr>
          <p:spPr bwMode="auto">
            <a:xfrm rot="20700000">
              <a:off x="4733693" y="2051815"/>
              <a:ext cx="497707" cy="1122739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6D22D5A8-FDF6-486B-A9D9-5932D27FD11A}"/>
                </a:ext>
              </a:extLst>
            </p:cNvPr>
            <p:cNvSpPr/>
            <p:nvPr/>
          </p:nvSpPr>
          <p:spPr bwMode="auto">
            <a:xfrm rot="3600000">
              <a:off x="3425139" y="1439231"/>
              <a:ext cx="430536" cy="135015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3D690E36-036D-4805-9A2D-E09B8AFB0F74}"/>
                </a:ext>
              </a:extLst>
            </p:cNvPr>
            <p:cNvSpPr/>
            <p:nvPr/>
          </p:nvSpPr>
          <p:spPr bwMode="auto">
            <a:xfrm rot="20700000">
              <a:off x="4613489" y="2089783"/>
              <a:ext cx="512264" cy="1606447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ACA06E1E-E722-49F3-9DF1-A3E99DF7C39C}"/>
                </a:ext>
              </a:extLst>
            </p:cNvPr>
            <p:cNvSpPr/>
            <p:nvPr/>
          </p:nvSpPr>
          <p:spPr bwMode="auto">
            <a:xfrm>
              <a:off x="3990607" y="1003714"/>
              <a:ext cx="1357484" cy="1357484"/>
            </a:xfrm>
            <a:custGeom>
              <a:avLst/>
              <a:gdLst>
                <a:gd name="connsiteX0" fmla="*/ 414520 w 1357484"/>
                <a:gd name="connsiteY0" fmla="*/ 1247471 h 1357484"/>
                <a:gd name="connsiteX1" fmla="*/ 434016 w 1357484"/>
                <a:gd name="connsiteY1" fmla="*/ 1258053 h 1357484"/>
                <a:gd name="connsiteX2" fmla="*/ 678742 w 1357484"/>
                <a:gd name="connsiteY2" fmla="*/ 1307461 h 1357484"/>
                <a:gd name="connsiteX3" fmla="*/ 805451 w 1357484"/>
                <a:gd name="connsiteY3" fmla="*/ 1294688 h 1357484"/>
                <a:gd name="connsiteX4" fmla="*/ 837956 w 1357484"/>
                <a:gd name="connsiteY4" fmla="*/ 1284598 h 1357484"/>
                <a:gd name="connsiteX5" fmla="*/ 860793 w 1357484"/>
                <a:gd name="connsiteY5" fmla="*/ 1310860 h 1357484"/>
                <a:gd name="connsiteX6" fmla="*/ 863486 w 1357484"/>
                <a:gd name="connsiteY6" fmla="*/ 1328809 h 1357484"/>
                <a:gd name="connsiteX7" fmla="*/ 815532 w 1357484"/>
                <a:gd name="connsiteY7" fmla="*/ 1343695 h 1357484"/>
                <a:gd name="connsiteX8" fmla="*/ 678742 w 1357484"/>
                <a:gd name="connsiteY8" fmla="*/ 1357484 h 1357484"/>
                <a:gd name="connsiteX9" fmla="*/ 414545 w 1357484"/>
                <a:gd name="connsiteY9" fmla="*/ 1304145 h 1357484"/>
                <a:gd name="connsiteX10" fmla="*/ 391766 w 1357484"/>
                <a:gd name="connsiteY10" fmla="*/ 1291781 h 1357484"/>
                <a:gd name="connsiteX11" fmla="*/ 1039087 w 1357484"/>
                <a:gd name="connsiteY11" fmla="*/ 1192807 h 1357484"/>
                <a:gd name="connsiteX12" fmla="*/ 1068100 w 1357484"/>
                <a:gd name="connsiteY12" fmla="*/ 1233425 h 1357484"/>
                <a:gd name="connsiteX13" fmla="*/ 1058233 w 1357484"/>
                <a:gd name="connsiteY13" fmla="*/ 1241566 h 1357484"/>
                <a:gd name="connsiteX14" fmla="*/ 976085 w 1357484"/>
                <a:gd name="connsiteY14" fmla="*/ 1286154 h 1357484"/>
                <a:gd name="connsiteX15" fmla="*/ 962393 w 1357484"/>
                <a:gd name="connsiteY15" fmla="*/ 1247360 h 1357484"/>
                <a:gd name="connsiteX16" fmla="*/ 956952 w 1357484"/>
                <a:gd name="connsiteY16" fmla="*/ 1239879 h 1357484"/>
                <a:gd name="connsiteX17" fmla="*/ 1030265 w 1357484"/>
                <a:gd name="connsiteY17" fmla="*/ 1200086 h 1357484"/>
                <a:gd name="connsiteX18" fmla="*/ 1164210 w 1357484"/>
                <a:gd name="connsiteY18" fmla="*/ 1073746 h 1357484"/>
                <a:gd name="connsiteX19" fmla="*/ 1184643 w 1357484"/>
                <a:gd name="connsiteY19" fmla="*/ 1082260 h 1357484"/>
                <a:gd name="connsiteX20" fmla="*/ 1206112 w 1357484"/>
                <a:gd name="connsiteY20" fmla="*/ 1101203 h 1357484"/>
                <a:gd name="connsiteX21" fmla="*/ 1158685 w 1357484"/>
                <a:gd name="connsiteY21" fmla="*/ 1158685 h 1357484"/>
                <a:gd name="connsiteX22" fmla="*/ 1124864 w 1357484"/>
                <a:gd name="connsiteY22" fmla="*/ 1186590 h 1357484"/>
                <a:gd name="connsiteX23" fmla="*/ 1124318 w 1357484"/>
                <a:gd name="connsiteY23" fmla="*/ 1183860 h 1357484"/>
                <a:gd name="connsiteX24" fmla="*/ 1095541 w 1357484"/>
                <a:gd name="connsiteY24" fmla="*/ 1146228 h 1357484"/>
                <a:gd name="connsiteX25" fmla="*/ 1123314 w 1357484"/>
                <a:gd name="connsiteY25" fmla="*/ 1123314 h 1357484"/>
                <a:gd name="connsiteX26" fmla="*/ 167872 w 1357484"/>
                <a:gd name="connsiteY26" fmla="*/ 1042958 h 1357484"/>
                <a:gd name="connsiteX27" fmla="*/ 234171 w 1357484"/>
                <a:gd name="connsiteY27" fmla="*/ 1123314 h 1357484"/>
                <a:gd name="connsiteX28" fmla="*/ 327219 w 1357484"/>
                <a:gd name="connsiteY28" fmla="*/ 1200086 h 1357484"/>
                <a:gd name="connsiteX29" fmla="*/ 349455 w 1357484"/>
                <a:gd name="connsiteY29" fmla="*/ 1212155 h 1357484"/>
                <a:gd name="connsiteX30" fmla="*/ 325456 w 1357484"/>
                <a:gd name="connsiteY30" fmla="*/ 1255789 h 1357484"/>
                <a:gd name="connsiteX31" fmla="*/ 299251 w 1357484"/>
                <a:gd name="connsiteY31" fmla="*/ 1241566 h 1357484"/>
                <a:gd name="connsiteX32" fmla="*/ 198799 w 1357484"/>
                <a:gd name="connsiteY32" fmla="*/ 1158685 h 1357484"/>
                <a:gd name="connsiteX33" fmla="*/ 122169 w 1357484"/>
                <a:gd name="connsiteY33" fmla="*/ 1065809 h 1357484"/>
                <a:gd name="connsiteX34" fmla="*/ 678742 w 1357484"/>
                <a:gd name="connsiteY34" fmla="*/ 0 h 1357484"/>
                <a:gd name="connsiteX35" fmla="*/ 1357484 w 1357484"/>
                <a:gd name="connsiteY35" fmla="*/ 678742 h 1357484"/>
                <a:gd name="connsiteX36" fmla="*/ 1343695 w 1357484"/>
                <a:gd name="connsiteY36" fmla="*/ 815532 h 1357484"/>
                <a:gd name="connsiteX37" fmla="*/ 1332765 w 1357484"/>
                <a:gd name="connsiteY37" fmla="*/ 850743 h 1357484"/>
                <a:gd name="connsiteX38" fmla="*/ 1288034 w 1357484"/>
                <a:gd name="connsiteY38" fmla="*/ 826887 h 1357484"/>
                <a:gd name="connsiteX39" fmla="*/ 1294688 w 1357484"/>
                <a:gd name="connsiteY39" fmla="*/ 805451 h 1357484"/>
                <a:gd name="connsiteX40" fmla="*/ 1307461 w 1357484"/>
                <a:gd name="connsiteY40" fmla="*/ 678742 h 1357484"/>
                <a:gd name="connsiteX41" fmla="*/ 678742 w 1357484"/>
                <a:gd name="connsiteY41" fmla="*/ 50023 h 1357484"/>
                <a:gd name="connsiteX42" fmla="*/ 50023 w 1357484"/>
                <a:gd name="connsiteY42" fmla="*/ 678742 h 1357484"/>
                <a:gd name="connsiteX43" fmla="*/ 99431 w 1357484"/>
                <a:gd name="connsiteY43" fmla="*/ 923468 h 1357484"/>
                <a:gd name="connsiteX44" fmla="*/ 125929 w 1357484"/>
                <a:gd name="connsiteY44" fmla="*/ 972287 h 1357484"/>
                <a:gd name="connsiteX45" fmla="*/ 105143 w 1357484"/>
                <a:gd name="connsiteY45" fmla="*/ 983835 h 1357484"/>
                <a:gd name="connsiteX46" fmla="*/ 77111 w 1357484"/>
                <a:gd name="connsiteY46" fmla="*/ 986735 h 1357484"/>
                <a:gd name="connsiteX47" fmla="*/ 53339 w 1357484"/>
                <a:gd name="connsiteY47" fmla="*/ 942939 h 1357484"/>
                <a:gd name="connsiteX48" fmla="*/ 0 w 1357484"/>
                <a:gd name="connsiteY48" fmla="*/ 678742 h 1357484"/>
                <a:gd name="connsiteX49" fmla="*/ 678742 w 1357484"/>
                <a:gd name="connsiteY49" fmla="*/ 0 h 135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57484" h="1357484">
                  <a:moveTo>
                    <a:pt x="414520" y="1247471"/>
                  </a:moveTo>
                  <a:lnTo>
                    <a:pt x="434016" y="1258053"/>
                  </a:lnTo>
                  <a:cubicBezTo>
                    <a:pt x="509235" y="1289868"/>
                    <a:pt x="591934" y="1307461"/>
                    <a:pt x="678742" y="1307461"/>
                  </a:cubicBezTo>
                  <a:cubicBezTo>
                    <a:pt x="722146" y="1307461"/>
                    <a:pt x="764523" y="1303063"/>
                    <a:pt x="805451" y="1294688"/>
                  </a:cubicBezTo>
                  <a:lnTo>
                    <a:pt x="837956" y="1284598"/>
                  </a:lnTo>
                  <a:lnTo>
                    <a:pt x="860793" y="1310860"/>
                  </a:lnTo>
                  <a:lnTo>
                    <a:pt x="863486" y="1328809"/>
                  </a:lnTo>
                  <a:lnTo>
                    <a:pt x="815532" y="1343695"/>
                  </a:lnTo>
                  <a:cubicBezTo>
                    <a:pt x="771348" y="1352736"/>
                    <a:pt x="725600" y="1357484"/>
                    <a:pt x="678742" y="1357484"/>
                  </a:cubicBezTo>
                  <a:cubicBezTo>
                    <a:pt x="585027" y="1357484"/>
                    <a:pt x="495749" y="1338491"/>
                    <a:pt x="414545" y="1304145"/>
                  </a:cubicBezTo>
                  <a:lnTo>
                    <a:pt x="391766" y="1291781"/>
                  </a:lnTo>
                  <a:close/>
                  <a:moveTo>
                    <a:pt x="1039087" y="1192807"/>
                  </a:moveTo>
                  <a:lnTo>
                    <a:pt x="1068100" y="1233425"/>
                  </a:lnTo>
                  <a:lnTo>
                    <a:pt x="1058233" y="1241566"/>
                  </a:lnTo>
                  <a:lnTo>
                    <a:pt x="976085" y="1286154"/>
                  </a:lnTo>
                  <a:lnTo>
                    <a:pt x="962393" y="1247360"/>
                  </a:lnTo>
                  <a:lnTo>
                    <a:pt x="956952" y="1239879"/>
                  </a:lnTo>
                  <a:lnTo>
                    <a:pt x="1030265" y="1200086"/>
                  </a:lnTo>
                  <a:close/>
                  <a:moveTo>
                    <a:pt x="1164210" y="1073746"/>
                  </a:moveTo>
                  <a:lnTo>
                    <a:pt x="1184643" y="1082260"/>
                  </a:lnTo>
                  <a:lnTo>
                    <a:pt x="1206112" y="1101203"/>
                  </a:lnTo>
                  <a:lnTo>
                    <a:pt x="1158685" y="1158685"/>
                  </a:lnTo>
                  <a:lnTo>
                    <a:pt x="1124864" y="1186590"/>
                  </a:lnTo>
                  <a:lnTo>
                    <a:pt x="1124318" y="1183860"/>
                  </a:lnTo>
                  <a:lnTo>
                    <a:pt x="1095541" y="1146228"/>
                  </a:lnTo>
                  <a:lnTo>
                    <a:pt x="1123314" y="1123314"/>
                  </a:lnTo>
                  <a:close/>
                  <a:moveTo>
                    <a:pt x="167872" y="1042958"/>
                  </a:moveTo>
                  <a:lnTo>
                    <a:pt x="234171" y="1123314"/>
                  </a:lnTo>
                  <a:cubicBezTo>
                    <a:pt x="262615" y="1151758"/>
                    <a:pt x="293771" y="1177489"/>
                    <a:pt x="327219" y="1200086"/>
                  </a:cubicBezTo>
                  <a:lnTo>
                    <a:pt x="349455" y="1212155"/>
                  </a:lnTo>
                  <a:lnTo>
                    <a:pt x="325456" y="1255789"/>
                  </a:lnTo>
                  <a:lnTo>
                    <a:pt x="299251" y="1241566"/>
                  </a:lnTo>
                  <a:cubicBezTo>
                    <a:pt x="263142" y="1217171"/>
                    <a:pt x="229506" y="1189392"/>
                    <a:pt x="198799" y="1158685"/>
                  </a:cubicBezTo>
                  <a:lnTo>
                    <a:pt x="122169" y="1065809"/>
                  </a:lnTo>
                  <a:close/>
                  <a:moveTo>
                    <a:pt x="678742" y="0"/>
                  </a:moveTo>
                  <a:cubicBezTo>
                    <a:pt x="1053601" y="0"/>
                    <a:pt x="1357484" y="303883"/>
                    <a:pt x="1357484" y="678742"/>
                  </a:cubicBezTo>
                  <a:cubicBezTo>
                    <a:pt x="1357484" y="725599"/>
                    <a:pt x="1352736" y="771348"/>
                    <a:pt x="1343695" y="815532"/>
                  </a:cubicBezTo>
                  <a:lnTo>
                    <a:pt x="1332765" y="850743"/>
                  </a:lnTo>
                  <a:lnTo>
                    <a:pt x="1288034" y="826887"/>
                  </a:lnTo>
                  <a:lnTo>
                    <a:pt x="1294688" y="805451"/>
                  </a:lnTo>
                  <a:cubicBezTo>
                    <a:pt x="1303063" y="764523"/>
                    <a:pt x="1307461" y="722146"/>
                    <a:pt x="1307461" y="678742"/>
                  </a:cubicBezTo>
                  <a:cubicBezTo>
                    <a:pt x="1307461" y="331510"/>
                    <a:pt x="1025974" y="50023"/>
                    <a:pt x="678742" y="50023"/>
                  </a:cubicBezTo>
                  <a:cubicBezTo>
                    <a:pt x="331510" y="50023"/>
                    <a:pt x="50023" y="331510"/>
                    <a:pt x="50023" y="678742"/>
                  </a:cubicBezTo>
                  <a:cubicBezTo>
                    <a:pt x="50023" y="765550"/>
                    <a:pt x="67616" y="848249"/>
                    <a:pt x="99431" y="923468"/>
                  </a:cubicBezTo>
                  <a:lnTo>
                    <a:pt x="125929" y="972287"/>
                  </a:lnTo>
                  <a:lnTo>
                    <a:pt x="105143" y="983835"/>
                  </a:lnTo>
                  <a:lnTo>
                    <a:pt x="77111" y="986735"/>
                  </a:lnTo>
                  <a:lnTo>
                    <a:pt x="53339" y="942939"/>
                  </a:lnTo>
                  <a:cubicBezTo>
                    <a:pt x="18993" y="861736"/>
                    <a:pt x="0" y="772457"/>
                    <a:pt x="0" y="678742"/>
                  </a:cubicBezTo>
                  <a:cubicBezTo>
                    <a:pt x="0" y="303883"/>
                    <a:pt x="303883" y="0"/>
                    <a:pt x="67874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837EAAF9-806E-4303-AA08-83B46033AA5C}"/>
              </a:ext>
            </a:extLst>
          </p:cNvPr>
          <p:cNvGrpSpPr/>
          <p:nvPr/>
        </p:nvGrpSpPr>
        <p:grpSpPr>
          <a:xfrm>
            <a:off x="1331049" y="1200985"/>
            <a:ext cx="1392555" cy="2180318"/>
            <a:chOff x="5400914" y="4073381"/>
            <a:chExt cx="1392555" cy="2180318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D5E1F5E9-004F-4120-8780-2E9E8579C199}"/>
                </a:ext>
              </a:extLst>
            </p:cNvPr>
            <p:cNvSpPr/>
            <p:nvPr/>
          </p:nvSpPr>
          <p:spPr bwMode="auto">
            <a:xfrm rot="10800000" flipH="1">
              <a:off x="5830678" y="4974044"/>
              <a:ext cx="669100" cy="1279655"/>
            </a:xfrm>
            <a:custGeom>
              <a:avLst/>
              <a:gdLst>
                <a:gd name="connsiteX0" fmla="*/ 334550 w 669100"/>
                <a:gd name="connsiteY0" fmla="*/ 1202500 h 1279655"/>
                <a:gd name="connsiteX1" fmla="*/ 411925 w 669100"/>
                <a:gd name="connsiteY1" fmla="*/ 1125125 h 1279655"/>
                <a:gd name="connsiteX2" fmla="*/ 334550 w 669100"/>
                <a:gd name="connsiteY2" fmla="*/ 1047750 h 1279655"/>
                <a:gd name="connsiteX3" fmla="*/ 257175 w 669100"/>
                <a:gd name="connsiteY3" fmla="*/ 1125125 h 1279655"/>
                <a:gd name="connsiteX4" fmla="*/ 334550 w 669100"/>
                <a:gd name="connsiteY4" fmla="*/ 1202500 h 1279655"/>
                <a:gd name="connsiteX5" fmla="*/ 334550 w 669100"/>
                <a:gd name="connsiteY5" fmla="*/ 1279655 h 1279655"/>
                <a:gd name="connsiteX6" fmla="*/ 0 w 669100"/>
                <a:gd name="connsiteY6" fmla="*/ 945105 h 1279655"/>
                <a:gd name="connsiteX7" fmla="*/ 204328 w 669100"/>
                <a:gd name="connsiteY7" fmla="*/ 636846 h 1279655"/>
                <a:gd name="connsiteX8" fmla="*/ 222038 w 669100"/>
                <a:gd name="connsiteY8" fmla="*/ 633270 h 1279655"/>
                <a:gd name="connsiteX9" fmla="*/ 222038 w 669100"/>
                <a:gd name="connsiteY9" fmla="*/ 533401 h 1279655"/>
                <a:gd name="connsiteX10" fmla="*/ 281128 w 669100"/>
                <a:gd name="connsiteY10" fmla="*/ 533401 h 1279655"/>
                <a:gd name="connsiteX11" fmla="*/ 321684 w 669100"/>
                <a:gd name="connsiteY11" fmla="*/ 492845 h 1279655"/>
                <a:gd name="connsiteX12" fmla="*/ 321684 w 669100"/>
                <a:gd name="connsiteY12" fmla="*/ 471067 h 1279655"/>
                <a:gd name="connsiteX13" fmla="*/ 281128 w 669100"/>
                <a:gd name="connsiteY13" fmla="*/ 430511 h 1279655"/>
                <a:gd name="connsiteX14" fmla="*/ 222038 w 669100"/>
                <a:gd name="connsiteY14" fmla="*/ 430511 h 1279655"/>
                <a:gd name="connsiteX15" fmla="*/ 222038 w 669100"/>
                <a:gd name="connsiteY15" fmla="*/ 354364 h 1279655"/>
                <a:gd name="connsiteX16" fmla="*/ 250246 w 669100"/>
                <a:gd name="connsiteY16" fmla="*/ 326157 h 1279655"/>
                <a:gd name="connsiteX17" fmla="*/ 250246 w 669100"/>
                <a:gd name="connsiteY17" fmla="*/ 304379 h 1279655"/>
                <a:gd name="connsiteX18" fmla="*/ 222038 w 669100"/>
                <a:gd name="connsiteY18" fmla="*/ 276171 h 1279655"/>
                <a:gd name="connsiteX19" fmla="*/ 222038 w 669100"/>
                <a:gd name="connsiteY19" fmla="*/ 171451 h 1279655"/>
                <a:gd name="connsiteX20" fmla="*/ 243027 w 669100"/>
                <a:gd name="connsiteY20" fmla="*/ 171451 h 1279655"/>
                <a:gd name="connsiteX21" fmla="*/ 283583 w 669100"/>
                <a:gd name="connsiteY21" fmla="*/ 130895 h 1279655"/>
                <a:gd name="connsiteX22" fmla="*/ 283583 w 669100"/>
                <a:gd name="connsiteY22" fmla="*/ 109117 h 1279655"/>
                <a:gd name="connsiteX23" fmla="*/ 243027 w 669100"/>
                <a:gd name="connsiteY23" fmla="*/ 68561 h 1279655"/>
                <a:gd name="connsiteX24" fmla="*/ 242176 w 669100"/>
                <a:gd name="connsiteY24" fmla="*/ 68561 h 1279655"/>
                <a:gd name="connsiteX25" fmla="*/ 310736 w 669100"/>
                <a:gd name="connsiteY25" fmla="*/ 0 h 1279655"/>
                <a:gd name="connsiteX26" fmla="*/ 358365 w 669100"/>
                <a:gd name="connsiteY26" fmla="*/ 0 h 1279655"/>
                <a:gd name="connsiteX27" fmla="*/ 447063 w 669100"/>
                <a:gd name="connsiteY27" fmla="*/ 88698 h 1279655"/>
                <a:gd name="connsiteX28" fmla="*/ 447063 w 669100"/>
                <a:gd name="connsiteY28" fmla="*/ 633270 h 1279655"/>
                <a:gd name="connsiteX29" fmla="*/ 464772 w 669100"/>
                <a:gd name="connsiteY29" fmla="*/ 636846 h 1279655"/>
                <a:gd name="connsiteX30" fmla="*/ 669100 w 669100"/>
                <a:gd name="connsiteY30" fmla="*/ 945105 h 1279655"/>
                <a:gd name="connsiteX31" fmla="*/ 334550 w 669100"/>
                <a:gd name="connsiteY31" fmla="*/ 1279655 h 127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9100" h="1279655">
                  <a:moveTo>
                    <a:pt x="334550" y="1202500"/>
                  </a:moveTo>
                  <a:cubicBezTo>
                    <a:pt x="377283" y="1202500"/>
                    <a:pt x="411925" y="1167858"/>
                    <a:pt x="411925" y="1125125"/>
                  </a:cubicBezTo>
                  <a:cubicBezTo>
                    <a:pt x="411925" y="1082392"/>
                    <a:pt x="377283" y="1047750"/>
                    <a:pt x="334550" y="1047750"/>
                  </a:cubicBezTo>
                  <a:cubicBezTo>
                    <a:pt x="291817" y="1047750"/>
                    <a:pt x="257175" y="1082392"/>
                    <a:pt x="257175" y="1125125"/>
                  </a:cubicBezTo>
                  <a:cubicBezTo>
                    <a:pt x="257175" y="1167858"/>
                    <a:pt x="291817" y="1202500"/>
                    <a:pt x="334550" y="1202500"/>
                  </a:cubicBezTo>
                  <a:close/>
                  <a:moveTo>
                    <a:pt x="334550" y="1279655"/>
                  </a:moveTo>
                  <a:cubicBezTo>
                    <a:pt x="149783" y="1279655"/>
                    <a:pt x="0" y="1129872"/>
                    <a:pt x="0" y="945105"/>
                  </a:cubicBezTo>
                  <a:cubicBezTo>
                    <a:pt x="0" y="806530"/>
                    <a:pt x="84253" y="687633"/>
                    <a:pt x="204328" y="636846"/>
                  </a:cubicBezTo>
                  <a:lnTo>
                    <a:pt x="222038" y="633270"/>
                  </a:lnTo>
                  <a:lnTo>
                    <a:pt x="222038" y="533401"/>
                  </a:lnTo>
                  <a:lnTo>
                    <a:pt x="281128" y="533401"/>
                  </a:lnTo>
                  <a:lnTo>
                    <a:pt x="321684" y="492845"/>
                  </a:lnTo>
                  <a:lnTo>
                    <a:pt x="321684" y="471067"/>
                  </a:lnTo>
                  <a:lnTo>
                    <a:pt x="281128" y="430511"/>
                  </a:lnTo>
                  <a:lnTo>
                    <a:pt x="222038" y="430511"/>
                  </a:lnTo>
                  <a:lnTo>
                    <a:pt x="222038" y="354364"/>
                  </a:lnTo>
                  <a:lnTo>
                    <a:pt x="250246" y="326157"/>
                  </a:lnTo>
                  <a:lnTo>
                    <a:pt x="250246" y="304379"/>
                  </a:lnTo>
                  <a:lnTo>
                    <a:pt x="222038" y="276171"/>
                  </a:lnTo>
                  <a:lnTo>
                    <a:pt x="222038" y="171451"/>
                  </a:lnTo>
                  <a:lnTo>
                    <a:pt x="243027" y="171451"/>
                  </a:lnTo>
                  <a:lnTo>
                    <a:pt x="283583" y="130895"/>
                  </a:lnTo>
                  <a:lnTo>
                    <a:pt x="283583" y="109117"/>
                  </a:lnTo>
                  <a:lnTo>
                    <a:pt x="243027" y="68561"/>
                  </a:lnTo>
                  <a:lnTo>
                    <a:pt x="242176" y="68561"/>
                  </a:lnTo>
                  <a:lnTo>
                    <a:pt x="310736" y="0"/>
                  </a:lnTo>
                  <a:lnTo>
                    <a:pt x="358365" y="0"/>
                  </a:lnTo>
                  <a:lnTo>
                    <a:pt x="447063" y="88698"/>
                  </a:lnTo>
                  <a:lnTo>
                    <a:pt x="447063" y="633270"/>
                  </a:lnTo>
                  <a:lnTo>
                    <a:pt x="464772" y="636846"/>
                  </a:lnTo>
                  <a:cubicBezTo>
                    <a:pt x="584847" y="687633"/>
                    <a:pt x="669100" y="806530"/>
                    <a:pt x="669100" y="945105"/>
                  </a:cubicBezTo>
                  <a:cubicBezTo>
                    <a:pt x="669100" y="1129872"/>
                    <a:pt x="519317" y="1279655"/>
                    <a:pt x="334550" y="1279655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6F02229-0D32-4700-AF17-231F18226ADD}"/>
                </a:ext>
              </a:extLst>
            </p:cNvPr>
            <p:cNvSpPr/>
            <p:nvPr/>
          </p:nvSpPr>
          <p:spPr bwMode="auto">
            <a:xfrm rot="12600000" flipH="1">
              <a:off x="5400914" y="4810045"/>
              <a:ext cx="669100" cy="1279655"/>
            </a:xfrm>
            <a:custGeom>
              <a:avLst/>
              <a:gdLst>
                <a:gd name="connsiteX0" fmla="*/ 334550 w 669100"/>
                <a:gd name="connsiteY0" fmla="*/ 1202500 h 1279655"/>
                <a:gd name="connsiteX1" fmla="*/ 411925 w 669100"/>
                <a:gd name="connsiteY1" fmla="*/ 1125125 h 1279655"/>
                <a:gd name="connsiteX2" fmla="*/ 334550 w 669100"/>
                <a:gd name="connsiteY2" fmla="*/ 1047750 h 1279655"/>
                <a:gd name="connsiteX3" fmla="*/ 257175 w 669100"/>
                <a:gd name="connsiteY3" fmla="*/ 1125125 h 1279655"/>
                <a:gd name="connsiteX4" fmla="*/ 334550 w 669100"/>
                <a:gd name="connsiteY4" fmla="*/ 1202500 h 1279655"/>
                <a:gd name="connsiteX5" fmla="*/ 334550 w 669100"/>
                <a:gd name="connsiteY5" fmla="*/ 1279655 h 1279655"/>
                <a:gd name="connsiteX6" fmla="*/ 0 w 669100"/>
                <a:gd name="connsiteY6" fmla="*/ 945105 h 1279655"/>
                <a:gd name="connsiteX7" fmla="*/ 204328 w 669100"/>
                <a:gd name="connsiteY7" fmla="*/ 636846 h 1279655"/>
                <a:gd name="connsiteX8" fmla="*/ 222038 w 669100"/>
                <a:gd name="connsiteY8" fmla="*/ 633270 h 1279655"/>
                <a:gd name="connsiteX9" fmla="*/ 222038 w 669100"/>
                <a:gd name="connsiteY9" fmla="*/ 533401 h 1279655"/>
                <a:gd name="connsiteX10" fmla="*/ 281128 w 669100"/>
                <a:gd name="connsiteY10" fmla="*/ 533401 h 1279655"/>
                <a:gd name="connsiteX11" fmla="*/ 321684 w 669100"/>
                <a:gd name="connsiteY11" fmla="*/ 492845 h 1279655"/>
                <a:gd name="connsiteX12" fmla="*/ 321684 w 669100"/>
                <a:gd name="connsiteY12" fmla="*/ 471067 h 1279655"/>
                <a:gd name="connsiteX13" fmla="*/ 281128 w 669100"/>
                <a:gd name="connsiteY13" fmla="*/ 430511 h 1279655"/>
                <a:gd name="connsiteX14" fmla="*/ 222038 w 669100"/>
                <a:gd name="connsiteY14" fmla="*/ 430511 h 1279655"/>
                <a:gd name="connsiteX15" fmla="*/ 222038 w 669100"/>
                <a:gd name="connsiteY15" fmla="*/ 354364 h 1279655"/>
                <a:gd name="connsiteX16" fmla="*/ 250246 w 669100"/>
                <a:gd name="connsiteY16" fmla="*/ 326157 h 1279655"/>
                <a:gd name="connsiteX17" fmla="*/ 250246 w 669100"/>
                <a:gd name="connsiteY17" fmla="*/ 304379 h 1279655"/>
                <a:gd name="connsiteX18" fmla="*/ 222038 w 669100"/>
                <a:gd name="connsiteY18" fmla="*/ 276171 h 1279655"/>
                <a:gd name="connsiteX19" fmla="*/ 222038 w 669100"/>
                <a:gd name="connsiteY19" fmla="*/ 171451 h 1279655"/>
                <a:gd name="connsiteX20" fmla="*/ 243027 w 669100"/>
                <a:gd name="connsiteY20" fmla="*/ 171451 h 1279655"/>
                <a:gd name="connsiteX21" fmla="*/ 283583 w 669100"/>
                <a:gd name="connsiteY21" fmla="*/ 130895 h 1279655"/>
                <a:gd name="connsiteX22" fmla="*/ 283583 w 669100"/>
                <a:gd name="connsiteY22" fmla="*/ 109117 h 1279655"/>
                <a:gd name="connsiteX23" fmla="*/ 243027 w 669100"/>
                <a:gd name="connsiteY23" fmla="*/ 68561 h 1279655"/>
                <a:gd name="connsiteX24" fmla="*/ 242176 w 669100"/>
                <a:gd name="connsiteY24" fmla="*/ 68561 h 1279655"/>
                <a:gd name="connsiteX25" fmla="*/ 310736 w 669100"/>
                <a:gd name="connsiteY25" fmla="*/ 0 h 1279655"/>
                <a:gd name="connsiteX26" fmla="*/ 358365 w 669100"/>
                <a:gd name="connsiteY26" fmla="*/ 0 h 1279655"/>
                <a:gd name="connsiteX27" fmla="*/ 447063 w 669100"/>
                <a:gd name="connsiteY27" fmla="*/ 88698 h 1279655"/>
                <a:gd name="connsiteX28" fmla="*/ 447063 w 669100"/>
                <a:gd name="connsiteY28" fmla="*/ 633270 h 1279655"/>
                <a:gd name="connsiteX29" fmla="*/ 464772 w 669100"/>
                <a:gd name="connsiteY29" fmla="*/ 636846 h 1279655"/>
                <a:gd name="connsiteX30" fmla="*/ 669100 w 669100"/>
                <a:gd name="connsiteY30" fmla="*/ 945105 h 1279655"/>
                <a:gd name="connsiteX31" fmla="*/ 334550 w 669100"/>
                <a:gd name="connsiteY31" fmla="*/ 1279655 h 127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9100" h="1279655">
                  <a:moveTo>
                    <a:pt x="334550" y="1202500"/>
                  </a:moveTo>
                  <a:cubicBezTo>
                    <a:pt x="377283" y="1202500"/>
                    <a:pt x="411925" y="1167858"/>
                    <a:pt x="411925" y="1125125"/>
                  </a:cubicBezTo>
                  <a:cubicBezTo>
                    <a:pt x="411925" y="1082392"/>
                    <a:pt x="377283" y="1047750"/>
                    <a:pt x="334550" y="1047750"/>
                  </a:cubicBezTo>
                  <a:cubicBezTo>
                    <a:pt x="291817" y="1047750"/>
                    <a:pt x="257175" y="1082392"/>
                    <a:pt x="257175" y="1125125"/>
                  </a:cubicBezTo>
                  <a:cubicBezTo>
                    <a:pt x="257175" y="1167858"/>
                    <a:pt x="291817" y="1202500"/>
                    <a:pt x="334550" y="1202500"/>
                  </a:cubicBezTo>
                  <a:close/>
                  <a:moveTo>
                    <a:pt x="334550" y="1279655"/>
                  </a:moveTo>
                  <a:cubicBezTo>
                    <a:pt x="149783" y="1279655"/>
                    <a:pt x="0" y="1129872"/>
                    <a:pt x="0" y="945105"/>
                  </a:cubicBezTo>
                  <a:cubicBezTo>
                    <a:pt x="0" y="806530"/>
                    <a:pt x="84253" y="687633"/>
                    <a:pt x="204328" y="636846"/>
                  </a:cubicBezTo>
                  <a:lnTo>
                    <a:pt x="222038" y="633270"/>
                  </a:lnTo>
                  <a:lnTo>
                    <a:pt x="222038" y="533401"/>
                  </a:lnTo>
                  <a:lnTo>
                    <a:pt x="281128" y="533401"/>
                  </a:lnTo>
                  <a:lnTo>
                    <a:pt x="321684" y="492845"/>
                  </a:lnTo>
                  <a:lnTo>
                    <a:pt x="321684" y="471067"/>
                  </a:lnTo>
                  <a:lnTo>
                    <a:pt x="281128" y="430511"/>
                  </a:lnTo>
                  <a:lnTo>
                    <a:pt x="222038" y="430511"/>
                  </a:lnTo>
                  <a:lnTo>
                    <a:pt x="222038" y="354364"/>
                  </a:lnTo>
                  <a:lnTo>
                    <a:pt x="250246" y="326157"/>
                  </a:lnTo>
                  <a:lnTo>
                    <a:pt x="250246" y="304379"/>
                  </a:lnTo>
                  <a:lnTo>
                    <a:pt x="222038" y="276171"/>
                  </a:lnTo>
                  <a:lnTo>
                    <a:pt x="222038" y="171451"/>
                  </a:lnTo>
                  <a:lnTo>
                    <a:pt x="243027" y="171451"/>
                  </a:lnTo>
                  <a:lnTo>
                    <a:pt x="283583" y="130895"/>
                  </a:lnTo>
                  <a:lnTo>
                    <a:pt x="283583" y="109117"/>
                  </a:lnTo>
                  <a:lnTo>
                    <a:pt x="243027" y="68561"/>
                  </a:lnTo>
                  <a:lnTo>
                    <a:pt x="242176" y="68561"/>
                  </a:lnTo>
                  <a:lnTo>
                    <a:pt x="310736" y="0"/>
                  </a:lnTo>
                  <a:lnTo>
                    <a:pt x="358365" y="0"/>
                  </a:lnTo>
                  <a:lnTo>
                    <a:pt x="447063" y="88698"/>
                  </a:lnTo>
                  <a:lnTo>
                    <a:pt x="447063" y="633270"/>
                  </a:lnTo>
                  <a:lnTo>
                    <a:pt x="464772" y="636846"/>
                  </a:lnTo>
                  <a:cubicBezTo>
                    <a:pt x="584847" y="687633"/>
                    <a:pt x="669100" y="806530"/>
                    <a:pt x="669100" y="945105"/>
                  </a:cubicBezTo>
                  <a:cubicBezTo>
                    <a:pt x="669100" y="1129872"/>
                    <a:pt x="519317" y="1279655"/>
                    <a:pt x="334550" y="127965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AB6C4CD1-FF38-4E37-BD3C-FEF1AE4DD038}"/>
                </a:ext>
              </a:extLst>
            </p:cNvPr>
            <p:cNvSpPr/>
            <p:nvPr/>
          </p:nvSpPr>
          <p:spPr bwMode="auto">
            <a:xfrm rot="11700000">
              <a:off x="5569293" y="4921652"/>
              <a:ext cx="630070" cy="1209160"/>
            </a:xfrm>
            <a:custGeom>
              <a:avLst/>
              <a:gdLst>
                <a:gd name="connsiteX0" fmla="*/ 448103 w 630070"/>
                <a:gd name="connsiteY0" fmla="*/ 1140355 h 1209160"/>
                <a:gd name="connsiteX1" fmla="*/ 466480 w 630070"/>
                <a:gd name="connsiteY1" fmla="*/ 1121978 h 1209160"/>
                <a:gd name="connsiteX2" fmla="*/ 466480 w 630070"/>
                <a:gd name="connsiteY2" fmla="*/ 1048472 h 1209160"/>
                <a:gd name="connsiteX3" fmla="*/ 448103 w 630070"/>
                <a:gd name="connsiteY3" fmla="*/ 1030095 h 1209160"/>
                <a:gd name="connsiteX4" fmla="*/ 181967 w 630070"/>
                <a:gd name="connsiteY4" fmla="*/ 1030095 h 1209160"/>
                <a:gd name="connsiteX5" fmla="*/ 163590 w 630070"/>
                <a:gd name="connsiteY5" fmla="*/ 1048472 h 1209160"/>
                <a:gd name="connsiteX6" fmla="*/ 163590 w 630070"/>
                <a:gd name="connsiteY6" fmla="*/ 1121978 h 1209160"/>
                <a:gd name="connsiteX7" fmla="*/ 181967 w 630070"/>
                <a:gd name="connsiteY7" fmla="*/ 1140355 h 1209160"/>
                <a:gd name="connsiteX8" fmla="*/ 544307 w 630070"/>
                <a:gd name="connsiteY8" fmla="*/ 1209160 h 1209160"/>
                <a:gd name="connsiteX9" fmla="*/ 85763 w 630070"/>
                <a:gd name="connsiteY9" fmla="*/ 1209160 h 1209160"/>
                <a:gd name="connsiteX10" fmla="*/ 0 w 630070"/>
                <a:gd name="connsiteY10" fmla="*/ 1123397 h 1209160"/>
                <a:gd name="connsiteX11" fmla="*/ 0 w 630070"/>
                <a:gd name="connsiteY11" fmla="*/ 780353 h 1209160"/>
                <a:gd name="connsiteX12" fmla="*/ 85763 w 630070"/>
                <a:gd name="connsiteY12" fmla="*/ 694590 h 1209160"/>
                <a:gd name="connsiteX13" fmla="*/ 202523 w 630070"/>
                <a:gd name="connsiteY13" fmla="*/ 694590 h 1209160"/>
                <a:gd name="connsiteX14" fmla="*/ 202523 w 630070"/>
                <a:gd name="connsiteY14" fmla="*/ 493190 h 1209160"/>
                <a:gd name="connsiteX15" fmla="*/ 232886 w 630070"/>
                <a:gd name="connsiteY15" fmla="*/ 431691 h 1209160"/>
                <a:gd name="connsiteX16" fmla="*/ 202523 w 630070"/>
                <a:gd name="connsiteY16" fmla="*/ 370192 h 1209160"/>
                <a:gd name="connsiteX17" fmla="*/ 202523 w 630070"/>
                <a:gd name="connsiteY17" fmla="*/ 302426 h 1209160"/>
                <a:gd name="connsiteX18" fmla="*/ 241257 w 630070"/>
                <a:gd name="connsiteY18" fmla="*/ 302426 h 1209160"/>
                <a:gd name="connsiteX19" fmla="*/ 282175 w 630070"/>
                <a:gd name="connsiteY19" fmla="*/ 219547 h 1209160"/>
                <a:gd name="connsiteX20" fmla="*/ 241257 w 630070"/>
                <a:gd name="connsiteY20" fmla="*/ 136668 h 1209160"/>
                <a:gd name="connsiteX21" fmla="*/ 202523 w 630070"/>
                <a:gd name="connsiteY21" fmla="*/ 136668 h 1209160"/>
                <a:gd name="connsiteX22" fmla="*/ 202523 w 630070"/>
                <a:gd name="connsiteY22" fmla="*/ 65287 h 1209160"/>
                <a:gd name="connsiteX23" fmla="*/ 267810 w 630070"/>
                <a:gd name="connsiteY23" fmla="*/ 0 h 1209160"/>
                <a:gd name="connsiteX24" fmla="*/ 362261 w 630070"/>
                <a:gd name="connsiteY24" fmla="*/ 0 h 1209160"/>
                <a:gd name="connsiteX25" fmla="*/ 427548 w 630070"/>
                <a:gd name="connsiteY25" fmla="*/ 65287 h 1209160"/>
                <a:gd name="connsiteX26" fmla="*/ 427548 w 630070"/>
                <a:gd name="connsiteY26" fmla="*/ 694590 h 1209160"/>
                <a:gd name="connsiteX27" fmla="*/ 544307 w 630070"/>
                <a:gd name="connsiteY27" fmla="*/ 694590 h 1209160"/>
                <a:gd name="connsiteX28" fmla="*/ 630070 w 630070"/>
                <a:gd name="connsiteY28" fmla="*/ 780353 h 1209160"/>
                <a:gd name="connsiteX29" fmla="*/ 630070 w 630070"/>
                <a:gd name="connsiteY29" fmla="*/ 1123397 h 1209160"/>
                <a:gd name="connsiteX30" fmla="*/ 544307 w 630070"/>
                <a:gd name="connsiteY30" fmla="*/ 1209160 h 120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0070" h="1209160">
                  <a:moveTo>
                    <a:pt x="448103" y="1140355"/>
                  </a:moveTo>
                  <a:cubicBezTo>
                    <a:pt x="458252" y="1140355"/>
                    <a:pt x="466480" y="1132127"/>
                    <a:pt x="466480" y="1121978"/>
                  </a:cubicBezTo>
                  <a:lnTo>
                    <a:pt x="466480" y="1048472"/>
                  </a:lnTo>
                  <a:cubicBezTo>
                    <a:pt x="466480" y="1038323"/>
                    <a:pt x="458252" y="1030095"/>
                    <a:pt x="448103" y="1030095"/>
                  </a:cubicBezTo>
                  <a:lnTo>
                    <a:pt x="181967" y="1030095"/>
                  </a:lnTo>
                  <a:cubicBezTo>
                    <a:pt x="171818" y="1030095"/>
                    <a:pt x="163590" y="1038323"/>
                    <a:pt x="163590" y="1048472"/>
                  </a:cubicBezTo>
                  <a:lnTo>
                    <a:pt x="163590" y="1121978"/>
                  </a:lnTo>
                  <a:cubicBezTo>
                    <a:pt x="163590" y="1132127"/>
                    <a:pt x="171818" y="1140355"/>
                    <a:pt x="181967" y="1140355"/>
                  </a:cubicBezTo>
                  <a:close/>
                  <a:moveTo>
                    <a:pt x="544307" y="1209160"/>
                  </a:moveTo>
                  <a:lnTo>
                    <a:pt x="85763" y="1209160"/>
                  </a:lnTo>
                  <a:cubicBezTo>
                    <a:pt x="38397" y="1209160"/>
                    <a:pt x="0" y="1170763"/>
                    <a:pt x="0" y="1123397"/>
                  </a:cubicBezTo>
                  <a:lnTo>
                    <a:pt x="0" y="780353"/>
                  </a:lnTo>
                  <a:cubicBezTo>
                    <a:pt x="0" y="732987"/>
                    <a:pt x="38397" y="694590"/>
                    <a:pt x="85763" y="694590"/>
                  </a:cubicBezTo>
                  <a:lnTo>
                    <a:pt x="202523" y="694590"/>
                  </a:lnTo>
                  <a:lnTo>
                    <a:pt x="202523" y="493190"/>
                  </a:lnTo>
                  <a:lnTo>
                    <a:pt x="232886" y="431691"/>
                  </a:lnTo>
                  <a:lnTo>
                    <a:pt x="202523" y="370192"/>
                  </a:lnTo>
                  <a:lnTo>
                    <a:pt x="202523" y="302426"/>
                  </a:lnTo>
                  <a:lnTo>
                    <a:pt x="241257" y="302426"/>
                  </a:lnTo>
                  <a:lnTo>
                    <a:pt x="282175" y="219547"/>
                  </a:lnTo>
                  <a:lnTo>
                    <a:pt x="241257" y="136668"/>
                  </a:lnTo>
                  <a:lnTo>
                    <a:pt x="202523" y="136668"/>
                  </a:lnTo>
                  <a:lnTo>
                    <a:pt x="202523" y="65287"/>
                  </a:lnTo>
                  <a:lnTo>
                    <a:pt x="267810" y="0"/>
                  </a:lnTo>
                  <a:lnTo>
                    <a:pt x="362261" y="0"/>
                  </a:lnTo>
                  <a:lnTo>
                    <a:pt x="427548" y="65287"/>
                  </a:lnTo>
                  <a:lnTo>
                    <a:pt x="427548" y="694590"/>
                  </a:lnTo>
                  <a:lnTo>
                    <a:pt x="544307" y="694590"/>
                  </a:lnTo>
                  <a:cubicBezTo>
                    <a:pt x="591673" y="694590"/>
                    <a:pt x="630070" y="732987"/>
                    <a:pt x="630070" y="780353"/>
                  </a:cubicBezTo>
                  <a:lnTo>
                    <a:pt x="630070" y="1123397"/>
                  </a:lnTo>
                  <a:cubicBezTo>
                    <a:pt x="630070" y="1170763"/>
                    <a:pt x="591673" y="1209160"/>
                    <a:pt x="544307" y="1209160"/>
                  </a:cubicBezTo>
                  <a:close/>
                </a:path>
              </a:pathLst>
            </a:custGeom>
            <a:solidFill>
              <a:srgbClr val="808080">
                <a:lumMod val="7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10C90CEB-DD49-4C4D-9CBA-A441C0E0655D}"/>
                </a:ext>
              </a:extLst>
            </p:cNvPr>
            <p:cNvSpPr/>
            <p:nvPr/>
          </p:nvSpPr>
          <p:spPr bwMode="auto">
            <a:xfrm rot="9900000">
              <a:off x="6124369" y="4790685"/>
              <a:ext cx="669100" cy="1279655"/>
            </a:xfrm>
            <a:custGeom>
              <a:avLst/>
              <a:gdLst>
                <a:gd name="connsiteX0" fmla="*/ 334550 w 669100"/>
                <a:gd name="connsiteY0" fmla="*/ 1202500 h 1279655"/>
                <a:gd name="connsiteX1" fmla="*/ 411925 w 669100"/>
                <a:gd name="connsiteY1" fmla="*/ 1125125 h 1279655"/>
                <a:gd name="connsiteX2" fmla="*/ 334550 w 669100"/>
                <a:gd name="connsiteY2" fmla="*/ 1047750 h 1279655"/>
                <a:gd name="connsiteX3" fmla="*/ 257175 w 669100"/>
                <a:gd name="connsiteY3" fmla="*/ 1125125 h 1279655"/>
                <a:gd name="connsiteX4" fmla="*/ 334550 w 669100"/>
                <a:gd name="connsiteY4" fmla="*/ 1202500 h 1279655"/>
                <a:gd name="connsiteX5" fmla="*/ 334550 w 669100"/>
                <a:gd name="connsiteY5" fmla="*/ 1279655 h 1279655"/>
                <a:gd name="connsiteX6" fmla="*/ 0 w 669100"/>
                <a:gd name="connsiteY6" fmla="*/ 945105 h 1279655"/>
                <a:gd name="connsiteX7" fmla="*/ 204328 w 669100"/>
                <a:gd name="connsiteY7" fmla="*/ 636846 h 1279655"/>
                <a:gd name="connsiteX8" fmla="*/ 222038 w 669100"/>
                <a:gd name="connsiteY8" fmla="*/ 633270 h 1279655"/>
                <a:gd name="connsiteX9" fmla="*/ 222038 w 669100"/>
                <a:gd name="connsiteY9" fmla="*/ 533401 h 1279655"/>
                <a:gd name="connsiteX10" fmla="*/ 281128 w 669100"/>
                <a:gd name="connsiteY10" fmla="*/ 533401 h 1279655"/>
                <a:gd name="connsiteX11" fmla="*/ 321684 w 669100"/>
                <a:gd name="connsiteY11" fmla="*/ 492845 h 1279655"/>
                <a:gd name="connsiteX12" fmla="*/ 321684 w 669100"/>
                <a:gd name="connsiteY12" fmla="*/ 471067 h 1279655"/>
                <a:gd name="connsiteX13" fmla="*/ 281128 w 669100"/>
                <a:gd name="connsiteY13" fmla="*/ 430511 h 1279655"/>
                <a:gd name="connsiteX14" fmla="*/ 222038 w 669100"/>
                <a:gd name="connsiteY14" fmla="*/ 430511 h 1279655"/>
                <a:gd name="connsiteX15" fmla="*/ 222038 w 669100"/>
                <a:gd name="connsiteY15" fmla="*/ 354364 h 1279655"/>
                <a:gd name="connsiteX16" fmla="*/ 250246 w 669100"/>
                <a:gd name="connsiteY16" fmla="*/ 326157 h 1279655"/>
                <a:gd name="connsiteX17" fmla="*/ 250246 w 669100"/>
                <a:gd name="connsiteY17" fmla="*/ 304379 h 1279655"/>
                <a:gd name="connsiteX18" fmla="*/ 222038 w 669100"/>
                <a:gd name="connsiteY18" fmla="*/ 276171 h 1279655"/>
                <a:gd name="connsiteX19" fmla="*/ 222038 w 669100"/>
                <a:gd name="connsiteY19" fmla="*/ 171451 h 1279655"/>
                <a:gd name="connsiteX20" fmla="*/ 243027 w 669100"/>
                <a:gd name="connsiteY20" fmla="*/ 171451 h 1279655"/>
                <a:gd name="connsiteX21" fmla="*/ 283583 w 669100"/>
                <a:gd name="connsiteY21" fmla="*/ 130895 h 1279655"/>
                <a:gd name="connsiteX22" fmla="*/ 283583 w 669100"/>
                <a:gd name="connsiteY22" fmla="*/ 109117 h 1279655"/>
                <a:gd name="connsiteX23" fmla="*/ 243027 w 669100"/>
                <a:gd name="connsiteY23" fmla="*/ 68561 h 1279655"/>
                <a:gd name="connsiteX24" fmla="*/ 242176 w 669100"/>
                <a:gd name="connsiteY24" fmla="*/ 68561 h 1279655"/>
                <a:gd name="connsiteX25" fmla="*/ 310736 w 669100"/>
                <a:gd name="connsiteY25" fmla="*/ 0 h 1279655"/>
                <a:gd name="connsiteX26" fmla="*/ 358365 w 669100"/>
                <a:gd name="connsiteY26" fmla="*/ 0 h 1279655"/>
                <a:gd name="connsiteX27" fmla="*/ 447063 w 669100"/>
                <a:gd name="connsiteY27" fmla="*/ 88698 h 1279655"/>
                <a:gd name="connsiteX28" fmla="*/ 447063 w 669100"/>
                <a:gd name="connsiteY28" fmla="*/ 633270 h 1279655"/>
                <a:gd name="connsiteX29" fmla="*/ 464772 w 669100"/>
                <a:gd name="connsiteY29" fmla="*/ 636846 h 1279655"/>
                <a:gd name="connsiteX30" fmla="*/ 669100 w 669100"/>
                <a:gd name="connsiteY30" fmla="*/ 945105 h 1279655"/>
                <a:gd name="connsiteX31" fmla="*/ 334550 w 669100"/>
                <a:gd name="connsiteY31" fmla="*/ 1279655 h 127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9100" h="1279655">
                  <a:moveTo>
                    <a:pt x="334550" y="1202500"/>
                  </a:moveTo>
                  <a:cubicBezTo>
                    <a:pt x="377283" y="1202500"/>
                    <a:pt x="411925" y="1167858"/>
                    <a:pt x="411925" y="1125125"/>
                  </a:cubicBezTo>
                  <a:cubicBezTo>
                    <a:pt x="411925" y="1082392"/>
                    <a:pt x="377283" y="1047750"/>
                    <a:pt x="334550" y="1047750"/>
                  </a:cubicBezTo>
                  <a:cubicBezTo>
                    <a:pt x="291817" y="1047750"/>
                    <a:pt x="257175" y="1082392"/>
                    <a:pt x="257175" y="1125125"/>
                  </a:cubicBezTo>
                  <a:cubicBezTo>
                    <a:pt x="257175" y="1167858"/>
                    <a:pt x="291817" y="1202500"/>
                    <a:pt x="334550" y="1202500"/>
                  </a:cubicBezTo>
                  <a:close/>
                  <a:moveTo>
                    <a:pt x="334550" y="1279655"/>
                  </a:moveTo>
                  <a:cubicBezTo>
                    <a:pt x="149783" y="1279655"/>
                    <a:pt x="0" y="1129872"/>
                    <a:pt x="0" y="945105"/>
                  </a:cubicBezTo>
                  <a:cubicBezTo>
                    <a:pt x="0" y="806530"/>
                    <a:pt x="84253" y="687633"/>
                    <a:pt x="204328" y="636846"/>
                  </a:cubicBezTo>
                  <a:lnTo>
                    <a:pt x="222038" y="633270"/>
                  </a:lnTo>
                  <a:lnTo>
                    <a:pt x="222038" y="533401"/>
                  </a:lnTo>
                  <a:lnTo>
                    <a:pt x="281128" y="533401"/>
                  </a:lnTo>
                  <a:lnTo>
                    <a:pt x="321684" y="492845"/>
                  </a:lnTo>
                  <a:lnTo>
                    <a:pt x="321684" y="471067"/>
                  </a:lnTo>
                  <a:lnTo>
                    <a:pt x="281128" y="430511"/>
                  </a:lnTo>
                  <a:lnTo>
                    <a:pt x="222038" y="430511"/>
                  </a:lnTo>
                  <a:lnTo>
                    <a:pt x="222038" y="354364"/>
                  </a:lnTo>
                  <a:lnTo>
                    <a:pt x="250246" y="326157"/>
                  </a:lnTo>
                  <a:lnTo>
                    <a:pt x="250246" y="304379"/>
                  </a:lnTo>
                  <a:lnTo>
                    <a:pt x="222038" y="276171"/>
                  </a:lnTo>
                  <a:lnTo>
                    <a:pt x="222038" y="171451"/>
                  </a:lnTo>
                  <a:lnTo>
                    <a:pt x="243027" y="171451"/>
                  </a:lnTo>
                  <a:lnTo>
                    <a:pt x="283583" y="130895"/>
                  </a:lnTo>
                  <a:lnTo>
                    <a:pt x="283583" y="109117"/>
                  </a:lnTo>
                  <a:lnTo>
                    <a:pt x="243027" y="68561"/>
                  </a:lnTo>
                  <a:lnTo>
                    <a:pt x="242176" y="68561"/>
                  </a:lnTo>
                  <a:lnTo>
                    <a:pt x="310736" y="0"/>
                  </a:lnTo>
                  <a:lnTo>
                    <a:pt x="358365" y="0"/>
                  </a:lnTo>
                  <a:lnTo>
                    <a:pt x="447063" y="88698"/>
                  </a:lnTo>
                  <a:lnTo>
                    <a:pt x="447063" y="633270"/>
                  </a:lnTo>
                  <a:lnTo>
                    <a:pt x="464772" y="636846"/>
                  </a:lnTo>
                  <a:cubicBezTo>
                    <a:pt x="584847" y="687633"/>
                    <a:pt x="669100" y="806530"/>
                    <a:pt x="669100" y="945105"/>
                  </a:cubicBezTo>
                  <a:cubicBezTo>
                    <a:pt x="669100" y="1129872"/>
                    <a:pt x="519317" y="1279655"/>
                    <a:pt x="334550" y="1279655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F6194064-72A1-453D-BF6B-E12B56981DEF}"/>
                </a:ext>
              </a:extLst>
            </p:cNvPr>
            <p:cNvGrpSpPr/>
            <p:nvPr/>
          </p:nvGrpSpPr>
          <p:grpSpPr>
            <a:xfrm>
              <a:off x="5911337" y="4073381"/>
              <a:ext cx="472134" cy="1078283"/>
              <a:chOff x="5911337" y="4073381"/>
              <a:chExt cx="472134" cy="1078283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D7C0316-E05F-4261-B4E1-AC801566FCFC}"/>
                  </a:ext>
                </a:extLst>
              </p:cNvPr>
              <p:cNvSpPr/>
              <p:nvPr/>
            </p:nvSpPr>
            <p:spPr bwMode="auto">
              <a:xfrm flipV="1">
                <a:off x="5911337" y="4073381"/>
                <a:ext cx="454863" cy="1078283"/>
              </a:xfrm>
              <a:custGeom>
                <a:avLst/>
                <a:gdLst>
                  <a:gd name="connsiteX0" fmla="*/ 422788 w 454863"/>
                  <a:gd name="connsiteY0" fmla="*/ 267720 h 1078283"/>
                  <a:gd name="connsiteX1" fmla="*/ 454863 w 454863"/>
                  <a:gd name="connsiteY1" fmla="*/ 250614 h 1078283"/>
                  <a:gd name="connsiteX2" fmla="*/ 454863 w 454863"/>
                  <a:gd name="connsiteY2" fmla="*/ 222691 h 1078283"/>
                  <a:gd name="connsiteX3" fmla="*/ 232173 w 454863"/>
                  <a:gd name="connsiteY3" fmla="*/ 0 h 1078283"/>
                  <a:gd name="connsiteX4" fmla="*/ 222691 w 454863"/>
                  <a:gd name="connsiteY4" fmla="*/ 0 h 1078283"/>
                  <a:gd name="connsiteX5" fmla="*/ 4525 w 454863"/>
                  <a:gd name="connsiteY5" fmla="*/ 177811 h 1078283"/>
                  <a:gd name="connsiteX6" fmla="*/ 4485 w 454863"/>
                  <a:gd name="connsiteY6" fmla="*/ 178199 h 1078283"/>
                  <a:gd name="connsiteX7" fmla="*/ 68153 w 454863"/>
                  <a:gd name="connsiteY7" fmla="*/ 158520 h 1078283"/>
                  <a:gd name="connsiteX8" fmla="*/ 68360 w 454863"/>
                  <a:gd name="connsiteY8" fmla="*/ 157495 h 1078283"/>
                  <a:gd name="connsiteX9" fmla="*/ 222691 w 454863"/>
                  <a:gd name="connsiteY9" fmla="*/ 55197 h 1078283"/>
                  <a:gd name="connsiteX10" fmla="*/ 232173 w 454863"/>
                  <a:gd name="connsiteY10" fmla="*/ 55197 h 1078283"/>
                  <a:gd name="connsiteX11" fmla="*/ 399666 w 454863"/>
                  <a:gd name="connsiteY11" fmla="*/ 222691 h 1078283"/>
                  <a:gd name="connsiteX12" fmla="*/ 399666 w 454863"/>
                  <a:gd name="connsiteY12" fmla="*/ 266757 h 1078283"/>
                  <a:gd name="connsiteX13" fmla="*/ 222691 w 454863"/>
                  <a:gd name="connsiteY13" fmla="*/ 1078283 h 1078283"/>
                  <a:gd name="connsiteX14" fmla="*/ 232173 w 454863"/>
                  <a:gd name="connsiteY14" fmla="*/ 1078283 h 1078283"/>
                  <a:gd name="connsiteX15" fmla="*/ 454863 w 454863"/>
                  <a:gd name="connsiteY15" fmla="*/ 855593 h 1078283"/>
                  <a:gd name="connsiteX16" fmla="*/ 454863 w 454863"/>
                  <a:gd name="connsiteY16" fmla="*/ 573209 h 1078283"/>
                  <a:gd name="connsiteX17" fmla="*/ 454863 w 454863"/>
                  <a:gd name="connsiteY17" fmla="*/ 505075 h 1078283"/>
                  <a:gd name="connsiteX18" fmla="*/ 454863 w 454863"/>
                  <a:gd name="connsiteY18" fmla="*/ 355315 h 1078283"/>
                  <a:gd name="connsiteX19" fmla="*/ 418026 w 454863"/>
                  <a:gd name="connsiteY19" fmla="*/ 351064 h 1078283"/>
                  <a:gd name="connsiteX20" fmla="*/ 399666 w 454863"/>
                  <a:gd name="connsiteY20" fmla="*/ 344507 h 1078283"/>
                  <a:gd name="connsiteX21" fmla="*/ 399666 w 454863"/>
                  <a:gd name="connsiteY21" fmla="*/ 505075 h 1078283"/>
                  <a:gd name="connsiteX22" fmla="*/ 399666 w 454863"/>
                  <a:gd name="connsiteY22" fmla="*/ 573209 h 1078283"/>
                  <a:gd name="connsiteX23" fmla="*/ 399666 w 454863"/>
                  <a:gd name="connsiteY23" fmla="*/ 855593 h 1078283"/>
                  <a:gd name="connsiteX24" fmla="*/ 232173 w 454863"/>
                  <a:gd name="connsiteY24" fmla="*/ 1023086 h 1078283"/>
                  <a:gd name="connsiteX25" fmla="*/ 222691 w 454863"/>
                  <a:gd name="connsiteY25" fmla="*/ 1023086 h 1078283"/>
                  <a:gd name="connsiteX26" fmla="*/ 55197 w 454863"/>
                  <a:gd name="connsiteY26" fmla="*/ 855593 h 1078283"/>
                  <a:gd name="connsiteX27" fmla="*/ 55197 w 454863"/>
                  <a:gd name="connsiteY27" fmla="*/ 764278 h 1078283"/>
                  <a:gd name="connsiteX28" fmla="*/ 55197 w 454863"/>
                  <a:gd name="connsiteY28" fmla="*/ 314005 h 1078283"/>
                  <a:gd name="connsiteX29" fmla="*/ 55197 w 454863"/>
                  <a:gd name="connsiteY29" fmla="*/ 227325 h 1078283"/>
                  <a:gd name="connsiteX30" fmla="*/ 0 w 454863"/>
                  <a:gd name="connsiteY30" fmla="*/ 241676 h 1078283"/>
                  <a:gd name="connsiteX31" fmla="*/ 0 w 454863"/>
                  <a:gd name="connsiteY31" fmla="*/ 314005 h 1078283"/>
                  <a:gd name="connsiteX32" fmla="*/ 0 w 454863"/>
                  <a:gd name="connsiteY32" fmla="*/ 764278 h 1078283"/>
                  <a:gd name="connsiteX33" fmla="*/ 0 w 454863"/>
                  <a:gd name="connsiteY33" fmla="*/ 855593 h 1078283"/>
                  <a:gd name="connsiteX34" fmla="*/ 222691 w 454863"/>
                  <a:gd name="connsiteY34" fmla="*/ 1078283 h 107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54863" h="1078283">
                    <a:moveTo>
                      <a:pt x="422788" y="267720"/>
                    </a:moveTo>
                    <a:lnTo>
                      <a:pt x="454863" y="250614"/>
                    </a:lnTo>
                    <a:lnTo>
                      <a:pt x="454863" y="222691"/>
                    </a:lnTo>
                    <a:cubicBezTo>
                      <a:pt x="454863" y="99702"/>
                      <a:pt x="355161" y="0"/>
                      <a:pt x="232173" y="0"/>
                    </a:cubicBezTo>
                    <a:lnTo>
                      <a:pt x="222691" y="0"/>
                    </a:lnTo>
                    <a:cubicBezTo>
                      <a:pt x="115076" y="0"/>
                      <a:pt x="25290" y="76335"/>
                      <a:pt x="4525" y="177811"/>
                    </a:cubicBezTo>
                    <a:lnTo>
                      <a:pt x="4485" y="178199"/>
                    </a:lnTo>
                    <a:lnTo>
                      <a:pt x="68153" y="158520"/>
                    </a:lnTo>
                    <a:lnTo>
                      <a:pt x="68360" y="157495"/>
                    </a:lnTo>
                    <a:cubicBezTo>
                      <a:pt x="93786" y="97379"/>
                      <a:pt x="153312" y="55197"/>
                      <a:pt x="222691" y="55197"/>
                    </a:cubicBezTo>
                    <a:lnTo>
                      <a:pt x="232173" y="55197"/>
                    </a:lnTo>
                    <a:cubicBezTo>
                      <a:pt x="324677" y="55197"/>
                      <a:pt x="399666" y="130186"/>
                      <a:pt x="399666" y="222691"/>
                    </a:cubicBezTo>
                    <a:lnTo>
                      <a:pt x="399666" y="266757"/>
                    </a:lnTo>
                    <a:close/>
                    <a:moveTo>
                      <a:pt x="222691" y="1078283"/>
                    </a:moveTo>
                    <a:lnTo>
                      <a:pt x="232173" y="1078283"/>
                    </a:lnTo>
                    <a:cubicBezTo>
                      <a:pt x="355161" y="1078283"/>
                      <a:pt x="454863" y="978581"/>
                      <a:pt x="454863" y="855593"/>
                    </a:cubicBezTo>
                    <a:lnTo>
                      <a:pt x="454863" y="573209"/>
                    </a:lnTo>
                    <a:lnTo>
                      <a:pt x="454863" y="505075"/>
                    </a:lnTo>
                    <a:lnTo>
                      <a:pt x="454863" y="355315"/>
                    </a:lnTo>
                    <a:lnTo>
                      <a:pt x="418026" y="351064"/>
                    </a:lnTo>
                    <a:lnTo>
                      <a:pt x="399666" y="344507"/>
                    </a:lnTo>
                    <a:lnTo>
                      <a:pt x="399666" y="505075"/>
                    </a:lnTo>
                    <a:lnTo>
                      <a:pt x="399666" y="573209"/>
                    </a:lnTo>
                    <a:lnTo>
                      <a:pt x="399666" y="855593"/>
                    </a:lnTo>
                    <a:cubicBezTo>
                      <a:pt x="399666" y="948097"/>
                      <a:pt x="324677" y="1023086"/>
                      <a:pt x="232173" y="1023086"/>
                    </a:cubicBezTo>
                    <a:lnTo>
                      <a:pt x="222691" y="1023086"/>
                    </a:lnTo>
                    <a:cubicBezTo>
                      <a:pt x="130186" y="1023086"/>
                      <a:pt x="55197" y="948097"/>
                      <a:pt x="55197" y="855593"/>
                    </a:cubicBezTo>
                    <a:lnTo>
                      <a:pt x="55197" y="764278"/>
                    </a:lnTo>
                    <a:lnTo>
                      <a:pt x="55197" y="314005"/>
                    </a:lnTo>
                    <a:lnTo>
                      <a:pt x="55197" y="227325"/>
                    </a:lnTo>
                    <a:lnTo>
                      <a:pt x="0" y="241676"/>
                    </a:lnTo>
                    <a:lnTo>
                      <a:pt x="0" y="314005"/>
                    </a:lnTo>
                    <a:lnTo>
                      <a:pt x="0" y="764278"/>
                    </a:lnTo>
                    <a:lnTo>
                      <a:pt x="0" y="855593"/>
                    </a:lnTo>
                    <a:cubicBezTo>
                      <a:pt x="0" y="978581"/>
                      <a:pt x="99702" y="1078283"/>
                      <a:pt x="222691" y="1078283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CBDE8032-1E30-4A45-915C-DD9A29883AE7}"/>
                  </a:ext>
                </a:extLst>
              </p:cNvPr>
              <p:cNvSpPr/>
              <p:nvPr/>
            </p:nvSpPr>
            <p:spPr bwMode="auto">
              <a:xfrm>
                <a:off x="6282109" y="4330166"/>
                <a:ext cx="101362" cy="295673"/>
              </a:xfrm>
              <a:prstGeom prst="roundRect">
                <a:avLst/>
              </a:prstGeom>
              <a:solidFill>
                <a:srgbClr val="FFFFFF">
                  <a:lumMod val="7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9C963F54-1908-45CF-845E-5816ABB0DFEA}"/>
              </a:ext>
            </a:extLst>
          </p:cNvPr>
          <p:cNvGrpSpPr/>
          <p:nvPr/>
        </p:nvGrpSpPr>
        <p:grpSpPr>
          <a:xfrm>
            <a:off x="3416911" y="3808536"/>
            <a:ext cx="2638798" cy="2545430"/>
            <a:chOff x="4546562" y="4167166"/>
            <a:chExt cx="2761382" cy="2663677"/>
          </a:xfrm>
        </p:grpSpPr>
        <p:sp>
          <p:nvSpPr>
            <p:cNvPr id="110" name="円: 塗りつぶしなし 109">
              <a:extLst>
                <a:ext uri="{FF2B5EF4-FFF2-40B4-BE49-F238E27FC236}">
                  <a16:creationId xmlns:a16="http://schemas.microsoft.com/office/drawing/2014/main" id="{A0E5AD46-B9C6-4AB2-BFEE-7483A94C26BE}"/>
                </a:ext>
              </a:extLst>
            </p:cNvPr>
            <p:cNvSpPr/>
            <p:nvPr/>
          </p:nvSpPr>
          <p:spPr bwMode="auto">
            <a:xfrm>
              <a:off x="5365257" y="4167166"/>
              <a:ext cx="1539912" cy="1539912"/>
            </a:xfrm>
            <a:prstGeom prst="donut">
              <a:avLst>
                <a:gd name="adj" fmla="val 1443"/>
              </a:avLst>
            </a:prstGeom>
            <a:solidFill>
              <a:srgbClr val="FFFFFF">
                <a:lumMod val="6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132D3F7C-CB50-43F0-8B22-A7010B5C615E}"/>
                </a:ext>
              </a:extLst>
            </p:cNvPr>
            <p:cNvSpPr/>
            <p:nvPr/>
          </p:nvSpPr>
          <p:spPr bwMode="auto">
            <a:xfrm>
              <a:off x="5919945" y="5472154"/>
              <a:ext cx="430536" cy="135015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AAD46CA5-72FD-438F-B5B5-AB6764450476}"/>
                </a:ext>
              </a:extLst>
            </p:cNvPr>
            <p:cNvSpPr/>
            <p:nvPr/>
          </p:nvSpPr>
          <p:spPr bwMode="auto">
            <a:xfrm rot="2700000">
              <a:off x="4942192" y="4996412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9EE815A-5FCE-45A9-AB2E-A2564DDD6587}"/>
                </a:ext>
              </a:extLst>
            </p:cNvPr>
            <p:cNvSpPr/>
            <p:nvPr/>
          </p:nvSpPr>
          <p:spPr bwMode="auto">
            <a:xfrm rot="18900000">
              <a:off x="6677872" y="4996412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E935D871-25A7-4E24-AAE2-76E556799FA9}"/>
                </a:ext>
              </a:extLst>
            </p:cNvPr>
            <p:cNvSpPr/>
            <p:nvPr/>
          </p:nvSpPr>
          <p:spPr bwMode="auto">
            <a:xfrm rot="1800000" flipH="1">
              <a:off x="5381904" y="5324440"/>
              <a:ext cx="553312" cy="1248174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04556DC7-9A67-4B59-A6F3-CEA6A7C22087}"/>
                </a:ext>
              </a:extLst>
            </p:cNvPr>
            <p:cNvSpPr/>
            <p:nvPr/>
          </p:nvSpPr>
          <p:spPr bwMode="auto">
            <a:xfrm rot="19800000" flipH="1">
              <a:off x="6344725" y="5285422"/>
              <a:ext cx="553312" cy="1248174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6C51B264-5371-4AF6-96ED-7ED46B73C99B}"/>
                </a:ext>
              </a:extLst>
            </p:cNvPr>
            <p:cNvSpPr/>
            <p:nvPr/>
          </p:nvSpPr>
          <p:spPr bwMode="auto">
            <a:xfrm rot="900000">
              <a:off x="5617132" y="5423433"/>
              <a:ext cx="448795" cy="140741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EF7A9FAE-73E1-4429-ADD0-E1A85A7855D5}"/>
                </a:ext>
              </a:extLst>
            </p:cNvPr>
            <p:cNvSpPr/>
            <p:nvPr/>
          </p:nvSpPr>
          <p:spPr bwMode="auto">
            <a:xfrm>
              <a:off x="5378494" y="4167167"/>
              <a:ext cx="1539912" cy="1534909"/>
            </a:xfrm>
            <a:custGeom>
              <a:avLst/>
              <a:gdLst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889474 w 1539912"/>
                <a:gd name="connsiteY4" fmla="*/ 1529711 h 1534909"/>
                <a:gd name="connsiteX5" fmla="*/ 881986 w 1539912"/>
                <a:gd name="connsiteY5" fmla="*/ 1508401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77614 w 1539912"/>
                <a:gd name="connsiteY8" fmla="*/ 1050158 h 1534909"/>
                <a:gd name="connsiteX9" fmla="*/ 80982 w 1539912"/>
                <a:gd name="connsiteY9" fmla="*/ 1061009 h 1534909"/>
                <a:gd name="connsiteX10" fmla="*/ 656084 w 1539912"/>
                <a:gd name="connsiteY10" fmla="*/ 1509076 h 1534909"/>
                <a:gd name="connsiteX11" fmla="*/ 707454 w 1539912"/>
                <a:gd name="connsiteY11" fmla="*/ 1512962 h 1534909"/>
                <a:gd name="connsiteX12" fmla="*/ 707980 w 1539912"/>
                <a:gd name="connsiteY12" fmla="*/ 1524022 h 1534909"/>
                <a:gd name="connsiteX13" fmla="*/ 703833 w 1539912"/>
                <a:gd name="connsiteY13" fmla="*/ 1534909 h 1534909"/>
                <a:gd name="connsiteX14" fmla="*/ 652700 w 1539912"/>
                <a:gd name="connsiteY14" fmla="*/ 1531041 h 1534909"/>
                <a:gd name="connsiteX15" fmla="*/ 60507 w 1539912"/>
                <a:gd name="connsiteY15" fmla="*/ 1069658 h 1534909"/>
                <a:gd name="connsiteX16" fmla="*/ 56721 w 1539912"/>
                <a:gd name="connsiteY16" fmla="*/ 1057462 h 1534909"/>
                <a:gd name="connsiteX17" fmla="*/ 62662 w 1539912"/>
                <a:gd name="connsiteY17" fmla="*/ 1054915 h 1534909"/>
                <a:gd name="connsiteX18" fmla="*/ 769956 w 1539912"/>
                <a:gd name="connsiteY18" fmla="*/ 0 h 1534909"/>
                <a:gd name="connsiteX19" fmla="*/ 1539912 w 1539912"/>
                <a:gd name="connsiteY19" fmla="*/ 769956 h 1534909"/>
                <a:gd name="connsiteX20" fmla="*/ 1479405 w 1539912"/>
                <a:gd name="connsiteY20" fmla="*/ 1069658 h 1534909"/>
                <a:gd name="connsiteX21" fmla="*/ 1464145 w 1539912"/>
                <a:gd name="connsiteY21" fmla="*/ 1097774 h 1534909"/>
                <a:gd name="connsiteX22" fmla="*/ 1446213 w 1539912"/>
                <a:gd name="connsiteY22" fmla="*/ 1084440 h 1534909"/>
                <a:gd name="connsiteX23" fmla="*/ 1458931 w 1539912"/>
                <a:gd name="connsiteY23" fmla="*/ 1061009 h 1534909"/>
                <a:gd name="connsiteX24" fmla="*/ 1517691 w 1539912"/>
                <a:gd name="connsiteY24" fmla="*/ 769956 h 1534909"/>
                <a:gd name="connsiteX25" fmla="*/ 769956 w 1539912"/>
                <a:gd name="connsiteY25" fmla="*/ 22221 h 1534909"/>
                <a:gd name="connsiteX26" fmla="*/ 22221 w 1539912"/>
                <a:gd name="connsiteY26" fmla="*/ 769956 h 1534909"/>
                <a:gd name="connsiteX27" fmla="*/ 37413 w 1539912"/>
                <a:gd name="connsiteY27" fmla="*/ 920651 h 1534909"/>
                <a:gd name="connsiteX28" fmla="*/ 51289 w 1539912"/>
                <a:gd name="connsiteY28" fmla="*/ 965353 h 1534909"/>
                <a:gd name="connsiteX29" fmla="*/ 31241 w 1539912"/>
                <a:gd name="connsiteY29" fmla="*/ 975376 h 1534909"/>
                <a:gd name="connsiteX30" fmla="*/ 15643 w 1539912"/>
                <a:gd name="connsiteY30" fmla="*/ 925129 h 1534909"/>
                <a:gd name="connsiteX31" fmla="*/ 0 w 1539912"/>
                <a:gd name="connsiteY31" fmla="*/ 769956 h 1534909"/>
                <a:gd name="connsiteX32" fmla="*/ 769956 w 1539912"/>
                <a:gd name="connsiteY32" fmla="*/ 0 h 1534909"/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889474 w 1539912"/>
                <a:gd name="connsiteY4" fmla="*/ 1529711 h 1534909"/>
                <a:gd name="connsiteX5" fmla="*/ 881986 w 1539912"/>
                <a:gd name="connsiteY5" fmla="*/ 1508401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1301120 w 1539912"/>
                <a:gd name="connsiteY8" fmla="*/ 1295734 h 1534909"/>
                <a:gd name="connsiteX9" fmla="*/ 62662 w 1539912"/>
                <a:gd name="connsiteY9" fmla="*/ 1054915 h 1534909"/>
                <a:gd name="connsiteX10" fmla="*/ 80982 w 1539912"/>
                <a:gd name="connsiteY10" fmla="*/ 1061009 h 1534909"/>
                <a:gd name="connsiteX11" fmla="*/ 656084 w 1539912"/>
                <a:gd name="connsiteY11" fmla="*/ 1509076 h 1534909"/>
                <a:gd name="connsiteX12" fmla="*/ 707454 w 1539912"/>
                <a:gd name="connsiteY12" fmla="*/ 1512962 h 1534909"/>
                <a:gd name="connsiteX13" fmla="*/ 707980 w 1539912"/>
                <a:gd name="connsiteY13" fmla="*/ 1524022 h 1534909"/>
                <a:gd name="connsiteX14" fmla="*/ 703833 w 1539912"/>
                <a:gd name="connsiteY14" fmla="*/ 1534909 h 1534909"/>
                <a:gd name="connsiteX15" fmla="*/ 652700 w 1539912"/>
                <a:gd name="connsiteY15" fmla="*/ 1531041 h 1534909"/>
                <a:gd name="connsiteX16" fmla="*/ 60507 w 1539912"/>
                <a:gd name="connsiteY16" fmla="*/ 1069658 h 1534909"/>
                <a:gd name="connsiteX17" fmla="*/ 56721 w 1539912"/>
                <a:gd name="connsiteY17" fmla="*/ 1057462 h 1534909"/>
                <a:gd name="connsiteX18" fmla="*/ 62662 w 1539912"/>
                <a:gd name="connsiteY18" fmla="*/ 1054915 h 1534909"/>
                <a:gd name="connsiteX19" fmla="*/ 769956 w 1539912"/>
                <a:gd name="connsiteY19" fmla="*/ 0 h 1534909"/>
                <a:gd name="connsiteX20" fmla="*/ 1539912 w 1539912"/>
                <a:gd name="connsiteY20" fmla="*/ 769956 h 1534909"/>
                <a:gd name="connsiteX21" fmla="*/ 1479405 w 1539912"/>
                <a:gd name="connsiteY21" fmla="*/ 1069658 h 1534909"/>
                <a:gd name="connsiteX22" fmla="*/ 1464145 w 1539912"/>
                <a:gd name="connsiteY22" fmla="*/ 1097774 h 1534909"/>
                <a:gd name="connsiteX23" fmla="*/ 1446213 w 1539912"/>
                <a:gd name="connsiteY23" fmla="*/ 1084440 h 1534909"/>
                <a:gd name="connsiteX24" fmla="*/ 1458931 w 1539912"/>
                <a:gd name="connsiteY24" fmla="*/ 1061009 h 1534909"/>
                <a:gd name="connsiteX25" fmla="*/ 1517691 w 1539912"/>
                <a:gd name="connsiteY25" fmla="*/ 769956 h 1534909"/>
                <a:gd name="connsiteX26" fmla="*/ 769956 w 1539912"/>
                <a:gd name="connsiteY26" fmla="*/ 22221 h 1534909"/>
                <a:gd name="connsiteX27" fmla="*/ 22221 w 1539912"/>
                <a:gd name="connsiteY27" fmla="*/ 769956 h 1534909"/>
                <a:gd name="connsiteX28" fmla="*/ 37413 w 1539912"/>
                <a:gd name="connsiteY28" fmla="*/ 920651 h 1534909"/>
                <a:gd name="connsiteX29" fmla="*/ 51289 w 1539912"/>
                <a:gd name="connsiteY29" fmla="*/ 965353 h 1534909"/>
                <a:gd name="connsiteX30" fmla="*/ 31241 w 1539912"/>
                <a:gd name="connsiteY30" fmla="*/ 975376 h 1534909"/>
                <a:gd name="connsiteX31" fmla="*/ 15643 w 1539912"/>
                <a:gd name="connsiteY31" fmla="*/ 925129 h 1534909"/>
                <a:gd name="connsiteX32" fmla="*/ 0 w 1539912"/>
                <a:gd name="connsiteY32" fmla="*/ 769956 h 1534909"/>
                <a:gd name="connsiteX33" fmla="*/ 769956 w 1539912"/>
                <a:gd name="connsiteY33" fmla="*/ 0 h 1534909"/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889474 w 1539912"/>
                <a:gd name="connsiteY4" fmla="*/ 1529711 h 1534909"/>
                <a:gd name="connsiteX5" fmla="*/ 881986 w 1539912"/>
                <a:gd name="connsiteY5" fmla="*/ 1508401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1301120 w 1539912"/>
                <a:gd name="connsiteY8" fmla="*/ 1295734 h 1534909"/>
                <a:gd name="connsiteX9" fmla="*/ 56721 w 1539912"/>
                <a:gd name="connsiteY9" fmla="*/ 1057462 h 1534909"/>
                <a:gd name="connsiteX10" fmla="*/ 80982 w 1539912"/>
                <a:gd name="connsiteY10" fmla="*/ 1061009 h 1534909"/>
                <a:gd name="connsiteX11" fmla="*/ 656084 w 1539912"/>
                <a:gd name="connsiteY11" fmla="*/ 1509076 h 1534909"/>
                <a:gd name="connsiteX12" fmla="*/ 707454 w 1539912"/>
                <a:gd name="connsiteY12" fmla="*/ 1512962 h 1534909"/>
                <a:gd name="connsiteX13" fmla="*/ 707980 w 1539912"/>
                <a:gd name="connsiteY13" fmla="*/ 1524022 h 1534909"/>
                <a:gd name="connsiteX14" fmla="*/ 703833 w 1539912"/>
                <a:gd name="connsiteY14" fmla="*/ 1534909 h 1534909"/>
                <a:gd name="connsiteX15" fmla="*/ 652700 w 1539912"/>
                <a:gd name="connsiteY15" fmla="*/ 1531041 h 1534909"/>
                <a:gd name="connsiteX16" fmla="*/ 60507 w 1539912"/>
                <a:gd name="connsiteY16" fmla="*/ 1069658 h 1534909"/>
                <a:gd name="connsiteX17" fmla="*/ 56721 w 1539912"/>
                <a:gd name="connsiteY17" fmla="*/ 1057462 h 1534909"/>
                <a:gd name="connsiteX18" fmla="*/ 769956 w 1539912"/>
                <a:gd name="connsiteY18" fmla="*/ 0 h 1534909"/>
                <a:gd name="connsiteX19" fmla="*/ 1539912 w 1539912"/>
                <a:gd name="connsiteY19" fmla="*/ 769956 h 1534909"/>
                <a:gd name="connsiteX20" fmla="*/ 1479405 w 1539912"/>
                <a:gd name="connsiteY20" fmla="*/ 1069658 h 1534909"/>
                <a:gd name="connsiteX21" fmla="*/ 1464145 w 1539912"/>
                <a:gd name="connsiteY21" fmla="*/ 1097774 h 1534909"/>
                <a:gd name="connsiteX22" fmla="*/ 1446213 w 1539912"/>
                <a:gd name="connsiteY22" fmla="*/ 1084440 h 1534909"/>
                <a:gd name="connsiteX23" fmla="*/ 1458931 w 1539912"/>
                <a:gd name="connsiteY23" fmla="*/ 1061009 h 1534909"/>
                <a:gd name="connsiteX24" fmla="*/ 1517691 w 1539912"/>
                <a:gd name="connsiteY24" fmla="*/ 769956 h 1534909"/>
                <a:gd name="connsiteX25" fmla="*/ 769956 w 1539912"/>
                <a:gd name="connsiteY25" fmla="*/ 22221 h 1534909"/>
                <a:gd name="connsiteX26" fmla="*/ 22221 w 1539912"/>
                <a:gd name="connsiteY26" fmla="*/ 769956 h 1534909"/>
                <a:gd name="connsiteX27" fmla="*/ 37413 w 1539912"/>
                <a:gd name="connsiteY27" fmla="*/ 920651 h 1534909"/>
                <a:gd name="connsiteX28" fmla="*/ 51289 w 1539912"/>
                <a:gd name="connsiteY28" fmla="*/ 965353 h 1534909"/>
                <a:gd name="connsiteX29" fmla="*/ 31241 w 1539912"/>
                <a:gd name="connsiteY29" fmla="*/ 975376 h 1534909"/>
                <a:gd name="connsiteX30" fmla="*/ 15643 w 1539912"/>
                <a:gd name="connsiteY30" fmla="*/ 925129 h 1534909"/>
                <a:gd name="connsiteX31" fmla="*/ 0 w 1539912"/>
                <a:gd name="connsiteY31" fmla="*/ 769956 h 1534909"/>
                <a:gd name="connsiteX32" fmla="*/ 769956 w 1539912"/>
                <a:gd name="connsiteY32" fmla="*/ 0 h 1534909"/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889474 w 1539912"/>
                <a:gd name="connsiteY4" fmla="*/ 1529711 h 1534909"/>
                <a:gd name="connsiteX5" fmla="*/ 881986 w 1539912"/>
                <a:gd name="connsiteY5" fmla="*/ 1508401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1301120 w 1539912"/>
                <a:gd name="connsiteY8" fmla="*/ 1295734 h 1534909"/>
                <a:gd name="connsiteX9" fmla="*/ 60507 w 1539912"/>
                <a:gd name="connsiteY9" fmla="*/ 1069658 h 1534909"/>
                <a:gd name="connsiteX10" fmla="*/ 80982 w 1539912"/>
                <a:gd name="connsiteY10" fmla="*/ 1061009 h 1534909"/>
                <a:gd name="connsiteX11" fmla="*/ 656084 w 1539912"/>
                <a:gd name="connsiteY11" fmla="*/ 1509076 h 1534909"/>
                <a:gd name="connsiteX12" fmla="*/ 707454 w 1539912"/>
                <a:gd name="connsiteY12" fmla="*/ 1512962 h 1534909"/>
                <a:gd name="connsiteX13" fmla="*/ 707980 w 1539912"/>
                <a:gd name="connsiteY13" fmla="*/ 1524022 h 1534909"/>
                <a:gd name="connsiteX14" fmla="*/ 703833 w 1539912"/>
                <a:gd name="connsiteY14" fmla="*/ 1534909 h 1534909"/>
                <a:gd name="connsiteX15" fmla="*/ 652700 w 1539912"/>
                <a:gd name="connsiteY15" fmla="*/ 1531041 h 1534909"/>
                <a:gd name="connsiteX16" fmla="*/ 60507 w 1539912"/>
                <a:gd name="connsiteY16" fmla="*/ 1069658 h 1534909"/>
                <a:gd name="connsiteX17" fmla="*/ 769956 w 1539912"/>
                <a:gd name="connsiteY17" fmla="*/ 0 h 1534909"/>
                <a:gd name="connsiteX18" fmla="*/ 1539912 w 1539912"/>
                <a:gd name="connsiteY18" fmla="*/ 769956 h 1534909"/>
                <a:gd name="connsiteX19" fmla="*/ 1479405 w 1539912"/>
                <a:gd name="connsiteY19" fmla="*/ 1069658 h 1534909"/>
                <a:gd name="connsiteX20" fmla="*/ 1464145 w 1539912"/>
                <a:gd name="connsiteY20" fmla="*/ 1097774 h 1534909"/>
                <a:gd name="connsiteX21" fmla="*/ 1446213 w 1539912"/>
                <a:gd name="connsiteY21" fmla="*/ 1084440 h 1534909"/>
                <a:gd name="connsiteX22" fmla="*/ 1458931 w 1539912"/>
                <a:gd name="connsiteY22" fmla="*/ 1061009 h 1534909"/>
                <a:gd name="connsiteX23" fmla="*/ 1517691 w 1539912"/>
                <a:gd name="connsiteY23" fmla="*/ 769956 h 1534909"/>
                <a:gd name="connsiteX24" fmla="*/ 769956 w 1539912"/>
                <a:gd name="connsiteY24" fmla="*/ 22221 h 1534909"/>
                <a:gd name="connsiteX25" fmla="*/ 22221 w 1539912"/>
                <a:gd name="connsiteY25" fmla="*/ 769956 h 1534909"/>
                <a:gd name="connsiteX26" fmla="*/ 37413 w 1539912"/>
                <a:gd name="connsiteY26" fmla="*/ 920651 h 1534909"/>
                <a:gd name="connsiteX27" fmla="*/ 51289 w 1539912"/>
                <a:gd name="connsiteY27" fmla="*/ 965353 h 1534909"/>
                <a:gd name="connsiteX28" fmla="*/ 31241 w 1539912"/>
                <a:gd name="connsiteY28" fmla="*/ 975376 h 1534909"/>
                <a:gd name="connsiteX29" fmla="*/ 15643 w 1539912"/>
                <a:gd name="connsiteY29" fmla="*/ 925129 h 1534909"/>
                <a:gd name="connsiteX30" fmla="*/ 0 w 1539912"/>
                <a:gd name="connsiteY30" fmla="*/ 769956 h 1534909"/>
                <a:gd name="connsiteX31" fmla="*/ 769956 w 1539912"/>
                <a:gd name="connsiteY31" fmla="*/ 0 h 1534909"/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889474 w 1539912"/>
                <a:gd name="connsiteY4" fmla="*/ 1529711 h 1534909"/>
                <a:gd name="connsiteX5" fmla="*/ 889130 w 1539912"/>
                <a:gd name="connsiteY5" fmla="*/ 1506020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1301120 w 1539912"/>
                <a:gd name="connsiteY8" fmla="*/ 1295734 h 1534909"/>
                <a:gd name="connsiteX9" fmla="*/ 60507 w 1539912"/>
                <a:gd name="connsiteY9" fmla="*/ 1069658 h 1534909"/>
                <a:gd name="connsiteX10" fmla="*/ 80982 w 1539912"/>
                <a:gd name="connsiteY10" fmla="*/ 1061009 h 1534909"/>
                <a:gd name="connsiteX11" fmla="*/ 656084 w 1539912"/>
                <a:gd name="connsiteY11" fmla="*/ 1509076 h 1534909"/>
                <a:gd name="connsiteX12" fmla="*/ 707454 w 1539912"/>
                <a:gd name="connsiteY12" fmla="*/ 1512962 h 1534909"/>
                <a:gd name="connsiteX13" fmla="*/ 707980 w 1539912"/>
                <a:gd name="connsiteY13" fmla="*/ 1524022 h 1534909"/>
                <a:gd name="connsiteX14" fmla="*/ 703833 w 1539912"/>
                <a:gd name="connsiteY14" fmla="*/ 1534909 h 1534909"/>
                <a:gd name="connsiteX15" fmla="*/ 652700 w 1539912"/>
                <a:gd name="connsiteY15" fmla="*/ 1531041 h 1534909"/>
                <a:gd name="connsiteX16" fmla="*/ 60507 w 1539912"/>
                <a:gd name="connsiteY16" fmla="*/ 1069658 h 1534909"/>
                <a:gd name="connsiteX17" fmla="*/ 769956 w 1539912"/>
                <a:gd name="connsiteY17" fmla="*/ 0 h 1534909"/>
                <a:gd name="connsiteX18" fmla="*/ 1539912 w 1539912"/>
                <a:gd name="connsiteY18" fmla="*/ 769956 h 1534909"/>
                <a:gd name="connsiteX19" fmla="*/ 1479405 w 1539912"/>
                <a:gd name="connsiteY19" fmla="*/ 1069658 h 1534909"/>
                <a:gd name="connsiteX20" fmla="*/ 1464145 w 1539912"/>
                <a:gd name="connsiteY20" fmla="*/ 1097774 h 1534909"/>
                <a:gd name="connsiteX21" fmla="*/ 1446213 w 1539912"/>
                <a:gd name="connsiteY21" fmla="*/ 1084440 h 1534909"/>
                <a:gd name="connsiteX22" fmla="*/ 1458931 w 1539912"/>
                <a:gd name="connsiteY22" fmla="*/ 1061009 h 1534909"/>
                <a:gd name="connsiteX23" fmla="*/ 1517691 w 1539912"/>
                <a:gd name="connsiteY23" fmla="*/ 769956 h 1534909"/>
                <a:gd name="connsiteX24" fmla="*/ 769956 w 1539912"/>
                <a:gd name="connsiteY24" fmla="*/ 22221 h 1534909"/>
                <a:gd name="connsiteX25" fmla="*/ 22221 w 1539912"/>
                <a:gd name="connsiteY25" fmla="*/ 769956 h 1534909"/>
                <a:gd name="connsiteX26" fmla="*/ 37413 w 1539912"/>
                <a:gd name="connsiteY26" fmla="*/ 920651 h 1534909"/>
                <a:gd name="connsiteX27" fmla="*/ 51289 w 1539912"/>
                <a:gd name="connsiteY27" fmla="*/ 965353 h 1534909"/>
                <a:gd name="connsiteX28" fmla="*/ 31241 w 1539912"/>
                <a:gd name="connsiteY28" fmla="*/ 975376 h 1534909"/>
                <a:gd name="connsiteX29" fmla="*/ 15643 w 1539912"/>
                <a:gd name="connsiteY29" fmla="*/ 925129 h 1534909"/>
                <a:gd name="connsiteX30" fmla="*/ 0 w 1539912"/>
                <a:gd name="connsiteY30" fmla="*/ 769956 h 1534909"/>
                <a:gd name="connsiteX31" fmla="*/ 769956 w 1539912"/>
                <a:gd name="connsiteY31" fmla="*/ 0 h 1534909"/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901381 w 1539912"/>
                <a:gd name="connsiteY4" fmla="*/ 1529711 h 1534909"/>
                <a:gd name="connsiteX5" fmla="*/ 889130 w 1539912"/>
                <a:gd name="connsiteY5" fmla="*/ 1506020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1301120 w 1539912"/>
                <a:gd name="connsiteY8" fmla="*/ 1295734 h 1534909"/>
                <a:gd name="connsiteX9" fmla="*/ 60507 w 1539912"/>
                <a:gd name="connsiteY9" fmla="*/ 1069658 h 1534909"/>
                <a:gd name="connsiteX10" fmla="*/ 80982 w 1539912"/>
                <a:gd name="connsiteY10" fmla="*/ 1061009 h 1534909"/>
                <a:gd name="connsiteX11" fmla="*/ 656084 w 1539912"/>
                <a:gd name="connsiteY11" fmla="*/ 1509076 h 1534909"/>
                <a:gd name="connsiteX12" fmla="*/ 707454 w 1539912"/>
                <a:gd name="connsiteY12" fmla="*/ 1512962 h 1534909"/>
                <a:gd name="connsiteX13" fmla="*/ 707980 w 1539912"/>
                <a:gd name="connsiteY13" fmla="*/ 1524022 h 1534909"/>
                <a:gd name="connsiteX14" fmla="*/ 703833 w 1539912"/>
                <a:gd name="connsiteY14" fmla="*/ 1534909 h 1534909"/>
                <a:gd name="connsiteX15" fmla="*/ 652700 w 1539912"/>
                <a:gd name="connsiteY15" fmla="*/ 1531041 h 1534909"/>
                <a:gd name="connsiteX16" fmla="*/ 60507 w 1539912"/>
                <a:gd name="connsiteY16" fmla="*/ 1069658 h 1534909"/>
                <a:gd name="connsiteX17" fmla="*/ 769956 w 1539912"/>
                <a:gd name="connsiteY17" fmla="*/ 0 h 1534909"/>
                <a:gd name="connsiteX18" fmla="*/ 1539912 w 1539912"/>
                <a:gd name="connsiteY18" fmla="*/ 769956 h 1534909"/>
                <a:gd name="connsiteX19" fmla="*/ 1479405 w 1539912"/>
                <a:gd name="connsiteY19" fmla="*/ 1069658 h 1534909"/>
                <a:gd name="connsiteX20" fmla="*/ 1464145 w 1539912"/>
                <a:gd name="connsiteY20" fmla="*/ 1097774 h 1534909"/>
                <a:gd name="connsiteX21" fmla="*/ 1446213 w 1539912"/>
                <a:gd name="connsiteY21" fmla="*/ 1084440 h 1534909"/>
                <a:gd name="connsiteX22" fmla="*/ 1458931 w 1539912"/>
                <a:gd name="connsiteY22" fmla="*/ 1061009 h 1534909"/>
                <a:gd name="connsiteX23" fmla="*/ 1517691 w 1539912"/>
                <a:gd name="connsiteY23" fmla="*/ 769956 h 1534909"/>
                <a:gd name="connsiteX24" fmla="*/ 769956 w 1539912"/>
                <a:gd name="connsiteY24" fmla="*/ 22221 h 1534909"/>
                <a:gd name="connsiteX25" fmla="*/ 22221 w 1539912"/>
                <a:gd name="connsiteY25" fmla="*/ 769956 h 1534909"/>
                <a:gd name="connsiteX26" fmla="*/ 37413 w 1539912"/>
                <a:gd name="connsiteY26" fmla="*/ 920651 h 1534909"/>
                <a:gd name="connsiteX27" fmla="*/ 51289 w 1539912"/>
                <a:gd name="connsiteY27" fmla="*/ 965353 h 1534909"/>
                <a:gd name="connsiteX28" fmla="*/ 31241 w 1539912"/>
                <a:gd name="connsiteY28" fmla="*/ 975376 h 1534909"/>
                <a:gd name="connsiteX29" fmla="*/ 15643 w 1539912"/>
                <a:gd name="connsiteY29" fmla="*/ 925129 h 1534909"/>
                <a:gd name="connsiteX30" fmla="*/ 0 w 1539912"/>
                <a:gd name="connsiteY30" fmla="*/ 769956 h 1534909"/>
                <a:gd name="connsiteX31" fmla="*/ 769956 w 1539912"/>
                <a:gd name="connsiteY31" fmla="*/ 0 h 153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39912" h="1534909">
                  <a:moveTo>
                    <a:pt x="1301120" y="1295734"/>
                  </a:moveTo>
                  <a:lnTo>
                    <a:pt x="1313858" y="1314842"/>
                  </a:lnTo>
                  <a:lnTo>
                    <a:pt x="1200446" y="1408416"/>
                  </a:lnTo>
                  <a:cubicBezTo>
                    <a:pt x="1118522" y="1463763"/>
                    <a:pt x="1025374" y="1503756"/>
                    <a:pt x="925129" y="1524269"/>
                  </a:cubicBezTo>
                  <a:lnTo>
                    <a:pt x="901381" y="1529711"/>
                  </a:lnTo>
                  <a:cubicBezTo>
                    <a:pt x="901266" y="1521814"/>
                    <a:pt x="889245" y="1513917"/>
                    <a:pt x="889130" y="1506020"/>
                  </a:cubicBezTo>
                  <a:lnTo>
                    <a:pt x="920651" y="1502500"/>
                  </a:lnTo>
                  <a:cubicBezTo>
                    <a:pt x="1066678" y="1472618"/>
                    <a:pt x="1197200" y="1400170"/>
                    <a:pt x="1298685" y="1298685"/>
                  </a:cubicBezTo>
                  <a:lnTo>
                    <a:pt x="1301120" y="1295734"/>
                  </a:lnTo>
                  <a:close/>
                  <a:moveTo>
                    <a:pt x="60507" y="1069658"/>
                  </a:moveTo>
                  <a:lnTo>
                    <a:pt x="80982" y="1061009"/>
                  </a:lnTo>
                  <a:cubicBezTo>
                    <a:pt x="180305" y="1295836"/>
                    <a:pt x="396178" y="1469363"/>
                    <a:pt x="656084" y="1509076"/>
                  </a:cubicBezTo>
                  <a:lnTo>
                    <a:pt x="707454" y="1512962"/>
                  </a:lnTo>
                  <a:cubicBezTo>
                    <a:pt x="707629" y="1516649"/>
                    <a:pt x="707805" y="1520335"/>
                    <a:pt x="707980" y="1524022"/>
                  </a:cubicBezTo>
                  <a:lnTo>
                    <a:pt x="703833" y="1534909"/>
                  </a:lnTo>
                  <a:lnTo>
                    <a:pt x="652700" y="1531041"/>
                  </a:lnTo>
                  <a:cubicBezTo>
                    <a:pt x="385070" y="1490148"/>
                    <a:pt x="162783" y="1311464"/>
                    <a:pt x="60507" y="1069658"/>
                  </a:cubicBezTo>
                  <a:close/>
                  <a:moveTo>
                    <a:pt x="769956" y="0"/>
                  </a:moveTo>
                  <a:cubicBezTo>
                    <a:pt x="1195191" y="0"/>
                    <a:pt x="1539912" y="344721"/>
                    <a:pt x="1539912" y="769956"/>
                  </a:cubicBezTo>
                  <a:cubicBezTo>
                    <a:pt x="1539912" y="876265"/>
                    <a:pt x="1518367" y="977542"/>
                    <a:pt x="1479405" y="1069658"/>
                  </a:cubicBezTo>
                  <a:lnTo>
                    <a:pt x="1464145" y="1097774"/>
                  </a:lnTo>
                  <a:lnTo>
                    <a:pt x="1446213" y="1084440"/>
                  </a:lnTo>
                  <a:lnTo>
                    <a:pt x="1458931" y="1061009"/>
                  </a:lnTo>
                  <a:cubicBezTo>
                    <a:pt x="1496768" y="971551"/>
                    <a:pt x="1517691" y="873197"/>
                    <a:pt x="1517691" y="769956"/>
                  </a:cubicBezTo>
                  <a:cubicBezTo>
                    <a:pt x="1517691" y="356993"/>
                    <a:pt x="1182919" y="22221"/>
                    <a:pt x="769956" y="22221"/>
                  </a:cubicBezTo>
                  <a:cubicBezTo>
                    <a:pt x="356993" y="22221"/>
                    <a:pt x="22221" y="356993"/>
                    <a:pt x="22221" y="769956"/>
                  </a:cubicBezTo>
                  <a:cubicBezTo>
                    <a:pt x="22221" y="821577"/>
                    <a:pt x="27452" y="871975"/>
                    <a:pt x="37413" y="920651"/>
                  </a:cubicBezTo>
                  <a:lnTo>
                    <a:pt x="51289" y="965353"/>
                  </a:lnTo>
                  <a:lnTo>
                    <a:pt x="31241" y="975376"/>
                  </a:lnTo>
                  <a:lnTo>
                    <a:pt x="15643" y="925129"/>
                  </a:lnTo>
                  <a:cubicBezTo>
                    <a:pt x="5387" y="875007"/>
                    <a:pt x="0" y="823111"/>
                    <a:pt x="0" y="769956"/>
                  </a:cubicBezTo>
                  <a:cubicBezTo>
                    <a:pt x="0" y="344721"/>
                    <a:pt x="344721" y="0"/>
                    <a:pt x="769956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4B14BBB2-A3CC-420B-9036-ACA56F0F1BF6}"/>
              </a:ext>
            </a:extLst>
          </p:cNvPr>
          <p:cNvGrpSpPr/>
          <p:nvPr/>
        </p:nvGrpSpPr>
        <p:grpSpPr>
          <a:xfrm>
            <a:off x="6764713" y="3852276"/>
            <a:ext cx="2449495" cy="2617440"/>
            <a:chOff x="8037126" y="3803807"/>
            <a:chExt cx="2449495" cy="2617440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A86ED26-02CF-46EB-9FA0-00576BA94759}"/>
                </a:ext>
              </a:extLst>
            </p:cNvPr>
            <p:cNvGrpSpPr/>
            <p:nvPr/>
          </p:nvGrpSpPr>
          <p:grpSpPr>
            <a:xfrm>
              <a:off x="8042186" y="4576763"/>
              <a:ext cx="1912142" cy="1844484"/>
              <a:chOff x="7617566" y="4167167"/>
              <a:chExt cx="2761382" cy="2663676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E3AD3A4E-8232-418A-9189-DF5AC6D4172A}"/>
                  </a:ext>
                </a:extLst>
              </p:cNvPr>
              <p:cNvGrpSpPr/>
              <p:nvPr/>
            </p:nvGrpSpPr>
            <p:grpSpPr>
              <a:xfrm>
                <a:off x="7617566" y="4996412"/>
                <a:ext cx="2761382" cy="1834431"/>
                <a:chOff x="7617566" y="4996412"/>
                <a:chExt cx="2761382" cy="1834431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FBA5E028-BA9A-4BC9-AE3E-F2282685C42A}"/>
                    </a:ext>
                  </a:extLst>
                </p:cNvPr>
                <p:cNvSpPr/>
                <p:nvPr/>
              </p:nvSpPr>
              <p:spPr bwMode="auto">
                <a:xfrm>
                  <a:off x="8990949" y="5472154"/>
                  <a:ext cx="430536" cy="135015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5F1274FC-8BD7-48FB-B4CC-5EFCD9063A4D}"/>
                    </a:ext>
                  </a:extLst>
                </p:cNvPr>
                <p:cNvSpPr/>
                <p:nvPr/>
              </p:nvSpPr>
              <p:spPr bwMode="auto">
                <a:xfrm rot="2700000">
                  <a:off x="801319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125FF61A-1B13-4A27-965D-D1BD765168F8}"/>
                    </a:ext>
                  </a:extLst>
                </p:cNvPr>
                <p:cNvSpPr/>
                <p:nvPr/>
              </p:nvSpPr>
              <p:spPr bwMode="auto">
                <a:xfrm rot="18900000">
                  <a:off x="974887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12015EC0-76AC-41AB-8CD5-75F1BB93482C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8452908" y="5324440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670A4DEC-23E8-4C6E-B6D6-A8674B9BE4C5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9415729" y="5285422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0B7C2122-7C2C-4E6B-A670-CADA9D634C96}"/>
                    </a:ext>
                  </a:extLst>
                </p:cNvPr>
                <p:cNvSpPr/>
                <p:nvPr/>
              </p:nvSpPr>
              <p:spPr bwMode="auto">
                <a:xfrm rot="900000">
                  <a:off x="8688136" y="5423433"/>
                  <a:ext cx="448795" cy="140741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3F3E231-5CC5-451B-99FC-E7499805A363}"/>
                  </a:ext>
                </a:extLst>
              </p:cNvPr>
              <p:cNvSpPr/>
              <p:nvPr/>
            </p:nvSpPr>
            <p:spPr bwMode="auto">
              <a:xfrm>
                <a:off x="8449498" y="4167167"/>
                <a:ext cx="1539912" cy="1534909"/>
              </a:xfrm>
              <a:custGeom>
                <a:avLst/>
                <a:gdLst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77614 w 1539912"/>
                  <a:gd name="connsiteY8" fmla="*/ 1050158 h 1534909"/>
                  <a:gd name="connsiteX9" fmla="*/ 80982 w 1539912"/>
                  <a:gd name="connsiteY9" fmla="*/ 1061009 h 1534909"/>
                  <a:gd name="connsiteX10" fmla="*/ 656084 w 1539912"/>
                  <a:gd name="connsiteY10" fmla="*/ 1509076 h 1534909"/>
                  <a:gd name="connsiteX11" fmla="*/ 707454 w 1539912"/>
                  <a:gd name="connsiteY11" fmla="*/ 1512962 h 1534909"/>
                  <a:gd name="connsiteX12" fmla="*/ 707980 w 1539912"/>
                  <a:gd name="connsiteY12" fmla="*/ 1524022 h 1534909"/>
                  <a:gd name="connsiteX13" fmla="*/ 703833 w 1539912"/>
                  <a:gd name="connsiteY13" fmla="*/ 1534909 h 1534909"/>
                  <a:gd name="connsiteX14" fmla="*/ 652700 w 1539912"/>
                  <a:gd name="connsiteY14" fmla="*/ 1531041 h 1534909"/>
                  <a:gd name="connsiteX15" fmla="*/ 60507 w 1539912"/>
                  <a:gd name="connsiteY15" fmla="*/ 1069658 h 1534909"/>
                  <a:gd name="connsiteX16" fmla="*/ 56721 w 1539912"/>
                  <a:gd name="connsiteY16" fmla="*/ 1057462 h 1534909"/>
                  <a:gd name="connsiteX17" fmla="*/ 62662 w 1539912"/>
                  <a:gd name="connsiteY17" fmla="*/ 1054915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2662 w 1539912"/>
                  <a:gd name="connsiteY9" fmla="*/ 1054915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62662 w 1539912"/>
                  <a:gd name="connsiteY18" fmla="*/ 1054915 h 1534909"/>
                  <a:gd name="connsiteX19" fmla="*/ 769956 w 1539912"/>
                  <a:gd name="connsiteY19" fmla="*/ 0 h 1534909"/>
                  <a:gd name="connsiteX20" fmla="*/ 1539912 w 1539912"/>
                  <a:gd name="connsiteY20" fmla="*/ 769956 h 1534909"/>
                  <a:gd name="connsiteX21" fmla="*/ 1479405 w 1539912"/>
                  <a:gd name="connsiteY21" fmla="*/ 1069658 h 1534909"/>
                  <a:gd name="connsiteX22" fmla="*/ 1464145 w 1539912"/>
                  <a:gd name="connsiteY22" fmla="*/ 1097774 h 1534909"/>
                  <a:gd name="connsiteX23" fmla="*/ 1446213 w 1539912"/>
                  <a:gd name="connsiteY23" fmla="*/ 1084440 h 1534909"/>
                  <a:gd name="connsiteX24" fmla="*/ 1458931 w 1539912"/>
                  <a:gd name="connsiteY24" fmla="*/ 1061009 h 1534909"/>
                  <a:gd name="connsiteX25" fmla="*/ 1517691 w 1539912"/>
                  <a:gd name="connsiteY25" fmla="*/ 769956 h 1534909"/>
                  <a:gd name="connsiteX26" fmla="*/ 769956 w 1539912"/>
                  <a:gd name="connsiteY26" fmla="*/ 22221 h 1534909"/>
                  <a:gd name="connsiteX27" fmla="*/ 22221 w 1539912"/>
                  <a:gd name="connsiteY27" fmla="*/ 769956 h 1534909"/>
                  <a:gd name="connsiteX28" fmla="*/ 37413 w 1539912"/>
                  <a:gd name="connsiteY28" fmla="*/ 920651 h 1534909"/>
                  <a:gd name="connsiteX29" fmla="*/ 51289 w 1539912"/>
                  <a:gd name="connsiteY29" fmla="*/ 965353 h 1534909"/>
                  <a:gd name="connsiteX30" fmla="*/ 31241 w 1539912"/>
                  <a:gd name="connsiteY30" fmla="*/ 975376 h 1534909"/>
                  <a:gd name="connsiteX31" fmla="*/ 15643 w 1539912"/>
                  <a:gd name="connsiteY31" fmla="*/ 925129 h 1534909"/>
                  <a:gd name="connsiteX32" fmla="*/ 0 w 1539912"/>
                  <a:gd name="connsiteY32" fmla="*/ 769956 h 1534909"/>
                  <a:gd name="connsiteX33" fmla="*/ 769956 w 1539912"/>
                  <a:gd name="connsiteY33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56721 w 1539912"/>
                  <a:gd name="connsiteY9" fmla="*/ 1057462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901381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539912" h="1534909">
                    <a:moveTo>
                      <a:pt x="1301120" y="1295734"/>
                    </a:moveTo>
                    <a:lnTo>
                      <a:pt x="1313858" y="1314842"/>
                    </a:lnTo>
                    <a:lnTo>
                      <a:pt x="1200446" y="1408416"/>
                    </a:lnTo>
                    <a:cubicBezTo>
                      <a:pt x="1118522" y="1463763"/>
                      <a:pt x="1025374" y="1503756"/>
                      <a:pt x="925129" y="1524269"/>
                    </a:cubicBezTo>
                    <a:lnTo>
                      <a:pt x="901381" y="1529711"/>
                    </a:lnTo>
                    <a:cubicBezTo>
                      <a:pt x="901266" y="1521814"/>
                      <a:pt x="889245" y="1513917"/>
                      <a:pt x="889130" y="1506020"/>
                    </a:cubicBezTo>
                    <a:lnTo>
                      <a:pt x="920651" y="1502500"/>
                    </a:lnTo>
                    <a:cubicBezTo>
                      <a:pt x="1066678" y="1472618"/>
                      <a:pt x="1197200" y="1400170"/>
                      <a:pt x="1298685" y="1298685"/>
                    </a:cubicBezTo>
                    <a:lnTo>
                      <a:pt x="1301120" y="1295734"/>
                    </a:lnTo>
                    <a:close/>
                    <a:moveTo>
                      <a:pt x="60507" y="1069658"/>
                    </a:moveTo>
                    <a:lnTo>
                      <a:pt x="80982" y="1061009"/>
                    </a:lnTo>
                    <a:cubicBezTo>
                      <a:pt x="180305" y="1295836"/>
                      <a:pt x="396178" y="1469363"/>
                      <a:pt x="656084" y="1509076"/>
                    </a:cubicBezTo>
                    <a:lnTo>
                      <a:pt x="707454" y="1512962"/>
                    </a:lnTo>
                    <a:cubicBezTo>
                      <a:pt x="707629" y="1516649"/>
                      <a:pt x="707805" y="1520335"/>
                      <a:pt x="707980" y="1524022"/>
                    </a:cubicBezTo>
                    <a:lnTo>
                      <a:pt x="703833" y="1534909"/>
                    </a:lnTo>
                    <a:lnTo>
                      <a:pt x="652700" y="1531041"/>
                    </a:lnTo>
                    <a:cubicBezTo>
                      <a:pt x="385070" y="1490148"/>
                      <a:pt x="162783" y="1311464"/>
                      <a:pt x="60507" y="1069658"/>
                    </a:cubicBezTo>
                    <a:close/>
                    <a:moveTo>
                      <a:pt x="769956" y="0"/>
                    </a:moveTo>
                    <a:cubicBezTo>
                      <a:pt x="1195191" y="0"/>
                      <a:pt x="1539912" y="344721"/>
                      <a:pt x="1539912" y="769956"/>
                    </a:cubicBezTo>
                    <a:cubicBezTo>
                      <a:pt x="1539912" y="876265"/>
                      <a:pt x="1518367" y="977542"/>
                      <a:pt x="1479405" y="1069658"/>
                    </a:cubicBezTo>
                    <a:lnTo>
                      <a:pt x="1464145" y="1097774"/>
                    </a:lnTo>
                    <a:lnTo>
                      <a:pt x="1446213" y="1084440"/>
                    </a:lnTo>
                    <a:lnTo>
                      <a:pt x="1458931" y="1061009"/>
                    </a:lnTo>
                    <a:cubicBezTo>
                      <a:pt x="1496768" y="971551"/>
                      <a:pt x="1517691" y="873197"/>
                      <a:pt x="1517691" y="769956"/>
                    </a:cubicBezTo>
                    <a:cubicBezTo>
                      <a:pt x="1517691" y="356993"/>
                      <a:pt x="1182919" y="22221"/>
                      <a:pt x="769956" y="22221"/>
                    </a:cubicBezTo>
                    <a:cubicBezTo>
                      <a:pt x="356993" y="22221"/>
                      <a:pt x="22221" y="356993"/>
                      <a:pt x="22221" y="769956"/>
                    </a:cubicBezTo>
                    <a:cubicBezTo>
                      <a:pt x="22221" y="821577"/>
                      <a:pt x="27452" y="871975"/>
                      <a:pt x="37413" y="920651"/>
                    </a:cubicBezTo>
                    <a:lnTo>
                      <a:pt x="51289" y="965353"/>
                    </a:lnTo>
                    <a:lnTo>
                      <a:pt x="31241" y="975376"/>
                    </a:lnTo>
                    <a:lnTo>
                      <a:pt x="15643" y="925129"/>
                    </a:lnTo>
                    <a:cubicBezTo>
                      <a:pt x="5387" y="875007"/>
                      <a:pt x="0" y="823111"/>
                      <a:pt x="0" y="769956"/>
                    </a:cubicBezTo>
                    <a:cubicBezTo>
                      <a:pt x="0" y="344721"/>
                      <a:pt x="344721" y="0"/>
                      <a:pt x="769956" y="0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D32CF99B-7FB4-4E60-A8F1-47EE3DFF8340}"/>
                </a:ext>
              </a:extLst>
            </p:cNvPr>
            <p:cNvGrpSpPr/>
            <p:nvPr/>
          </p:nvGrpSpPr>
          <p:grpSpPr>
            <a:xfrm rot="8100000">
              <a:off x="8037126" y="3803807"/>
              <a:ext cx="1912142" cy="1844484"/>
              <a:chOff x="7617566" y="4167167"/>
              <a:chExt cx="2761382" cy="2663676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BB643E7C-1A1C-4FB5-916A-BDCC0CD41ECB}"/>
                  </a:ext>
                </a:extLst>
              </p:cNvPr>
              <p:cNvGrpSpPr/>
              <p:nvPr/>
            </p:nvGrpSpPr>
            <p:grpSpPr>
              <a:xfrm>
                <a:off x="7617566" y="4996412"/>
                <a:ext cx="2761382" cy="1834431"/>
                <a:chOff x="7617566" y="4996412"/>
                <a:chExt cx="2761382" cy="1834431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37120B45-F24C-4F73-8EC7-C7ADC56F99CA}"/>
                    </a:ext>
                  </a:extLst>
                </p:cNvPr>
                <p:cNvSpPr/>
                <p:nvPr/>
              </p:nvSpPr>
              <p:spPr bwMode="auto">
                <a:xfrm>
                  <a:off x="8990949" y="5472154"/>
                  <a:ext cx="430536" cy="135015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D529BCAE-7856-41BD-A621-04CC90AB5CC7}"/>
                    </a:ext>
                  </a:extLst>
                </p:cNvPr>
                <p:cNvSpPr/>
                <p:nvPr/>
              </p:nvSpPr>
              <p:spPr bwMode="auto">
                <a:xfrm rot="2700000">
                  <a:off x="801319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B4F97843-673C-4C81-82E6-2BEE89A23A52}"/>
                    </a:ext>
                  </a:extLst>
                </p:cNvPr>
                <p:cNvSpPr/>
                <p:nvPr/>
              </p:nvSpPr>
              <p:spPr bwMode="auto">
                <a:xfrm rot="18900000">
                  <a:off x="974887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B8892668-BC2F-48F0-96BF-00B43B30C5A1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8452908" y="5324440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5EA5B1B1-D30B-4D1E-9C26-CEE1C52F9872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9415729" y="5285422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D4D93355-260C-40F8-A9AE-CFACAC80FD1D}"/>
                    </a:ext>
                  </a:extLst>
                </p:cNvPr>
                <p:cNvSpPr/>
                <p:nvPr/>
              </p:nvSpPr>
              <p:spPr bwMode="auto">
                <a:xfrm rot="900000">
                  <a:off x="8688136" y="5423433"/>
                  <a:ext cx="448795" cy="140741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3AB4E18D-189A-4C96-B5CF-8F65B765DF8D}"/>
                  </a:ext>
                </a:extLst>
              </p:cNvPr>
              <p:cNvSpPr/>
              <p:nvPr/>
            </p:nvSpPr>
            <p:spPr bwMode="auto">
              <a:xfrm>
                <a:off x="8449498" y="4167167"/>
                <a:ext cx="1539912" cy="1534909"/>
              </a:xfrm>
              <a:custGeom>
                <a:avLst/>
                <a:gdLst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77614 w 1539912"/>
                  <a:gd name="connsiteY8" fmla="*/ 1050158 h 1534909"/>
                  <a:gd name="connsiteX9" fmla="*/ 80982 w 1539912"/>
                  <a:gd name="connsiteY9" fmla="*/ 1061009 h 1534909"/>
                  <a:gd name="connsiteX10" fmla="*/ 656084 w 1539912"/>
                  <a:gd name="connsiteY10" fmla="*/ 1509076 h 1534909"/>
                  <a:gd name="connsiteX11" fmla="*/ 707454 w 1539912"/>
                  <a:gd name="connsiteY11" fmla="*/ 1512962 h 1534909"/>
                  <a:gd name="connsiteX12" fmla="*/ 707980 w 1539912"/>
                  <a:gd name="connsiteY12" fmla="*/ 1524022 h 1534909"/>
                  <a:gd name="connsiteX13" fmla="*/ 703833 w 1539912"/>
                  <a:gd name="connsiteY13" fmla="*/ 1534909 h 1534909"/>
                  <a:gd name="connsiteX14" fmla="*/ 652700 w 1539912"/>
                  <a:gd name="connsiteY14" fmla="*/ 1531041 h 1534909"/>
                  <a:gd name="connsiteX15" fmla="*/ 60507 w 1539912"/>
                  <a:gd name="connsiteY15" fmla="*/ 1069658 h 1534909"/>
                  <a:gd name="connsiteX16" fmla="*/ 56721 w 1539912"/>
                  <a:gd name="connsiteY16" fmla="*/ 1057462 h 1534909"/>
                  <a:gd name="connsiteX17" fmla="*/ 62662 w 1539912"/>
                  <a:gd name="connsiteY17" fmla="*/ 1054915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2662 w 1539912"/>
                  <a:gd name="connsiteY9" fmla="*/ 1054915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62662 w 1539912"/>
                  <a:gd name="connsiteY18" fmla="*/ 1054915 h 1534909"/>
                  <a:gd name="connsiteX19" fmla="*/ 769956 w 1539912"/>
                  <a:gd name="connsiteY19" fmla="*/ 0 h 1534909"/>
                  <a:gd name="connsiteX20" fmla="*/ 1539912 w 1539912"/>
                  <a:gd name="connsiteY20" fmla="*/ 769956 h 1534909"/>
                  <a:gd name="connsiteX21" fmla="*/ 1479405 w 1539912"/>
                  <a:gd name="connsiteY21" fmla="*/ 1069658 h 1534909"/>
                  <a:gd name="connsiteX22" fmla="*/ 1464145 w 1539912"/>
                  <a:gd name="connsiteY22" fmla="*/ 1097774 h 1534909"/>
                  <a:gd name="connsiteX23" fmla="*/ 1446213 w 1539912"/>
                  <a:gd name="connsiteY23" fmla="*/ 1084440 h 1534909"/>
                  <a:gd name="connsiteX24" fmla="*/ 1458931 w 1539912"/>
                  <a:gd name="connsiteY24" fmla="*/ 1061009 h 1534909"/>
                  <a:gd name="connsiteX25" fmla="*/ 1517691 w 1539912"/>
                  <a:gd name="connsiteY25" fmla="*/ 769956 h 1534909"/>
                  <a:gd name="connsiteX26" fmla="*/ 769956 w 1539912"/>
                  <a:gd name="connsiteY26" fmla="*/ 22221 h 1534909"/>
                  <a:gd name="connsiteX27" fmla="*/ 22221 w 1539912"/>
                  <a:gd name="connsiteY27" fmla="*/ 769956 h 1534909"/>
                  <a:gd name="connsiteX28" fmla="*/ 37413 w 1539912"/>
                  <a:gd name="connsiteY28" fmla="*/ 920651 h 1534909"/>
                  <a:gd name="connsiteX29" fmla="*/ 51289 w 1539912"/>
                  <a:gd name="connsiteY29" fmla="*/ 965353 h 1534909"/>
                  <a:gd name="connsiteX30" fmla="*/ 31241 w 1539912"/>
                  <a:gd name="connsiteY30" fmla="*/ 975376 h 1534909"/>
                  <a:gd name="connsiteX31" fmla="*/ 15643 w 1539912"/>
                  <a:gd name="connsiteY31" fmla="*/ 925129 h 1534909"/>
                  <a:gd name="connsiteX32" fmla="*/ 0 w 1539912"/>
                  <a:gd name="connsiteY32" fmla="*/ 769956 h 1534909"/>
                  <a:gd name="connsiteX33" fmla="*/ 769956 w 1539912"/>
                  <a:gd name="connsiteY33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56721 w 1539912"/>
                  <a:gd name="connsiteY9" fmla="*/ 1057462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901381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539912" h="1534909">
                    <a:moveTo>
                      <a:pt x="1301120" y="1295734"/>
                    </a:moveTo>
                    <a:lnTo>
                      <a:pt x="1313858" y="1314842"/>
                    </a:lnTo>
                    <a:lnTo>
                      <a:pt x="1200446" y="1408416"/>
                    </a:lnTo>
                    <a:cubicBezTo>
                      <a:pt x="1118522" y="1463763"/>
                      <a:pt x="1025374" y="1503756"/>
                      <a:pt x="925129" y="1524269"/>
                    </a:cubicBezTo>
                    <a:lnTo>
                      <a:pt x="901381" y="1529711"/>
                    </a:lnTo>
                    <a:cubicBezTo>
                      <a:pt x="901266" y="1521814"/>
                      <a:pt x="889245" y="1513917"/>
                      <a:pt x="889130" y="1506020"/>
                    </a:cubicBezTo>
                    <a:lnTo>
                      <a:pt x="920651" y="1502500"/>
                    </a:lnTo>
                    <a:cubicBezTo>
                      <a:pt x="1066678" y="1472618"/>
                      <a:pt x="1197200" y="1400170"/>
                      <a:pt x="1298685" y="1298685"/>
                    </a:cubicBezTo>
                    <a:lnTo>
                      <a:pt x="1301120" y="1295734"/>
                    </a:lnTo>
                    <a:close/>
                    <a:moveTo>
                      <a:pt x="60507" y="1069658"/>
                    </a:moveTo>
                    <a:lnTo>
                      <a:pt x="80982" y="1061009"/>
                    </a:lnTo>
                    <a:cubicBezTo>
                      <a:pt x="180305" y="1295836"/>
                      <a:pt x="396178" y="1469363"/>
                      <a:pt x="656084" y="1509076"/>
                    </a:cubicBezTo>
                    <a:lnTo>
                      <a:pt x="707454" y="1512962"/>
                    </a:lnTo>
                    <a:cubicBezTo>
                      <a:pt x="707629" y="1516649"/>
                      <a:pt x="707805" y="1520335"/>
                      <a:pt x="707980" y="1524022"/>
                    </a:cubicBezTo>
                    <a:lnTo>
                      <a:pt x="703833" y="1534909"/>
                    </a:lnTo>
                    <a:lnTo>
                      <a:pt x="652700" y="1531041"/>
                    </a:lnTo>
                    <a:cubicBezTo>
                      <a:pt x="385070" y="1490148"/>
                      <a:pt x="162783" y="1311464"/>
                      <a:pt x="60507" y="1069658"/>
                    </a:cubicBezTo>
                    <a:close/>
                    <a:moveTo>
                      <a:pt x="769956" y="0"/>
                    </a:moveTo>
                    <a:cubicBezTo>
                      <a:pt x="1195191" y="0"/>
                      <a:pt x="1539912" y="344721"/>
                      <a:pt x="1539912" y="769956"/>
                    </a:cubicBezTo>
                    <a:cubicBezTo>
                      <a:pt x="1539912" y="876265"/>
                      <a:pt x="1518367" y="977542"/>
                      <a:pt x="1479405" y="1069658"/>
                    </a:cubicBezTo>
                    <a:lnTo>
                      <a:pt x="1464145" y="1097774"/>
                    </a:lnTo>
                    <a:lnTo>
                      <a:pt x="1446213" y="1084440"/>
                    </a:lnTo>
                    <a:lnTo>
                      <a:pt x="1458931" y="1061009"/>
                    </a:lnTo>
                    <a:cubicBezTo>
                      <a:pt x="1496768" y="971551"/>
                      <a:pt x="1517691" y="873197"/>
                      <a:pt x="1517691" y="769956"/>
                    </a:cubicBezTo>
                    <a:cubicBezTo>
                      <a:pt x="1517691" y="356993"/>
                      <a:pt x="1182919" y="22221"/>
                      <a:pt x="769956" y="22221"/>
                    </a:cubicBezTo>
                    <a:cubicBezTo>
                      <a:pt x="356993" y="22221"/>
                      <a:pt x="22221" y="356993"/>
                      <a:pt x="22221" y="769956"/>
                    </a:cubicBezTo>
                    <a:cubicBezTo>
                      <a:pt x="22221" y="821577"/>
                      <a:pt x="27452" y="871975"/>
                      <a:pt x="37413" y="920651"/>
                    </a:cubicBezTo>
                    <a:lnTo>
                      <a:pt x="51289" y="965353"/>
                    </a:lnTo>
                    <a:lnTo>
                      <a:pt x="31241" y="975376"/>
                    </a:lnTo>
                    <a:lnTo>
                      <a:pt x="15643" y="925129"/>
                    </a:lnTo>
                    <a:cubicBezTo>
                      <a:pt x="5387" y="875007"/>
                      <a:pt x="0" y="823111"/>
                      <a:pt x="0" y="769956"/>
                    </a:cubicBezTo>
                    <a:cubicBezTo>
                      <a:pt x="0" y="344721"/>
                      <a:pt x="344721" y="0"/>
                      <a:pt x="769956" y="0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E4226D87-4D97-4762-A2CE-D82C777C1EA7}"/>
                </a:ext>
              </a:extLst>
            </p:cNvPr>
            <p:cNvGrpSpPr/>
            <p:nvPr/>
          </p:nvGrpSpPr>
          <p:grpSpPr>
            <a:xfrm rot="14400000">
              <a:off x="8608308" y="4105046"/>
              <a:ext cx="1912142" cy="1844484"/>
              <a:chOff x="7617566" y="4167167"/>
              <a:chExt cx="2761382" cy="2663676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74B043DA-A7B7-4C8B-A534-D0779C0C6685}"/>
                  </a:ext>
                </a:extLst>
              </p:cNvPr>
              <p:cNvGrpSpPr/>
              <p:nvPr/>
            </p:nvGrpSpPr>
            <p:grpSpPr>
              <a:xfrm>
                <a:off x="7617566" y="4996412"/>
                <a:ext cx="2761382" cy="1834431"/>
                <a:chOff x="7617566" y="4996412"/>
                <a:chExt cx="2761382" cy="1834431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1F3AFA00-9D97-48D9-B0AE-A37D6EE3A039}"/>
                    </a:ext>
                  </a:extLst>
                </p:cNvPr>
                <p:cNvSpPr/>
                <p:nvPr/>
              </p:nvSpPr>
              <p:spPr bwMode="auto">
                <a:xfrm>
                  <a:off x="8990949" y="5472154"/>
                  <a:ext cx="430536" cy="135015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3664E787-5BAE-4641-B2EE-EDC88E4D5898}"/>
                    </a:ext>
                  </a:extLst>
                </p:cNvPr>
                <p:cNvSpPr/>
                <p:nvPr/>
              </p:nvSpPr>
              <p:spPr bwMode="auto">
                <a:xfrm rot="2700000">
                  <a:off x="801319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764E1E62-9C0E-4E2E-A985-F650C4DCF838}"/>
                    </a:ext>
                  </a:extLst>
                </p:cNvPr>
                <p:cNvSpPr/>
                <p:nvPr/>
              </p:nvSpPr>
              <p:spPr bwMode="auto">
                <a:xfrm rot="18900000">
                  <a:off x="974887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8ADA5AC8-ACAA-4AD6-82E1-F59891EDF252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8452908" y="5324440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B68504B5-CE80-4E2D-8C85-E177C1669983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9415729" y="5285422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0C337164-DB0C-44DC-961E-83BEF1F5BA6A}"/>
                    </a:ext>
                  </a:extLst>
                </p:cNvPr>
                <p:cNvSpPr/>
                <p:nvPr/>
              </p:nvSpPr>
              <p:spPr bwMode="auto">
                <a:xfrm rot="900000">
                  <a:off x="8688136" y="5423433"/>
                  <a:ext cx="448795" cy="140741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49CBB75-A98E-47B1-9C45-FC46D6F6871C}"/>
                  </a:ext>
                </a:extLst>
              </p:cNvPr>
              <p:cNvSpPr/>
              <p:nvPr/>
            </p:nvSpPr>
            <p:spPr bwMode="auto">
              <a:xfrm>
                <a:off x="8449498" y="4167167"/>
                <a:ext cx="1539912" cy="1534909"/>
              </a:xfrm>
              <a:custGeom>
                <a:avLst/>
                <a:gdLst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77614 w 1539912"/>
                  <a:gd name="connsiteY8" fmla="*/ 1050158 h 1534909"/>
                  <a:gd name="connsiteX9" fmla="*/ 80982 w 1539912"/>
                  <a:gd name="connsiteY9" fmla="*/ 1061009 h 1534909"/>
                  <a:gd name="connsiteX10" fmla="*/ 656084 w 1539912"/>
                  <a:gd name="connsiteY10" fmla="*/ 1509076 h 1534909"/>
                  <a:gd name="connsiteX11" fmla="*/ 707454 w 1539912"/>
                  <a:gd name="connsiteY11" fmla="*/ 1512962 h 1534909"/>
                  <a:gd name="connsiteX12" fmla="*/ 707980 w 1539912"/>
                  <a:gd name="connsiteY12" fmla="*/ 1524022 h 1534909"/>
                  <a:gd name="connsiteX13" fmla="*/ 703833 w 1539912"/>
                  <a:gd name="connsiteY13" fmla="*/ 1534909 h 1534909"/>
                  <a:gd name="connsiteX14" fmla="*/ 652700 w 1539912"/>
                  <a:gd name="connsiteY14" fmla="*/ 1531041 h 1534909"/>
                  <a:gd name="connsiteX15" fmla="*/ 60507 w 1539912"/>
                  <a:gd name="connsiteY15" fmla="*/ 1069658 h 1534909"/>
                  <a:gd name="connsiteX16" fmla="*/ 56721 w 1539912"/>
                  <a:gd name="connsiteY16" fmla="*/ 1057462 h 1534909"/>
                  <a:gd name="connsiteX17" fmla="*/ 62662 w 1539912"/>
                  <a:gd name="connsiteY17" fmla="*/ 1054915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2662 w 1539912"/>
                  <a:gd name="connsiteY9" fmla="*/ 1054915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62662 w 1539912"/>
                  <a:gd name="connsiteY18" fmla="*/ 1054915 h 1534909"/>
                  <a:gd name="connsiteX19" fmla="*/ 769956 w 1539912"/>
                  <a:gd name="connsiteY19" fmla="*/ 0 h 1534909"/>
                  <a:gd name="connsiteX20" fmla="*/ 1539912 w 1539912"/>
                  <a:gd name="connsiteY20" fmla="*/ 769956 h 1534909"/>
                  <a:gd name="connsiteX21" fmla="*/ 1479405 w 1539912"/>
                  <a:gd name="connsiteY21" fmla="*/ 1069658 h 1534909"/>
                  <a:gd name="connsiteX22" fmla="*/ 1464145 w 1539912"/>
                  <a:gd name="connsiteY22" fmla="*/ 1097774 h 1534909"/>
                  <a:gd name="connsiteX23" fmla="*/ 1446213 w 1539912"/>
                  <a:gd name="connsiteY23" fmla="*/ 1084440 h 1534909"/>
                  <a:gd name="connsiteX24" fmla="*/ 1458931 w 1539912"/>
                  <a:gd name="connsiteY24" fmla="*/ 1061009 h 1534909"/>
                  <a:gd name="connsiteX25" fmla="*/ 1517691 w 1539912"/>
                  <a:gd name="connsiteY25" fmla="*/ 769956 h 1534909"/>
                  <a:gd name="connsiteX26" fmla="*/ 769956 w 1539912"/>
                  <a:gd name="connsiteY26" fmla="*/ 22221 h 1534909"/>
                  <a:gd name="connsiteX27" fmla="*/ 22221 w 1539912"/>
                  <a:gd name="connsiteY27" fmla="*/ 769956 h 1534909"/>
                  <a:gd name="connsiteX28" fmla="*/ 37413 w 1539912"/>
                  <a:gd name="connsiteY28" fmla="*/ 920651 h 1534909"/>
                  <a:gd name="connsiteX29" fmla="*/ 51289 w 1539912"/>
                  <a:gd name="connsiteY29" fmla="*/ 965353 h 1534909"/>
                  <a:gd name="connsiteX30" fmla="*/ 31241 w 1539912"/>
                  <a:gd name="connsiteY30" fmla="*/ 975376 h 1534909"/>
                  <a:gd name="connsiteX31" fmla="*/ 15643 w 1539912"/>
                  <a:gd name="connsiteY31" fmla="*/ 925129 h 1534909"/>
                  <a:gd name="connsiteX32" fmla="*/ 0 w 1539912"/>
                  <a:gd name="connsiteY32" fmla="*/ 769956 h 1534909"/>
                  <a:gd name="connsiteX33" fmla="*/ 769956 w 1539912"/>
                  <a:gd name="connsiteY33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56721 w 1539912"/>
                  <a:gd name="connsiteY9" fmla="*/ 1057462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901381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539912" h="1534909">
                    <a:moveTo>
                      <a:pt x="1301120" y="1295734"/>
                    </a:moveTo>
                    <a:lnTo>
                      <a:pt x="1313858" y="1314842"/>
                    </a:lnTo>
                    <a:lnTo>
                      <a:pt x="1200446" y="1408416"/>
                    </a:lnTo>
                    <a:cubicBezTo>
                      <a:pt x="1118522" y="1463763"/>
                      <a:pt x="1025374" y="1503756"/>
                      <a:pt x="925129" y="1524269"/>
                    </a:cubicBezTo>
                    <a:lnTo>
                      <a:pt x="901381" y="1529711"/>
                    </a:lnTo>
                    <a:cubicBezTo>
                      <a:pt x="901266" y="1521814"/>
                      <a:pt x="889245" y="1513917"/>
                      <a:pt x="889130" y="1506020"/>
                    </a:cubicBezTo>
                    <a:lnTo>
                      <a:pt x="920651" y="1502500"/>
                    </a:lnTo>
                    <a:cubicBezTo>
                      <a:pt x="1066678" y="1472618"/>
                      <a:pt x="1197200" y="1400170"/>
                      <a:pt x="1298685" y="1298685"/>
                    </a:cubicBezTo>
                    <a:lnTo>
                      <a:pt x="1301120" y="1295734"/>
                    </a:lnTo>
                    <a:close/>
                    <a:moveTo>
                      <a:pt x="60507" y="1069658"/>
                    </a:moveTo>
                    <a:lnTo>
                      <a:pt x="80982" y="1061009"/>
                    </a:lnTo>
                    <a:cubicBezTo>
                      <a:pt x="180305" y="1295836"/>
                      <a:pt x="396178" y="1469363"/>
                      <a:pt x="656084" y="1509076"/>
                    </a:cubicBezTo>
                    <a:lnTo>
                      <a:pt x="707454" y="1512962"/>
                    </a:lnTo>
                    <a:cubicBezTo>
                      <a:pt x="707629" y="1516649"/>
                      <a:pt x="707805" y="1520335"/>
                      <a:pt x="707980" y="1524022"/>
                    </a:cubicBezTo>
                    <a:lnTo>
                      <a:pt x="703833" y="1534909"/>
                    </a:lnTo>
                    <a:lnTo>
                      <a:pt x="652700" y="1531041"/>
                    </a:lnTo>
                    <a:cubicBezTo>
                      <a:pt x="385070" y="1490148"/>
                      <a:pt x="162783" y="1311464"/>
                      <a:pt x="60507" y="1069658"/>
                    </a:cubicBezTo>
                    <a:close/>
                    <a:moveTo>
                      <a:pt x="769956" y="0"/>
                    </a:moveTo>
                    <a:cubicBezTo>
                      <a:pt x="1195191" y="0"/>
                      <a:pt x="1539912" y="344721"/>
                      <a:pt x="1539912" y="769956"/>
                    </a:cubicBezTo>
                    <a:cubicBezTo>
                      <a:pt x="1539912" y="876265"/>
                      <a:pt x="1518367" y="977542"/>
                      <a:pt x="1479405" y="1069658"/>
                    </a:cubicBezTo>
                    <a:lnTo>
                      <a:pt x="1464145" y="1097774"/>
                    </a:lnTo>
                    <a:lnTo>
                      <a:pt x="1446213" y="1084440"/>
                    </a:lnTo>
                    <a:lnTo>
                      <a:pt x="1458931" y="1061009"/>
                    </a:lnTo>
                    <a:cubicBezTo>
                      <a:pt x="1496768" y="971551"/>
                      <a:pt x="1517691" y="873197"/>
                      <a:pt x="1517691" y="769956"/>
                    </a:cubicBezTo>
                    <a:cubicBezTo>
                      <a:pt x="1517691" y="356993"/>
                      <a:pt x="1182919" y="22221"/>
                      <a:pt x="769956" y="22221"/>
                    </a:cubicBezTo>
                    <a:cubicBezTo>
                      <a:pt x="356993" y="22221"/>
                      <a:pt x="22221" y="356993"/>
                      <a:pt x="22221" y="769956"/>
                    </a:cubicBezTo>
                    <a:cubicBezTo>
                      <a:pt x="22221" y="821577"/>
                      <a:pt x="27452" y="871975"/>
                      <a:pt x="37413" y="920651"/>
                    </a:cubicBezTo>
                    <a:lnTo>
                      <a:pt x="51289" y="965353"/>
                    </a:lnTo>
                    <a:lnTo>
                      <a:pt x="31241" y="975376"/>
                    </a:lnTo>
                    <a:lnTo>
                      <a:pt x="15643" y="925129"/>
                    </a:lnTo>
                    <a:cubicBezTo>
                      <a:pt x="5387" y="875007"/>
                      <a:pt x="0" y="823111"/>
                      <a:pt x="0" y="769956"/>
                    </a:cubicBezTo>
                    <a:cubicBezTo>
                      <a:pt x="0" y="344721"/>
                      <a:pt x="344721" y="0"/>
                      <a:pt x="769956" y="0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10D8C7AB-7066-4463-B438-AF5BEF5B1BB4}"/>
              </a:ext>
            </a:extLst>
          </p:cNvPr>
          <p:cNvGrpSpPr/>
          <p:nvPr/>
        </p:nvGrpSpPr>
        <p:grpSpPr>
          <a:xfrm>
            <a:off x="3914942" y="1176120"/>
            <a:ext cx="1804905" cy="2261599"/>
            <a:chOff x="7467497" y="4212393"/>
            <a:chExt cx="1804905" cy="2261599"/>
          </a:xfrm>
        </p:grpSpPr>
        <p:sp>
          <p:nvSpPr>
            <p:cNvPr id="147" name="円: 塗りつぶしなし 146">
              <a:extLst>
                <a:ext uri="{FF2B5EF4-FFF2-40B4-BE49-F238E27FC236}">
                  <a16:creationId xmlns:a16="http://schemas.microsoft.com/office/drawing/2014/main" id="{80755245-6702-46B6-92CE-DD45D63F32F7}"/>
                </a:ext>
              </a:extLst>
            </p:cNvPr>
            <p:cNvSpPr/>
            <p:nvPr/>
          </p:nvSpPr>
          <p:spPr bwMode="auto">
            <a:xfrm>
              <a:off x="8289911" y="4212393"/>
              <a:ext cx="454714" cy="454712"/>
            </a:xfrm>
            <a:prstGeom prst="donut">
              <a:avLst>
                <a:gd name="adj" fmla="val 10829"/>
              </a:avLst>
            </a:prstGeom>
            <a:solidFill>
              <a:srgbClr val="FFFFFF">
                <a:lumMod val="6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" name="円: 塗りつぶしなし 147">
              <a:extLst>
                <a:ext uri="{FF2B5EF4-FFF2-40B4-BE49-F238E27FC236}">
                  <a16:creationId xmlns:a16="http://schemas.microsoft.com/office/drawing/2014/main" id="{FB573123-6271-42BD-BEAD-831CB7AF707B}"/>
                </a:ext>
              </a:extLst>
            </p:cNvPr>
            <p:cNvSpPr/>
            <p:nvPr/>
          </p:nvSpPr>
          <p:spPr bwMode="auto">
            <a:xfrm>
              <a:off x="8312136" y="4279068"/>
              <a:ext cx="454714" cy="454712"/>
            </a:xfrm>
            <a:prstGeom prst="donut">
              <a:avLst>
                <a:gd name="adj" fmla="val 10829"/>
              </a:avLst>
            </a:prstGeom>
            <a:solidFill>
              <a:srgbClr val="FFFFFF">
                <a:lumMod val="6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EBB4B91C-F8B6-430F-AA06-AAE36EB996B4}"/>
                </a:ext>
              </a:extLst>
            </p:cNvPr>
            <p:cNvSpPr/>
            <p:nvPr/>
          </p:nvSpPr>
          <p:spPr bwMode="auto">
            <a:xfrm rot="1800000" flipH="1">
              <a:off x="7963947" y="4981017"/>
              <a:ext cx="553312" cy="1248174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EC0B2612-1D78-43B2-B902-073C1D6989E1}"/>
                </a:ext>
              </a:extLst>
            </p:cNvPr>
            <p:cNvSpPr/>
            <p:nvPr/>
          </p:nvSpPr>
          <p:spPr bwMode="auto">
            <a:xfrm rot="20700000">
              <a:off x="8243055" y="5052661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C05CCF4F-0227-48A0-AD27-5F5AAAB5B1EC}"/>
                </a:ext>
              </a:extLst>
            </p:cNvPr>
            <p:cNvSpPr/>
            <p:nvPr/>
          </p:nvSpPr>
          <p:spPr bwMode="auto">
            <a:xfrm rot="18900000">
              <a:off x="8642330" y="4830373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AEE1D5AE-79D5-4F38-9DE4-A4EB78DA391C}"/>
                </a:ext>
              </a:extLst>
            </p:cNvPr>
            <p:cNvSpPr/>
            <p:nvPr/>
          </p:nvSpPr>
          <p:spPr bwMode="auto">
            <a:xfrm rot="900000">
              <a:off x="8090277" y="4920162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1A207EBA-BB90-4CF7-932F-5C470C02A48D}"/>
                </a:ext>
              </a:extLst>
            </p:cNvPr>
            <p:cNvSpPr/>
            <p:nvPr/>
          </p:nvSpPr>
          <p:spPr bwMode="auto">
            <a:xfrm rot="19800000">
              <a:off x="8562392" y="4957330"/>
              <a:ext cx="448795" cy="140741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48F62947-FBFF-4670-A231-ACB84180AF9D}"/>
                </a:ext>
              </a:extLst>
            </p:cNvPr>
            <p:cNvSpPr/>
            <p:nvPr/>
          </p:nvSpPr>
          <p:spPr bwMode="auto">
            <a:xfrm rot="2700000">
              <a:off x="7946804" y="4889685"/>
              <a:ext cx="448795" cy="140741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20A2CC6C-F9CD-401B-A266-E63CEBE694D2}"/>
                </a:ext>
              </a:extLst>
            </p:cNvPr>
            <p:cNvSpPr/>
            <p:nvPr/>
          </p:nvSpPr>
          <p:spPr bwMode="auto">
            <a:xfrm>
              <a:off x="8468741" y="4533900"/>
              <a:ext cx="103759" cy="728401"/>
            </a:xfrm>
            <a:prstGeom prst="roundRect">
              <a:avLst>
                <a:gd name="adj" fmla="val 47772"/>
              </a:avLst>
            </a:prstGeom>
            <a:solidFill>
              <a:srgbClr val="FFFFFF">
                <a:lumMod val="6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CA5C5D1-CA11-49CA-BDB1-414C0EA7A9C2}"/>
              </a:ext>
            </a:extLst>
          </p:cNvPr>
          <p:cNvGrpSpPr/>
          <p:nvPr/>
        </p:nvGrpSpPr>
        <p:grpSpPr>
          <a:xfrm>
            <a:off x="6365940" y="927520"/>
            <a:ext cx="2841560" cy="2503930"/>
            <a:chOff x="4160875" y="4779150"/>
            <a:chExt cx="1970717" cy="173655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EBD2BED-5EC2-4674-819F-C0838B4C279D}"/>
                </a:ext>
              </a:extLst>
            </p:cNvPr>
            <p:cNvSpPr/>
            <p:nvPr/>
          </p:nvSpPr>
          <p:spPr bwMode="auto">
            <a:xfrm rot="9900000">
              <a:off x="5471399" y="5483392"/>
              <a:ext cx="471488" cy="904826"/>
            </a:xfrm>
            <a:custGeom>
              <a:avLst/>
              <a:gdLst>
                <a:gd name="connsiteX0" fmla="*/ 448103 w 630070"/>
                <a:gd name="connsiteY0" fmla="*/ 1140355 h 1209160"/>
                <a:gd name="connsiteX1" fmla="*/ 466480 w 630070"/>
                <a:gd name="connsiteY1" fmla="*/ 1121978 h 1209160"/>
                <a:gd name="connsiteX2" fmla="*/ 466480 w 630070"/>
                <a:gd name="connsiteY2" fmla="*/ 1048472 h 1209160"/>
                <a:gd name="connsiteX3" fmla="*/ 448103 w 630070"/>
                <a:gd name="connsiteY3" fmla="*/ 1030095 h 1209160"/>
                <a:gd name="connsiteX4" fmla="*/ 181967 w 630070"/>
                <a:gd name="connsiteY4" fmla="*/ 1030095 h 1209160"/>
                <a:gd name="connsiteX5" fmla="*/ 163590 w 630070"/>
                <a:gd name="connsiteY5" fmla="*/ 1048472 h 1209160"/>
                <a:gd name="connsiteX6" fmla="*/ 163590 w 630070"/>
                <a:gd name="connsiteY6" fmla="*/ 1121978 h 1209160"/>
                <a:gd name="connsiteX7" fmla="*/ 181967 w 630070"/>
                <a:gd name="connsiteY7" fmla="*/ 1140355 h 1209160"/>
                <a:gd name="connsiteX8" fmla="*/ 544307 w 630070"/>
                <a:gd name="connsiteY8" fmla="*/ 1209160 h 1209160"/>
                <a:gd name="connsiteX9" fmla="*/ 85763 w 630070"/>
                <a:gd name="connsiteY9" fmla="*/ 1209160 h 1209160"/>
                <a:gd name="connsiteX10" fmla="*/ 0 w 630070"/>
                <a:gd name="connsiteY10" fmla="*/ 1123397 h 1209160"/>
                <a:gd name="connsiteX11" fmla="*/ 0 w 630070"/>
                <a:gd name="connsiteY11" fmla="*/ 780353 h 1209160"/>
                <a:gd name="connsiteX12" fmla="*/ 85763 w 630070"/>
                <a:gd name="connsiteY12" fmla="*/ 694590 h 1209160"/>
                <a:gd name="connsiteX13" fmla="*/ 202523 w 630070"/>
                <a:gd name="connsiteY13" fmla="*/ 694590 h 1209160"/>
                <a:gd name="connsiteX14" fmla="*/ 202523 w 630070"/>
                <a:gd name="connsiteY14" fmla="*/ 493190 h 1209160"/>
                <a:gd name="connsiteX15" fmla="*/ 232886 w 630070"/>
                <a:gd name="connsiteY15" fmla="*/ 431691 h 1209160"/>
                <a:gd name="connsiteX16" fmla="*/ 202523 w 630070"/>
                <a:gd name="connsiteY16" fmla="*/ 370192 h 1209160"/>
                <a:gd name="connsiteX17" fmla="*/ 202523 w 630070"/>
                <a:gd name="connsiteY17" fmla="*/ 302426 h 1209160"/>
                <a:gd name="connsiteX18" fmla="*/ 241257 w 630070"/>
                <a:gd name="connsiteY18" fmla="*/ 302426 h 1209160"/>
                <a:gd name="connsiteX19" fmla="*/ 282175 w 630070"/>
                <a:gd name="connsiteY19" fmla="*/ 219547 h 1209160"/>
                <a:gd name="connsiteX20" fmla="*/ 241257 w 630070"/>
                <a:gd name="connsiteY20" fmla="*/ 136668 h 1209160"/>
                <a:gd name="connsiteX21" fmla="*/ 202523 w 630070"/>
                <a:gd name="connsiteY21" fmla="*/ 136668 h 1209160"/>
                <a:gd name="connsiteX22" fmla="*/ 202523 w 630070"/>
                <a:gd name="connsiteY22" fmla="*/ 65287 h 1209160"/>
                <a:gd name="connsiteX23" fmla="*/ 267810 w 630070"/>
                <a:gd name="connsiteY23" fmla="*/ 0 h 1209160"/>
                <a:gd name="connsiteX24" fmla="*/ 362261 w 630070"/>
                <a:gd name="connsiteY24" fmla="*/ 0 h 1209160"/>
                <a:gd name="connsiteX25" fmla="*/ 427548 w 630070"/>
                <a:gd name="connsiteY25" fmla="*/ 65287 h 1209160"/>
                <a:gd name="connsiteX26" fmla="*/ 427548 w 630070"/>
                <a:gd name="connsiteY26" fmla="*/ 694590 h 1209160"/>
                <a:gd name="connsiteX27" fmla="*/ 544307 w 630070"/>
                <a:gd name="connsiteY27" fmla="*/ 694590 h 1209160"/>
                <a:gd name="connsiteX28" fmla="*/ 630070 w 630070"/>
                <a:gd name="connsiteY28" fmla="*/ 780353 h 1209160"/>
                <a:gd name="connsiteX29" fmla="*/ 630070 w 630070"/>
                <a:gd name="connsiteY29" fmla="*/ 1123397 h 1209160"/>
                <a:gd name="connsiteX30" fmla="*/ 544307 w 630070"/>
                <a:gd name="connsiteY30" fmla="*/ 1209160 h 120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0070" h="1209160">
                  <a:moveTo>
                    <a:pt x="448103" y="1140355"/>
                  </a:moveTo>
                  <a:cubicBezTo>
                    <a:pt x="458252" y="1140355"/>
                    <a:pt x="466480" y="1132127"/>
                    <a:pt x="466480" y="1121978"/>
                  </a:cubicBezTo>
                  <a:lnTo>
                    <a:pt x="466480" y="1048472"/>
                  </a:lnTo>
                  <a:cubicBezTo>
                    <a:pt x="466480" y="1038323"/>
                    <a:pt x="458252" y="1030095"/>
                    <a:pt x="448103" y="1030095"/>
                  </a:cubicBezTo>
                  <a:lnTo>
                    <a:pt x="181967" y="1030095"/>
                  </a:lnTo>
                  <a:cubicBezTo>
                    <a:pt x="171818" y="1030095"/>
                    <a:pt x="163590" y="1038323"/>
                    <a:pt x="163590" y="1048472"/>
                  </a:cubicBezTo>
                  <a:lnTo>
                    <a:pt x="163590" y="1121978"/>
                  </a:lnTo>
                  <a:cubicBezTo>
                    <a:pt x="163590" y="1132127"/>
                    <a:pt x="171818" y="1140355"/>
                    <a:pt x="181967" y="1140355"/>
                  </a:cubicBezTo>
                  <a:close/>
                  <a:moveTo>
                    <a:pt x="544307" y="1209160"/>
                  </a:moveTo>
                  <a:lnTo>
                    <a:pt x="85763" y="1209160"/>
                  </a:lnTo>
                  <a:cubicBezTo>
                    <a:pt x="38397" y="1209160"/>
                    <a:pt x="0" y="1170763"/>
                    <a:pt x="0" y="1123397"/>
                  </a:cubicBezTo>
                  <a:lnTo>
                    <a:pt x="0" y="780353"/>
                  </a:lnTo>
                  <a:cubicBezTo>
                    <a:pt x="0" y="732987"/>
                    <a:pt x="38397" y="694590"/>
                    <a:pt x="85763" y="694590"/>
                  </a:cubicBezTo>
                  <a:lnTo>
                    <a:pt x="202523" y="694590"/>
                  </a:lnTo>
                  <a:lnTo>
                    <a:pt x="202523" y="493190"/>
                  </a:lnTo>
                  <a:lnTo>
                    <a:pt x="232886" y="431691"/>
                  </a:lnTo>
                  <a:lnTo>
                    <a:pt x="202523" y="370192"/>
                  </a:lnTo>
                  <a:lnTo>
                    <a:pt x="202523" y="302426"/>
                  </a:lnTo>
                  <a:lnTo>
                    <a:pt x="241257" y="302426"/>
                  </a:lnTo>
                  <a:lnTo>
                    <a:pt x="282175" y="219547"/>
                  </a:lnTo>
                  <a:lnTo>
                    <a:pt x="241257" y="136668"/>
                  </a:lnTo>
                  <a:lnTo>
                    <a:pt x="202523" y="136668"/>
                  </a:lnTo>
                  <a:lnTo>
                    <a:pt x="202523" y="65287"/>
                  </a:lnTo>
                  <a:lnTo>
                    <a:pt x="267810" y="0"/>
                  </a:lnTo>
                  <a:lnTo>
                    <a:pt x="362261" y="0"/>
                  </a:lnTo>
                  <a:lnTo>
                    <a:pt x="427548" y="65287"/>
                  </a:lnTo>
                  <a:lnTo>
                    <a:pt x="427548" y="694590"/>
                  </a:lnTo>
                  <a:lnTo>
                    <a:pt x="544307" y="694590"/>
                  </a:lnTo>
                  <a:cubicBezTo>
                    <a:pt x="591673" y="694590"/>
                    <a:pt x="630070" y="732987"/>
                    <a:pt x="630070" y="780353"/>
                  </a:cubicBezTo>
                  <a:lnTo>
                    <a:pt x="630070" y="1123397"/>
                  </a:lnTo>
                  <a:cubicBezTo>
                    <a:pt x="630070" y="1170763"/>
                    <a:pt x="591673" y="1209160"/>
                    <a:pt x="544307" y="120916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51FFF2A-86DB-4727-B896-9EC7FB7BC70D}"/>
                </a:ext>
              </a:extLst>
            </p:cNvPr>
            <p:cNvSpPr/>
            <p:nvPr/>
          </p:nvSpPr>
          <p:spPr bwMode="auto">
            <a:xfrm rot="900000">
              <a:off x="4771561" y="5452115"/>
              <a:ext cx="471488" cy="1063594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6BA88D5-81E8-4240-9C90-D9F08FEA0CA7}"/>
                </a:ext>
              </a:extLst>
            </p:cNvPr>
            <p:cNvSpPr/>
            <p:nvPr/>
          </p:nvSpPr>
          <p:spPr bwMode="auto">
            <a:xfrm rot="2700000">
              <a:off x="4504953" y="5207207"/>
              <a:ext cx="322174" cy="101033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B2DB9355-FDA9-4B38-A1A6-4BEC517BF15D}"/>
                </a:ext>
              </a:extLst>
            </p:cNvPr>
            <p:cNvSpPr/>
            <p:nvPr/>
          </p:nvSpPr>
          <p:spPr bwMode="auto">
            <a:xfrm>
              <a:off x="4886714" y="4779150"/>
              <a:ext cx="904827" cy="904827"/>
            </a:xfrm>
            <a:prstGeom prst="donut">
              <a:avLst>
                <a:gd name="adj" fmla="val 368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C16ADE8-C894-4692-A009-A2E737D1241B}"/>
                </a:ext>
              </a:extLst>
            </p:cNvPr>
            <p:cNvSpPr/>
            <p:nvPr/>
          </p:nvSpPr>
          <p:spPr bwMode="auto">
            <a:xfrm rot="10800000">
              <a:off x="5133020" y="5544235"/>
              <a:ext cx="500694" cy="957578"/>
            </a:xfrm>
            <a:custGeom>
              <a:avLst/>
              <a:gdLst>
                <a:gd name="connsiteX0" fmla="*/ 334550 w 669100"/>
                <a:gd name="connsiteY0" fmla="*/ 1202500 h 1279655"/>
                <a:gd name="connsiteX1" fmla="*/ 411925 w 669100"/>
                <a:gd name="connsiteY1" fmla="*/ 1125125 h 1279655"/>
                <a:gd name="connsiteX2" fmla="*/ 334550 w 669100"/>
                <a:gd name="connsiteY2" fmla="*/ 1047750 h 1279655"/>
                <a:gd name="connsiteX3" fmla="*/ 257175 w 669100"/>
                <a:gd name="connsiteY3" fmla="*/ 1125125 h 1279655"/>
                <a:gd name="connsiteX4" fmla="*/ 334550 w 669100"/>
                <a:gd name="connsiteY4" fmla="*/ 1202500 h 1279655"/>
                <a:gd name="connsiteX5" fmla="*/ 334550 w 669100"/>
                <a:gd name="connsiteY5" fmla="*/ 1279655 h 1279655"/>
                <a:gd name="connsiteX6" fmla="*/ 0 w 669100"/>
                <a:gd name="connsiteY6" fmla="*/ 945105 h 1279655"/>
                <a:gd name="connsiteX7" fmla="*/ 204328 w 669100"/>
                <a:gd name="connsiteY7" fmla="*/ 636846 h 1279655"/>
                <a:gd name="connsiteX8" fmla="*/ 222038 w 669100"/>
                <a:gd name="connsiteY8" fmla="*/ 633270 h 1279655"/>
                <a:gd name="connsiteX9" fmla="*/ 222038 w 669100"/>
                <a:gd name="connsiteY9" fmla="*/ 533401 h 1279655"/>
                <a:gd name="connsiteX10" fmla="*/ 281128 w 669100"/>
                <a:gd name="connsiteY10" fmla="*/ 533401 h 1279655"/>
                <a:gd name="connsiteX11" fmla="*/ 321684 w 669100"/>
                <a:gd name="connsiteY11" fmla="*/ 492845 h 1279655"/>
                <a:gd name="connsiteX12" fmla="*/ 321684 w 669100"/>
                <a:gd name="connsiteY12" fmla="*/ 471067 h 1279655"/>
                <a:gd name="connsiteX13" fmla="*/ 281128 w 669100"/>
                <a:gd name="connsiteY13" fmla="*/ 430511 h 1279655"/>
                <a:gd name="connsiteX14" fmla="*/ 222038 w 669100"/>
                <a:gd name="connsiteY14" fmla="*/ 430511 h 1279655"/>
                <a:gd name="connsiteX15" fmla="*/ 222038 w 669100"/>
                <a:gd name="connsiteY15" fmla="*/ 354364 h 1279655"/>
                <a:gd name="connsiteX16" fmla="*/ 250246 w 669100"/>
                <a:gd name="connsiteY16" fmla="*/ 326157 h 1279655"/>
                <a:gd name="connsiteX17" fmla="*/ 250246 w 669100"/>
                <a:gd name="connsiteY17" fmla="*/ 304379 h 1279655"/>
                <a:gd name="connsiteX18" fmla="*/ 222038 w 669100"/>
                <a:gd name="connsiteY18" fmla="*/ 276171 h 1279655"/>
                <a:gd name="connsiteX19" fmla="*/ 222038 w 669100"/>
                <a:gd name="connsiteY19" fmla="*/ 171451 h 1279655"/>
                <a:gd name="connsiteX20" fmla="*/ 243027 w 669100"/>
                <a:gd name="connsiteY20" fmla="*/ 171451 h 1279655"/>
                <a:gd name="connsiteX21" fmla="*/ 283583 w 669100"/>
                <a:gd name="connsiteY21" fmla="*/ 130895 h 1279655"/>
                <a:gd name="connsiteX22" fmla="*/ 283583 w 669100"/>
                <a:gd name="connsiteY22" fmla="*/ 109117 h 1279655"/>
                <a:gd name="connsiteX23" fmla="*/ 243027 w 669100"/>
                <a:gd name="connsiteY23" fmla="*/ 68561 h 1279655"/>
                <a:gd name="connsiteX24" fmla="*/ 242176 w 669100"/>
                <a:gd name="connsiteY24" fmla="*/ 68561 h 1279655"/>
                <a:gd name="connsiteX25" fmla="*/ 310736 w 669100"/>
                <a:gd name="connsiteY25" fmla="*/ 0 h 1279655"/>
                <a:gd name="connsiteX26" fmla="*/ 358365 w 669100"/>
                <a:gd name="connsiteY26" fmla="*/ 0 h 1279655"/>
                <a:gd name="connsiteX27" fmla="*/ 447063 w 669100"/>
                <a:gd name="connsiteY27" fmla="*/ 88698 h 1279655"/>
                <a:gd name="connsiteX28" fmla="*/ 447063 w 669100"/>
                <a:gd name="connsiteY28" fmla="*/ 633270 h 1279655"/>
                <a:gd name="connsiteX29" fmla="*/ 464772 w 669100"/>
                <a:gd name="connsiteY29" fmla="*/ 636846 h 1279655"/>
                <a:gd name="connsiteX30" fmla="*/ 669100 w 669100"/>
                <a:gd name="connsiteY30" fmla="*/ 945105 h 1279655"/>
                <a:gd name="connsiteX31" fmla="*/ 334550 w 669100"/>
                <a:gd name="connsiteY31" fmla="*/ 1279655 h 127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9100" h="1279655">
                  <a:moveTo>
                    <a:pt x="334550" y="1202500"/>
                  </a:moveTo>
                  <a:cubicBezTo>
                    <a:pt x="377283" y="1202500"/>
                    <a:pt x="411925" y="1167858"/>
                    <a:pt x="411925" y="1125125"/>
                  </a:cubicBezTo>
                  <a:cubicBezTo>
                    <a:pt x="411925" y="1082392"/>
                    <a:pt x="377283" y="1047750"/>
                    <a:pt x="334550" y="1047750"/>
                  </a:cubicBezTo>
                  <a:cubicBezTo>
                    <a:pt x="291817" y="1047750"/>
                    <a:pt x="257175" y="1082392"/>
                    <a:pt x="257175" y="1125125"/>
                  </a:cubicBezTo>
                  <a:cubicBezTo>
                    <a:pt x="257175" y="1167858"/>
                    <a:pt x="291817" y="1202500"/>
                    <a:pt x="334550" y="1202500"/>
                  </a:cubicBezTo>
                  <a:close/>
                  <a:moveTo>
                    <a:pt x="334550" y="1279655"/>
                  </a:moveTo>
                  <a:cubicBezTo>
                    <a:pt x="149783" y="1279655"/>
                    <a:pt x="0" y="1129872"/>
                    <a:pt x="0" y="945105"/>
                  </a:cubicBezTo>
                  <a:cubicBezTo>
                    <a:pt x="0" y="806530"/>
                    <a:pt x="84253" y="687633"/>
                    <a:pt x="204328" y="636846"/>
                  </a:cubicBezTo>
                  <a:lnTo>
                    <a:pt x="222038" y="633270"/>
                  </a:lnTo>
                  <a:lnTo>
                    <a:pt x="222038" y="533401"/>
                  </a:lnTo>
                  <a:lnTo>
                    <a:pt x="281128" y="533401"/>
                  </a:lnTo>
                  <a:lnTo>
                    <a:pt x="321684" y="492845"/>
                  </a:lnTo>
                  <a:lnTo>
                    <a:pt x="321684" y="471067"/>
                  </a:lnTo>
                  <a:lnTo>
                    <a:pt x="281128" y="430511"/>
                  </a:lnTo>
                  <a:lnTo>
                    <a:pt x="222038" y="430511"/>
                  </a:lnTo>
                  <a:lnTo>
                    <a:pt x="222038" y="354364"/>
                  </a:lnTo>
                  <a:lnTo>
                    <a:pt x="250246" y="326157"/>
                  </a:lnTo>
                  <a:lnTo>
                    <a:pt x="250246" y="304379"/>
                  </a:lnTo>
                  <a:lnTo>
                    <a:pt x="222038" y="276171"/>
                  </a:lnTo>
                  <a:lnTo>
                    <a:pt x="222038" y="171451"/>
                  </a:lnTo>
                  <a:lnTo>
                    <a:pt x="243027" y="171451"/>
                  </a:lnTo>
                  <a:lnTo>
                    <a:pt x="283583" y="130895"/>
                  </a:lnTo>
                  <a:lnTo>
                    <a:pt x="283583" y="109117"/>
                  </a:lnTo>
                  <a:lnTo>
                    <a:pt x="243027" y="68561"/>
                  </a:lnTo>
                  <a:lnTo>
                    <a:pt x="242176" y="68561"/>
                  </a:lnTo>
                  <a:lnTo>
                    <a:pt x="310736" y="0"/>
                  </a:lnTo>
                  <a:lnTo>
                    <a:pt x="358365" y="0"/>
                  </a:lnTo>
                  <a:lnTo>
                    <a:pt x="447063" y="88698"/>
                  </a:lnTo>
                  <a:lnTo>
                    <a:pt x="447063" y="633270"/>
                  </a:lnTo>
                  <a:lnTo>
                    <a:pt x="464772" y="636846"/>
                  </a:lnTo>
                  <a:cubicBezTo>
                    <a:pt x="584847" y="687633"/>
                    <a:pt x="669100" y="806530"/>
                    <a:pt x="669100" y="945105"/>
                  </a:cubicBezTo>
                  <a:cubicBezTo>
                    <a:pt x="669100" y="1129872"/>
                    <a:pt x="519317" y="1279655"/>
                    <a:pt x="334550" y="1279655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E6DD840-83FD-426A-BFCC-EEF497D4C219}"/>
                </a:ext>
              </a:extLst>
            </p:cNvPr>
            <p:cNvSpPr/>
            <p:nvPr/>
          </p:nvSpPr>
          <p:spPr bwMode="auto">
            <a:xfrm rot="8100000">
              <a:off x="5660104" y="5383482"/>
              <a:ext cx="471488" cy="853888"/>
            </a:xfrm>
            <a:custGeom>
              <a:avLst/>
              <a:gdLst>
                <a:gd name="connsiteX0" fmla="*/ 321747 w 630071"/>
                <a:gd name="connsiteY0" fmla="*/ 1098705 h 1141090"/>
                <a:gd name="connsiteX1" fmla="*/ 369372 w 630071"/>
                <a:gd name="connsiteY1" fmla="*/ 1051080 h 1141090"/>
                <a:gd name="connsiteX2" fmla="*/ 321747 w 630071"/>
                <a:gd name="connsiteY2" fmla="*/ 1003455 h 1141090"/>
                <a:gd name="connsiteX3" fmla="*/ 274122 w 630071"/>
                <a:gd name="connsiteY3" fmla="*/ 1051080 h 1141090"/>
                <a:gd name="connsiteX4" fmla="*/ 321747 w 630071"/>
                <a:gd name="connsiteY4" fmla="*/ 1098705 h 1141090"/>
                <a:gd name="connsiteX5" fmla="*/ 587208 w 630071"/>
                <a:gd name="connsiteY5" fmla="*/ 1141090 h 1141090"/>
                <a:gd name="connsiteX6" fmla="*/ 42863 w 630071"/>
                <a:gd name="connsiteY6" fmla="*/ 1141090 h 1141090"/>
                <a:gd name="connsiteX7" fmla="*/ 0 w 630071"/>
                <a:gd name="connsiteY7" fmla="*/ 1098227 h 1141090"/>
                <a:gd name="connsiteX8" fmla="*/ 0 w 630071"/>
                <a:gd name="connsiteY8" fmla="*/ 837486 h 1141090"/>
                <a:gd name="connsiteX9" fmla="*/ 146446 w 630071"/>
                <a:gd name="connsiteY9" fmla="*/ 691040 h 1141090"/>
                <a:gd name="connsiteX10" fmla="*/ 235713 w 630071"/>
                <a:gd name="connsiteY10" fmla="*/ 691040 h 1141090"/>
                <a:gd name="connsiteX11" fmla="*/ 235713 w 630071"/>
                <a:gd name="connsiteY11" fmla="*/ 473588 h 1141090"/>
                <a:gd name="connsiteX12" fmla="*/ 293172 w 630071"/>
                <a:gd name="connsiteY12" fmla="*/ 430769 h 1141090"/>
                <a:gd name="connsiteX13" fmla="*/ 235713 w 630071"/>
                <a:gd name="connsiteY13" fmla="*/ 387950 h 1141090"/>
                <a:gd name="connsiteX14" fmla="*/ 235713 w 630071"/>
                <a:gd name="connsiteY14" fmla="*/ 341172 h 1141090"/>
                <a:gd name="connsiteX15" fmla="*/ 293172 w 630071"/>
                <a:gd name="connsiteY15" fmla="*/ 313556 h 1141090"/>
                <a:gd name="connsiteX16" fmla="*/ 235713 w 630071"/>
                <a:gd name="connsiteY16" fmla="*/ 285940 h 1141090"/>
                <a:gd name="connsiteX17" fmla="*/ 235713 w 630071"/>
                <a:gd name="connsiteY17" fmla="*/ 178694 h 1141090"/>
                <a:gd name="connsiteX18" fmla="*/ 321747 w 630071"/>
                <a:gd name="connsiteY18" fmla="*/ 137344 h 1141090"/>
                <a:gd name="connsiteX19" fmla="*/ 235713 w 630071"/>
                <a:gd name="connsiteY19" fmla="*/ 95994 h 1141090"/>
                <a:gd name="connsiteX20" fmla="*/ 235713 w 630071"/>
                <a:gd name="connsiteY20" fmla="*/ 51623 h 1141090"/>
                <a:gd name="connsiteX21" fmla="*/ 287336 w 630071"/>
                <a:gd name="connsiteY21" fmla="*/ 0 h 1141090"/>
                <a:gd name="connsiteX22" fmla="*/ 342736 w 630071"/>
                <a:gd name="connsiteY22" fmla="*/ 0 h 1141090"/>
                <a:gd name="connsiteX23" fmla="*/ 394359 w 630071"/>
                <a:gd name="connsiteY23" fmla="*/ 51623 h 1141090"/>
                <a:gd name="connsiteX24" fmla="*/ 394359 w 630071"/>
                <a:gd name="connsiteY24" fmla="*/ 691040 h 1141090"/>
                <a:gd name="connsiteX25" fmla="*/ 483625 w 630071"/>
                <a:gd name="connsiteY25" fmla="*/ 691040 h 1141090"/>
                <a:gd name="connsiteX26" fmla="*/ 630071 w 630071"/>
                <a:gd name="connsiteY26" fmla="*/ 837486 h 1141090"/>
                <a:gd name="connsiteX27" fmla="*/ 630071 w 630071"/>
                <a:gd name="connsiteY27" fmla="*/ 1098227 h 1141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30071" h="1141090">
                  <a:moveTo>
                    <a:pt x="321747" y="1098705"/>
                  </a:moveTo>
                  <a:cubicBezTo>
                    <a:pt x="348050" y="1098705"/>
                    <a:pt x="369372" y="1077383"/>
                    <a:pt x="369372" y="1051080"/>
                  </a:cubicBezTo>
                  <a:cubicBezTo>
                    <a:pt x="369372" y="1024777"/>
                    <a:pt x="348050" y="1003455"/>
                    <a:pt x="321747" y="1003455"/>
                  </a:cubicBezTo>
                  <a:cubicBezTo>
                    <a:pt x="295444" y="1003455"/>
                    <a:pt x="274122" y="1024777"/>
                    <a:pt x="274122" y="1051080"/>
                  </a:cubicBezTo>
                  <a:cubicBezTo>
                    <a:pt x="274122" y="1077383"/>
                    <a:pt x="295444" y="1098705"/>
                    <a:pt x="321747" y="1098705"/>
                  </a:cubicBezTo>
                  <a:close/>
                  <a:moveTo>
                    <a:pt x="587208" y="1141090"/>
                  </a:moveTo>
                  <a:lnTo>
                    <a:pt x="42863" y="1141090"/>
                  </a:lnTo>
                  <a:lnTo>
                    <a:pt x="0" y="1098227"/>
                  </a:lnTo>
                  <a:lnTo>
                    <a:pt x="0" y="837486"/>
                  </a:lnTo>
                  <a:lnTo>
                    <a:pt x="146446" y="691040"/>
                  </a:lnTo>
                  <a:lnTo>
                    <a:pt x="235713" y="691040"/>
                  </a:lnTo>
                  <a:lnTo>
                    <a:pt x="235713" y="473588"/>
                  </a:lnTo>
                  <a:lnTo>
                    <a:pt x="293172" y="430769"/>
                  </a:lnTo>
                  <a:lnTo>
                    <a:pt x="235713" y="387950"/>
                  </a:lnTo>
                  <a:lnTo>
                    <a:pt x="235713" y="341172"/>
                  </a:lnTo>
                  <a:lnTo>
                    <a:pt x="293172" y="313556"/>
                  </a:lnTo>
                  <a:lnTo>
                    <a:pt x="235713" y="285940"/>
                  </a:lnTo>
                  <a:lnTo>
                    <a:pt x="235713" y="178694"/>
                  </a:lnTo>
                  <a:lnTo>
                    <a:pt x="321747" y="137344"/>
                  </a:lnTo>
                  <a:lnTo>
                    <a:pt x="235713" y="95994"/>
                  </a:lnTo>
                  <a:lnTo>
                    <a:pt x="235713" y="51623"/>
                  </a:lnTo>
                  <a:lnTo>
                    <a:pt x="287336" y="0"/>
                  </a:lnTo>
                  <a:lnTo>
                    <a:pt x="342736" y="0"/>
                  </a:lnTo>
                  <a:lnTo>
                    <a:pt x="394359" y="51623"/>
                  </a:lnTo>
                  <a:lnTo>
                    <a:pt x="394359" y="691040"/>
                  </a:lnTo>
                  <a:lnTo>
                    <a:pt x="483625" y="691040"/>
                  </a:lnTo>
                  <a:lnTo>
                    <a:pt x="630071" y="837486"/>
                  </a:lnTo>
                  <a:lnTo>
                    <a:pt x="630071" y="1098227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1259CFB-7FFE-4B4D-BAD6-B4C1420C1BA1}"/>
                </a:ext>
              </a:extLst>
            </p:cNvPr>
            <p:cNvSpPr/>
            <p:nvPr/>
          </p:nvSpPr>
          <p:spPr bwMode="auto">
            <a:xfrm rot="12600000">
              <a:off x="4628901" y="5373148"/>
              <a:ext cx="500694" cy="957578"/>
            </a:xfrm>
            <a:custGeom>
              <a:avLst/>
              <a:gdLst>
                <a:gd name="connsiteX0" fmla="*/ 334550 w 669100"/>
                <a:gd name="connsiteY0" fmla="*/ 1202500 h 1279655"/>
                <a:gd name="connsiteX1" fmla="*/ 411925 w 669100"/>
                <a:gd name="connsiteY1" fmla="*/ 1125125 h 1279655"/>
                <a:gd name="connsiteX2" fmla="*/ 334550 w 669100"/>
                <a:gd name="connsiteY2" fmla="*/ 1047750 h 1279655"/>
                <a:gd name="connsiteX3" fmla="*/ 257175 w 669100"/>
                <a:gd name="connsiteY3" fmla="*/ 1125125 h 1279655"/>
                <a:gd name="connsiteX4" fmla="*/ 334550 w 669100"/>
                <a:gd name="connsiteY4" fmla="*/ 1202500 h 1279655"/>
                <a:gd name="connsiteX5" fmla="*/ 334550 w 669100"/>
                <a:gd name="connsiteY5" fmla="*/ 1279655 h 1279655"/>
                <a:gd name="connsiteX6" fmla="*/ 0 w 669100"/>
                <a:gd name="connsiteY6" fmla="*/ 945105 h 1279655"/>
                <a:gd name="connsiteX7" fmla="*/ 204328 w 669100"/>
                <a:gd name="connsiteY7" fmla="*/ 636846 h 1279655"/>
                <a:gd name="connsiteX8" fmla="*/ 222038 w 669100"/>
                <a:gd name="connsiteY8" fmla="*/ 633270 h 1279655"/>
                <a:gd name="connsiteX9" fmla="*/ 222038 w 669100"/>
                <a:gd name="connsiteY9" fmla="*/ 533401 h 1279655"/>
                <a:gd name="connsiteX10" fmla="*/ 281128 w 669100"/>
                <a:gd name="connsiteY10" fmla="*/ 533401 h 1279655"/>
                <a:gd name="connsiteX11" fmla="*/ 321684 w 669100"/>
                <a:gd name="connsiteY11" fmla="*/ 492845 h 1279655"/>
                <a:gd name="connsiteX12" fmla="*/ 321684 w 669100"/>
                <a:gd name="connsiteY12" fmla="*/ 471067 h 1279655"/>
                <a:gd name="connsiteX13" fmla="*/ 281128 w 669100"/>
                <a:gd name="connsiteY13" fmla="*/ 430511 h 1279655"/>
                <a:gd name="connsiteX14" fmla="*/ 222038 w 669100"/>
                <a:gd name="connsiteY14" fmla="*/ 430511 h 1279655"/>
                <a:gd name="connsiteX15" fmla="*/ 222038 w 669100"/>
                <a:gd name="connsiteY15" fmla="*/ 354364 h 1279655"/>
                <a:gd name="connsiteX16" fmla="*/ 250246 w 669100"/>
                <a:gd name="connsiteY16" fmla="*/ 326157 h 1279655"/>
                <a:gd name="connsiteX17" fmla="*/ 250246 w 669100"/>
                <a:gd name="connsiteY17" fmla="*/ 304379 h 1279655"/>
                <a:gd name="connsiteX18" fmla="*/ 222038 w 669100"/>
                <a:gd name="connsiteY18" fmla="*/ 276171 h 1279655"/>
                <a:gd name="connsiteX19" fmla="*/ 222038 w 669100"/>
                <a:gd name="connsiteY19" fmla="*/ 171451 h 1279655"/>
                <a:gd name="connsiteX20" fmla="*/ 243027 w 669100"/>
                <a:gd name="connsiteY20" fmla="*/ 171451 h 1279655"/>
                <a:gd name="connsiteX21" fmla="*/ 283583 w 669100"/>
                <a:gd name="connsiteY21" fmla="*/ 130895 h 1279655"/>
                <a:gd name="connsiteX22" fmla="*/ 283583 w 669100"/>
                <a:gd name="connsiteY22" fmla="*/ 109117 h 1279655"/>
                <a:gd name="connsiteX23" fmla="*/ 243027 w 669100"/>
                <a:gd name="connsiteY23" fmla="*/ 68561 h 1279655"/>
                <a:gd name="connsiteX24" fmla="*/ 242176 w 669100"/>
                <a:gd name="connsiteY24" fmla="*/ 68561 h 1279655"/>
                <a:gd name="connsiteX25" fmla="*/ 310736 w 669100"/>
                <a:gd name="connsiteY25" fmla="*/ 0 h 1279655"/>
                <a:gd name="connsiteX26" fmla="*/ 358365 w 669100"/>
                <a:gd name="connsiteY26" fmla="*/ 0 h 1279655"/>
                <a:gd name="connsiteX27" fmla="*/ 447063 w 669100"/>
                <a:gd name="connsiteY27" fmla="*/ 88698 h 1279655"/>
                <a:gd name="connsiteX28" fmla="*/ 447063 w 669100"/>
                <a:gd name="connsiteY28" fmla="*/ 633270 h 1279655"/>
                <a:gd name="connsiteX29" fmla="*/ 464772 w 669100"/>
                <a:gd name="connsiteY29" fmla="*/ 636846 h 1279655"/>
                <a:gd name="connsiteX30" fmla="*/ 669100 w 669100"/>
                <a:gd name="connsiteY30" fmla="*/ 945105 h 1279655"/>
                <a:gd name="connsiteX31" fmla="*/ 334550 w 669100"/>
                <a:gd name="connsiteY31" fmla="*/ 1279655 h 127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9100" h="1279655">
                  <a:moveTo>
                    <a:pt x="334550" y="1202500"/>
                  </a:moveTo>
                  <a:cubicBezTo>
                    <a:pt x="377283" y="1202500"/>
                    <a:pt x="411925" y="1167858"/>
                    <a:pt x="411925" y="1125125"/>
                  </a:cubicBezTo>
                  <a:cubicBezTo>
                    <a:pt x="411925" y="1082392"/>
                    <a:pt x="377283" y="1047750"/>
                    <a:pt x="334550" y="1047750"/>
                  </a:cubicBezTo>
                  <a:cubicBezTo>
                    <a:pt x="291817" y="1047750"/>
                    <a:pt x="257175" y="1082392"/>
                    <a:pt x="257175" y="1125125"/>
                  </a:cubicBezTo>
                  <a:cubicBezTo>
                    <a:pt x="257175" y="1167858"/>
                    <a:pt x="291817" y="1202500"/>
                    <a:pt x="334550" y="1202500"/>
                  </a:cubicBezTo>
                  <a:close/>
                  <a:moveTo>
                    <a:pt x="334550" y="1279655"/>
                  </a:moveTo>
                  <a:cubicBezTo>
                    <a:pt x="149783" y="1279655"/>
                    <a:pt x="0" y="1129872"/>
                    <a:pt x="0" y="945105"/>
                  </a:cubicBezTo>
                  <a:cubicBezTo>
                    <a:pt x="0" y="806530"/>
                    <a:pt x="84253" y="687633"/>
                    <a:pt x="204328" y="636846"/>
                  </a:cubicBezTo>
                  <a:lnTo>
                    <a:pt x="222038" y="633270"/>
                  </a:lnTo>
                  <a:lnTo>
                    <a:pt x="222038" y="533401"/>
                  </a:lnTo>
                  <a:lnTo>
                    <a:pt x="281128" y="533401"/>
                  </a:lnTo>
                  <a:lnTo>
                    <a:pt x="321684" y="492845"/>
                  </a:lnTo>
                  <a:lnTo>
                    <a:pt x="321684" y="471067"/>
                  </a:lnTo>
                  <a:lnTo>
                    <a:pt x="281128" y="430511"/>
                  </a:lnTo>
                  <a:lnTo>
                    <a:pt x="222038" y="430511"/>
                  </a:lnTo>
                  <a:lnTo>
                    <a:pt x="222038" y="354364"/>
                  </a:lnTo>
                  <a:lnTo>
                    <a:pt x="250246" y="326157"/>
                  </a:lnTo>
                  <a:lnTo>
                    <a:pt x="250246" y="304379"/>
                  </a:lnTo>
                  <a:lnTo>
                    <a:pt x="222038" y="276171"/>
                  </a:lnTo>
                  <a:lnTo>
                    <a:pt x="222038" y="171451"/>
                  </a:lnTo>
                  <a:lnTo>
                    <a:pt x="243027" y="171451"/>
                  </a:lnTo>
                  <a:lnTo>
                    <a:pt x="283583" y="130895"/>
                  </a:lnTo>
                  <a:lnTo>
                    <a:pt x="283583" y="109117"/>
                  </a:lnTo>
                  <a:lnTo>
                    <a:pt x="243027" y="68561"/>
                  </a:lnTo>
                  <a:lnTo>
                    <a:pt x="242176" y="68561"/>
                  </a:lnTo>
                  <a:lnTo>
                    <a:pt x="310736" y="0"/>
                  </a:lnTo>
                  <a:lnTo>
                    <a:pt x="358365" y="0"/>
                  </a:lnTo>
                  <a:lnTo>
                    <a:pt x="447063" y="88698"/>
                  </a:lnTo>
                  <a:lnTo>
                    <a:pt x="447063" y="633270"/>
                  </a:lnTo>
                  <a:lnTo>
                    <a:pt x="464772" y="636846"/>
                  </a:lnTo>
                  <a:cubicBezTo>
                    <a:pt x="584847" y="687633"/>
                    <a:pt x="669100" y="806530"/>
                    <a:pt x="669100" y="945105"/>
                  </a:cubicBezTo>
                  <a:cubicBezTo>
                    <a:pt x="669100" y="1129872"/>
                    <a:pt x="519317" y="1279655"/>
                    <a:pt x="334550" y="1279655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2C99624-BA6F-4631-ADC1-B91128EEDE4C}"/>
                </a:ext>
              </a:extLst>
            </p:cNvPr>
            <p:cNvSpPr/>
            <p:nvPr/>
          </p:nvSpPr>
          <p:spPr bwMode="auto">
            <a:xfrm>
              <a:off x="5034032" y="5346699"/>
              <a:ext cx="740569" cy="337279"/>
            </a:xfrm>
            <a:custGeom>
              <a:avLst/>
              <a:gdLst>
                <a:gd name="connsiteX0" fmla="*/ 27473 w 740569"/>
                <a:gd name="connsiteY0" fmla="*/ 196626 h 337279"/>
                <a:gd name="connsiteX1" fmla="*/ 70789 w 740569"/>
                <a:gd name="connsiteY1" fmla="*/ 232366 h 337279"/>
                <a:gd name="connsiteX2" fmla="*/ 305096 w 740569"/>
                <a:gd name="connsiteY2" fmla="*/ 303936 h 337279"/>
                <a:gd name="connsiteX3" fmla="*/ 344202 w 740569"/>
                <a:gd name="connsiteY3" fmla="*/ 299994 h 337279"/>
                <a:gd name="connsiteX4" fmla="*/ 355720 w 740569"/>
                <a:gd name="connsiteY4" fmla="*/ 332176 h 337279"/>
                <a:gd name="connsiteX5" fmla="*/ 305096 w 740569"/>
                <a:gd name="connsiteY5" fmla="*/ 337279 h 337279"/>
                <a:gd name="connsiteX6" fmla="*/ 52147 w 740569"/>
                <a:gd name="connsiteY6" fmla="*/ 260014 h 337279"/>
                <a:gd name="connsiteX7" fmla="*/ 0 w 740569"/>
                <a:gd name="connsiteY7" fmla="*/ 216988 h 337279"/>
                <a:gd name="connsiteX8" fmla="*/ 715893 w 740569"/>
                <a:gd name="connsiteY8" fmla="*/ 0 h 337279"/>
                <a:gd name="connsiteX9" fmla="*/ 740569 w 740569"/>
                <a:gd name="connsiteY9" fmla="*/ 1007 h 337279"/>
                <a:gd name="connsiteX10" fmla="*/ 721957 w 740569"/>
                <a:gd name="connsiteY10" fmla="*/ 60965 h 337279"/>
                <a:gd name="connsiteX11" fmla="*/ 625001 w 740569"/>
                <a:gd name="connsiteY11" fmla="*/ 204770 h 337279"/>
                <a:gd name="connsiteX12" fmla="*/ 599979 w 740569"/>
                <a:gd name="connsiteY12" fmla="*/ 225415 h 337279"/>
                <a:gd name="connsiteX13" fmla="*/ 596675 w 740569"/>
                <a:gd name="connsiteY13" fmla="*/ 185112 h 337279"/>
                <a:gd name="connsiteX14" fmla="*/ 601424 w 740569"/>
                <a:gd name="connsiteY14" fmla="*/ 181193 h 337279"/>
                <a:gd name="connsiteX15" fmla="*/ 691235 w 740569"/>
                <a:gd name="connsiteY15" fmla="*/ 47987 h 337279"/>
                <a:gd name="connsiteX16" fmla="*/ 705833 w 740569"/>
                <a:gd name="connsiteY16" fmla="*/ 958 h 337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40569" h="337279">
                  <a:moveTo>
                    <a:pt x="27473" y="196626"/>
                  </a:moveTo>
                  <a:lnTo>
                    <a:pt x="70789" y="232366"/>
                  </a:lnTo>
                  <a:cubicBezTo>
                    <a:pt x="137674" y="277552"/>
                    <a:pt x="218304" y="303936"/>
                    <a:pt x="305096" y="303936"/>
                  </a:cubicBezTo>
                  <a:lnTo>
                    <a:pt x="344202" y="299994"/>
                  </a:lnTo>
                  <a:lnTo>
                    <a:pt x="355720" y="332176"/>
                  </a:lnTo>
                  <a:lnTo>
                    <a:pt x="305096" y="337279"/>
                  </a:lnTo>
                  <a:cubicBezTo>
                    <a:pt x="211398" y="337279"/>
                    <a:pt x="124353" y="308795"/>
                    <a:pt x="52147" y="260014"/>
                  </a:cubicBezTo>
                  <a:lnTo>
                    <a:pt x="0" y="216988"/>
                  </a:lnTo>
                  <a:close/>
                  <a:moveTo>
                    <a:pt x="715893" y="0"/>
                  </a:moveTo>
                  <a:lnTo>
                    <a:pt x="740569" y="1007"/>
                  </a:lnTo>
                  <a:lnTo>
                    <a:pt x="721957" y="60965"/>
                  </a:lnTo>
                  <a:cubicBezTo>
                    <a:pt x="699064" y="115091"/>
                    <a:pt x="665937" y="163835"/>
                    <a:pt x="625001" y="204770"/>
                  </a:cubicBezTo>
                  <a:lnTo>
                    <a:pt x="599979" y="225415"/>
                  </a:lnTo>
                  <a:lnTo>
                    <a:pt x="596675" y="185112"/>
                  </a:lnTo>
                  <a:lnTo>
                    <a:pt x="601424" y="181193"/>
                  </a:lnTo>
                  <a:cubicBezTo>
                    <a:pt x="639343" y="143275"/>
                    <a:pt x="670029" y="98124"/>
                    <a:pt x="691235" y="47987"/>
                  </a:cubicBezTo>
                  <a:lnTo>
                    <a:pt x="705833" y="9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　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32388E2-1BCD-4B38-8761-C14A663C382E}"/>
              </a:ext>
            </a:extLst>
          </p:cNvPr>
          <p:cNvGrpSpPr/>
          <p:nvPr/>
        </p:nvGrpSpPr>
        <p:grpSpPr>
          <a:xfrm>
            <a:off x="634653" y="4014948"/>
            <a:ext cx="2652056" cy="2178834"/>
            <a:chOff x="2965332" y="1003714"/>
            <a:chExt cx="3277306" cy="2692516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908E05C-DD60-45BD-A458-4565483DF98E}"/>
                </a:ext>
              </a:extLst>
            </p:cNvPr>
            <p:cNvSpPr/>
            <p:nvPr/>
          </p:nvSpPr>
          <p:spPr bwMode="auto">
            <a:xfrm rot="1800000">
              <a:off x="3947109" y="1938108"/>
              <a:ext cx="430536" cy="135015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47B2B73-29C1-4FD9-8705-DDB63CA34750}"/>
                </a:ext>
              </a:extLst>
            </p:cNvPr>
            <p:cNvSpPr/>
            <p:nvPr/>
          </p:nvSpPr>
          <p:spPr bwMode="auto">
            <a:xfrm rot="19800000">
              <a:off x="5068947" y="1997406"/>
              <a:ext cx="376562" cy="1180889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1426DAC-197A-4DB1-A0AC-47D2D8C99437}"/>
                </a:ext>
              </a:extLst>
            </p:cNvPr>
            <p:cNvSpPr/>
            <p:nvPr/>
          </p:nvSpPr>
          <p:spPr bwMode="auto">
            <a:xfrm rot="1800000">
              <a:off x="3842407" y="1890984"/>
              <a:ext cx="376562" cy="1180889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円: 塗りつぶしなし 14">
              <a:extLst>
                <a:ext uri="{FF2B5EF4-FFF2-40B4-BE49-F238E27FC236}">
                  <a16:creationId xmlns:a16="http://schemas.microsoft.com/office/drawing/2014/main" id="{0226AFF0-4FBD-40B1-AED7-DDE27C6E1DEB}"/>
                </a:ext>
              </a:extLst>
            </p:cNvPr>
            <p:cNvSpPr/>
            <p:nvPr/>
          </p:nvSpPr>
          <p:spPr bwMode="auto">
            <a:xfrm>
              <a:off x="3983324" y="1003714"/>
              <a:ext cx="1357484" cy="1357484"/>
            </a:xfrm>
            <a:prstGeom prst="donut">
              <a:avLst>
                <a:gd name="adj" fmla="val 368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D98015D-0B70-4844-BFA0-60FC06C1FCF8}"/>
                </a:ext>
              </a:extLst>
            </p:cNvPr>
            <p:cNvSpPr/>
            <p:nvPr/>
          </p:nvSpPr>
          <p:spPr bwMode="auto">
            <a:xfrm>
              <a:off x="4446798" y="2123646"/>
              <a:ext cx="430536" cy="135015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CA758C6-F19F-440E-BC87-1CF988F502EE}"/>
                </a:ext>
              </a:extLst>
            </p:cNvPr>
            <p:cNvSpPr/>
            <p:nvPr/>
          </p:nvSpPr>
          <p:spPr bwMode="auto">
            <a:xfrm rot="900000">
              <a:off x="4009755" y="2047824"/>
              <a:ext cx="430536" cy="135015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BBE0E3">
                <a:lumMod val="50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9B7C1EB-0B3A-47F0-887E-03C1A17B9E03}"/>
                </a:ext>
              </a:extLst>
            </p:cNvPr>
            <p:cNvSpPr/>
            <p:nvPr/>
          </p:nvSpPr>
          <p:spPr bwMode="auto">
            <a:xfrm rot="2700000">
              <a:off x="3542727" y="1723194"/>
              <a:ext cx="617698" cy="1393418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18CF302-90E2-453A-B187-93A8E3FD4305}"/>
                </a:ext>
              </a:extLst>
            </p:cNvPr>
            <p:cNvSpPr/>
            <p:nvPr/>
          </p:nvSpPr>
          <p:spPr bwMode="auto">
            <a:xfrm rot="18000000">
              <a:off x="5216937" y="1623833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3F366EB-BA5F-4FAB-9908-5C88DC3918F8}"/>
                </a:ext>
              </a:extLst>
            </p:cNvPr>
            <p:cNvSpPr/>
            <p:nvPr/>
          </p:nvSpPr>
          <p:spPr bwMode="auto">
            <a:xfrm rot="20700000">
              <a:off x="4733693" y="2051815"/>
              <a:ext cx="497707" cy="1122739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2FE57AB-591B-4C7C-A698-F16C28EB3F9E}"/>
                </a:ext>
              </a:extLst>
            </p:cNvPr>
            <p:cNvSpPr/>
            <p:nvPr/>
          </p:nvSpPr>
          <p:spPr bwMode="auto">
            <a:xfrm rot="3600000">
              <a:off x="3425139" y="1439231"/>
              <a:ext cx="430536" cy="135015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7705BDB-023E-4AAE-96E0-42F6B88B189D}"/>
                </a:ext>
              </a:extLst>
            </p:cNvPr>
            <p:cNvSpPr/>
            <p:nvPr/>
          </p:nvSpPr>
          <p:spPr bwMode="auto">
            <a:xfrm rot="20700000">
              <a:off x="4613489" y="2089783"/>
              <a:ext cx="512264" cy="1606447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297AC83-D1F2-41F1-914D-19876A585321}"/>
                </a:ext>
              </a:extLst>
            </p:cNvPr>
            <p:cNvSpPr/>
            <p:nvPr/>
          </p:nvSpPr>
          <p:spPr bwMode="auto">
            <a:xfrm>
              <a:off x="3990607" y="1003714"/>
              <a:ext cx="1357484" cy="1357484"/>
            </a:xfrm>
            <a:custGeom>
              <a:avLst/>
              <a:gdLst>
                <a:gd name="connsiteX0" fmla="*/ 414520 w 1357484"/>
                <a:gd name="connsiteY0" fmla="*/ 1247471 h 1357484"/>
                <a:gd name="connsiteX1" fmla="*/ 434016 w 1357484"/>
                <a:gd name="connsiteY1" fmla="*/ 1258053 h 1357484"/>
                <a:gd name="connsiteX2" fmla="*/ 678742 w 1357484"/>
                <a:gd name="connsiteY2" fmla="*/ 1307461 h 1357484"/>
                <a:gd name="connsiteX3" fmla="*/ 805451 w 1357484"/>
                <a:gd name="connsiteY3" fmla="*/ 1294688 h 1357484"/>
                <a:gd name="connsiteX4" fmla="*/ 837956 w 1357484"/>
                <a:gd name="connsiteY4" fmla="*/ 1284598 h 1357484"/>
                <a:gd name="connsiteX5" fmla="*/ 860793 w 1357484"/>
                <a:gd name="connsiteY5" fmla="*/ 1310860 h 1357484"/>
                <a:gd name="connsiteX6" fmla="*/ 863486 w 1357484"/>
                <a:gd name="connsiteY6" fmla="*/ 1328809 h 1357484"/>
                <a:gd name="connsiteX7" fmla="*/ 815532 w 1357484"/>
                <a:gd name="connsiteY7" fmla="*/ 1343695 h 1357484"/>
                <a:gd name="connsiteX8" fmla="*/ 678742 w 1357484"/>
                <a:gd name="connsiteY8" fmla="*/ 1357484 h 1357484"/>
                <a:gd name="connsiteX9" fmla="*/ 414545 w 1357484"/>
                <a:gd name="connsiteY9" fmla="*/ 1304145 h 1357484"/>
                <a:gd name="connsiteX10" fmla="*/ 391766 w 1357484"/>
                <a:gd name="connsiteY10" fmla="*/ 1291781 h 1357484"/>
                <a:gd name="connsiteX11" fmla="*/ 1039087 w 1357484"/>
                <a:gd name="connsiteY11" fmla="*/ 1192807 h 1357484"/>
                <a:gd name="connsiteX12" fmla="*/ 1068100 w 1357484"/>
                <a:gd name="connsiteY12" fmla="*/ 1233425 h 1357484"/>
                <a:gd name="connsiteX13" fmla="*/ 1058233 w 1357484"/>
                <a:gd name="connsiteY13" fmla="*/ 1241566 h 1357484"/>
                <a:gd name="connsiteX14" fmla="*/ 976085 w 1357484"/>
                <a:gd name="connsiteY14" fmla="*/ 1286154 h 1357484"/>
                <a:gd name="connsiteX15" fmla="*/ 962393 w 1357484"/>
                <a:gd name="connsiteY15" fmla="*/ 1247360 h 1357484"/>
                <a:gd name="connsiteX16" fmla="*/ 956952 w 1357484"/>
                <a:gd name="connsiteY16" fmla="*/ 1239879 h 1357484"/>
                <a:gd name="connsiteX17" fmla="*/ 1030265 w 1357484"/>
                <a:gd name="connsiteY17" fmla="*/ 1200086 h 1357484"/>
                <a:gd name="connsiteX18" fmla="*/ 1164210 w 1357484"/>
                <a:gd name="connsiteY18" fmla="*/ 1073746 h 1357484"/>
                <a:gd name="connsiteX19" fmla="*/ 1184643 w 1357484"/>
                <a:gd name="connsiteY19" fmla="*/ 1082260 h 1357484"/>
                <a:gd name="connsiteX20" fmla="*/ 1206112 w 1357484"/>
                <a:gd name="connsiteY20" fmla="*/ 1101203 h 1357484"/>
                <a:gd name="connsiteX21" fmla="*/ 1158685 w 1357484"/>
                <a:gd name="connsiteY21" fmla="*/ 1158685 h 1357484"/>
                <a:gd name="connsiteX22" fmla="*/ 1124864 w 1357484"/>
                <a:gd name="connsiteY22" fmla="*/ 1186590 h 1357484"/>
                <a:gd name="connsiteX23" fmla="*/ 1124318 w 1357484"/>
                <a:gd name="connsiteY23" fmla="*/ 1183860 h 1357484"/>
                <a:gd name="connsiteX24" fmla="*/ 1095541 w 1357484"/>
                <a:gd name="connsiteY24" fmla="*/ 1146228 h 1357484"/>
                <a:gd name="connsiteX25" fmla="*/ 1123314 w 1357484"/>
                <a:gd name="connsiteY25" fmla="*/ 1123314 h 1357484"/>
                <a:gd name="connsiteX26" fmla="*/ 167872 w 1357484"/>
                <a:gd name="connsiteY26" fmla="*/ 1042958 h 1357484"/>
                <a:gd name="connsiteX27" fmla="*/ 234171 w 1357484"/>
                <a:gd name="connsiteY27" fmla="*/ 1123314 h 1357484"/>
                <a:gd name="connsiteX28" fmla="*/ 327219 w 1357484"/>
                <a:gd name="connsiteY28" fmla="*/ 1200086 h 1357484"/>
                <a:gd name="connsiteX29" fmla="*/ 349455 w 1357484"/>
                <a:gd name="connsiteY29" fmla="*/ 1212155 h 1357484"/>
                <a:gd name="connsiteX30" fmla="*/ 325456 w 1357484"/>
                <a:gd name="connsiteY30" fmla="*/ 1255789 h 1357484"/>
                <a:gd name="connsiteX31" fmla="*/ 299251 w 1357484"/>
                <a:gd name="connsiteY31" fmla="*/ 1241566 h 1357484"/>
                <a:gd name="connsiteX32" fmla="*/ 198799 w 1357484"/>
                <a:gd name="connsiteY32" fmla="*/ 1158685 h 1357484"/>
                <a:gd name="connsiteX33" fmla="*/ 122169 w 1357484"/>
                <a:gd name="connsiteY33" fmla="*/ 1065809 h 1357484"/>
                <a:gd name="connsiteX34" fmla="*/ 678742 w 1357484"/>
                <a:gd name="connsiteY34" fmla="*/ 0 h 1357484"/>
                <a:gd name="connsiteX35" fmla="*/ 1357484 w 1357484"/>
                <a:gd name="connsiteY35" fmla="*/ 678742 h 1357484"/>
                <a:gd name="connsiteX36" fmla="*/ 1343695 w 1357484"/>
                <a:gd name="connsiteY36" fmla="*/ 815532 h 1357484"/>
                <a:gd name="connsiteX37" fmla="*/ 1332765 w 1357484"/>
                <a:gd name="connsiteY37" fmla="*/ 850743 h 1357484"/>
                <a:gd name="connsiteX38" fmla="*/ 1288034 w 1357484"/>
                <a:gd name="connsiteY38" fmla="*/ 826887 h 1357484"/>
                <a:gd name="connsiteX39" fmla="*/ 1294688 w 1357484"/>
                <a:gd name="connsiteY39" fmla="*/ 805451 h 1357484"/>
                <a:gd name="connsiteX40" fmla="*/ 1307461 w 1357484"/>
                <a:gd name="connsiteY40" fmla="*/ 678742 h 1357484"/>
                <a:gd name="connsiteX41" fmla="*/ 678742 w 1357484"/>
                <a:gd name="connsiteY41" fmla="*/ 50023 h 1357484"/>
                <a:gd name="connsiteX42" fmla="*/ 50023 w 1357484"/>
                <a:gd name="connsiteY42" fmla="*/ 678742 h 1357484"/>
                <a:gd name="connsiteX43" fmla="*/ 99431 w 1357484"/>
                <a:gd name="connsiteY43" fmla="*/ 923468 h 1357484"/>
                <a:gd name="connsiteX44" fmla="*/ 125929 w 1357484"/>
                <a:gd name="connsiteY44" fmla="*/ 972287 h 1357484"/>
                <a:gd name="connsiteX45" fmla="*/ 105143 w 1357484"/>
                <a:gd name="connsiteY45" fmla="*/ 983835 h 1357484"/>
                <a:gd name="connsiteX46" fmla="*/ 77111 w 1357484"/>
                <a:gd name="connsiteY46" fmla="*/ 986735 h 1357484"/>
                <a:gd name="connsiteX47" fmla="*/ 53339 w 1357484"/>
                <a:gd name="connsiteY47" fmla="*/ 942939 h 1357484"/>
                <a:gd name="connsiteX48" fmla="*/ 0 w 1357484"/>
                <a:gd name="connsiteY48" fmla="*/ 678742 h 1357484"/>
                <a:gd name="connsiteX49" fmla="*/ 678742 w 1357484"/>
                <a:gd name="connsiteY49" fmla="*/ 0 h 135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57484" h="1357484">
                  <a:moveTo>
                    <a:pt x="414520" y="1247471"/>
                  </a:moveTo>
                  <a:lnTo>
                    <a:pt x="434016" y="1258053"/>
                  </a:lnTo>
                  <a:cubicBezTo>
                    <a:pt x="509235" y="1289868"/>
                    <a:pt x="591934" y="1307461"/>
                    <a:pt x="678742" y="1307461"/>
                  </a:cubicBezTo>
                  <a:cubicBezTo>
                    <a:pt x="722146" y="1307461"/>
                    <a:pt x="764523" y="1303063"/>
                    <a:pt x="805451" y="1294688"/>
                  </a:cubicBezTo>
                  <a:lnTo>
                    <a:pt x="837956" y="1284598"/>
                  </a:lnTo>
                  <a:lnTo>
                    <a:pt x="860793" y="1310860"/>
                  </a:lnTo>
                  <a:lnTo>
                    <a:pt x="863486" y="1328809"/>
                  </a:lnTo>
                  <a:lnTo>
                    <a:pt x="815532" y="1343695"/>
                  </a:lnTo>
                  <a:cubicBezTo>
                    <a:pt x="771348" y="1352736"/>
                    <a:pt x="725600" y="1357484"/>
                    <a:pt x="678742" y="1357484"/>
                  </a:cubicBezTo>
                  <a:cubicBezTo>
                    <a:pt x="585027" y="1357484"/>
                    <a:pt x="495749" y="1338491"/>
                    <a:pt x="414545" y="1304145"/>
                  </a:cubicBezTo>
                  <a:lnTo>
                    <a:pt x="391766" y="1291781"/>
                  </a:lnTo>
                  <a:close/>
                  <a:moveTo>
                    <a:pt x="1039087" y="1192807"/>
                  </a:moveTo>
                  <a:lnTo>
                    <a:pt x="1068100" y="1233425"/>
                  </a:lnTo>
                  <a:lnTo>
                    <a:pt x="1058233" y="1241566"/>
                  </a:lnTo>
                  <a:lnTo>
                    <a:pt x="976085" y="1286154"/>
                  </a:lnTo>
                  <a:lnTo>
                    <a:pt x="962393" y="1247360"/>
                  </a:lnTo>
                  <a:lnTo>
                    <a:pt x="956952" y="1239879"/>
                  </a:lnTo>
                  <a:lnTo>
                    <a:pt x="1030265" y="1200086"/>
                  </a:lnTo>
                  <a:close/>
                  <a:moveTo>
                    <a:pt x="1164210" y="1073746"/>
                  </a:moveTo>
                  <a:lnTo>
                    <a:pt x="1184643" y="1082260"/>
                  </a:lnTo>
                  <a:lnTo>
                    <a:pt x="1206112" y="1101203"/>
                  </a:lnTo>
                  <a:lnTo>
                    <a:pt x="1158685" y="1158685"/>
                  </a:lnTo>
                  <a:lnTo>
                    <a:pt x="1124864" y="1186590"/>
                  </a:lnTo>
                  <a:lnTo>
                    <a:pt x="1124318" y="1183860"/>
                  </a:lnTo>
                  <a:lnTo>
                    <a:pt x="1095541" y="1146228"/>
                  </a:lnTo>
                  <a:lnTo>
                    <a:pt x="1123314" y="1123314"/>
                  </a:lnTo>
                  <a:close/>
                  <a:moveTo>
                    <a:pt x="167872" y="1042958"/>
                  </a:moveTo>
                  <a:lnTo>
                    <a:pt x="234171" y="1123314"/>
                  </a:lnTo>
                  <a:cubicBezTo>
                    <a:pt x="262615" y="1151758"/>
                    <a:pt x="293771" y="1177489"/>
                    <a:pt x="327219" y="1200086"/>
                  </a:cubicBezTo>
                  <a:lnTo>
                    <a:pt x="349455" y="1212155"/>
                  </a:lnTo>
                  <a:lnTo>
                    <a:pt x="325456" y="1255789"/>
                  </a:lnTo>
                  <a:lnTo>
                    <a:pt x="299251" y="1241566"/>
                  </a:lnTo>
                  <a:cubicBezTo>
                    <a:pt x="263142" y="1217171"/>
                    <a:pt x="229506" y="1189392"/>
                    <a:pt x="198799" y="1158685"/>
                  </a:cubicBezTo>
                  <a:lnTo>
                    <a:pt x="122169" y="1065809"/>
                  </a:lnTo>
                  <a:close/>
                  <a:moveTo>
                    <a:pt x="678742" y="0"/>
                  </a:moveTo>
                  <a:cubicBezTo>
                    <a:pt x="1053601" y="0"/>
                    <a:pt x="1357484" y="303883"/>
                    <a:pt x="1357484" y="678742"/>
                  </a:cubicBezTo>
                  <a:cubicBezTo>
                    <a:pt x="1357484" y="725599"/>
                    <a:pt x="1352736" y="771348"/>
                    <a:pt x="1343695" y="815532"/>
                  </a:cubicBezTo>
                  <a:lnTo>
                    <a:pt x="1332765" y="850743"/>
                  </a:lnTo>
                  <a:lnTo>
                    <a:pt x="1288034" y="826887"/>
                  </a:lnTo>
                  <a:lnTo>
                    <a:pt x="1294688" y="805451"/>
                  </a:lnTo>
                  <a:cubicBezTo>
                    <a:pt x="1303063" y="764523"/>
                    <a:pt x="1307461" y="722146"/>
                    <a:pt x="1307461" y="678742"/>
                  </a:cubicBezTo>
                  <a:cubicBezTo>
                    <a:pt x="1307461" y="331510"/>
                    <a:pt x="1025974" y="50023"/>
                    <a:pt x="678742" y="50023"/>
                  </a:cubicBezTo>
                  <a:cubicBezTo>
                    <a:pt x="331510" y="50023"/>
                    <a:pt x="50023" y="331510"/>
                    <a:pt x="50023" y="678742"/>
                  </a:cubicBezTo>
                  <a:cubicBezTo>
                    <a:pt x="50023" y="765550"/>
                    <a:pt x="67616" y="848249"/>
                    <a:pt x="99431" y="923468"/>
                  </a:cubicBezTo>
                  <a:lnTo>
                    <a:pt x="125929" y="972287"/>
                  </a:lnTo>
                  <a:lnTo>
                    <a:pt x="105143" y="983835"/>
                  </a:lnTo>
                  <a:lnTo>
                    <a:pt x="77111" y="986735"/>
                  </a:lnTo>
                  <a:lnTo>
                    <a:pt x="53339" y="942939"/>
                  </a:lnTo>
                  <a:cubicBezTo>
                    <a:pt x="18993" y="861736"/>
                    <a:pt x="0" y="772457"/>
                    <a:pt x="0" y="678742"/>
                  </a:cubicBezTo>
                  <a:cubicBezTo>
                    <a:pt x="0" y="303883"/>
                    <a:pt x="303883" y="0"/>
                    <a:pt x="67874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E1A57EF3-55DF-49DC-BD03-6A4928142B33}"/>
              </a:ext>
            </a:extLst>
          </p:cNvPr>
          <p:cNvGrpSpPr/>
          <p:nvPr/>
        </p:nvGrpSpPr>
        <p:grpSpPr>
          <a:xfrm>
            <a:off x="1331049" y="1200985"/>
            <a:ext cx="1392555" cy="2180318"/>
            <a:chOff x="5400914" y="4073381"/>
            <a:chExt cx="1392555" cy="2180318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5014E0B-E26C-4E1A-8278-7DEBE342006C}"/>
                </a:ext>
              </a:extLst>
            </p:cNvPr>
            <p:cNvSpPr/>
            <p:nvPr/>
          </p:nvSpPr>
          <p:spPr bwMode="auto">
            <a:xfrm rot="10800000" flipH="1">
              <a:off x="5830678" y="4974044"/>
              <a:ext cx="669100" cy="1279655"/>
            </a:xfrm>
            <a:custGeom>
              <a:avLst/>
              <a:gdLst>
                <a:gd name="connsiteX0" fmla="*/ 334550 w 669100"/>
                <a:gd name="connsiteY0" fmla="*/ 1202500 h 1279655"/>
                <a:gd name="connsiteX1" fmla="*/ 411925 w 669100"/>
                <a:gd name="connsiteY1" fmla="*/ 1125125 h 1279655"/>
                <a:gd name="connsiteX2" fmla="*/ 334550 w 669100"/>
                <a:gd name="connsiteY2" fmla="*/ 1047750 h 1279655"/>
                <a:gd name="connsiteX3" fmla="*/ 257175 w 669100"/>
                <a:gd name="connsiteY3" fmla="*/ 1125125 h 1279655"/>
                <a:gd name="connsiteX4" fmla="*/ 334550 w 669100"/>
                <a:gd name="connsiteY4" fmla="*/ 1202500 h 1279655"/>
                <a:gd name="connsiteX5" fmla="*/ 334550 w 669100"/>
                <a:gd name="connsiteY5" fmla="*/ 1279655 h 1279655"/>
                <a:gd name="connsiteX6" fmla="*/ 0 w 669100"/>
                <a:gd name="connsiteY6" fmla="*/ 945105 h 1279655"/>
                <a:gd name="connsiteX7" fmla="*/ 204328 w 669100"/>
                <a:gd name="connsiteY7" fmla="*/ 636846 h 1279655"/>
                <a:gd name="connsiteX8" fmla="*/ 222038 w 669100"/>
                <a:gd name="connsiteY8" fmla="*/ 633270 h 1279655"/>
                <a:gd name="connsiteX9" fmla="*/ 222038 w 669100"/>
                <a:gd name="connsiteY9" fmla="*/ 533401 h 1279655"/>
                <a:gd name="connsiteX10" fmla="*/ 281128 w 669100"/>
                <a:gd name="connsiteY10" fmla="*/ 533401 h 1279655"/>
                <a:gd name="connsiteX11" fmla="*/ 321684 w 669100"/>
                <a:gd name="connsiteY11" fmla="*/ 492845 h 1279655"/>
                <a:gd name="connsiteX12" fmla="*/ 321684 w 669100"/>
                <a:gd name="connsiteY12" fmla="*/ 471067 h 1279655"/>
                <a:gd name="connsiteX13" fmla="*/ 281128 w 669100"/>
                <a:gd name="connsiteY13" fmla="*/ 430511 h 1279655"/>
                <a:gd name="connsiteX14" fmla="*/ 222038 w 669100"/>
                <a:gd name="connsiteY14" fmla="*/ 430511 h 1279655"/>
                <a:gd name="connsiteX15" fmla="*/ 222038 w 669100"/>
                <a:gd name="connsiteY15" fmla="*/ 354364 h 1279655"/>
                <a:gd name="connsiteX16" fmla="*/ 250246 w 669100"/>
                <a:gd name="connsiteY16" fmla="*/ 326157 h 1279655"/>
                <a:gd name="connsiteX17" fmla="*/ 250246 w 669100"/>
                <a:gd name="connsiteY17" fmla="*/ 304379 h 1279655"/>
                <a:gd name="connsiteX18" fmla="*/ 222038 w 669100"/>
                <a:gd name="connsiteY18" fmla="*/ 276171 h 1279655"/>
                <a:gd name="connsiteX19" fmla="*/ 222038 w 669100"/>
                <a:gd name="connsiteY19" fmla="*/ 171451 h 1279655"/>
                <a:gd name="connsiteX20" fmla="*/ 243027 w 669100"/>
                <a:gd name="connsiteY20" fmla="*/ 171451 h 1279655"/>
                <a:gd name="connsiteX21" fmla="*/ 283583 w 669100"/>
                <a:gd name="connsiteY21" fmla="*/ 130895 h 1279655"/>
                <a:gd name="connsiteX22" fmla="*/ 283583 w 669100"/>
                <a:gd name="connsiteY22" fmla="*/ 109117 h 1279655"/>
                <a:gd name="connsiteX23" fmla="*/ 243027 w 669100"/>
                <a:gd name="connsiteY23" fmla="*/ 68561 h 1279655"/>
                <a:gd name="connsiteX24" fmla="*/ 242176 w 669100"/>
                <a:gd name="connsiteY24" fmla="*/ 68561 h 1279655"/>
                <a:gd name="connsiteX25" fmla="*/ 310736 w 669100"/>
                <a:gd name="connsiteY25" fmla="*/ 0 h 1279655"/>
                <a:gd name="connsiteX26" fmla="*/ 358365 w 669100"/>
                <a:gd name="connsiteY26" fmla="*/ 0 h 1279655"/>
                <a:gd name="connsiteX27" fmla="*/ 447063 w 669100"/>
                <a:gd name="connsiteY27" fmla="*/ 88698 h 1279655"/>
                <a:gd name="connsiteX28" fmla="*/ 447063 w 669100"/>
                <a:gd name="connsiteY28" fmla="*/ 633270 h 1279655"/>
                <a:gd name="connsiteX29" fmla="*/ 464772 w 669100"/>
                <a:gd name="connsiteY29" fmla="*/ 636846 h 1279655"/>
                <a:gd name="connsiteX30" fmla="*/ 669100 w 669100"/>
                <a:gd name="connsiteY30" fmla="*/ 945105 h 1279655"/>
                <a:gd name="connsiteX31" fmla="*/ 334550 w 669100"/>
                <a:gd name="connsiteY31" fmla="*/ 1279655 h 127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9100" h="1279655">
                  <a:moveTo>
                    <a:pt x="334550" y="1202500"/>
                  </a:moveTo>
                  <a:cubicBezTo>
                    <a:pt x="377283" y="1202500"/>
                    <a:pt x="411925" y="1167858"/>
                    <a:pt x="411925" y="1125125"/>
                  </a:cubicBezTo>
                  <a:cubicBezTo>
                    <a:pt x="411925" y="1082392"/>
                    <a:pt x="377283" y="1047750"/>
                    <a:pt x="334550" y="1047750"/>
                  </a:cubicBezTo>
                  <a:cubicBezTo>
                    <a:pt x="291817" y="1047750"/>
                    <a:pt x="257175" y="1082392"/>
                    <a:pt x="257175" y="1125125"/>
                  </a:cubicBezTo>
                  <a:cubicBezTo>
                    <a:pt x="257175" y="1167858"/>
                    <a:pt x="291817" y="1202500"/>
                    <a:pt x="334550" y="1202500"/>
                  </a:cubicBezTo>
                  <a:close/>
                  <a:moveTo>
                    <a:pt x="334550" y="1279655"/>
                  </a:moveTo>
                  <a:cubicBezTo>
                    <a:pt x="149783" y="1279655"/>
                    <a:pt x="0" y="1129872"/>
                    <a:pt x="0" y="945105"/>
                  </a:cubicBezTo>
                  <a:cubicBezTo>
                    <a:pt x="0" y="806530"/>
                    <a:pt x="84253" y="687633"/>
                    <a:pt x="204328" y="636846"/>
                  </a:cubicBezTo>
                  <a:lnTo>
                    <a:pt x="222038" y="633270"/>
                  </a:lnTo>
                  <a:lnTo>
                    <a:pt x="222038" y="533401"/>
                  </a:lnTo>
                  <a:lnTo>
                    <a:pt x="281128" y="533401"/>
                  </a:lnTo>
                  <a:lnTo>
                    <a:pt x="321684" y="492845"/>
                  </a:lnTo>
                  <a:lnTo>
                    <a:pt x="321684" y="471067"/>
                  </a:lnTo>
                  <a:lnTo>
                    <a:pt x="281128" y="430511"/>
                  </a:lnTo>
                  <a:lnTo>
                    <a:pt x="222038" y="430511"/>
                  </a:lnTo>
                  <a:lnTo>
                    <a:pt x="222038" y="354364"/>
                  </a:lnTo>
                  <a:lnTo>
                    <a:pt x="250246" y="326157"/>
                  </a:lnTo>
                  <a:lnTo>
                    <a:pt x="250246" y="304379"/>
                  </a:lnTo>
                  <a:lnTo>
                    <a:pt x="222038" y="276171"/>
                  </a:lnTo>
                  <a:lnTo>
                    <a:pt x="222038" y="171451"/>
                  </a:lnTo>
                  <a:lnTo>
                    <a:pt x="243027" y="171451"/>
                  </a:lnTo>
                  <a:lnTo>
                    <a:pt x="283583" y="130895"/>
                  </a:lnTo>
                  <a:lnTo>
                    <a:pt x="283583" y="109117"/>
                  </a:lnTo>
                  <a:lnTo>
                    <a:pt x="243027" y="68561"/>
                  </a:lnTo>
                  <a:lnTo>
                    <a:pt x="242176" y="68561"/>
                  </a:lnTo>
                  <a:lnTo>
                    <a:pt x="310736" y="0"/>
                  </a:lnTo>
                  <a:lnTo>
                    <a:pt x="358365" y="0"/>
                  </a:lnTo>
                  <a:lnTo>
                    <a:pt x="447063" y="88698"/>
                  </a:lnTo>
                  <a:lnTo>
                    <a:pt x="447063" y="633270"/>
                  </a:lnTo>
                  <a:lnTo>
                    <a:pt x="464772" y="636846"/>
                  </a:lnTo>
                  <a:cubicBezTo>
                    <a:pt x="584847" y="687633"/>
                    <a:pt x="669100" y="806530"/>
                    <a:pt x="669100" y="945105"/>
                  </a:cubicBezTo>
                  <a:cubicBezTo>
                    <a:pt x="669100" y="1129872"/>
                    <a:pt x="519317" y="1279655"/>
                    <a:pt x="334550" y="1279655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22B0E7C-9A2A-4C38-9C21-E6EA8CBE2CCE}"/>
                </a:ext>
              </a:extLst>
            </p:cNvPr>
            <p:cNvSpPr/>
            <p:nvPr/>
          </p:nvSpPr>
          <p:spPr bwMode="auto">
            <a:xfrm rot="12600000" flipH="1">
              <a:off x="5400914" y="4810045"/>
              <a:ext cx="669100" cy="1279655"/>
            </a:xfrm>
            <a:custGeom>
              <a:avLst/>
              <a:gdLst>
                <a:gd name="connsiteX0" fmla="*/ 334550 w 669100"/>
                <a:gd name="connsiteY0" fmla="*/ 1202500 h 1279655"/>
                <a:gd name="connsiteX1" fmla="*/ 411925 w 669100"/>
                <a:gd name="connsiteY1" fmla="*/ 1125125 h 1279655"/>
                <a:gd name="connsiteX2" fmla="*/ 334550 w 669100"/>
                <a:gd name="connsiteY2" fmla="*/ 1047750 h 1279655"/>
                <a:gd name="connsiteX3" fmla="*/ 257175 w 669100"/>
                <a:gd name="connsiteY3" fmla="*/ 1125125 h 1279655"/>
                <a:gd name="connsiteX4" fmla="*/ 334550 w 669100"/>
                <a:gd name="connsiteY4" fmla="*/ 1202500 h 1279655"/>
                <a:gd name="connsiteX5" fmla="*/ 334550 w 669100"/>
                <a:gd name="connsiteY5" fmla="*/ 1279655 h 1279655"/>
                <a:gd name="connsiteX6" fmla="*/ 0 w 669100"/>
                <a:gd name="connsiteY6" fmla="*/ 945105 h 1279655"/>
                <a:gd name="connsiteX7" fmla="*/ 204328 w 669100"/>
                <a:gd name="connsiteY7" fmla="*/ 636846 h 1279655"/>
                <a:gd name="connsiteX8" fmla="*/ 222038 w 669100"/>
                <a:gd name="connsiteY8" fmla="*/ 633270 h 1279655"/>
                <a:gd name="connsiteX9" fmla="*/ 222038 w 669100"/>
                <a:gd name="connsiteY9" fmla="*/ 533401 h 1279655"/>
                <a:gd name="connsiteX10" fmla="*/ 281128 w 669100"/>
                <a:gd name="connsiteY10" fmla="*/ 533401 h 1279655"/>
                <a:gd name="connsiteX11" fmla="*/ 321684 w 669100"/>
                <a:gd name="connsiteY11" fmla="*/ 492845 h 1279655"/>
                <a:gd name="connsiteX12" fmla="*/ 321684 w 669100"/>
                <a:gd name="connsiteY12" fmla="*/ 471067 h 1279655"/>
                <a:gd name="connsiteX13" fmla="*/ 281128 w 669100"/>
                <a:gd name="connsiteY13" fmla="*/ 430511 h 1279655"/>
                <a:gd name="connsiteX14" fmla="*/ 222038 w 669100"/>
                <a:gd name="connsiteY14" fmla="*/ 430511 h 1279655"/>
                <a:gd name="connsiteX15" fmla="*/ 222038 w 669100"/>
                <a:gd name="connsiteY15" fmla="*/ 354364 h 1279655"/>
                <a:gd name="connsiteX16" fmla="*/ 250246 w 669100"/>
                <a:gd name="connsiteY16" fmla="*/ 326157 h 1279655"/>
                <a:gd name="connsiteX17" fmla="*/ 250246 w 669100"/>
                <a:gd name="connsiteY17" fmla="*/ 304379 h 1279655"/>
                <a:gd name="connsiteX18" fmla="*/ 222038 w 669100"/>
                <a:gd name="connsiteY18" fmla="*/ 276171 h 1279655"/>
                <a:gd name="connsiteX19" fmla="*/ 222038 w 669100"/>
                <a:gd name="connsiteY19" fmla="*/ 171451 h 1279655"/>
                <a:gd name="connsiteX20" fmla="*/ 243027 w 669100"/>
                <a:gd name="connsiteY20" fmla="*/ 171451 h 1279655"/>
                <a:gd name="connsiteX21" fmla="*/ 283583 w 669100"/>
                <a:gd name="connsiteY21" fmla="*/ 130895 h 1279655"/>
                <a:gd name="connsiteX22" fmla="*/ 283583 w 669100"/>
                <a:gd name="connsiteY22" fmla="*/ 109117 h 1279655"/>
                <a:gd name="connsiteX23" fmla="*/ 243027 w 669100"/>
                <a:gd name="connsiteY23" fmla="*/ 68561 h 1279655"/>
                <a:gd name="connsiteX24" fmla="*/ 242176 w 669100"/>
                <a:gd name="connsiteY24" fmla="*/ 68561 h 1279655"/>
                <a:gd name="connsiteX25" fmla="*/ 310736 w 669100"/>
                <a:gd name="connsiteY25" fmla="*/ 0 h 1279655"/>
                <a:gd name="connsiteX26" fmla="*/ 358365 w 669100"/>
                <a:gd name="connsiteY26" fmla="*/ 0 h 1279655"/>
                <a:gd name="connsiteX27" fmla="*/ 447063 w 669100"/>
                <a:gd name="connsiteY27" fmla="*/ 88698 h 1279655"/>
                <a:gd name="connsiteX28" fmla="*/ 447063 w 669100"/>
                <a:gd name="connsiteY28" fmla="*/ 633270 h 1279655"/>
                <a:gd name="connsiteX29" fmla="*/ 464772 w 669100"/>
                <a:gd name="connsiteY29" fmla="*/ 636846 h 1279655"/>
                <a:gd name="connsiteX30" fmla="*/ 669100 w 669100"/>
                <a:gd name="connsiteY30" fmla="*/ 945105 h 1279655"/>
                <a:gd name="connsiteX31" fmla="*/ 334550 w 669100"/>
                <a:gd name="connsiteY31" fmla="*/ 1279655 h 127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9100" h="1279655">
                  <a:moveTo>
                    <a:pt x="334550" y="1202500"/>
                  </a:moveTo>
                  <a:cubicBezTo>
                    <a:pt x="377283" y="1202500"/>
                    <a:pt x="411925" y="1167858"/>
                    <a:pt x="411925" y="1125125"/>
                  </a:cubicBezTo>
                  <a:cubicBezTo>
                    <a:pt x="411925" y="1082392"/>
                    <a:pt x="377283" y="1047750"/>
                    <a:pt x="334550" y="1047750"/>
                  </a:cubicBezTo>
                  <a:cubicBezTo>
                    <a:pt x="291817" y="1047750"/>
                    <a:pt x="257175" y="1082392"/>
                    <a:pt x="257175" y="1125125"/>
                  </a:cubicBezTo>
                  <a:cubicBezTo>
                    <a:pt x="257175" y="1167858"/>
                    <a:pt x="291817" y="1202500"/>
                    <a:pt x="334550" y="1202500"/>
                  </a:cubicBezTo>
                  <a:close/>
                  <a:moveTo>
                    <a:pt x="334550" y="1279655"/>
                  </a:moveTo>
                  <a:cubicBezTo>
                    <a:pt x="149783" y="1279655"/>
                    <a:pt x="0" y="1129872"/>
                    <a:pt x="0" y="945105"/>
                  </a:cubicBezTo>
                  <a:cubicBezTo>
                    <a:pt x="0" y="806530"/>
                    <a:pt x="84253" y="687633"/>
                    <a:pt x="204328" y="636846"/>
                  </a:cubicBezTo>
                  <a:lnTo>
                    <a:pt x="222038" y="633270"/>
                  </a:lnTo>
                  <a:lnTo>
                    <a:pt x="222038" y="533401"/>
                  </a:lnTo>
                  <a:lnTo>
                    <a:pt x="281128" y="533401"/>
                  </a:lnTo>
                  <a:lnTo>
                    <a:pt x="321684" y="492845"/>
                  </a:lnTo>
                  <a:lnTo>
                    <a:pt x="321684" y="471067"/>
                  </a:lnTo>
                  <a:lnTo>
                    <a:pt x="281128" y="430511"/>
                  </a:lnTo>
                  <a:lnTo>
                    <a:pt x="222038" y="430511"/>
                  </a:lnTo>
                  <a:lnTo>
                    <a:pt x="222038" y="354364"/>
                  </a:lnTo>
                  <a:lnTo>
                    <a:pt x="250246" y="326157"/>
                  </a:lnTo>
                  <a:lnTo>
                    <a:pt x="250246" y="304379"/>
                  </a:lnTo>
                  <a:lnTo>
                    <a:pt x="222038" y="276171"/>
                  </a:lnTo>
                  <a:lnTo>
                    <a:pt x="222038" y="171451"/>
                  </a:lnTo>
                  <a:lnTo>
                    <a:pt x="243027" y="171451"/>
                  </a:lnTo>
                  <a:lnTo>
                    <a:pt x="283583" y="130895"/>
                  </a:lnTo>
                  <a:lnTo>
                    <a:pt x="283583" y="109117"/>
                  </a:lnTo>
                  <a:lnTo>
                    <a:pt x="243027" y="68561"/>
                  </a:lnTo>
                  <a:lnTo>
                    <a:pt x="242176" y="68561"/>
                  </a:lnTo>
                  <a:lnTo>
                    <a:pt x="310736" y="0"/>
                  </a:lnTo>
                  <a:lnTo>
                    <a:pt x="358365" y="0"/>
                  </a:lnTo>
                  <a:lnTo>
                    <a:pt x="447063" y="88698"/>
                  </a:lnTo>
                  <a:lnTo>
                    <a:pt x="447063" y="633270"/>
                  </a:lnTo>
                  <a:lnTo>
                    <a:pt x="464772" y="636846"/>
                  </a:lnTo>
                  <a:cubicBezTo>
                    <a:pt x="584847" y="687633"/>
                    <a:pt x="669100" y="806530"/>
                    <a:pt x="669100" y="945105"/>
                  </a:cubicBezTo>
                  <a:cubicBezTo>
                    <a:pt x="669100" y="1129872"/>
                    <a:pt x="519317" y="1279655"/>
                    <a:pt x="334550" y="127965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667A945-BBD5-422C-A48B-461650D059B3}"/>
                </a:ext>
              </a:extLst>
            </p:cNvPr>
            <p:cNvSpPr/>
            <p:nvPr/>
          </p:nvSpPr>
          <p:spPr bwMode="auto">
            <a:xfrm rot="11700000">
              <a:off x="5569293" y="4921652"/>
              <a:ext cx="630070" cy="1209160"/>
            </a:xfrm>
            <a:custGeom>
              <a:avLst/>
              <a:gdLst>
                <a:gd name="connsiteX0" fmla="*/ 448103 w 630070"/>
                <a:gd name="connsiteY0" fmla="*/ 1140355 h 1209160"/>
                <a:gd name="connsiteX1" fmla="*/ 466480 w 630070"/>
                <a:gd name="connsiteY1" fmla="*/ 1121978 h 1209160"/>
                <a:gd name="connsiteX2" fmla="*/ 466480 w 630070"/>
                <a:gd name="connsiteY2" fmla="*/ 1048472 h 1209160"/>
                <a:gd name="connsiteX3" fmla="*/ 448103 w 630070"/>
                <a:gd name="connsiteY3" fmla="*/ 1030095 h 1209160"/>
                <a:gd name="connsiteX4" fmla="*/ 181967 w 630070"/>
                <a:gd name="connsiteY4" fmla="*/ 1030095 h 1209160"/>
                <a:gd name="connsiteX5" fmla="*/ 163590 w 630070"/>
                <a:gd name="connsiteY5" fmla="*/ 1048472 h 1209160"/>
                <a:gd name="connsiteX6" fmla="*/ 163590 w 630070"/>
                <a:gd name="connsiteY6" fmla="*/ 1121978 h 1209160"/>
                <a:gd name="connsiteX7" fmla="*/ 181967 w 630070"/>
                <a:gd name="connsiteY7" fmla="*/ 1140355 h 1209160"/>
                <a:gd name="connsiteX8" fmla="*/ 544307 w 630070"/>
                <a:gd name="connsiteY8" fmla="*/ 1209160 h 1209160"/>
                <a:gd name="connsiteX9" fmla="*/ 85763 w 630070"/>
                <a:gd name="connsiteY9" fmla="*/ 1209160 h 1209160"/>
                <a:gd name="connsiteX10" fmla="*/ 0 w 630070"/>
                <a:gd name="connsiteY10" fmla="*/ 1123397 h 1209160"/>
                <a:gd name="connsiteX11" fmla="*/ 0 w 630070"/>
                <a:gd name="connsiteY11" fmla="*/ 780353 h 1209160"/>
                <a:gd name="connsiteX12" fmla="*/ 85763 w 630070"/>
                <a:gd name="connsiteY12" fmla="*/ 694590 h 1209160"/>
                <a:gd name="connsiteX13" fmla="*/ 202523 w 630070"/>
                <a:gd name="connsiteY13" fmla="*/ 694590 h 1209160"/>
                <a:gd name="connsiteX14" fmla="*/ 202523 w 630070"/>
                <a:gd name="connsiteY14" fmla="*/ 493190 h 1209160"/>
                <a:gd name="connsiteX15" fmla="*/ 232886 w 630070"/>
                <a:gd name="connsiteY15" fmla="*/ 431691 h 1209160"/>
                <a:gd name="connsiteX16" fmla="*/ 202523 w 630070"/>
                <a:gd name="connsiteY16" fmla="*/ 370192 h 1209160"/>
                <a:gd name="connsiteX17" fmla="*/ 202523 w 630070"/>
                <a:gd name="connsiteY17" fmla="*/ 302426 h 1209160"/>
                <a:gd name="connsiteX18" fmla="*/ 241257 w 630070"/>
                <a:gd name="connsiteY18" fmla="*/ 302426 h 1209160"/>
                <a:gd name="connsiteX19" fmla="*/ 282175 w 630070"/>
                <a:gd name="connsiteY19" fmla="*/ 219547 h 1209160"/>
                <a:gd name="connsiteX20" fmla="*/ 241257 w 630070"/>
                <a:gd name="connsiteY20" fmla="*/ 136668 h 1209160"/>
                <a:gd name="connsiteX21" fmla="*/ 202523 w 630070"/>
                <a:gd name="connsiteY21" fmla="*/ 136668 h 1209160"/>
                <a:gd name="connsiteX22" fmla="*/ 202523 w 630070"/>
                <a:gd name="connsiteY22" fmla="*/ 65287 h 1209160"/>
                <a:gd name="connsiteX23" fmla="*/ 267810 w 630070"/>
                <a:gd name="connsiteY23" fmla="*/ 0 h 1209160"/>
                <a:gd name="connsiteX24" fmla="*/ 362261 w 630070"/>
                <a:gd name="connsiteY24" fmla="*/ 0 h 1209160"/>
                <a:gd name="connsiteX25" fmla="*/ 427548 w 630070"/>
                <a:gd name="connsiteY25" fmla="*/ 65287 h 1209160"/>
                <a:gd name="connsiteX26" fmla="*/ 427548 w 630070"/>
                <a:gd name="connsiteY26" fmla="*/ 694590 h 1209160"/>
                <a:gd name="connsiteX27" fmla="*/ 544307 w 630070"/>
                <a:gd name="connsiteY27" fmla="*/ 694590 h 1209160"/>
                <a:gd name="connsiteX28" fmla="*/ 630070 w 630070"/>
                <a:gd name="connsiteY28" fmla="*/ 780353 h 1209160"/>
                <a:gd name="connsiteX29" fmla="*/ 630070 w 630070"/>
                <a:gd name="connsiteY29" fmla="*/ 1123397 h 1209160"/>
                <a:gd name="connsiteX30" fmla="*/ 544307 w 630070"/>
                <a:gd name="connsiteY30" fmla="*/ 1209160 h 120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0070" h="1209160">
                  <a:moveTo>
                    <a:pt x="448103" y="1140355"/>
                  </a:moveTo>
                  <a:cubicBezTo>
                    <a:pt x="458252" y="1140355"/>
                    <a:pt x="466480" y="1132127"/>
                    <a:pt x="466480" y="1121978"/>
                  </a:cubicBezTo>
                  <a:lnTo>
                    <a:pt x="466480" y="1048472"/>
                  </a:lnTo>
                  <a:cubicBezTo>
                    <a:pt x="466480" y="1038323"/>
                    <a:pt x="458252" y="1030095"/>
                    <a:pt x="448103" y="1030095"/>
                  </a:cubicBezTo>
                  <a:lnTo>
                    <a:pt x="181967" y="1030095"/>
                  </a:lnTo>
                  <a:cubicBezTo>
                    <a:pt x="171818" y="1030095"/>
                    <a:pt x="163590" y="1038323"/>
                    <a:pt x="163590" y="1048472"/>
                  </a:cubicBezTo>
                  <a:lnTo>
                    <a:pt x="163590" y="1121978"/>
                  </a:lnTo>
                  <a:cubicBezTo>
                    <a:pt x="163590" y="1132127"/>
                    <a:pt x="171818" y="1140355"/>
                    <a:pt x="181967" y="1140355"/>
                  </a:cubicBezTo>
                  <a:close/>
                  <a:moveTo>
                    <a:pt x="544307" y="1209160"/>
                  </a:moveTo>
                  <a:lnTo>
                    <a:pt x="85763" y="1209160"/>
                  </a:lnTo>
                  <a:cubicBezTo>
                    <a:pt x="38397" y="1209160"/>
                    <a:pt x="0" y="1170763"/>
                    <a:pt x="0" y="1123397"/>
                  </a:cubicBezTo>
                  <a:lnTo>
                    <a:pt x="0" y="780353"/>
                  </a:lnTo>
                  <a:cubicBezTo>
                    <a:pt x="0" y="732987"/>
                    <a:pt x="38397" y="694590"/>
                    <a:pt x="85763" y="694590"/>
                  </a:cubicBezTo>
                  <a:lnTo>
                    <a:pt x="202523" y="694590"/>
                  </a:lnTo>
                  <a:lnTo>
                    <a:pt x="202523" y="493190"/>
                  </a:lnTo>
                  <a:lnTo>
                    <a:pt x="232886" y="431691"/>
                  </a:lnTo>
                  <a:lnTo>
                    <a:pt x="202523" y="370192"/>
                  </a:lnTo>
                  <a:lnTo>
                    <a:pt x="202523" y="302426"/>
                  </a:lnTo>
                  <a:lnTo>
                    <a:pt x="241257" y="302426"/>
                  </a:lnTo>
                  <a:lnTo>
                    <a:pt x="282175" y="219547"/>
                  </a:lnTo>
                  <a:lnTo>
                    <a:pt x="241257" y="136668"/>
                  </a:lnTo>
                  <a:lnTo>
                    <a:pt x="202523" y="136668"/>
                  </a:lnTo>
                  <a:lnTo>
                    <a:pt x="202523" y="65287"/>
                  </a:lnTo>
                  <a:lnTo>
                    <a:pt x="267810" y="0"/>
                  </a:lnTo>
                  <a:lnTo>
                    <a:pt x="362261" y="0"/>
                  </a:lnTo>
                  <a:lnTo>
                    <a:pt x="427548" y="65287"/>
                  </a:lnTo>
                  <a:lnTo>
                    <a:pt x="427548" y="694590"/>
                  </a:lnTo>
                  <a:lnTo>
                    <a:pt x="544307" y="694590"/>
                  </a:lnTo>
                  <a:cubicBezTo>
                    <a:pt x="591673" y="694590"/>
                    <a:pt x="630070" y="732987"/>
                    <a:pt x="630070" y="780353"/>
                  </a:cubicBezTo>
                  <a:lnTo>
                    <a:pt x="630070" y="1123397"/>
                  </a:lnTo>
                  <a:cubicBezTo>
                    <a:pt x="630070" y="1170763"/>
                    <a:pt x="591673" y="1209160"/>
                    <a:pt x="544307" y="1209160"/>
                  </a:cubicBezTo>
                  <a:close/>
                </a:path>
              </a:pathLst>
            </a:custGeom>
            <a:solidFill>
              <a:srgbClr val="808080">
                <a:lumMod val="7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24C238F-D34B-4652-89B4-7E7146074AE9}"/>
                </a:ext>
              </a:extLst>
            </p:cNvPr>
            <p:cNvSpPr/>
            <p:nvPr/>
          </p:nvSpPr>
          <p:spPr bwMode="auto">
            <a:xfrm rot="9900000">
              <a:off x="6124369" y="4790685"/>
              <a:ext cx="669100" cy="1279655"/>
            </a:xfrm>
            <a:custGeom>
              <a:avLst/>
              <a:gdLst>
                <a:gd name="connsiteX0" fmla="*/ 334550 w 669100"/>
                <a:gd name="connsiteY0" fmla="*/ 1202500 h 1279655"/>
                <a:gd name="connsiteX1" fmla="*/ 411925 w 669100"/>
                <a:gd name="connsiteY1" fmla="*/ 1125125 h 1279655"/>
                <a:gd name="connsiteX2" fmla="*/ 334550 w 669100"/>
                <a:gd name="connsiteY2" fmla="*/ 1047750 h 1279655"/>
                <a:gd name="connsiteX3" fmla="*/ 257175 w 669100"/>
                <a:gd name="connsiteY3" fmla="*/ 1125125 h 1279655"/>
                <a:gd name="connsiteX4" fmla="*/ 334550 w 669100"/>
                <a:gd name="connsiteY4" fmla="*/ 1202500 h 1279655"/>
                <a:gd name="connsiteX5" fmla="*/ 334550 w 669100"/>
                <a:gd name="connsiteY5" fmla="*/ 1279655 h 1279655"/>
                <a:gd name="connsiteX6" fmla="*/ 0 w 669100"/>
                <a:gd name="connsiteY6" fmla="*/ 945105 h 1279655"/>
                <a:gd name="connsiteX7" fmla="*/ 204328 w 669100"/>
                <a:gd name="connsiteY7" fmla="*/ 636846 h 1279655"/>
                <a:gd name="connsiteX8" fmla="*/ 222038 w 669100"/>
                <a:gd name="connsiteY8" fmla="*/ 633270 h 1279655"/>
                <a:gd name="connsiteX9" fmla="*/ 222038 w 669100"/>
                <a:gd name="connsiteY9" fmla="*/ 533401 h 1279655"/>
                <a:gd name="connsiteX10" fmla="*/ 281128 w 669100"/>
                <a:gd name="connsiteY10" fmla="*/ 533401 h 1279655"/>
                <a:gd name="connsiteX11" fmla="*/ 321684 w 669100"/>
                <a:gd name="connsiteY11" fmla="*/ 492845 h 1279655"/>
                <a:gd name="connsiteX12" fmla="*/ 321684 w 669100"/>
                <a:gd name="connsiteY12" fmla="*/ 471067 h 1279655"/>
                <a:gd name="connsiteX13" fmla="*/ 281128 w 669100"/>
                <a:gd name="connsiteY13" fmla="*/ 430511 h 1279655"/>
                <a:gd name="connsiteX14" fmla="*/ 222038 w 669100"/>
                <a:gd name="connsiteY14" fmla="*/ 430511 h 1279655"/>
                <a:gd name="connsiteX15" fmla="*/ 222038 w 669100"/>
                <a:gd name="connsiteY15" fmla="*/ 354364 h 1279655"/>
                <a:gd name="connsiteX16" fmla="*/ 250246 w 669100"/>
                <a:gd name="connsiteY16" fmla="*/ 326157 h 1279655"/>
                <a:gd name="connsiteX17" fmla="*/ 250246 w 669100"/>
                <a:gd name="connsiteY17" fmla="*/ 304379 h 1279655"/>
                <a:gd name="connsiteX18" fmla="*/ 222038 w 669100"/>
                <a:gd name="connsiteY18" fmla="*/ 276171 h 1279655"/>
                <a:gd name="connsiteX19" fmla="*/ 222038 w 669100"/>
                <a:gd name="connsiteY19" fmla="*/ 171451 h 1279655"/>
                <a:gd name="connsiteX20" fmla="*/ 243027 w 669100"/>
                <a:gd name="connsiteY20" fmla="*/ 171451 h 1279655"/>
                <a:gd name="connsiteX21" fmla="*/ 283583 w 669100"/>
                <a:gd name="connsiteY21" fmla="*/ 130895 h 1279655"/>
                <a:gd name="connsiteX22" fmla="*/ 283583 w 669100"/>
                <a:gd name="connsiteY22" fmla="*/ 109117 h 1279655"/>
                <a:gd name="connsiteX23" fmla="*/ 243027 w 669100"/>
                <a:gd name="connsiteY23" fmla="*/ 68561 h 1279655"/>
                <a:gd name="connsiteX24" fmla="*/ 242176 w 669100"/>
                <a:gd name="connsiteY24" fmla="*/ 68561 h 1279655"/>
                <a:gd name="connsiteX25" fmla="*/ 310736 w 669100"/>
                <a:gd name="connsiteY25" fmla="*/ 0 h 1279655"/>
                <a:gd name="connsiteX26" fmla="*/ 358365 w 669100"/>
                <a:gd name="connsiteY26" fmla="*/ 0 h 1279655"/>
                <a:gd name="connsiteX27" fmla="*/ 447063 w 669100"/>
                <a:gd name="connsiteY27" fmla="*/ 88698 h 1279655"/>
                <a:gd name="connsiteX28" fmla="*/ 447063 w 669100"/>
                <a:gd name="connsiteY28" fmla="*/ 633270 h 1279655"/>
                <a:gd name="connsiteX29" fmla="*/ 464772 w 669100"/>
                <a:gd name="connsiteY29" fmla="*/ 636846 h 1279655"/>
                <a:gd name="connsiteX30" fmla="*/ 669100 w 669100"/>
                <a:gd name="connsiteY30" fmla="*/ 945105 h 1279655"/>
                <a:gd name="connsiteX31" fmla="*/ 334550 w 669100"/>
                <a:gd name="connsiteY31" fmla="*/ 1279655 h 127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9100" h="1279655">
                  <a:moveTo>
                    <a:pt x="334550" y="1202500"/>
                  </a:moveTo>
                  <a:cubicBezTo>
                    <a:pt x="377283" y="1202500"/>
                    <a:pt x="411925" y="1167858"/>
                    <a:pt x="411925" y="1125125"/>
                  </a:cubicBezTo>
                  <a:cubicBezTo>
                    <a:pt x="411925" y="1082392"/>
                    <a:pt x="377283" y="1047750"/>
                    <a:pt x="334550" y="1047750"/>
                  </a:cubicBezTo>
                  <a:cubicBezTo>
                    <a:pt x="291817" y="1047750"/>
                    <a:pt x="257175" y="1082392"/>
                    <a:pt x="257175" y="1125125"/>
                  </a:cubicBezTo>
                  <a:cubicBezTo>
                    <a:pt x="257175" y="1167858"/>
                    <a:pt x="291817" y="1202500"/>
                    <a:pt x="334550" y="1202500"/>
                  </a:cubicBezTo>
                  <a:close/>
                  <a:moveTo>
                    <a:pt x="334550" y="1279655"/>
                  </a:moveTo>
                  <a:cubicBezTo>
                    <a:pt x="149783" y="1279655"/>
                    <a:pt x="0" y="1129872"/>
                    <a:pt x="0" y="945105"/>
                  </a:cubicBezTo>
                  <a:cubicBezTo>
                    <a:pt x="0" y="806530"/>
                    <a:pt x="84253" y="687633"/>
                    <a:pt x="204328" y="636846"/>
                  </a:cubicBezTo>
                  <a:lnTo>
                    <a:pt x="222038" y="633270"/>
                  </a:lnTo>
                  <a:lnTo>
                    <a:pt x="222038" y="533401"/>
                  </a:lnTo>
                  <a:lnTo>
                    <a:pt x="281128" y="533401"/>
                  </a:lnTo>
                  <a:lnTo>
                    <a:pt x="321684" y="492845"/>
                  </a:lnTo>
                  <a:lnTo>
                    <a:pt x="321684" y="471067"/>
                  </a:lnTo>
                  <a:lnTo>
                    <a:pt x="281128" y="430511"/>
                  </a:lnTo>
                  <a:lnTo>
                    <a:pt x="222038" y="430511"/>
                  </a:lnTo>
                  <a:lnTo>
                    <a:pt x="222038" y="354364"/>
                  </a:lnTo>
                  <a:lnTo>
                    <a:pt x="250246" y="326157"/>
                  </a:lnTo>
                  <a:lnTo>
                    <a:pt x="250246" y="304379"/>
                  </a:lnTo>
                  <a:lnTo>
                    <a:pt x="222038" y="276171"/>
                  </a:lnTo>
                  <a:lnTo>
                    <a:pt x="222038" y="171451"/>
                  </a:lnTo>
                  <a:lnTo>
                    <a:pt x="243027" y="171451"/>
                  </a:lnTo>
                  <a:lnTo>
                    <a:pt x="283583" y="130895"/>
                  </a:lnTo>
                  <a:lnTo>
                    <a:pt x="283583" y="109117"/>
                  </a:lnTo>
                  <a:lnTo>
                    <a:pt x="243027" y="68561"/>
                  </a:lnTo>
                  <a:lnTo>
                    <a:pt x="242176" y="68561"/>
                  </a:lnTo>
                  <a:lnTo>
                    <a:pt x="310736" y="0"/>
                  </a:lnTo>
                  <a:lnTo>
                    <a:pt x="358365" y="0"/>
                  </a:lnTo>
                  <a:lnTo>
                    <a:pt x="447063" y="88698"/>
                  </a:lnTo>
                  <a:lnTo>
                    <a:pt x="447063" y="633270"/>
                  </a:lnTo>
                  <a:lnTo>
                    <a:pt x="464772" y="636846"/>
                  </a:lnTo>
                  <a:cubicBezTo>
                    <a:pt x="584847" y="687633"/>
                    <a:pt x="669100" y="806530"/>
                    <a:pt x="669100" y="945105"/>
                  </a:cubicBezTo>
                  <a:cubicBezTo>
                    <a:pt x="669100" y="1129872"/>
                    <a:pt x="519317" y="1279655"/>
                    <a:pt x="334550" y="1279655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738841E-327B-4C47-92D8-F3D00F67B3DE}"/>
                </a:ext>
              </a:extLst>
            </p:cNvPr>
            <p:cNvGrpSpPr/>
            <p:nvPr/>
          </p:nvGrpSpPr>
          <p:grpSpPr>
            <a:xfrm>
              <a:off x="5911337" y="4073381"/>
              <a:ext cx="472134" cy="1078283"/>
              <a:chOff x="5911337" y="4073381"/>
              <a:chExt cx="472134" cy="1078283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261B873-731A-4AD1-8058-E4705046CACC}"/>
                  </a:ext>
                </a:extLst>
              </p:cNvPr>
              <p:cNvSpPr/>
              <p:nvPr/>
            </p:nvSpPr>
            <p:spPr bwMode="auto">
              <a:xfrm flipV="1">
                <a:off x="5911337" y="4073381"/>
                <a:ext cx="454863" cy="1078283"/>
              </a:xfrm>
              <a:custGeom>
                <a:avLst/>
                <a:gdLst>
                  <a:gd name="connsiteX0" fmla="*/ 422788 w 454863"/>
                  <a:gd name="connsiteY0" fmla="*/ 267720 h 1078283"/>
                  <a:gd name="connsiteX1" fmla="*/ 454863 w 454863"/>
                  <a:gd name="connsiteY1" fmla="*/ 250614 h 1078283"/>
                  <a:gd name="connsiteX2" fmla="*/ 454863 w 454863"/>
                  <a:gd name="connsiteY2" fmla="*/ 222691 h 1078283"/>
                  <a:gd name="connsiteX3" fmla="*/ 232173 w 454863"/>
                  <a:gd name="connsiteY3" fmla="*/ 0 h 1078283"/>
                  <a:gd name="connsiteX4" fmla="*/ 222691 w 454863"/>
                  <a:gd name="connsiteY4" fmla="*/ 0 h 1078283"/>
                  <a:gd name="connsiteX5" fmla="*/ 4525 w 454863"/>
                  <a:gd name="connsiteY5" fmla="*/ 177811 h 1078283"/>
                  <a:gd name="connsiteX6" fmla="*/ 4485 w 454863"/>
                  <a:gd name="connsiteY6" fmla="*/ 178199 h 1078283"/>
                  <a:gd name="connsiteX7" fmla="*/ 68153 w 454863"/>
                  <a:gd name="connsiteY7" fmla="*/ 158520 h 1078283"/>
                  <a:gd name="connsiteX8" fmla="*/ 68360 w 454863"/>
                  <a:gd name="connsiteY8" fmla="*/ 157495 h 1078283"/>
                  <a:gd name="connsiteX9" fmla="*/ 222691 w 454863"/>
                  <a:gd name="connsiteY9" fmla="*/ 55197 h 1078283"/>
                  <a:gd name="connsiteX10" fmla="*/ 232173 w 454863"/>
                  <a:gd name="connsiteY10" fmla="*/ 55197 h 1078283"/>
                  <a:gd name="connsiteX11" fmla="*/ 399666 w 454863"/>
                  <a:gd name="connsiteY11" fmla="*/ 222691 h 1078283"/>
                  <a:gd name="connsiteX12" fmla="*/ 399666 w 454863"/>
                  <a:gd name="connsiteY12" fmla="*/ 266757 h 1078283"/>
                  <a:gd name="connsiteX13" fmla="*/ 222691 w 454863"/>
                  <a:gd name="connsiteY13" fmla="*/ 1078283 h 1078283"/>
                  <a:gd name="connsiteX14" fmla="*/ 232173 w 454863"/>
                  <a:gd name="connsiteY14" fmla="*/ 1078283 h 1078283"/>
                  <a:gd name="connsiteX15" fmla="*/ 454863 w 454863"/>
                  <a:gd name="connsiteY15" fmla="*/ 855593 h 1078283"/>
                  <a:gd name="connsiteX16" fmla="*/ 454863 w 454863"/>
                  <a:gd name="connsiteY16" fmla="*/ 573209 h 1078283"/>
                  <a:gd name="connsiteX17" fmla="*/ 454863 w 454863"/>
                  <a:gd name="connsiteY17" fmla="*/ 505075 h 1078283"/>
                  <a:gd name="connsiteX18" fmla="*/ 454863 w 454863"/>
                  <a:gd name="connsiteY18" fmla="*/ 355315 h 1078283"/>
                  <a:gd name="connsiteX19" fmla="*/ 418026 w 454863"/>
                  <a:gd name="connsiteY19" fmla="*/ 351064 h 1078283"/>
                  <a:gd name="connsiteX20" fmla="*/ 399666 w 454863"/>
                  <a:gd name="connsiteY20" fmla="*/ 344507 h 1078283"/>
                  <a:gd name="connsiteX21" fmla="*/ 399666 w 454863"/>
                  <a:gd name="connsiteY21" fmla="*/ 505075 h 1078283"/>
                  <a:gd name="connsiteX22" fmla="*/ 399666 w 454863"/>
                  <a:gd name="connsiteY22" fmla="*/ 573209 h 1078283"/>
                  <a:gd name="connsiteX23" fmla="*/ 399666 w 454863"/>
                  <a:gd name="connsiteY23" fmla="*/ 855593 h 1078283"/>
                  <a:gd name="connsiteX24" fmla="*/ 232173 w 454863"/>
                  <a:gd name="connsiteY24" fmla="*/ 1023086 h 1078283"/>
                  <a:gd name="connsiteX25" fmla="*/ 222691 w 454863"/>
                  <a:gd name="connsiteY25" fmla="*/ 1023086 h 1078283"/>
                  <a:gd name="connsiteX26" fmla="*/ 55197 w 454863"/>
                  <a:gd name="connsiteY26" fmla="*/ 855593 h 1078283"/>
                  <a:gd name="connsiteX27" fmla="*/ 55197 w 454863"/>
                  <a:gd name="connsiteY27" fmla="*/ 764278 h 1078283"/>
                  <a:gd name="connsiteX28" fmla="*/ 55197 w 454863"/>
                  <a:gd name="connsiteY28" fmla="*/ 314005 h 1078283"/>
                  <a:gd name="connsiteX29" fmla="*/ 55197 w 454863"/>
                  <a:gd name="connsiteY29" fmla="*/ 227325 h 1078283"/>
                  <a:gd name="connsiteX30" fmla="*/ 0 w 454863"/>
                  <a:gd name="connsiteY30" fmla="*/ 241676 h 1078283"/>
                  <a:gd name="connsiteX31" fmla="*/ 0 w 454863"/>
                  <a:gd name="connsiteY31" fmla="*/ 314005 h 1078283"/>
                  <a:gd name="connsiteX32" fmla="*/ 0 w 454863"/>
                  <a:gd name="connsiteY32" fmla="*/ 764278 h 1078283"/>
                  <a:gd name="connsiteX33" fmla="*/ 0 w 454863"/>
                  <a:gd name="connsiteY33" fmla="*/ 855593 h 1078283"/>
                  <a:gd name="connsiteX34" fmla="*/ 222691 w 454863"/>
                  <a:gd name="connsiteY34" fmla="*/ 1078283 h 107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54863" h="1078283">
                    <a:moveTo>
                      <a:pt x="422788" y="267720"/>
                    </a:moveTo>
                    <a:lnTo>
                      <a:pt x="454863" y="250614"/>
                    </a:lnTo>
                    <a:lnTo>
                      <a:pt x="454863" y="222691"/>
                    </a:lnTo>
                    <a:cubicBezTo>
                      <a:pt x="454863" y="99702"/>
                      <a:pt x="355161" y="0"/>
                      <a:pt x="232173" y="0"/>
                    </a:cubicBezTo>
                    <a:lnTo>
                      <a:pt x="222691" y="0"/>
                    </a:lnTo>
                    <a:cubicBezTo>
                      <a:pt x="115076" y="0"/>
                      <a:pt x="25290" y="76335"/>
                      <a:pt x="4525" y="177811"/>
                    </a:cubicBezTo>
                    <a:lnTo>
                      <a:pt x="4485" y="178199"/>
                    </a:lnTo>
                    <a:lnTo>
                      <a:pt x="68153" y="158520"/>
                    </a:lnTo>
                    <a:lnTo>
                      <a:pt x="68360" y="157495"/>
                    </a:lnTo>
                    <a:cubicBezTo>
                      <a:pt x="93786" y="97379"/>
                      <a:pt x="153312" y="55197"/>
                      <a:pt x="222691" y="55197"/>
                    </a:cubicBezTo>
                    <a:lnTo>
                      <a:pt x="232173" y="55197"/>
                    </a:lnTo>
                    <a:cubicBezTo>
                      <a:pt x="324677" y="55197"/>
                      <a:pt x="399666" y="130186"/>
                      <a:pt x="399666" y="222691"/>
                    </a:cubicBezTo>
                    <a:lnTo>
                      <a:pt x="399666" y="266757"/>
                    </a:lnTo>
                    <a:close/>
                    <a:moveTo>
                      <a:pt x="222691" y="1078283"/>
                    </a:moveTo>
                    <a:lnTo>
                      <a:pt x="232173" y="1078283"/>
                    </a:lnTo>
                    <a:cubicBezTo>
                      <a:pt x="355161" y="1078283"/>
                      <a:pt x="454863" y="978581"/>
                      <a:pt x="454863" y="855593"/>
                    </a:cubicBezTo>
                    <a:lnTo>
                      <a:pt x="454863" y="573209"/>
                    </a:lnTo>
                    <a:lnTo>
                      <a:pt x="454863" y="505075"/>
                    </a:lnTo>
                    <a:lnTo>
                      <a:pt x="454863" y="355315"/>
                    </a:lnTo>
                    <a:lnTo>
                      <a:pt x="418026" y="351064"/>
                    </a:lnTo>
                    <a:lnTo>
                      <a:pt x="399666" y="344507"/>
                    </a:lnTo>
                    <a:lnTo>
                      <a:pt x="399666" y="505075"/>
                    </a:lnTo>
                    <a:lnTo>
                      <a:pt x="399666" y="573209"/>
                    </a:lnTo>
                    <a:lnTo>
                      <a:pt x="399666" y="855593"/>
                    </a:lnTo>
                    <a:cubicBezTo>
                      <a:pt x="399666" y="948097"/>
                      <a:pt x="324677" y="1023086"/>
                      <a:pt x="232173" y="1023086"/>
                    </a:cubicBezTo>
                    <a:lnTo>
                      <a:pt x="222691" y="1023086"/>
                    </a:lnTo>
                    <a:cubicBezTo>
                      <a:pt x="130186" y="1023086"/>
                      <a:pt x="55197" y="948097"/>
                      <a:pt x="55197" y="855593"/>
                    </a:cubicBezTo>
                    <a:lnTo>
                      <a:pt x="55197" y="764278"/>
                    </a:lnTo>
                    <a:lnTo>
                      <a:pt x="55197" y="314005"/>
                    </a:lnTo>
                    <a:lnTo>
                      <a:pt x="55197" y="227325"/>
                    </a:lnTo>
                    <a:lnTo>
                      <a:pt x="0" y="241676"/>
                    </a:lnTo>
                    <a:lnTo>
                      <a:pt x="0" y="314005"/>
                    </a:lnTo>
                    <a:lnTo>
                      <a:pt x="0" y="764278"/>
                    </a:lnTo>
                    <a:lnTo>
                      <a:pt x="0" y="855593"/>
                    </a:lnTo>
                    <a:cubicBezTo>
                      <a:pt x="0" y="978581"/>
                      <a:pt x="99702" y="1078283"/>
                      <a:pt x="222691" y="1078283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CE4D0ED2-34B9-4700-B711-A1AF0784F7B5}"/>
                  </a:ext>
                </a:extLst>
              </p:cNvPr>
              <p:cNvSpPr/>
              <p:nvPr/>
            </p:nvSpPr>
            <p:spPr bwMode="auto">
              <a:xfrm>
                <a:off x="6282109" y="4330166"/>
                <a:ext cx="101362" cy="295673"/>
              </a:xfrm>
              <a:prstGeom prst="roundRect">
                <a:avLst/>
              </a:prstGeom>
              <a:solidFill>
                <a:srgbClr val="FFFFFF">
                  <a:lumMod val="7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12FEA512-3110-4A8C-B0CF-EF755347C723}"/>
              </a:ext>
            </a:extLst>
          </p:cNvPr>
          <p:cNvGrpSpPr/>
          <p:nvPr/>
        </p:nvGrpSpPr>
        <p:grpSpPr>
          <a:xfrm>
            <a:off x="3416911" y="3808536"/>
            <a:ext cx="2638798" cy="2545430"/>
            <a:chOff x="4546562" y="4167166"/>
            <a:chExt cx="2761382" cy="2663677"/>
          </a:xfrm>
        </p:grpSpPr>
        <p:sp>
          <p:nvSpPr>
            <p:cNvPr id="33" name="円: 塗りつぶしなし 32">
              <a:extLst>
                <a:ext uri="{FF2B5EF4-FFF2-40B4-BE49-F238E27FC236}">
                  <a16:creationId xmlns:a16="http://schemas.microsoft.com/office/drawing/2014/main" id="{EC9B79B9-BCAD-40FD-BD61-5D85D26A91F5}"/>
                </a:ext>
              </a:extLst>
            </p:cNvPr>
            <p:cNvSpPr/>
            <p:nvPr/>
          </p:nvSpPr>
          <p:spPr bwMode="auto">
            <a:xfrm>
              <a:off x="5365257" y="4167166"/>
              <a:ext cx="1539912" cy="1539912"/>
            </a:xfrm>
            <a:prstGeom prst="donut">
              <a:avLst>
                <a:gd name="adj" fmla="val 1443"/>
              </a:avLst>
            </a:prstGeom>
            <a:solidFill>
              <a:srgbClr val="FFFFFF">
                <a:lumMod val="6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78AC83E-81D2-48FA-9E89-71061486D8DB}"/>
                </a:ext>
              </a:extLst>
            </p:cNvPr>
            <p:cNvSpPr/>
            <p:nvPr/>
          </p:nvSpPr>
          <p:spPr bwMode="auto">
            <a:xfrm>
              <a:off x="5919945" y="5472154"/>
              <a:ext cx="430536" cy="135015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EFF9F44-D487-4768-8572-D89149A04918}"/>
                </a:ext>
              </a:extLst>
            </p:cNvPr>
            <p:cNvSpPr/>
            <p:nvPr/>
          </p:nvSpPr>
          <p:spPr bwMode="auto">
            <a:xfrm rot="2700000">
              <a:off x="4942192" y="4996412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01B8271-EB56-428D-B76C-7372AF2917BD}"/>
                </a:ext>
              </a:extLst>
            </p:cNvPr>
            <p:cNvSpPr/>
            <p:nvPr/>
          </p:nvSpPr>
          <p:spPr bwMode="auto">
            <a:xfrm rot="18900000">
              <a:off x="6677872" y="4996412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A3E86FA-FAF6-432F-A527-80FB4CD98E71}"/>
                </a:ext>
              </a:extLst>
            </p:cNvPr>
            <p:cNvSpPr/>
            <p:nvPr/>
          </p:nvSpPr>
          <p:spPr bwMode="auto">
            <a:xfrm rot="1800000" flipH="1">
              <a:off x="5381904" y="5324440"/>
              <a:ext cx="553312" cy="1248174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8D4E435-9C88-479A-8037-8D776F81D6FE}"/>
                </a:ext>
              </a:extLst>
            </p:cNvPr>
            <p:cNvSpPr/>
            <p:nvPr/>
          </p:nvSpPr>
          <p:spPr bwMode="auto">
            <a:xfrm rot="19800000" flipH="1">
              <a:off x="6344725" y="5285422"/>
              <a:ext cx="553312" cy="1248174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E222F30-E395-4181-87B7-CBE5249A82DC}"/>
                </a:ext>
              </a:extLst>
            </p:cNvPr>
            <p:cNvSpPr/>
            <p:nvPr/>
          </p:nvSpPr>
          <p:spPr bwMode="auto">
            <a:xfrm rot="900000">
              <a:off x="5617132" y="5423433"/>
              <a:ext cx="448795" cy="140741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CF184AA-08AB-412C-AD3F-3F73DA7A8716}"/>
                </a:ext>
              </a:extLst>
            </p:cNvPr>
            <p:cNvSpPr/>
            <p:nvPr/>
          </p:nvSpPr>
          <p:spPr bwMode="auto">
            <a:xfrm>
              <a:off x="5378494" y="4167167"/>
              <a:ext cx="1539912" cy="1534909"/>
            </a:xfrm>
            <a:custGeom>
              <a:avLst/>
              <a:gdLst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889474 w 1539912"/>
                <a:gd name="connsiteY4" fmla="*/ 1529711 h 1534909"/>
                <a:gd name="connsiteX5" fmla="*/ 881986 w 1539912"/>
                <a:gd name="connsiteY5" fmla="*/ 1508401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77614 w 1539912"/>
                <a:gd name="connsiteY8" fmla="*/ 1050158 h 1534909"/>
                <a:gd name="connsiteX9" fmla="*/ 80982 w 1539912"/>
                <a:gd name="connsiteY9" fmla="*/ 1061009 h 1534909"/>
                <a:gd name="connsiteX10" fmla="*/ 656084 w 1539912"/>
                <a:gd name="connsiteY10" fmla="*/ 1509076 h 1534909"/>
                <a:gd name="connsiteX11" fmla="*/ 707454 w 1539912"/>
                <a:gd name="connsiteY11" fmla="*/ 1512962 h 1534909"/>
                <a:gd name="connsiteX12" fmla="*/ 707980 w 1539912"/>
                <a:gd name="connsiteY12" fmla="*/ 1524022 h 1534909"/>
                <a:gd name="connsiteX13" fmla="*/ 703833 w 1539912"/>
                <a:gd name="connsiteY13" fmla="*/ 1534909 h 1534909"/>
                <a:gd name="connsiteX14" fmla="*/ 652700 w 1539912"/>
                <a:gd name="connsiteY14" fmla="*/ 1531041 h 1534909"/>
                <a:gd name="connsiteX15" fmla="*/ 60507 w 1539912"/>
                <a:gd name="connsiteY15" fmla="*/ 1069658 h 1534909"/>
                <a:gd name="connsiteX16" fmla="*/ 56721 w 1539912"/>
                <a:gd name="connsiteY16" fmla="*/ 1057462 h 1534909"/>
                <a:gd name="connsiteX17" fmla="*/ 62662 w 1539912"/>
                <a:gd name="connsiteY17" fmla="*/ 1054915 h 1534909"/>
                <a:gd name="connsiteX18" fmla="*/ 769956 w 1539912"/>
                <a:gd name="connsiteY18" fmla="*/ 0 h 1534909"/>
                <a:gd name="connsiteX19" fmla="*/ 1539912 w 1539912"/>
                <a:gd name="connsiteY19" fmla="*/ 769956 h 1534909"/>
                <a:gd name="connsiteX20" fmla="*/ 1479405 w 1539912"/>
                <a:gd name="connsiteY20" fmla="*/ 1069658 h 1534909"/>
                <a:gd name="connsiteX21" fmla="*/ 1464145 w 1539912"/>
                <a:gd name="connsiteY21" fmla="*/ 1097774 h 1534909"/>
                <a:gd name="connsiteX22" fmla="*/ 1446213 w 1539912"/>
                <a:gd name="connsiteY22" fmla="*/ 1084440 h 1534909"/>
                <a:gd name="connsiteX23" fmla="*/ 1458931 w 1539912"/>
                <a:gd name="connsiteY23" fmla="*/ 1061009 h 1534909"/>
                <a:gd name="connsiteX24" fmla="*/ 1517691 w 1539912"/>
                <a:gd name="connsiteY24" fmla="*/ 769956 h 1534909"/>
                <a:gd name="connsiteX25" fmla="*/ 769956 w 1539912"/>
                <a:gd name="connsiteY25" fmla="*/ 22221 h 1534909"/>
                <a:gd name="connsiteX26" fmla="*/ 22221 w 1539912"/>
                <a:gd name="connsiteY26" fmla="*/ 769956 h 1534909"/>
                <a:gd name="connsiteX27" fmla="*/ 37413 w 1539912"/>
                <a:gd name="connsiteY27" fmla="*/ 920651 h 1534909"/>
                <a:gd name="connsiteX28" fmla="*/ 51289 w 1539912"/>
                <a:gd name="connsiteY28" fmla="*/ 965353 h 1534909"/>
                <a:gd name="connsiteX29" fmla="*/ 31241 w 1539912"/>
                <a:gd name="connsiteY29" fmla="*/ 975376 h 1534909"/>
                <a:gd name="connsiteX30" fmla="*/ 15643 w 1539912"/>
                <a:gd name="connsiteY30" fmla="*/ 925129 h 1534909"/>
                <a:gd name="connsiteX31" fmla="*/ 0 w 1539912"/>
                <a:gd name="connsiteY31" fmla="*/ 769956 h 1534909"/>
                <a:gd name="connsiteX32" fmla="*/ 769956 w 1539912"/>
                <a:gd name="connsiteY32" fmla="*/ 0 h 1534909"/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889474 w 1539912"/>
                <a:gd name="connsiteY4" fmla="*/ 1529711 h 1534909"/>
                <a:gd name="connsiteX5" fmla="*/ 881986 w 1539912"/>
                <a:gd name="connsiteY5" fmla="*/ 1508401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1301120 w 1539912"/>
                <a:gd name="connsiteY8" fmla="*/ 1295734 h 1534909"/>
                <a:gd name="connsiteX9" fmla="*/ 62662 w 1539912"/>
                <a:gd name="connsiteY9" fmla="*/ 1054915 h 1534909"/>
                <a:gd name="connsiteX10" fmla="*/ 80982 w 1539912"/>
                <a:gd name="connsiteY10" fmla="*/ 1061009 h 1534909"/>
                <a:gd name="connsiteX11" fmla="*/ 656084 w 1539912"/>
                <a:gd name="connsiteY11" fmla="*/ 1509076 h 1534909"/>
                <a:gd name="connsiteX12" fmla="*/ 707454 w 1539912"/>
                <a:gd name="connsiteY12" fmla="*/ 1512962 h 1534909"/>
                <a:gd name="connsiteX13" fmla="*/ 707980 w 1539912"/>
                <a:gd name="connsiteY13" fmla="*/ 1524022 h 1534909"/>
                <a:gd name="connsiteX14" fmla="*/ 703833 w 1539912"/>
                <a:gd name="connsiteY14" fmla="*/ 1534909 h 1534909"/>
                <a:gd name="connsiteX15" fmla="*/ 652700 w 1539912"/>
                <a:gd name="connsiteY15" fmla="*/ 1531041 h 1534909"/>
                <a:gd name="connsiteX16" fmla="*/ 60507 w 1539912"/>
                <a:gd name="connsiteY16" fmla="*/ 1069658 h 1534909"/>
                <a:gd name="connsiteX17" fmla="*/ 56721 w 1539912"/>
                <a:gd name="connsiteY17" fmla="*/ 1057462 h 1534909"/>
                <a:gd name="connsiteX18" fmla="*/ 62662 w 1539912"/>
                <a:gd name="connsiteY18" fmla="*/ 1054915 h 1534909"/>
                <a:gd name="connsiteX19" fmla="*/ 769956 w 1539912"/>
                <a:gd name="connsiteY19" fmla="*/ 0 h 1534909"/>
                <a:gd name="connsiteX20" fmla="*/ 1539912 w 1539912"/>
                <a:gd name="connsiteY20" fmla="*/ 769956 h 1534909"/>
                <a:gd name="connsiteX21" fmla="*/ 1479405 w 1539912"/>
                <a:gd name="connsiteY21" fmla="*/ 1069658 h 1534909"/>
                <a:gd name="connsiteX22" fmla="*/ 1464145 w 1539912"/>
                <a:gd name="connsiteY22" fmla="*/ 1097774 h 1534909"/>
                <a:gd name="connsiteX23" fmla="*/ 1446213 w 1539912"/>
                <a:gd name="connsiteY23" fmla="*/ 1084440 h 1534909"/>
                <a:gd name="connsiteX24" fmla="*/ 1458931 w 1539912"/>
                <a:gd name="connsiteY24" fmla="*/ 1061009 h 1534909"/>
                <a:gd name="connsiteX25" fmla="*/ 1517691 w 1539912"/>
                <a:gd name="connsiteY25" fmla="*/ 769956 h 1534909"/>
                <a:gd name="connsiteX26" fmla="*/ 769956 w 1539912"/>
                <a:gd name="connsiteY26" fmla="*/ 22221 h 1534909"/>
                <a:gd name="connsiteX27" fmla="*/ 22221 w 1539912"/>
                <a:gd name="connsiteY27" fmla="*/ 769956 h 1534909"/>
                <a:gd name="connsiteX28" fmla="*/ 37413 w 1539912"/>
                <a:gd name="connsiteY28" fmla="*/ 920651 h 1534909"/>
                <a:gd name="connsiteX29" fmla="*/ 51289 w 1539912"/>
                <a:gd name="connsiteY29" fmla="*/ 965353 h 1534909"/>
                <a:gd name="connsiteX30" fmla="*/ 31241 w 1539912"/>
                <a:gd name="connsiteY30" fmla="*/ 975376 h 1534909"/>
                <a:gd name="connsiteX31" fmla="*/ 15643 w 1539912"/>
                <a:gd name="connsiteY31" fmla="*/ 925129 h 1534909"/>
                <a:gd name="connsiteX32" fmla="*/ 0 w 1539912"/>
                <a:gd name="connsiteY32" fmla="*/ 769956 h 1534909"/>
                <a:gd name="connsiteX33" fmla="*/ 769956 w 1539912"/>
                <a:gd name="connsiteY33" fmla="*/ 0 h 1534909"/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889474 w 1539912"/>
                <a:gd name="connsiteY4" fmla="*/ 1529711 h 1534909"/>
                <a:gd name="connsiteX5" fmla="*/ 881986 w 1539912"/>
                <a:gd name="connsiteY5" fmla="*/ 1508401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1301120 w 1539912"/>
                <a:gd name="connsiteY8" fmla="*/ 1295734 h 1534909"/>
                <a:gd name="connsiteX9" fmla="*/ 56721 w 1539912"/>
                <a:gd name="connsiteY9" fmla="*/ 1057462 h 1534909"/>
                <a:gd name="connsiteX10" fmla="*/ 80982 w 1539912"/>
                <a:gd name="connsiteY10" fmla="*/ 1061009 h 1534909"/>
                <a:gd name="connsiteX11" fmla="*/ 656084 w 1539912"/>
                <a:gd name="connsiteY11" fmla="*/ 1509076 h 1534909"/>
                <a:gd name="connsiteX12" fmla="*/ 707454 w 1539912"/>
                <a:gd name="connsiteY12" fmla="*/ 1512962 h 1534909"/>
                <a:gd name="connsiteX13" fmla="*/ 707980 w 1539912"/>
                <a:gd name="connsiteY13" fmla="*/ 1524022 h 1534909"/>
                <a:gd name="connsiteX14" fmla="*/ 703833 w 1539912"/>
                <a:gd name="connsiteY14" fmla="*/ 1534909 h 1534909"/>
                <a:gd name="connsiteX15" fmla="*/ 652700 w 1539912"/>
                <a:gd name="connsiteY15" fmla="*/ 1531041 h 1534909"/>
                <a:gd name="connsiteX16" fmla="*/ 60507 w 1539912"/>
                <a:gd name="connsiteY16" fmla="*/ 1069658 h 1534909"/>
                <a:gd name="connsiteX17" fmla="*/ 56721 w 1539912"/>
                <a:gd name="connsiteY17" fmla="*/ 1057462 h 1534909"/>
                <a:gd name="connsiteX18" fmla="*/ 769956 w 1539912"/>
                <a:gd name="connsiteY18" fmla="*/ 0 h 1534909"/>
                <a:gd name="connsiteX19" fmla="*/ 1539912 w 1539912"/>
                <a:gd name="connsiteY19" fmla="*/ 769956 h 1534909"/>
                <a:gd name="connsiteX20" fmla="*/ 1479405 w 1539912"/>
                <a:gd name="connsiteY20" fmla="*/ 1069658 h 1534909"/>
                <a:gd name="connsiteX21" fmla="*/ 1464145 w 1539912"/>
                <a:gd name="connsiteY21" fmla="*/ 1097774 h 1534909"/>
                <a:gd name="connsiteX22" fmla="*/ 1446213 w 1539912"/>
                <a:gd name="connsiteY22" fmla="*/ 1084440 h 1534909"/>
                <a:gd name="connsiteX23" fmla="*/ 1458931 w 1539912"/>
                <a:gd name="connsiteY23" fmla="*/ 1061009 h 1534909"/>
                <a:gd name="connsiteX24" fmla="*/ 1517691 w 1539912"/>
                <a:gd name="connsiteY24" fmla="*/ 769956 h 1534909"/>
                <a:gd name="connsiteX25" fmla="*/ 769956 w 1539912"/>
                <a:gd name="connsiteY25" fmla="*/ 22221 h 1534909"/>
                <a:gd name="connsiteX26" fmla="*/ 22221 w 1539912"/>
                <a:gd name="connsiteY26" fmla="*/ 769956 h 1534909"/>
                <a:gd name="connsiteX27" fmla="*/ 37413 w 1539912"/>
                <a:gd name="connsiteY27" fmla="*/ 920651 h 1534909"/>
                <a:gd name="connsiteX28" fmla="*/ 51289 w 1539912"/>
                <a:gd name="connsiteY28" fmla="*/ 965353 h 1534909"/>
                <a:gd name="connsiteX29" fmla="*/ 31241 w 1539912"/>
                <a:gd name="connsiteY29" fmla="*/ 975376 h 1534909"/>
                <a:gd name="connsiteX30" fmla="*/ 15643 w 1539912"/>
                <a:gd name="connsiteY30" fmla="*/ 925129 h 1534909"/>
                <a:gd name="connsiteX31" fmla="*/ 0 w 1539912"/>
                <a:gd name="connsiteY31" fmla="*/ 769956 h 1534909"/>
                <a:gd name="connsiteX32" fmla="*/ 769956 w 1539912"/>
                <a:gd name="connsiteY32" fmla="*/ 0 h 1534909"/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889474 w 1539912"/>
                <a:gd name="connsiteY4" fmla="*/ 1529711 h 1534909"/>
                <a:gd name="connsiteX5" fmla="*/ 881986 w 1539912"/>
                <a:gd name="connsiteY5" fmla="*/ 1508401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1301120 w 1539912"/>
                <a:gd name="connsiteY8" fmla="*/ 1295734 h 1534909"/>
                <a:gd name="connsiteX9" fmla="*/ 60507 w 1539912"/>
                <a:gd name="connsiteY9" fmla="*/ 1069658 h 1534909"/>
                <a:gd name="connsiteX10" fmla="*/ 80982 w 1539912"/>
                <a:gd name="connsiteY10" fmla="*/ 1061009 h 1534909"/>
                <a:gd name="connsiteX11" fmla="*/ 656084 w 1539912"/>
                <a:gd name="connsiteY11" fmla="*/ 1509076 h 1534909"/>
                <a:gd name="connsiteX12" fmla="*/ 707454 w 1539912"/>
                <a:gd name="connsiteY12" fmla="*/ 1512962 h 1534909"/>
                <a:gd name="connsiteX13" fmla="*/ 707980 w 1539912"/>
                <a:gd name="connsiteY13" fmla="*/ 1524022 h 1534909"/>
                <a:gd name="connsiteX14" fmla="*/ 703833 w 1539912"/>
                <a:gd name="connsiteY14" fmla="*/ 1534909 h 1534909"/>
                <a:gd name="connsiteX15" fmla="*/ 652700 w 1539912"/>
                <a:gd name="connsiteY15" fmla="*/ 1531041 h 1534909"/>
                <a:gd name="connsiteX16" fmla="*/ 60507 w 1539912"/>
                <a:gd name="connsiteY16" fmla="*/ 1069658 h 1534909"/>
                <a:gd name="connsiteX17" fmla="*/ 769956 w 1539912"/>
                <a:gd name="connsiteY17" fmla="*/ 0 h 1534909"/>
                <a:gd name="connsiteX18" fmla="*/ 1539912 w 1539912"/>
                <a:gd name="connsiteY18" fmla="*/ 769956 h 1534909"/>
                <a:gd name="connsiteX19" fmla="*/ 1479405 w 1539912"/>
                <a:gd name="connsiteY19" fmla="*/ 1069658 h 1534909"/>
                <a:gd name="connsiteX20" fmla="*/ 1464145 w 1539912"/>
                <a:gd name="connsiteY20" fmla="*/ 1097774 h 1534909"/>
                <a:gd name="connsiteX21" fmla="*/ 1446213 w 1539912"/>
                <a:gd name="connsiteY21" fmla="*/ 1084440 h 1534909"/>
                <a:gd name="connsiteX22" fmla="*/ 1458931 w 1539912"/>
                <a:gd name="connsiteY22" fmla="*/ 1061009 h 1534909"/>
                <a:gd name="connsiteX23" fmla="*/ 1517691 w 1539912"/>
                <a:gd name="connsiteY23" fmla="*/ 769956 h 1534909"/>
                <a:gd name="connsiteX24" fmla="*/ 769956 w 1539912"/>
                <a:gd name="connsiteY24" fmla="*/ 22221 h 1534909"/>
                <a:gd name="connsiteX25" fmla="*/ 22221 w 1539912"/>
                <a:gd name="connsiteY25" fmla="*/ 769956 h 1534909"/>
                <a:gd name="connsiteX26" fmla="*/ 37413 w 1539912"/>
                <a:gd name="connsiteY26" fmla="*/ 920651 h 1534909"/>
                <a:gd name="connsiteX27" fmla="*/ 51289 w 1539912"/>
                <a:gd name="connsiteY27" fmla="*/ 965353 h 1534909"/>
                <a:gd name="connsiteX28" fmla="*/ 31241 w 1539912"/>
                <a:gd name="connsiteY28" fmla="*/ 975376 h 1534909"/>
                <a:gd name="connsiteX29" fmla="*/ 15643 w 1539912"/>
                <a:gd name="connsiteY29" fmla="*/ 925129 h 1534909"/>
                <a:gd name="connsiteX30" fmla="*/ 0 w 1539912"/>
                <a:gd name="connsiteY30" fmla="*/ 769956 h 1534909"/>
                <a:gd name="connsiteX31" fmla="*/ 769956 w 1539912"/>
                <a:gd name="connsiteY31" fmla="*/ 0 h 1534909"/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889474 w 1539912"/>
                <a:gd name="connsiteY4" fmla="*/ 1529711 h 1534909"/>
                <a:gd name="connsiteX5" fmla="*/ 889130 w 1539912"/>
                <a:gd name="connsiteY5" fmla="*/ 1506020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1301120 w 1539912"/>
                <a:gd name="connsiteY8" fmla="*/ 1295734 h 1534909"/>
                <a:gd name="connsiteX9" fmla="*/ 60507 w 1539912"/>
                <a:gd name="connsiteY9" fmla="*/ 1069658 h 1534909"/>
                <a:gd name="connsiteX10" fmla="*/ 80982 w 1539912"/>
                <a:gd name="connsiteY10" fmla="*/ 1061009 h 1534909"/>
                <a:gd name="connsiteX11" fmla="*/ 656084 w 1539912"/>
                <a:gd name="connsiteY11" fmla="*/ 1509076 h 1534909"/>
                <a:gd name="connsiteX12" fmla="*/ 707454 w 1539912"/>
                <a:gd name="connsiteY12" fmla="*/ 1512962 h 1534909"/>
                <a:gd name="connsiteX13" fmla="*/ 707980 w 1539912"/>
                <a:gd name="connsiteY13" fmla="*/ 1524022 h 1534909"/>
                <a:gd name="connsiteX14" fmla="*/ 703833 w 1539912"/>
                <a:gd name="connsiteY14" fmla="*/ 1534909 h 1534909"/>
                <a:gd name="connsiteX15" fmla="*/ 652700 w 1539912"/>
                <a:gd name="connsiteY15" fmla="*/ 1531041 h 1534909"/>
                <a:gd name="connsiteX16" fmla="*/ 60507 w 1539912"/>
                <a:gd name="connsiteY16" fmla="*/ 1069658 h 1534909"/>
                <a:gd name="connsiteX17" fmla="*/ 769956 w 1539912"/>
                <a:gd name="connsiteY17" fmla="*/ 0 h 1534909"/>
                <a:gd name="connsiteX18" fmla="*/ 1539912 w 1539912"/>
                <a:gd name="connsiteY18" fmla="*/ 769956 h 1534909"/>
                <a:gd name="connsiteX19" fmla="*/ 1479405 w 1539912"/>
                <a:gd name="connsiteY19" fmla="*/ 1069658 h 1534909"/>
                <a:gd name="connsiteX20" fmla="*/ 1464145 w 1539912"/>
                <a:gd name="connsiteY20" fmla="*/ 1097774 h 1534909"/>
                <a:gd name="connsiteX21" fmla="*/ 1446213 w 1539912"/>
                <a:gd name="connsiteY21" fmla="*/ 1084440 h 1534909"/>
                <a:gd name="connsiteX22" fmla="*/ 1458931 w 1539912"/>
                <a:gd name="connsiteY22" fmla="*/ 1061009 h 1534909"/>
                <a:gd name="connsiteX23" fmla="*/ 1517691 w 1539912"/>
                <a:gd name="connsiteY23" fmla="*/ 769956 h 1534909"/>
                <a:gd name="connsiteX24" fmla="*/ 769956 w 1539912"/>
                <a:gd name="connsiteY24" fmla="*/ 22221 h 1534909"/>
                <a:gd name="connsiteX25" fmla="*/ 22221 w 1539912"/>
                <a:gd name="connsiteY25" fmla="*/ 769956 h 1534909"/>
                <a:gd name="connsiteX26" fmla="*/ 37413 w 1539912"/>
                <a:gd name="connsiteY26" fmla="*/ 920651 h 1534909"/>
                <a:gd name="connsiteX27" fmla="*/ 51289 w 1539912"/>
                <a:gd name="connsiteY27" fmla="*/ 965353 h 1534909"/>
                <a:gd name="connsiteX28" fmla="*/ 31241 w 1539912"/>
                <a:gd name="connsiteY28" fmla="*/ 975376 h 1534909"/>
                <a:gd name="connsiteX29" fmla="*/ 15643 w 1539912"/>
                <a:gd name="connsiteY29" fmla="*/ 925129 h 1534909"/>
                <a:gd name="connsiteX30" fmla="*/ 0 w 1539912"/>
                <a:gd name="connsiteY30" fmla="*/ 769956 h 1534909"/>
                <a:gd name="connsiteX31" fmla="*/ 769956 w 1539912"/>
                <a:gd name="connsiteY31" fmla="*/ 0 h 1534909"/>
                <a:gd name="connsiteX0" fmla="*/ 1301120 w 1539912"/>
                <a:gd name="connsiteY0" fmla="*/ 1295734 h 1534909"/>
                <a:gd name="connsiteX1" fmla="*/ 1313858 w 1539912"/>
                <a:gd name="connsiteY1" fmla="*/ 1314842 h 1534909"/>
                <a:gd name="connsiteX2" fmla="*/ 1200446 w 1539912"/>
                <a:gd name="connsiteY2" fmla="*/ 1408416 h 1534909"/>
                <a:gd name="connsiteX3" fmla="*/ 925129 w 1539912"/>
                <a:gd name="connsiteY3" fmla="*/ 1524269 h 1534909"/>
                <a:gd name="connsiteX4" fmla="*/ 901381 w 1539912"/>
                <a:gd name="connsiteY4" fmla="*/ 1529711 h 1534909"/>
                <a:gd name="connsiteX5" fmla="*/ 889130 w 1539912"/>
                <a:gd name="connsiteY5" fmla="*/ 1506020 h 1534909"/>
                <a:gd name="connsiteX6" fmla="*/ 920651 w 1539912"/>
                <a:gd name="connsiteY6" fmla="*/ 1502500 h 1534909"/>
                <a:gd name="connsiteX7" fmla="*/ 1298685 w 1539912"/>
                <a:gd name="connsiteY7" fmla="*/ 1298685 h 1534909"/>
                <a:gd name="connsiteX8" fmla="*/ 1301120 w 1539912"/>
                <a:gd name="connsiteY8" fmla="*/ 1295734 h 1534909"/>
                <a:gd name="connsiteX9" fmla="*/ 60507 w 1539912"/>
                <a:gd name="connsiteY9" fmla="*/ 1069658 h 1534909"/>
                <a:gd name="connsiteX10" fmla="*/ 80982 w 1539912"/>
                <a:gd name="connsiteY10" fmla="*/ 1061009 h 1534909"/>
                <a:gd name="connsiteX11" fmla="*/ 656084 w 1539912"/>
                <a:gd name="connsiteY11" fmla="*/ 1509076 h 1534909"/>
                <a:gd name="connsiteX12" fmla="*/ 707454 w 1539912"/>
                <a:gd name="connsiteY12" fmla="*/ 1512962 h 1534909"/>
                <a:gd name="connsiteX13" fmla="*/ 707980 w 1539912"/>
                <a:gd name="connsiteY13" fmla="*/ 1524022 h 1534909"/>
                <a:gd name="connsiteX14" fmla="*/ 703833 w 1539912"/>
                <a:gd name="connsiteY14" fmla="*/ 1534909 h 1534909"/>
                <a:gd name="connsiteX15" fmla="*/ 652700 w 1539912"/>
                <a:gd name="connsiteY15" fmla="*/ 1531041 h 1534909"/>
                <a:gd name="connsiteX16" fmla="*/ 60507 w 1539912"/>
                <a:gd name="connsiteY16" fmla="*/ 1069658 h 1534909"/>
                <a:gd name="connsiteX17" fmla="*/ 769956 w 1539912"/>
                <a:gd name="connsiteY17" fmla="*/ 0 h 1534909"/>
                <a:gd name="connsiteX18" fmla="*/ 1539912 w 1539912"/>
                <a:gd name="connsiteY18" fmla="*/ 769956 h 1534909"/>
                <a:gd name="connsiteX19" fmla="*/ 1479405 w 1539912"/>
                <a:gd name="connsiteY19" fmla="*/ 1069658 h 1534909"/>
                <a:gd name="connsiteX20" fmla="*/ 1464145 w 1539912"/>
                <a:gd name="connsiteY20" fmla="*/ 1097774 h 1534909"/>
                <a:gd name="connsiteX21" fmla="*/ 1446213 w 1539912"/>
                <a:gd name="connsiteY21" fmla="*/ 1084440 h 1534909"/>
                <a:gd name="connsiteX22" fmla="*/ 1458931 w 1539912"/>
                <a:gd name="connsiteY22" fmla="*/ 1061009 h 1534909"/>
                <a:gd name="connsiteX23" fmla="*/ 1517691 w 1539912"/>
                <a:gd name="connsiteY23" fmla="*/ 769956 h 1534909"/>
                <a:gd name="connsiteX24" fmla="*/ 769956 w 1539912"/>
                <a:gd name="connsiteY24" fmla="*/ 22221 h 1534909"/>
                <a:gd name="connsiteX25" fmla="*/ 22221 w 1539912"/>
                <a:gd name="connsiteY25" fmla="*/ 769956 h 1534909"/>
                <a:gd name="connsiteX26" fmla="*/ 37413 w 1539912"/>
                <a:gd name="connsiteY26" fmla="*/ 920651 h 1534909"/>
                <a:gd name="connsiteX27" fmla="*/ 51289 w 1539912"/>
                <a:gd name="connsiteY27" fmla="*/ 965353 h 1534909"/>
                <a:gd name="connsiteX28" fmla="*/ 31241 w 1539912"/>
                <a:gd name="connsiteY28" fmla="*/ 975376 h 1534909"/>
                <a:gd name="connsiteX29" fmla="*/ 15643 w 1539912"/>
                <a:gd name="connsiteY29" fmla="*/ 925129 h 1534909"/>
                <a:gd name="connsiteX30" fmla="*/ 0 w 1539912"/>
                <a:gd name="connsiteY30" fmla="*/ 769956 h 1534909"/>
                <a:gd name="connsiteX31" fmla="*/ 769956 w 1539912"/>
                <a:gd name="connsiteY31" fmla="*/ 0 h 153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39912" h="1534909">
                  <a:moveTo>
                    <a:pt x="1301120" y="1295734"/>
                  </a:moveTo>
                  <a:lnTo>
                    <a:pt x="1313858" y="1314842"/>
                  </a:lnTo>
                  <a:lnTo>
                    <a:pt x="1200446" y="1408416"/>
                  </a:lnTo>
                  <a:cubicBezTo>
                    <a:pt x="1118522" y="1463763"/>
                    <a:pt x="1025374" y="1503756"/>
                    <a:pt x="925129" y="1524269"/>
                  </a:cubicBezTo>
                  <a:lnTo>
                    <a:pt x="901381" y="1529711"/>
                  </a:lnTo>
                  <a:cubicBezTo>
                    <a:pt x="901266" y="1521814"/>
                    <a:pt x="889245" y="1513917"/>
                    <a:pt x="889130" y="1506020"/>
                  </a:cubicBezTo>
                  <a:lnTo>
                    <a:pt x="920651" y="1502500"/>
                  </a:lnTo>
                  <a:cubicBezTo>
                    <a:pt x="1066678" y="1472618"/>
                    <a:pt x="1197200" y="1400170"/>
                    <a:pt x="1298685" y="1298685"/>
                  </a:cubicBezTo>
                  <a:lnTo>
                    <a:pt x="1301120" y="1295734"/>
                  </a:lnTo>
                  <a:close/>
                  <a:moveTo>
                    <a:pt x="60507" y="1069658"/>
                  </a:moveTo>
                  <a:lnTo>
                    <a:pt x="80982" y="1061009"/>
                  </a:lnTo>
                  <a:cubicBezTo>
                    <a:pt x="180305" y="1295836"/>
                    <a:pt x="396178" y="1469363"/>
                    <a:pt x="656084" y="1509076"/>
                  </a:cubicBezTo>
                  <a:lnTo>
                    <a:pt x="707454" y="1512962"/>
                  </a:lnTo>
                  <a:cubicBezTo>
                    <a:pt x="707629" y="1516649"/>
                    <a:pt x="707805" y="1520335"/>
                    <a:pt x="707980" y="1524022"/>
                  </a:cubicBezTo>
                  <a:lnTo>
                    <a:pt x="703833" y="1534909"/>
                  </a:lnTo>
                  <a:lnTo>
                    <a:pt x="652700" y="1531041"/>
                  </a:lnTo>
                  <a:cubicBezTo>
                    <a:pt x="385070" y="1490148"/>
                    <a:pt x="162783" y="1311464"/>
                    <a:pt x="60507" y="1069658"/>
                  </a:cubicBezTo>
                  <a:close/>
                  <a:moveTo>
                    <a:pt x="769956" y="0"/>
                  </a:moveTo>
                  <a:cubicBezTo>
                    <a:pt x="1195191" y="0"/>
                    <a:pt x="1539912" y="344721"/>
                    <a:pt x="1539912" y="769956"/>
                  </a:cubicBezTo>
                  <a:cubicBezTo>
                    <a:pt x="1539912" y="876265"/>
                    <a:pt x="1518367" y="977542"/>
                    <a:pt x="1479405" y="1069658"/>
                  </a:cubicBezTo>
                  <a:lnTo>
                    <a:pt x="1464145" y="1097774"/>
                  </a:lnTo>
                  <a:lnTo>
                    <a:pt x="1446213" y="1084440"/>
                  </a:lnTo>
                  <a:lnTo>
                    <a:pt x="1458931" y="1061009"/>
                  </a:lnTo>
                  <a:cubicBezTo>
                    <a:pt x="1496768" y="971551"/>
                    <a:pt x="1517691" y="873197"/>
                    <a:pt x="1517691" y="769956"/>
                  </a:cubicBezTo>
                  <a:cubicBezTo>
                    <a:pt x="1517691" y="356993"/>
                    <a:pt x="1182919" y="22221"/>
                    <a:pt x="769956" y="22221"/>
                  </a:cubicBezTo>
                  <a:cubicBezTo>
                    <a:pt x="356993" y="22221"/>
                    <a:pt x="22221" y="356993"/>
                    <a:pt x="22221" y="769956"/>
                  </a:cubicBezTo>
                  <a:cubicBezTo>
                    <a:pt x="22221" y="821577"/>
                    <a:pt x="27452" y="871975"/>
                    <a:pt x="37413" y="920651"/>
                  </a:cubicBezTo>
                  <a:lnTo>
                    <a:pt x="51289" y="965353"/>
                  </a:lnTo>
                  <a:lnTo>
                    <a:pt x="31241" y="975376"/>
                  </a:lnTo>
                  <a:lnTo>
                    <a:pt x="15643" y="925129"/>
                  </a:lnTo>
                  <a:cubicBezTo>
                    <a:pt x="5387" y="875007"/>
                    <a:pt x="0" y="823111"/>
                    <a:pt x="0" y="769956"/>
                  </a:cubicBezTo>
                  <a:cubicBezTo>
                    <a:pt x="0" y="344721"/>
                    <a:pt x="344721" y="0"/>
                    <a:pt x="769956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2821B85A-B5B7-49DE-8AAD-01C539E48BE1}"/>
              </a:ext>
            </a:extLst>
          </p:cNvPr>
          <p:cNvGrpSpPr/>
          <p:nvPr/>
        </p:nvGrpSpPr>
        <p:grpSpPr>
          <a:xfrm>
            <a:off x="6764713" y="3852276"/>
            <a:ext cx="2449495" cy="2617440"/>
            <a:chOff x="8037126" y="3803807"/>
            <a:chExt cx="2449495" cy="2617440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F6EF158E-1F73-4629-83C4-A7724F0F3017}"/>
                </a:ext>
              </a:extLst>
            </p:cNvPr>
            <p:cNvGrpSpPr/>
            <p:nvPr/>
          </p:nvGrpSpPr>
          <p:grpSpPr>
            <a:xfrm>
              <a:off x="8042186" y="4576763"/>
              <a:ext cx="1912142" cy="1844484"/>
              <a:chOff x="7617566" y="4167167"/>
              <a:chExt cx="2761382" cy="2663676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3EE29A11-8B29-485F-A3C0-8A65B26F7850}"/>
                  </a:ext>
                </a:extLst>
              </p:cNvPr>
              <p:cNvGrpSpPr/>
              <p:nvPr/>
            </p:nvGrpSpPr>
            <p:grpSpPr>
              <a:xfrm>
                <a:off x="7617566" y="4996412"/>
                <a:ext cx="2761382" cy="1834431"/>
                <a:chOff x="7617566" y="4996412"/>
                <a:chExt cx="2761382" cy="1834431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CCD270AD-5C25-4D41-BE1B-62A99770DFF8}"/>
                    </a:ext>
                  </a:extLst>
                </p:cNvPr>
                <p:cNvSpPr/>
                <p:nvPr/>
              </p:nvSpPr>
              <p:spPr bwMode="auto">
                <a:xfrm>
                  <a:off x="8990949" y="5472154"/>
                  <a:ext cx="430536" cy="135015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EF6BC2C9-1815-4757-9B91-B81000E28253}"/>
                    </a:ext>
                  </a:extLst>
                </p:cNvPr>
                <p:cNvSpPr/>
                <p:nvPr/>
              </p:nvSpPr>
              <p:spPr bwMode="auto">
                <a:xfrm rot="2700000">
                  <a:off x="801319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AFC5FB67-3F4C-4CC4-A546-9CD95A6B8DB3}"/>
                    </a:ext>
                  </a:extLst>
                </p:cNvPr>
                <p:cNvSpPr/>
                <p:nvPr/>
              </p:nvSpPr>
              <p:spPr bwMode="auto">
                <a:xfrm rot="18900000">
                  <a:off x="974887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E3A796BD-22B3-4F9A-8FA9-029DA11CFEDB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8452908" y="5324440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B29DCB8C-B49B-449C-942F-93E938F8C42A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9415729" y="5285422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553AC3FC-918D-4EC0-B1F1-E35569F2F2A7}"/>
                    </a:ext>
                  </a:extLst>
                </p:cNvPr>
                <p:cNvSpPr/>
                <p:nvPr/>
              </p:nvSpPr>
              <p:spPr bwMode="auto">
                <a:xfrm rot="900000">
                  <a:off x="8688136" y="5423433"/>
                  <a:ext cx="448795" cy="140741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1E5EAEB-33D5-44D2-8A56-0E231D14708B}"/>
                  </a:ext>
                </a:extLst>
              </p:cNvPr>
              <p:cNvSpPr/>
              <p:nvPr/>
            </p:nvSpPr>
            <p:spPr bwMode="auto">
              <a:xfrm>
                <a:off x="8449498" y="4167167"/>
                <a:ext cx="1539912" cy="1534909"/>
              </a:xfrm>
              <a:custGeom>
                <a:avLst/>
                <a:gdLst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77614 w 1539912"/>
                  <a:gd name="connsiteY8" fmla="*/ 1050158 h 1534909"/>
                  <a:gd name="connsiteX9" fmla="*/ 80982 w 1539912"/>
                  <a:gd name="connsiteY9" fmla="*/ 1061009 h 1534909"/>
                  <a:gd name="connsiteX10" fmla="*/ 656084 w 1539912"/>
                  <a:gd name="connsiteY10" fmla="*/ 1509076 h 1534909"/>
                  <a:gd name="connsiteX11" fmla="*/ 707454 w 1539912"/>
                  <a:gd name="connsiteY11" fmla="*/ 1512962 h 1534909"/>
                  <a:gd name="connsiteX12" fmla="*/ 707980 w 1539912"/>
                  <a:gd name="connsiteY12" fmla="*/ 1524022 h 1534909"/>
                  <a:gd name="connsiteX13" fmla="*/ 703833 w 1539912"/>
                  <a:gd name="connsiteY13" fmla="*/ 1534909 h 1534909"/>
                  <a:gd name="connsiteX14" fmla="*/ 652700 w 1539912"/>
                  <a:gd name="connsiteY14" fmla="*/ 1531041 h 1534909"/>
                  <a:gd name="connsiteX15" fmla="*/ 60507 w 1539912"/>
                  <a:gd name="connsiteY15" fmla="*/ 1069658 h 1534909"/>
                  <a:gd name="connsiteX16" fmla="*/ 56721 w 1539912"/>
                  <a:gd name="connsiteY16" fmla="*/ 1057462 h 1534909"/>
                  <a:gd name="connsiteX17" fmla="*/ 62662 w 1539912"/>
                  <a:gd name="connsiteY17" fmla="*/ 1054915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2662 w 1539912"/>
                  <a:gd name="connsiteY9" fmla="*/ 1054915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62662 w 1539912"/>
                  <a:gd name="connsiteY18" fmla="*/ 1054915 h 1534909"/>
                  <a:gd name="connsiteX19" fmla="*/ 769956 w 1539912"/>
                  <a:gd name="connsiteY19" fmla="*/ 0 h 1534909"/>
                  <a:gd name="connsiteX20" fmla="*/ 1539912 w 1539912"/>
                  <a:gd name="connsiteY20" fmla="*/ 769956 h 1534909"/>
                  <a:gd name="connsiteX21" fmla="*/ 1479405 w 1539912"/>
                  <a:gd name="connsiteY21" fmla="*/ 1069658 h 1534909"/>
                  <a:gd name="connsiteX22" fmla="*/ 1464145 w 1539912"/>
                  <a:gd name="connsiteY22" fmla="*/ 1097774 h 1534909"/>
                  <a:gd name="connsiteX23" fmla="*/ 1446213 w 1539912"/>
                  <a:gd name="connsiteY23" fmla="*/ 1084440 h 1534909"/>
                  <a:gd name="connsiteX24" fmla="*/ 1458931 w 1539912"/>
                  <a:gd name="connsiteY24" fmla="*/ 1061009 h 1534909"/>
                  <a:gd name="connsiteX25" fmla="*/ 1517691 w 1539912"/>
                  <a:gd name="connsiteY25" fmla="*/ 769956 h 1534909"/>
                  <a:gd name="connsiteX26" fmla="*/ 769956 w 1539912"/>
                  <a:gd name="connsiteY26" fmla="*/ 22221 h 1534909"/>
                  <a:gd name="connsiteX27" fmla="*/ 22221 w 1539912"/>
                  <a:gd name="connsiteY27" fmla="*/ 769956 h 1534909"/>
                  <a:gd name="connsiteX28" fmla="*/ 37413 w 1539912"/>
                  <a:gd name="connsiteY28" fmla="*/ 920651 h 1534909"/>
                  <a:gd name="connsiteX29" fmla="*/ 51289 w 1539912"/>
                  <a:gd name="connsiteY29" fmla="*/ 965353 h 1534909"/>
                  <a:gd name="connsiteX30" fmla="*/ 31241 w 1539912"/>
                  <a:gd name="connsiteY30" fmla="*/ 975376 h 1534909"/>
                  <a:gd name="connsiteX31" fmla="*/ 15643 w 1539912"/>
                  <a:gd name="connsiteY31" fmla="*/ 925129 h 1534909"/>
                  <a:gd name="connsiteX32" fmla="*/ 0 w 1539912"/>
                  <a:gd name="connsiteY32" fmla="*/ 769956 h 1534909"/>
                  <a:gd name="connsiteX33" fmla="*/ 769956 w 1539912"/>
                  <a:gd name="connsiteY33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56721 w 1539912"/>
                  <a:gd name="connsiteY9" fmla="*/ 1057462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901381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539912" h="1534909">
                    <a:moveTo>
                      <a:pt x="1301120" y="1295734"/>
                    </a:moveTo>
                    <a:lnTo>
                      <a:pt x="1313858" y="1314842"/>
                    </a:lnTo>
                    <a:lnTo>
                      <a:pt x="1200446" y="1408416"/>
                    </a:lnTo>
                    <a:cubicBezTo>
                      <a:pt x="1118522" y="1463763"/>
                      <a:pt x="1025374" y="1503756"/>
                      <a:pt x="925129" y="1524269"/>
                    </a:cubicBezTo>
                    <a:lnTo>
                      <a:pt x="901381" y="1529711"/>
                    </a:lnTo>
                    <a:cubicBezTo>
                      <a:pt x="901266" y="1521814"/>
                      <a:pt x="889245" y="1513917"/>
                      <a:pt x="889130" y="1506020"/>
                    </a:cubicBezTo>
                    <a:lnTo>
                      <a:pt x="920651" y="1502500"/>
                    </a:lnTo>
                    <a:cubicBezTo>
                      <a:pt x="1066678" y="1472618"/>
                      <a:pt x="1197200" y="1400170"/>
                      <a:pt x="1298685" y="1298685"/>
                    </a:cubicBezTo>
                    <a:lnTo>
                      <a:pt x="1301120" y="1295734"/>
                    </a:lnTo>
                    <a:close/>
                    <a:moveTo>
                      <a:pt x="60507" y="1069658"/>
                    </a:moveTo>
                    <a:lnTo>
                      <a:pt x="80982" y="1061009"/>
                    </a:lnTo>
                    <a:cubicBezTo>
                      <a:pt x="180305" y="1295836"/>
                      <a:pt x="396178" y="1469363"/>
                      <a:pt x="656084" y="1509076"/>
                    </a:cubicBezTo>
                    <a:lnTo>
                      <a:pt x="707454" y="1512962"/>
                    </a:lnTo>
                    <a:cubicBezTo>
                      <a:pt x="707629" y="1516649"/>
                      <a:pt x="707805" y="1520335"/>
                      <a:pt x="707980" y="1524022"/>
                    </a:cubicBezTo>
                    <a:lnTo>
                      <a:pt x="703833" y="1534909"/>
                    </a:lnTo>
                    <a:lnTo>
                      <a:pt x="652700" y="1531041"/>
                    </a:lnTo>
                    <a:cubicBezTo>
                      <a:pt x="385070" y="1490148"/>
                      <a:pt x="162783" y="1311464"/>
                      <a:pt x="60507" y="1069658"/>
                    </a:cubicBezTo>
                    <a:close/>
                    <a:moveTo>
                      <a:pt x="769956" y="0"/>
                    </a:moveTo>
                    <a:cubicBezTo>
                      <a:pt x="1195191" y="0"/>
                      <a:pt x="1539912" y="344721"/>
                      <a:pt x="1539912" y="769956"/>
                    </a:cubicBezTo>
                    <a:cubicBezTo>
                      <a:pt x="1539912" y="876265"/>
                      <a:pt x="1518367" y="977542"/>
                      <a:pt x="1479405" y="1069658"/>
                    </a:cubicBezTo>
                    <a:lnTo>
                      <a:pt x="1464145" y="1097774"/>
                    </a:lnTo>
                    <a:lnTo>
                      <a:pt x="1446213" y="1084440"/>
                    </a:lnTo>
                    <a:lnTo>
                      <a:pt x="1458931" y="1061009"/>
                    </a:lnTo>
                    <a:cubicBezTo>
                      <a:pt x="1496768" y="971551"/>
                      <a:pt x="1517691" y="873197"/>
                      <a:pt x="1517691" y="769956"/>
                    </a:cubicBezTo>
                    <a:cubicBezTo>
                      <a:pt x="1517691" y="356993"/>
                      <a:pt x="1182919" y="22221"/>
                      <a:pt x="769956" y="22221"/>
                    </a:cubicBezTo>
                    <a:cubicBezTo>
                      <a:pt x="356993" y="22221"/>
                      <a:pt x="22221" y="356993"/>
                      <a:pt x="22221" y="769956"/>
                    </a:cubicBezTo>
                    <a:cubicBezTo>
                      <a:pt x="22221" y="821577"/>
                      <a:pt x="27452" y="871975"/>
                      <a:pt x="37413" y="920651"/>
                    </a:cubicBezTo>
                    <a:lnTo>
                      <a:pt x="51289" y="965353"/>
                    </a:lnTo>
                    <a:lnTo>
                      <a:pt x="31241" y="975376"/>
                    </a:lnTo>
                    <a:lnTo>
                      <a:pt x="15643" y="925129"/>
                    </a:lnTo>
                    <a:cubicBezTo>
                      <a:pt x="5387" y="875007"/>
                      <a:pt x="0" y="823111"/>
                      <a:pt x="0" y="769956"/>
                    </a:cubicBezTo>
                    <a:cubicBezTo>
                      <a:pt x="0" y="344721"/>
                      <a:pt x="344721" y="0"/>
                      <a:pt x="769956" y="0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A5BBE49C-D809-429F-8CE6-BF5C5D66A726}"/>
                </a:ext>
              </a:extLst>
            </p:cNvPr>
            <p:cNvGrpSpPr/>
            <p:nvPr/>
          </p:nvGrpSpPr>
          <p:grpSpPr>
            <a:xfrm rot="8100000">
              <a:off x="8037126" y="3803807"/>
              <a:ext cx="1912142" cy="1844484"/>
              <a:chOff x="7617566" y="4167167"/>
              <a:chExt cx="2761382" cy="2663676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DCF03C77-8CA8-458E-BC5B-710200A4CEC0}"/>
                  </a:ext>
                </a:extLst>
              </p:cNvPr>
              <p:cNvGrpSpPr/>
              <p:nvPr/>
            </p:nvGrpSpPr>
            <p:grpSpPr>
              <a:xfrm>
                <a:off x="7617566" y="4996412"/>
                <a:ext cx="2761382" cy="1834431"/>
                <a:chOff x="7617566" y="4996412"/>
                <a:chExt cx="2761382" cy="1834431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CD367719-FA0B-4B63-816D-258386CD922E}"/>
                    </a:ext>
                  </a:extLst>
                </p:cNvPr>
                <p:cNvSpPr/>
                <p:nvPr/>
              </p:nvSpPr>
              <p:spPr bwMode="auto">
                <a:xfrm>
                  <a:off x="8990949" y="5472154"/>
                  <a:ext cx="430536" cy="135015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57C7BD5D-9E09-478A-8EE7-FD7F15292A2F}"/>
                    </a:ext>
                  </a:extLst>
                </p:cNvPr>
                <p:cNvSpPr/>
                <p:nvPr/>
              </p:nvSpPr>
              <p:spPr bwMode="auto">
                <a:xfrm rot="2700000">
                  <a:off x="801319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5D6E6490-4FFB-4FC0-BD83-54E6DDDC3074}"/>
                    </a:ext>
                  </a:extLst>
                </p:cNvPr>
                <p:cNvSpPr/>
                <p:nvPr/>
              </p:nvSpPr>
              <p:spPr bwMode="auto">
                <a:xfrm rot="18900000">
                  <a:off x="974887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4DC9C4B6-6743-424F-9342-0EF87E697B93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8452908" y="5324440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ACED61B2-EA54-43D0-99B1-C5FC05BD582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9415729" y="5285422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1338AB2A-1033-4DF2-84CD-186ADAA0670B}"/>
                    </a:ext>
                  </a:extLst>
                </p:cNvPr>
                <p:cNvSpPr/>
                <p:nvPr/>
              </p:nvSpPr>
              <p:spPr bwMode="auto">
                <a:xfrm rot="900000">
                  <a:off x="8688136" y="5423433"/>
                  <a:ext cx="448795" cy="140741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D550D8B-5AC2-4D85-87D7-5BA3FCA5588F}"/>
                  </a:ext>
                </a:extLst>
              </p:cNvPr>
              <p:cNvSpPr/>
              <p:nvPr/>
            </p:nvSpPr>
            <p:spPr bwMode="auto">
              <a:xfrm>
                <a:off x="8449498" y="4167167"/>
                <a:ext cx="1539912" cy="1534909"/>
              </a:xfrm>
              <a:custGeom>
                <a:avLst/>
                <a:gdLst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77614 w 1539912"/>
                  <a:gd name="connsiteY8" fmla="*/ 1050158 h 1534909"/>
                  <a:gd name="connsiteX9" fmla="*/ 80982 w 1539912"/>
                  <a:gd name="connsiteY9" fmla="*/ 1061009 h 1534909"/>
                  <a:gd name="connsiteX10" fmla="*/ 656084 w 1539912"/>
                  <a:gd name="connsiteY10" fmla="*/ 1509076 h 1534909"/>
                  <a:gd name="connsiteX11" fmla="*/ 707454 w 1539912"/>
                  <a:gd name="connsiteY11" fmla="*/ 1512962 h 1534909"/>
                  <a:gd name="connsiteX12" fmla="*/ 707980 w 1539912"/>
                  <a:gd name="connsiteY12" fmla="*/ 1524022 h 1534909"/>
                  <a:gd name="connsiteX13" fmla="*/ 703833 w 1539912"/>
                  <a:gd name="connsiteY13" fmla="*/ 1534909 h 1534909"/>
                  <a:gd name="connsiteX14" fmla="*/ 652700 w 1539912"/>
                  <a:gd name="connsiteY14" fmla="*/ 1531041 h 1534909"/>
                  <a:gd name="connsiteX15" fmla="*/ 60507 w 1539912"/>
                  <a:gd name="connsiteY15" fmla="*/ 1069658 h 1534909"/>
                  <a:gd name="connsiteX16" fmla="*/ 56721 w 1539912"/>
                  <a:gd name="connsiteY16" fmla="*/ 1057462 h 1534909"/>
                  <a:gd name="connsiteX17" fmla="*/ 62662 w 1539912"/>
                  <a:gd name="connsiteY17" fmla="*/ 1054915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2662 w 1539912"/>
                  <a:gd name="connsiteY9" fmla="*/ 1054915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62662 w 1539912"/>
                  <a:gd name="connsiteY18" fmla="*/ 1054915 h 1534909"/>
                  <a:gd name="connsiteX19" fmla="*/ 769956 w 1539912"/>
                  <a:gd name="connsiteY19" fmla="*/ 0 h 1534909"/>
                  <a:gd name="connsiteX20" fmla="*/ 1539912 w 1539912"/>
                  <a:gd name="connsiteY20" fmla="*/ 769956 h 1534909"/>
                  <a:gd name="connsiteX21" fmla="*/ 1479405 w 1539912"/>
                  <a:gd name="connsiteY21" fmla="*/ 1069658 h 1534909"/>
                  <a:gd name="connsiteX22" fmla="*/ 1464145 w 1539912"/>
                  <a:gd name="connsiteY22" fmla="*/ 1097774 h 1534909"/>
                  <a:gd name="connsiteX23" fmla="*/ 1446213 w 1539912"/>
                  <a:gd name="connsiteY23" fmla="*/ 1084440 h 1534909"/>
                  <a:gd name="connsiteX24" fmla="*/ 1458931 w 1539912"/>
                  <a:gd name="connsiteY24" fmla="*/ 1061009 h 1534909"/>
                  <a:gd name="connsiteX25" fmla="*/ 1517691 w 1539912"/>
                  <a:gd name="connsiteY25" fmla="*/ 769956 h 1534909"/>
                  <a:gd name="connsiteX26" fmla="*/ 769956 w 1539912"/>
                  <a:gd name="connsiteY26" fmla="*/ 22221 h 1534909"/>
                  <a:gd name="connsiteX27" fmla="*/ 22221 w 1539912"/>
                  <a:gd name="connsiteY27" fmla="*/ 769956 h 1534909"/>
                  <a:gd name="connsiteX28" fmla="*/ 37413 w 1539912"/>
                  <a:gd name="connsiteY28" fmla="*/ 920651 h 1534909"/>
                  <a:gd name="connsiteX29" fmla="*/ 51289 w 1539912"/>
                  <a:gd name="connsiteY29" fmla="*/ 965353 h 1534909"/>
                  <a:gd name="connsiteX30" fmla="*/ 31241 w 1539912"/>
                  <a:gd name="connsiteY30" fmla="*/ 975376 h 1534909"/>
                  <a:gd name="connsiteX31" fmla="*/ 15643 w 1539912"/>
                  <a:gd name="connsiteY31" fmla="*/ 925129 h 1534909"/>
                  <a:gd name="connsiteX32" fmla="*/ 0 w 1539912"/>
                  <a:gd name="connsiteY32" fmla="*/ 769956 h 1534909"/>
                  <a:gd name="connsiteX33" fmla="*/ 769956 w 1539912"/>
                  <a:gd name="connsiteY33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56721 w 1539912"/>
                  <a:gd name="connsiteY9" fmla="*/ 1057462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901381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539912" h="1534909">
                    <a:moveTo>
                      <a:pt x="1301120" y="1295734"/>
                    </a:moveTo>
                    <a:lnTo>
                      <a:pt x="1313858" y="1314842"/>
                    </a:lnTo>
                    <a:lnTo>
                      <a:pt x="1200446" y="1408416"/>
                    </a:lnTo>
                    <a:cubicBezTo>
                      <a:pt x="1118522" y="1463763"/>
                      <a:pt x="1025374" y="1503756"/>
                      <a:pt x="925129" y="1524269"/>
                    </a:cubicBezTo>
                    <a:lnTo>
                      <a:pt x="901381" y="1529711"/>
                    </a:lnTo>
                    <a:cubicBezTo>
                      <a:pt x="901266" y="1521814"/>
                      <a:pt x="889245" y="1513917"/>
                      <a:pt x="889130" y="1506020"/>
                    </a:cubicBezTo>
                    <a:lnTo>
                      <a:pt x="920651" y="1502500"/>
                    </a:lnTo>
                    <a:cubicBezTo>
                      <a:pt x="1066678" y="1472618"/>
                      <a:pt x="1197200" y="1400170"/>
                      <a:pt x="1298685" y="1298685"/>
                    </a:cubicBezTo>
                    <a:lnTo>
                      <a:pt x="1301120" y="1295734"/>
                    </a:lnTo>
                    <a:close/>
                    <a:moveTo>
                      <a:pt x="60507" y="1069658"/>
                    </a:moveTo>
                    <a:lnTo>
                      <a:pt x="80982" y="1061009"/>
                    </a:lnTo>
                    <a:cubicBezTo>
                      <a:pt x="180305" y="1295836"/>
                      <a:pt x="396178" y="1469363"/>
                      <a:pt x="656084" y="1509076"/>
                    </a:cubicBezTo>
                    <a:lnTo>
                      <a:pt x="707454" y="1512962"/>
                    </a:lnTo>
                    <a:cubicBezTo>
                      <a:pt x="707629" y="1516649"/>
                      <a:pt x="707805" y="1520335"/>
                      <a:pt x="707980" y="1524022"/>
                    </a:cubicBezTo>
                    <a:lnTo>
                      <a:pt x="703833" y="1534909"/>
                    </a:lnTo>
                    <a:lnTo>
                      <a:pt x="652700" y="1531041"/>
                    </a:lnTo>
                    <a:cubicBezTo>
                      <a:pt x="385070" y="1490148"/>
                      <a:pt x="162783" y="1311464"/>
                      <a:pt x="60507" y="1069658"/>
                    </a:cubicBezTo>
                    <a:close/>
                    <a:moveTo>
                      <a:pt x="769956" y="0"/>
                    </a:moveTo>
                    <a:cubicBezTo>
                      <a:pt x="1195191" y="0"/>
                      <a:pt x="1539912" y="344721"/>
                      <a:pt x="1539912" y="769956"/>
                    </a:cubicBezTo>
                    <a:cubicBezTo>
                      <a:pt x="1539912" y="876265"/>
                      <a:pt x="1518367" y="977542"/>
                      <a:pt x="1479405" y="1069658"/>
                    </a:cubicBezTo>
                    <a:lnTo>
                      <a:pt x="1464145" y="1097774"/>
                    </a:lnTo>
                    <a:lnTo>
                      <a:pt x="1446213" y="1084440"/>
                    </a:lnTo>
                    <a:lnTo>
                      <a:pt x="1458931" y="1061009"/>
                    </a:lnTo>
                    <a:cubicBezTo>
                      <a:pt x="1496768" y="971551"/>
                      <a:pt x="1517691" y="873197"/>
                      <a:pt x="1517691" y="769956"/>
                    </a:cubicBezTo>
                    <a:cubicBezTo>
                      <a:pt x="1517691" y="356993"/>
                      <a:pt x="1182919" y="22221"/>
                      <a:pt x="769956" y="22221"/>
                    </a:cubicBezTo>
                    <a:cubicBezTo>
                      <a:pt x="356993" y="22221"/>
                      <a:pt x="22221" y="356993"/>
                      <a:pt x="22221" y="769956"/>
                    </a:cubicBezTo>
                    <a:cubicBezTo>
                      <a:pt x="22221" y="821577"/>
                      <a:pt x="27452" y="871975"/>
                      <a:pt x="37413" y="920651"/>
                    </a:cubicBezTo>
                    <a:lnTo>
                      <a:pt x="51289" y="965353"/>
                    </a:lnTo>
                    <a:lnTo>
                      <a:pt x="31241" y="975376"/>
                    </a:lnTo>
                    <a:lnTo>
                      <a:pt x="15643" y="925129"/>
                    </a:lnTo>
                    <a:cubicBezTo>
                      <a:pt x="5387" y="875007"/>
                      <a:pt x="0" y="823111"/>
                      <a:pt x="0" y="769956"/>
                    </a:cubicBezTo>
                    <a:cubicBezTo>
                      <a:pt x="0" y="344721"/>
                      <a:pt x="344721" y="0"/>
                      <a:pt x="769956" y="0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32696AB-ECB8-41B7-8D6B-2B7F944F936E}"/>
                </a:ext>
              </a:extLst>
            </p:cNvPr>
            <p:cNvGrpSpPr/>
            <p:nvPr/>
          </p:nvGrpSpPr>
          <p:grpSpPr>
            <a:xfrm rot="14400000">
              <a:off x="8608308" y="4105046"/>
              <a:ext cx="1912142" cy="1844484"/>
              <a:chOff x="7617566" y="4167167"/>
              <a:chExt cx="2761382" cy="2663676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F7E293AF-13C3-4F8B-84A9-8D9680F4DA0E}"/>
                  </a:ext>
                </a:extLst>
              </p:cNvPr>
              <p:cNvGrpSpPr/>
              <p:nvPr/>
            </p:nvGrpSpPr>
            <p:grpSpPr>
              <a:xfrm>
                <a:off x="7617566" y="4996412"/>
                <a:ext cx="2761382" cy="1834431"/>
                <a:chOff x="7617566" y="4996412"/>
                <a:chExt cx="2761382" cy="1834431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D31ECD67-5500-48FA-8AEB-1BE2425B2F4E}"/>
                    </a:ext>
                  </a:extLst>
                </p:cNvPr>
                <p:cNvSpPr/>
                <p:nvPr/>
              </p:nvSpPr>
              <p:spPr bwMode="auto">
                <a:xfrm>
                  <a:off x="8990949" y="5472154"/>
                  <a:ext cx="430536" cy="135015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BFB71B23-20DF-40C4-AA64-553154777240}"/>
                    </a:ext>
                  </a:extLst>
                </p:cNvPr>
                <p:cNvSpPr/>
                <p:nvPr/>
              </p:nvSpPr>
              <p:spPr bwMode="auto">
                <a:xfrm rot="2700000">
                  <a:off x="801319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23150E6F-BC55-4B8A-88E5-84B973018B8F}"/>
                    </a:ext>
                  </a:extLst>
                </p:cNvPr>
                <p:cNvSpPr/>
                <p:nvPr/>
              </p:nvSpPr>
              <p:spPr bwMode="auto">
                <a:xfrm rot="18900000">
                  <a:off x="9748876" y="4996412"/>
                  <a:ext cx="630072" cy="1421331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EB13C85-F5CD-4EB5-BF28-94BBC35B3D70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8452908" y="5324440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5B469A7A-27F7-4BAB-B7AA-8F7E7E04F806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9415729" y="5285422"/>
                  <a:ext cx="553312" cy="1248174"/>
                </a:xfrm>
                <a:custGeom>
                  <a:avLst/>
                  <a:gdLst>
                    <a:gd name="connsiteX0" fmla="*/ 315035 w 630072"/>
                    <a:gd name="connsiteY0" fmla="*/ 96622 h 1421331"/>
                    <a:gd name="connsiteX1" fmla="*/ 96621 w 630072"/>
                    <a:gd name="connsiteY1" fmla="*/ 315036 h 1421331"/>
                    <a:gd name="connsiteX2" fmla="*/ 315035 w 630072"/>
                    <a:gd name="connsiteY2" fmla="*/ 533450 h 1421331"/>
                    <a:gd name="connsiteX3" fmla="*/ 533449 w 630072"/>
                    <a:gd name="connsiteY3" fmla="*/ 315036 h 1421331"/>
                    <a:gd name="connsiteX4" fmla="*/ 315035 w 630072"/>
                    <a:gd name="connsiteY4" fmla="*/ 96622 h 1421331"/>
                    <a:gd name="connsiteX5" fmla="*/ 315036 w 630072"/>
                    <a:gd name="connsiteY5" fmla="*/ 0 h 1421331"/>
                    <a:gd name="connsiteX6" fmla="*/ 630072 w 630072"/>
                    <a:gd name="connsiteY6" fmla="*/ 315036 h 1421331"/>
                    <a:gd name="connsiteX7" fmla="*/ 437663 w 630072"/>
                    <a:gd name="connsiteY7" fmla="*/ 605315 h 1421331"/>
                    <a:gd name="connsiteX8" fmla="*/ 360040 w 630072"/>
                    <a:gd name="connsiteY8" fmla="*/ 620986 h 1421331"/>
                    <a:gd name="connsiteX9" fmla="*/ 360040 w 630072"/>
                    <a:gd name="connsiteY9" fmla="*/ 988420 h 1421331"/>
                    <a:gd name="connsiteX10" fmla="*/ 498617 w 630072"/>
                    <a:gd name="connsiteY10" fmla="*/ 988420 h 1421331"/>
                    <a:gd name="connsiteX11" fmla="*/ 498617 w 630072"/>
                    <a:gd name="connsiteY11" fmla="*/ 1077230 h 1421331"/>
                    <a:gd name="connsiteX12" fmla="*/ 360040 w 630072"/>
                    <a:gd name="connsiteY12" fmla="*/ 1077230 h 1421331"/>
                    <a:gd name="connsiteX13" fmla="*/ 360040 w 630072"/>
                    <a:gd name="connsiteY13" fmla="*/ 1141066 h 1421331"/>
                    <a:gd name="connsiteX14" fmla="*/ 498617 w 630072"/>
                    <a:gd name="connsiteY14" fmla="*/ 1141066 h 1421331"/>
                    <a:gd name="connsiteX15" fmla="*/ 498617 w 630072"/>
                    <a:gd name="connsiteY15" fmla="*/ 1319396 h 1421331"/>
                    <a:gd name="connsiteX16" fmla="*/ 360040 w 630072"/>
                    <a:gd name="connsiteY16" fmla="*/ 1319396 h 1421331"/>
                    <a:gd name="connsiteX17" fmla="*/ 360040 w 630072"/>
                    <a:gd name="connsiteY17" fmla="*/ 1421331 h 1421331"/>
                    <a:gd name="connsiteX18" fmla="*/ 270030 w 630072"/>
                    <a:gd name="connsiteY18" fmla="*/ 1421331 h 1421331"/>
                    <a:gd name="connsiteX19" fmla="*/ 270030 w 630072"/>
                    <a:gd name="connsiteY19" fmla="*/ 620986 h 1421331"/>
                    <a:gd name="connsiteX20" fmla="*/ 192409 w 630072"/>
                    <a:gd name="connsiteY20" fmla="*/ 605315 h 1421331"/>
                    <a:gd name="connsiteX21" fmla="*/ 0 w 630072"/>
                    <a:gd name="connsiteY21" fmla="*/ 315036 h 1421331"/>
                    <a:gd name="connsiteX22" fmla="*/ 315036 w 630072"/>
                    <a:gd name="connsiteY22" fmla="*/ 0 h 142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0072" h="1421331">
                      <a:moveTo>
                        <a:pt x="315035" y="96622"/>
                      </a:moveTo>
                      <a:cubicBezTo>
                        <a:pt x="194408" y="96622"/>
                        <a:pt x="96621" y="194409"/>
                        <a:pt x="96621" y="315036"/>
                      </a:cubicBezTo>
                      <a:cubicBezTo>
                        <a:pt x="96621" y="435663"/>
                        <a:pt x="194408" y="533450"/>
                        <a:pt x="315035" y="533450"/>
                      </a:cubicBezTo>
                      <a:cubicBezTo>
                        <a:pt x="435662" y="533450"/>
                        <a:pt x="533449" y="435663"/>
                        <a:pt x="533449" y="315036"/>
                      </a:cubicBezTo>
                      <a:cubicBezTo>
                        <a:pt x="533449" y="194409"/>
                        <a:pt x="435662" y="96622"/>
                        <a:pt x="315035" y="96622"/>
                      </a:cubicBezTo>
                      <a:close/>
                      <a:moveTo>
                        <a:pt x="315036" y="0"/>
                      </a:moveTo>
                      <a:cubicBezTo>
                        <a:pt x="489026" y="0"/>
                        <a:pt x="630072" y="141046"/>
                        <a:pt x="630072" y="315036"/>
                      </a:cubicBezTo>
                      <a:cubicBezTo>
                        <a:pt x="630072" y="445528"/>
                        <a:pt x="550734" y="557490"/>
                        <a:pt x="437663" y="605315"/>
                      </a:cubicBezTo>
                      <a:lnTo>
                        <a:pt x="360040" y="620986"/>
                      </a:lnTo>
                      <a:lnTo>
                        <a:pt x="360040" y="988420"/>
                      </a:lnTo>
                      <a:lnTo>
                        <a:pt x="498617" y="988420"/>
                      </a:lnTo>
                      <a:lnTo>
                        <a:pt x="498617" y="1077230"/>
                      </a:lnTo>
                      <a:lnTo>
                        <a:pt x="360040" y="1077230"/>
                      </a:lnTo>
                      <a:lnTo>
                        <a:pt x="360040" y="1141066"/>
                      </a:lnTo>
                      <a:lnTo>
                        <a:pt x="498617" y="1141066"/>
                      </a:lnTo>
                      <a:lnTo>
                        <a:pt x="498617" y="1319396"/>
                      </a:lnTo>
                      <a:lnTo>
                        <a:pt x="360040" y="1319396"/>
                      </a:lnTo>
                      <a:lnTo>
                        <a:pt x="360040" y="1421331"/>
                      </a:lnTo>
                      <a:lnTo>
                        <a:pt x="270030" y="1421331"/>
                      </a:lnTo>
                      <a:lnTo>
                        <a:pt x="270030" y="620986"/>
                      </a:lnTo>
                      <a:lnTo>
                        <a:pt x="192409" y="605315"/>
                      </a:lnTo>
                      <a:cubicBezTo>
                        <a:pt x="79338" y="557490"/>
                        <a:pt x="0" y="445528"/>
                        <a:pt x="0" y="315036"/>
                      </a:cubicBezTo>
                      <a:cubicBezTo>
                        <a:pt x="0" y="141046"/>
                        <a:pt x="141046" y="0"/>
                        <a:pt x="3150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55AC337-6A15-4E19-8E6A-C234527FA115}"/>
                    </a:ext>
                  </a:extLst>
                </p:cNvPr>
                <p:cNvSpPr/>
                <p:nvPr/>
              </p:nvSpPr>
              <p:spPr bwMode="auto">
                <a:xfrm rot="900000">
                  <a:off x="8688136" y="5423433"/>
                  <a:ext cx="448795" cy="1407410"/>
                </a:xfrm>
                <a:custGeom>
                  <a:avLst/>
                  <a:gdLst>
                    <a:gd name="connsiteX0" fmla="*/ 215268 w 430536"/>
                    <a:gd name="connsiteY0" fmla="*/ 100952 h 1350150"/>
                    <a:gd name="connsiteX1" fmla="*/ 100952 w 430536"/>
                    <a:gd name="connsiteY1" fmla="*/ 215268 h 1350150"/>
                    <a:gd name="connsiteX2" fmla="*/ 215268 w 430536"/>
                    <a:gd name="connsiteY2" fmla="*/ 329584 h 1350150"/>
                    <a:gd name="connsiteX3" fmla="*/ 329584 w 430536"/>
                    <a:gd name="connsiteY3" fmla="*/ 215268 h 1350150"/>
                    <a:gd name="connsiteX4" fmla="*/ 215268 w 430536"/>
                    <a:gd name="connsiteY4" fmla="*/ 100952 h 1350150"/>
                    <a:gd name="connsiteX5" fmla="*/ 215268 w 430536"/>
                    <a:gd name="connsiteY5" fmla="*/ 0 h 1350150"/>
                    <a:gd name="connsiteX6" fmla="*/ 430536 w 430536"/>
                    <a:gd name="connsiteY6" fmla="*/ 215268 h 1350150"/>
                    <a:gd name="connsiteX7" fmla="*/ 299060 w 430536"/>
                    <a:gd name="connsiteY7" fmla="*/ 413619 h 1350150"/>
                    <a:gd name="connsiteX8" fmla="*/ 235654 w 430536"/>
                    <a:gd name="connsiteY8" fmla="*/ 426420 h 1350150"/>
                    <a:gd name="connsiteX9" fmla="*/ 235654 w 430536"/>
                    <a:gd name="connsiteY9" fmla="*/ 1024144 h 1350150"/>
                    <a:gd name="connsiteX10" fmla="*/ 237336 w 430536"/>
                    <a:gd name="connsiteY10" fmla="*/ 1023447 h 1350150"/>
                    <a:gd name="connsiteX11" fmla="*/ 350739 w 430536"/>
                    <a:gd name="connsiteY11" fmla="*/ 1023447 h 1350150"/>
                    <a:gd name="connsiteX12" fmla="*/ 379090 w 430536"/>
                    <a:gd name="connsiteY12" fmla="*/ 1051798 h 1350150"/>
                    <a:gd name="connsiteX13" fmla="*/ 379090 w 430536"/>
                    <a:gd name="connsiteY13" fmla="*/ 1077023 h 1350150"/>
                    <a:gd name="connsiteX14" fmla="*/ 301658 w 430536"/>
                    <a:gd name="connsiteY14" fmla="*/ 1077023 h 1350150"/>
                    <a:gd name="connsiteX15" fmla="*/ 294038 w 430536"/>
                    <a:gd name="connsiteY15" fmla="*/ 1084643 h 1350150"/>
                    <a:gd name="connsiteX16" fmla="*/ 294038 w 430536"/>
                    <a:gd name="connsiteY16" fmla="*/ 1115123 h 1350150"/>
                    <a:gd name="connsiteX17" fmla="*/ 301658 w 430536"/>
                    <a:gd name="connsiteY17" fmla="*/ 1122743 h 1350150"/>
                    <a:gd name="connsiteX18" fmla="*/ 379090 w 430536"/>
                    <a:gd name="connsiteY18" fmla="*/ 1122743 h 1350150"/>
                    <a:gd name="connsiteX19" fmla="*/ 379090 w 430536"/>
                    <a:gd name="connsiteY19" fmla="*/ 1167511 h 1350150"/>
                    <a:gd name="connsiteX20" fmla="*/ 273083 w 430536"/>
                    <a:gd name="connsiteY20" fmla="*/ 1167511 h 1350150"/>
                    <a:gd name="connsiteX21" fmla="*/ 265463 w 430536"/>
                    <a:gd name="connsiteY21" fmla="*/ 1175131 h 1350150"/>
                    <a:gd name="connsiteX22" fmla="*/ 265463 w 430536"/>
                    <a:gd name="connsiteY22" fmla="*/ 1205611 h 1350150"/>
                    <a:gd name="connsiteX23" fmla="*/ 273083 w 430536"/>
                    <a:gd name="connsiteY23" fmla="*/ 1213231 h 1350150"/>
                    <a:gd name="connsiteX24" fmla="*/ 379090 w 430536"/>
                    <a:gd name="connsiteY24" fmla="*/ 1213231 h 1350150"/>
                    <a:gd name="connsiteX25" fmla="*/ 379090 w 430536"/>
                    <a:gd name="connsiteY25" fmla="*/ 1230123 h 1350150"/>
                    <a:gd name="connsiteX26" fmla="*/ 350739 w 430536"/>
                    <a:gd name="connsiteY26" fmla="*/ 1258474 h 1350150"/>
                    <a:gd name="connsiteX27" fmla="*/ 237336 w 430536"/>
                    <a:gd name="connsiteY27" fmla="*/ 1258474 h 1350150"/>
                    <a:gd name="connsiteX28" fmla="*/ 235654 w 430536"/>
                    <a:gd name="connsiteY28" fmla="*/ 1257777 h 1350150"/>
                    <a:gd name="connsiteX29" fmla="*/ 235654 w 430536"/>
                    <a:gd name="connsiteY29" fmla="*/ 1342530 h 1350150"/>
                    <a:gd name="connsiteX30" fmla="*/ 228034 w 430536"/>
                    <a:gd name="connsiteY30" fmla="*/ 1350150 h 1350150"/>
                    <a:gd name="connsiteX31" fmla="*/ 197555 w 430536"/>
                    <a:gd name="connsiteY31" fmla="*/ 1350150 h 1350150"/>
                    <a:gd name="connsiteX32" fmla="*/ 189935 w 430536"/>
                    <a:gd name="connsiteY32" fmla="*/ 1342530 h 1350150"/>
                    <a:gd name="connsiteX33" fmla="*/ 189935 w 430536"/>
                    <a:gd name="connsiteY33" fmla="*/ 425422 h 1350150"/>
                    <a:gd name="connsiteX34" fmla="*/ 131476 w 430536"/>
                    <a:gd name="connsiteY34" fmla="*/ 413619 h 1350150"/>
                    <a:gd name="connsiteX35" fmla="*/ 0 w 430536"/>
                    <a:gd name="connsiteY35" fmla="*/ 215268 h 1350150"/>
                    <a:gd name="connsiteX36" fmla="*/ 215268 w 430536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0536" h="1350150">
                      <a:moveTo>
                        <a:pt x="215268" y="100952"/>
                      </a:moveTo>
                      <a:cubicBezTo>
                        <a:pt x="152133" y="100952"/>
                        <a:pt x="100952" y="152133"/>
                        <a:pt x="100952" y="215268"/>
                      </a:cubicBezTo>
                      <a:cubicBezTo>
                        <a:pt x="100952" y="278403"/>
                        <a:pt x="152133" y="329584"/>
                        <a:pt x="215268" y="329584"/>
                      </a:cubicBezTo>
                      <a:cubicBezTo>
                        <a:pt x="278403" y="329584"/>
                        <a:pt x="329584" y="278403"/>
                        <a:pt x="329584" y="215268"/>
                      </a:cubicBezTo>
                      <a:cubicBezTo>
                        <a:pt x="329584" y="152133"/>
                        <a:pt x="278403" y="100952"/>
                        <a:pt x="215268" y="100952"/>
                      </a:cubicBezTo>
                      <a:close/>
                      <a:moveTo>
                        <a:pt x="215268" y="0"/>
                      </a:moveTo>
                      <a:cubicBezTo>
                        <a:pt x="334157" y="0"/>
                        <a:pt x="430536" y="96379"/>
                        <a:pt x="430536" y="215268"/>
                      </a:cubicBezTo>
                      <a:cubicBezTo>
                        <a:pt x="430536" y="304435"/>
                        <a:pt x="376323" y="380940"/>
                        <a:pt x="299060" y="413619"/>
                      </a:cubicBezTo>
                      <a:lnTo>
                        <a:pt x="235654" y="426420"/>
                      </a:lnTo>
                      <a:lnTo>
                        <a:pt x="235654" y="1024144"/>
                      </a:lnTo>
                      <a:lnTo>
                        <a:pt x="237336" y="1023447"/>
                      </a:lnTo>
                      <a:lnTo>
                        <a:pt x="350739" y="1023447"/>
                      </a:lnTo>
                      <a:cubicBezTo>
                        <a:pt x="366397" y="1023447"/>
                        <a:pt x="379090" y="1036140"/>
                        <a:pt x="379090" y="1051798"/>
                      </a:cubicBezTo>
                      <a:lnTo>
                        <a:pt x="379090" y="1077023"/>
                      </a:lnTo>
                      <a:lnTo>
                        <a:pt x="301658" y="1077023"/>
                      </a:lnTo>
                      <a:cubicBezTo>
                        <a:pt x="297450" y="1077023"/>
                        <a:pt x="294038" y="1080435"/>
                        <a:pt x="294038" y="1084643"/>
                      </a:cubicBezTo>
                      <a:lnTo>
                        <a:pt x="294038" y="1115123"/>
                      </a:lnTo>
                      <a:cubicBezTo>
                        <a:pt x="294038" y="1119331"/>
                        <a:pt x="297450" y="1122743"/>
                        <a:pt x="301658" y="1122743"/>
                      </a:cubicBezTo>
                      <a:lnTo>
                        <a:pt x="379090" y="1122743"/>
                      </a:lnTo>
                      <a:lnTo>
                        <a:pt x="379090" y="1167511"/>
                      </a:lnTo>
                      <a:lnTo>
                        <a:pt x="273083" y="1167511"/>
                      </a:lnTo>
                      <a:cubicBezTo>
                        <a:pt x="268875" y="1167511"/>
                        <a:pt x="265463" y="1170923"/>
                        <a:pt x="265463" y="1175131"/>
                      </a:cubicBezTo>
                      <a:lnTo>
                        <a:pt x="265463" y="1205611"/>
                      </a:lnTo>
                      <a:cubicBezTo>
                        <a:pt x="265463" y="1209819"/>
                        <a:pt x="268875" y="1213231"/>
                        <a:pt x="273083" y="1213231"/>
                      </a:cubicBezTo>
                      <a:lnTo>
                        <a:pt x="379090" y="1213231"/>
                      </a:lnTo>
                      <a:lnTo>
                        <a:pt x="379090" y="1230123"/>
                      </a:lnTo>
                      <a:cubicBezTo>
                        <a:pt x="379090" y="1245781"/>
                        <a:pt x="366397" y="1258474"/>
                        <a:pt x="350739" y="1258474"/>
                      </a:cubicBezTo>
                      <a:lnTo>
                        <a:pt x="237336" y="1258474"/>
                      </a:lnTo>
                      <a:lnTo>
                        <a:pt x="235654" y="1257777"/>
                      </a:lnTo>
                      <a:lnTo>
                        <a:pt x="235654" y="1342530"/>
                      </a:lnTo>
                      <a:cubicBezTo>
                        <a:pt x="235654" y="1346738"/>
                        <a:pt x="232242" y="1350150"/>
                        <a:pt x="228034" y="1350150"/>
                      </a:cubicBezTo>
                      <a:lnTo>
                        <a:pt x="197555" y="1350150"/>
                      </a:lnTo>
                      <a:cubicBezTo>
                        <a:pt x="193347" y="1350150"/>
                        <a:pt x="189935" y="1346738"/>
                        <a:pt x="189935" y="1342530"/>
                      </a:cubicBezTo>
                      <a:lnTo>
                        <a:pt x="189935" y="425422"/>
                      </a:lnTo>
                      <a:lnTo>
                        <a:pt x="131476" y="413619"/>
                      </a:lnTo>
                      <a:cubicBezTo>
                        <a:pt x="54213" y="380940"/>
                        <a:pt x="0" y="304435"/>
                        <a:pt x="0" y="215268"/>
                      </a:cubicBezTo>
                      <a:cubicBezTo>
                        <a:pt x="0" y="96379"/>
                        <a:pt x="96379" y="0"/>
                        <a:pt x="2152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C5FF4BE-7CE7-4712-843E-71E596287643}"/>
                  </a:ext>
                </a:extLst>
              </p:cNvPr>
              <p:cNvSpPr/>
              <p:nvPr/>
            </p:nvSpPr>
            <p:spPr bwMode="auto">
              <a:xfrm>
                <a:off x="8449498" y="4167167"/>
                <a:ext cx="1539912" cy="1534909"/>
              </a:xfrm>
              <a:custGeom>
                <a:avLst/>
                <a:gdLst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77614 w 1539912"/>
                  <a:gd name="connsiteY8" fmla="*/ 1050158 h 1534909"/>
                  <a:gd name="connsiteX9" fmla="*/ 80982 w 1539912"/>
                  <a:gd name="connsiteY9" fmla="*/ 1061009 h 1534909"/>
                  <a:gd name="connsiteX10" fmla="*/ 656084 w 1539912"/>
                  <a:gd name="connsiteY10" fmla="*/ 1509076 h 1534909"/>
                  <a:gd name="connsiteX11" fmla="*/ 707454 w 1539912"/>
                  <a:gd name="connsiteY11" fmla="*/ 1512962 h 1534909"/>
                  <a:gd name="connsiteX12" fmla="*/ 707980 w 1539912"/>
                  <a:gd name="connsiteY12" fmla="*/ 1524022 h 1534909"/>
                  <a:gd name="connsiteX13" fmla="*/ 703833 w 1539912"/>
                  <a:gd name="connsiteY13" fmla="*/ 1534909 h 1534909"/>
                  <a:gd name="connsiteX14" fmla="*/ 652700 w 1539912"/>
                  <a:gd name="connsiteY14" fmla="*/ 1531041 h 1534909"/>
                  <a:gd name="connsiteX15" fmla="*/ 60507 w 1539912"/>
                  <a:gd name="connsiteY15" fmla="*/ 1069658 h 1534909"/>
                  <a:gd name="connsiteX16" fmla="*/ 56721 w 1539912"/>
                  <a:gd name="connsiteY16" fmla="*/ 1057462 h 1534909"/>
                  <a:gd name="connsiteX17" fmla="*/ 62662 w 1539912"/>
                  <a:gd name="connsiteY17" fmla="*/ 1054915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2662 w 1539912"/>
                  <a:gd name="connsiteY9" fmla="*/ 1054915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62662 w 1539912"/>
                  <a:gd name="connsiteY18" fmla="*/ 1054915 h 1534909"/>
                  <a:gd name="connsiteX19" fmla="*/ 769956 w 1539912"/>
                  <a:gd name="connsiteY19" fmla="*/ 0 h 1534909"/>
                  <a:gd name="connsiteX20" fmla="*/ 1539912 w 1539912"/>
                  <a:gd name="connsiteY20" fmla="*/ 769956 h 1534909"/>
                  <a:gd name="connsiteX21" fmla="*/ 1479405 w 1539912"/>
                  <a:gd name="connsiteY21" fmla="*/ 1069658 h 1534909"/>
                  <a:gd name="connsiteX22" fmla="*/ 1464145 w 1539912"/>
                  <a:gd name="connsiteY22" fmla="*/ 1097774 h 1534909"/>
                  <a:gd name="connsiteX23" fmla="*/ 1446213 w 1539912"/>
                  <a:gd name="connsiteY23" fmla="*/ 1084440 h 1534909"/>
                  <a:gd name="connsiteX24" fmla="*/ 1458931 w 1539912"/>
                  <a:gd name="connsiteY24" fmla="*/ 1061009 h 1534909"/>
                  <a:gd name="connsiteX25" fmla="*/ 1517691 w 1539912"/>
                  <a:gd name="connsiteY25" fmla="*/ 769956 h 1534909"/>
                  <a:gd name="connsiteX26" fmla="*/ 769956 w 1539912"/>
                  <a:gd name="connsiteY26" fmla="*/ 22221 h 1534909"/>
                  <a:gd name="connsiteX27" fmla="*/ 22221 w 1539912"/>
                  <a:gd name="connsiteY27" fmla="*/ 769956 h 1534909"/>
                  <a:gd name="connsiteX28" fmla="*/ 37413 w 1539912"/>
                  <a:gd name="connsiteY28" fmla="*/ 920651 h 1534909"/>
                  <a:gd name="connsiteX29" fmla="*/ 51289 w 1539912"/>
                  <a:gd name="connsiteY29" fmla="*/ 965353 h 1534909"/>
                  <a:gd name="connsiteX30" fmla="*/ 31241 w 1539912"/>
                  <a:gd name="connsiteY30" fmla="*/ 975376 h 1534909"/>
                  <a:gd name="connsiteX31" fmla="*/ 15643 w 1539912"/>
                  <a:gd name="connsiteY31" fmla="*/ 925129 h 1534909"/>
                  <a:gd name="connsiteX32" fmla="*/ 0 w 1539912"/>
                  <a:gd name="connsiteY32" fmla="*/ 769956 h 1534909"/>
                  <a:gd name="connsiteX33" fmla="*/ 769956 w 1539912"/>
                  <a:gd name="connsiteY33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56721 w 1539912"/>
                  <a:gd name="connsiteY9" fmla="*/ 1057462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56721 w 1539912"/>
                  <a:gd name="connsiteY17" fmla="*/ 1057462 h 1534909"/>
                  <a:gd name="connsiteX18" fmla="*/ 769956 w 1539912"/>
                  <a:gd name="connsiteY18" fmla="*/ 0 h 1534909"/>
                  <a:gd name="connsiteX19" fmla="*/ 1539912 w 1539912"/>
                  <a:gd name="connsiteY19" fmla="*/ 769956 h 1534909"/>
                  <a:gd name="connsiteX20" fmla="*/ 1479405 w 1539912"/>
                  <a:gd name="connsiteY20" fmla="*/ 1069658 h 1534909"/>
                  <a:gd name="connsiteX21" fmla="*/ 1464145 w 1539912"/>
                  <a:gd name="connsiteY21" fmla="*/ 1097774 h 1534909"/>
                  <a:gd name="connsiteX22" fmla="*/ 1446213 w 1539912"/>
                  <a:gd name="connsiteY22" fmla="*/ 1084440 h 1534909"/>
                  <a:gd name="connsiteX23" fmla="*/ 1458931 w 1539912"/>
                  <a:gd name="connsiteY23" fmla="*/ 1061009 h 1534909"/>
                  <a:gd name="connsiteX24" fmla="*/ 1517691 w 1539912"/>
                  <a:gd name="connsiteY24" fmla="*/ 769956 h 1534909"/>
                  <a:gd name="connsiteX25" fmla="*/ 769956 w 1539912"/>
                  <a:gd name="connsiteY25" fmla="*/ 22221 h 1534909"/>
                  <a:gd name="connsiteX26" fmla="*/ 22221 w 1539912"/>
                  <a:gd name="connsiteY26" fmla="*/ 769956 h 1534909"/>
                  <a:gd name="connsiteX27" fmla="*/ 37413 w 1539912"/>
                  <a:gd name="connsiteY27" fmla="*/ 920651 h 1534909"/>
                  <a:gd name="connsiteX28" fmla="*/ 51289 w 1539912"/>
                  <a:gd name="connsiteY28" fmla="*/ 965353 h 1534909"/>
                  <a:gd name="connsiteX29" fmla="*/ 31241 w 1539912"/>
                  <a:gd name="connsiteY29" fmla="*/ 975376 h 1534909"/>
                  <a:gd name="connsiteX30" fmla="*/ 15643 w 1539912"/>
                  <a:gd name="connsiteY30" fmla="*/ 925129 h 1534909"/>
                  <a:gd name="connsiteX31" fmla="*/ 0 w 1539912"/>
                  <a:gd name="connsiteY31" fmla="*/ 769956 h 1534909"/>
                  <a:gd name="connsiteX32" fmla="*/ 769956 w 1539912"/>
                  <a:gd name="connsiteY32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1986 w 1539912"/>
                  <a:gd name="connsiteY5" fmla="*/ 1508401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889474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  <a:gd name="connsiteX0" fmla="*/ 1301120 w 1539912"/>
                  <a:gd name="connsiteY0" fmla="*/ 1295734 h 1534909"/>
                  <a:gd name="connsiteX1" fmla="*/ 1313858 w 1539912"/>
                  <a:gd name="connsiteY1" fmla="*/ 1314842 h 1534909"/>
                  <a:gd name="connsiteX2" fmla="*/ 1200446 w 1539912"/>
                  <a:gd name="connsiteY2" fmla="*/ 1408416 h 1534909"/>
                  <a:gd name="connsiteX3" fmla="*/ 925129 w 1539912"/>
                  <a:gd name="connsiteY3" fmla="*/ 1524269 h 1534909"/>
                  <a:gd name="connsiteX4" fmla="*/ 901381 w 1539912"/>
                  <a:gd name="connsiteY4" fmla="*/ 1529711 h 1534909"/>
                  <a:gd name="connsiteX5" fmla="*/ 889130 w 1539912"/>
                  <a:gd name="connsiteY5" fmla="*/ 1506020 h 1534909"/>
                  <a:gd name="connsiteX6" fmla="*/ 920651 w 1539912"/>
                  <a:gd name="connsiteY6" fmla="*/ 1502500 h 1534909"/>
                  <a:gd name="connsiteX7" fmla="*/ 1298685 w 1539912"/>
                  <a:gd name="connsiteY7" fmla="*/ 1298685 h 1534909"/>
                  <a:gd name="connsiteX8" fmla="*/ 1301120 w 1539912"/>
                  <a:gd name="connsiteY8" fmla="*/ 1295734 h 1534909"/>
                  <a:gd name="connsiteX9" fmla="*/ 60507 w 1539912"/>
                  <a:gd name="connsiteY9" fmla="*/ 1069658 h 1534909"/>
                  <a:gd name="connsiteX10" fmla="*/ 80982 w 1539912"/>
                  <a:gd name="connsiteY10" fmla="*/ 1061009 h 1534909"/>
                  <a:gd name="connsiteX11" fmla="*/ 656084 w 1539912"/>
                  <a:gd name="connsiteY11" fmla="*/ 1509076 h 1534909"/>
                  <a:gd name="connsiteX12" fmla="*/ 707454 w 1539912"/>
                  <a:gd name="connsiteY12" fmla="*/ 1512962 h 1534909"/>
                  <a:gd name="connsiteX13" fmla="*/ 707980 w 1539912"/>
                  <a:gd name="connsiteY13" fmla="*/ 1524022 h 1534909"/>
                  <a:gd name="connsiteX14" fmla="*/ 703833 w 1539912"/>
                  <a:gd name="connsiteY14" fmla="*/ 1534909 h 1534909"/>
                  <a:gd name="connsiteX15" fmla="*/ 652700 w 1539912"/>
                  <a:gd name="connsiteY15" fmla="*/ 1531041 h 1534909"/>
                  <a:gd name="connsiteX16" fmla="*/ 60507 w 1539912"/>
                  <a:gd name="connsiteY16" fmla="*/ 1069658 h 1534909"/>
                  <a:gd name="connsiteX17" fmla="*/ 769956 w 1539912"/>
                  <a:gd name="connsiteY17" fmla="*/ 0 h 1534909"/>
                  <a:gd name="connsiteX18" fmla="*/ 1539912 w 1539912"/>
                  <a:gd name="connsiteY18" fmla="*/ 769956 h 1534909"/>
                  <a:gd name="connsiteX19" fmla="*/ 1479405 w 1539912"/>
                  <a:gd name="connsiteY19" fmla="*/ 1069658 h 1534909"/>
                  <a:gd name="connsiteX20" fmla="*/ 1464145 w 1539912"/>
                  <a:gd name="connsiteY20" fmla="*/ 1097774 h 1534909"/>
                  <a:gd name="connsiteX21" fmla="*/ 1446213 w 1539912"/>
                  <a:gd name="connsiteY21" fmla="*/ 1084440 h 1534909"/>
                  <a:gd name="connsiteX22" fmla="*/ 1458931 w 1539912"/>
                  <a:gd name="connsiteY22" fmla="*/ 1061009 h 1534909"/>
                  <a:gd name="connsiteX23" fmla="*/ 1517691 w 1539912"/>
                  <a:gd name="connsiteY23" fmla="*/ 769956 h 1534909"/>
                  <a:gd name="connsiteX24" fmla="*/ 769956 w 1539912"/>
                  <a:gd name="connsiteY24" fmla="*/ 22221 h 1534909"/>
                  <a:gd name="connsiteX25" fmla="*/ 22221 w 1539912"/>
                  <a:gd name="connsiteY25" fmla="*/ 769956 h 1534909"/>
                  <a:gd name="connsiteX26" fmla="*/ 37413 w 1539912"/>
                  <a:gd name="connsiteY26" fmla="*/ 920651 h 1534909"/>
                  <a:gd name="connsiteX27" fmla="*/ 51289 w 1539912"/>
                  <a:gd name="connsiteY27" fmla="*/ 965353 h 1534909"/>
                  <a:gd name="connsiteX28" fmla="*/ 31241 w 1539912"/>
                  <a:gd name="connsiteY28" fmla="*/ 975376 h 1534909"/>
                  <a:gd name="connsiteX29" fmla="*/ 15643 w 1539912"/>
                  <a:gd name="connsiteY29" fmla="*/ 925129 h 1534909"/>
                  <a:gd name="connsiteX30" fmla="*/ 0 w 1539912"/>
                  <a:gd name="connsiteY30" fmla="*/ 769956 h 1534909"/>
                  <a:gd name="connsiteX31" fmla="*/ 769956 w 1539912"/>
                  <a:gd name="connsiteY31" fmla="*/ 0 h 1534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539912" h="1534909">
                    <a:moveTo>
                      <a:pt x="1301120" y="1295734"/>
                    </a:moveTo>
                    <a:lnTo>
                      <a:pt x="1313858" y="1314842"/>
                    </a:lnTo>
                    <a:lnTo>
                      <a:pt x="1200446" y="1408416"/>
                    </a:lnTo>
                    <a:cubicBezTo>
                      <a:pt x="1118522" y="1463763"/>
                      <a:pt x="1025374" y="1503756"/>
                      <a:pt x="925129" y="1524269"/>
                    </a:cubicBezTo>
                    <a:lnTo>
                      <a:pt x="901381" y="1529711"/>
                    </a:lnTo>
                    <a:cubicBezTo>
                      <a:pt x="901266" y="1521814"/>
                      <a:pt x="889245" y="1513917"/>
                      <a:pt x="889130" y="1506020"/>
                    </a:cubicBezTo>
                    <a:lnTo>
                      <a:pt x="920651" y="1502500"/>
                    </a:lnTo>
                    <a:cubicBezTo>
                      <a:pt x="1066678" y="1472618"/>
                      <a:pt x="1197200" y="1400170"/>
                      <a:pt x="1298685" y="1298685"/>
                    </a:cubicBezTo>
                    <a:lnTo>
                      <a:pt x="1301120" y="1295734"/>
                    </a:lnTo>
                    <a:close/>
                    <a:moveTo>
                      <a:pt x="60507" y="1069658"/>
                    </a:moveTo>
                    <a:lnTo>
                      <a:pt x="80982" y="1061009"/>
                    </a:lnTo>
                    <a:cubicBezTo>
                      <a:pt x="180305" y="1295836"/>
                      <a:pt x="396178" y="1469363"/>
                      <a:pt x="656084" y="1509076"/>
                    </a:cubicBezTo>
                    <a:lnTo>
                      <a:pt x="707454" y="1512962"/>
                    </a:lnTo>
                    <a:cubicBezTo>
                      <a:pt x="707629" y="1516649"/>
                      <a:pt x="707805" y="1520335"/>
                      <a:pt x="707980" y="1524022"/>
                    </a:cubicBezTo>
                    <a:lnTo>
                      <a:pt x="703833" y="1534909"/>
                    </a:lnTo>
                    <a:lnTo>
                      <a:pt x="652700" y="1531041"/>
                    </a:lnTo>
                    <a:cubicBezTo>
                      <a:pt x="385070" y="1490148"/>
                      <a:pt x="162783" y="1311464"/>
                      <a:pt x="60507" y="1069658"/>
                    </a:cubicBezTo>
                    <a:close/>
                    <a:moveTo>
                      <a:pt x="769956" y="0"/>
                    </a:moveTo>
                    <a:cubicBezTo>
                      <a:pt x="1195191" y="0"/>
                      <a:pt x="1539912" y="344721"/>
                      <a:pt x="1539912" y="769956"/>
                    </a:cubicBezTo>
                    <a:cubicBezTo>
                      <a:pt x="1539912" y="876265"/>
                      <a:pt x="1518367" y="977542"/>
                      <a:pt x="1479405" y="1069658"/>
                    </a:cubicBezTo>
                    <a:lnTo>
                      <a:pt x="1464145" y="1097774"/>
                    </a:lnTo>
                    <a:lnTo>
                      <a:pt x="1446213" y="1084440"/>
                    </a:lnTo>
                    <a:lnTo>
                      <a:pt x="1458931" y="1061009"/>
                    </a:lnTo>
                    <a:cubicBezTo>
                      <a:pt x="1496768" y="971551"/>
                      <a:pt x="1517691" y="873197"/>
                      <a:pt x="1517691" y="769956"/>
                    </a:cubicBezTo>
                    <a:cubicBezTo>
                      <a:pt x="1517691" y="356993"/>
                      <a:pt x="1182919" y="22221"/>
                      <a:pt x="769956" y="22221"/>
                    </a:cubicBezTo>
                    <a:cubicBezTo>
                      <a:pt x="356993" y="22221"/>
                      <a:pt x="22221" y="356993"/>
                      <a:pt x="22221" y="769956"/>
                    </a:cubicBezTo>
                    <a:cubicBezTo>
                      <a:pt x="22221" y="821577"/>
                      <a:pt x="27452" y="871975"/>
                      <a:pt x="37413" y="920651"/>
                    </a:cubicBezTo>
                    <a:lnTo>
                      <a:pt x="51289" y="965353"/>
                    </a:lnTo>
                    <a:lnTo>
                      <a:pt x="31241" y="975376"/>
                    </a:lnTo>
                    <a:lnTo>
                      <a:pt x="15643" y="925129"/>
                    </a:lnTo>
                    <a:cubicBezTo>
                      <a:pt x="5387" y="875007"/>
                      <a:pt x="0" y="823111"/>
                      <a:pt x="0" y="769956"/>
                    </a:cubicBezTo>
                    <a:cubicBezTo>
                      <a:pt x="0" y="344721"/>
                      <a:pt x="344721" y="0"/>
                      <a:pt x="769956" y="0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20CD3EC-E6AA-482B-AD42-0BC3B84B0D8F}"/>
              </a:ext>
            </a:extLst>
          </p:cNvPr>
          <p:cNvGrpSpPr/>
          <p:nvPr/>
        </p:nvGrpSpPr>
        <p:grpSpPr>
          <a:xfrm>
            <a:off x="3914942" y="1176120"/>
            <a:ext cx="1804905" cy="2261599"/>
            <a:chOff x="7467497" y="4212393"/>
            <a:chExt cx="1804905" cy="2261599"/>
          </a:xfrm>
        </p:grpSpPr>
        <p:sp>
          <p:nvSpPr>
            <p:cNvPr id="70" name="円: 塗りつぶしなし 69">
              <a:extLst>
                <a:ext uri="{FF2B5EF4-FFF2-40B4-BE49-F238E27FC236}">
                  <a16:creationId xmlns:a16="http://schemas.microsoft.com/office/drawing/2014/main" id="{E4EE5C63-9AEB-410E-9D83-FC8F5518328A}"/>
                </a:ext>
              </a:extLst>
            </p:cNvPr>
            <p:cNvSpPr/>
            <p:nvPr/>
          </p:nvSpPr>
          <p:spPr bwMode="auto">
            <a:xfrm>
              <a:off x="8289911" y="4212393"/>
              <a:ext cx="454714" cy="454712"/>
            </a:xfrm>
            <a:prstGeom prst="donut">
              <a:avLst>
                <a:gd name="adj" fmla="val 10829"/>
              </a:avLst>
            </a:prstGeom>
            <a:solidFill>
              <a:srgbClr val="FFFFFF">
                <a:lumMod val="6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円: 塗りつぶしなし 70">
              <a:extLst>
                <a:ext uri="{FF2B5EF4-FFF2-40B4-BE49-F238E27FC236}">
                  <a16:creationId xmlns:a16="http://schemas.microsoft.com/office/drawing/2014/main" id="{BAFEF8FE-A5AA-4F2D-85FD-A90D1DF16B8D}"/>
                </a:ext>
              </a:extLst>
            </p:cNvPr>
            <p:cNvSpPr/>
            <p:nvPr/>
          </p:nvSpPr>
          <p:spPr bwMode="auto">
            <a:xfrm>
              <a:off x="8312136" y="4279068"/>
              <a:ext cx="454714" cy="454712"/>
            </a:xfrm>
            <a:prstGeom prst="donut">
              <a:avLst>
                <a:gd name="adj" fmla="val 10829"/>
              </a:avLst>
            </a:prstGeom>
            <a:solidFill>
              <a:srgbClr val="FFFFFF">
                <a:lumMod val="6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AB534C04-DAB4-4C20-B40C-C26FCE10FE8B}"/>
                </a:ext>
              </a:extLst>
            </p:cNvPr>
            <p:cNvSpPr/>
            <p:nvPr/>
          </p:nvSpPr>
          <p:spPr bwMode="auto">
            <a:xfrm rot="1800000" flipH="1">
              <a:off x="7963947" y="4981017"/>
              <a:ext cx="553312" cy="1248174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33A7C135-EB25-4472-BC6D-AAD07C2801F5}"/>
                </a:ext>
              </a:extLst>
            </p:cNvPr>
            <p:cNvSpPr/>
            <p:nvPr/>
          </p:nvSpPr>
          <p:spPr bwMode="auto">
            <a:xfrm rot="20700000">
              <a:off x="8243055" y="5052661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2BB343F-84DB-47AB-BB3C-9B429B78887B}"/>
                </a:ext>
              </a:extLst>
            </p:cNvPr>
            <p:cNvSpPr/>
            <p:nvPr/>
          </p:nvSpPr>
          <p:spPr bwMode="auto">
            <a:xfrm rot="18900000">
              <a:off x="8642330" y="4830373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27D8C59A-B233-4FC5-95AE-3BFC100E6B85}"/>
                </a:ext>
              </a:extLst>
            </p:cNvPr>
            <p:cNvSpPr/>
            <p:nvPr/>
          </p:nvSpPr>
          <p:spPr bwMode="auto">
            <a:xfrm rot="900000">
              <a:off x="8090277" y="4920162"/>
              <a:ext cx="630072" cy="1421331"/>
            </a:xfrm>
            <a:custGeom>
              <a:avLst/>
              <a:gdLst>
                <a:gd name="connsiteX0" fmla="*/ 315035 w 630072"/>
                <a:gd name="connsiteY0" fmla="*/ 96622 h 1421331"/>
                <a:gd name="connsiteX1" fmla="*/ 96621 w 630072"/>
                <a:gd name="connsiteY1" fmla="*/ 315036 h 1421331"/>
                <a:gd name="connsiteX2" fmla="*/ 315035 w 630072"/>
                <a:gd name="connsiteY2" fmla="*/ 533450 h 1421331"/>
                <a:gd name="connsiteX3" fmla="*/ 533449 w 630072"/>
                <a:gd name="connsiteY3" fmla="*/ 315036 h 1421331"/>
                <a:gd name="connsiteX4" fmla="*/ 315035 w 630072"/>
                <a:gd name="connsiteY4" fmla="*/ 96622 h 1421331"/>
                <a:gd name="connsiteX5" fmla="*/ 315036 w 630072"/>
                <a:gd name="connsiteY5" fmla="*/ 0 h 1421331"/>
                <a:gd name="connsiteX6" fmla="*/ 630072 w 630072"/>
                <a:gd name="connsiteY6" fmla="*/ 315036 h 1421331"/>
                <a:gd name="connsiteX7" fmla="*/ 437663 w 630072"/>
                <a:gd name="connsiteY7" fmla="*/ 605315 h 1421331"/>
                <a:gd name="connsiteX8" fmla="*/ 360040 w 630072"/>
                <a:gd name="connsiteY8" fmla="*/ 620986 h 1421331"/>
                <a:gd name="connsiteX9" fmla="*/ 360040 w 630072"/>
                <a:gd name="connsiteY9" fmla="*/ 988420 h 1421331"/>
                <a:gd name="connsiteX10" fmla="*/ 498617 w 630072"/>
                <a:gd name="connsiteY10" fmla="*/ 988420 h 1421331"/>
                <a:gd name="connsiteX11" fmla="*/ 498617 w 630072"/>
                <a:gd name="connsiteY11" fmla="*/ 1077230 h 1421331"/>
                <a:gd name="connsiteX12" fmla="*/ 360040 w 630072"/>
                <a:gd name="connsiteY12" fmla="*/ 1077230 h 1421331"/>
                <a:gd name="connsiteX13" fmla="*/ 360040 w 630072"/>
                <a:gd name="connsiteY13" fmla="*/ 1141066 h 1421331"/>
                <a:gd name="connsiteX14" fmla="*/ 498617 w 630072"/>
                <a:gd name="connsiteY14" fmla="*/ 1141066 h 1421331"/>
                <a:gd name="connsiteX15" fmla="*/ 498617 w 630072"/>
                <a:gd name="connsiteY15" fmla="*/ 1319396 h 1421331"/>
                <a:gd name="connsiteX16" fmla="*/ 360040 w 630072"/>
                <a:gd name="connsiteY16" fmla="*/ 1319396 h 1421331"/>
                <a:gd name="connsiteX17" fmla="*/ 360040 w 630072"/>
                <a:gd name="connsiteY17" fmla="*/ 1421331 h 1421331"/>
                <a:gd name="connsiteX18" fmla="*/ 270030 w 630072"/>
                <a:gd name="connsiteY18" fmla="*/ 1421331 h 1421331"/>
                <a:gd name="connsiteX19" fmla="*/ 270030 w 630072"/>
                <a:gd name="connsiteY19" fmla="*/ 620986 h 1421331"/>
                <a:gd name="connsiteX20" fmla="*/ 192409 w 630072"/>
                <a:gd name="connsiteY20" fmla="*/ 605315 h 1421331"/>
                <a:gd name="connsiteX21" fmla="*/ 0 w 630072"/>
                <a:gd name="connsiteY21" fmla="*/ 315036 h 1421331"/>
                <a:gd name="connsiteX22" fmla="*/ 315036 w 630072"/>
                <a:gd name="connsiteY22" fmla="*/ 0 h 1421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0072" h="1421331">
                  <a:moveTo>
                    <a:pt x="315035" y="96622"/>
                  </a:moveTo>
                  <a:cubicBezTo>
                    <a:pt x="194408" y="96622"/>
                    <a:pt x="96621" y="194409"/>
                    <a:pt x="96621" y="315036"/>
                  </a:cubicBezTo>
                  <a:cubicBezTo>
                    <a:pt x="96621" y="435663"/>
                    <a:pt x="194408" y="533450"/>
                    <a:pt x="315035" y="533450"/>
                  </a:cubicBezTo>
                  <a:cubicBezTo>
                    <a:pt x="435662" y="533450"/>
                    <a:pt x="533449" y="435663"/>
                    <a:pt x="533449" y="315036"/>
                  </a:cubicBezTo>
                  <a:cubicBezTo>
                    <a:pt x="533449" y="194409"/>
                    <a:pt x="435662" y="96622"/>
                    <a:pt x="315035" y="96622"/>
                  </a:cubicBezTo>
                  <a:close/>
                  <a:moveTo>
                    <a:pt x="315036" y="0"/>
                  </a:moveTo>
                  <a:cubicBezTo>
                    <a:pt x="489026" y="0"/>
                    <a:pt x="630072" y="141046"/>
                    <a:pt x="630072" y="315036"/>
                  </a:cubicBezTo>
                  <a:cubicBezTo>
                    <a:pt x="630072" y="445528"/>
                    <a:pt x="550734" y="557490"/>
                    <a:pt x="437663" y="605315"/>
                  </a:cubicBezTo>
                  <a:lnTo>
                    <a:pt x="360040" y="620986"/>
                  </a:lnTo>
                  <a:lnTo>
                    <a:pt x="360040" y="988420"/>
                  </a:lnTo>
                  <a:lnTo>
                    <a:pt x="498617" y="988420"/>
                  </a:lnTo>
                  <a:lnTo>
                    <a:pt x="498617" y="1077230"/>
                  </a:lnTo>
                  <a:lnTo>
                    <a:pt x="360040" y="1077230"/>
                  </a:lnTo>
                  <a:lnTo>
                    <a:pt x="360040" y="1141066"/>
                  </a:lnTo>
                  <a:lnTo>
                    <a:pt x="498617" y="1141066"/>
                  </a:lnTo>
                  <a:lnTo>
                    <a:pt x="498617" y="1319396"/>
                  </a:lnTo>
                  <a:lnTo>
                    <a:pt x="360040" y="1319396"/>
                  </a:lnTo>
                  <a:lnTo>
                    <a:pt x="360040" y="1421331"/>
                  </a:lnTo>
                  <a:lnTo>
                    <a:pt x="270030" y="1421331"/>
                  </a:lnTo>
                  <a:lnTo>
                    <a:pt x="270030" y="620986"/>
                  </a:lnTo>
                  <a:lnTo>
                    <a:pt x="192409" y="605315"/>
                  </a:lnTo>
                  <a:cubicBezTo>
                    <a:pt x="79338" y="557490"/>
                    <a:pt x="0" y="445528"/>
                    <a:pt x="0" y="315036"/>
                  </a:cubicBezTo>
                  <a:cubicBezTo>
                    <a:pt x="0" y="141046"/>
                    <a:pt x="141046" y="0"/>
                    <a:pt x="315036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03061DEA-1D57-4B89-98C0-1565BDA8BFD2}"/>
                </a:ext>
              </a:extLst>
            </p:cNvPr>
            <p:cNvSpPr/>
            <p:nvPr/>
          </p:nvSpPr>
          <p:spPr bwMode="auto">
            <a:xfrm rot="19800000">
              <a:off x="8562392" y="4957330"/>
              <a:ext cx="448795" cy="140741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4F93023-6FFD-4BC6-A83A-3EC4093EDD85}"/>
                </a:ext>
              </a:extLst>
            </p:cNvPr>
            <p:cNvSpPr/>
            <p:nvPr/>
          </p:nvSpPr>
          <p:spPr bwMode="auto">
            <a:xfrm rot="2700000">
              <a:off x="7946804" y="4889685"/>
              <a:ext cx="448795" cy="1407410"/>
            </a:xfrm>
            <a:custGeom>
              <a:avLst/>
              <a:gdLst>
                <a:gd name="connsiteX0" fmla="*/ 215268 w 430536"/>
                <a:gd name="connsiteY0" fmla="*/ 100952 h 1350150"/>
                <a:gd name="connsiteX1" fmla="*/ 100952 w 430536"/>
                <a:gd name="connsiteY1" fmla="*/ 215268 h 1350150"/>
                <a:gd name="connsiteX2" fmla="*/ 215268 w 430536"/>
                <a:gd name="connsiteY2" fmla="*/ 329584 h 1350150"/>
                <a:gd name="connsiteX3" fmla="*/ 329584 w 430536"/>
                <a:gd name="connsiteY3" fmla="*/ 215268 h 1350150"/>
                <a:gd name="connsiteX4" fmla="*/ 215268 w 430536"/>
                <a:gd name="connsiteY4" fmla="*/ 100952 h 1350150"/>
                <a:gd name="connsiteX5" fmla="*/ 215268 w 430536"/>
                <a:gd name="connsiteY5" fmla="*/ 0 h 1350150"/>
                <a:gd name="connsiteX6" fmla="*/ 430536 w 430536"/>
                <a:gd name="connsiteY6" fmla="*/ 215268 h 1350150"/>
                <a:gd name="connsiteX7" fmla="*/ 299060 w 430536"/>
                <a:gd name="connsiteY7" fmla="*/ 413619 h 1350150"/>
                <a:gd name="connsiteX8" fmla="*/ 235654 w 430536"/>
                <a:gd name="connsiteY8" fmla="*/ 426420 h 1350150"/>
                <a:gd name="connsiteX9" fmla="*/ 235654 w 430536"/>
                <a:gd name="connsiteY9" fmla="*/ 1024144 h 1350150"/>
                <a:gd name="connsiteX10" fmla="*/ 237336 w 430536"/>
                <a:gd name="connsiteY10" fmla="*/ 1023447 h 1350150"/>
                <a:gd name="connsiteX11" fmla="*/ 350739 w 430536"/>
                <a:gd name="connsiteY11" fmla="*/ 1023447 h 1350150"/>
                <a:gd name="connsiteX12" fmla="*/ 379090 w 430536"/>
                <a:gd name="connsiteY12" fmla="*/ 1051798 h 1350150"/>
                <a:gd name="connsiteX13" fmla="*/ 379090 w 430536"/>
                <a:gd name="connsiteY13" fmla="*/ 1077023 h 1350150"/>
                <a:gd name="connsiteX14" fmla="*/ 301658 w 430536"/>
                <a:gd name="connsiteY14" fmla="*/ 1077023 h 1350150"/>
                <a:gd name="connsiteX15" fmla="*/ 294038 w 430536"/>
                <a:gd name="connsiteY15" fmla="*/ 1084643 h 1350150"/>
                <a:gd name="connsiteX16" fmla="*/ 294038 w 430536"/>
                <a:gd name="connsiteY16" fmla="*/ 1115123 h 1350150"/>
                <a:gd name="connsiteX17" fmla="*/ 301658 w 430536"/>
                <a:gd name="connsiteY17" fmla="*/ 1122743 h 1350150"/>
                <a:gd name="connsiteX18" fmla="*/ 379090 w 430536"/>
                <a:gd name="connsiteY18" fmla="*/ 1122743 h 1350150"/>
                <a:gd name="connsiteX19" fmla="*/ 379090 w 430536"/>
                <a:gd name="connsiteY19" fmla="*/ 1167511 h 1350150"/>
                <a:gd name="connsiteX20" fmla="*/ 273083 w 430536"/>
                <a:gd name="connsiteY20" fmla="*/ 1167511 h 1350150"/>
                <a:gd name="connsiteX21" fmla="*/ 265463 w 430536"/>
                <a:gd name="connsiteY21" fmla="*/ 1175131 h 1350150"/>
                <a:gd name="connsiteX22" fmla="*/ 265463 w 430536"/>
                <a:gd name="connsiteY22" fmla="*/ 1205611 h 1350150"/>
                <a:gd name="connsiteX23" fmla="*/ 273083 w 430536"/>
                <a:gd name="connsiteY23" fmla="*/ 1213231 h 1350150"/>
                <a:gd name="connsiteX24" fmla="*/ 379090 w 430536"/>
                <a:gd name="connsiteY24" fmla="*/ 1213231 h 1350150"/>
                <a:gd name="connsiteX25" fmla="*/ 379090 w 430536"/>
                <a:gd name="connsiteY25" fmla="*/ 1230123 h 1350150"/>
                <a:gd name="connsiteX26" fmla="*/ 350739 w 430536"/>
                <a:gd name="connsiteY26" fmla="*/ 1258474 h 1350150"/>
                <a:gd name="connsiteX27" fmla="*/ 237336 w 430536"/>
                <a:gd name="connsiteY27" fmla="*/ 1258474 h 1350150"/>
                <a:gd name="connsiteX28" fmla="*/ 235654 w 430536"/>
                <a:gd name="connsiteY28" fmla="*/ 1257777 h 1350150"/>
                <a:gd name="connsiteX29" fmla="*/ 235654 w 430536"/>
                <a:gd name="connsiteY29" fmla="*/ 1342530 h 1350150"/>
                <a:gd name="connsiteX30" fmla="*/ 228034 w 430536"/>
                <a:gd name="connsiteY30" fmla="*/ 1350150 h 1350150"/>
                <a:gd name="connsiteX31" fmla="*/ 197555 w 430536"/>
                <a:gd name="connsiteY31" fmla="*/ 1350150 h 1350150"/>
                <a:gd name="connsiteX32" fmla="*/ 189935 w 430536"/>
                <a:gd name="connsiteY32" fmla="*/ 1342530 h 1350150"/>
                <a:gd name="connsiteX33" fmla="*/ 189935 w 430536"/>
                <a:gd name="connsiteY33" fmla="*/ 425422 h 1350150"/>
                <a:gd name="connsiteX34" fmla="*/ 131476 w 430536"/>
                <a:gd name="connsiteY34" fmla="*/ 413619 h 1350150"/>
                <a:gd name="connsiteX35" fmla="*/ 0 w 430536"/>
                <a:gd name="connsiteY35" fmla="*/ 215268 h 1350150"/>
                <a:gd name="connsiteX36" fmla="*/ 215268 w 430536"/>
                <a:gd name="connsiteY36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0536" h="1350150">
                  <a:moveTo>
                    <a:pt x="215268" y="100952"/>
                  </a:moveTo>
                  <a:cubicBezTo>
                    <a:pt x="152133" y="100952"/>
                    <a:pt x="100952" y="152133"/>
                    <a:pt x="100952" y="215268"/>
                  </a:cubicBezTo>
                  <a:cubicBezTo>
                    <a:pt x="100952" y="278403"/>
                    <a:pt x="152133" y="329584"/>
                    <a:pt x="215268" y="329584"/>
                  </a:cubicBezTo>
                  <a:cubicBezTo>
                    <a:pt x="278403" y="329584"/>
                    <a:pt x="329584" y="278403"/>
                    <a:pt x="329584" y="215268"/>
                  </a:cubicBezTo>
                  <a:cubicBezTo>
                    <a:pt x="329584" y="152133"/>
                    <a:pt x="278403" y="100952"/>
                    <a:pt x="215268" y="100952"/>
                  </a:cubicBezTo>
                  <a:close/>
                  <a:moveTo>
                    <a:pt x="215268" y="0"/>
                  </a:moveTo>
                  <a:cubicBezTo>
                    <a:pt x="334157" y="0"/>
                    <a:pt x="430536" y="96379"/>
                    <a:pt x="430536" y="215268"/>
                  </a:cubicBezTo>
                  <a:cubicBezTo>
                    <a:pt x="430536" y="304435"/>
                    <a:pt x="376323" y="380940"/>
                    <a:pt x="299060" y="413619"/>
                  </a:cubicBezTo>
                  <a:lnTo>
                    <a:pt x="235654" y="426420"/>
                  </a:lnTo>
                  <a:lnTo>
                    <a:pt x="235654" y="1024144"/>
                  </a:lnTo>
                  <a:lnTo>
                    <a:pt x="237336" y="1023447"/>
                  </a:lnTo>
                  <a:lnTo>
                    <a:pt x="350739" y="1023447"/>
                  </a:lnTo>
                  <a:cubicBezTo>
                    <a:pt x="366397" y="1023447"/>
                    <a:pt x="379090" y="1036140"/>
                    <a:pt x="379090" y="1051798"/>
                  </a:cubicBezTo>
                  <a:lnTo>
                    <a:pt x="379090" y="1077023"/>
                  </a:lnTo>
                  <a:lnTo>
                    <a:pt x="301658" y="1077023"/>
                  </a:lnTo>
                  <a:cubicBezTo>
                    <a:pt x="297450" y="1077023"/>
                    <a:pt x="294038" y="1080435"/>
                    <a:pt x="294038" y="1084643"/>
                  </a:cubicBezTo>
                  <a:lnTo>
                    <a:pt x="294038" y="1115123"/>
                  </a:lnTo>
                  <a:cubicBezTo>
                    <a:pt x="294038" y="1119331"/>
                    <a:pt x="297450" y="1122743"/>
                    <a:pt x="301658" y="1122743"/>
                  </a:cubicBezTo>
                  <a:lnTo>
                    <a:pt x="379090" y="1122743"/>
                  </a:lnTo>
                  <a:lnTo>
                    <a:pt x="379090" y="1167511"/>
                  </a:lnTo>
                  <a:lnTo>
                    <a:pt x="273083" y="1167511"/>
                  </a:lnTo>
                  <a:cubicBezTo>
                    <a:pt x="268875" y="1167511"/>
                    <a:pt x="265463" y="1170923"/>
                    <a:pt x="265463" y="1175131"/>
                  </a:cubicBezTo>
                  <a:lnTo>
                    <a:pt x="265463" y="1205611"/>
                  </a:lnTo>
                  <a:cubicBezTo>
                    <a:pt x="265463" y="1209819"/>
                    <a:pt x="268875" y="1213231"/>
                    <a:pt x="273083" y="1213231"/>
                  </a:cubicBezTo>
                  <a:lnTo>
                    <a:pt x="379090" y="1213231"/>
                  </a:lnTo>
                  <a:lnTo>
                    <a:pt x="379090" y="1230123"/>
                  </a:lnTo>
                  <a:cubicBezTo>
                    <a:pt x="379090" y="1245781"/>
                    <a:pt x="366397" y="1258474"/>
                    <a:pt x="350739" y="1258474"/>
                  </a:cubicBezTo>
                  <a:lnTo>
                    <a:pt x="237336" y="1258474"/>
                  </a:lnTo>
                  <a:lnTo>
                    <a:pt x="235654" y="1257777"/>
                  </a:lnTo>
                  <a:lnTo>
                    <a:pt x="235654" y="1342530"/>
                  </a:lnTo>
                  <a:cubicBezTo>
                    <a:pt x="235654" y="1346738"/>
                    <a:pt x="232242" y="1350150"/>
                    <a:pt x="228034" y="1350150"/>
                  </a:cubicBezTo>
                  <a:lnTo>
                    <a:pt x="197555" y="1350150"/>
                  </a:lnTo>
                  <a:cubicBezTo>
                    <a:pt x="193347" y="1350150"/>
                    <a:pt x="189935" y="1346738"/>
                    <a:pt x="189935" y="1342530"/>
                  </a:cubicBezTo>
                  <a:lnTo>
                    <a:pt x="189935" y="425422"/>
                  </a:lnTo>
                  <a:lnTo>
                    <a:pt x="131476" y="413619"/>
                  </a:lnTo>
                  <a:cubicBezTo>
                    <a:pt x="54213" y="380940"/>
                    <a:pt x="0" y="304435"/>
                    <a:pt x="0" y="215268"/>
                  </a:cubicBezTo>
                  <a:cubicBezTo>
                    <a:pt x="0" y="96379"/>
                    <a:pt x="96379" y="0"/>
                    <a:pt x="215268" y="0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9754FE38-27A4-4D00-AF70-E9E7130A8D00}"/>
                </a:ext>
              </a:extLst>
            </p:cNvPr>
            <p:cNvSpPr/>
            <p:nvPr/>
          </p:nvSpPr>
          <p:spPr bwMode="auto">
            <a:xfrm>
              <a:off x="8468741" y="4533900"/>
              <a:ext cx="103759" cy="728401"/>
            </a:xfrm>
            <a:prstGeom prst="roundRect">
              <a:avLst>
                <a:gd name="adj" fmla="val 47772"/>
              </a:avLst>
            </a:prstGeom>
            <a:solidFill>
              <a:srgbClr val="FFFFFF">
                <a:lumMod val="6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pptxb37_鍵束のイラスト</dc:title>
  <dc:subject>pptxb37_鍵束のイラスト</dc:subject>
  <dc:creator>でじけろお</dc:creator>
  <cp:revision>1</cp:revision>
  <dcterms:created xsi:type="dcterms:W3CDTF">2018-05-20T00:31:01Z</dcterms:created>
  <dcterms:modified xsi:type="dcterms:W3CDTF">2019-09-11T23:55:03Z</dcterms:modified>
  <cp:version>1</cp:version>
</cp:coreProperties>
</file>