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96" d="100"/>
          <a:sy n="96" d="100"/>
        </p:scale>
        <p:origin x="9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2EBA2D1-1D7E-41D1-AFC9-0EA68CCAE775}"/>
              </a:ext>
            </a:extLst>
          </p:cNvPr>
          <p:cNvGrpSpPr/>
          <p:nvPr/>
        </p:nvGrpSpPr>
        <p:grpSpPr>
          <a:xfrm>
            <a:off x="1090124" y="1221289"/>
            <a:ext cx="1989831" cy="2325779"/>
            <a:chOff x="1090124" y="1221289"/>
            <a:chExt cx="1989831" cy="232577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1A38D0D-FA82-4392-A2A4-A59481DB6470}"/>
                </a:ext>
              </a:extLst>
            </p:cNvPr>
            <p:cNvGrpSpPr/>
            <p:nvPr/>
          </p:nvGrpSpPr>
          <p:grpSpPr>
            <a:xfrm>
              <a:off x="1090124" y="1221289"/>
              <a:ext cx="1477240" cy="2325779"/>
              <a:chOff x="1495556" y="1221289"/>
              <a:chExt cx="1477240" cy="2325779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8D5EB161-217A-4DF3-A5B3-E6FE2DF176D8}"/>
                  </a:ext>
                </a:extLst>
              </p:cNvPr>
              <p:cNvGrpSpPr/>
              <p:nvPr/>
            </p:nvGrpSpPr>
            <p:grpSpPr>
              <a:xfrm rot="900000">
                <a:off x="1495556" y="1221289"/>
                <a:ext cx="1477240" cy="2325779"/>
                <a:chOff x="1831483" y="1177457"/>
                <a:chExt cx="1477240" cy="2325779"/>
              </a:xfrm>
            </p:grpSpPr>
            <p:sp>
              <p:nvSpPr>
                <p:cNvPr id="25" name="台形 24">
                  <a:extLst>
                    <a:ext uri="{FF2B5EF4-FFF2-40B4-BE49-F238E27FC236}">
                      <a16:creationId xmlns:a16="http://schemas.microsoft.com/office/drawing/2014/main" id="{2580263F-BF18-4411-9402-DB72AB09B471}"/>
                    </a:ext>
                  </a:extLst>
                </p:cNvPr>
                <p:cNvSpPr/>
                <p:nvPr/>
              </p:nvSpPr>
              <p:spPr>
                <a:xfrm rot="20700000">
                  <a:off x="2372542" y="1828168"/>
                  <a:ext cx="125512" cy="159096"/>
                </a:xfrm>
                <a:prstGeom prst="trapezoid">
                  <a:avLst>
                    <a:gd name="adj" fmla="val 134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300B9AFB-7F80-43E7-A975-1B82BF1873DA}"/>
                    </a:ext>
                  </a:extLst>
                </p:cNvPr>
                <p:cNvSpPr/>
                <p:nvPr/>
              </p:nvSpPr>
              <p:spPr>
                <a:xfrm rot="4500000">
                  <a:off x="2724396" y="2581286"/>
                  <a:ext cx="400105" cy="531210"/>
                </a:xfrm>
                <a:custGeom>
                  <a:avLst/>
                  <a:gdLst>
                    <a:gd name="connsiteX0" fmla="*/ 0 w 487138"/>
                    <a:gd name="connsiteY0" fmla="*/ 479845 h 622199"/>
                    <a:gd name="connsiteX1" fmla="*/ 317163 w 487138"/>
                    <a:gd name="connsiteY1" fmla="*/ 328361 h 622199"/>
                    <a:gd name="connsiteX2" fmla="*/ 355354 w 487138"/>
                    <a:gd name="connsiteY2" fmla="*/ 0 h 622199"/>
                    <a:gd name="connsiteX3" fmla="*/ 447375 w 487138"/>
                    <a:gd name="connsiteY3" fmla="*/ 0 h 622199"/>
                    <a:gd name="connsiteX4" fmla="*/ 487138 w 487138"/>
                    <a:gd name="connsiteY4" fmla="*/ 341874 h 622199"/>
                    <a:gd name="connsiteX5" fmla="*/ 483144 w 487138"/>
                    <a:gd name="connsiteY5" fmla="*/ 341874 h 622199"/>
                    <a:gd name="connsiteX6" fmla="*/ 485239 w 487138"/>
                    <a:gd name="connsiteY6" fmla="*/ 345502 h 622199"/>
                    <a:gd name="connsiteX7" fmla="*/ 82188 w 487138"/>
                    <a:gd name="connsiteY7" fmla="*/ 622199 h 622199"/>
                    <a:gd name="connsiteX0" fmla="*/ 0 w 487138"/>
                    <a:gd name="connsiteY0" fmla="*/ 479845 h 622199"/>
                    <a:gd name="connsiteX1" fmla="*/ 321685 w 487138"/>
                    <a:gd name="connsiteY1" fmla="*/ 265476 h 622199"/>
                    <a:gd name="connsiteX2" fmla="*/ 355354 w 487138"/>
                    <a:gd name="connsiteY2" fmla="*/ 0 h 622199"/>
                    <a:gd name="connsiteX3" fmla="*/ 447375 w 487138"/>
                    <a:gd name="connsiteY3" fmla="*/ 0 h 622199"/>
                    <a:gd name="connsiteX4" fmla="*/ 487138 w 487138"/>
                    <a:gd name="connsiteY4" fmla="*/ 341874 h 622199"/>
                    <a:gd name="connsiteX5" fmla="*/ 483144 w 487138"/>
                    <a:gd name="connsiteY5" fmla="*/ 341874 h 622199"/>
                    <a:gd name="connsiteX6" fmla="*/ 485239 w 487138"/>
                    <a:gd name="connsiteY6" fmla="*/ 345502 h 622199"/>
                    <a:gd name="connsiteX7" fmla="*/ 82188 w 487138"/>
                    <a:gd name="connsiteY7" fmla="*/ 622199 h 622199"/>
                    <a:gd name="connsiteX8" fmla="*/ 0 w 487138"/>
                    <a:gd name="connsiteY8" fmla="*/ 479845 h 622199"/>
                    <a:gd name="connsiteX0" fmla="*/ 0 w 487138"/>
                    <a:gd name="connsiteY0" fmla="*/ 479845 h 622199"/>
                    <a:gd name="connsiteX1" fmla="*/ 321685 w 487138"/>
                    <a:gd name="connsiteY1" fmla="*/ 265476 h 622199"/>
                    <a:gd name="connsiteX2" fmla="*/ 355354 w 487138"/>
                    <a:gd name="connsiteY2" fmla="*/ 0 h 622199"/>
                    <a:gd name="connsiteX3" fmla="*/ 447375 w 487138"/>
                    <a:gd name="connsiteY3" fmla="*/ 0 h 622199"/>
                    <a:gd name="connsiteX4" fmla="*/ 487138 w 487138"/>
                    <a:gd name="connsiteY4" fmla="*/ 341874 h 622199"/>
                    <a:gd name="connsiteX5" fmla="*/ 483144 w 487138"/>
                    <a:gd name="connsiteY5" fmla="*/ 341874 h 622199"/>
                    <a:gd name="connsiteX6" fmla="*/ 82188 w 487138"/>
                    <a:gd name="connsiteY6" fmla="*/ 622199 h 622199"/>
                    <a:gd name="connsiteX7" fmla="*/ 0 w 487138"/>
                    <a:gd name="connsiteY7" fmla="*/ 479845 h 622199"/>
                    <a:gd name="connsiteX0" fmla="*/ 0 w 487138"/>
                    <a:gd name="connsiteY0" fmla="*/ 479845 h 622199"/>
                    <a:gd name="connsiteX1" fmla="*/ 321685 w 487138"/>
                    <a:gd name="connsiteY1" fmla="*/ 265476 h 622199"/>
                    <a:gd name="connsiteX2" fmla="*/ 355354 w 487138"/>
                    <a:gd name="connsiteY2" fmla="*/ 0 h 622199"/>
                    <a:gd name="connsiteX3" fmla="*/ 447375 w 487138"/>
                    <a:gd name="connsiteY3" fmla="*/ 0 h 622199"/>
                    <a:gd name="connsiteX4" fmla="*/ 487138 w 487138"/>
                    <a:gd name="connsiteY4" fmla="*/ 341874 h 622199"/>
                    <a:gd name="connsiteX5" fmla="*/ 82188 w 487138"/>
                    <a:gd name="connsiteY5" fmla="*/ 622199 h 622199"/>
                    <a:gd name="connsiteX6" fmla="*/ 0 w 487138"/>
                    <a:gd name="connsiteY6" fmla="*/ 479845 h 622199"/>
                    <a:gd name="connsiteX0" fmla="*/ 0 w 487138"/>
                    <a:gd name="connsiteY0" fmla="*/ 479845 h 646763"/>
                    <a:gd name="connsiteX1" fmla="*/ 321685 w 487138"/>
                    <a:gd name="connsiteY1" fmla="*/ 265476 h 646763"/>
                    <a:gd name="connsiteX2" fmla="*/ 355354 w 487138"/>
                    <a:gd name="connsiteY2" fmla="*/ 0 h 646763"/>
                    <a:gd name="connsiteX3" fmla="*/ 447375 w 487138"/>
                    <a:gd name="connsiteY3" fmla="*/ 0 h 646763"/>
                    <a:gd name="connsiteX4" fmla="*/ 487138 w 487138"/>
                    <a:gd name="connsiteY4" fmla="*/ 341874 h 646763"/>
                    <a:gd name="connsiteX5" fmla="*/ 100259 w 487138"/>
                    <a:gd name="connsiteY5" fmla="*/ 646763 h 646763"/>
                    <a:gd name="connsiteX6" fmla="*/ 0 w 487138"/>
                    <a:gd name="connsiteY6" fmla="*/ 479845 h 646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7138" h="646763">
                      <a:moveTo>
                        <a:pt x="0" y="479845"/>
                      </a:moveTo>
                      <a:lnTo>
                        <a:pt x="321685" y="265476"/>
                      </a:lnTo>
                      <a:lnTo>
                        <a:pt x="355354" y="0"/>
                      </a:lnTo>
                      <a:lnTo>
                        <a:pt x="447375" y="0"/>
                      </a:lnTo>
                      <a:lnTo>
                        <a:pt x="487138" y="341874"/>
                      </a:lnTo>
                      <a:lnTo>
                        <a:pt x="100259" y="646763"/>
                      </a:lnTo>
                      <a:lnTo>
                        <a:pt x="0" y="479845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2B99885C-90BC-4267-A21D-19B68480F4B1}"/>
                    </a:ext>
                  </a:extLst>
                </p:cNvPr>
                <p:cNvSpPr/>
                <p:nvPr/>
              </p:nvSpPr>
              <p:spPr>
                <a:xfrm rot="16200000">
                  <a:off x="3123619" y="2914737"/>
                  <a:ext cx="249150" cy="121059"/>
                </a:xfrm>
                <a:custGeom>
                  <a:avLst/>
                  <a:gdLst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240903 w 368198"/>
                    <a:gd name="connsiteY2" fmla="*/ 0 h 197644"/>
                    <a:gd name="connsiteX3" fmla="*/ 344386 w 368198"/>
                    <a:gd name="connsiteY3" fmla="*/ 0 h 197644"/>
                    <a:gd name="connsiteX4" fmla="*/ 368198 w 368198"/>
                    <a:gd name="connsiteY4" fmla="*/ 23812 h 197644"/>
                    <a:gd name="connsiteX5" fmla="*/ 368198 w 368198"/>
                    <a:gd name="connsiteY5" fmla="*/ 169071 h 197644"/>
                    <a:gd name="connsiteX6" fmla="*/ 339625 w 368198"/>
                    <a:gd name="connsiteY6" fmla="*/ 197644 h 197644"/>
                    <a:gd name="connsiteX7" fmla="*/ 311152 w 368198"/>
                    <a:gd name="connsiteY7" fmla="*/ 197644 h 197644"/>
                    <a:gd name="connsiteX8" fmla="*/ 197541 w 368198"/>
                    <a:gd name="connsiteY8" fmla="*/ 197644 h 197644"/>
                    <a:gd name="connsiteX9" fmla="*/ 28573 w 368198"/>
                    <a:gd name="connsiteY9" fmla="*/ 197644 h 197644"/>
                    <a:gd name="connsiteX10" fmla="*/ 0 w 368198"/>
                    <a:gd name="connsiteY10" fmla="*/ 169071 h 197644"/>
                    <a:gd name="connsiteX11" fmla="*/ 0 w 368198"/>
                    <a:gd name="connsiteY11" fmla="*/ 98822 h 197644"/>
                    <a:gd name="connsiteX12" fmla="*/ 98822 w 368198"/>
                    <a:gd name="connsiteY12" fmla="*/ 0 h 197644"/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344386 w 368198"/>
                    <a:gd name="connsiteY2" fmla="*/ 0 h 197644"/>
                    <a:gd name="connsiteX3" fmla="*/ 368198 w 368198"/>
                    <a:gd name="connsiteY3" fmla="*/ 23812 h 197644"/>
                    <a:gd name="connsiteX4" fmla="*/ 368198 w 368198"/>
                    <a:gd name="connsiteY4" fmla="*/ 169071 h 197644"/>
                    <a:gd name="connsiteX5" fmla="*/ 339625 w 368198"/>
                    <a:gd name="connsiteY5" fmla="*/ 197644 h 197644"/>
                    <a:gd name="connsiteX6" fmla="*/ 311152 w 368198"/>
                    <a:gd name="connsiteY6" fmla="*/ 197644 h 197644"/>
                    <a:gd name="connsiteX7" fmla="*/ 197541 w 368198"/>
                    <a:gd name="connsiteY7" fmla="*/ 197644 h 197644"/>
                    <a:gd name="connsiteX8" fmla="*/ 28573 w 368198"/>
                    <a:gd name="connsiteY8" fmla="*/ 197644 h 197644"/>
                    <a:gd name="connsiteX9" fmla="*/ 0 w 368198"/>
                    <a:gd name="connsiteY9" fmla="*/ 169071 h 197644"/>
                    <a:gd name="connsiteX10" fmla="*/ 0 w 368198"/>
                    <a:gd name="connsiteY10" fmla="*/ 98822 h 197644"/>
                    <a:gd name="connsiteX11" fmla="*/ 98822 w 368198"/>
                    <a:gd name="connsiteY11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197541 w 368198"/>
                    <a:gd name="connsiteY6" fmla="*/ 197644 h 197644"/>
                    <a:gd name="connsiteX7" fmla="*/ 28573 w 368198"/>
                    <a:gd name="connsiteY7" fmla="*/ 197644 h 197644"/>
                    <a:gd name="connsiteX8" fmla="*/ 0 w 368198"/>
                    <a:gd name="connsiteY8" fmla="*/ 169071 h 197644"/>
                    <a:gd name="connsiteX9" fmla="*/ 0 w 368198"/>
                    <a:gd name="connsiteY9" fmla="*/ 98822 h 197644"/>
                    <a:gd name="connsiteX10" fmla="*/ 98822 w 368198"/>
                    <a:gd name="connsiteY10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28573 w 368198"/>
                    <a:gd name="connsiteY6" fmla="*/ 197644 h 197644"/>
                    <a:gd name="connsiteX7" fmla="*/ 0 w 368198"/>
                    <a:gd name="connsiteY7" fmla="*/ 169071 h 197644"/>
                    <a:gd name="connsiteX8" fmla="*/ 0 w 368198"/>
                    <a:gd name="connsiteY8" fmla="*/ 98822 h 197644"/>
                    <a:gd name="connsiteX9" fmla="*/ 98822 w 368198"/>
                    <a:gd name="connsiteY9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28573 w 368198"/>
                    <a:gd name="connsiteY5" fmla="*/ 197644 h 197644"/>
                    <a:gd name="connsiteX6" fmla="*/ 0 w 368198"/>
                    <a:gd name="connsiteY6" fmla="*/ 169071 h 197644"/>
                    <a:gd name="connsiteX7" fmla="*/ 0 w 368198"/>
                    <a:gd name="connsiteY7" fmla="*/ 98822 h 197644"/>
                    <a:gd name="connsiteX8" fmla="*/ 98822 w 368198"/>
                    <a:gd name="connsiteY8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8198" h="197644">
                      <a:moveTo>
                        <a:pt x="98822" y="0"/>
                      </a:moveTo>
                      <a:lnTo>
                        <a:pt x="344386" y="0"/>
                      </a:lnTo>
                      <a:cubicBezTo>
                        <a:pt x="357537" y="0"/>
                        <a:pt x="368198" y="10661"/>
                        <a:pt x="368198" y="23812"/>
                      </a:cubicBezTo>
                      <a:lnTo>
                        <a:pt x="368198" y="169071"/>
                      </a:lnTo>
                      <a:cubicBezTo>
                        <a:pt x="368198" y="184851"/>
                        <a:pt x="355405" y="197644"/>
                        <a:pt x="339625" y="197644"/>
                      </a:cubicBezTo>
                      <a:lnTo>
                        <a:pt x="28573" y="197644"/>
                      </a:lnTo>
                      <a:cubicBezTo>
                        <a:pt x="12793" y="197644"/>
                        <a:pt x="0" y="184851"/>
                        <a:pt x="0" y="169071"/>
                      </a:cubicBezTo>
                      <a:lnTo>
                        <a:pt x="0" y="98822"/>
                      </a:lnTo>
                      <a:cubicBezTo>
                        <a:pt x="0" y="44244"/>
                        <a:pt x="44244" y="0"/>
                        <a:pt x="98822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台形 27">
                  <a:extLst>
                    <a:ext uri="{FF2B5EF4-FFF2-40B4-BE49-F238E27FC236}">
                      <a16:creationId xmlns:a16="http://schemas.microsoft.com/office/drawing/2014/main" id="{4EB1D09F-D775-4863-A3F9-8227BFD7E3C2}"/>
                    </a:ext>
                  </a:extLst>
                </p:cNvPr>
                <p:cNvSpPr/>
                <p:nvPr/>
              </p:nvSpPr>
              <p:spPr>
                <a:xfrm rot="9900000">
                  <a:off x="2623611" y="2831117"/>
                  <a:ext cx="158121" cy="573498"/>
                </a:xfrm>
                <a:prstGeom prst="trapezoid">
                  <a:avLst>
                    <a:gd name="adj" fmla="val 23179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AD3231FB-4A14-4C81-93C3-C79F5E4449A4}"/>
                    </a:ext>
                  </a:extLst>
                </p:cNvPr>
                <p:cNvSpPr/>
                <p:nvPr/>
              </p:nvSpPr>
              <p:spPr>
                <a:xfrm rot="20700000">
                  <a:off x="2599458" y="3382177"/>
                  <a:ext cx="249150" cy="121059"/>
                </a:xfrm>
                <a:custGeom>
                  <a:avLst/>
                  <a:gdLst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240903 w 368198"/>
                    <a:gd name="connsiteY2" fmla="*/ 0 h 197644"/>
                    <a:gd name="connsiteX3" fmla="*/ 344386 w 368198"/>
                    <a:gd name="connsiteY3" fmla="*/ 0 h 197644"/>
                    <a:gd name="connsiteX4" fmla="*/ 368198 w 368198"/>
                    <a:gd name="connsiteY4" fmla="*/ 23812 h 197644"/>
                    <a:gd name="connsiteX5" fmla="*/ 368198 w 368198"/>
                    <a:gd name="connsiteY5" fmla="*/ 169071 h 197644"/>
                    <a:gd name="connsiteX6" fmla="*/ 339625 w 368198"/>
                    <a:gd name="connsiteY6" fmla="*/ 197644 h 197644"/>
                    <a:gd name="connsiteX7" fmla="*/ 311152 w 368198"/>
                    <a:gd name="connsiteY7" fmla="*/ 197644 h 197644"/>
                    <a:gd name="connsiteX8" fmla="*/ 197541 w 368198"/>
                    <a:gd name="connsiteY8" fmla="*/ 197644 h 197644"/>
                    <a:gd name="connsiteX9" fmla="*/ 28573 w 368198"/>
                    <a:gd name="connsiteY9" fmla="*/ 197644 h 197644"/>
                    <a:gd name="connsiteX10" fmla="*/ 0 w 368198"/>
                    <a:gd name="connsiteY10" fmla="*/ 169071 h 197644"/>
                    <a:gd name="connsiteX11" fmla="*/ 0 w 368198"/>
                    <a:gd name="connsiteY11" fmla="*/ 98822 h 197644"/>
                    <a:gd name="connsiteX12" fmla="*/ 98822 w 368198"/>
                    <a:gd name="connsiteY12" fmla="*/ 0 h 197644"/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344386 w 368198"/>
                    <a:gd name="connsiteY2" fmla="*/ 0 h 197644"/>
                    <a:gd name="connsiteX3" fmla="*/ 368198 w 368198"/>
                    <a:gd name="connsiteY3" fmla="*/ 23812 h 197644"/>
                    <a:gd name="connsiteX4" fmla="*/ 368198 w 368198"/>
                    <a:gd name="connsiteY4" fmla="*/ 169071 h 197644"/>
                    <a:gd name="connsiteX5" fmla="*/ 339625 w 368198"/>
                    <a:gd name="connsiteY5" fmla="*/ 197644 h 197644"/>
                    <a:gd name="connsiteX6" fmla="*/ 311152 w 368198"/>
                    <a:gd name="connsiteY6" fmla="*/ 197644 h 197644"/>
                    <a:gd name="connsiteX7" fmla="*/ 197541 w 368198"/>
                    <a:gd name="connsiteY7" fmla="*/ 197644 h 197644"/>
                    <a:gd name="connsiteX8" fmla="*/ 28573 w 368198"/>
                    <a:gd name="connsiteY8" fmla="*/ 197644 h 197644"/>
                    <a:gd name="connsiteX9" fmla="*/ 0 w 368198"/>
                    <a:gd name="connsiteY9" fmla="*/ 169071 h 197644"/>
                    <a:gd name="connsiteX10" fmla="*/ 0 w 368198"/>
                    <a:gd name="connsiteY10" fmla="*/ 98822 h 197644"/>
                    <a:gd name="connsiteX11" fmla="*/ 98822 w 368198"/>
                    <a:gd name="connsiteY11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197541 w 368198"/>
                    <a:gd name="connsiteY6" fmla="*/ 197644 h 197644"/>
                    <a:gd name="connsiteX7" fmla="*/ 28573 w 368198"/>
                    <a:gd name="connsiteY7" fmla="*/ 197644 h 197644"/>
                    <a:gd name="connsiteX8" fmla="*/ 0 w 368198"/>
                    <a:gd name="connsiteY8" fmla="*/ 169071 h 197644"/>
                    <a:gd name="connsiteX9" fmla="*/ 0 w 368198"/>
                    <a:gd name="connsiteY9" fmla="*/ 98822 h 197644"/>
                    <a:gd name="connsiteX10" fmla="*/ 98822 w 368198"/>
                    <a:gd name="connsiteY10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28573 w 368198"/>
                    <a:gd name="connsiteY6" fmla="*/ 197644 h 197644"/>
                    <a:gd name="connsiteX7" fmla="*/ 0 w 368198"/>
                    <a:gd name="connsiteY7" fmla="*/ 169071 h 197644"/>
                    <a:gd name="connsiteX8" fmla="*/ 0 w 368198"/>
                    <a:gd name="connsiteY8" fmla="*/ 98822 h 197644"/>
                    <a:gd name="connsiteX9" fmla="*/ 98822 w 368198"/>
                    <a:gd name="connsiteY9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28573 w 368198"/>
                    <a:gd name="connsiteY5" fmla="*/ 197644 h 197644"/>
                    <a:gd name="connsiteX6" fmla="*/ 0 w 368198"/>
                    <a:gd name="connsiteY6" fmla="*/ 169071 h 197644"/>
                    <a:gd name="connsiteX7" fmla="*/ 0 w 368198"/>
                    <a:gd name="connsiteY7" fmla="*/ 98822 h 197644"/>
                    <a:gd name="connsiteX8" fmla="*/ 98822 w 368198"/>
                    <a:gd name="connsiteY8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8198" h="197644">
                      <a:moveTo>
                        <a:pt x="98822" y="0"/>
                      </a:moveTo>
                      <a:lnTo>
                        <a:pt x="344386" y="0"/>
                      </a:lnTo>
                      <a:cubicBezTo>
                        <a:pt x="357537" y="0"/>
                        <a:pt x="368198" y="10661"/>
                        <a:pt x="368198" y="23812"/>
                      </a:cubicBezTo>
                      <a:lnTo>
                        <a:pt x="368198" y="169071"/>
                      </a:lnTo>
                      <a:cubicBezTo>
                        <a:pt x="368198" y="184851"/>
                        <a:pt x="355405" y="197644"/>
                        <a:pt x="339625" y="197644"/>
                      </a:cubicBezTo>
                      <a:lnTo>
                        <a:pt x="28573" y="197644"/>
                      </a:lnTo>
                      <a:cubicBezTo>
                        <a:pt x="12793" y="197644"/>
                        <a:pt x="0" y="184851"/>
                        <a:pt x="0" y="169071"/>
                      </a:cubicBezTo>
                      <a:lnTo>
                        <a:pt x="0" y="98822"/>
                      </a:lnTo>
                      <a:cubicBezTo>
                        <a:pt x="0" y="44244"/>
                        <a:pt x="44244" y="0"/>
                        <a:pt x="98822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" name="台形 29">
                  <a:extLst>
                    <a:ext uri="{FF2B5EF4-FFF2-40B4-BE49-F238E27FC236}">
                      <a16:creationId xmlns:a16="http://schemas.microsoft.com/office/drawing/2014/main" id="{C9AE5E06-0B70-4346-B229-468B03C545AE}"/>
                    </a:ext>
                  </a:extLst>
                </p:cNvPr>
                <p:cNvSpPr/>
                <p:nvPr/>
              </p:nvSpPr>
              <p:spPr>
                <a:xfrm rot="19800000">
                  <a:off x="2429202" y="2490109"/>
                  <a:ext cx="547043" cy="460240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上の 2 つの角を丸める 30">
                  <a:extLst>
                    <a:ext uri="{FF2B5EF4-FFF2-40B4-BE49-F238E27FC236}">
                      <a16:creationId xmlns:a16="http://schemas.microsoft.com/office/drawing/2014/main" id="{FB9C3127-5116-45BC-8524-F5DA4732B425}"/>
                    </a:ext>
                  </a:extLst>
                </p:cNvPr>
                <p:cNvSpPr/>
                <p:nvPr/>
              </p:nvSpPr>
              <p:spPr>
                <a:xfrm rot="20700000">
                  <a:off x="2358890" y="1944804"/>
                  <a:ext cx="376350" cy="6370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66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" name="楕円 95">
                  <a:extLst>
                    <a:ext uri="{FF2B5EF4-FFF2-40B4-BE49-F238E27FC236}">
                      <a16:creationId xmlns:a16="http://schemas.microsoft.com/office/drawing/2014/main" id="{973D137F-D222-4AC5-8881-B49AC7EE0891}"/>
                    </a:ext>
                  </a:extLst>
                </p:cNvPr>
                <p:cNvSpPr/>
                <p:nvPr/>
              </p:nvSpPr>
              <p:spPr>
                <a:xfrm rot="20700000">
                  <a:off x="1916236" y="1638958"/>
                  <a:ext cx="104178" cy="180352"/>
                </a:xfrm>
                <a:custGeom>
                  <a:avLst/>
                  <a:gdLst>
                    <a:gd name="connsiteX0" fmla="*/ 0 w 173074"/>
                    <a:gd name="connsiteY0" fmla="*/ 165790 h 331579"/>
                    <a:gd name="connsiteX1" fmla="*/ 86537 w 173074"/>
                    <a:gd name="connsiteY1" fmla="*/ 0 h 331579"/>
                    <a:gd name="connsiteX2" fmla="*/ 173074 w 173074"/>
                    <a:gd name="connsiteY2" fmla="*/ 165790 h 331579"/>
                    <a:gd name="connsiteX3" fmla="*/ 86537 w 173074"/>
                    <a:gd name="connsiteY3" fmla="*/ 331580 h 331579"/>
                    <a:gd name="connsiteX4" fmla="*/ 0 w 173074"/>
                    <a:gd name="connsiteY4" fmla="*/ 165790 h 331579"/>
                    <a:gd name="connsiteX0" fmla="*/ 0 w 173074"/>
                    <a:gd name="connsiteY0" fmla="*/ 165790 h 186514"/>
                    <a:gd name="connsiteX1" fmla="*/ 86537 w 173074"/>
                    <a:gd name="connsiteY1" fmla="*/ 0 h 186514"/>
                    <a:gd name="connsiteX2" fmla="*/ 173074 w 173074"/>
                    <a:gd name="connsiteY2" fmla="*/ 165790 h 186514"/>
                    <a:gd name="connsiteX3" fmla="*/ 0 w 173074"/>
                    <a:gd name="connsiteY3" fmla="*/ 165790 h 186514"/>
                    <a:gd name="connsiteX0" fmla="*/ 6831 w 179905"/>
                    <a:gd name="connsiteY0" fmla="*/ 165790 h 197941"/>
                    <a:gd name="connsiteX1" fmla="*/ 93368 w 179905"/>
                    <a:gd name="connsiteY1" fmla="*/ 0 h 197941"/>
                    <a:gd name="connsiteX2" fmla="*/ 179905 w 179905"/>
                    <a:gd name="connsiteY2" fmla="*/ 165790 h 197941"/>
                    <a:gd name="connsiteX3" fmla="*/ 6831 w 179905"/>
                    <a:gd name="connsiteY3" fmla="*/ 165790 h 197941"/>
                    <a:gd name="connsiteX0" fmla="*/ 477 w 173558"/>
                    <a:gd name="connsiteY0" fmla="*/ 203890 h 227056"/>
                    <a:gd name="connsiteX1" fmla="*/ 127495 w 173558"/>
                    <a:gd name="connsiteY1" fmla="*/ 0 h 227056"/>
                    <a:gd name="connsiteX2" fmla="*/ 173551 w 173558"/>
                    <a:gd name="connsiteY2" fmla="*/ 203890 h 227056"/>
                    <a:gd name="connsiteX3" fmla="*/ 477 w 173558"/>
                    <a:gd name="connsiteY3" fmla="*/ 203890 h 227056"/>
                    <a:gd name="connsiteX0" fmla="*/ 2534 w 175615"/>
                    <a:gd name="connsiteY0" fmla="*/ 203890 h 234288"/>
                    <a:gd name="connsiteX1" fmla="*/ 129552 w 175615"/>
                    <a:gd name="connsiteY1" fmla="*/ 0 h 234288"/>
                    <a:gd name="connsiteX2" fmla="*/ 175608 w 175615"/>
                    <a:gd name="connsiteY2" fmla="*/ 203890 h 234288"/>
                    <a:gd name="connsiteX3" fmla="*/ 2534 w 175615"/>
                    <a:gd name="connsiteY3" fmla="*/ 203890 h 234288"/>
                    <a:gd name="connsiteX0" fmla="*/ 2185 w 175259"/>
                    <a:gd name="connsiteY0" fmla="*/ 184035 h 224032"/>
                    <a:gd name="connsiteX1" fmla="*/ 129203 w 175259"/>
                    <a:gd name="connsiteY1" fmla="*/ 59 h 224032"/>
                    <a:gd name="connsiteX2" fmla="*/ 175259 w 175259"/>
                    <a:gd name="connsiteY2" fmla="*/ 203949 h 224032"/>
                    <a:gd name="connsiteX3" fmla="*/ 2185 w 175259"/>
                    <a:gd name="connsiteY3" fmla="*/ 184035 h 224032"/>
                    <a:gd name="connsiteX0" fmla="*/ 0 w 173074"/>
                    <a:gd name="connsiteY0" fmla="*/ 184035 h 224033"/>
                    <a:gd name="connsiteX1" fmla="*/ 127018 w 173074"/>
                    <a:gd name="connsiteY1" fmla="*/ 59 h 224033"/>
                    <a:gd name="connsiteX2" fmla="*/ 173074 w 173074"/>
                    <a:gd name="connsiteY2" fmla="*/ 203949 h 224033"/>
                    <a:gd name="connsiteX3" fmla="*/ 0 w 173074"/>
                    <a:gd name="connsiteY3" fmla="*/ 184035 h 224033"/>
                    <a:gd name="connsiteX0" fmla="*/ 0 w 173074"/>
                    <a:gd name="connsiteY0" fmla="*/ 184035 h 219217"/>
                    <a:gd name="connsiteX1" fmla="*/ 127018 w 173074"/>
                    <a:gd name="connsiteY1" fmla="*/ 59 h 219217"/>
                    <a:gd name="connsiteX2" fmla="*/ 173074 w 173074"/>
                    <a:gd name="connsiteY2" fmla="*/ 203949 h 219217"/>
                    <a:gd name="connsiteX3" fmla="*/ 0 w 173074"/>
                    <a:gd name="connsiteY3" fmla="*/ 184035 h 219217"/>
                    <a:gd name="connsiteX0" fmla="*/ 92 w 173166"/>
                    <a:gd name="connsiteY0" fmla="*/ 184035 h 218694"/>
                    <a:gd name="connsiteX1" fmla="*/ 127110 w 173166"/>
                    <a:gd name="connsiteY1" fmla="*/ 59 h 218694"/>
                    <a:gd name="connsiteX2" fmla="*/ 173166 w 173166"/>
                    <a:gd name="connsiteY2" fmla="*/ 203949 h 218694"/>
                    <a:gd name="connsiteX3" fmla="*/ 92 w 173166"/>
                    <a:gd name="connsiteY3" fmla="*/ 184035 h 218694"/>
                    <a:gd name="connsiteX0" fmla="*/ 92 w 173166"/>
                    <a:gd name="connsiteY0" fmla="*/ 183976 h 218635"/>
                    <a:gd name="connsiteX1" fmla="*/ 127110 w 173166"/>
                    <a:gd name="connsiteY1" fmla="*/ 0 h 218635"/>
                    <a:gd name="connsiteX2" fmla="*/ 173166 w 173166"/>
                    <a:gd name="connsiteY2" fmla="*/ 203890 h 218635"/>
                    <a:gd name="connsiteX3" fmla="*/ 92 w 173166"/>
                    <a:gd name="connsiteY3" fmla="*/ 183976 h 218635"/>
                    <a:gd name="connsiteX0" fmla="*/ 656 w 173730"/>
                    <a:gd name="connsiteY0" fmla="*/ 183976 h 218635"/>
                    <a:gd name="connsiteX1" fmla="*/ 127674 w 173730"/>
                    <a:gd name="connsiteY1" fmla="*/ 0 h 218635"/>
                    <a:gd name="connsiteX2" fmla="*/ 173730 w 173730"/>
                    <a:gd name="connsiteY2" fmla="*/ 203890 h 218635"/>
                    <a:gd name="connsiteX3" fmla="*/ 656 w 173730"/>
                    <a:gd name="connsiteY3" fmla="*/ 183976 h 218635"/>
                    <a:gd name="connsiteX0" fmla="*/ 788 w 173862"/>
                    <a:gd name="connsiteY0" fmla="*/ 183976 h 218635"/>
                    <a:gd name="connsiteX1" fmla="*/ 127806 w 173862"/>
                    <a:gd name="connsiteY1" fmla="*/ 0 h 218635"/>
                    <a:gd name="connsiteX2" fmla="*/ 173862 w 173862"/>
                    <a:gd name="connsiteY2" fmla="*/ 203890 h 218635"/>
                    <a:gd name="connsiteX3" fmla="*/ 788 w 173862"/>
                    <a:gd name="connsiteY3" fmla="*/ 183976 h 218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3862" h="218635">
                      <a:moveTo>
                        <a:pt x="788" y="183976"/>
                      </a:moveTo>
                      <a:cubicBezTo>
                        <a:pt x="-9154" y="152214"/>
                        <a:pt x="77270" y="110235"/>
                        <a:pt x="127806" y="0"/>
                      </a:cubicBezTo>
                      <a:cubicBezTo>
                        <a:pt x="156652" y="3319"/>
                        <a:pt x="173862" y="112327"/>
                        <a:pt x="173862" y="203890"/>
                      </a:cubicBezTo>
                      <a:cubicBezTo>
                        <a:pt x="159439" y="231522"/>
                        <a:pt x="-3731" y="217730"/>
                        <a:pt x="788" y="183976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5C1C8FC2-99F0-4624-BE1F-44BB01DCC9C4}"/>
                    </a:ext>
                  </a:extLst>
                </p:cNvPr>
                <p:cNvSpPr/>
                <p:nvPr/>
              </p:nvSpPr>
              <p:spPr>
                <a:xfrm rot="20700000">
                  <a:off x="1953725" y="1216461"/>
                  <a:ext cx="691318" cy="730952"/>
                </a:xfrm>
                <a:custGeom>
                  <a:avLst/>
                  <a:gdLst>
                    <a:gd name="connsiteX0" fmla="*/ 505665 w 841698"/>
                    <a:gd name="connsiteY0" fmla="*/ 9040 h 889954"/>
                    <a:gd name="connsiteX1" fmla="*/ 841698 w 841698"/>
                    <a:gd name="connsiteY1" fmla="*/ 444977 h 889954"/>
                    <a:gd name="connsiteX2" fmla="*/ 420849 w 841698"/>
                    <a:gd name="connsiteY2" fmla="*/ 889954 h 889954"/>
                    <a:gd name="connsiteX3" fmla="*/ 257036 w 841698"/>
                    <a:gd name="connsiteY3" fmla="*/ 854985 h 889954"/>
                    <a:gd name="connsiteX4" fmla="*/ 192946 w 841698"/>
                    <a:gd name="connsiteY4" fmla="*/ 818204 h 889954"/>
                    <a:gd name="connsiteX5" fmla="*/ 199627 w 841698"/>
                    <a:gd name="connsiteY5" fmla="*/ 794684 h 889954"/>
                    <a:gd name="connsiteX6" fmla="*/ 194698 w 841698"/>
                    <a:gd name="connsiteY6" fmla="*/ 669769 h 889954"/>
                    <a:gd name="connsiteX7" fmla="*/ 77626 w 841698"/>
                    <a:gd name="connsiteY7" fmla="*/ 701138 h 889954"/>
                    <a:gd name="connsiteX8" fmla="*/ 71875 w 841698"/>
                    <a:gd name="connsiteY8" fmla="*/ 693768 h 889954"/>
                    <a:gd name="connsiteX9" fmla="*/ 0 w 841698"/>
                    <a:gd name="connsiteY9" fmla="*/ 444977 h 889954"/>
                    <a:gd name="connsiteX10" fmla="*/ 420849 w 841698"/>
                    <a:gd name="connsiteY10" fmla="*/ 0 h 889954"/>
                    <a:gd name="connsiteX11" fmla="*/ 505665 w 841698"/>
                    <a:gd name="connsiteY11" fmla="*/ 9040 h 889954"/>
                    <a:gd name="connsiteX0" fmla="*/ 505665 w 841698"/>
                    <a:gd name="connsiteY0" fmla="*/ 9040 h 889954"/>
                    <a:gd name="connsiteX1" fmla="*/ 841698 w 841698"/>
                    <a:gd name="connsiteY1" fmla="*/ 444977 h 889954"/>
                    <a:gd name="connsiteX2" fmla="*/ 420849 w 841698"/>
                    <a:gd name="connsiteY2" fmla="*/ 889954 h 889954"/>
                    <a:gd name="connsiteX3" fmla="*/ 257036 w 841698"/>
                    <a:gd name="connsiteY3" fmla="*/ 854985 h 889954"/>
                    <a:gd name="connsiteX4" fmla="*/ 192946 w 841698"/>
                    <a:gd name="connsiteY4" fmla="*/ 818204 h 889954"/>
                    <a:gd name="connsiteX5" fmla="*/ 194698 w 841698"/>
                    <a:gd name="connsiteY5" fmla="*/ 669769 h 889954"/>
                    <a:gd name="connsiteX6" fmla="*/ 77626 w 841698"/>
                    <a:gd name="connsiteY6" fmla="*/ 701138 h 889954"/>
                    <a:gd name="connsiteX7" fmla="*/ 71875 w 841698"/>
                    <a:gd name="connsiteY7" fmla="*/ 693768 h 889954"/>
                    <a:gd name="connsiteX8" fmla="*/ 0 w 841698"/>
                    <a:gd name="connsiteY8" fmla="*/ 444977 h 889954"/>
                    <a:gd name="connsiteX9" fmla="*/ 420849 w 841698"/>
                    <a:gd name="connsiteY9" fmla="*/ 0 h 889954"/>
                    <a:gd name="connsiteX10" fmla="*/ 505665 w 841698"/>
                    <a:gd name="connsiteY10" fmla="*/ 9040 h 889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41698" h="889954">
                      <a:moveTo>
                        <a:pt x="505665" y="9040"/>
                      </a:moveTo>
                      <a:cubicBezTo>
                        <a:pt x="697438" y="50533"/>
                        <a:pt x="841698" y="229942"/>
                        <a:pt x="841698" y="444977"/>
                      </a:cubicBezTo>
                      <a:cubicBezTo>
                        <a:pt x="841698" y="690731"/>
                        <a:pt x="653277" y="889954"/>
                        <a:pt x="420849" y="889954"/>
                      </a:cubicBezTo>
                      <a:cubicBezTo>
                        <a:pt x="362742" y="889954"/>
                        <a:pt x="307386" y="877502"/>
                        <a:pt x="257036" y="854985"/>
                      </a:cubicBezTo>
                      <a:lnTo>
                        <a:pt x="192946" y="818204"/>
                      </a:lnTo>
                      <a:lnTo>
                        <a:pt x="194698" y="669769"/>
                      </a:lnTo>
                      <a:lnTo>
                        <a:pt x="77626" y="701138"/>
                      </a:lnTo>
                      <a:lnTo>
                        <a:pt x="71875" y="693768"/>
                      </a:lnTo>
                      <a:cubicBezTo>
                        <a:pt x="26497" y="622749"/>
                        <a:pt x="0" y="537135"/>
                        <a:pt x="0" y="444977"/>
                      </a:cubicBezTo>
                      <a:cubicBezTo>
                        <a:pt x="0" y="199223"/>
                        <a:pt x="188421" y="0"/>
                        <a:pt x="420849" y="0"/>
                      </a:cubicBezTo>
                      <a:cubicBezTo>
                        <a:pt x="449902" y="0"/>
                        <a:pt x="478268" y="3113"/>
                        <a:pt x="505665" y="904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4" name="月 33">
                  <a:extLst>
                    <a:ext uri="{FF2B5EF4-FFF2-40B4-BE49-F238E27FC236}">
                      <a16:creationId xmlns:a16="http://schemas.microsoft.com/office/drawing/2014/main" id="{DC35D4F6-5787-4C41-9938-1DAED13D822F}"/>
                    </a:ext>
                  </a:extLst>
                </p:cNvPr>
                <p:cNvSpPr/>
                <p:nvPr/>
              </p:nvSpPr>
              <p:spPr>
                <a:xfrm rot="18900000">
                  <a:off x="1994053" y="1546638"/>
                  <a:ext cx="31438" cy="73698"/>
                </a:xfrm>
                <a:prstGeom prst="moon">
                  <a:avLst>
                    <a:gd name="adj" fmla="val 56460"/>
                  </a:avLst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626D559E-1520-43BC-9EBF-815B1A5C26A7}"/>
                    </a:ext>
                  </a:extLst>
                </p:cNvPr>
                <p:cNvSpPr/>
                <p:nvPr/>
              </p:nvSpPr>
              <p:spPr>
                <a:xfrm rot="20700000">
                  <a:off x="2009058" y="1560957"/>
                  <a:ext cx="81569" cy="156272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月 35">
                  <a:extLst>
                    <a:ext uri="{FF2B5EF4-FFF2-40B4-BE49-F238E27FC236}">
                      <a16:creationId xmlns:a16="http://schemas.microsoft.com/office/drawing/2014/main" id="{9C7E159A-7500-4A47-B073-7C19CBFFFB44}"/>
                    </a:ext>
                  </a:extLst>
                </p:cNvPr>
                <p:cNvSpPr/>
                <p:nvPr/>
              </p:nvSpPr>
              <p:spPr>
                <a:xfrm rot="4500000">
                  <a:off x="2046581" y="1404771"/>
                  <a:ext cx="23305" cy="159588"/>
                </a:xfrm>
                <a:prstGeom prst="moon">
                  <a:avLst>
                    <a:gd name="adj" fmla="val 70558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216DA885-5584-46EA-ACE5-823010F442B3}"/>
                    </a:ext>
                  </a:extLst>
                </p:cNvPr>
                <p:cNvSpPr/>
                <p:nvPr/>
              </p:nvSpPr>
              <p:spPr>
                <a:xfrm>
                  <a:off x="1831483" y="1177457"/>
                  <a:ext cx="1177743" cy="737990"/>
                </a:xfrm>
                <a:custGeom>
                  <a:avLst/>
                  <a:gdLst>
                    <a:gd name="connsiteX0" fmla="*/ 535370 w 1433934"/>
                    <a:gd name="connsiteY0" fmla="*/ 525 h 898522"/>
                    <a:gd name="connsiteX1" fmla="*/ 1021068 w 1433934"/>
                    <a:gd name="connsiteY1" fmla="*/ 371517 h 898522"/>
                    <a:gd name="connsiteX2" fmla="*/ 1037310 w 1433934"/>
                    <a:gd name="connsiteY2" fmla="*/ 468023 h 898522"/>
                    <a:gd name="connsiteX3" fmla="*/ 1076916 w 1433934"/>
                    <a:gd name="connsiteY3" fmla="*/ 494521 h 898522"/>
                    <a:gd name="connsiteX4" fmla="*/ 1389375 w 1433934"/>
                    <a:gd name="connsiteY4" fmla="*/ 576402 h 898522"/>
                    <a:gd name="connsiteX5" fmla="*/ 1319445 w 1433934"/>
                    <a:gd name="connsiteY5" fmla="*/ 659716 h 898522"/>
                    <a:gd name="connsiteX6" fmla="*/ 1279462 w 1433934"/>
                    <a:gd name="connsiteY6" fmla="*/ 687703 h 898522"/>
                    <a:gd name="connsiteX7" fmla="*/ 1285221 w 1433934"/>
                    <a:gd name="connsiteY7" fmla="*/ 690568 h 898522"/>
                    <a:gd name="connsiteX8" fmla="*/ 1433934 w 1433934"/>
                    <a:gd name="connsiteY8" fmla="*/ 742702 h 898522"/>
                    <a:gd name="connsiteX9" fmla="*/ 1008366 w 1433934"/>
                    <a:gd name="connsiteY9" fmla="*/ 856732 h 898522"/>
                    <a:gd name="connsiteX10" fmla="*/ 957156 w 1433934"/>
                    <a:gd name="connsiteY10" fmla="*/ 819858 h 898522"/>
                    <a:gd name="connsiteX11" fmla="*/ 940615 w 1433934"/>
                    <a:gd name="connsiteY11" fmla="*/ 801967 h 898522"/>
                    <a:gd name="connsiteX12" fmla="*/ 939023 w 1433934"/>
                    <a:gd name="connsiteY12" fmla="*/ 804336 h 898522"/>
                    <a:gd name="connsiteX13" fmla="*/ 868609 w 1433934"/>
                    <a:gd name="connsiteY13" fmla="*/ 767095 h 898522"/>
                    <a:gd name="connsiteX14" fmla="*/ 644709 w 1433934"/>
                    <a:gd name="connsiteY14" fmla="*/ 409722 h 898522"/>
                    <a:gd name="connsiteX15" fmla="*/ 644984 w 1433934"/>
                    <a:gd name="connsiteY15" fmla="*/ 402964 h 898522"/>
                    <a:gd name="connsiteX16" fmla="*/ 599313 w 1433934"/>
                    <a:gd name="connsiteY16" fmla="*/ 407484 h 898522"/>
                    <a:gd name="connsiteX17" fmla="*/ 486662 w 1433934"/>
                    <a:gd name="connsiteY17" fmla="*/ 404836 h 898522"/>
                    <a:gd name="connsiteX18" fmla="*/ 250889 w 1433934"/>
                    <a:gd name="connsiteY18" fmla="*/ 336153 h 898522"/>
                    <a:gd name="connsiteX19" fmla="*/ 216341 w 1433934"/>
                    <a:gd name="connsiteY19" fmla="*/ 315722 h 898522"/>
                    <a:gd name="connsiteX20" fmla="*/ 212111 w 1433934"/>
                    <a:gd name="connsiteY20" fmla="*/ 316096 h 898522"/>
                    <a:gd name="connsiteX21" fmla="*/ 194503 w 1433934"/>
                    <a:gd name="connsiteY21" fmla="*/ 322522 h 898522"/>
                    <a:gd name="connsiteX22" fmla="*/ 55834 w 1433934"/>
                    <a:gd name="connsiteY22" fmla="*/ 268895 h 898522"/>
                    <a:gd name="connsiteX23" fmla="*/ 21106 w 1433934"/>
                    <a:gd name="connsiteY23" fmla="*/ 94927 h 898522"/>
                    <a:gd name="connsiteX24" fmla="*/ 80982 w 1433934"/>
                    <a:gd name="connsiteY24" fmla="*/ 243747 h 898522"/>
                    <a:gd name="connsiteX25" fmla="*/ 116672 w 1433934"/>
                    <a:gd name="connsiteY25" fmla="*/ 273165 h 898522"/>
                    <a:gd name="connsiteX26" fmla="*/ 122564 w 1433934"/>
                    <a:gd name="connsiteY26" fmla="*/ 276309 h 898522"/>
                    <a:gd name="connsiteX27" fmla="*/ 109978 w 1433934"/>
                    <a:gd name="connsiteY27" fmla="*/ 264890 h 898522"/>
                    <a:gd name="connsiteX28" fmla="*/ 84203 w 1433934"/>
                    <a:gd name="connsiteY28" fmla="*/ 229099 h 898522"/>
                    <a:gd name="connsiteX29" fmla="*/ 95684 w 1433934"/>
                    <a:gd name="connsiteY29" fmla="*/ 52070 h 898522"/>
                    <a:gd name="connsiteX30" fmla="*/ 115003 w 1433934"/>
                    <a:gd name="connsiteY30" fmla="*/ 211317 h 898522"/>
                    <a:gd name="connsiteX31" fmla="*/ 141862 w 1433934"/>
                    <a:gd name="connsiteY31" fmla="*/ 248970 h 898522"/>
                    <a:gd name="connsiteX32" fmla="*/ 152345 w 1433934"/>
                    <a:gd name="connsiteY32" fmla="*/ 258772 h 898522"/>
                    <a:gd name="connsiteX33" fmla="*/ 160082 w 1433934"/>
                    <a:gd name="connsiteY33" fmla="*/ 240514 h 898522"/>
                    <a:gd name="connsiteX34" fmla="*/ 441802 w 1433934"/>
                    <a:gd name="connsiteY34" fmla="*/ 15204 h 898522"/>
                    <a:gd name="connsiteX35" fmla="*/ 535370 w 1433934"/>
                    <a:gd name="connsiteY35" fmla="*/ 525 h 898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433934" h="898522">
                      <a:moveTo>
                        <a:pt x="535370" y="525"/>
                      </a:moveTo>
                      <a:cubicBezTo>
                        <a:pt x="752982" y="-10086"/>
                        <a:pt x="959269" y="140881"/>
                        <a:pt x="1021068" y="371517"/>
                      </a:cubicBezTo>
                      <a:lnTo>
                        <a:pt x="1037310" y="468023"/>
                      </a:lnTo>
                      <a:lnTo>
                        <a:pt x="1076916" y="494521"/>
                      </a:lnTo>
                      <a:cubicBezTo>
                        <a:pt x="1170222" y="548391"/>
                        <a:pt x="1277748" y="577632"/>
                        <a:pt x="1389375" y="576402"/>
                      </a:cubicBezTo>
                      <a:cubicBezTo>
                        <a:pt x="1370556" y="608998"/>
                        <a:pt x="1346737" y="636905"/>
                        <a:pt x="1319445" y="659716"/>
                      </a:cubicBezTo>
                      <a:lnTo>
                        <a:pt x="1279462" y="687703"/>
                      </a:lnTo>
                      <a:lnTo>
                        <a:pt x="1285221" y="690568"/>
                      </a:lnTo>
                      <a:cubicBezTo>
                        <a:pt x="1333521" y="710959"/>
                        <a:pt x="1383180" y="728388"/>
                        <a:pt x="1433934" y="742702"/>
                      </a:cubicBezTo>
                      <a:cubicBezTo>
                        <a:pt x="1347905" y="891708"/>
                        <a:pt x="1157372" y="942761"/>
                        <a:pt x="1008366" y="856732"/>
                      </a:cubicBezTo>
                      <a:cubicBezTo>
                        <a:pt x="989740" y="845979"/>
                        <a:pt x="972645" y="833593"/>
                        <a:pt x="957156" y="819858"/>
                      </a:cubicBezTo>
                      <a:lnTo>
                        <a:pt x="940615" y="801967"/>
                      </a:lnTo>
                      <a:lnTo>
                        <a:pt x="939023" y="804336"/>
                      </a:lnTo>
                      <a:lnTo>
                        <a:pt x="868609" y="767095"/>
                      </a:lnTo>
                      <a:cubicBezTo>
                        <a:pt x="734245" y="681691"/>
                        <a:pt x="647918" y="551055"/>
                        <a:pt x="644709" y="409722"/>
                      </a:cubicBezTo>
                      <a:lnTo>
                        <a:pt x="644984" y="402964"/>
                      </a:lnTo>
                      <a:lnTo>
                        <a:pt x="599313" y="407484"/>
                      </a:lnTo>
                      <a:cubicBezTo>
                        <a:pt x="562614" y="409621"/>
                        <a:pt x="524929" y="408824"/>
                        <a:pt x="486662" y="404836"/>
                      </a:cubicBezTo>
                      <a:cubicBezTo>
                        <a:pt x="400560" y="395866"/>
                        <a:pt x="320675" y="371698"/>
                        <a:pt x="250889" y="336153"/>
                      </a:cubicBezTo>
                      <a:lnTo>
                        <a:pt x="216341" y="315722"/>
                      </a:lnTo>
                      <a:lnTo>
                        <a:pt x="212111" y="316096"/>
                      </a:lnTo>
                      <a:lnTo>
                        <a:pt x="194503" y="322522"/>
                      </a:lnTo>
                      <a:cubicBezTo>
                        <a:pt x="153674" y="331669"/>
                        <a:pt x="99057" y="312117"/>
                        <a:pt x="55834" y="268895"/>
                      </a:cubicBezTo>
                      <a:cubicBezTo>
                        <a:pt x="-1796" y="211265"/>
                        <a:pt x="-17344" y="133377"/>
                        <a:pt x="21106" y="94927"/>
                      </a:cubicBezTo>
                      <a:cubicBezTo>
                        <a:pt x="12821" y="140877"/>
                        <a:pt x="36187" y="198951"/>
                        <a:pt x="80982" y="243747"/>
                      </a:cubicBezTo>
                      <a:cubicBezTo>
                        <a:pt x="92181" y="254945"/>
                        <a:pt x="104210" y="264805"/>
                        <a:pt x="116672" y="273165"/>
                      </a:cubicBezTo>
                      <a:lnTo>
                        <a:pt x="122564" y="276309"/>
                      </a:lnTo>
                      <a:lnTo>
                        <a:pt x="109978" y="264890"/>
                      </a:lnTo>
                      <a:cubicBezTo>
                        <a:pt x="100555" y="254323"/>
                        <a:pt x="91844" y="242333"/>
                        <a:pt x="84203" y="229099"/>
                      </a:cubicBezTo>
                      <a:cubicBezTo>
                        <a:pt x="43452" y="158517"/>
                        <a:pt x="48593" y="79258"/>
                        <a:pt x="95684" y="52070"/>
                      </a:cubicBezTo>
                      <a:cubicBezTo>
                        <a:pt x="75789" y="94311"/>
                        <a:pt x="83328" y="156453"/>
                        <a:pt x="115003" y="211317"/>
                      </a:cubicBezTo>
                      <a:cubicBezTo>
                        <a:pt x="122922" y="225033"/>
                        <a:pt x="131989" y="237670"/>
                        <a:pt x="141862" y="248970"/>
                      </a:cubicBezTo>
                      <a:lnTo>
                        <a:pt x="152345" y="258772"/>
                      </a:lnTo>
                      <a:lnTo>
                        <a:pt x="160082" y="240514"/>
                      </a:lnTo>
                      <a:cubicBezTo>
                        <a:pt x="218624" y="132259"/>
                        <a:pt x="317156" y="48603"/>
                        <a:pt x="441802" y="15204"/>
                      </a:cubicBezTo>
                      <a:cubicBezTo>
                        <a:pt x="472964" y="6854"/>
                        <a:pt x="504282" y="2041"/>
                        <a:pt x="535370" y="52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DFD23CE8-EAFA-4FA9-A91F-5FDC79386492}"/>
                    </a:ext>
                  </a:extLst>
                </p:cNvPr>
                <p:cNvSpPr/>
                <p:nvPr/>
              </p:nvSpPr>
              <p:spPr>
                <a:xfrm rot="20700000">
                  <a:off x="2308873" y="1456173"/>
                  <a:ext cx="150385" cy="215830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EBA3EC92-A574-4A33-BC0B-171E99AFD6AB}"/>
                    </a:ext>
                  </a:extLst>
                </p:cNvPr>
                <p:cNvSpPr/>
                <p:nvPr/>
              </p:nvSpPr>
              <p:spPr>
                <a:xfrm rot="20700000">
                  <a:off x="2322669" y="1492091"/>
                  <a:ext cx="94152" cy="155173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ED4D52BE-4B75-4D12-968F-E9F070542DDB}"/>
                    </a:ext>
                  </a:extLst>
                </p:cNvPr>
                <p:cNvSpPr/>
                <p:nvPr/>
              </p:nvSpPr>
              <p:spPr>
                <a:xfrm rot="20700000">
                  <a:off x="2233953" y="1477413"/>
                  <a:ext cx="150385" cy="281913"/>
                </a:xfrm>
                <a:custGeom>
                  <a:avLst/>
                  <a:gdLst>
                    <a:gd name="connsiteX0" fmla="*/ 4142 w 349252"/>
                    <a:gd name="connsiteY0" fmla="*/ 0 h 390343"/>
                    <a:gd name="connsiteX1" fmla="*/ 6679 w 349252"/>
                    <a:gd name="connsiteY1" fmla="*/ 1351 h 390343"/>
                    <a:gd name="connsiteX2" fmla="*/ 217671 w 349252"/>
                    <a:gd name="connsiteY2" fmla="*/ 58673 h 390343"/>
                    <a:gd name="connsiteX3" fmla="*/ 223793 w 349252"/>
                    <a:gd name="connsiteY3" fmla="*/ 59072 h 390343"/>
                    <a:gd name="connsiteX4" fmla="*/ 230191 w 349252"/>
                    <a:gd name="connsiteY4" fmla="*/ 133816 h 390343"/>
                    <a:gd name="connsiteX5" fmla="*/ 349252 w 349252"/>
                    <a:gd name="connsiteY5" fmla="*/ 390343 h 390343"/>
                    <a:gd name="connsiteX6" fmla="*/ 0 w 349252"/>
                    <a:gd name="connsiteY6" fmla="*/ 41091 h 390343"/>
                    <a:gd name="connsiteX0" fmla="*/ 4142 w 349252"/>
                    <a:gd name="connsiteY0" fmla="*/ 0 h 390343"/>
                    <a:gd name="connsiteX1" fmla="*/ 6679 w 349252"/>
                    <a:gd name="connsiteY1" fmla="*/ 1351 h 390343"/>
                    <a:gd name="connsiteX2" fmla="*/ 100012 w 349252"/>
                    <a:gd name="connsiteY2" fmla="*/ 37917 h 390343"/>
                    <a:gd name="connsiteX3" fmla="*/ 217671 w 349252"/>
                    <a:gd name="connsiteY3" fmla="*/ 58673 h 390343"/>
                    <a:gd name="connsiteX4" fmla="*/ 223793 w 349252"/>
                    <a:gd name="connsiteY4" fmla="*/ 59072 h 390343"/>
                    <a:gd name="connsiteX5" fmla="*/ 230191 w 349252"/>
                    <a:gd name="connsiteY5" fmla="*/ 133816 h 390343"/>
                    <a:gd name="connsiteX6" fmla="*/ 349252 w 349252"/>
                    <a:gd name="connsiteY6" fmla="*/ 390343 h 390343"/>
                    <a:gd name="connsiteX7" fmla="*/ 0 w 349252"/>
                    <a:gd name="connsiteY7" fmla="*/ 41091 h 390343"/>
                    <a:gd name="connsiteX8" fmla="*/ 4142 w 349252"/>
                    <a:gd name="connsiteY8" fmla="*/ 0 h 390343"/>
                    <a:gd name="connsiteX0" fmla="*/ 100012 w 349252"/>
                    <a:gd name="connsiteY0" fmla="*/ 37917 h 390343"/>
                    <a:gd name="connsiteX1" fmla="*/ 217671 w 349252"/>
                    <a:gd name="connsiteY1" fmla="*/ 58673 h 390343"/>
                    <a:gd name="connsiteX2" fmla="*/ 223793 w 349252"/>
                    <a:gd name="connsiteY2" fmla="*/ 59072 h 390343"/>
                    <a:gd name="connsiteX3" fmla="*/ 230191 w 349252"/>
                    <a:gd name="connsiteY3" fmla="*/ 133816 h 390343"/>
                    <a:gd name="connsiteX4" fmla="*/ 349252 w 349252"/>
                    <a:gd name="connsiteY4" fmla="*/ 390343 h 390343"/>
                    <a:gd name="connsiteX5" fmla="*/ 0 w 349252"/>
                    <a:gd name="connsiteY5" fmla="*/ 41091 h 390343"/>
                    <a:gd name="connsiteX6" fmla="*/ 4142 w 349252"/>
                    <a:gd name="connsiteY6" fmla="*/ 0 h 390343"/>
                    <a:gd name="connsiteX7" fmla="*/ 6679 w 349252"/>
                    <a:gd name="connsiteY7" fmla="*/ 1351 h 390343"/>
                    <a:gd name="connsiteX8" fmla="*/ 191452 w 349252"/>
                    <a:gd name="connsiteY8" fmla="*/ 129357 h 390343"/>
                    <a:gd name="connsiteX0" fmla="*/ 100012 w 349252"/>
                    <a:gd name="connsiteY0" fmla="*/ 37917 h 390343"/>
                    <a:gd name="connsiteX1" fmla="*/ 217671 w 349252"/>
                    <a:gd name="connsiteY1" fmla="*/ 58673 h 390343"/>
                    <a:gd name="connsiteX2" fmla="*/ 223793 w 349252"/>
                    <a:gd name="connsiteY2" fmla="*/ 59072 h 390343"/>
                    <a:gd name="connsiteX3" fmla="*/ 230191 w 349252"/>
                    <a:gd name="connsiteY3" fmla="*/ 133816 h 390343"/>
                    <a:gd name="connsiteX4" fmla="*/ 349252 w 349252"/>
                    <a:gd name="connsiteY4" fmla="*/ 390343 h 390343"/>
                    <a:gd name="connsiteX5" fmla="*/ 0 w 349252"/>
                    <a:gd name="connsiteY5" fmla="*/ 41091 h 390343"/>
                    <a:gd name="connsiteX6" fmla="*/ 4142 w 349252"/>
                    <a:gd name="connsiteY6" fmla="*/ 0 h 390343"/>
                    <a:gd name="connsiteX7" fmla="*/ 6679 w 349252"/>
                    <a:gd name="connsiteY7" fmla="*/ 1351 h 390343"/>
                    <a:gd name="connsiteX0" fmla="*/ 217671 w 349252"/>
                    <a:gd name="connsiteY0" fmla="*/ 58673 h 390343"/>
                    <a:gd name="connsiteX1" fmla="*/ 223793 w 349252"/>
                    <a:gd name="connsiteY1" fmla="*/ 59072 h 390343"/>
                    <a:gd name="connsiteX2" fmla="*/ 230191 w 349252"/>
                    <a:gd name="connsiteY2" fmla="*/ 133816 h 390343"/>
                    <a:gd name="connsiteX3" fmla="*/ 349252 w 349252"/>
                    <a:gd name="connsiteY3" fmla="*/ 390343 h 390343"/>
                    <a:gd name="connsiteX4" fmla="*/ 0 w 349252"/>
                    <a:gd name="connsiteY4" fmla="*/ 41091 h 390343"/>
                    <a:gd name="connsiteX5" fmla="*/ 4142 w 349252"/>
                    <a:gd name="connsiteY5" fmla="*/ 0 h 390343"/>
                    <a:gd name="connsiteX6" fmla="*/ 6679 w 349252"/>
                    <a:gd name="connsiteY6" fmla="*/ 1351 h 390343"/>
                    <a:gd name="connsiteX0" fmla="*/ 217671 w 349252"/>
                    <a:gd name="connsiteY0" fmla="*/ 58673 h 390343"/>
                    <a:gd name="connsiteX1" fmla="*/ 223793 w 349252"/>
                    <a:gd name="connsiteY1" fmla="*/ 59072 h 390343"/>
                    <a:gd name="connsiteX2" fmla="*/ 230191 w 349252"/>
                    <a:gd name="connsiteY2" fmla="*/ 133816 h 390343"/>
                    <a:gd name="connsiteX3" fmla="*/ 349252 w 349252"/>
                    <a:gd name="connsiteY3" fmla="*/ 390343 h 390343"/>
                    <a:gd name="connsiteX4" fmla="*/ 0 w 349252"/>
                    <a:gd name="connsiteY4" fmla="*/ 41091 h 390343"/>
                    <a:gd name="connsiteX5" fmla="*/ 4142 w 349252"/>
                    <a:gd name="connsiteY5" fmla="*/ 0 h 390343"/>
                    <a:gd name="connsiteX0" fmla="*/ 217671 w 349252"/>
                    <a:gd name="connsiteY0" fmla="*/ 17582 h 349252"/>
                    <a:gd name="connsiteX1" fmla="*/ 223793 w 349252"/>
                    <a:gd name="connsiteY1" fmla="*/ 17981 h 349252"/>
                    <a:gd name="connsiteX2" fmla="*/ 230191 w 349252"/>
                    <a:gd name="connsiteY2" fmla="*/ 92725 h 349252"/>
                    <a:gd name="connsiteX3" fmla="*/ 349252 w 349252"/>
                    <a:gd name="connsiteY3" fmla="*/ 349252 h 349252"/>
                    <a:gd name="connsiteX4" fmla="*/ 0 w 349252"/>
                    <a:gd name="connsiteY4" fmla="*/ 0 h 349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9252" h="349252">
                      <a:moveTo>
                        <a:pt x="217671" y="17582"/>
                      </a:moveTo>
                      <a:lnTo>
                        <a:pt x="223793" y="17981"/>
                      </a:lnTo>
                      <a:lnTo>
                        <a:pt x="230191" y="92725"/>
                      </a:lnTo>
                      <a:cubicBezTo>
                        <a:pt x="246066" y="184728"/>
                        <a:pt x="285753" y="273484"/>
                        <a:pt x="349252" y="349252"/>
                      </a:cubicBezTo>
                      <a:cubicBezTo>
                        <a:pt x="156365" y="349252"/>
                        <a:pt x="0" y="192887"/>
                        <a:pt x="0" y="0"/>
                      </a:cubicBezTo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B182D103-77B2-441E-9D4E-DD787F9C4AAA}"/>
                  </a:ext>
                </a:extLst>
              </p:cNvPr>
              <p:cNvGrpSpPr/>
              <p:nvPr/>
            </p:nvGrpSpPr>
            <p:grpSpPr>
              <a:xfrm rot="20700000">
                <a:off x="1968752" y="1895996"/>
                <a:ext cx="905483" cy="787778"/>
                <a:chOff x="4190856" y="4432094"/>
                <a:chExt cx="1934411" cy="1682955"/>
              </a:xfrm>
            </p:grpSpPr>
            <p:grpSp>
              <p:nvGrpSpPr>
                <p:cNvPr id="10" name="グループ化 9">
                  <a:extLst>
                    <a:ext uri="{FF2B5EF4-FFF2-40B4-BE49-F238E27FC236}">
                      <a16:creationId xmlns:a16="http://schemas.microsoft.com/office/drawing/2014/main" id="{5FE4A936-78B4-42B1-BDCB-FB7E3AE41998}"/>
                    </a:ext>
                  </a:extLst>
                </p:cNvPr>
                <p:cNvGrpSpPr/>
                <p:nvPr/>
              </p:nvGrpSpPr>
              <p:grpSpPr>
                <a:xfrm>
                  <a:off x="4190856" y="4432094"/>
                  <a:ext cx="1934411" cy="1682955"/>
                  <a:chOff x="3055178" y="4432094"/>
                  <a:chExt cx="1934411" cy="1682955"/>
                </a:xfrm>
                <a:solidFill>
                  <a:schemeClr val="tx1">
                    <a:lumMod val="75000"/>
                    <a:lumOff val="25000"/>
                  </a:schemeClr>
                </a:solidFill>
              </p:grpSpPr>
              <p:sp>
                <p:nvSpPr>
                  <p:cNvPr id="18" name="円: 塗りつぶしなし 17">
                    <a:extLst>
                      <a:ext uri="{FF2B5EF4-FFF2-40B4-BE49-F238E27FC236}">
                        <a16:creationId xmlns:a16="http://schemas.microsoft.com/office/drawing/2014/main" id="{CC342FA8-E5C0-439D-A225-6B714302DBCA}"/>
                      </a:ext>
                    </a:extLst>
                  </p:cNvPr>
                  <p:cNvSpPr/>
                  <p:nvPr/>
                </p:nvSpPr>
                <p:spPr>
                  <a:xfrm rot="20595012">
                    <a:off x="3055178" y="4485082"/>
                    <a:ext cx="1237327" cy="1385928"/>
                  </a:xfrm>
                  <a:prstGeom prst="donut">
                    <a:avLst>
                      <a:gd name="adj" fmla="val 5618"/>
                    </a:avLst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19" name="グループ化 18">
                    <a:extLst>
                      <a:ext uri="{FF2B5EF4-FFF2-40B4-BE49-F238E27FC236}">
                        <a16:creationId xmlns:a16="http://schemas.microsoft.com/office/drawing/2014/main" id="{F468D875-8597-48F5-8741-E87CCA5215CA}"/>
                      </a:ext>
                    </a:extLst>
                  </p:cNvPr>
                  <p:cNvGrpSpPr/>
                  <p:nvPr/>
                </p:nvGrpSpPr>
                <p:grpSpPr>
                  <a:xfrm>
                    <a:off x="3945182" y="4432094"/>
                    <a:ext cx="1044407" cy="1682955"/>
                    <a:chOff x="3945182" y="4432094"/>
                    <a:chExt cx="1044407" cy="1682955"/>
                  </a:xfrm>
                  <a:grpFill/>
                </p:grpSpPr>
                <p:sp>
                  <p:nvSpPr>
                    <p:cNvPr id="20" name="四角形: 上の 2 つの角を丸める 19">
                      <a:extLst>
                        <a:ext uri="{FF2B5EF4-FFF2-40B4-BE49-F238E27FC236}">
                          <a16:creationId xmlns:a16="http://schemas.microsoft.com/office/drawing/2014/main" id="{C2F8CA8E-1742-4E20-8002-A75E5C7817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70296" y="5148084"/>
                      <a:ext cx="151822" cy="764559"/>
                    </a:xfrm>
                    <a:prstGeom prst="round2SameRect">
                      <a:avLst>
                        <a:gd name="adj1" fmla="val 16682"/>
                        <a:gd name="adj2" fmla="val 9773"/>
                      </a:avLst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" name="四角形: 上の 2 つの角を丸める 20">
                      <a:extLst>
                        <a:ext uri="{FF2B5EF4-FFF2-40B4-BE49-F238E27FC236}">
                          <a16:creationId xmlns:a16="http://schemas.microsoft.com/office/drawing/2014/main" id="{8BC9D271-6448-44B5-8D97-FF7070D789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74634" y="4896659"/>
                      <a:ext cx="159715" cy="1134243"/>
                    </a:xfrm>
                    <a:prstGeom prst="round2SameRect">
                      <a:avLst>
                        <a:gd name="adj1" fmla="val 16682"/>
                        <a:gd name="adj2" fmla="val 9773"/>
                      </a:avLst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" name="四角形: 上の 2 つの角を丸める 21">
                      <a:extLst>
                        <a:ext uri="{FF2B5EF4-FFF2-40B4-BE49-F238E27FC236}">
                          <a16:creationId xmlns:a16="http://schemas.microsoft.com/office/drawing/2014/main" id="{B2A11200-916B-41BA-85BB-1D5AA2AA7D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83831" y="4467225"/>
                      <a:ext cx="752475" cy="16478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3" name="四角形: 上の 2 つの角を丸める 22">
                      <a:extLst>
                        <a:ext uri="{FF2B5EF4-FFF2-40B4-BE49-F238E27FC236}">
                          <a16:creationId xmlns:a16="http://schemas.microsoft.com/office/drawing/2014/main" id="{64874A3B-2294-4E54-8A23-036F976B2A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83831" y="4992920"/>
                      <a:ext cx="871537" cy="134923"/>
                    </a:xfrm>
                    <a:prstGeom prst="round2SameRect">
                      <a:avLst>
                        <a:gd name="adj1" fmla="val 16682"/>
                        <a:gd name="adj2" fmla="val 9773"/>
                      </a:avLst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" name="フリーフォーム: 図形 23">
                      <a:extLst>
                        <a:ext uri="{FF2B5EF4-FFF2-40B4-BE49-F238E27FC236}">
                          <a16:creationId xmlns:a16="http://schemas.microsoft.com/office/drawing/2014/main" id="{4BA27F25-E947-4D74-832C-9891FF7A9C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45182" y="4432094"/>
                      <a:ext cx="1044407" cy="1682955"/>
                    </a:xfrm>
                    <a:custGeom>
                      <a:avLst/>
                      <a:gdLst>
                        <a:gd name="connsiteX0" fmla="*/ 432534 w 1044407"/>
                        <a:gd name="connsiteY0" fmla="*/ 0 h 1682955"/>
                        <a:gd name="connsiteX1" fmla="*/ 597586 w 1044407"/>
                        <a:gd name="connsiteY1" fmla="*/ 32163 h 1682955"/>
                        <a:gd name="connsiteX2" fmla="*/ 834697 w 1044407"/>
                        <a:gd name="connsiteY2" fmla="*/ 228853 h 1682955"/>
                        <a:gd name="connsiteX3" fmla="*/ 893573 w 1044407"/>
                        <a:gd name="connsiteY3" fmla="*/ 337685 h 1682955"/>
                        <a:gd name="connsiteX4" fmla="*/ 1043879 w 1044407"/>
                        <a:gd name="connsiteY4" fmla="*/ 1004678 h 1682955"/>
                        <a:gd name="connsiteX5" fmla="*/ 961659 w 1044407"/>
                        <a:gd name="connsiteY5" fmla="*/ 1598490 h 1682955"/>
                        <a:gd name="connsiteX6" fmla="*/ 948928 w 1044407"/>
                        <a:gd name="connsiteY6" fmla="*/ 1629325 h 1682955"/>
                        <a:gd name="connsiteX7" fmla="*/ 900584 w 1044407"/>
                        <a:gd name="connsiteY7" fmla="*/ 1598724 h 1682955"/>
                        <a:gd name="connsiteX8" fmla="*/ 918729 w 1044407"/>
                        <a:gd name="connsiteY8" fmla="*/ 1549426 h 1682955"/>
                        <a:gd name="connsiteX9" fmla="*/ 986355 w 1044407"/>
                        <a:gd name="connsiteY9" fmla="*/ 1009840 h 1682955"/>
                        <a:gd name="connsiteX10" fmla="*/ 773899 w 1044407"/>
                        <a:gd name="connsiteY10" fmla="*/ 247725 h 1682955"/>
                        <a:gd name="connsiteX11" fmla="*/ 727716 w 1044407"/>
                        <a:gd name="connsiteY11" fmla="*/ 194879 h 1682955"/>
                        <a:gd name="connsiteX12" fmla="*/ 697643 w 1044407"/>
                        <a:gd name="connsiteY12" fmla="*/ 159520 h 1682955"/>
                        <a:gd name="connsiteX13" fmla="*/ 581088 w 1044407"/>
                        <a:gd name="connsiteY13" fmla="*/ 87586 h 1682955"/>
                        <a:gd name="connsiteX14" fmla="*/ 103979 w 1044407"/>
                        <a:gd name="connsiteY14" fmla="*/ 223361 h 1682955"/>
                        <a:gd name="connsiteX15" fmla="*/ 60812 w 1044407"/>
                        <a:gd name="connsiteY15" fmla="*/ 286886 h 1682955"/>
                        <a:gd name="connsiteX16" fmla="*/ 60812 w 1044407"/>
                        <a:gd name="connsiteY16" fmla="*/ 1677801 h 1682955"/>
                        <a:gd name="connsiteX17" fmla="*/ 55658 w 1044407"/>
                        <a:gd name="connsiteY17" fmla="*/ 1682955 h 1682955"/>
                        <a:gd name="connsiteX18" fmla="*/ 5154 w 1044407"/>
                        <a:gd name="connsiteY18" fmla="*/ 1682955 h 1682955"/>
                        <a:gd name="connsiteX19" fmla="*/ 0 w 1044407"/>
                        <a:gd name="connsiteY19" fmla="*/ 1677801 h 1682955"/>
                        <a:gd name="connsiteX20" fmla="*/ 0 w 1044407"/>
                        <a:gd name="connsiteY20" fmla="*/ 137772 h 1682955"/>
                        <a:gd name="connsiteX21" fmla="*/ 27010 w 1044407"/>
                        <a:gd name="connsiteY21" fmla="*/ 110762 h 1682955"/>
                        <a:gd name="connsiteX22" fmla="*/ 33802 w 1044407"/>
                        <a:gd name="connsiteY22" fmla="*/ 110762 h 1682955"/>
                        <a:gd name="connsiteX23" fmla="*/ 60812 w 1044407"/>
                        <a:gd name="connsiteY23" fmla="*/ 137772 h 1682955"/>
                        <a:gd name="connsiteX24" fmla="*/ 60812 w 1044407"/>
                        <a:gd name="connsiteY24" fmla="*/ 191771 h 1682955"/>
                        <a:gd name="connsiteX25" fmla="*/ 94478 w 1044407"/>
                        <a:gd name="connsiteY25" fmla="*/ 147605 h 1682955"/>
                        <a:gd name="connsiteX26" fmla="*/ 432534 w 1044407"/>
                        <a:gd name="connsiteY26" fmla="*/ 0 h 16829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</a:cxnLst>
                      <a:rect l="l" t="t" r="r" b="b"/>
                      <a:pathLst>
                        <a:path w="1044407" h="1682955">
                          <a:moveTo>
                            <a:pt x="432534" y="0"/>
                          </a:moveTo>
                          <a:cubicBezTo>
                            <a:pt x="487604" y="91"/>
                            <a:pt x="543320" y="10545"/>
                            <a:pt x="597586" y="32163"/>
                          </a:cubicBezTo>
                          <a:cubicBezTo>
                            <a:pt x="693562" y="70398"/>
                            <a:pt x="775146" y="139771"/>
                            <a:pt x="834697" y="228853"/>
                          </a:cubicBezTo>
                          <a:lnTo>
                            <a:pt x="893573" y="337685"/>
                          </a:lnTo>
                          <a:cubicBezTo>
                            <a:pt x="983329" y="512880"/>
                            <a:pt x="1037990" y="750089"/>
                            <a:pt x="1043879" y="1004678"/>
                          </a:cubicBezTo>
                          <a:cubicBezTo>
                            <a:pt x="1048778" y="1216426"/>
                            <a:pt x="1019495" y="1423859"/>
                            <a:pt x="961659" y="1598490"/>
                          </a:cubicBezTo>
                          <a:lnTo>
                            <a:pt x="948928" y="1629325"/>
                          </a:lnTo>
                          <a:lnTo>
                            <a:pt x="900584" y="1598724"/>
                          </a:lnTo>
                          <a:lnTo>
                            <a:pt x="918729" y="1549426"/>
                          </a:lnTo>
                          <a:cubicBezTo>
                            <a:pt x="966315" y="1389116"/>
                            <a:pt x="990276" y="1201288"/>
                            <a:pt x="986355" y="1009840"/>
                          </a:cubicBezTo>
                          <a:cubicBezTo>
                            <a:pt x="979968" y="697976"/>
                            <a:pt x="900469" y="412799"/>
                            <a:pt x="773899" y="247725"/>
                          </a:cubicBezTo>
                          <a:cubicBezTo>
                            <a:pt x="758783" y="228011"/>
                            <a:pt x="743365" y="210413"/>
                            <a:pt x="727716" y="194879"/>
                          </a:cubicBezTo>
                          <a:lnTo>
                            <a:pt x="697643" y="159520"/>
                          </a:lnTo>
                          <a:cubicBezTo>
                            <a:pt x="662543" y="129441"/>
                            <a:pt x="623413" y="105036"/>
                            <a:pt x="581088" y="87586"/>
                          </a:cubicBezTo>
                          <a:cubicBezTo>
                            <a:pt x="411113" y="17509"/>
                            <a:pt x="224722" y="73491"/>
                            <a:pt x="103979" y="223361"/>
                          </a:cubicBezTo>
                          <a:lnTo>
                            <a:pt x="60812" y="286886"/>
                          </a:lnTo>
                          <a:lnTo>
                            <a:pt x="60812" y="1677801"/>
                          </a:lnTo>
                          <a:cubicBezTo>
                            <a:pt x="60812" y="1680647"/>
                            <a:pt x="58504" y="1682955"/>
                            <a:pt x="55658" y="1682955"/>
                          </a:cubicBezTo>
                          <a:lnTo>
                            <a:pt x="5154" y="1682955"/>
                          </a:lnTo>
                          <a:cubicBezTo>
                            <a:pt x="2308" y="1682955"/>
                            <a:pt x="0" y="1680647"/>
                            <a:pt x="0" y="1677801"/>
                          </a:cubicBezTo>
                          <a:lnTo>
                            <a:pt x="0" y="137772"/>
                          </a:lnTo>
                          <a:cubicBezTo>
                            <a:pt x="0" y="122855"/>
                            <a:pt x="12093" y="110762"/>
                            <a:pt x="27010" y="110762"/>
                          </a:cubicBezTo>
                          <a:lnTo>
                            <a:pt x="33802" y="110762"/>
                          </a:lnTo>
                          <a:cubicBezTo>
                            <a:pt x="48719" y="110762"/>
                            <a:pt x="60812" y="122855"/>
                            <a:pt x="60812" y="137772"/>
                          </a:cubicBezTo>
                          <a:lnTo>
                            <a:pt x="60812" y="191771"/>
                          </a:lnTo>
                          <a:lnTo>
                            <a:pt x="94478" y="147605"/>
                          </a:lnTo>
                          <a:cubicBezTo>
                            <a:pt x="187989" y="52048"/>
                            <a:pt x="308628" y="-205"/>
                            <a:pt x="432534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953BF9FA-4526-4BF6-AB0F-EFF3C06B12B0}"/>
                    </a:ext>
                  </a:extLst>
                </p:cNvPr>
                <p:cNvGrpSpPr/>
                <p:nvPr/>
              </p:nvGrpSpPr>
              <p:grpSpPr>
                <a:xfrm>
                  <a:off x="5297753" y="4975057"/>
                  <a:ext cx="438994" cy="900565"/>
                  <a:chOff x="1766043" y="4299941"/>
                  <a:chExt cx="640760" cy="1314473"/>
                </a:xfrm>
              </p:grpSpPr>
              <p:sp>
                <p:nvSpPr>
                  <p:cNvPr id="12" name="楕円 11">
                    <a:extLst>
                      <a:ext uri="{FF2B5EF4-FFF2-40B4-BE49-F238E27FC236}">
                        <a16:creationId xmlns:a16="http://schemas.microsoft.com/office/drawing/2014/main" id="{959AA077-E62C-4B32-A606-A69F0A19D86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23317" y="5008997"/>
                    <a:ext cx="223837" cy="111547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" name="楕円 12">
                    <a:extLst>
                      <a:ext uri="{FF2B5EF4-FFF2-40B4-BE49-F238E27FC236}">
                        <a16:creationId xmlns:a16="http://schemas.microsoft.com/office/drawing/2014/main" id="{E3D14B85-297E-4AE3-8886-4581CBE5F458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126273" y="5031906"/>
                    <a:ext cx="223837" cy="11154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四角形: 角を丸くする 13">
                    <a:extLst>
                      <a:ext uri="{FF2B5EF4-FFF2-40B4-BE49-F238E27FC236}">
                        <a16:creationId xmlns:a16="http://schemas.microsoft.com/office/drawing/2014/main" id="{DEB52726-60F0-41C5-8EE9-3A8641A65073}"/>
                      </a:ext>
                    </a:extLst>
                  </p:cNvPr>
                  <p:cNvSpPr/>
                  <p:nvPr/>
                </p:nvSpPr>
                <p:spPr>
                  <a:xfrm>
                    <a:off x="2052853" y="4299941"/>
                    <a:ext cx="45719" cy="7142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楕円 325">
                    <a:extLst>
                      <a:ext uri="{FF2B5EF4-FFF2-40B4-BE49-F238E27FC236}">
                        <a16:creationId xmlns:a16="http://schemas.microsoft.com/office/drawing/2014/main" id="{7E037A56-A3F9-4DFA-8AB6-80233E7CF6F0}"/>
                      </a:ext>
                    </a:extLst>
                  </p:cNvPr>
                  <p:cNvSpPr/>
                  <p:nvPr/>
                </p:nvSpPr>
                <p:spPr>
                  <a:xfrm flipV="1">
                    <a:off x="1972571" y="4879598"/>
                    <a:ext cx="227704" cy="137260"/>
                  </a:xfrm>
                  <a:custGeom>
                    <a:avLst/>
                    <a:gdLst>
                      <a:gd name="connsiteX0" fmla="*/ 0 w 640760"/>
                      <a:gd name="connsiteY0" fmla="*/ 344711 h 689421"/>
                      <a:gd name="connsiteX1" fmla="*/ 320380 w 640760"/>
                      <a:gd name="connsiteY1" fmla="*/ 0 h 689421"/>
                      <a:gd name="connsiteX2" fmla="*/ 640760 w 640760"/>
                      <a:gd name="connsiteY2" fmla="*/ 344711 h 689421"/>
                      <a:gd name="connsiteX3" fmla="*/ 320380 w 640760"/>
                      <a:gd name="connsiteY3" fmla="*/ 689422 h 689421"/>
                      <a:gd name="connsiteX4" fmla="*/ 0 w 640760"/>
                      <a:gd name="connsiteY4" fmla="*/ 344711 h 689421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13222"/>
                      <a:gd name="connsiteX1" fmla="*/ 320380 w 640760"/>
                      <a:gd name="connsiteY1" fmla="*/ 0 h 613222"/>
                      <a:gd name="connsiteX2" fmla="*/ 640760 w 640760"/>
                      <a:gd name="connsiteY2" fmla="*/ 344711 h 613222"/>
                      <a:gd name="connsiteX3" fmla="*/ 313236 w 640760"/>
                      <a:gd name="connsiteY3" fmla="*/ 613222 h 613222"/>
                      <a:gd name="connsiteX4" fmla="*/ 0 w 640760"/>
                      <a:gd name="connsiteY4" fmla="*/ 344711 h 613222"/>
                      <a:gd name="connsiteX0" fmla="*/ 0 w 640760"/>
                      <a:gd name="connsiteY0" fmla="*/ 430436 h 698947"/>
                      <a:gd name="connsiteX1" fmla="*/ 320380 w 640760"/>
                      <a:gd name="connsiteY1" fmla="*/ 0 h 698947"/>
                      <a:gd name="connsiteX2" fmla="*/ 640760 w 640760"/>
                      <a:gd name="connsiteY2" fmla="*/ 430436 h 698947"/>
                      <a:gd name="connsiteX3" fmla="*/ 313236 w 640760"/>
                      <a:gd name="connsiteY3" fmla="*/ 698947 h 698947"/>
                      <a:gd name="connsiteX4" fmla="*/ 0 w 640760"/>
                      <a:gd name="connsiteY4" fmla="*/ 430436 h 6989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40760" h="698947">
                        <a:moveTo>
                          <a:pt x="0" y="430436"/>
                        </a:moveTo>
                        <a:cubicBezTo>
                          <a:pt x="0" y="240057"/>
                          <a:pt x="143439" y="0"/>
                          <a:pt x="320380" y="0"/>
                        </a:cubicBezTo>
                        <a:cubicBezTo>
                          <a:pt x="497321" y="0"/>
                          <a:pt x="640760" y="240057"/>
                          <a:pt x="640760" y="430436"/>
                        </a:cubicBezTo>
                        <a:cubicBezTo>
                          <a:pt x="640760" y="620815"/>
                          <a:pt x="490177" y="698947"/>
                          <a:pt x="313236" y="698947"/>
                        </a:cubicBezTo>
                        <a:cubicBezTo>
                          <a:pt x="136295" y="698947"/>
                          <a:pt x="0" y="620815"/>
                          <a:pt x="0" y="430436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楕円 325">
                    <a:extLst>
                      <a:ext uri="{FF2B5EF4-FFF2-40B4-BE49-F238E27FC236}">
                        <a16:creationId xmlns:a16="http://schemas.microsoft.com/office/drawing/2014/main" id="{70E2B394-9D16-4830-B0D1-5CE5A2E6F816}"/>
                      </a:ext>
                    </a:extLst>
                  </p:cNvPr>
                  <p:cNvSpPr/>
                  <p:nvPr/>
                </p:nvSpPr>
                <p:spPr>
                  <a:xfrm>
                    <a:off x="1766043" y="4994275"/>
                    <a:ext cx="640760" cy="620139"/>
                  </a:xfrm>
                  <a:custGeom>
                    <a:avLst/>
                    <a:gdLst>
                      <a:gd name="connsiteX0" fmla="*/ 0 w 640760"/>
                      <a:gd name="connsiteY0" fmla="*/ 344711 h 689421"/>
                      <a:gd name="connsiteX1" fmla="*/ 320380 w 640760"/>
                      <a:gd name="connsiteY1" fmla="*/ 0 h 689421"/>
                      <a:gd name="connsiteX2" fmla="*/ 640760 w 640760"/>
                      <a:gd name="connsiteY2" fmla="*/ 344711 h 689421"/>
                      <a:gd name="connsiteX3" fmla="*/ 320380 w 640760"/>
                      <a:gd name="connsiteY3" fmla="*/ 689422 h 689421"/>
                      <a:gd name="connsiteX4" fmla="*/ 0 w 640760"/>
                      <a:gd name="connsiteY4" fmla="*/ 344711 h 689421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13222"/>
                      <a:gd name="connsiteX1" fmla="*/ 320380 w 640760"/>
                      <a:gd name="connsiteY1" fmla="*/ 0 h 613222"/>
                      <a:gd name="connsiteX2" fmla="*/ 640760 w 640760"/>
                      <a:gd name="connsiteY2" fmla="*/ 344711 h 613222"/>
                      <a:gd name="connsiteX3" fmla="*/ 313236 w 640760"/>
                      <a:gd name="connsiteY3" fmla="*/ 613222 h 613222"/>
                      <a:gd name="connsiteX4" fmla="*/ 0 w 640760"/>
                      <a:gd name="connsiteY4" fmla="*/ 344711 h 613222"/>
                      <a:gd name="connsiteX0" fmla="*/ 0 w 640760"/>
                      <a:gd name="connsiteY0" fmla="*/ 430436 h 698947"/>
                      <a:gd name="connsiteX1" fmla="*/ 320380 w 640760"/>
                      <a:gd name="connsiteY1" fmla="*/ 0 h 698947"/>
                      <a:gd name="connsiteX2" fmla="*/ 640760 w 640760"/>
                      <a:gd name="connsiteY2" fmla="*/ 430436 h 698947"/>
                      <a:gd name="connsiteX3" fmla="*/ 313236 w 640760"/>
                      <a:gd name="connsiteY3" fmla="*/ 698947 h 698947"/>
                      <a:gd name="connsiteX4" fmla="*/ 0 w 640760"/>
                      <a:gd name="connsiteY4" fmla="*/ 430436 h 6989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40760" h="698947">
                        <a:moveTo>
                          <a:pt x="0" y="430436"/>
                        </a:moveTo>
                        <a:cubicBezTo>
                          <a:pt x="0" y="240057"/>
                          <a:pt x="143439" y="0"/>
                          <a:pt x="320380" y="0"/>
                        </a:cubicBezTo>
                        <a:cubicBezTo>
                          <a:pt x="497321" y="0"/>
                          <a:pt x="640760" y="240057"/>
                          <a:pt x="640760" y="430436"/>
                        </a:cubicBezTo>
                        <a:cubicBezTo>
                          <a:pt x="640760" y="620815"/>
                          <a:pt x="490177" y="698947"/>
                          <a:pt x="313236" y="698947"/>
                        </a:cubicBezTo>
                        <a:cubicBezTo>
                          <a:pt x="136295" y="698947"/>
                          <a:pt x="0" y="620815"/>
                          <a:pt x="0" y="430436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楕円 16">
                    <a:extLst>
                      <a:ext uri="{FF2B5EF4-FFF2-40B4-BE49-F238E27FC236}">
                        <a16:creationId xmlns:a16="http://schemas.microsoft.com/office/drawing/2014/main" id="{86653800-CB63-4463-A255-0276CA14F6BA}"/>
                      </a:ext>
                    </a:extLst>
                  </p:cNvPr>
                  <p:cNvSpPr/>
                  <p:nvPr/>
                </p:nvSpPr>
                <p:spPr>
                  <a:xfrm>
                    <a:off x="1981200" y="4983419"/>
                    <a:ext cx="223837" cy="4571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506AB496-3A4E-4965-898D-E97B4438374B}"/>
                  </a:ext>
                </a:extLst>
              </p:cNvPr>
              <p:cNvSpPr/>
              <p:nvPr/>
            </p:nvSpPr>
            <p:spPr>
              <a:xfrm rot="4338164">
                <a:off x="1839712" y="2165550"/>
                <a:ext cx="435218" cy="304694"/>
              </a:xfrm>
              <a:custGeom>
                <a:avLst/>
                <a:gdLst>
                  <a:gd name="connsiteX0" fmla="*/ 6609 w 502525"/>
                  <a:gd name="connsiteY0" fmla="*/ 186556 h 351815"/>
                  <a:gd name="connsiteX1" fmla="*/ 39067 w 502525"/>
                  <a:gd name="connsiteY1" fmla="*/ 154098 h 351815"/>
                  <a:gd name="connsiteX2" fmla="*/ 62566 w 502525"/>
                  <a:gd name="connsiteY2" fmla="*/ 154098 h 351815"/>
                  <a:gd name="connsiteX3" fmla="*/ 68405 w 502525"/>
                  <a:gd name="connsiteY3" fmla="*/ 156517 h 351815"/>
                  <a:gd name="connsiteX4" fmla="*/ 85236 w 502525"/>
                  <a:gd name="connsiteY4" fmla="*/ 154407 h 351815"/>
                  <a:gd name="connsiteX5" fmla="*/ 108608 w 502525"/>
                  <a:gd name="connsiteY5" fmla="*/ 160859 h 351815"/>
                  <a:gd name="connsiteX6" fmla="*/ 157803 w 502525"/>
                  <a:gd name="connsiteY6" fmla="*/ 185758 h 351815"/>
                  <a:gd name="connsiteX7" fmla="*/ 334619 w 502525"/>
                  <a:gd name="connsiteY7" fmla="*/ 80633 h 351815"/>
                  <a:gd name="connsiteX8" fmla="*/ 371228 w 502525"/>
                  <a:gd name="connsiteY8" fmla="*/ 0 h 351815"/>
                  <a:gd name="connsiteX9" fmla="*/ 452790 w 502525"/>
                  <a:gd name="connsiteY9" fmla="*/ 44172 h 351815"/>
                  <a:gd name="connsiteX10" fmla="*/ 502525 w 502525"/>
                  <a:gd name="connsiteY10" fmla="*/ 119117 h 351815"/>
                  <a:gd name="connsiteX11" fmla="*/ 500786 w 502525"/>
                  <a:gd name="connsiteY11" fmla="*/ 127683 h 351815"/>
                  <a:gd name="connsiteX12" fmla="*/ 501222 w 502525"/>
                  <a:gd name="connsiteY12" fmla="*/ 129988 h 351815"/>
                  <a:gd name="connsiteX13" fmla="*/ 450465 w 502525"/>
                  <a:gd name="connsiteY13" fmla="*/ 204245 h 351815"/>
                  <a:gd name="connsiteX14" fmla="*/ 200785 w 502525"/>
                  <a:gd name="connsiteY14" fmla="*/ 290303 h 351815"/>
                  <a:gd name="connsiteX15" fmla="*/ 186606 w 502525"/>
                  <a:gd name="connsiteY15" fmla="*/ 318317 h 351815"/>
                  <a:gd name="connsiteX16" fmla="*/ 104554 w 502525"/>
                  <a:gd name="connsiteY16" fmla="*/ 345222 h 351815"/>
                  <a:gd name="connsiteX17" fmla="*/ 33498 w 502525"/>
                  <a:gd name="connsiteY17" fmla="*/ 309258 h 351815"/>
                  <a:gd name="connsiteX18" fmla="*/ 6593 w 502525"/>
                  <a:gd name="connsiteY18" fmla="*/ 227206 h 351815"/>
                  <a:gd name="connsiteX19" fmla="*/ 6609 w 502525"/>
                  <a:gd name="connsiteY19" fmla="*/ 227175 h 35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02525" h="351815">
                    <a:moveTo>
                      <a:pt x="6609" y="186556"/>
                    </a:moveTo>
                    <a:cubicBezTo>
                      <a:pt x="6609" y="168630"/>
                      <a:pt x="21141" y="154098"/>
                      <a:pt x="39067" y="154098"/>
                    </a:cubicBezTo>
                    <a:lnTo>
                      <a:pt x="62566" y="154098"/>
                    </a:lnTo>
                    <a:lnTo>
                      <a:pt x="68405" y="156517"/>
                    </a:lnTo>
                    <a:lnTo>
                      <a:pt x="85236" y="154407"/>
                    </a:lnTo>
                    <a:cubicBezTo>
                      <a:pt x="93149" y="154950"/>
                      <a:pt x="101086" y="157052"/>
                      <a:pt x="108608" y="160859"/>
                    </a:cubicBezTo>
                    <a:lnTo>
                      <a:pt x="157803" y="185758"/>
                    </a:lnTo>
                    <a:lnTo>
                      <a:pt x="334619" y="80633"/>
                    </a:lnTo>
                    <a:lnTo>
                      <a:pt x="371228" y="0"/>
                    </a:lnTo>
                    <a:lnTo>
                      <a:pt x="452790" y="44172"/>
                    </a:lnTo>
                    <a:cubicBezTo>
                      <a:pt x="483838" y="57282"/>
                      <a:pt x="502506" y="87408"/>
                      <a:pt x="502525" y="119117"/>
                    </a:cubicBezTo>
                    <a:lnTo>
                      <a:pt x="500786" y="127683"/>
                    </a:lnTo>
                    <a:lnTo>
                      <a:pt x="501222" y="129988"/>
                    </a:lnTo>
                    <a:cubicBezTo>
                      <a:pt x="500768" y="161693"/>
                      <a:pt x="481689" y="191560"/>
                      <a:pt x="450465" y="204245"/>
                    </a:cubicBezTo>
                    <a:lnTo>
                      <a:pt x="200785" y="290303"/>
                    </a:lnTo>
                    <a:lnTo>
                      <a:pt x="186606" y="318317"/>
                    </a:lnTo>
                    <a:cubicBezTo>
                      <a:pt x="171378" y="348405"/>
                      <a:pt x="134642" y="360450"/>
                      <a:pt x="104554" y="345222"/>
                    </a:cubicBezTo>
                    <a:lnTo>
                      <a:pt x="33498" y="309258"/>
                    </a:lnTo>
                    <a:cubicBezTo>
                      <a:pt x="3410" y="294029"/>
                      <a:pt x="-8635" y="257293"/>
                      <a:pt x="6593" y="227206"/>
                    </a:cubicBezTo>
                    <a:lnTo>
                      <a:pt x="6609" y="227175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A7CAF7CD-EC07-4D53-89D8-8F311706E184}"/>
                  </a:ext>
                </a:extLst>
              </p:cNvPr>
              <p:cNvSpPr/>
              <p:nvPr/>
            </p:nvSpPr>
            <p:spPr>
              <a:xfrm rot="900000">
                <a:off x="2112503" y="2022894"/>
                <a:ext cx="182293" cy="35094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6292A36-A958-4437-8841-0E2ADFA36383}"/>
                </a:ext>
              </a:extLst>
            </p:cNvPr>
            <p:cNvSpPr/>
            <p:nvPr/>
          </p:nvSpPr>
          <p:spPr>
            <a:xfrm>
              <a:off x="2433329" y="2671111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B341B7FD-0DDB-43BC-8CDC-68D6C9748A07}"/>
                </a:ext>
              </a:extLst>
            </p:cNvPr>
            <p:cNvSpPr/>
            <p:nvPr/>
          </p:nvSpPr>
          <p:spPr>
            <a:xfrm>
              <a:off x="1472578" y="1534421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5A35031F-37AD-4AF4-8AAB-9E4391F6D6EC}"/>
              </a:ext>
            </a:extLst>
          </p:cNvPr>
          <p:cNvGrpSpPr/>
          <p:nvPr/>
        </p:nvGrpSpPr>
        <p:grpSpPr>
          <a:xfrm>
            <a:off x="3823371" y="1177457"/>
            <a:ext cx="2297133" cy="2325779"/>
            <a:chOff x="3823371" y="1177457"/>
            <a:chExt cx="2297133" cy="2325779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3E27C64B-19BF-49FE-A412-475713E5AED9}"/>
                </a:ext>
              </a:extLst>
            </p:cNvPr>
            <p:cNvGrpSpPr/>
            <p:nvPr/>
          </p:nvGrpSpPr>
          <p:grpSpPr>
            <a:xfrm>
              <a:off x="3823371" y="1177457"/>
              <a:ext cx="2297133" cy="2325779"/>
              <a:chOff x="574531" y="1289860"/>
              <a:chExt cx="2796821" cy="2831698"/>
            </a:xfrm>
          </p:grpSpPr>
          <p:sp>
            <p:nvSpPr>
              <p:cNvPr id="44" name="台形 43">
                <a:extLst>
                  <a:ext uri="{FF2B5EF4-FFF2-40B4-BE49-F238E27FC236}">
                    <a16:creationId xmlns:a16="http://schemas.microsoft.com/office/drawing/2014/main" id="{043A15DB-D6E8-41A2-8054-6C971490FE3A}"/>
                  </a:ext>
                </a:extLst>
              </p:cNvPr>
              <p:cNvSpPr/>
              <p:nvPr/>
            </p:nvSpPr>
            <p:spPr>
              <a:xfrm rot="20700000">
                <a:off x="2231525" y="2082118"/>
                <a:ext cx="152814" cy="193704"/>
              </a:xfrm>
              <a:prstGeom prst="trapezoid">
                <a:avLst>
                  <a:gd name="adj" fmla="val 1348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479F72E3-566E-4860-99B8-4B32A3634CA7}"/>
                  </a:ext>
                </a:extLst>
              </p:cNvPr>
              <p:cNvSpPr/>
              <p:nvPr/>
            </p:nvSpPr>
            <p:spPr>
              <a:xfrm rot="4500000">
                <a:off x="2659917" y="2999059"/>
                <a:ext cx="487138" cy="646763"/>
              </a:xfrm>
              <a:custGeom>
                <a:avLst/>
                <a:gdLst>
                  <a:gd name="connsiteX0" fmla="*/ 0 w 487138"/>
                  <a:gd name="connsiteY0" fmla="*/ 479845 h 622199"/>
                  <a:gd name="connsiteX1" fmla="*/ 317163 w 487138"/>
                  <a:gd name="connsiteY1" fmla="*/ 328361 h 622199"/>
                  <a:gd name="connsiteX2" fmla="*/ 355354 w 487138"/>
                  <a:gd name="connsiteY2" fmla="*/ 0 h 622199"/>
                  <a:gd name="connsiteX3" fmla="*/ 447375 w 487138"/>
                  <a:gd name="connsiteY3" fmla="*/ 0 h 622199"/>
                  <a:gd name="connsiteX4" fmla="*/ 487138 w 487138"/>
                  <a:gd name="connsiteY4" fmla="*/ 341874 h 622199"/>
                  <a:gd name="connsiteX5" fmla="*/ 483144 w 487138"/>
                  <a:gd name="connsiteY5" fmla="*/ 341874 h 622199"/>
                  <a:gd name="connsiteX6" fmla="*/ 485239 w 487138"/>
                  <a:gd name="connsiteY6" fmla="*/ 345502 h 622199"/>
                  <a:gd name="connsiteX7" fmla="*/ 82188 w 487138"/>
                  <a:gd name="connsiteY7" fmla="*/ 622199 h 622199"/>
                  <a:gd name="connsiteX0" fmla="*/ 0 w 487138"/>
                  <a:gd name="connsiteY0" fmla="*/ 479845 h 622199"/>
                  <a:gd name="connsiteX1" fmla="*/ 321685 w 487138"/>
                  <a:gd name="connsiteY1" fmla="*/ 265476 h 622199"/>
                  <a:gd name="connsiteX2" fmla="*/ 355354 w 487138"/>
                  <a:gd name="connsiteY2" fmla="*/ 0 h 622199"/>
                  <a:gd name="connsiteX3" fmla="*/ 447375 w 487138"/>
                  <a:gd name="connsiteY3" fmla="*/ 0 h 622199"/>
                  <a:gd name="connsiteX4" fmla="*/ 487138 w 487138"/>
                  <a:gd name="connsiteY4" fmla="*/ 341874 h 622199"/>
                  <a:gd name="connsiteX5" fmla="*/ 483144 w 487138"/>
                  <a:gd name="connsiteY5" fmla="*/ 341874 h 622199"/>
                  <a:gd name="connsiteX6" fmla="*/ 485239 w 487138"/>
                  <a:gd name="connsiteY6" fmla="*/ 345502 h 622199"/>
                  <a:gd name="connsiteX7" fmla="*/ 82188 w 487138"/>
                  <a:gd name="connsiteY7" fmla="*/ 622199 h 622199"/>
                  <a:gd name="connsiteX8" fmla="*/ 0 w 487138"/>
                  <a:gd name="connsiteY8" fmla="*/ 479845 h 622199"/>
                  <a:gd name="connsiteX0" fmla="*/ 0 w 487138"/>
                  <a:gd name="connsiteY0" fmla="*/ 479845 h 622199"/>
                  <a:gd name="connsiteX1" fmla="*/ 321685 w 487138"/>
                  <a:gd name="connsiteY1" fmla="*/ 265476 h 622199"/>
                  <a:gd name="connsiteX2" fmla="*/ 355354 w 487138"/>
                  <a:gd name="connsiteY2" fmla="*/ 0 h 622199"/>
                  <a:gd name="connsiteX3" fmla="*/ 447375 w 487138"/>
                  <a:gd name="connsiteY3" fmla="*/ 0 h 622199"/>
                  <a:gd name="connsiteX4" fmla="*/ 487138 w 487138"/>
                  <a:gd name="connsiteY4" fmla="*/ 341874 h 622199"/>
                  <a:gd name="connsiteX5" fmla="*/ 483144 w 487138"/>
                  <a:gd name="connsiteY5" fmla="*/ 341874 h 622199"/>
                  <a:gd name="connsiteX6" fmla="*/ 82188 w 487138"/>
                  <a:gd name="connsiteY6" fmla="*/ 622199 h 622199"/>
                  <a:gd name="connsiteX7" fmla="*/ 0 w 487138"/>
                  <a:gd name="connsiteY7" fmla="*/ 479845 h 622199"/>
                  <a:gd name="connsiteX0" fmla="*/ 0 w 487138"/>
                  <a:gd name="connsiteY0" fmla="*/ 479845 h 622199"/>
                  <a:gd name="connsiteX1" fmla="*/ 321685 w 487138"/>
                  <a:gd name="connsiteY1" fmla="*/ 265476 h 622199"/>
                  <a:gd name="connsiteX2" fmla="*/ 355354 w 487138"/>
                  <a:gd name="connsiteY2" fmla="*/ 0 h 622199"/>
                  <a:gd name="connsiteX3" fmla="*/ 447375 w 487138"/>
                  <a:gd name="connsiteY3" fmla="*/ 0 h 622199"/>
                  <a:gd name="connsiteX4" fmla="*/ 487138 w 487138"/>
                  <a:gd name="connsiteY4" fmla="*/ 341874 h 622199"/>
                  <a:gd name="connsiteX5" fmla="*/ 82188 w 487138"/>
                  <a:gd name="connsiteY5" fmla="*/ 622199 h 622199"/>
                  <a:gd name="connsiteX6" fmla="*/ 0 w 487138"/>
                  <a:gd name="connsiteY6" fmla="*/ 479845 h 622199"/>
                  <a:gd name="connsiteX0" fmla="*/ 0 w 487138"/>
                  <a:gd name="connsiteY0" fmla="*/ 479845 h 646763"/>
                  <a:gd name="connsiteX1" fmla="*/ 321685 w 487138"/>
                  <a:gd name="connsiteY1" fmla="*/ 265476 h 646763"/>
                  <a:gd name="connsiteX2" fmla="*/ 355354 w 487138"/>
                  <a:gd name="connsiteY2" fmla="*/ 0 h 646763"/>
                  <a:gd name="connsiteX3" fmla="*/ 447375 w 487138"/>
                  <a:gd name="connsiteY3" fmla="*/ 0 h 646763"/>
                  <a:gd name="connsiteX4" fmla="*/ 487138 w 487138"/>
                  <a:gd name="connsiteY4" fmla="*/ 341874 h 646763"/>
                  <a:gd name="connsiteX5" fmla="*/ 100259 w 487138"/>
                  <a:gd name="connsiteY5" fmla="*/ 646763 h 646763"/>
                  <a:gd name="connsiteX6" fmla="*/ 0 w 487138"/>
                  <a:gd name="connsiteY6" fmla="*/ 479845 h 646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7138" h="646763">
                    <a:moveTo>
                      <a:pt x="0" y="479845"/>
                    </a:moveTo>
                    <a:lnTo>
                      <a:pt x="321685" y="265476"/>
                    </a:lnTo>
                    <a:lnTo>
                      <a:pt x="355354" y="0"/>
                    </a:lnTo>
                    <a:lnTo>
                      <a:pt x="447375" y="0"/>
                    </a:lnTo>
                    <a:lnTo>
                      <a:pt x="487138" y="341874"/>
                    </a:lnTo>
                    <a:lnTo>
                      <a:pt x="100259" y="646763"/>
                    </a:lnTo>
                    <a:lnTo>
                      <a:pt x="0" y="479845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2C884064-4FE3-441C-977D-526F518F788C}"/>
                  </a:ext>
                </a:extLst>
              </p:cNvPr>
              <p:cNvSpPr/>
              <p:nvPr/>
            </p:nvSpPr>
            <p:spPr>
              <a:xfrm rot="16200000">
                <a:off x="3145982" y="3405045"/>
                <a:ext cx="303347" cy="147392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台形 46">
                <a:extLst>
                  <a:ext uri="{FF2B5EF4-FFF2-40B4-BE49-F238E27FC236}">
                    <a16:creationId xmlns:a16="http://schemas.microsoft.com/office/drawing/2014/main" id="{EF83250A-FE09-4887-9AB6-09485E50A397}"/>
                  </a:ext>
                </a:extLst>
              </p:cNvPr>
              <p:cNvSpPr/>
              <p:nvPr/>
            </p:nvSpPr>
            <p:spPr>
              <a:xfrm rot="9900000">
                <a:off x="2537209" y="3303235"/>
                <a:ext cx="192517" cy="698249"/>
              </a:xfrm>
              <a:prstGeom prst="trapezoid">
                <a:avLst>
                  <a:gd name="adj" fmla="val 231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76C60897-066C-4EF5-AE05-B81C61B6DEF2}"/>
                  </a:ext>
                </a:extLst>
              </p:cNvPr>
              <p:cNvSpPr/>
              <p:nvPr/>
            </p:nvSpPr>
            <p:spPr>
              <a:xfrm rot="20700000">
                <a:off x="2507802" y="3974166"/>
                <a:ext cx="303347" cy="147392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台形 48">
                <a:extLst>
                  <a:ext uri="{FF2B5EF4-FFF2-40B4-BE49-F238E27FC236}">
                    <a16:creationId xmlns:a16="http://schemas.microsoft.com/office/drawing/2014/main" id="{FD4108EC-923F-438B-9861-EC6BCFFC8EC0}"/>
                  </a:ext>
                </a:extLst>
              </p:cNvPr>
              <p:cNvSpPr/>
              <p:nvPr/>
            </p:nvSpPr>
            <p:spPr>
              <a:xfrm rot="19800000">
                <a:off x="2300510" y="2888049"/>
                <a:ext cx="666040" cy="56035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15944E51-0EDC-4B94-9CE1-ADC606A874DF}"/>
                  </a:ext>
                </a:extLst>
              </p:cNvPr>
              <p:cNvSpPr/>
              <p:nvPr/>
            </p:nvSpPr>
            <p:spPr>
              <a:xfrm rot="15037107">
                <a:off x="1756683" y="2330761"/>
                <a:ext cx="297760" cy="677227"/>
              </a:xfrm>
              <a:custGeom>
                <a:avLst/>
                <a:gdLst>
                  <a:gd name="connsiteX0" fmla="*/ 209390 w 319178"/>
                  <a:gd name="connsiteY0" fmla="*/ 725941 h 725941"/>
                  <a:gd name="connsiteX1" fmla="*/ 60038 w 319178"/>
                  <a:gd name="connsiteY1" fmla="*/ 725941 h 725941"/>
                  <a:gd name="connsiteX2" fmla="*/ 84202 w 319178"/>
                  <a:gd name="connsiteY2" fmla="*/ 344689 h 725941"/>
                  <a:gd name="connsiteX3" fmla="*/ 79633 w 319178"/>
                  <a:gd name="connsiteY3" fmla="*/ 341609 h 725941"/>
                  <a:gd name="connsiteX4" fmla="*/ 54451 w 319178"/>
                  <a:gd name="connsiteY4" fmla="*/ 280815 h 725941"/>
                  <a:gd name="connsiteX5" fmla="*/ 54452 w 319178"/>
                  <a:gd name="connsiteY5" fmla="*/ 209938 h 725941"/>
                  <a:gd name="connsiteX6" fmla="*/ 1865 w 319178"/>
                  <a:gd name="connsiteY6" fmla="*/ 110804 h 725941"/>
                  <a:gd name="connsiteX7" fmla="*/ 8491 w 319178"/>
                  <a:gd name="connsiteY7" fmla="*/ 89206 h 725941"/>
                  <a:gd name="connsiteX8" fmla="*/ 14572 w 319178"/>
                  <a:gd name="connsiteY8" fmla="*/ 87402 h 725941"/>
                  <a:gd name="connsiteX9" fmla="*/ 30088 w 319178"/>
                  <a:gd name="connsiteY9" fmla="*/ 95833 h 725941"/>
                  <a:gd name="connsiteX10" fmla="*/ 78155 w 319178"/>
                  <a:gd name="connsiteY10" fmla="*/ 174591 h 725941"/>
                  <a:gd name="connsiteX11" fmla="*/ 50927 w 319178"/>
                  <a:gd name="connsiteY11" fmla="*/ 63234 h 725941"/>
                  <a:gd name="connsiteX12" fmla="*/ 64924 w 319178"/>
                  <a:gd name="connsiteY12" fmla="*/ 38992 h 725941"/>
                  <a:gd name="connsiteX13" fmla="*/ 72768 w 319178"/>
                  <a:gd name="connsiteY13" fmla="*/ 38500 h 725941"/>
                  <a:gd name="connsiteX14" fmla="*/ 89166 w 319178"/>
                  <a:gd name="connsiteY14" fmla="*/ 52988 h 725941"/>
                  <a:gd name="connsiteX15" fmla="*/ 121100 w 319178"/>
                  <a:gd name="connsiteY15" fmla="*/ 168896 h 725941"/>
                  <a:gd name="connsiteX16" fmla="*/ 129806 w 319178"/>
                  <a:gd name="connsiteY16" fmla="*/ 19058 h 725941"/>
                  <a:gd name="connsiteX17" fmla="*/ 148864 w 319178"/>
                  <a:gd name="connsiteY17" fmla="*/ 0 h 725941"/>
                  <a:gd name="connsiteX18" fmla="*/ 167923 w 319178"/>
                  <a:gd name="connsiteY18" fmla="*/ 19058 h 725941"/>
                  <a:gd name="connsiteX19" fmla="*/ 167923 w 319178"/>
                  <a:gd name="connsiteY19" fmla="*/ 171004 h 725941"/>
                  <a:gd name="connsiteX20" fmla="*/ 211672 w 319178"/>
                  <a:gd name="connsiteY20" fmla="*/ 48186 h 725941"/>
                  <a:gd name="connsiteX21" fmla="*/ 234904 w 319178"/>
                  <a:gd name="connsiteY21" fmla="*/ 34773 h 725941"/>
                  <a:gd name="connsiteX22" fmla="*/ 248318 w 319178"/>
                  <a:gd name="connsiteY22" fmla="*/ 58006 h 725941"/>
                  <a:gd name="connsiteX23" fmla="*/ 220122 w 319178"/>
                  <a:gd name="connsiteY23" fmla="*/ 173980 h 725941"/>
                  <a:gd name="connsiteX24" fmla="*/ 231625 w 319178"/>
                  <a:gd name="connsiteY24" fmla="*/ 216555 h 725941"/>
                  <a:gd name="connsiteX25" fmla="*/ 278671 w 319178"/>
                  <a:gd name="connsiteY25" fmla="*/ 171598 h 725941"/>
                  <a:gd name="connsiteX26" fmla="*/ 312229 w 319178"/>
                  <a:gd name="connsiteY26" fmla="*/ 171598 h 725941"/>
                  <a:gd name="connsiteX27" fmla="*/ 312228 w 319178"/>
                  <a:gd name="connsiteY27" fmla="*/ 171598 h 725941"/>
                  <a:gd name="connsiteX28" fmla="*/ 312228 w 319178"/>
                  <a:gd name="connsiteY28" fmla="*/ 205156 h 725941"/>
                  <a:gd name="connsiteX29" fmla="*/ 224657 w 319178"/>
                  <a:gd name="connsiteY29" fmla="*/ 298142 h 725941"/>
                  <a:gd name="connsiteX30" fmla="*/ 195116 w 319178"/>
                  <a:gd name="connsiteY30" fmla="*/ 347158 h 725941"/>
                  <a:gd name="connsiteX31" fmla="*/ 185724 w 319178"/>
                  <a:gd name="connsiteY31" fmla="*/ 352546 h 725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19178" h="725941">
                    <a:moveTo>
                      <a:pt x="209390" y="725941"/>
                    </a:moveTo>
                    <a:lnTo>
                      <a:pt x="60038" y="725941"/>
                    </a:lnTo>
                    <a:lnTo>
                      <a:pt x="84202" y="344689"/>
                    </a:lnTo>
                    <a:lnTo>
                      <a:pt x="79633" y="341609"/>
                    </a:lnTo>
                    <a:cubicBezTo>
                      <a:pt x="64075" y="326050"/>
                      <a:pt x="54451" y="304556"/>
                      <a:pt x="54451" y="280815"/>
                    </a:cubicBezTo>
                    <a:lnTo>
                      <a:pt x="54452" y="209938"/>
                    </a:lnTo>
                    <a:lnTo>
                      <a:pt x="1865" y="110804"/>
                    </a:lnTo>
                    <a:cubicBezTo>
                      <a:pt x="-2269" y="103010"/>
                      <a:pt x="697" y="93340"/>
                      <a:pt x="8491" y="89206"/>
                    </a:cubicBezTo>
                    <a:cubicBezTo>
                      <a:pt x="10439" y="88173"/>
                      <a:pt x="12505" y="87583"/>
                      <a:pt x="14572" y="87402"/>
                    </a:cubicBezTo>
                    <a:cubicBezTo>
                      <a:pt x="20773" y="86857"/>
                      <a:pt x="26988" y="89987"/>
                      <a:pt x="30088" y="95833"/>
                    </a:cubicBezTo>
                    <a:cubicBezTo>
                      <a:pt x="46110" y="122085"/>
                      <a:pt x="71566" y="179336"/>
                      <a:pt x="78155" y="174591"/>
                    </a:cubicBezTo>
                    <a:cubicBezTo>
                      <a:pt x="84743" y="169845"/>
                      <a:pt x="60003" y="100353"/>
                      <a:pt x="50927" y="63234"/>
                    </a:cubicBezTo>
                    <a:cubicBezTo>
                      <a:pt x="48098" y="52675"/>
                      <a:pt x="54365" y="41821"/>
                      <a:pt x="64924" y="38992"/>
                    </a:cubicBezTo>
                    <a:cubicBezTo>
                      <a:pt x="67564" y="38284"/>
                      <a:pt x="70222" y="38146"/>
                      <a:pt x="72768" y="38500"/>
                    </a:cubicBezTo>
                    <a:cubicBezTo>
                      <a:pt x="80408" y="39564"/>
                      <a:pt x="87044" y="45069"/>
                      <a:pt x="89166" y="52988"/>
                    </a:cubicBezTo>
                    <a:cubicBezTo>
                      <a:pt x="99985" y="93364"/>
                      <a:pt x="113673" y="169933"/>
                      <a:pt x="121100" y="168896"/>
                    </a:cubicBezTo>
                    <a:cubicBezTo>
                      <a:pt x="128527" y="167858"/>
                      <a:pt x="127078" y="70745"/>
                      <a:pt x="129806" y="19058"/>
                    </a:cubicBezTo>
                    <a:cubicBezTo>
                      <a:pt x="129806" y="8533"/>
                      <a:pt x="138338" y="0"/>
                      <a:pt x="148864" y="0"/>
                    </a:cubicBezTo>
                    <a:cubicBezTo>
                      <a:pt x="159390" y="0"/>
                      <a:pt x="167923" y="8533"/>
                      <a:pt x="167923" y="19058"/>
                    </a:cubicBezTo>
                    <a:cubicBezTo>
                      <a:pt x="167923" y="70577"/>
                      <a:pt x="160650" y="169997"/>
                      <a:pt x="167923" y="171004"/>
                    </a:cubicBezTo>
                    <a:cubicBezTo>
                      <a:pt x="175195" y="172011"/>
                      <a:pt x="197089" y="89996"/>
                      <a:pt x="211672" y="48186"/>
                    </a:cubicBezTo>
                    <a:cubicBezTo>
                      <a:pt x="214383" y="38067"/>
                      <a:pt x="224784" y="32061"/>
                      <a:pt x="234904" y="34773"/>
                    </a:cubicBezTo>
                    <a:cubicBezTo>
                      <a:pt x="245024" y="37485"/>
                      <a:pt x="251029" y="47886"/>
                      <a:pt x="248318" y="58006"/>
                    </a:cubicBezTo>
                    <a:cubicBezTo>
                      <a:pt x="237353" y="98926"/>
                      <a:pt x="223949" y="157475"/>
                      <a:pt x="220122" y="173980"/>
                    </a:cubicBezTo>
                    <a:cubicBezTo>
                      <a:pt x="216296" y="190484"/>
                      <a:pt x="210734" y="213676"/>
                      <a:pt x="231625" y="216555"/>
                    </a:cubicBezTo>
                    <a:cubicBezTo>
                      <a:pt x="239475" y="212535"/>
                      <a:pt x="262989" y="186584"/>
                      <a:pt x="278671" y="171598"/>
                    </a:cubicBezTo>
                    <a:cubicBezTo>
                      <a:pt x="287937" y="162331"/>
                      <a:pt x="302962" y="162331"/>
                      <a:pt x="312229" y="171598"/>
                    </a:cubicBezTo>
                    <a:lnTo>
                      <a:pt x="312228" y="171598"/>
                    </a:lnTo>
                    <a:cubicBezTo>
                      <a:pt x="321495" y="180865"/>
                      <a:pt x="321495" y="195890"/>
                      <a:pt x="312228" y="205156"/>
                    </a:cubicBezTo>
                    <a:lnTo>
                      <a:pt x="224657" y="298142"/>
                    </a:lnTo>
                    <a:cubicBezTo>
                      <a:pt x="220648" y="317731"/>
                      <a:pt x="209978" y="334893"/>
                      <a:pt x="195116" y="347158"/>
                    </a:cubicBezTo>
                    <a:lnTo>
                      <a:pt x="185724" y="35254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1" name="四角形: 上の 2 つの角を丸める 50">
                <a:extLst>
                  <a:ext uri="{FF2B5EF4-FFF2-40B4-BE49-F238E27FC236}">
                    <a16:creationId xmlns:a16="http://schemas.microsoft.com/office/drawing/2014/main" id="{0480A797-6132-473D-B472-5AD08D5ED157}"/>
                  </a:ext>
                </a:extLst>
              </p:cNvPr>
              <p:cNvSpPr/>
              <p:nvPr/>
            </p:nvSpPr>
            <p:spPr>
              <a:xfrm rot="3337107">
                <a:off x="2213616" y="2308004"/>
                <a:ext cx="221947" cy="42728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33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四角形: 上の 2 つの角を丸める 51">
                <a:extLst>
                  <a:ext uri="{FF2B5EF4-FFF2-40B4-BE49-F238E27FC236}">
                    <a16:creationId xmlns:a16="http://schemas.microsoft.com/office/drawing/2014/main" id="{70105E36-5444-48BC-ADB4-160523007F96}"/>
                  </a:ext>
                </a:extLst>
              </p:cNvPr>
              <p:cNvSpPr/>
              <p:nvPr/>
            </p:nvSpPr>
            <p:spPr>
              <a:xfrm rot="20700000">
                <a:off x="2214904" y="2224125"/>
                <a:ext cx="458216" cy="77565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176B137D-89F3-48E5-9729-F19C6D8BBEFA}"/>
                  </a:ext>
                </a:extLst>
              </p:cNvPr>
              <p:cNvSpPr/>
              <p:nvPr/>
            </p:nvSpPr>
            <p:spPr>
              <a:xfrm rot="13500000">
                <a:off x="1895439" y="2457238"/>
                <a:ext cx="297760" cy="677227"/>
              </a:xfrm>
              <a:custGeom>
                <a:avLst/>
                <a:gdLst>
                  <a:gd name="connsiteX0" fmla="*/ 209390 w 319178"/>
                  <a:gd name="connsiteY0" fmla="*/ 725941 h 725941"/>
                  <a:gd name="connsiteX1" fmla="*/ 60038 w 319178"/>
                  <a:gd name="connsiteY1" fmla="*/ 725941 h 725941"/>
                  <a:gd name="connsiteX2" fmla="*/ 84202 w 319178"/>
                  <a:gd name="connsiteY2" fmla="*/ 344689 h 725941"/>
                  <a:gd name="connsiteX3" fmla="*/ 79633 w 319178"/>
                  <a:gd name="connsiteY3" fmla="*/ 341609 h 725941"/>
                  <a:gd name="connsiteX4" fmla="*/ 54451 w 319178"/>
                  <a:gd name="connsiteY4" fmla="*/ 280815 h 725941"/>
                  <a:gd name="connsiteX5" fmla="*/ 54452 w 319178"/>
                  <a:gd name="connsiteY5" fmla="*/ 209938 h 725941"/>
                  <a:gd name="connsiteX6" fmla="*/ 1865 w 319178"/>
                  <a:gd name="connsiteY6" fmla="*/ 110804 h 725941"/>
                  <a:gd name="connsiteX7" fmla="*/ 8491 w 319178"/>
                  <a:gd name="connsiteY7" fmla="*/ 89206 h 725941"/>
                  <a:gd name="connsiteX8" fmla="*/ 14572 w 319178"/>
                  <a:gd name="connsiteY8" fmla="*/ 87402 h 725941"/>
                  <a:gd name="connsiteX9" fmla="*/ 30088 w 319178"/>
                  <a:gd name="connsiteY9" fmla="*/ 95833 h 725941"/>
                  <a:gd name="connsiteX10" fmla="*/ 78155 w 319178"/>
                  <a:gd name="connsiteY10" fmla="*/ 174591 h 725941"/>
                  <a:gd name="connsiteX11" fmla="*/ 50927 w 319178"/>
                  <a:gd name="connsiteY11" fmla="*/ 63234 h 725941"/>
                  <a:gd name="connsiteX12" fmla="*/ 64924 w 319178"/>
                  <a:gd name="connsiteY12" fmla="*/ 38992 h 725941"/>
                  <a:gd name="connsiteX13" fmla="*/ 72768 w 319178"/>
                  <a:gd name="connsiteY13" fmla="*/ 38500 h 725941"/>
                  <a:gd name="connsiteX14" fmla="*/ 89166 w 319178"/>
                  <a:gd name="connsiteY14" fmla="*/ 52988 h 725941"/>
                  <a:gd name="connsiteX15" fmla="*/ 121100 w 319178"/>
                  <a:gd name="connsiteY15" fmla="*/ 168896 h 725941"/>
                  <a:gd name="connsiteX16" fmla="*/ 129806 w 319178"/>
                  <a:gd name="connsiteY16" fmla="*/ 19058 h 725941"/>
                  <a:gd name="connsiteX17" fmla="*/ 148864 w 319178"/>
                  <a:gd name="connsiteY17" fmla="*/ 0 h 725941"/>
                  <a:gd name="connsiteX18" fmla="*/ 167923 w 319178"/>
                  <a:gd name="connsiteY18" fmla="*/ 19058 h 725941"/>
                  <a:gd name="connsiteX19" fmla="*/ 167923 w 319178"/>
                  <a:gd name="connsiteY19" fmla="*/ 171004 h 725941"/>
                  <a:gd name="connsiteX20" fmla="*/ 211672 w 319178"/>
                  <a:gd name="connsiteY20" fmla="*/ 48186 h 725941"/>
                  <a:gd name="connsiteX21" fmla="*/ 234904 w 319178"/>
                  <a:gd name="connsiteY21" fmla="*/ 34773 h 725941"/>
                  <a:gd name="connsiteX22" fmla="*/ 248318 w 319178"/>
                  <a:gd name="connsiteY22" fmla="*/ 58006 h 725941"/>
                  <a:gd name="connsiteX23" fmla="*/ 220122 w 319178"/>
                  <a:gd name="connsiteY23" fmla="*/ 173980 h 725941"/>
                  <a:gd name="connsiteX24" fmla="*/ 231625 w 319178"/>
                  <a:gd name="connsiteY24" fmla="*/ 216555 h 725941"/>
                  <a:gd name="connsiteX25" fmla="*/ 278671 w 319178"/>
                  <a:gd name="connsiteY25" fmla="*/ 171598 h 725941"/>
                  <a:gd name="connsiteX26" fmla="*/ 312229 w 319178"/>
                  <a:gd name="connsiteY26" fmla="*/ 171598 h 725941"/>
                  <a:gd name="connsiteX27" fmla="*/ 312228 w 319178"/>
                  <a:gd name="connsiteY27" fmla="*/ 171598 h 725941"/>
                  <a:gd name="connsiteX28" fmla="*/ 312228 w 319178"/>
                  <a:gd name="connsiteY28" fmla="*/ 205156 h 725941"/>
                  <a:gd name="connsiteX29" fmla="*/ 224657 w 319178"/>
                  <a:gd name="connsiteY29" fmla="*/ 298142 h 725941"/>
                  <a:gd name="connsiteX30" fmla="*/ 195116 w 319178"/>
                  <a:gd name="connsiteY30" fmla="*/ 347158 h 725941"/>
                  <a:gd name="connsiteX31" fmla="*/ 185724 w 319178"/>
                  <a:gd name="connsiteY31" fmla="*/ 352546 h 725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19178" h="725941">
                    <a:moveTo>
                      <a:pt x="209390" y="725941"/>
                    </a:moveTo>
                    <a:lnTo>
                      <a:pt x="60038" y="725941"/>
                    </a:lnTo>
                    <a:lnTo>
                      <a:pt x="84202" y="344689"/>
                    </a:lnTo>
                    <a:lnTo>
                      <a:pt x="79633" y="341609"/>
                    </a:lnTo>
                    <a:cubicBezTo>
                      <a:pt x="64075" y="326050"/>
                      <a:pt x="54451" y="304556"/>
                      <a:pt x="54451" y="280815"/>
                    </a:cubicBezTo>
                    <a:lnTo>
                      <a:pt x="54452" y="209938"/>
                    </a:lnTo>
                    <a:lnTo>
                      <a:pt x="1865" y="110804"/>
                    </a:lnTo>
                    <a:cubicBezTo>
                      <a:pt x="-2269" y="103010"/>
                      <a:pt x="697" y="93340"/>
                      <a:pt x="8491" y="89206"/>
                    </a:cubicBezTo>
                    <a:cubicBezTo>
                      <a:pt x="10439" y="88173"/>
                      <a:pt x="12505" y="87583"/>
                      <a:pt x="14572" y="87402"/>
                    </a:cubicBezTo>
                    <a:cubicBezTo>
                      <a:pt x="20773" y="86857"/>
                      <a:pt x="26988" y="89987"/>
                      <a:pt x="30088" y="95833"/>
                    </a:cubicBezTo>
                    <a:cubicBezTo>
                      <a:pt x="46110" y="122085"/>
                      <a:pt x="71566" y="179336"/>
                      <a:pt x="78155" y="174591"/>
                    </a:cubicBezTo>
                    <a:cubicBezTo>
                      <a:pt x="84743" y="169845"/>
                      <a:pt x="60003" y="100353"/>
                      <a:pt x="50927" y="63234"/>
                    </a:cubicBezTo>
                    <a:cubicBezTo>
                      <a:pt x="48098" y="52675"/>
                      <a:pt x="54365" y="41821"/>
                      <a:pt x="64924" y="38992"/>
                    </a:cubicBezTo>
                    <a:cubicBezTo>
                      <a:pt x="67564" y="38284"/>
                      <a:pt x="70222" y="38146"/>
                      <a:pt x="72768" y="38500"/>
                    </a:cubicBezTo>
                    <a:cubicBezTo>
                      <a:pt x="80408" y="39564"/>
                      <a:pt x="87044" y="45069"/>
                      <a:pt x="89166" y="52988"/>
                    </a:cubicBezTo>
                    <a:cubicBezTo>
                      <a:pt x="99985" y="93364"/>
                      <a:pt x="113673" y="169933"/>
                      <a:pt x="121100" y="168896"/>
                    </a:cubicBezTo>
                    <a:cubicBezTo>
                      <a:pt x="128527" y="167858"/>
                      <a:pt x="127078" y="70745"/>
                      <a:pt x="129806" y="19058"/>
                    </a:cubicBezTo>
                    <a:cubicBezTo>
                      <a:pt x="129806" y="8533"/>
                      <a:pt x="138338" y="0"/>
                      <a:pt x="148864" y="0"/>
                    </a:cubicBezTo>
                    <a:cubicBezTo>
                      <a:pt x="159390" y="0"/>
                      <a:pt x="167923" y="8533"/>
                      <a:pt x="167923" y="19058"/>
                    </a:cubicBezTo>
                    <a:cubicBezTo>
                      <a:pt x="167923" y="70577"/>
                      <a:pt x="160650" y="169997"/>
                      <a:pt x="167923" y="171004"/>
                    </a:cubicBezTo>
                    <a:cubicBezTo>
                      <a:pt x="175195" y="172011"/>
                      <a:pt x="197089" y="89996"/>
                      <a:pt x="211672" y="48186"/>
                    </a:cubicBezTo>
                    <a:cubicBezTo>
                      <a:pt x="214383" y="38067"/>
                      <a:pt x="224784" y="32061"/>
                      <a:pt x="234904" y="34773"/>
                    </a:cubicBezTo>
                    <a:cubicBezTo>
                      <a:pt x="245024" y="37485"/>
                      <a:pt x="251029" y="47886"/>
                      <a:pt x="248318" y="58006"/>
                    </a:cubicBezTo>
                    <a:cubicBezTo>
                      <a:pt x="237353" y="98926"/>
                      <a:pt x="223949" y="157475"/>
                      <a:pt x="220122" y="173980"/>
                    </a:cubicBezTo>
                    <a:cubicBezTo>
                      <a:pt x="216296" y="190484"/>
                      <a:pt x="210734" y="213676"/>
                      <a:pt x="231625" y="216555"/>
                    </a:cubicBezTo>
                    <a:cubicBezTo>
                      <a:pt x="239475" y="212535"/>
                      <a:pt x="262989" y="186584"/>
                      <a:pt x="278671" y="171598"/>
                    </a:cubicBezTo>
                    <a:cubicBezTo>
                      <a:pt x="287937" y="162331"/>
                      <a:pt x="302962" y="162331"/>
                      <a:pt x="312229" y="171598"/>
                    </a:cubicBezTo>
                    <a:lnTo>
                      <a:pt x="312228" y="171598"/>
                    </a:lnTo>
                    <a:cubicBezTo>
                      <a:pt x="321495" y="180865"/>
                      <a:pt x="321495" y="195890"/>
                      <a:pt x="312228" y="205156"/>
                    </a:cubicBezTo>
                    <a:lnTo>
                      <a:pt x="224657" y="298142"/>
                    </a:lnTo>
                    <a:cubicBezTo>
                      <a:pt x="220648" y="317731"/>
                      <a:pt x="209978" y="334893"/>
                      <a:pt x="195116" y="347158"/>
                    </a:cubicBezTo>
                    <a:lnTo>
                      <a:pt x="185724" y="35254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B1715140-46F9-4609-9288-E99D451650CD}"/>
                  </a:ext>
                </a:extLst>
              </p:cNvPr>
              <p:cNvSpPr/>
              <p:nvPr/>
            </p:nvSpPr>
            <p:spPr>
              <a:xfrm rot="1800000">
                <a:off x="2247305" y="2267827"/>
                <a:ext cx="221947" cy="42728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95">
                <a:extLst>
                  <a:ext uri="{FF2B5EF4-FFF2-40B4-BE49-F238E27FC236}">
                    <a16:creationId xmlns:a16="http://schemas.microsoft.com/office/drawing/2014/main" id="{7D99347D-5231-49F7-930A-22DDD1E00E26}"/>
                  </a:ext>
                </a:extLst>
              </p:cNvPr>
              <p:cNvSpPr/>
              <p:nvPr/>
            </p:nvSpPr>
            <p:spPr>
              <a:xfrm rot="20700000">
                <a:off x="1675961" y="1851750"/>
                <a:ext cx="126839" cy="219583"/>
              </a:xfrm>
              <a:custGeom>
                <a:avLst/>
                <a:gdLst>
                  <a:gd name="connsiteX0" fmla="*/ 0 w 173074"/>
                  <a:gd name="connsiteY0" fmla="*/ 165790 h 331579"/>
                  <a:gd name="connsiteX1" fmla="*/ 86537 w 173074"/>
                  <a:gd name="connsiteY1" fmla="*/ 0 h 331579"/>
                  <a:gd name="connsiteX2" fmla="*/ 173074 w 173074"/>
                  <a:gd name="connsiteY2" fmla="*/ 165790 h 331579"/>
                  <a:gd name="connsiteX3" fmla="*/ 86537 w 173074"/>
                  <a:gd name="connsiteY3" fmla="*/ 331580 h 331579"/>
                  <a:gd name="connsiteX4" fmla="*/ 0 w 173074"/>
                  <a:gd name="connsiteY4" fmla="*/ 165790 h 331579"/>
                  <a:gd name="connsiteX0" fmla="*/ 0 w 173074"/>
                  <a:gd name="connsiteY0" fmla="*/ 165790 h 186514"/>
                  <a:gd name="connsiteX1" fmla="*/ 86537 w 173074"/>
                  <a:gd name="connsiteY1" fmla="*/ 0 h 186514"/>
                  <a:gd name="connsiteX2" fmla="*/ 173074 w 173074"/>
                  <a:gd name="connsiteY2" fmla="*/ 165790 h 186514"/>
                  <a:gd name="connsiteX3" fmla="*/ 0 w 173074"/>
                  <a:gd name="connsiteY3" fmla="*/ 165790 h 186514"/>
                  <a:gd name="connsiteX0" fmla="*/ 6831 w 179905"/>
                  <a:gd name="connsiteY0" fmla="*/ 165790 h 197941"/>
                  <a:gd name="connsiteX1" fmla="*/ 93368 w 179905"/>
                  <a:gd name="connsiteY1" fmla="*/ 0 h 197941"/>
                  <a:gd name="connsiteX2" fmla="*/ 179905 w 179905"/>
                  <a:gd name="connsiteY2" fmla="*/ 165790 h 197941"/>
                  <a:gd name="connsiteX3" fmla="*/ 6831 w 179905"/>
                  <a:gd name="connsiteY3" fmla="*/ 165790 h 197941"/>
                  <a:gd name="connsiteX0" fmla="*/ 477 w 173558"/>
                  <a:gd name="connsiteY0" fmla="*/ 203890 h 227056"/>
                  <a:gd name="connsiteX1" fmla="*/ 127495 w 173558"/>
                  <a:gd name="connsiteY1" fmla="*/ 0 h 227056"/>
                  <a:gd name="connsiteX2" fmla="*/ 173551 w 173558"/>
                  <a:gd name="connsiteY2" fmla="*/ 203890 h 227056"/>
                  <a:gd name="connsiteX3" fmla="*/ 477 w 173558"/>
                  <a:gd name="connsiteY3" fmla="*/ 203890 h 227056"/>
                  <a:gd name="connsiteX0" fmla="*/ 2534 w 175615"/>
                  <a:gd name="connsiteY0" fmla="*/ 203890 h 234288"/>
                  <a:gd name="connsiteX1" fmla="*/ 129552 w 175615"/>
                  <a:gd name="connsiteY1" fmla="*/ 0 h 234288"/>
                  <a:gd name="connsiteX2" fmla="*/ 175608 w 175615"/>
                  <a:gd name="connsiteY2" fmla="*/ 203890 h 234288"/>
                  <a:gd name="connsiteX3" fmla="*/ 2534 w 175615"/>
                  <a:gd name="connsiteY3" fmla="*/ 203890 h 234288"/>
                  <a:gd name="connsiteX0" fmla="*/ 2185 w 175259"/>
                  <a:gd name="connsiteY0" fmla="*/ 184035 h 224032"/>
                  <a:gd name="connsiteX1" fmla="*/ 129203 w 175259"/>
                  <a:gd name="connsiteY1" fmla="*/ 59 h 224032"/>
                  <a:gd name="connsiteX2" fmla="*/ 175259 w 175259"/>
                  <a:gd name="connsiteY2" fmla="*/ 203949 h 224032"/>
                  <a:gd name="connsiteX3" fmla="*/ 2185 w 175259"/>
                  <a:gd name="connsiteY3" fmla="*/ 184035 h 224032"/>
                  <a:gd name="connsiteX0" fmla="*/ 0 w 173074"/>
                  <a:gd name="connsiteY0" fmla="*/ 184035 h 224033"/>
                  <a:gd name="connsiteX1" fmla="*/ 127018 w 173074"/>
                  <a:gd name="connsiteY1" fmla="*/ 59 h 224033"/>
                  <a:gd name="connsiteX2" fmla="*/ 173074 w 173074"/>
                  <a:gd name="connsiteY2" fmla="*/ 203949 h 224033"/>
                  <a:gd name="connsiteX3" fmla="*/ 0 w 173074"/>
                  <a:gd name="connsiteY3" fmla="*/ 184035 h 224033"/>
                  <a:gd name="connsiteX0" fmla="*/ 0 w 173074"/>
                  <a:gd name="connsiteY0" fmla="*/ 184035 h 219217"/>
                  <a:gd name="connsiteX1" fmla="*/ 127018 w 173074"/>
                  <a:gd name="connsiteY1" fmla="*/ 59 h 219217"/>
                  <a:gd name="connsiteX2" fmla="*/ 173074 w 173074"/>
                  <a:gd name="connsiteY2" fmla="*/ 203949 h 219217"/>
                  <a:gd name="connsiteX3" fmla="*/ 0 w 173074"/>
                  <a:gd name="connsiteY3" fmla="*/ 184035 h 219217"/>
                  <a:gd name="connsiteX0" fmla="*/ 92 w 173166"/>
                  <a:gd name="connsiteY0" fmla="*/ 184035 h 218694"/>
                  <a:gd name="connsiteX1" fmla="*/ 127110 w 173166"/>
                  <a:gd name="connsiteY1" fmla="*/ 59 h 218694"/>
                  <a:gd name="connsiteX2" fmla="*/ 173166 w 173166"/>
                  <a:gd name="connsiteY2" fmla="*/ 203949 h 218694"/>
                  <a:gd name="connsiteX3" fmla="*/ 92 w 173166"/>
                  <a:gd name="connsiteY3" fmla="*/ 184035 h 218694"/>
                  <a:gd name="connsiteX0" fmla="*/ 92 w 173166"/>
                  <a:gd name="connsiteY0" fmla="*/ 183976 h 218635"/>
                  <a:gd name="connsiteX1" fmla="*/ 127110 w 173166"/>
                  <a:gd name="connsiteY1" fmla="*/ 0 h 218635"/>
                  <a:gd name="connsiteX2" fmla="*/ 173166 w 173166"/>
                  <a:gd name="connsiteY2" fmla="*/ 203890 h 218635"/>
                  <a:gd name="connsiteX3" fmla="*/ 92 w 173166"/>
                  <a:gd name="connsiteY3" fmla="*/ 183976 h 218635"/>
                  <a:gd name="connsiteX0" fmla="*/ 656 w 173730"/>
                  <a:gd name="connsiteY0" fmla="*/ 183976 h 218635"/>
                  <a:gd name="connsiteX1" fmla="*/ 127674 w 173730"/>
                  <a:gd name="connsiteY1" fmla="*/ 0 h 218635"/>
                  <a:gd name="connsiteX2" fmla="*/ 173730 w 173730"/>
                  <a:gd name="connsiteY2" fmla="*/ 203890 h 218635"/>
                  <a:gd name="connsiteX3" fmla="*/ 656 w 173730"/>
                  <a:gd name="connsiteY3" fmla="*/ 183976 h 218635"/>
                  <a:gd name="connsiteX0" fmla="*/ 788 w 173862"/>
                  <a:gd name="connsiteY0" fmla="*/ 183976 h 218635"/>
                  <a:gd name="connsiteX1" fmla="*/ 127806 w 173862"/>
                  <a:gd name="connsiteY1" fmla="*/ 0 h 218635"/>
                  <a:gd name="connsiteX2" fmla="*/ 173862 w 173862"/>
                  <a:gd name="connsiteY2" fmla="*/ 203890 h 218635"/>
                  <a:gd name="connsiteX3" fmla="*/ 788 w 173862"/>
                  <a:gd name="connsiteY3" fmla="*/ 183976 h 218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3862" h="218635">
                    <a:moveTo>
                      <a:pt x="788" y="183976"/>
                    </a:moveTo>
                    <a:cubicBezTo>
                      <a:pt x="-9154" y="152214"/>
                      <a:pt x="77270" y="110235"/>
                      <a:pt x="127806" y="0"/>
                    </a:cubicBezTo>
                    <a:cubicBezTo>
                      <a:pt x="156652" y="3319"/>
                      <a:pt x="173862" y="112327"/>
                      <a:pt x="173862" y="203890"/>
                    </a:cubicBezTo>
                    <a:cubicBezTo>
                      <a:pt x="159439" y="231522"/>
                      <a:pt x="-3731" y="217730"/>
                      <a:pt x="788" y="183976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D7E94EAB-F9F9-4F36-9D46-48E433874023}"/>
                  </a:ext>
                </a:extLst>
              </p:cNvPr>
              <p:cNvSpPr/>
              <p:nvPr/>
            </p:nvSpPr>
            <p:spPr>
              <a:xfrm rot="20700000">
                <a:off x="1721605" y="1337348"/>
                <a:ext cx="841698" cy="889954"/>
              </a:xfrm>
              <a:custGeom>
                <a:avLst/>
                <a:gdLst>
                  <a:gd name="connsiteX0" fmla="*/ 505665 w 841698"/>
                  <a:gd name="connsiteY0" fmla="*/ 9040 h 889954"/>
                  <a:gd name="connsiteX1" fmla="*/ 841698 w 841698"/>
                  <a:gd name="connsiteY1" fmla="*/ 444977 h 889954"/>
                  <a:gd name="connsiteX2" fmla="*/ 420849 w 841698"/>
                  <a:gd name="connsiteY2" fmla="*/ 889954 h 889954"/>
                  <a:gd name="connsiteX3" fmla="*/ 257036 w 841698"/>
                  <a:gd name="connsiteY3" fmla="*/ 854985 h 889954"/>
                  <a:gd name="connsiteX4" fmla="*/ 192946 w 841698"/>
                  <a:gd name="connsiteY4" fmla="*/ 818204 h 889954"/>
                  <a:gd name="connsiteX5" fmla="*/ 199627 w 841698"/>
                  <a:gd name="connsiteY5" fmla="*/ 794684 h 889954"/>
                  <a:gd name="connsiteX6" fmla="*/ 194698 w 841698"/>
                  <a:gd name="connsiteY6" fmla="*/ 669769 h 889954"/>
                  <a:gd name="connsiteX7" fmla="*/ 77626 w 841698"/>
                  <a:gd name="connsiteY7" fmla="*/ 701138 h 889954"/>
                  <a:gd name="connsiteX8" fmla="*/ 71875 w 841698"/>
                  <a:gd name="connsiteY8" fmla="*/ 693768 h 889954"/>
                  <a:gd name="connsiteX9" fmla="*/ 0 w 841698"/>
                  <a:gd name="connsiteY9" fmla="*/ 444977 h 889954"/>
                  <a:gd name="connsiteX10" fmla="*/ 420849 w 841698"/>
                  <a:gd name="connsiteY10" fmla="*/ 0 h 889954"/>
                  <a:gd name="connsiteX11" fmla="*/ 505665 w 841698"/>
                  <a:gd name="connsiteY11" fmla="*/ 9040 h 889954"/>
                  <a:gd name="connsiteX0" fmla="*/ 505665 w 841698"/>
                  <a:gd name="connsiteY0" fmla="*/ 9040 h 889954"/>
                  <a:gd name="connsiteX1" fmla="*/ 841698 w 841698"/>
                  <a:gd name="connsiteY1" fmla="*/ 444977 h 889954"/>
                  <a:gd name="connsiteX2" fmla="*/ 420849 w 841698"/>
                  <a:gd name="connsiteY2" fmla="*/ 889954 h 889954"/>
                  <a:gd name="connsiteX3" fmla="*/ 257036 w 841698"/>
                  <a:gd name="connsiteY3" fmla="*/ 854985 h 889954"/>
                  <a:gd name="connsiteX4" fmla="*/ 192946 w 841698"/>
                  <a:gd name="connsiteY4" fmla="*/ 818204 h 889954"/>
                  <a:gd name="connsiteX5" fmla="*/ 194698 w 841698"/>
                  <a:gd name="connsiteY5" fmla="*/ 669769 h 889954"/>
                  <a:gd name="connsiteX6" fmla="*/ 77626 w 841698"/>
                  <a:gd name="connsiteY6" fmla="*/ 701138 h 889954"/>
                  <a:gd name="connsiteX7" fmla="*/ 71875 w 841698"/>
                  <a:gd name="connsiteY7" fmla="*/ 693768 h 889954"/>
                  <a:gd name="connsiteX8" fmla="*/ 0 w 841698"/>
                  <a:gd name="connsiteY8" fmla="*/ 444977 h 889954"/>
                  <a:gd name="connsiteX9" fmla="*/ 420849 w 841698"/>
                  <a:gd name="connsiteY9" fmla="*/ 0 h 889954"/>
                  <a:gd name="connsiteX10" fmla="*/ 505665 w 841698"/>
                  <a:gd name="connsiteY10" fmla="*/ 9040 h 889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41698" h="889954">
                    <a:moveTo>
                      <a:pt x="505665" y="9040"/>
                    </a:moveTo>
                    <a:cubicBezTo>
                      <a:pt x="697438" y="50533"/>
                      <a:pt x="841698" y="229942"/>
                      <a:pt x="841698" y="444977"/>
                    </a:cubicBezTo>
                    <a:cubicBezTo>
                      <a:pt x="841698" y="690731"/>
                      <a:pt x="653277" y="889954"/>
                      <a:pt x="420849" y="889954"/>
                    </a:cubicBezTo>
                    <a:cubicBezTo>
                      <a:pt x="362742" y="889954"/>
                      <a:pt x="307386" y="877502"/>
                      <a:pt x="257036" y="854985"/>
                    </a:cubicBezTo>
                    <a:lnTo>
                      <a:pt x="192946" y="818204"/>
                    </a:lnTo>
                    <a:lnTo>
                      <a:pt x="194698" y="669769"/>
                    </a:lnTo>
                    <a:lnTo>
                      <a:pt x="77626" y="701138"/>
                    </a:lnTo>
                    <a:lnTo>
                      <a:pt x="71875" y="693768"/>
                    </a:lnTo>
                    <a:cubicBezTo>
                      <a:pt x="26497" y="622749"/>
                      <a:pt x="0" y="537135"/>
                      <a:pt x="0" y="444977"/>
                    </a:cubicBezTo>
                    <a:cubicBezTo>
                      <a:pt x="0" y="199223"/>
                      <a:pt x="188421" y="0"/>
                      <a:pt x="420849" y="0"/>
                    </a:cubicBezTo>
                    <a:cubicBezTo>
                      <a:pt x="449902" y="0"/>
                      <a:pt x="478268" y="3113"/>
                      <a:pt x="505665" y="904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月 56">
                <a:extLst>
                  <a:ext uri="{FF2B5EF4-FFF2-40B4-BE49-F238E27FC236}">
                    <a16:creationId xmlns:a16="http://schemas.microsoft.com/office/drawing/2014/main" id="{8DD26E24-82FF-4DA9-BE69-150670627CC2}"/>
                  </a:ext>
                </a:extLst>
              </p:cNvPr>
              <p:cNvSpPr/>
              <p:nvPr/>
            </p:nvSpPr>
            <p:spPr>
              <a:xfrm rot="18900000">
                <a:off x="1770705" y="1739348"/>
                <a:ext cx="38276" cy="89729"/>
              </a:xfrm>
              <a:prstGeom prst="moon">
                <a:avLst>
                  <a:gd name="adj" fmla="val 56460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BE8AF938-B0E9-4F3C-8DB8-190B0D623111}"/>
                  </a:ext>
                </a:extLst>
              </p:cNvPr>
              <p:cNvSpPr/>
              <p:nvPr/>
            </p:nvSpPr>
            <p:spPr>
              <a:xfrm rot="20700000">
                <a:off x="1788974" y="1756781"/>
                <a:ext cx="99312" cy="190265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月 58">
                <a:extLst>
                  <a:ext uri="{FF2B5EF4-FFF2-40B4-BE49-F238E27FC236}">
                    <a16:creationId xmlns:a16="http://schemas.microsoft.com/office/drawing/2014/main" id="{CD3EA038-F716-4A97-93DE-9C2901763442}"/>
                  </a:ext>
                </a:extLst>
              </p:cNvPr>
              <p:cNvSpPr/>
              <p:nvPr/>
            </p:nvSpPr>
            <p:spPr>
              <a:xfrm rot="4500000">
                <a:off x="1834659" y="1566621"/>
                <a:ext cx="28374" cy="194303"/>
              </a:xfrm>
              <a:prstGeom prst="moon">
                <a:avLst>
                  <a:gd name="adj" fmla="val 70558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F63949F9-A199-40DC-81D5-20C727ED840C}"/>
                  </a:ext>
                </a:extLst>
              </p:cNvPr>
              <p:cNvSpPr/>
              <p:nvPr/>
            </p:nvSpPr>
            <p:spPr>
              <a:xfrm>
                <a:off x="574531" y="3488756"/>
                <a:ext cx="607220" cy="607220"/>
              </a:xfrm>
              <a:prstGeom prst="ellipse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1BEDDDF3-4666-4487-8BC2-33DFB93AEA32}"/>
                  </a:ext>
                </a:extLst>
              </p:cNvPr>
              <p:cNvSpPr/>
              <p:nvPr/>
            </p:nvSpPr>
            <p:spPr>
              <a:xfrm>
                <a:off x="1193917" y="3322910"/>
                <a:ext cx="950772" cy="389385"/>
              </a:xfrm>
              <a:custGeom>
                <a:avLst/>
                <a:gdLst>
                  <a:gd name="connsiteX0" fmla="*/ 845898 w 1109532"/>
                  <a:gd name="connsiteY0" fmla="*/ 120773 h 454404"/>
                  <a:gd name="connsiteX1" fmla="*/ 1109532 w 1109532"/>
                  <a:gd name="connsiteY1" fmla="*/ 247297 h 454404"/>
                  <a:gd name="connsiteX2" fmla="*/ 1086436 w 1109532"/>
                  <a:gd name="connsiteY2" fmla="*/ 265978 h 454404"/>
                  <a:gd name="connsiteX3" fmla="*/ 753854 w 1109532"/>
                  <a:gd name="connsiteY3" fmla="*/ 163984 h 454404"/>
                  <a:gd name="connsiteX4" fmla="*/ 534546 w 1109532"/>
                  <a:gd name="connsiteY4" fmla="*/ 434017 h 454404"/>
                  <a:gd name="connsiteX5" fmla="*/ 532597 w 1109532"/>
                  <a:gd name="connsiteY5" fmla="*/ 433844 h 454404"/>
                  <a:gd name="connsiteX6" fmla="*/ 534488 w 1109532"/>
                  <a:gd name="connsiteY6" fmla="*/ 435723 h 454404"/>
                  <a:gd name="connsiteX7" fmla="*/ 511392 w 1109532"/>
                  <a:gd name="connsiteY7" fmla="*/ 454404 h 454404"/>
                  <a:gd name="connsiteX8" fmla="*/ 278452 w 1109532"/>
                  <a:gd name="connsiteY8" fmla="*/ 339048 h 454404"/>
                  <a:gd name="connsiteX9" fmla="*/ 39230 w 1109532"/>
                  <a:gd name="connsiteY9" fmla="*/ 440738 h 454404"/>
                  <a:gd name="connsiteX10" fmla="*/ 17253 w 1109532"/>
                  <a:gd name="connsiteY10" fmla="*/ 420752 h 454404"/>
                  <a:gd name="connsiteX11" fmla="*/ 279311 w 1109532"/>
                  <a:gd name="connsiteY11" fmla="*/ 309355 h 454404"/>
                  <a:gd name="connsiteX12" fmla="*/ 482209 w 1109532"/>
                  <a:gd name="connsiteY12" fmla="*/ 383758 h 454404"/>
                  <a:gd name="connsiteX13" fmla="*/ 509858 w 1109532"/>
                  <a:gd name="connsiteY13" fmla="*/ 411241 h 454404"/>
                  <a:gd name="connsiteX14" fmla="*/ 529020 w 1109532"/>
                  <a:gd name="connsiteY14" fmla="*/ 332485 h 454404"/>
                  <a:gd name="connsiteX15" fmla="*/ 745202 w 1109532"/>
                  <a:gd name="connsiteY15" fmla="*/ 135568 h 454404"/>
                  <a:gd name="connsiteX16" fmla="*/ 845898 w 1109532"/>
                  <a:gd name="connsiteY16" fmla="*/ 120773 h 454404"/>
                  <a:gd name="connsiteX17" fmla="*/ 828645 w 1109532"/>
                  <a:gd name="connsiteY17" fmla="*/ 3 h 454404"/>
                  <a:gd name="connsiteX18" fmla="*/ 1092279 w 1109532"/>
                  <a:gd name="connsiteY18" fmla="*/ 126527 h 454404"/>
                  <a:gd name="connsiteX19" fmla="*/ 1069183 w 1109532"/>
                  <a:gd name="connsiteY19" fmla="*/ 145208 h 454404"/>
                  <a:gd name="connsiteX20" fmla="*/ 736601 w 1109532"/>
                  <a:gd name="connsiteY20" fmla="*/ 43214 h 454404"/>
                  <a:gd name="connsiteX21" fmla="*/ 517293 w 1109532"/>
                  <a:gd name="connsiteY21" fmla="*/ 313247 h 454404"/>
                  <a:gd name="connsiteX22" fmla="*/ 515344 w 1109532"/>
                  <a:gd name="connsiteY22" fmla="*/ 313074 h 454404"/>
                  <a:gd name="connsiteX23" fmla="*/ 517235 w 1109532"/>
                  <a:gd name="connsiteY23" fmla="*/ 314953 h 454404"/>
                  <a:gd name="connsiteX24" fmla="*/ 494139 w 1109532"/>
                  <a:gd name="connsiteY24" fmla="*/ 333634 h 454404"/>
                  <a:gd name="connsiteX25" fmla="*/ 261199 w 1109532"/>
                  <a:gd name="connsiteY25" fmla="*/ 218278 h 454404"/>
                  <a:gd name="connsiteX26" fmla="*/ 21977 w 1109532"/>
                  <a:gd name="connsiteY26" fmla="*/ 319968 h 454404"/>
                  <a:gd name="connsiteX27" fmla="*/ 0 w 1109532"/>
                  <a:gd name="connsiteY27" fmla="*/ 299982 h 454404"/>
                  <a:gd name="connsiteX28" fmla="*/ 262058 w 1109532"/>
                  <a:gd name="connsiteY28" fmla="*/ 188585 h 454404"/>
                  <a:gd name="connsiteX29" fmla="*/ 464956 w 1109532"/>
                  <a:gd name="connsiteY29" fmla="*/ 262988 h 454404"/>
                  <a:gd name="connsiteX30" fmla="*/ 492605 w 1109532"/>
                  <a:gd name="connsiteY30" fmla="*/ 290471 h 454404"/>
                  <a:gd name="connsiteX31" fmla="*/ 511767 w 1109532"/>
                  <a:gd name="connsiteY31" fmla="*/ 211715 h 454404"/>
                  <a:gd name="connsiteX32" fmla="*/ 727949 w 1109532"/>
                  <a:gd name="connsiteY32" fmla="*/ 14797 h 454404"/>
                  <a:gd name="connsiteX33" fmla="*/ 828645 w 1109532"/>
                  <a:gd name="connsiteY33" fmla="*/ 3 h 454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09532" h="454404">
                    <a:moveTo>
                      <a:pt x="845898" y="120773"/>
                    </a:moveTo>
                    <a:cubicBezTo>
                      <a:pt x="946580" y="121199"/>
                      <a:pt x="1044026" y="166308"/>
                      <a:pt x="1109532" y="247297"/>
                    </a:cubicBezTo>
                    <a:lnTo>
                      <a:pt x="1086436" y="265978"/>
                    </a:lnTo>
                    <a:cubicBezTo>
                      <a:pt x="1006705" y="167402"/>
                      <a:pt x="875140" y="127055"/>
                      <a:pt x="753854" y="163984"/>
                    </a:cubicBezTo>
                    <a:cubicBezTo>
                      <a:pt x="632567" y="200913"/>
                      <a:pt x="545812" y="307735"/>
                      <a:pt x="534546" y="434017"/>
                    </a:cubicBezTo>
                    <a:lnTo>
                      <a:pt x="532597" y="433844"/>
                    </a:lnTo>
                    <a:lnTo>
                      <a:pt x="534488" y="435723"/>
                    </a:lnTo>
                    <a:lnTo>
                      <a:pt x="511392" y="454404"/>
                    </a:lnTo>
                    <a:cubicBezTo>
                      <a:pt x="454293" y="383810"/>
                      <a:pt x="369210" y="341675"/>
                      <a:pt x="278452" y="339048"/>
                    </a:cubicBezTo>
                    <a:cubicBezTo>
                      <a:pt x="187694" y="336421"/>
                      <a:pt x="100316" y="373564"/>
                      <a:pt x="39230" y="440738"/>
                    </a:cubicBezTo>
                    <a:lnTo>
                      <a:pt x="17253" y="420752"/>
                    </a:lnTo>
                    <a:cubicBezTo>
                      <a:pt x="84171" y="347167"/>
                      <a:pt x="179890" y="306478"/>
                      <a:pt x="279311" y="309355"/>
                    </a:cubicBezTo>
                    <a:cubicBezTo>
                      <a:pt x="353877" y="311514"/>
                      <a:pt x="424946" y="338017"/>
                      <a:pt x="482209" y="383758"/>
                    </a:cubicBezTo>
                    <a:lnTo>
                      <a:pt x="509858" y="411241"/>
                    </a:lnTo>
                    <a:lnTo>
                      <a:pt x="529020" y="332485"/>
                    </a:lnTo>
                    <a:cubicBezTo>
                      <a:pt x="567183" y="239316"/>
                      <a:pt x="645553" y="165909"/>
                      <a:pt x="745202" y="135568"/>
                    </a:cubicBezTo>
                    <a:cubicBezTo>
                      <a:pt x="778418" y="125454"/>
                      <a:pt x="812338" y="120631"/>
                      <a:pt x="845898" y="120773"/>
                    </a:cubicBezTo>
                    <a:close/>
                    <a:moveTo>
                      <a:pt x="828645" y="3"/>
                    </a:moveTo>
                    <a:cubicBezTo>
                      <a:pt x="929327" y="429"/>
                      <a:pt x="1026773" y="45538"/>
                      <a:pt x="1092279" y="126527"/>
                    </a:cubicBezTo>
                    <a:lnTo>
                      <a:pt x="1069183" y="145208"/>
                    </a:lnTo>
                    <a:cubicBezTo>
                      <a:pt x="989452" y="46632"/>
                      <a:pt x="857887" y="6285"/>
                      <a:pt x="736601" y="43214"/>
                    </a:cubicBezTo>
                    <a:cubicBezTo>
                      <a:pt x="615314" y="80143"/>
                      <a:pt x="528559" y="186965"/>
                      <a:pt x="517293" y="313247"/>
                    </a:cubicBezTo>
                    <a:lnTo>
                      <a:pt x="515344" y="313074"/>
                    </a:lnTo>
                    <a:lnTo>
                      <a:pt x="517235" y="314953"/>
                    </a:lnTo>
                    <a:lnTo>
                      <a:pt x="494139" y="333634"/>
                    </a:lnTo>
                    <a:cubicBezTo>
                      <a:pt x="437040" y="263040"/>
                      <a:pt x="351957" y="220905"/>
                      <a:pt x="261199" y="218278"/>
                    </a:cubicBezTo>
                    <a:cubicBezTo>
                      <a:pt x="170441" y="215651"/>
                      <a:pt x="83063" y="252794"/>
                      <a:pt x="21977" y="319968"/>
                    </a:cubicBezTo>
                    <a:lnTo>
                      <a:pt x="0" y="299982"/>
                    </a:lnTo>
                    <a:cubicBezTo>
                      <a:pt x="66918" y="226397"/>
                      <a:pt x="162637" y="185708"/>
                      <a:pt x="262058" y="188585"/>
                    </a:cubicBezTo>
                    <a:cubicBezTo>
                      <a:pt x="336624" y="190744"/>
                      <a:pt x="407693" y="217247"/>
                      <a:pt x="464956" y="262988"/>
                    </a:cubicBezTo>
                    <a:lnTo>
                      <a:pt x="492605" y="290471"/>
                    </a:lnTo>
                    <a:lnTo>
                      <a:pt x="511767" y="211715"/>
                    </a:lnTo>
                    <a:cubicBezTo>
                      <a:pt x="549930" y="118546"/>
                      <a:pt x="628300" y="45139"/>
                      <a:pt x="727949" y="14797"/>
                    </a:cubicBezTo>
                    <a:cubicBezTo>
                      <a:pt x="761165" y="4684"/>
                      <a:pt x="795085" y="-139"/>
                      <a:pt x="828645" y="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065DDD87-21BB-4CE8-BD01-0E94107BB74E}"/>
                  </a:ext>
                </a:extLst>
              </p:cNvPr>
              <p:cNvSpPr/>
              <p:nvPr/>
            </p:nvSpPr>
            <p:spPr>
              <a:xfrm>
                <a:off x="1572771" y="1289860"/>
                <a:ext cx="1433934" cy="898522"/>
              </a:xfrm>
              <a:custGeom>
                <a:avLst/>
                <a:gdLst>
                  <a:gd name="connsiteX0" fmla="*/ 535370 w 1433934"/>
                  <a:gd name="connsiteY0" fmla="*/ 525 h 898522"/>
                  <a:gd name="connsiteX1" fmla="*/ 1021068 w 1433934"/>
                  <a:gd name="connsiteY1" fmla="*/ 371517 h 898522"/>
                  <a:gd name="connsiteX2" fmla="*/ 1037310 w 1433934"/>
                  <a:gd name="connsiteY2" fmla="*/ 468023 h 898522"/>
                  <a:gd name="connsiteX3" fmla="*/ 1076916 w 1433934"/>
                  <a:gd name="connsiteY3" fmla="*/ 494521 h 898522"/>
                  <a:gd name="connsiteX4" fmla="*/ 1389375 w 1433934"/>
                  <a:gd name="connsiteY4" fmla="*/ 576402 h 898522"/>
                  <a:gd name="connsiteX5" fmla="*/ 1319445 w 1433934"/>
                  <a:gd name="connsiteY5" fmla="*/ 659716 h 898522"/>
                  <a:gd name="connsiteX6" fmla="*/ 1279462 w 1433934"/>
                  <a:gd name="connsiteY6" fmla="*/ 687703 h 898522"/>
                  <a:gd name="connsiteX7" fmla="*/ 1285221 w 1433934"/>
                  <a:gd name="connsiteY7" fmla="*/ 690568 h 898522"/>
                  <a:gd name="connsiteX8" fmla="*/ 1433934 w 1433934"/>
                  <a:gd name="connsiteY8" fmla="*/ 742702 h 898522"/>
                  <a:gd name="connsiteX9" fmla="*/ 1008366 w 1433934"/>
                  <a:gd name="connsiteY9" fmla="*/ 856732 h 898522"/>
                  <a:gd name="connsiteX10" fmla="*/ 957156 w 1433934"/>
                  <a:gd name="connsiteY10" fmla="*/ 819858 h 898522"/>
                  <a:gd name="connsiteX11" fmla="*/ 940615 w 1433934"/>
                  <a:gd name="connsiteY11" fmla="*/ 801967 h 898522"/>
                  <a:gd name="connsiteX12" fmla="*/ 939023 w 1433934"/>
                  <a:gd name="connsiteY12" fmla="*/ 804336 h 898522"/>
                  <a:gd name="connsiteX13" fmla="*/ 868609 w 1433934"/>
                  <a:gd name="connsiteY13" fmla="*/ 767095 h 898522"/>
                  <a:gd name="connsiteX14" fmla="*/ 644709 w 1433934"/>
                  <a:gd name="connsiteY14" fmla="*/ 409722 h 898522"/>
                  <a:gd name="connsiteX15" fmla="*/ 644984 w 1433934"/>
                  <a:gd name="connsiteY15" fmla="*/ 402964 h 898522"/>
                  <a:gd name="connsiteX16" fmla="*/ 599313 w 1433934"/>
                  <a:gd name="connsiteY16" fmla="*/ 407484 h 898522"/>
                  <a:gd name="connsiteX17" fmla="*/ 486662 w 1433934"/>
                  <a:gd name="connsiteY17" fmla="*/ 404836 h 898522"/>
                  <a:gd name="connsiteX18" fmla="*/ 250889 w 1433934"/>
                  <a:gd name="connsiteY18" fmla="*/ 336153 h 898522"/>
                  <a:gd name="connsiteX19" fmla="*/ 216341 w 1433934"/>
                  <a:gd name="connsiteY19" fmla="*/ 315722 h 898522"/>
                  <a:gd name="connsiteX20" fmla="*/ 212111 w 1433934"/>
                  <a:gd name="connsiteY20" fmla="*/ 316096 h 898522"/>
                  <a:gd name="connsiteX21" fmla="*/ 194503 w 1433934"/>
                  <a:gd name="connsiteY21" fmla="*/ 322522 h 898522"/>
                  <a:gd name="connsiteX22" fmla="*/ 55834 w 1433934"/>
                  <a:gd name="connsiteY22" fmla="*/ 268895 h 898522"/>
                  <a:gd name="connsiteX23" fmla="*/ 21106 w 1433934"/>
                  <a:gd name="connsiteY23" fmla="*/ 94927 h 898522"/>
                  <a:gd name="connsiteX24" fmla="*/ 80982 w 1433934"/>
                  <a:gd name="connsiteY24" fmla="*/ 243747 h 898522"/>
                  <a:gd name="connsiteX25" fmla="*/ 116672 w 1433934"/>
                  <a:gd name="connsiteY25" fmla="*/ 273165 h 898522"/>
                  <a:gd name="connsiteX26" fmla="*/ 122564 w 1433934"/>
                  <a:gd name="connsiteY26" fmla="*/ 276309 h 898522"/>
                  <a:gd name="connsiteX27" fmla="*/ 109978 w 1433934"/>
                  <a:gd name="connsiteY27" fmla="*/ 264890 h 898522"/>
                  <a:gd name="connsiteX28" fmla="*/ 84203 w 1433934"/>
                  <a:gd name="connsiteY28" fmla="*/ 229099 h 898522"/>
                  <a:gd name="connsiteX29" fmla="*/ 95684 w 1433934"/>
                  <a:gd name="connsiteY29" fmla="*/ 52070 h 898522"/>
                  <a:gd name="connsiteX30" fmla="*/ 115003 w 1433934"/>
                  <a:gd name="connsiteY30" fmla="*/ 211317 h 898522"/>
                  <a:gd name="connsiteX31" fmla="*/ 141862 w 1433934"/>
                  <a:gd name="connsiteY31" fmla="*/ 248970 h 898522"/>
                  <a:gd name="connsiteX32" fmla="*/ 152345 w 1433934"/>
                  <a:gd name="connsiteY32" fmla="*/ 258772 h 898522"/>
                  <a:gd name="connsiteX33" fmla="*/ 160082 w 1433934"/>
                  <a:gd name="connsiteY33" fmla="*/ 240514 h 898522"/>
                  <a:gd name="connsiteX34" fmla="*/ 441802 w 1433934"/>
                  <a:gd name="connsiteY34" fmla="*/ 15204 h 898522"/>
                  <a:gd name="connsiteX35" fmla="*/ 535370 w 1433934"/>
                  <a:gd name="connsiteY35" fmla="*/ 525 h 89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33934" h="898522">
                    <a:moveTo>
                      <a:pt x="535370" y="525"/>
                    </a:moveTo>
                    <a:cubicBezTo>
                      <a:pt x="752982" y="-10086"/>
                      <a:pt x="959269" y="140881"/>
                      <a:pt x="1021068" y="371517"/>
                    </a:cubicBezTo>
                    <a:lnTo>
                      <a:pt x="1037310" y="468023"/>
                    </a:lnTo>
                    <a:lnTo>
                      <a:pt x="1076916" y="494521"/>
                    </a:lnTo>
                    <a:cubicBezTo>
                      <a:pt x="1170222" y="548391"/>
                      <a:pt x="1277748" y="577632"/>
                      <a:pt x="1389375" y="576402"/>
                    </a:cubicBezTo>
                    <a:cubicBezTo>
                      <a:pt x="1370556" y="608998"/>
                      <a:pt x="1346737" y="636905"/>
                      <a:pt x="1319445" y="659716"/>
                    </a:cubicBezTo>
                    <a:lnTo>
                      <a:pt x="1279462" y="687703"/>
                    </a:lnTo>
                    <a:lnTo>
                      <a:pt x="1285221" y="690568"/>
                    </a:lnTo>
                    <a:cubicBezTo>
                      <a:pt x="1333521" y="710959"/>
                      <a:pt x="1383180" y="728388"/>
                      <a:pt x="1433934" y="742702"/>
                    </a:cubicBezTo>
                    <a:cubicBezTo>
                      <a:pt x="1347905" y="891708"/>
                      <a:pt x="1157372" y="942761"/>
                      <a:pt x="1008366" y="856732"/>
                    </a:cubicBezTo>
                    <a:cubicBezTo>
                      <a:pt x="989740" y="845979"/>
                      <a:pt x="972645" y="833593"/>
                      <a:pt x="957156" y="819858"/>
                    </a:cubicBezTo>
                    <a:lnTo>
                      <a:pt x="940615" y="801967"/>
                    </a:lnTo>
                    <a:lnTo>
                      <a:pt x="939023" y="804336"/>
                    </a:lnTo>
                    <a:lnTo>
                      <a:pt x="868609" y="767095"/>
                    </a:lnTo>
                    <a:cubicBezTo>
                      <a:pt x="734245" y="681691"/>
                      <a:pt x="647918" y="551055"/>
                      <a:pt x="644709" y="409722"/>
                    </a:cubicBezTo>
                    <a:lnTo>
                      <a:pt x="644984" y="402964"/>
                    </a:lnTo>
                    <a:lnTo>
                      <a:pt x="599313" y="407484"/>
                    </a:lnTo>
                    <a:cubicBezTo>
                      <a:pt x="562614" y="409621"/>
                      <a:pt x="524929" y="408824"/>
                      <a:pt x="486662" y="404836"/>
                    </a:cubicBezTo>
                    <a:cubicBezTo>
                      <a:pt x="400560" y="395866"/>
                      <a:pt x="320675" y="371698"/>
                      <a:pt x="250889" y="336153"/>
                    </a:cubicBezTo>
                    <a:lnTo>
                      <a:pt x="216341" y="315722"/>
                    </a:lnTo>
                    <a:lnTo>
                      <a:pt x="212111" y="316096"/>
                    </a:lnTo>
                    <a:lnTo>
                      <a:pt x="194503" y="322522"/>
                    </a:lnTo>
                    <a:cubicBezTo>
                      <a:pt x="153674" y="331669"/>
                      <a:pt x="99057" y="312117"/>
                      <a:pt x="55834" y="268895"/>
                    </a:cubicBezTo>
                    <a:cubicBezTo>
                      <a:pt x="-1796" y="211265"/>
                      <a:pt x="-17344" y="133377"/>
                      <a:pt x="21106" y="94927"/>
                    </a:cubicBezTo>
                    <a:cubicBezTo>
                      <a:pt x="12821" y="140877"/>
                      <a:pt x="36187" y="198951"/>
                      <a:pt x="80982" y="243747"/>
                    </a:cubicBezTo>
                    <a:cubicBezTo>
                      <a:pt x="92181" y="254945"/>
                      <a:pt x="104210" y="264805"/>
                      <a:pt x="116672" y="273165"/>
                    </a:cubicBezTo>
                    <a:lnTo>
                      <a:pt x="122564" y="276309"/>
                    </a:lnTo>
                    <a:lnTo>
                      <a:pt x="109978" y="264890"/>
                    </a:lnTo>
                    <a:cubicBezTo>
                      <a:pt x="100555" y="254323"/>
                      <a:pt x="91844" y="242333"/>
                      <a:pt x="84203" y="229099"/>
                    </a:cubicBezTo>
                    <a:cubicBezTo>
                      <a:pt x="43452" y="158517"/>
                      <a:pt x="48593" y="79258"/>
                      <a:pt x="95684" y="52070"/>
                    </a:cubicBezTo>
                    <a:cubicBezTo>
                      <a:pt x="75789" y="94311"/>
                      <a:pt x="83328" y="156453"/>
                      <a:pt x="115003" y="211317"/>
                    </a:cubicBezTo>
                    <a:cubicBezTo>
                      <a:pt x="122922" y="225033"/>
                      <a:pt x="131989" y="237670"/>
                      <a:pt x="141862" y="248970"/>
                    </a:cubicBezTo>
                    <a:lnTo>
                      <a:pt x="152345" y="258772"/>
                    </a:lnTo>
                    <a:lnTo>
                      <a:pt x="160082" y="240514"/>
                    </a:lnTo>
                    <a:cubicBezTo>
                      <a:pt x="218624" y="132259"/>
                      <a:pt x="317156" y="48603"/>
                      <a:pt x="441802" y="15204"/>
                    </a:cubicBezTo>
                    <a:cubicBezTo>
                      <a:pt x="472964" y="6854"/>
                      <a:pt x="504282" y="2041"/>
                      <a:pt x="535370" y="525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1142679D-C3CE-44EA-B76C-60F4FCC4C593}"/>
                  </a:ext>
                </a:extLst>
              </p:cNvPr>
              <p:cNvSpPr/>
              <p:nvPr/>
            </p:nvSpPr>
            <p:spPr>
              <a:xfrm rot="20700000">
                <a:off x="2154006" y="1629204"/>
                <a:ext cx="183098" cy="262779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F5A89D6C-5645-47CB-B40A-CD6B95FCB814}"/>
                  </a:ext>
                </a:extLst>
              </p:cNvPr>
              <p:cNvSpPr/>
              <p:nvPr/>
            </p:nvSpPr>
            <p:spPr>
              <a:xfrm rot="20700000">
                <a:off x="2170804" y="1672935"/>
                <a:ext cx="114633" cy="188927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C91DCE05-4FEF-4A81-8718-7C608EA107F5}"/>
                  </a:ext>
                </a:extLst>
              </p:cNvPr>
              <p:cNvSpPr/>
              <p:nvPr/>
            </p:nvSpPr>
            <p:spPr>
              <a:xfrm rot="20700000">
                <a:off x="2062790" y="1655064"/>
                <a:ext cx="183098" cy="343237"/>
              </a:xfrm>
              <a:custGeom>
                <a:avLst/>
                <a:gdLst>
                  <a:gd name="connsiteX0" fmla="*/ 4142 w 349252"/>
                  <a:gd name="connsiteY0" fmla="*/ 0 h 390343"/>
                  <a:gd name="connsiteX1" fmla="*/ 6679 w 349252"/>
                  <a:gd name="connsiteY1" fmla="*/ 1351 h 390343"/>
                  <a:gd name="connsiteX2" fmla="*/ 217671 w 349252"/>
                  <a:gd name="connsiteY2" fmla="*/ 58673 h 390343"/>
                  <a:gd name="connsiteX3" fmla="*/ 223793 w 349252"/>
                  <a:gd name="connsiteY3" fmla="*/ 59072 h 390343"/>
                  <a:gd name="connsiteX4" fmla="*/ 230191 w 349252"/>
                  <a:gd name="connsiteY4" fmla="*/ 133816 h 390343"/>
                  <a:gd name="connsiteX5" fmla="*/ 349252 w 349252"/>
                  <a:gd name="connsiteY5" fmla="*/ 390343 h 390343"/>
                  <a:gd name="connsiteX6" fmla="*/ 0 w 349252"/>
                  <a:gd name="connsiteY6" fmla="*/ 41091 h 390343"/>
                  <a:gd name="connsiteX0" fmla="*/ 4142 w 349252"/>
                  <a:gd name="connsiteY0" fmla="*/ 0 h 390343"/>
                  <a:gd name="connsiteX1" fmla="*/ 6679 w 349252"/>
                  <a:gd name="connsiteY1" fmla="*/ 1351 h 390343"/>
                  <a:gd name="connsiteX2" fmla="*/ 100012 w 349252"/>
                  <a:gd name="connsiteY2" fmla="*/ 37917 h 390343"/>
                  <a:gd name="connsiteX3" fmla="*/ 217671 w 349252"/>
                  <a:gd name="connsiteY3" fmla="*/ 58673 h 390343"/>
                  <a:gd name="connsiteX4" fmla="*/ 223793 w 349252"/>
                  <a:gd name="connsiteY4" fmla="*/ 59072 h 390343"/>
                  <a:gd name="connsiteX5" fmla="*/ 230191 w 349252"/>
                  <a:gd name="connsiteY5" fmla="*/ 133816 h 390343"/>
                  <a:gd name="connsiteX6" fmla="*/ 349252 w 349252"/>
                  <a:gd name="connsiteY6" fmla="*/ 390343 h 390343"/>
                  <a:gd name="connsiteX7" fmla="*/ 0 w 349252"/>
                  <a:gd name="connsiteY7" fmla="*/ 41091 h 390343"/>
                  <a:gd name="connsiteX8" fmla="*/ 4142 w 349252"/>
                  <a:gd name="connsiteY8" fmla="*/ 0 h 390343"/>
                  <a:gd name="connsiteX0" fmla="*/ 100012 w 349252"/>
                  <a:gd name="connsiteY0" fmla="*/ 37917 h 390343"/>
                  <a:gd name="connsiteX1" fmla="*/ 217671 w 349252"/>
                  <a:gd name="connsiteY1" fmla="*/ 58673 h 390343"/>
                  <a:gd name="connsiteX2" fmla="*/ 223793 w 349252"/>
                  <a:gd name="connsiteY2" fmla="*/ 59072 h 390343"/>
                  <a:gd name="connsiteX3" fmla="*/ 230191 w 349252"/>
                  <a:gd name="connsiteY3" fmla="*/ 133816 h 390343"/>
                  <a:gd name="connsiteX4" fmla="*/ 349252 w 349252"/>
                  <a:gd name="connsiteY4" fmla="*/ 390343 h 390343"/>
                  <a:gd name="connsiteX5" fmla="*/ 0 w 349252"/>
                  <a:gd name="connsiteY5" fmla="*/ 41091 h 390343"/>
                  <a:gd name="connsiteX6" fmla="*/ 4142 w 349252"/>
                  <a:gd name="connsiteY6" fmla="*/ 0 h 390343"/>
                  <a:gd name="connsiteX7" fmla="*/ 6679 w 349252"/>
                  <a:gd name="connsiteY7" fmla="*/ 1351 h 390343"/>
                  <a:gd name="connsiteX8" fmla="*/ 191452 w 349252"/>
                  <a:gd name="connsiteY8" fmla="*/ 129357 h 390343"/>
                  <a:gd name="connsiteX0" fmla="*/ 100012 w 349252"/>
                  <a:gd name="connsiteY0" fmla="*/ 37917 h 390343"/>
                  <a:gd name="connsiteX1" fmla="*/ 217671 w 349252"/>
                  <a:gd name="connsiteY1" fmla="*/ 58673 h 390343"/>
                  <a:gd name="connsiteX2" fmla="*/ 223793 w 349252"/>
                  <a:gd name="connsiteY2" fmla="*/ 59072 h 390343"/>
                  <a:gd name="connsiteX3" fmla="*/ 230191 w 349252"/>
                  <a:gd name="connsiteY3" fmla="*/ 133816 h 390343"/>
                  <a:gd name="connsiteX4" fmla="*/ 349252 w 349252"/>
                  <a:gd name="connsiteY4" fmla="*/ 390343 h 390343"/>
                  <a:gd name="connsiteX5" fmla="*/ 0 w 349252"/>
                  <a:gd name="connsiteY5" fmla="*/ 41091 h 390343"/>
                  <a:gd name="connsiteX6" fmla="*/ 4142 w 349252"/>
                  <a:gd name="connsiteY6" fmla="*/ 0 h 390343"/>
                  <a:gd name="connsiteX7" fmla="*/ 6679 w 349252"/>
                  <a:gd name="connsiteY7" fmla="*/ 1351 h 390343"/>
                  <a:gd name="connsiteX0" fmla="*/ 217671 w 349252"/>
                  <a:gd name="connsiteY0" fmla="*/ 58673 h 390343"/>
                  <a:gd name="connsiteX1" fmla="*/ 223793 w 349252"/>
                  <a:gd name="connsiteY1" fmla="*/ 59072 h 390343"/>
                  <a:gd name="connsiteX2" fmla="*/ 230191 w 349252"/>
                  <a:gd name="connsiteY2" fmla="*/ 133816 h 390343"/>
                  <a:gd name="connsiteX3" fmla="*/ 349252 w 349252"/>
                  <a:gd name="connsiteY3" fmla="*/ 390343 h 390343"/>
                  <a:gd name="connsiteX4" fmla="*/ 0 w 349252"/>
                  <a:gd name="connsiteY4" fmla="*/ 41091 h 390343"/>
                  <a:gd name="connsiteX5" fmla="*/ 4142 w 349252"/>
                  <a:gd name="connsiteY5" fmla="*/ 0 h 390343"/>
                  <a:gd name="connsiteX6" fmla="*/ 6679 w 349252"/>
                  <a:gd name="connsiteY6" fmla="*/ 1351 h 390343"/>
                  <a:gd name="connsiteX0" fmla="*/ 217671 w 349252"/>
                  <a:gd name="connsiteY0" fmla="*/ 58673 h 390343"/>
                  <a:gd name="connsiteX1" fmla="*/ 223793 w 349252"/>
                  <a:gd name="connsiteY1" fmla="*/ 59072 h 390343"/>
                  <a:gd name="connsiteX2" fmla="*/ 230191 w 349252"/>
                  <a:gd name="connsiteY2" fmla="*/ 133816 h 390343"/>
                  <a:gd name="connsiteX3" fmla="*/ 349252 w 349252"/>
                  <a:gd name="connsiteY3" fmla="*/ 390343 h 390343"/>
                  <a:gd name="connsiteX4" fmla="*/ 0 w 349252"/>
                  <a:gd name="connsiteY4" fmla="*/ 41091 h 390343"/>
                  <a:gd name="connsiteX5" fmla="*/ 4142 w 349252"/>
                  <a:gd name="connsiteY5" fmla="*/ 0 h 390343"/>
                  <a:gd name="connsiteX0" fmla="*/ 217671 w 349252"/>
                  <a:gd name="connsiteY0" fmla="*/ 17582 h 349252"/>
                  <a:gd name="connsiteX1" fmla="*/ 223793 w 349252"/>
                  <a:gd name="connsiteY1" fmla="*/ 17981 h 349252"/>
                  <a:gd name="connsiteX2" fmla="*/ 230191 w 349252"/>
                  <a:gd name="connsiteY2" fmla="*/ 92725 h 349252"/>
                  <a:gd name="connsiteX3" fmla="*/ 349252 w 349252"/>
                  <a:gd name="connsiteY3" fmla="*/ 349252 h 349252"/>
                  <a:gd name="connsiteX4" fmla="*/ 0 w 349252"/>
                  <a:gd name="connsiteY4" fmla="*/ 0 h 349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9252" h="349252">
                    <a:moveTo>
                      <a:pt x="217671" y="17582"/>
                    </a:moveTo>
                    <a:lnTo>
                      <a:pt x="223793" y="17981"/>
                    </a:lnTo>
                    <a:lnTo>
                      <a:pt x="230191" y="92725"/>
                    </a:lnTo>
                    <a:cubicBezTo>
                      <a:pt x="246066" y="184728"/>
                      <a:pt x="285753" y="273484"/>
                      <a:pt x="349252" y="349252"/>
                    </a:cubicBezTo>
                    <a:cubicBezTo>
                      <a:pt x="156365" y="349252"/>
                      <a:pt x="0" y="192887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0D074225-3727-48E2-849F-95C2D9E396EF}"/>
                </a:ext>
              </a:extLst>
            </p:cNvPr>
            <p:cNvSpPr/>
            <p:nvPr/>
          </p:nvSpPr>
          <p:spPr>
            <a:xfrm>
              <a:off x="4822067" y="1601745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E5C541FC-D690-4207-BFA3-AABEBA11D7F4}"/>
              </a:ext>
            </a:extLst>
          </p:cNvPr>
          <p:cNvGrpSpPr/>
          <p:nvPr/>
        </p:nvGrpSpPr>
        <p:grpSpPr>
          <a:xfrm>
            <a:off x="6862771" y="1209821"/>
            <a:ext cx="2223802" cy="2312060"/>
            <a:chOff x="7019162" y="1209821"/>
            <a:chExt cx="2223802" cy="2312060"/>
          </a:xfrm>
        </p:grpSpPr>
        <p:sp>
          <p:nvSpPr>
            <p:cNvPr id="67" name="台形 66">
              <a:extLst>
                <a:ext uri="{FF2B5EF4-FFF2-40B4-BE49-F238E27FC236}">
                  <a16:creationId xmlns:a16="http://schemas.microsoft.com/office/drawing/2014/main" id="{4568F1CD-6814-417C-8670-D04420B0A023}"/>
                </a:ext>
              </a:extLst>
            </p:cNvPr>
            <p:cNvSpPr/>
            <p:nvPr/>
          </p:nvSpPr>
          <p:spPr>
            <a:xfrm rot="20700000">
              <a:off x="8306783" y="1846813"/>
              <a:ext cx="125512" cy="159096"/>
            </a:xfrm>
            <a:prstGeom prst="trapezoid">
              <a:avLst>
                <a:gd name="adj" fmla="val 13481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BA306ED0-C828-4C96-AFD8-63CC0253AF74}"/>
                </a:ext>
              </a:extLst>
            </p:cNvPr>
            <p:cNvSpPr/>
            <p:nvPr/>
          </p:nvSpPr>
          <p:spPr>
            <a:xfrm rot="4500000">
              <a:off x="8658637" y="2599931"/>
              <a:ext cx="400105" cy="531210"/>
            </a:xfrm>
            <a:custGeom>
              <a:avLst/>
              <a:gdLst>
                <a:gd name="connsiteX0" fmla="*/ 0 w 487138"/>
                <a:gd name="connsiteY0" fmla="*/ 479845 h 622199"/>
                <a:gd name="connsiteX1" fmla="*/ 317163 w 487138"/>
                <a:gd name="connsiteY1" fmla="*/ 328361 h 622199"/>
                <a:gd name="connsiteX2" fmla="*/ 355354 w 487138"/>
                <a:gd name="connsiteY2" fmla="*/ 0 h 622199"/>
                <a:gd name="connsiteX3" fmla="*/ 447375 w 487138"/>
                <a:gd name="connsiteY3" fmla="*/ 0 h 622199"/>
                <a:gd name="connsiteX4" fmla="*/ 487138 w 487138"/>
                <a:gd name="connsiteY4" fmla="*/ 341874 h 622199"/>
                <a:gd name="connsiteX5" fmla="*/ 483144 w 487138"/>
                <a:gd name="connsiteY5" fmla="*/ 341874 h 622199"/>
                <a:gd name="connsiteX6" fmla="*/ 485239 w 487138"/>
                <a:gd name="connsiteY6" fmla="*/ 345502 h 622199"/>
                <a:gd name="connsiteX7" fmla="*/ 82188 w 487138"/>
                <a:gd name="connsiteY7" fmla="*/ 622199 h 622199"/>
                <a:gd name="connsiteX0" fmla="*/ 0 w 487138"/>
                <a:gd name="connsiteY0" fmla="*/ 479845 h 622199"/>
                <a:gd name="connsiteX1" fmla="*/ 321685 w 487138"/>
                <a:gd name="connsiteY1" fmla="*/ 265476 h 622199"/>
                <a:gd name="connsiteX2" fmla="*/ 355354 w 487138"/>
                <a:gd name="connsiteY2" fmla="*/ 0 h 622199"/>
                <a:gd name="connsiteX3" fmla="*/ 447375 w 487138"/>
                <a:gd name="connsiteY3" fmla="*/ 0 h 622199"/>
                <a:gd name="connsiteX4" fmla="*/ 487138 w 487138"/>
                <a:gd name="connsiteY4" fmla="*/ 341874 h 622199"/>
                <a:gd name="connsiteX5" fmla="*/ 483144 w 487138"/>
                <a:gd name="connsiteY5" fmla="*/ 341874 h 622199"/>
                <a:gd name="connsiteX6" fmla="*/ 485239 w 487138"/>
                <a:gd name="connsiteY6" fmla="*/ 345502 h 622199"/>
                <a:gd name="connsiteX7" fmla="*/ 82188 w 487138"/>
                <a:gd name="connsiteY7" fmla="*/ 622199 h 622199"/>
                <a:gd name="connsiteX8" fmla="*/ 0 w 487138"/>
                <a:gd name="connsiteY8" fmla="*/ 479845 h 622199"/>
                <a:gd name="connsiteX0" fmla="*/ 0 w 487138"/>
                <a:gd name="connsiteY0" fmla="*/ 479845 h 622199"/>
                <a:gd name="connsiteX1" fmla="*/ 321685 w 487138"/>
                <a:gd name="connsiteY1" fmla="*/ 265476 h 622199"/>
                <a:gd name="connsiteX2" fmla="*/ 355354 w 487138"/>
                <a:gd name="connsiteY2" fmla="*/ 0 h 622199"/>
                <a:gd name="connsiteX3" fmla="*/ 447375 w 487138"/>
                <a:gd name="connsiteY3" fmla="*/ 0 h 622199"/>
                <a:gd name="connsiteX4" fmla="*/ 487138 w 487138"/>
                <a:gd name="connsiteY4" fmla="*/ 341874 h 622199"/>
                <a:gd name="connsiteX5" fmla="*/ 483144 w 487138"/>
                <a:gd name="connsiteY5" fmla="*/ 341874 h 622199"/>
                <a:gd name="connsiteX6" fmla="*/ 82188 w 487138"/>
                <a:gd name="connsiteY6" fmla="*/ 622199 h 622199"/>
                <a:gd name="connsiteX7" fmla="*/ 0 w 487138"/>
                <a:gd name="connsiteY7" fmla="*/ 479845 h 622199"/>
                <a:gd name="connsiteX0" fmla="*/ 0 w 487138"/>
                <a:gd name="connsiteY0" fmla="*/ 479845 h 622199"/>
                <a:gd name="connsiteX1" fmla="*/ 321685 w 487138"/>
                <a:gd name="connsiteY1" fmla="*/ 265476 h 622199"/>
                <a:gd name="connsiteX2" fmla="*/ 355354 w 487138"/>
                <a:gd name="connsiteY2" fmla="*/ 0 h 622199"/>
                <a:gd name="connsiteX3" fmla="*/ 447375 w 487138"/>
                <a:gd name="connsiteY3" fmla="*/ 0 h 622199"/>
                <a:gd name="connsiteX4" fmla="*/ 487138 w 487138"/>
                <a:gd name="connsiteY4" fmla="*/ 341874 h 622199"/>
                <a:gd name="connsiteX5" fmla="*/ 82188 w 487138"/>
                <a:gd name="connsiteY5" fmla="*/ 622199 h 622199"/>
                <a:gd name="connsiteX6" fmla="*/ 0 w 487138"/>
                <a:gd name="connsiteY6" fmla="*/ 479845 h 622199"/>
                <a:gd name="connsiteX0" fmla="*/ 0 w 487138"/>
                <a:gd name="connsiteY0" fmla="*/ 479845 h 646763"/>
                <a:gd name="connsiteX1" fmla="*/ 321685 w 487138"/>
                <a:gd name="connsiteY1" fmla="*/ 265476 h 646763"/>
                <a:gd name="connsiteX2" fmla="*/ 355354 w 487138"/>
                <a:gd name="connsiteY2" fmla="*/ 0 h 646763"/>
                <a:gd name="connsiteX3" fmla="*/ 447375 w 487138"/>
                <a:gd name="connsiteY3" fmla="*/ 0 h 646763"/>
                <a:gd name="connsiteX4" fmla="*/ 487138 w 487138"/>
                <a:gd name="connsiteY4" fmla="*/ 341874 h 646763"/>
                <a:gd name="connsiteX5" fmla="*/ 100259 w 487138"/>
                <a:gd name="connsiteY5" fmla="*/ 646763 h 646763"/>
                <a:gd name="connsiteX6" fmla="*/ 0 w 487138"/>
                <a:gd name="connsiteY6" fmla="*/ 479845 h 646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7138" h="646763">
                  <a:moveTo>
                    <a:pt x="0" y="479845"/>
                  </a:moveTo>
                  <a:lnTo>
                    <a:pt x="321685" y="265476"/>
                  </a:lnTo>
                  <a:lnTo>
                    <a:pt x="355354" y="0"/>
                  </a:lnTo>
                  <a:lnTo>
                    <a:pt x="447375" y="0"/>
                  </a:lnTo>
                  <a:lnTo>
                    <a:pt x="487138" y="341874"/>
                  </a:lnTo>
                  <a:lnTo>
                    <a:pt x="100259" y="646763"/>
                  </a:lnTo>
                  <a:lnTo>
                    <a:pt x="0" y="479845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641E7D00-7A72-46E8-A88D-A31B2ADC8073}"/>
                </a:ext>
              </a:extLst>
            </p:cNvPr>
            <p:cNvSpPr/>
            <p:nvPr/>
          </p:nvSpPr>
          <p:spPr>
            <a:xfrm rot="16200000">
              <a:off x="9057860" y="2933382"/>
              <a:ext cx="249150" cy="121059"/>
            </a:xfrm>
            <a:custGeom>
              <a:avLst/>
              <a:gdLst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240903 w 368198"/>
                <a:gd name="connsiteY2" fmla="*/ 0 h 197644"/>
                <a:gd name="connsiteX3" fmla="*/ 344386 w 368198"/>
                <a:gd name="connsiteY3" fmla="*/ 0 h 197644"/>
                <a:gd name="connsiteX4" fmla="*/ 368198 w 368198"/>
                <a:gd name="connsiteY4" fmla="*/ 23812 h 197644"/>
                <a:gd name="connsiteX5" fmla="*/ 368198 w 368198"/>
                <a:gd name="connsiteY5" fmla="*/ 169071 h 197644"/>
                <a:gd name="connsiteX6" fmla="*/ 339625 w 368198"/>
                <a:gd name="connsiteY6" fmla="*/ 197644 h 197644"/>
                <a:gd name="connsiteX7" fmla="*/ 311152 w 368198"/>
                <a:gd name="connsiteY7" fmla="*/ 197644 h 197644"/>
                <a:gd name="connsiteX8" fmla="*/ 197541 w 368198"/>
                <a:gd name="connsiteY8" fmla="*/ 197644 h 197644"/>
                <a:gd name="connsiteX9" fmla="*/ 28573 w 368198"/>
                <a:gd name="connsiteY9" fmla="*/ 197644 h 197644"/>
                <a:gd name="connsiteX10" fmla="*/ 0 w 368198"/>
                <a:gd name="connsiteY10" fmla="*/ 169071 h 197644"/>
                <a:gd name="connsiteX11" fmla="*/ 0 w 368198"/>
                <a:gd name="connsiteY11" fmla="*/ 98822 h 197644"/>
                <a:gd name="connsiteX12" fmla="*/ 98822 w 368198"/>
                <a:gd name="connsiteY12" fmla="*/ 0 h 197644"/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344386 w 368198"/>
                <a:gd name="connsiteY2" fmla="*/ 0 h 197644"/>
                <a:gd name="connsiteX3" fmla="*/ 368198 w 368198"/>
                <a:gd name="connsiteY3" fmla="*/ 23812 h 197644"/>
                <a:gd name="connsiteX4" fmla="*/ 368198 w 368198"/>
                <a:gd name="connsiteY4" fmla="*/ 169071 h 197644"/>
                <a:gd name="connsiteX5" fmla="*/ 339625 w 368198"/>
                <a:gd name="connsiteY5" fmla="*/ 197644 h 197644"/>
                <a:gd name="connsiteX6" fmla="*/ 311152 w 368198"/>
                <a:gd name="connsiteY6" fmla="*/ 197644 h 197644"/>
                <a:gd name="connsiteX7" fmla="*/ 197541 w 368198"/>
                <a:gd name="connsiteY7" fmla="*/ 197644 h 197644"/>
                <a:gd name="connsiteX8" fmla="*/ 28573 w 368198"/>
                <a:gd name="connsiteY8" fmla="*/ 197644 h 197644"/>
                <a:gd name="connsiteX9" fmla="*/ 0 w 368198"/>
                <a:gd name="connsiteY9" fmla="*/ 169071 h 197644"/>
                <a:gd name="connsiteX10" fmla="*/ 0 w 368198"/>
                <a:gd name="connsiteY10" fmla="*/ 98822 h 197644"/>
                <a:gd name="connsiteX11" fmla="*/ 98822 w 368198"/>
                <a:gd name="connsiteY11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197541 w 368198"/>
                <a:gd name="connsiteY6" fmla="*/ 197644 h 197644"/>
                <a:gd name="connsiteX7" fmla="*/ 28573 w 368198"/>
                <a:gd name="connsiteY7" fmla="*/ 197644 h 197644"/>
                <a:gd name="connsiteX8" fmla="*/ 0 w 368198"/>
                <a:gd name="connsiteY8" fmla="*/ 169071 h 197644"/>
                <a:gd name="connsiteX9" fmla="*/ 0 w 368198"/>
                <a:gd name="connsiteY9" fmla="*/ 98822 h 197644"/>
                <a:gd name="connsiteX10" fmla="*/ 98822 w 368198"/>
                <a:gd name="connsiteY10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28573 w 368198"/>
                <a:gd name="connsiteY6" fmla="*/ 197644 h 197644"/>
                <a:gd name="connsiteX7" fmla="*/ 0 w 368198"/>
                <a:gd name="connsiteY7" fmla="*/ 169071 h 197644"/>
                <a:gd name="connsiteX8" fmla="*/ 0 w 368198"/>
                <a:gd name="connsiteY8" fmla="*/ 98822 h 197644"/>
                <a:gd name="connsiteX9" fmla="*/ 98822 w 368198"/>
                <a:gd name="connsiteY9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28573 w 368198"/>
                <a:gd name="connsiteY5" fmla="*/ 197644 h 197644"/>
                <a:gd name="connsiteX6" fmla="*/ 0 w 368198"/>
                <a:gd name="connsiteY6" fmla="*/ 169071 h 197644"/>
                <a:gd name="connsiteX7" fmla="*/ 0 w 368198"/>
                <a:gd name="connsiteY7" fmla="*/ 98822 h 197644"/>
                <a:gd name="connsiteX8" fmla="*/ 98822 w 368198"/>
                <a:gd name="connsiteY8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198" h="197644">
                  <a:moveTo>
                    <a:pt x="98822" y="0"/>
                  </a:moveTo>
                  <a:lnTo>
                    <a:pt x="344386" y="0"/>
                  </a:lnTo>
                  <a:cubicBezTo>
                    <a:pt x="357537" y="0"/>
                    <a:pt x="368198" y="10661"/>
                    <a:pt x="368198" y="23812"/>
                  </a:cubicBezTo>
                  <a:lnTo>
                    <a:pt x="368198" y="169071"/>
                  </a:lnTo>
                  <a:cubicBezTo>
                    <a:pt x="368198" y="184851"/>
                    <a:pt x="355405" y="197644"/>
                    <a:pt x="339625" y="197644"/>
                  </a:cubicBezTo>
                  <a:lnTo>
                    <a:pt x="28573" y="197644"/>
                  </a:lnTo>
                  <a:cubicBezTo>
                    <a:pt x="12793" y="197644"/>
                    <a:pt x="0" y="184851"/>
                    <a:pt x="0" y="169071"/>
                  </a:cubicBezTo>
                  <a:lnTo>
                    <a:pt x="0" y="98822"/>
                  </a:lnTo>
                  <a:cubicBezTo>
                    <a:pt x="0" y="44244"/>
                    <a:pt x="44244" y="0"/>
                    <a:pt x="98822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台形 69">
              <a:extLst>
                <a:ext uri="{FF2B5EF4-FFF2-40B4-BE49-F238E27FC236}">
                  <a16:creationId xmlns:a16="http://schemas.microsoft.com/office/drawing/2014/main" id="{676112BD-C638-46C3-BE9F-EB594AB30030}"/>
                </a:ext>
              </a:extLst>
            </p:cNvPr>
            <p:cNvSpPr/>
            <p:nvPr/>
          </p:nvSpPr>
          <p:spPr>
            <a:xfrm rot="9900000">
              <a:off x="8557852" y="2849762"/>
              <a:ext cx="158121" cy="573498"/>
            </a:xfrm>
            <a:prstGeom prst="trapezoid">
              <a:avLst>
                <a:gd name="adj" fmla="val 231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918A5359-46E4-4390-9FCA-F2C7F1989278}"/>
                </a:ext>
              </a:extLst>
            </p:cNvPr>
            <p:cNvSpPr/>
            <p:nvPr/>
          </p:nvSpPr>
          <p:spPr>
            <a:xfrm rot="20700000">
              <a:off x="8533699" y="3400822"/>
              <a:ext cx="249150" cy="121059"/>
            </a:xfrm>
            <a:custGeom>
              <a:avLst/>
              <a:gdLst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240903 w 368198"/>
                <a:gd name="connsiteY2" fmla="*/ 0 h 197644"/>
                <a:gd name="connsiteX3" fmla="*/ 344386 w 368198"/>
                <a:gd name="connsiteY3" fmla="*/ 0 h 197644"/>
                <a:gd name="connsiteX4" fmla="*/ 368198 w 368198"/>
                <a:gd name="connsiteY4" fmla="*/ 23812 h 197644"/>
                <a:gd name="connsiteX5" fmla="*/ 368198 w 368198"/>
                <a:gd name="connsiteY5" fmla="*/ 169071 h 197644"/>
                <a:gd name="connsiteX6" fmla="*/ 339625 w 368198"/>
                <a:gd name="connsiteY6" fmla="*/ 197644 h 197644"/>
                <a:gd name="connsiteX7" fmla="*/ 311152 w 368198"/>
                <a:gd name="connsiteY7" fmla="*/ 197644 h 197644"/>
                <a:gd name="connsiteX8" fmla="*/ 197541 w 368198"/>
                <a:gd name="connsiteY8" fmla="*/ 197644 h 197644"/>
                <a:gd name="connsiteX9" fmla="*/ 28573 w 368198"/>
                <a:gd name="connsiteY9" fmla="*/ 197644 h 197644"/>
                <a:gd name="connsiteX10" fmla="*/ 0 w 368198"/>
                <a:gd name="connsiteY10" fmla="*/ 169071 h 197644"/>
                <a:gd name="connsiteX11" fmla="*/ 0 w 368198"/>
                <a:gd name="connsiteY11" fmla="*/ 98822 h 197644"/>
                <a:gd name="connsiteX12" fmla="*/ 98822 w 368198"/>
                <a:gd name="connsiteY12" fmla="*/ 0 h 197644"/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344386 w 368198"/>
                <a:gd name="connsiteY2" fmla="*/ 0 h 197644"/>
                <a:gd name="connsiteX3" fmla="*/ 368198 w 368198"/>
                <a:gd name="connsiteY3" fmla="*/ 23812 h 197644"/>
                <a:gd name="connsiteX4" fmla="*/ 368198 w 368198"/>
                <a:gd name="connsiteY4" fmla="*/ 169071 h 197644"/>
                <a:gd name="connsiteX5" fmla="*/ 339625 w 368198"/>
                <a:gd name="connsiteY5" fmla="*/ 197644 h 197644"/>
                <a:gd name="connsiteX6" fmla="*/ 311152 w 368198"/>
                <a:gd name="connsiteY6" fmla="*/ 197644 h 197644"/>
                <a:gd name="connsiteX7" fmla="*/ 197541 w 368198"/>
                <a:gd name="connsiteY7" fmla="*/ 197644 h 197644"/>
                <a:gd name="connsiteX8" fmla="*/ 28573 w 368198"/>
                <a:gd name="connsiteY8" fmla="*/ 197644 h 197644"/>
                <a:gd name="connsiteX9" fmla="*/ 0 w 368198"/>
                <a:gd name="connsiteY9" fmla="*/ 169071 h 197644"/>
                <a:gd name="connsiteX10" fmla="*/ 0 w 368198"/>
                <a:gd name="connsiteY10" fmla="*/ 98822 h 197644"/>
                <a:gd name="connsiteX11" fmla="*/ 98822 w 368198"/>
                <a:gd name="connsiteY11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197541 w 368198"/>
                <a:gd name="connsiteY6" fmla="*/ 197644 h 197644"/>
                <a:gd name="connsiteX7" fmla="*/ 28573 w 368198"/>
                <a:gd name="connsiteY7" fmla="*/ 197644 h 197644"/>
                <a:gd name="connsiteX8" fmla="*/ 0 w 368198"/>
                <a:gd name="connsiteY8" fmla="*/ 169071 h 197644"/>
                <a:gd name="connsiteX9" fmla="*/ 0 w 368198"/>
                <a:gd name="connsiteY9" fmla="*/ 98822 h 197644"/>
                <a:gd name="connsiteX10" fmla="*/ 98822 w 368198"/>
                <a:gd name="connsiteY10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28573 w 368198"/>
                <a:gd name="connsiteY6" fmla="*/ 197644 h 197644"/>
                <a:gd name="connsiteX7" fmla="*/ 0 w 368198"/>
                <a:gd name="connsiteY7" fmla="*/ 169071 h 197644"/>
                <a:gd name="connsiteX8" fmla="*/ 0 w 368198"/>
                <a:gd name="connsiteY8" fmla="*/ 98822 h 197644"/>
                <a:gd name="connsiteX9" fmla="*/ 98822 w 368198"/>
                <a:gd name="connsiteY9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28573 w 368198"/>
                <a:gd name="connsiteY5" fmla="*/ 197644 h 197644"/>
                <a:gd name="connsiteX6" fmla="*/ 0 w 368198"/>
                <a:gd name="connsiteY6" fmla="*/ 169071 h 197644"/>
                <a:gd name="connsiteX7" fmla="*/ 0 w 368198"/>
                <a:gd name="connsiteY7" fmla="*/ 98822 h 197644"/>
                <a:gd name="connsiteX8" fmla="*/ 98822 w 368198"/>
                <a:gd name="connsiteY8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198" h="197644">
                  <a:moveTo>
                    <a:pt x="98822" y="0"/>
                  </a:moveTo>
                  <a:lnTo>
                    <a:pt x="344386" y="0"/>
                  </a:lnTo>
                  <a:cubicBezTo>
                    <a:pt x="357537" y="0"/>
                    <a:pt x="368198" y="10661"/>
                    <a:pt x="368198" y="23812"/>
                  </a:cubicBezTo>
                  <a:lnTo>
                    <a:pt x="368198" y="169071"/>
                  </a:lnTo>
                  <a:cubicBezTo>
                    <a:pt x="368198" y="184851"/>
                    <a:pt x="355405" y="197644"/>
                    <a:pt x="339625" y="197644"/>
                  </a:cubicBezTo>
                  <a:lnTo>
                    <a:pt x="28573" y="197644"/>
                  </a:lnTo>
                  <a:cubicBezTo>
                    <a:pt x="12793" y="197644"/>
                    <a:pt x="0" y="184851"/>
                    <a:pt x="0" y="169071"/>
                  </a:cubicBezTo>
                  <a:lnTo>
                    <a:pt x="0" y="98822"/>
                  </a:lnTo>
                  <a:cubicBezTo>
                    <a:pt x="0" y="44244"/>
                    <a:pt x="44244" y="0"/>
                    <a:pt x="98822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台形 71">
              <a:extLst>
                <a:ext uri="{FF2B5EF4-FFF2-40B4-BE49-F238E27FC236}">
                  <a16:creationId xmlns:a16="http://schemas.microsoft.com/office/drawing/2014/main" id="{5EE0BCE4-6FB3-4FAC-8044-77FF45544BCC}"/>
                </a:ext>
              </a:extLst>
            </p:cNvPr>
            <p:cNvSpPr/>
            <p:nvPr/>
          </p:nvSpPr>
          <p:spPr>
            <a:xfrm rot="19800000">
              <a:off x="8363443" y="2508754"/>
              <a:ext cx="547043" cy="460240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09BD318C-12AE-4D64-80E6-35A01102DFCF}"/>
                </a:ext>
              </a:extLst>
            </p:cNvPr>
            <p:cNvSpPr/>
            <p:nvPr/>
          </p:nvSpPr>
          <p:spPr>
            <a:xfrm rot="15037107">
              <a:off x="7916777" y="2051033"/>
              <a:ext cx="244561" cy="556232"/>
            </a:xfrm>
            <a:custGeom>
              <a:avLst/>
              <a:gdLst>
                <a:gd name="connsiteX0" fmla="*/ 209390 w 319178"/>
                <a:gd name="connsiteY0" fmla="*/ 725941 h 725941"/>
                <a:gd name="connsiteX1" fmla="*/ 60038 w 319178"/>
                <a:gd name="connsiteY1" fmla="*/ 725941 h 725941"/>
                <a:gd name="connsiteX2" fmla="*/ 84202 w 319178"/>
                <a:gd name="connsiteY2" fmla="*/ 344689 h 725941"/>
                <a:gd name="connsiteX3" fmla="*/ 79633 w 319178"/>
                <a:gd name="connsiteY3" fmla="*/ 341609 h 725941"/>
                <a:gd name="connsiteX4" fmla="*/ 54451 w 319178"/>
                <a:gd name="connsiteY4" fmla="*/ 280815 h 725941"/>
                <a:gd name="connsiteX5" fmla="*/ 54452 w 319178"/>
                <a:gd name="connsiteY5" fmla="*/ 209938 h 725941"/>
                <a:gd name="connsiteX6" fmla="*/ 1865 w 319178"/>
                <a:gd name="connsiteY6" fmla="*/ 110804 h 725941"/>
                <a:gd name="connsiteX7" fmla="*/ 8491 w 319178"/>
                <a:gd name="connsiteY7" fmla="*/ 89206 h 725941"/>
                <a:gd name="connsiteX8" fmla="*/ 14572 w 319178"/>
                <a:gd name="connsiteY8" fmla="*/ 87402 h 725941"/>
                <a:gd name="connsiteX9" fmla="*/ 30088 w 319178"/>
                <a:gd name="connsiteY9" fmla="*/ 95833 h 725941"/>
                <a:gd name="connsiteX10" fmla="*/ 78155 w 319178"/>
                <a:gd name="connsiteY10" fmla="*/ 174591 h 725941"/>
                <a:gd name="connsiteX11" fmla="*/ 50927 w 319178"/>
                <a:gd name="connsiteY11" fmla="*/ 63234 h 725941"/>
                <a:gd name="connsiteX12" fmla="*/ 64924 w 319178"/>
                <a:gd name="connsiteY12" fmla="*/ 38992 h 725941"/>
                <a:gd name="connsiteX13" fmla="*/ 72768 w 319178"/>
                <a:gd name="connsiteY13" fmla="*/ 38500 h 725941"/>
                <a:gd name="connsiteX14" fmla="*/ 89166 w 319178"/>
                <a:gd name="connsiteY14" fmla="*/ 52988 h 725941"/>
                <a:gd name="connsiteX15" fmla="*/ 121100 w 319178"/>
                <a:gd name="connsiteY15" fmla="*/ 168896 h 725941"/>
                <a:gd name="connsiteX16" fmla="*/ 129806 w 319178"/>
                <a:gd name="connsiteY16" fmla="*/ 19058 h 725941"/>
                <a:gd name="connsiteX17" fmla="*/ 148864 w 319178"/>
                <a:gd name="connsiteY17" fmla="*/ 0 h 725941"/>
                <a:gd name="connsiteX18" fmla="*/ 167923 w 319178"/>
                <a:gd name="connsiteY18" fmla="*/ 19058 h 725941"/>
                <a:gd name="connsiteX19" fmla="*/ 167923 w 319178"/>
                <a:gd name="connsiteY19" fmla="*/ 171004 h 725941"/>
                <a:gd name="connsiteX20" fmla="*/ 211672 w 319178"/>
                <a:gd name="connsiteY20" fmla="*/ 48186 h 725941"/>
                <a:gd name="connsiteX21" fmla="*/ 234904 w 319178"/>
                <a:gd name="connsiteY21" fmla="*/ 34773 h 725941"/>
                <a:gd name="connsiteX22" fmla="*/ 248318 w 319178"/>
                <a:gd name="connsiteY22" fmla="*/ 58006 h 725941"/>
                <a:gd name="connsiteX23" fmla="*/ 220122 w 319178"/>
                <a:gd name="connsiteY23" fmla="*/ 173980 h 725941"/>
                <a:gd name="connsiteX24" fmla="*/ 231625 w 319178"/>
                <a:gd name="connsiteY24" fmla="*/ 216555 h 725941"/>
                <a:gd name="connsiteX25" fmla="*/ 278671 w 319178"/>
                <a:gd name="connsiteY25" fmla="*/ 171598 h 725941"/>
                <a:gd name="connsiteX26" fmla="*/ 312229 w 319178"/>
                <a:gd name="connsiteY26" fmla="*/ 171598 h 725941"/>
                <a:gd name="connsiteX27" fmla="*/ 312228 w 319178"/>
                <a:gd name="connsiteY27" fmla="*/ 171598 h 725941"/>
                <a:gd name="connsiteX28" fmla="*/ 312228 w 319178"/>
                <a:gd name="connsiteY28" fmla="*/ 205156 h 725941"/>
                <a:gd name="connsiteX29" fmla="*/ 224657 w 319178"/>
                <a:gd name="connsiteY29" fmla="*/ 298142 h 725941"/>
                <a:gd name="connsiteX30" fmla="*/ 195116 w 319178"/>
                <a:gd name="connsiteY30" fmla="*/ 347158 h 725941"/>
                <a:gd name="connsiteX31" fmla="*/ 185724 w 319178"/>
                <a:gd name="connsiteY31" fmla="*/ 352546 h 725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19178" h="725941">
                  <a:moveTo>
                    <a:pt x="209390" y="725941"/>
                  </a:moveTo>
                  <a:lnTo>
                    <a:pt x="60038" y="725941"/>
                  </a:lnTo>
                  <a:lnTo>
                    <a:pt x="84202" y="344689"/>
                  </a:lnTo>
                  <a:lnTo>
                    <a:pt x="79633" y="341609"/>
                  </a:lnTo>
                  <a:cubicBezTo>
                    <a:pt x="64075" y="326050"/>
                    <a:pt x="54451" y="304556"/>
                    <a:pt x="54451" y="280815"/>
                  </a:cubicBezTo>
                  <a:lnTo>
                    <a:pt x="54452" y="209938"/>
                  </a:lnTo>
                  <a:lnTo>
                    <a:pt x="1865" y="110804"/>
                  </a:lnTo>
                  <a:cubicBezTo>
                    <a:pt x="-2269" y="103010"/>
                    <a:pt x="697" y="93340"/>
                    <a:pt x="8491" y="89206"/>
                  </a:cubicBezTo>
                  <a:cubicBezTo>
                    <a:pt x="10439" y="88173"/>
                    <a:pt x="12505" y="87583"/>
                    <a:pt x="14572" y="87402"/>
                  </a:cubicBezTo>
                  <a:cubicBezTo>
                    <a:pt x="20773" y="86857"/>
                    <a:pt x="26988" y="89987"/>
                    <a:pt x="30088" y="95833"/>
                  </a:cubicBezTo>
                  <a:cubicBezTo>
                    <a:pt x="46110" y="122085"/>
                    <a:pt x="71566" y="179336"/>
                    <a:pt x="78155" y="174591"/>
                  </a:cubicBezTo>
                  <a:cubicBezTo>
                    <a:pt x="84743" y="169845"/>
                    <a:pt x="60003" y="100353"/>
                    <a:pt x="50927" y="63234"/>
                  </a:cubicBezTo>
                  <a:cubicBezTo>
                    <a:pt x="48098" y="52675"/>
                    <a:pt x="54365" y="41821"/>
                    <a:pt x="64924" y="38992"/>
                  </a:cubicBezTo>
                  <a:cubicBezTo>
                    <a:pt x="67564" y="38284"/>
                    <a:pt x="70222" y="38146"/>
                    <a:pt x="72768" y="38500"/>
                  </a:cubicBezTo>
                  <a:cubicBezTo>
                    <a:pt x="80408" y="39564"/>
                    <a:pt x="87044" y="45069"/>
                    <a:pt x="89166" y="52988"/>
                  </a:cubicBezTo>
                  <a:cubicBezTo>
                    <a:pt x="99985" y="93364"/>
                    <a:pt x="113673" y="169933"/>
                    <a:pt x="121100" y="168896"/>
                  </a:cubicBezTo>
                  <a:cubicBezTo>
                    <a:pt x="128527" y="167858"/>
                    <a:pt x="127078" y="70745"/>
                    <a:pt x="129806" y="19058"/>
                  </a:cubicBezTo>
                  <a:cubicBezTo>
                    <a:pt x="129806" y="8533"/>
                    <a:pt x="138338" y="0"/>
                    <a:pt x="148864" y="0"/>
                  </a:cubicBezTo>
                  <a:cubicBezTo>
                    <a:pt x="159390" y="0"/>
                    <a:pt x="167923" y="8533"/>
                    <a:pt x="167923" y="19058"/>
                  </a:cubicBezTo>
                  <a:cubicBezTo>
                    <a:pt x="167923" y="70577"/>
                    <a:pt x="160650" y="169997"/>
                    <a:pt x="167923" y="171004"/>
                  </a:cubicBezTo>
                  <a:cubicBezTo>
                    <a:pt x="175195" y="172011"/>
                    <a:pt x="197089" y="89996"/>
                    <a:pt x="211672" y="48186"/>
                  </a:cubicBezTo>
                  <a:cubicBezTo>
                    <a:pt x="214383" y="38067"/>
                    <a:pt x="224784" y="32061"/>
                    <a:pt x="234904" y="34773"/>
                  </a:cubicBezTo>
                  <a:cubicBezTo>
                    <a:pt x="245024" y="37485"/>
                    <a:pt x="251029" y="47886"/>
                    <a:pt x="248318" y="58006"/>
                  </a:cubicBezTo>
                  <a:cubicBezTo>
                    <a:pt x="237353" y="98926"/>
                    <a:pt x="223949" y="157475"/>
                    <a:pt x="220122" y="173980"/>
                  </a:cubicBezTo>
                  <a:cubicBezTo>
                    <a:pt x="216296" y="190484"/>
                    <a:pt x="210734" y="213676"/>
                    <a:pt x="231625" y="216555"/>
                  </a:cubicBezTo>
                  <a:cubicBezTo>
                    <a:pt x="239475" y="212535"/>
                    <a:pt x="262989" y="186584"/>
                    <a:pt x="278671" y="171598"/>
                  </a:cubicBezTo>
                  <a:cubicBezTo>
                    <a:pt x="287937" y="162331"/>
                    <a:pt x="302962" y="162331"/>
                    <a:pt x="312229" y="171598"/>
                  </a:cubicBezTo>
                  <a:lnTo>
                    <a:pt x="312228" y="171598"/>
                  </a:lnTo>
                  <a:cubicBezTo>
                    <a:pt x="321495" y="180865"/>
                    <a:pt x="321495" y="195890"/>
                    <a:pt x="312228" y="205156"/>
                  </a:cubicBezTo>
                  <a:lnTo>
                    <a:pt x="224657" y="298142"/>
                  </a:lnTo>
                  <a:cubicBezTo>
                    <a:pt x="220648" y="317731"/>
                    <a:pt x="209978" y="334893"/>
                    <a:pt x="195116" y="347158"/>
                  </a:cubicBezTo>
                  <a:lnTo>
                    <a:pt x="185724" y="35254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4C9B8CD5-568B-4013-85C5-633A363FDEC7}"/>
                </a:ext>
              </a:extLst>
            </p:cNvPr>
            <p:cNvSpPr/>
            <p:nvPr/>
          </p:nvSpPr>
          <p:spPr>
            <a:xfrm rot="3337107">
              <a:off x="8292073" y="2032342"/>
              <a:ext cx="182293" cy="35094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33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015C30FD-F30C-4D14-8F87-56DACB5E8F5F}"/>
                </a:ext>
              </a:extLst>
            </p:cNvPr>
            <p:cNvSpPr/>
            <p:nvPr/>
          </p:nvSpPr>
          <p:spPr>
            <a:xfrm rot="20700000">
              <a:off x="8293131" y="1963449"/>
              <a:ext cx="376350" cy="6370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6F2763DE-AC9B-4E83-92A9-A89FD42CA631}"/>
                </a:ext>
              </a:extLst>
            </p:cNvPr>
            <p:cNvGrpSpPr/>
            <p:nvPr/>
          </p:nvGrpSpPr>
          <p:grpSpPr>
            <a:xfrm rot="3600000">
              <a:off x="7808951" y="1687874"/>
              <a:ext cx="627128" cy="555966"/>
              <a:chOff x="4752447" y="4895348"/>
              <a:chExt cx="627128" cy="555966"/>
            </a:xfrm>
          </p:grpSpPr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2B7BAD71-9036-4B9A-A9B0-34D6ED0CA49C}"/>
                  </a:ext>
                </a:extLst>
              </p:cNvPr>
              <p:cNvSpPr/>
              <p:nvPr/>
            </p:nvSpPr>
            <p:spPr>
              <a:xfrm rot="13500000">
                <a:off x="4908282" y="5050918"/>
                <a:ext cx="244561" cy="556232"/>
              </a:xfrm>
              <a:custGeom>
                <a:avLst/>
                <a:gdLst>
                  <a:gd name="connsiteX0" fmla="*/ 209390 w 319178"/>
                  <a:gd name="connsiteY0" fmla="*/ 725941 h 725941"/>
                  <a:gd name="connsiteX1" fmla="*/ 60038 w 319178"/>
                  <a:gd name="connsiteY1" fmla="*/ 725941 h 725941"/>
                  <a:gd name="connsiteX2" fmla="*/ 84202 w 319178"/>
                  <a:gd name="connsiteY2" fmla="*/ 344689 h 725941"/>
                  <a:gd name="connsiteX3" fmla="*/ 79633 w 319178"/>
                  <a:gd name="connsiteY3" fmla="*/ 341609 h 725941"/>
                  <a:gd name="connsiteX4" fmla="*/ 54451 w 319178"/>
                  <a:gd name="connsiteY4" fmla="*/ 280815 h 725941"/>
                  <a:gd name="connsiteX5" fmla="*/ 54452 w 319178"/>
                  <a:gd name="connsiteY5" fmla="*/ 209938 h 725941"/>
                  <a:gd name="connsiteX6" fmla="*/ 1865 w 319178"/>
                  <a:gd name="connsiteY6" fmla="*/ 110804 h 725941"/>
                  <a:gd name="connsiteX7" fmla="*/ 8491 w 319178"/>
                  <a:gd name="connsiteY7" fmla="*/ 89206 h 725941"/>
                  <a:gd name="connsiteX8" fmla="*/ 14572 w 319178"/>
                  <a:gd name="connsiteY8" fmla="*/ 87402 h 725941"/>
                  <a:gd name="connsiteX9" fmla="*/ 30088 w 319178"/>
                  <a:gd name="connsiteY9" fmla="*/ 95833 h 725941"/>
                  <a:gd name="connsiteX10" fmla="*/ 78155 w 319178"/>
                  <a:gd name="connsiteY10" fmla="*/ 174591 h 725941"/>
                  <a:gd name="connsiteX11" fmla="*/ 50927 w 319178"/>
                  <a:gd name="connsiteY11" fmla="*/ 63234 h 725941"/>
                  <a:gd name="connsiteX12" fmla="*/ 64924 w 319178"/>
                  <a:gd name="connsiteY12" fmla="*/ 38992 h 725941"/>
                  <a:gd name="connsiteX13" fmla="*/ 72768 w 319178"/>
                  <a:gd name="connsiteY13" fmla="*/ 38500 h 725941"/>
                  <a:gd name="connsiteX14" fmla="*/ 89166 w 319178"/>
                  <a:gd name="connsiteY14" fmla="*/ 52988 h 725941"/>
                  <a:gd name="connsiteX15" fmla="*/ 121100 w 319178"/>
                  <a:gd name="connsiteY15" fmla="*/ 168896 h 725941"/>
                  <a:gd name="connsiteX16" fmla="*/ 129806 w 319178"/>
                  <a:gd name="connsiteY16" fmla="*/ 19058 h 725941"/>
                  <a:gd name="connsiteX17" fmla="*/ 148864 w 319178"/>
                  <a:gd name="connsiteY17" fmla="*/ 0 h 725941"/>
                  <a:gd name="connsiteX18" fmla="*/ 167923 w 319178"/>
                  <a:gd name="connsiteY18" fmla="*/ 19058 h 725941"/>
                  <a:gd name="connsiteX19" fmla="*/ 167923 w 319178"/>
                  <a:gd name="connsiteY19" fmla="*/ 171004 h 725941"/>
                  <a:gd name="connsiteX20" fmla="*/ 211672 w 319178"/>
                  <a:gd name="connsiteY20" fmla="*/ 48186 h 725941"/>
                  <a:gd name="connsiteX21" fmla="*/ 234904 w 319178"/>
                  <a:gd name="connsiteY21" fmla="*/ 34773 h 725941"/>
                  <a:gd name="connsiteX22" fmla="*/ 248318 w 319178"/>
                  <a:gd name="connsiteY22" fmla="*/ 58006 h 725941"/>
                  <a:gd name="connsiteX23" fmla="*/ 220122 w 319178"/>
                  <a:gd name="connsiteY23" fmla="*/ 173980 h 725941"/>
                  <a:gd name="connsiteX24" fmla="*/ 231625 w 319178"/>
                  <a:gd name="connsiteY24" fmla="*/ 216555 h 725941"/>
                  <a:gd name="connsiteX25" fmla="*/ 278671 w 319178"/>
                  <a:gd name="connsiteY25" fmla="*/ 171598 h 725941"/>
                  <a:gd name="connsiteX26" fmla="*/ 312229 w 319178"/>
                  <a:gd name="connsiteY26" fmla="*/ 171598 h 725941"/>
                  <a:gd name="connsiteX27" fmla="*/ 312228 w 319178"/>
                  <a:gd name="connsiteY27" fmla="*/ 171598 h 725941"/>
                  <a:gd name="connsiteX28" fmla="*/ 312228 w 319178"/>
                  <a:gd name="connsiteY28" fmla="*/ 205156 h 725941"/>
                  <a:gd name="connsiteX29" fmla="*/ 224657 w 319178"/>
                  <a:gd name="connsiteY29" fmla="*/ 298142 h 725941"/>
                  <a:gd name="connsiteX30" fmla="*/ 195116 w 319178"/>
                  <a:gd name="connsiteY30" fmla="*/ 347158 h 725941"/>
                  <a:gd name="connsiteX31" fmla="*/ 185724 w 319178"/>
                  <a:gd name="connsiteY31" fmla="*/ 352546 h 725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19178" h="725941">
                    <a:moveTo>
                      <a:pt x="209390" y="725941"/>
                    </a:moveTo>
                    <a:lnTo>
                      <a:pt x="60038" y="725941"/>
                    </a:lnTo>
                    <a:lnTo>
                      <a:pt x="84202" y="344689"/>
                    </a:lnTo>
                    <a:lnTo>
                      <a:pt x="79633" y="341609"/>
                    </a:lnTo>
                    <a:cubicBezTo>
                      <a:pt x="64075" y="326050"/>
                      <a:pt x="54451" y="304556"/>
                      <a:pt x="54451" y="280815"/>
                    </a:cubicBezTo>
                    <a:lnTo>
                      <a:pt x="54452" y="209938"/>
                    </a:lnTo>
                    <a:lnTo>
                      <a:pt x="1865" y="110804"/>
                    </a:lnTo>
                    <a:cubicBezTo>
                      <a:pt x="-2269" y="103010"/>
                      <a:pt x="697" y="93340"/>
                      <a:pt x="8491" y="89206"/>
                    </a:cubicBezTo>
                    <a:cubicBezTo>
                      <a:pt x="10439" y="88173"/>
                      <a:pt x="12505" y="87583"/>
                      <a:pt x="14572" y="87402"/>
                    </a:cubicBezTo>
                    <a:cubicBezTo>
                      <a:pt x="20773" y="86857"/>
                      <a:pt x="26988" y="89987"/>
                      <a:pt x="30088" y="95833"/>
                    </a:cubicBezTo>
                    <a:cubicBezTo>
                      <a:pt x="46110" y="122085"/>
                      <a:pt x="71566" y="179336"/>
                      <a:pt x="78155" y="174591"/>
                    </a:cubicBezTo>
                    <a:cubicBezTo>
                      <a:pt x="84743" y="169845"/>
                      <a:pt x="60003" y="100353"/>
                      <a:pt x="50927" y="63234"/>
                    </a:cubicBezTo>
                    <a:cubicBezTo>
                      <a:pt x="48098" y="52675"/>
                      <a:pt x="54365" y="41821"/>
                      <a:pt x="64924" y="38992"/>
                    </a:cubicBezTo>
                    <a:cubicBezTo>
                      <a:pt x="67564" y="38284"/>
                      <a:pt x="70222" y="38146"/>
                      <a:pt x="72768" y="38500"/>
                    </a:cubicBezTo>
                    <a:cubicBezTo>
                      <a:pt x="80408" y="39564"/>
                      <a:pt x="87044" y="45069"/>
                      <a:pt x="89166" y="52988"/>
                    </a:cubicBezTo>
                    <a:cubicBezTo>
                      <a:pt x="99985" y="93364"/>
                      <a:pt x="113673" y="169933"/>
                      <a:pt x="121100" y="168896"/>
                    </a:cubicBezTo>
                    <a:cubicBezTo>
                      <a:pt x="128527" y="167858"/>
                      <a:pt x="127078" y="70745"/>
                      <a:pt x="129806" y="19058"/>
                    </a:cubicBezTo>
                    <a:cubicBezTo>
                      <a:pt x="129806" y="8533"/>
                      <a:pt x="138338" y="0"/>
                      <a:pt x="148864" y="0"/>
                    </a:cubicBezTo>
                    <a:cubicBezTo>
                      <a:pt x="159390" y="0"/>
                      <a:pt x="167923" y="8533"/>
                      <a:pt x="167923" y="19058"/>
                    </a:cubicBezTo>
                    <a:cubicBezTo>
                      <a:pt x="167923" y="70577"/>
                      <a:pt x="160650" y="169997"/>
                      <a:pt x="167923" y="171004"/>
                    </a:cubicBezTo>
                    <a:cubicBezTo>
                      <a:pt x="175195" y="172011"/>
                      <a:pt x="197089" y="89996"/>
                      <a:pt x="211672" y="48186"/>
                    </a:cubicBezTo>
                    <a:cubicBezTo>
                      <a:pt x="214383" y="38067"/>
                      <a:pt x="224784" y="32061"/>
                      <a:pt x="234904" y="34773"/>
                    </a:cubicBezTo>
                    <a:cubicBezTo>
                      <a:pt x="245024" y="37485"/>
                      <a:pt x="251029" y="47886"/>
                      <a:pt x="248318" y="58006"/>
                    </a:cubicBezTo>
                    <a:cubicBezTo>
                      <a:pt x="237353" y="98926"/>
                      <a:pt x="223949" y="157475"/>
                      <a:pt x="220122" y="173980"/>
                    </a:cubicBezTo>
                    <a:cubicBezTo>
                      <a:pt x="216296" y="190484"/>
                      <a:pt x="210734" y="213676"/>
                      <a:pt x="231625" y="216555"/>
                    </a:cubicBezTo>
                    <a:cubicBezTo>
                      <a:pt x="239475" y="212535"/>
                      <a:pt x="262989" y="186584"/>
                      <a:pt x="278671" y="171598"/>
                    </a:cubicBezTo>
                    <a:cubicBezTo>
                      <a:pt x="287937" y="162331"/>
                      <a:pt x="302962" y="162331"/>
                      <a:pt x="312229" y="171598"/>
                    </a:cubicBezTo>
                    <a:lnTo>
                      <a:pt x="312228" y="171598"/>
                    </a:lnTo>
                    <a:cubicBezTo>
                      <a:pt x="321495" y="180865"/>
                      <a:pt x="321495" y="195890"/>
                      <a:pt x="312228" y="205156"/>
                    </a:cubicBezTo>
                    <a:lnTo>
                      <a:pt x="224657" y="298142"/>
                    </a:lnTo>
                    <a:cubicBezTo>
                      <a:pt x="220648" y="317731"/>
                      <a:pt x="209978" y="334893"/>
                      <a:pt x="195116" y="347158"/>
                    </a:cubicBezTo>
                    <a:lnTo>
                      <a:pt x="185724" y="35254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3" name="四角形: 上の 2 つの角を丸める 102">
                <a:extLst>
                  <a:ext uri="{FF2B5EF4-FFF2-40B4-BE49-F238E27FC236}">
                    <a16:creationId xmlns:a16="http://schemas.microsoft.com/office/drawing/2014/main" id="{5D063C56-6ECA-4F8D-90FC-6879340ED67C}"/>
                  </a:ext>
                </a:extLst>
              </p:cNvPr>
              <p:cNvSpPr/>
              <p:nvPr/>
            </p:nvSpPr>
            <p:spPr>
              <a:xfrm rot="1800000">
                <a:off x="5197282" y="4895348"/>
                <a:ext cx="182293" cy="35094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A37AAA9F-4A97-44FE-8CE4-3D7057706325}"/>
                </a:ext>
              </a:extLst>
            </p:cNvPr>
            <p:cNvGrpSpPr/>
            <p:nvPr/>
          </p:nvGrpSpPr>
          <p:grpSpPr>
            <a:xfrm rot="1198107">
              <a:off x="7861635" y="1209821"/>
              <a:ext cx="1177743" cy="769956"/>
              <a:chOff x="4643263" y="4092107"/>
              <a:chExt cx="1177743" cy="769956"/>
            </a:xfrm>
          </p:grpSpPr>
          <p:sp>
            <p:nvSpPr>
              <p:cNvPr id="93" name="楕円 95">
                <a:extLst>
                  <a:ext uri="{FF2B5EF4-FFF2-40B4-BE49-F238E27FC236}">
                    <a16:creationId xmlns:a16="http://schemas.microsoft.com/office/drawing/2014/main" id="{4816E037-D8D0-487D-AC21-83E3E719980F}"/>
                  </a:ext>
                </a:extLst>
              </p:cNvPr>
              <p:cNvSpPr/>
              <p:nvPr/>
            </p:nvSpPr>
            <p:spPr>
              <a:xfrm rot="20700000">
                <a:off x="4728016" y="4553608"/>
                <a:ext cx="104178" cy="180352"/>
              </a:xfrm>
              <a:custGeom>
                <a:avLst/>
                <a:gdLst>
                  <a:gd name="connsiteX0" fmla="*/ 0 w 173074"/>
                  <a:gd name="connsiteY0" fmla="*/ 165790 h 331579"/>
                  <a:gd name="connsiteX1" fmla="*/ 86537 w 173074"/>
                  <a:gd name="connsiteY1" fmla="*/ 0 h 331579"/>
                  <a:gd name="connsiteX2" fmla="*/ 173074 w 173074"/>
                  <a:gd name="connsiteY2" fmla="*/ 165790 h 331579"/>
                  <a:gd name="connsiteX3" fmla="*/ 86537 w 173074"/>
                  <a:gd name="connsiteY3" fmla="*/ 331580 h 331579"/>
                  <a:gd name="connsiteX4" fmla="*/ 0 w 173074"/>
                  <a:gd name="connsiteY4" fmla="*/ 165790 h 331579"/>
                  <a:gd name="connsiteX0" fmla="*/ 0 w 173074"/>
                  <a:gd name="connsiteY0" fmla="*/ 165790 h 186514"/>
                  <a:gd name="connsiteX1" fmla="*/ 86537 w 173074"/>
                  <a:gd name="connsiteY1" fmla="*/ 0 h 186514"/>
                  <a:gd name="connsiteX2" fmla="*/ 173074 w 173074"/>
                  <a:gd name="connsiteY2" fmla="*/ 165790 h 186514"/>
                  <a:gd name="connsiteX3" fmla="*/ 0 w 173074"/>
                  <a:gd name="connsiteY3" fmla="*/ 165790 h 186514"/>
                  <a:gd name="connsiteX0" fmla="*/ 6831 w 179905"/>
                  <a:gd name="connsiteY0" fmla="*/ 165790 h 197941"/>
                  <a:gd name="connsiteX1" fmla="*/ 93368 w 179905"/>
                  <a:gd name="connsiteY1" fmla="*/ 0 h 197941"/>
                  <a:gd name="connsiteX2" fmla="*/ 179905 w 179905"/>
                  <a:gd name="connsiteY2" fmla="*/ 165790 h 197941"/>
                  <a:gd name="connsiteX3" fmla="*/ 6831 w 179905"/>
                  <a:gd name="connsiteY3" fmla="*/ 165790 h 197941"/>
                  <a:gd name="connsiteX0" fmla="*/ 477 w 173558"/>
                  <a:gd name="connsiteY0" fmla="*/ 203890 h 227056"/>
                  <a:gd name="connsiteX1" fmla="*/ 127495 w 173558"/>
                  <a:gd name="connsiteY1" fmla="*/ 0 h 227056"/>
                  <a:gd name="connsiteX2" fmla="*/ 173551 w 173558"/>
                  <a:gd name="connsiteY2" fmla="*/ 203890 h 227056"/>
                  <a:gd name="connsiteX3" fmla="*/ 477 w 173558"/>
                  <a:gd name="connsiteY3" fmla="*/ 203890 h 227056"/>
                  <a:gd name="connsiteX0" fmla="*/ 2534 w 175615"/>
                  <a:gd name="connsiteY0" fmla="*/ 203890 h 234288"/>
                  <a:gd name="connsiteX1" fmla="*/ 129552 w 175615"/>
                  <a:gd name="connsiteY1" fmla="*/ 0 h 234288"/>
                  <a:gd name="connsiteX2" fmla="*/ 175608 w 175615"/>
                  <a:gd name="connsiteY2" fmla="*/ 203890 h 234288"/>
                  <a:gd name="connsiteX3" fmla="*/ 2534 w 175615"/>
                  <a:gd name="connsiteY3" fmla="*/ 203890 h 234288"/>
                  <a:gd name="connsiteX0" fmla="*/ 2185 w 175259"/>
                  <a:gd name="connsiteY0" fmla="*/ 184035 h 224032"/>
                  <a:gd name="connsiteX1" fmla="*/ 129203 w 175259"/>
                  <a:gd name="connsiteY1" fmla="*/ 59 h 224032"/>
                  <a:gd name="connsiteX2" fmla="*/ 175259 w 175259"/>
                  <a:gd name="connsiteY2" fmla="*/ 203949 h 224032"/>
                  <a:gd name="connsiteX3" fmla="*/ 2185 w 175259"/>
                  <a:gd name="connsiteY3" fmla="*/ 184035 h 224032"/>
                  <a:gd name="connsiteX0" fmla="*/ 0 w 173074"/>
                  <a:gd name="connsiteY0" fmla="*/ 184035 h 224033"/>
                  <a:gd name="connsiteX1" fmla="*/ 127018 w 173074"/>
                  <a:gd name="connsiteY1" fmla="*/ 59 h 224033"/>
                  <a:gd name="connsiteX2" fmla="*/ 173074 w 173074"/>
                  <a:gd name="connsiteY2" fmla="*/ 203949 h 224033"/>
                  <a:gd name="connsiteX3" fmla="*/ 0 w 173074"/>
                  <a:gd name="connsiteY3" fmla="*/ 184035 h 224033"/>
                  <a:gd name="connsiteX0" fmla="*/ 0 w 173074"/>
                  <a:gd name="connsiteY0" fmla="*/ 184035 h 219217"/>
                  <a:gd name="connsiteX1" fmla="*/ 127018 w 173074"/>
                  <a:gd name="connsiteY1" fmla="*/ 59 h 219217"/>
                  <a:gd name="connsiteX2" fmla="*/ 173074 w 173074"/>
                  <a:gd name="connsiteY2" fmla="*/ 203949 h 219217"/>
                  <a:gd name="connsiteX3" fmla="*/ 0 w 173074"/>
                  <a:gd name="connsiteY3" fmla="*/ 184035 h 219217"/>
                  <a:gd name="connsiteX0" fmla="*/ 92 w 173166"/>
                  <a:gd name="connsiteY0" fmla="*/ 184035 h 218694"/>
                  <a:gd name="connsiteX1" fmla="*/ 127110 w 173166"/>
                  <a:gd name="connsiteY1" fmla="*/ 59 h 218694"/>
                  <a:gd name="connsiteX2" fmla="*/ 173166 w 173166"/>
                  <a:gd name="connsiteY2" fmla="*/ 203949 h 218694"/>
                  <a:gd name="connsiteX3" fmla="*/ 92 w 173166"/>
                  <a:gd name="connsiteY3" fmla="*/ 184035 h 218694"/>
                  <a:gd name="connsiteX0" fmla="*/ 92 w 173166"/>
                  <a:gd name="connsiteY0" fmla="*/ 183976 h 218635"/>
                  <a:gd name="connsiteX1" fmla="*/ 127110 w 173166"/>
                  <a:gd name="connsiteY1" fmla="*/ 0 h 218635"/>
                  <a:gd name="connsiteX2" fmla="*/ 173166 w 173166"/>
                  <a:gd name="connsiteY2" fmla="*/ 203890 h 218635"/>
                  <a:gd name="connsiteX3" fmla="*/ 92 w 173166"/>
                  <a:gd name="connsiteY3" fmla="*/ 183976 h 218635"/>
                  <a:gd name="connsiteX0" fmla="*/ 656 w 173730"/>
                  <a:gd name="connsiteY0" fmla="*/ 183976 h 218635"/>
                  <a:gd name="connsiteX1" fmla="*/ 127674 w 173730"/>
                  <a:gd name="connsiteY1" fmla="*/ 0 h 218635"/>
                  <a:gd name="connsiteX2" fmla="*/ 173730 w 173730"/>
                  <a:gd name="connsiteY2" fmla="*/ 203890 h 218635"/>
                  <a:gd name="connsiteX3" fmla="*/ 656 w 173730"/>
                  <a:gd name="connsiteY3" fmla="*/ 183976 h 218635"/>
                  <a:gd name="connsiteX0" fmla="*/ 788 w 173862"/>
                  <a:gd name="connsiteY0" fmla="*/ 183976 h 218635"/>
                  <a:gd name="connsiteX1" fmla="*/ 127806 w 173862"/>
                  <a:gd name="connsiteY1" fmla="*/ 0 h 218635"/>
                  <a:gd name="connsiteX2" fmla="*/ 173862 w 173862"/>
                  <a:gd name="connsiteY2" fmla="*/ 203890 h 218635"/>
                  <a:gd name="connsiteX3" fmla="*/ 788 w 173862"/>
                  <a:gd name="connsiteY3" fmla="*/ 183976 h 218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3862" h="218635">
                    <a:moveTo>
                      <a:pt x="788" y="183976"/>
                    </a:moveTo>
                    <a:cubicBezTo>
                      <a:pt x="-9154" y="152214"/>
                      <a:pt x="77270" y="110235"/>
                      <a:pt x="127806" y="0"/>
                    </a:cubicBezTo>
                    <a:cubicBezTo>
                      <a:pt x="156652" y="3319"/>
                      <a:pt x="173862" y="112327"/>
                      <a:pt x="173862" y="203890"/>
                    </a:cubicBezTo>
                    <a:cubicBezTo>
                      <a:pt x="159439" y="231522"/>
                      <a:pt x="-3731" y="217730"/>
                      <a:pt x="788" y="183976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52BF3060-6C62-4018-A6B7-FAC699463631}"/>
                  </a:ext>
                </a:extLst>
              </p:cNvPr>
              <p:cNvSpPr/>
              <p:nvPr/>
            </p:nvSpPr>
            <p:spPr>
              <a:xfrm rot="20700000">
                <a:off x="4765505" y="4131111"/>
                <a:ext cx="691318" cy="730952"/>
              </a:xfrm>
              <a:custGeom>
                <a:avLst/>
                <a:gdLst>
                  <a:gd name="connsiteX0" fmla="*/ 505665 w 841698"/>
                  <a:gd name="connsiteY0" fmla="*/ 9040 h 889954"/>
                  <a:gd name="connsiteX1" fmla="*/ 841698 w 841698"/>
                  <a:gd name="connsiteY1" fmla="*/ 444977 h 889954"/>
                  <a:gd name="connsiteX2" fmla="*/ 420849 w 841698"/>
                  <a:gd name="connsiteY2" fmla="*/ 889954 h 889954"/>
                  <a:gd name="connsiteX3" fmla="*/ 257036 w 841698"/>
                  <a:gd name="connsiteY3" fmla="*/ 854985 h 889954"/>
                  <a:gd name="connsiteX4" fmla="*/ 192946 w 841698"/>
                  <a:gd name="connsiteY4" fmla="*/ 818204 h 889954"/>
                  <a:gd name="connsiteX5" fmla="*/ 199627 w 841698"/>
                  <a:gd name="connsiteY5" fmla="*/ 794684 h 889954"/>
                  <a:gd name="connsiteX6" fmla="*/ 194698 w 841698"/>
                  <a:gd name="connsiteY6" fmla="*/ 669769 h 889954"/>
                  <a:gd name="connsiteX7" fmla="*/ 77626 w 841698"/>
                  <a:gd name="connsiteY7" fmla="*/ 701138 h 889954"/>
                  <a:gd name="connsiteX8" fmla="*/ 71875 w 841698"/>
                  <a:gd name="connsiteY8" fmla="*/ 693768 h 889954"/>
                  <a:gd name="connsiteX9" fmla="*/ 0 w 841698"/>
                  <a:gd name="connsiteY9" fmla="*/ 444977 h 889954"/>
                  <a:gd name="connsiteX10" fmla="*/ 420849 w 841698"/>
                  <a:gd name="connsiteY10" fmla="*/ 0 h 889954"/>
                  <a:gd name="connsiteX11" fmla="*/ 505665 w 841698"/>
                  <a:gd name="connsiteY11" fmla="*/ 9040 h 889954"/>
                  <a:gd name="connsiteX0" fmla="*/ 505665 w 841698"/>
                  <a:gd name="connsiteY0" fmla="*/ 9040 h 889954"/>
                  <a:gd name="connsiteX1" fmla="*/ 841698 w 841698"/>
                  <a:gd name="connsiteY1" fmla="*/ 444977 h 889954"/>
                  <a:gd name="connsiteX2" fmla="*/ 420849 w 841698"/>
                  <a:gd name="connsiteY2" fmla="*/ 889954 h 889954"/>
                  <a:gd name="connsiteX3" fmla="*/ 257036 w 841698"/>
                  <a:gd name="connsiteY3" fmla="*/ 854985 h 889954"/>
                  <a:gd name="connsiteX4" fmla="*/ 192946 w 841698"/>
                  <a:gd name="connsiteY4" fmla="*/ 818204 h 889954"/>
                  <a:gd name="connsiteX5" fmla="*/ 194698 w 841698"/>
                  <a:gd name="connsiteY5" fmla="*/ 669769 h 889954"/>
                  <a:gd name="connsiteX6" fmla="*/ 77626 w 841698"/>
                  <a:gd name="connsiteY6" fmla="*/ 701138 h 889954"/>
                  <a:gd name="connsiteX7" fmla="*/ 71875 w 841698"/>
                  <a:gd name="connsiteY7" fmla="*/ 693768 h 889954"/>
                  <a:gd name="connsiteX8" fmla="*/ 0 w 841698"/>
                  <a:gd name="connsiteY8" fmla="*/ 444977 h 889954"/>
                  <a:gd name="connsiteX9" fmla="*/ 420849 w 841698"/>
                  <a:gd name="connsiteY9" fmla="*/ 0 h 889954"/>
                  <a:gd name="connsiteX10" fmla="*/ 505665 w 841698"/>
                  <a:gd name="connsiteY10" fmla="*/ 9040 h 889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41698" h="889954">
                    <a:moveTo>
                      <a:pt x="505665" y="9040"/>
                    </a:moveTo>
                    <a:cubicBezTo>
                      <a:pt x="697438" y="50533"/>
                      <a:pt x="841698" y="229942"/>
                      <a:pt x="841698" y="444977"/>
                    </a:cubicBezTo>
                    <a:cubicBezTo>
                      <a:pt x="841698" y="690731"/>
                      <a:pt x="653277" y="889954"/>
                      <a:pt x="420849" y="889954"/>
                    </a:cubicBezTo>
                    <a:cubicBezTo>
                      <a:pt x="362742" y="889954"/>
                      <a:pt x="307386" y="877502"/>
                      <a:pt x="257036" y="854985"/>
                    </a:cubicBezTo>
                    <a:lnTo>
                      <a:pt x="192946" y="818204"/>
                    </a:lnTo>
                    <a:lnTo>
                      <a:pt x="194698" y="669769"/>
                    </a:lnTo>
                    <a:lnTo>
                      <a:pt x="77626" y="701138"/>
                    </a:lnTo>
                    <a:lnTo>
                      <a:pt x="71875" y="693768"/>
                    </a:lnTo>
                    <a:cubicBezTo>
                      <a:pt x="26497" y="622749"/>
                      <a:pt x="0" y="537135"/>
                      <a:pt x="0" y="444977"/>
                    </a:cubicBezTo>
                    <a:cubicBezTo>
                      <a:pt x="0" y="199223"/>
                      <a:pt x="188421" y="0"/>
                      <a:pt x="420849" y="0"/>
                    </a:cubicBezTo>
                    <a:cubicBezTo>
                      <a:pt x="449902" y="0"/>
                      <a:pt x="478268" y="3113"/>
                      <a:pt x="505665" y="904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5" name="月 94">
                <a:extLst>
                  <a:ext uri="{FF2B5EF4-FFF2-40B4-BE49-F238E27FC236}">
                    <a16:creationId xmlns:a16="http://schemas.microsoft.com/office/drawing/2014/main" id="{707BCC0A-8047-479E-80DC-22554DBBB316}"/>
                  </a:ext>
                </a:extLst>
              </p:cNvPr>
              <p:cNvSpPr/>
              <p:nvPr/>
            </p:nvSpPr>
            <p:spPr>
              <a:xfrm rot="18900000">
                <a:off x="4805833" y="4461288"/>
                <a:ext cx="31438" cy="73698"/>
              </a:xfrm>
              <a:prstGeom prst="moon">
                <a:avLst>
                  <a:gd name="adj" fmla="val 56460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507015CB-4C87-4AA9-AECC-DCFF2E1EBF29}"/>
                  </a:ext>
                </a:extLst>
              </p:cNvPr>
              <p:cNvSpPr/>
              <p:nvPr/>
            </p:nvSpPr>
            <p:spPr>
              <a:xfrm rot="20700000">
                <a:off x="4820838" y="4475607"/>
                <a:ext cx="81569" cy="156272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月 96">
                <a:extLst>
                  <a:ext uri="{FF2B5EF4-FFF2-40B4-BE49-F238E27FC236}">
                    <a16:creationId xmlns:a16="http://schemas.microsoft.com/office/drawing/2014/main" id="{5136B0FC-E1A6-40BF-B4C6-03A9B342FBED}"/>
                  </a:ext>
                </a:extLst>
              </p:cNvPr>
              <p:cNvSpPr/>
              <p:nvPr/>
            </p:nvSpPr>
            <p:spPr>
              <a:xfrm rot="4500000">
                <a:off x="4858361" y="4319421"/>
                <a:ext cx="23305" cy="159588"/>
              </a:xfrm>
              <a:prstGeom prst="moon">
                <a:avLst>
                  <a:gd name="adj" fmla="val 70558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0983FF2E-D20C-444F-9524-BFBD6044DD58}"/>
                  </a:ext>
                </a:extLst>
              </p:cNvPr>
              <p:cNvSpPr/>
              <p:nvPr/>
            </p:nvSpPr>
            <p:spPr>
              <a:xfrm>
                <a:off x="4643263" y="4092107"/>
                <a:ext cx="1177743" cy="737990"/>
              </a:xfrm>
              <a:custGeom>
                <a:avLst/>
                <a:gdLst>
                  <a:gd name="connsiteX0" fmla="*/ 535370 w 1433934"/>
                  <a:gd name="connsiteY0" fmla="*/ 525 h 898522"/>
                  <a:gd name="connsiteX1" fmla="*/ 1021068 w 1433934"/>
                  <a:gd name="connsiteY1" fmla="*/ 371517 h 898522"/>
                  <a:gd name="connsiteX2" fmla="*/ 1037310 w 1433934"/>
                  <a:gd name="connsiteY2" fmla="*/ 468023 h 898522"/>
                  <a:gd name="connsiteX3" fmla="*/ 1076916 w 1433934"/>
                  <a:gd name="connsiteY3" fmla="*/ 494521 h 898522"/>
                  <a:gd name="connsiteX4" fmla="*/ 1389375 w 1433934"/>
                  <a:gd name="connsiteY4" fmla="*/ 576402 h 898522"/>
                  <a:gd name="connsiteX5" fmla="*/ 1319445 w 1433934"/>
                  <a:gd name="connsiteY5" fmla="*/ 659716 h 898522"/>
                  <a:gd name="connsiteX6" fmla="*/ 1279462 w 1433934"/>
                  <a:gd name="connsiteY6" fmla="*/ 687703 h 898522"/>
                  <a:gd name="connsiteX7" fmla="*/ 1285221 w 1433934"/>
                  <a:gd name="connsiteY7" fmla="*/ 690568 h 898522"/>
                  <a:gd name="connsiteX8" fmla="*/ 1433934 w 1433934"/>
                  <a:gd name="connsiteY8" fmla="*/ 742702 h 898522"/>
                  <a:gd name="connsiteX9" fmla="*/ 1008366 w 1433934"/>
                  <a:gd name="connsiteY9" fmla="*/ 856732 h 898522"/>
                  <a:gd name="connsiteX10" fmla="*/ 957156 w 1433934"/>
                  <a:gd name="connsiteY10" fmla="*/ 819858 h 898522"/>
                  <a:gd name="connsiteX11" fmla="*/ 940615 w 1433934"/>
                  <a:gd name="connsiteY11" fmla="*/ 801967 h 898522"/>
                  <a:gd name="connsiteX12" fmla="*/ 939023 w 1433934"/>
                  <a:gd name="connsiteY12" fmla="*/ 804336 h 898522"/>
                  <a:gd name="connsiteX13" fmla="*/ 868609 w 1433934"/>
                  <a:gd name="connsiteY13" fmla="*/ 767095 h 898522"/>
                  <a:gd name="connsiteX14" fmla="*/ 644709 w 1433934"/>
                  <a:gd name="connsiteY14" fmla="*/ 409722 h 898522"/>
                  <a:gd name="connsiteX15" fmla="*/ 644984 w 1433934"/>
                  <a:gd name="connsiteY15" fmla="*/ 402964 h 898522"/>
                  <a:gd name="connsiteX16" fmla="*/ 599313 w 1433934"/>
                  <a:gd name="connsiteY16" fmla="*/ 407484 h 898522"/>
                  <a:gd name="connsiteX17" fmla="*/ 486662 w 1433934"/>
                  <a:gd name="connsiteY17" fmla="*/ 404836 h 898522"/>
                  <a:gd name="connsiteX18" fmla="*/ 250889 w 1433934"/>
                  <a:gd name="connsiteY18" fmla="*/ 336153 h 898522"/>
                  <a:gd name="connsiteX19" fmla="*/ 216341 w 1433934"/>
                  <a:gd name="connsiteY19" fmla="*/ 315722 h 898522"/>
                  <a:gd name="connsiteX20" fmla="*/ 212111 w 1433934"/>
                  <a:gd name="connsiteY20" fmla="*/ 316096 h 898522"/>
                  <a:gd name="connsiteX21" fmla="*/ 194503 w 1433934"/>
                  <a:gd name="connsiteY21" fmla="*/ 322522 h 898522"/>
                  <a:gd name="connsiteX22" fmla="*/ 55834 w 1433934"/>
                  <a:gd name="connsiteY22" fmla="*/ 268895 h 898522"/>
                  <a:gd name="connsiteX23" fmla="*/ 21106 w 1433934"/>
                  <a:gd name="connsiteY23" fmla="*/ 94927 h 898522"/>
                  <a:gd name="connsiteX24" fmla="*/ 80982 w 1433934"/>
                  <a:gd name="connsiteY24" fmla="*/ 243747 h 898522"/>
                  <a:gd name="connsiteX25" fmla="*/ 116672 w 1433934"/>
                  <a:gd name="connsiteY25" fmla="*/ 273165 h 898522"/>
                  <a:gd name="connsiteX26" fmla="*/ 122564 w 1433934"/>
                  <a:gd name="connsiteY26" fmla="*/ 276309 h 898522"/>
                  <a:gd name="connsiteX27" fmla="*/ 109978 w 1433934"/>
                  <a:gd name="connsiteY27" fmla="*/ 264890 h 898522"/>
                  <a:gd name="connsiteX28" fmla="*/ 84203 w 1433934"/>
                  <a:gd name="connsiteY28" fmla="*/ 229099 h 898522"/>
                  <a:gd name="connsiteX29" fmla="*/ 95684 w 1433934"/>
                  <a:gd name="connsiteY29" fmla="*/ 52070 h 898522"/>
                  <a:gd name="connsiteX30" fmla="*/ 115003 w 1433934"/>
                  <a:gd name="connsiteY30" fmla="*/ 211317 h 898522"/>
                  <a:gd name="connsiteX31" fmla="*/ 141862 w 1433934"/>
                  <a:gd name="connsiteY31" fmla="*/ 248970 h 898522"/>
                  <a:gd name="connsiteX32" fmla="*/ 152345 w 1433934"/>
                  <a:gd name="connsiteY32" fmla="*/ 258772 h 898522"/>
                  <a:gd name="connsiteX33" fmla="*/ 160082 w 1433934"/>
                  <a:gd name="connsiteY33" fmla="*/ 240514 h 898522"/>
                  <a:gd name="connsiteX34" fmla="*/ 441802 w 1433934"/>
                  <a:gd name="connsiteY34" fmla="*/ 15204 h 898522"/>
                  <a:gd name="connsiteX35" fmla="*/ 535370 w 1433934"/>
                  <a:gd name="connsiteY35" fmla="*/ 525 h 89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33934" h="898522">
                    <a:moveTo>
                      <a:pt x="535370" y="525"/>
                    </a:moveTo>
                    <a:cubicBezTo>
                      <a:pt x="752982" y="-10086"/>
                      <a:pt x="959269" y="140881"/>
                      <a:pt x="1021068" y="371517"/>
                    </a:cubicBezTo>
                    <a:lnTo>
                      <a:pt x="1037310" y="468023"/>
                    </a:lnTo>
                    <a:lnTo>
                      <a:pt x="1076916" y="494521"/>
                    </a:lnTo>
                    <a:cubicBezTo>
                      <a:pt x="1170222" y="548391"/>
                      <a:pt x="1277748" y="577632"/>
                      <a:pt x="1389375" y="576402"/>
                    </a:cubicBezTo>
                    <a:cubicBezTo>
                      <a:pt x="1370556" y="608998"/>
                      <a:pt x="1346737" y="636905"/>
                      <a:pt x="1319445" y="659716"/>
                    </a:cubicBezTo>
                    <a:lnTo>
                      <a:pt x="1279462" y="687703"/>
                    </a:lnTo>
                    <a:lnTo>
                      <a:pt x="1285221" y="690568"/>
                    </a:lnTo>
                    <a:cubicBezTo>
                      <a:pt x="1333521" y="710959"/>
                      <a:pt x="1383180" y="728388"/>
                      <a:pt x="1433934" y="742702"/>
                    </a:cubicBezTo>
                    <a:cubicBezTo>
                      <a:pt x="1347905" y="891708"/>
                      <a:pt x="1157372" y="942761"/>
                      <a:pt x="1008366" y="856732"/>
                    </a:cubicBezTo>
                    <a:cubicBezTo>
                      <a:pt x="989740" y="845979"/>
                      <a:pt x="972645" y="833593"/>
                      <a:pt x="957156" y="819858"/>
                    </a:cubicBezTo>
                    <a:lnTo>
                      <a:pt x="940615" y="801967"/>
                    </a:lnTo>
                    <a:lnTo>
                      <a:pt x="939023" y="804336"/>
                    </a:lnTo>
                    <a:lnTo>
                      <a:pt x="868609" y="767095"/>
                    </a:lnTo>
                    <a:cubicBezTo>
                      <a:pt x="734245" y="681691"/>
                      <a:pt x="647918" y="551055"/>
                      <a:pt x="644709" y="409722"/>
                    </a:cubicBezTo>
                    <a:lnTo>
                      <a:pt x="644984" y="402964"/>
                    </a:lnTo>
                    <a:lnTo>
                      <a:pt x="599313" y="407484"/>
                    </a:lnTo>
                    <a:cubicBezTo>
                      <a:pt x="562614" y="409621"/>
                      <a:pt x="524929" y="408824"/>
                      <a:pt x="486662" y="404836"/>
                    </a:cubicBezTo>
                    <a:cubicBezTo>
                      <a:pt x="400560" y="395866"/>
                      <a:pt x="320675" y="371698"/>
                      <a:pt x="250889" y="336153"/>
                    </a:cubicBezTo>
                    <a:lnTo>
                      <a:pt x="216341" y="315722"/>
                    </a:lnTo>
                    <a:lnTo>
                      <a:pt x="212111" y="316096"/>
                    </a:lnTo>
                    <a:lnTo>
                      <a:pt x="194503" y="322522"/>
                    </a:lnTo>
                    <a:cubicBezTo>
                      <a:pt x="153674" y="331669"/>
                      <a:pt x="99057" y="312117"/>
                      <a:pt x="55834" y="268895"/>
                    </a:cubicBezTo>
                    <a:cubicBezTo>
                      <a:pt x="-1796" y="211265"/>
                      <a:pt x="-17344" y="133377"/>
                      <a:pt x="21106" y="94927"/>
                    </a:cubicBezTo>
                    <a:cubicBezTo>
                      <a:pt x="12821" y="140877"/>
                      <a:pt x="36187" y="198951"/>
                      <a:pt x="80982" y="243747"/>
                    </a:cubicBezTo>
                    <a:cubicBezTo>
                      <a:pt x="92181" y="254945"/>
                      <a:pt x="104210" y="264805"/>
                      <a:pt x="116672" y="273165"/>
                    </a:cubicBezTo>
                    <a:lnTo>
                      <a:pt x="122564" y="276309"/>
                    </a:lnTo>
                    <a:lnTo>
                      <a:pt x="109978" y="264890"/>
                    </a:lnTo>
                    <a:cubicBezTo>
                      <a:pt x="100555" y="254323"/>
                      <a:pt x="91844" y="242333"/>
                      <a:pt x="84203" y="229099"/>
                    </a:cubicBezTo>
                    <a:cubicBezTo>
                      <a:pt x="43452" y="158517"/>
                      <a:pt x="48593" y="79258"/>
                      <a:pt x="95684" y="52070"/>
                    </a:cubicBezTo>
                    <a:cubicBezTo>
                      <a:pt x="75789" y="94311"/>
                      <a:pt x="83328" y="156453"/>
                      <a:pt x="115003" y="211317"/>
                    </a:cubicBezTo>
                    <a:cubicBezTo>
                      <a:pt x="122922" y="225033"/>
                      <a:pt x="131989" y="237670"/>
                      <a:pt x="141862" y="248970"/>
                    </a:cubicBezTo>
                    <a:lnTo>
                      <a:pt x="152345" y="258772"/>
                    </a:lnTo>
                    <a:lnTo>
                      <a:pt x="160082" y="240514"/>
                    </a:lnTo>
                    <a:cubicBezTo>
                      <a:pt x="218624" y="132259"/>
                      <a:pt x="317156" y="48603"/>
                      <a:pt x="441802" y="15204"/>
                    </a:cubicBezTo>
                    <a:cubicBezTo>
                      <a:pt x="472964" y="6854"/>
                      <a:pt x="504282" y="2041"/>
                      <a:pt x="535370" y="525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40814456-3BE5-4CA2-A797-9931CCE21305}"/>
                  </a:ext>
                </a:extLst>
              </p:cNvPr>
              <p:cNvSpPr/>
              <p:nvPr/>
            </p:nvSpPr>
            <p:spPr>
              <a:xfrm rot="20700000">
                <a:off x="5120653" y="4370823"/>
                <a:ext cx="150385" cy="215830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7988F1A6-2788-4BDD-8F64-62F99404792C}"/>
                  </a:ext>
                </a:extLst>
              </p:cNvPr>
              <p:cNvSpPr/>
              <p:nvPr/>
            </p:nvSpPr>
            <p:spPr>
              <a:xfrm rot="20700000">
                <a:off x="5134449" y="4406741"/>
                <a:ext cx="94152" cy="155173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D3E9B59C-D0B8-44A4-84CF-AADE73AAE825}"/>
                  </a:ext>
                </a:extLst>
              </p:cNvPr>
              <p:cNvSpPr/>
              <p:nvPr/>
            </p:nvSpPr>
            <p:spPr>
              <a:xfrm rot="20700000">
                <a:off x="5045733" y="4392063"/>
                <a:ext cx="150385" cy="281913"/>
              </a:xfrm>
              <a:custGeom>
                <a:avLst/>
                <a:gdLst>
                  <a:gd name="connsiteX0" fmla="*/ 4142 w 349252"/>
                  <a:gd name="connsiteY0" fmla="*/ 0 h 390343"/>
                  <a:gd name="connsiteX1" fmla="*/ 6679 w 349252"/>
                  <a:gd name="connsiteY1" fmla="*/ 1351 h 390343"/>
                  <a:gd name="connsiteX2" fmla="*/ 217671 w 349252"/>
                  <a:gd name="connsiteY2" fmla="*/ 58673 h 390343"/>
                  <a:gd name="connsiteX3" fmla="*/ 223793 w 349252"/>
                  <a:gd name="connsiteY3" fmla="*/ 59072 h 390343"/>
                  <a:gd name="connsiteX4" fmla="*/ 230191 w 349252"/>
                  <a:gd name="connsiteY4" fmla="*/ 133816 h 390343"/>
                  <a:gd name="connsiteX5" fmla="*/ 349252 w 349252"/>
                  <a:gd name="connsiteY5" fmla="*/ 390343 h 390343"/>
                  <a:gd name="connsiteX6" fmla="*/ 0 w 349252"/>
                  <a:gd name="connsiteY6" fmla="*/ 41091 h 390343"/>
                  <a:gd name="connsiteX0" fmla="*/ 4142 w 349252"/>
                  <a:gd name="connsiteY0" fmla="*/ 0 h 390343"/>
                  <a:gd name="connsiteX1" fmla="*/ 6679 w 349252"/>
                  <a:gd name="connsiteY1" fmla="*/ 1351 h 390343"/>
                  <a:gd name="connsiteX2" fmla="*/ 100012 w 349252"/>
                  <a:gd name="connsiteY2" fmla="*/ 37917 h 390343"/>
                  <a:gd name="connsiteX3" fmla="*/ 217671 w 349252"/>
                  <a:gd name="connsiteY3" fmla="*/ 58673 h 390343"/>
                  <a:gd name="connsiteX4" fmla="*/ 223793 w 349252"/>
                  <a:gd name="connsiteY4" fmla="*/ 59072 h 390343"/>
                  <a:gd name="connsiteX5" fmla="*/ 230191 w 349252"/>
                  <a:gd name="connsiteY5" fmla="*/ 133816 h 390343"/>
                  <a:gd name="connsiteX6" fmla="*/ 349252 w 349252"/>
                  <a:gd name="connsiteY6" fmla="*/ 390343 h 390343"/>
                  <a:gd name="connsiteX7" fmla="*/ 0 w 349252"/>
                  <a:gd name="connsiteY7" fmla="*/ 41091 h 390343"/>
                  <a:gd name="connsiteX8" fmla="*/ 4142 w 349252"/>
                  <a:gd name="connsiteY8" fmla="*/ 0 h 390343"/>
                  <a:gd name="connsiteX0" fmla="*/ 100012 w 349252"/>
                  <a:gd name="connsiteY0" fmla="*/ 37917 h 390343"/>
                  <a:gd name="connsiteX1" fmla="*/ 217671 w 349252"/>
                  <a:gd name="connsiteY1" fmla="*/ 58673 h 390343"/>
                  <a:gd name="connsiteX2" fmla="*/ 223793 w 349252"/>
                  <a:gd name="connsiteY2" fmla="*/ 59072 h 390343"/>
                  <a:gd name="connsiteX3" fmla="*/ 230191 w 349252"/>
                  <a:gd name="connsiteY3" fmla="*/ 133816 h 390343"/>
                  <a:gd name="connsiteX4" fmla="*/ 349252 w 349252"/>
                  <a:gd name="connsiteY4" fmla="*/ 390343 h 390343"/>
                  <a:gd name="connsiteX5" fmla="*/ 0 w 349252"/>
                  <a:gd name="connsiteY5" fmla="*/ 41091 h 390343"/>
                  <a:gd name="connsiteX6" fmla="*/ 4142 w 349252"/>
                  <a:gd name="connsiteY6" fmla="*/ 0 h 390343"/>
                  <a:gd name="connsiteX7" fmla="*/ 6679 w 349252"/>
                  <a:gd name="connsiteY7" fmla="*/ 1351 h 390343"/>
                  <a:gd name="connsiteX8" fmla="*/ 191452 w 349252"/>
                  <a:gd name="connsiteY8" fmla="*/ 129357 h 390343"/>
                  <a:gd name="connsiteX0" fmla="*/ 100012 w 349252"/>
                  <a:gd name="connsiteY0" fmla="*/ 37917 h 390343"/>
                  <a:gd name="connsiteX1" fmla="*/ 217671 w 349252"/>
                  <a:gd name="connsiteY1" fmla="*/ 58673 h 390343"/>
                  <a:gd name="connsiteX2" fmla="*/ 223793 w 349252"/>
                  <a:gd name="connsiteY2" fmla="*/ 59072 h 390343"/>
                  <a:gd name="connsiteX3" fmla="*/ 230191 w 349252"/>
                  <a:gd name="connsiteY3" fmla="*/ 133816 h 390343"/>
                  <a:gd name="connsiteX4" fmla="*/ 349252 w 349252"/>
                  <a:gd name="connsiteY4" fmla="*/ 390343 h 390343"/>
                  <a:gd name="connsiteX5" fmla="*/ 0 w 349252"/>
                  <a:gd name="connsiteY5" fmla="*/ 41091 h 390343"/>
                  <a:gd name="connsiteX6" fmla="*/ 4142 w 349252"/>
                  <a:gd name="connsiteY6" fmla="*/ 0 h 390343"/>
                  <a:gd name="connsiteX7" fmla="*/ 6679 w 349252"/>
                  <a:gd name="connsiteY7" fmla="*/ 1351 h 390343"/>
                  <a:gd name="connsiteX0" fmla="*/ 217671 w 349252"/>
                  <a:gd name="connsiteY0" fmla="*/ 58673 h 390343"/>
                  <a:gd name="connsiteX1" fmla="*/ 223793 w 349252"/>
                  <a:gd name="connsiteY1" fmla="*/ 59072 h 390343"/>
                  <a:gd name="connsiteX2" fmla="*/ 230191 w 349252"/>
                  <a:gd name="connsiteY2" fmla="*/ 133816 h 390343"/>
                  <a:gd name="connsiteX3" fmla="*/ 349252 w 349252"/>
                  <a:gd name="connsiteY3" fmla="*/ 390343 h 390343"/>
                  <a:gd name="connsiteX4" fmla="*/ 0 w 349252"/>
                  <a:gd name="connsiteY4" fmla="*/ 41091 h 390343"/>
                  <a:gd name="connsiteX5" fmla="*/ 4142 w 349252"/>
                  <a:gd name="connsiteY5" fmla="*/ 0 h 390343"/>
                  <a:gd name="connsiteX6" fmla="*/ 6679 w 349252"/>
                  <a:gd name="connsiteY6" fmla="*/ 1351 h 390343"/>
                  <a:gd name="connsiteX0" fmla="*/ 217671 w 349252"/>
                  <a:gd name="connsiteY0" fmla="*/ 58673 h 390343"/>
                  <a:gd name="connsiteX1" fmla="*/ 223793 w 349252"/>
                  <a:gd name="connsiteY1" fmla="*/ 59072 h 390343"/>
                  <a:gd name="connsiteX2" fmla="*/ 230191 w 349252"/>
                  <a:gd name="connsiteY2" fmla="*/ 133816 h 390343"/>
                  <a:gd name="connsiteX3" fmla="*/ 349252 w 349252"/>
                  <a:gd name="connsiteY3" fmla="*/ 390343 h 390343"/>
                  <a:gd name="connsiteX4" fmla="*/ 0 w 349252"/>
                  <a:gd name="connsiteY4" fmla="*/ 41091 h 390343"/>
                  <a:gd name="connsiteX5" fmla="*/ 4142 w 349252"/>
                  <a:gd name="connsiteY5" fmla="*/ 0 h 390343"/>
                  <a:gd name="connsiteX0" fmla="*/ 217671 w 349252"/>
                  <a:gd name="connsiteY0" fmla="*/ 17582 h 349252"/>
                  <a:gd name="connsiteX1" fmla="*/ 223793 w 349252"/>
                  <a:gd name="connsiteY1" fmla="*/ 17981 h 349252"/>
                  <a:gd name="connsiteX2" fmla="*/ 230191 w 349252"/>
                  <a:gd name="connsiteY2" fmla="*/ 92725 h 349252"/>
                  <a:gd name="connsiteX3" fmla="*/ 349252 w 349252"/>
                  <a:gd name="connsiteY3" fmla="*/ 349252 h 349252"/>
                  <a:gd name="connsiteX4" fmla="*/ 0 w 349252"/>
                  <a:gd name="connsiteY4" fmla="*/ 0 h 349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9252" h="349252">
                    <a:moveTo>
                      <a:pt x="217671" y="17582"/>
                    </a:moveTo>
                    <a:lnTo>
                      <a:pt x="223793" y="17981"/>
                    </a:lnTo>
                    <a:lnTo>
                      <a:pt x="230191" y="92725"/>
                    </a:lnTo>
                    <a:cubicBezTo>
                      <a:pt x="246066" y="184728"/>
                      <a:pt x="285753" y="273484"/>
                      <a:pt x="349252" y="349252"/>
                    </a:cubicBezTo>
                    <a:cubicBezTo>
                      <a:pt x="156365" y="349252"/>
                      <a:pt x="0" y="192887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95660012-AAE4-4AB7-88B7-34D26CF41EA9}"/>
                </a:ext>
              </a:extLst>
            </p:cNvPr>
            <p:cNvGrpSpPr/>
            <p:nvPr/>
          </p:nvGrpSpPr>
          <p:grpSpPr>
            <a:xfrm>
              <a:off x="7019162" y="1419900"/>
              <a:ext cx="383408" cy="291748"/>
              <a:chOff x="3380749" y="4781515"/>
              <a:chExt cx="1010063" cy="768590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8FDA6A37-6B05-40E3-878B-D9F0D547A8B2}"/>
                  </a:ext>
                </a:extLst>
              </p:cNvPr>
              <p:cNvGrpSpPr/>
              <p:nvPr/>
            </p:nvGrpSpPr>
            <p:grpSpPr>
              <a:xfrm rot="20924143">
                <a:off x="3388464" y="4784115"/>
                <a:ext cx="697922" cy="527694"/>
                <a:chOff x="3624181" y="4914587"/>
                <a:chExt cx="918937" cy="643030"/>
              </a:xfrm>
            </p:grpSpPr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9623EC70-0B55-4F68-AACF-F97CA36309F0}"/>
                    </a:ext>
                  </a:extLst>
                </p:cNvPr>
                <p:cNvSpPr/>
                <p:nvPr/>
              </p:nvSpPr>
              <p:spPr>
                <a:xfrm rot="15300000" flipH="1">
                  <a:off x="3998492" y="5012991"/>
                  <a:ext cx="347575" cy="741677"/>
                </a:xfrm>
                <a:custGeom>
                  <a:avLst/>
                  <a:gdLst>
                    <a:gd name="connsiteX0" fmla="*/ 100476 w 387608"/>
                    <a:gd name="connsiteY0" fmla="*/ 46459 h 598956"/>
                    <a:gd name="connsiteX1" fmla="*/ 6083 w 387608"/>
                    <a:gd name="connsiteY1" fmla="*/ 377635 h 598956"/>
                    <a:gd name="connsiteX2" fmla="*/ 226372 w 387608"/>
                    <a:gd name="connsiteY2" fmla="*/ 465581 h 598956"/>
                    <a:gd name="connsiteX3" fmla="*/ 259427 w 387608"/>
                    <a:gd name="connsiteY3" fmla="*/ 463267 h 598956"/>
                    <a:gd name="connsiteX4" fmla="*/ 262921 w 387608"/>
                    <a:gd name="connsiteY4" fmla="*/ 502428 h 598956"/>
                    <a:gd name="connsiteX5" fmla="*/ 277827 w 387608"/>
                    <a:gd name="connsiteY5" fmla="*/ 584989 h 598956"/>
                    <a:gd name="connsiteX6" fmla="*/ 387444 w 387608"/>
                    <a:gd name="connsiteY6" fmla="*/ 432520 h 598956"/>
                    <a:gd name="connsiteX7" fmla="*/ 371862 w 387608"/>
                    <a:gd name="connsiteY7" fmla="*/ 332331 h 598956"/>
                    <a:gd name="connsiteX8" fmla="*/ 370398 w 387608"/>
                    <a:gd name="connsiteY8" fmla="*/ 328927 h 598956"/>
                    <a:gd name="connsiteX9" fmla="*/ 368343 w 387608"/>
                    <a:gd name="connsiteY9" fmla="*/ 313396 h 598956"/>
                    <a:gd name="connsiteX10" fmla="*/ 153390 w 387608"/>
                    <a:gd name="connsiteY10" fmla="*/ 106 h 598956"/>
                    <a:gd name="connsiteX11" fmla="*/ 100476 w 387608"/>
                    <a:gd name="connsiteY11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63071 w 387758"/>
                    <a:gd name="connsiteY3" fmla="*/ 502428 h 598956"/>
                    <a:gd name="connsiteX4" fmla="*/ 277977 w 387758"/>
                    <a:gd name="connsiteY4" fmla="*/ 584989 h 598956"/>
                    <a:gd name="connsiteX5" fmla="*/ 387594 w 387758"/>
                    <a:gd name="connsiteY5" fmla="*/ 432520 h 598956"/>
                    <a:gd name="connsiteX6" fmla="*/ 372012 w 387758"/>
                    <a:gd name="connsiteY6" fmla="*/ 332331 h 598956"/>
                    <a:gd name="connsiteX7" fmla="*/ 370548 w 387758"/>
                    <a:gd name="connsiteY7" fmla="*/ 328927 h 598956"/>
                    <a:gd name="connsiteX8" fmla="*/ 368493 w 387758"/>
                    <a:gd name="connsiteY8" fmla="*/ 313396 h 598956"/>
                    <a:gd name="connsiteX9" fmla="*/ 153540 w 387758"/>
                    <a:gd name="connsiteY9" fmla="*/ 106 h 598956"/>
                    <a:gd name="connsiteX10" fmla="*/ 100626 w 387758"/>
                    <a:gd name="connsiteY10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70548 w 387758"/>
                    <a:gd name="connsiteY6" fmla="*/ 328927 h 598956"/>
                    <a:gd name="connsiteX7" fmla="*/ 368493 w 387758"/>
                    <a:gd name="connsiteY7" fmla="*/ 313396 h 598956"/>
                    <a:gd name="connsiteX8" fmla="*/ 153540 w 387758"/>
                    <a:gd name="connsiteY8" fmla="*/ 106 h 598956"/>
                    <a:gd name="connsiteX9" fmla="*/ 100626 w 387758"/>
                    <a:gd name="connsiteY9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68493 w 387758"/>
                    <a:gd name="connsiteY6" fmla="*/ 313396 h 598956"/>
                    <a:gd name="connsiteX7" fmla="*/ 153540 w 387758"/>
                    <a:gd name="connsiteY7" fmla="*/ 106 h 598956"/>
                    <a:gd name="connsiteX8" fmla="*/ 100626 w 387758"/>
                    <a:gd name="connsiteY8" fmla="*/ 46459 h 598956"/>
                    <a:gd name="connsiteX0" fmla="*/ 100626 w 398692"/>
                    <a:gd name="connsiteY0" fmla="*/ 46459 h 598956"/>
                    <a:gd name="connsiteX1" fmla="*/ 6233 w 398692"/>
                    <a:gd name="connsiteY1" fmla="*/ 377635 h 598956"/>
                    <a:gd name="connsiteX2" fmla="*/ 259577 w 398692"/>
                    <a:gd name="connsiteY2" fmla="*/ 463267 h 598956"/>
                    <a:gd name="connsiteX3" fmla="*/ 277977 w 398692"/>
                    <a:gd name="connsiteY3" fmla="*/ 584989 h 598956"/>
                    <a:gd name="connsiteX4" fmla="*/ 387594 w 398692"/>
                    <a:gd name="connsiteY4" fmla="*/ 432520 h 598956"/>
                    <a:gd name="connsiteX5" fmla="*/ 368493 w 398692"/>
                    <a:gd name="connsiteY5" fmla="*/ 313396 h 598956"/>
                    <a:gd name="connsiteX6" fmla="*/ 153540 w 398692"/>
                    <a:gd name="connsiteY6" fmla="*/ 106 h 598956"/>
                    <a:gd name="connsiteX7" fmla="*/ 100626 w 398692"/>
                    <a:gd name="connsiteY7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39992"/>
                    <a:gd name="connsiteY0" fmla="*/ 46459 h 739857"/>
                    <a:gd name="connsiteX1" fmla="*/ 6233 w 339992"/>
                    <a:gd name="connsiteY1" fmla="*/ 377635 h 739857"/>
                    <a:gd name="connsiteX2" fmla="*/ 259577 w 339992"/>
                    <a:gd name="connsiteY2" fmla="*/ 463267 h 739857"/>
                    <a:gd name="connsiteX3" fmla="*/ 227076 w 339992"/>
                    <a:gd name="connsiteY3" fmla="*/ 739826 h 739857"/>
                    <a:gd name="connsiteX4" fmla="*/ 339992 w 339992"/>
                    <a:gd name="connsiteY4" fmla="*/ 443531 h 739857"/>
                    <a:gd name="connsiteX5" fmla="*/ 153540 w 339992"/>
                    <a:gd name="connsiteY5" fmla="*/ 106 h 739857"/>
                    <a:gd name="connsiteX6" fmla="*/ 100626 w 339992"/>
                    <a:gd name="connsiteY6" fmla="*/ 46459 h 739857"/>
                    <a:gd name="connsiteX0" fmla="*/ 100626 w 345139"/>
                    <a:gd name="connsiteY0" fmla="*/ 46459 h 739857"/>
                    <a:gd name="connsiteX1" fmla="*/ 6233 w 345139"/>
                    <a:gd name="connsiteY1" fmla="*/ 377635 h 739857"/>
                    <a:gd name="connsiteX2" fmla="*/ 259577 w 345139"/>
                    <a:gd name="connsiteY2" fmla="*/ 463267 h 739857"/>
                    <a:gd name="connsiteX3" fmla="*/ 227076 w 345139"/>
                    <a:gd name="connsiteY3" fmla="*/ 739826 h 739857"/>
                    <a:gd name="connsiteX4" fmla="*/ 339992 w 345139"/>
                    <a:gd name="connsiteY4" fmla="*/ 443531 h 739857"/>
                    <a:gd name="connsiteX5" fmla="*/ 153540 w 345139"/>
                    <a:gd name="connsiteY5" fmla="*/ 106 h 739857"/>
                    <a:gd name="connsiteX6" fmla="*/ 100626 w 345139"/>
                    <a:gd name="connsiteY6" fmla="*/ 46459 h 739857"/>
                    <a:gd name="connsiteX0" fmla="*/ 100626 w 345139"/>
                    <a:gd name="connsiteY0" fmla="*/ 46459 h 741773"/>
                    <a:gd name="connsiteX1" fmla="*/ 6233 w 345139"/>
                    <a:gd name="connsiteY1" fmla="*/ 377635 h 741773"/>
                    <a:gd name="connsiteX2" fmla="*/ 259577 w 345139"/>
                    <a:gd name="connsiteY2" fmla="*/ 463267 h 741773"/>
                    <a:gd name="connsiteX3" fmla="*/ 227076 w 345139"/>
                    <a:gd name="connsiteY3" fmla="*/ 739826 h 741773"/>
                    <a:gd name="connsiteX4" fmla="*/ 339992 w 345139"/>
                    <a:gd name="connsiteY4" fmla="*/ 443531 h 741773"/>
                    <a:gd name="connsiteX5" fmla="*/ 153540 w 345139"/>
                    <a:gd name="connsiteY5" fmla="*/ 106 h 741773"/>
                    <a:gd name="connsiteX6" fmla="*/ 100626 w 345139"/>
                    <a:gd name="connsiteY6" fmla="*/ 46459 h 741773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7246 w 347575"/>
                    <a:gd name="connsiteY0" fmla="*/ 46459 h 741677"/>
                    <a:gd name="connsiteX1" fmla="*/ 5771 w 347575"/>
                    <a:gd name="connsiteY1" fmla="*/ 442287 h 741677"/>
                    <a:gd name="connsiteX2" fmla="*/ 266197 w 347575"/>
                    <a:gd name="connsiteY2" fmla="*/ 463267 h 741677"/>
                    <a:gd name="connsiteX3" fmla="*/ 233696 w 347575"/>
                    <a:gd name="connsiteY3" fmla="*/ 739826 h 741677"/>
                    <a:gd name="connsiteX4" fmla="*/ 346612 w 347575"/>
                    <a:gd name="connsiteY4" fmla="*/ 443531 h 741677"/>
                    <a:gd name="connsiteX5" fmla="*/ 160160 w 347575"/>
                    <a:gd name="connsiteY5" fmla="*/ 106 h 741677"/>
                    <a:gd name="connsiteX6" fmla="*/ 107246 w 347575"/>
                    <a:gd name="connsiteY6" fmla="*/ 46459 h 741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7575" h="741677">
                      <a:moveTo>
                        <a:pt x="107246" y="46459"/>
                      </a:moveTo>
                      <a:cubicBezTo>
                        <a:pt x="49337" y="135366"/>
                        <a:pt x="-20721" y="372819"/>
                        <a:pt x="5771" y="442287"/>
                      </a:cubicBezTo>
                      <a:cubicBezTo>
                        <a:pt x="32263" y="511755"/>
                        <a:pt x="228210" y="413677"/>
                        <a:pt x="266197" y="463267"/>
                      </a:cubicBezTo>
                      <a:cubicBezTo>
                        <a:pt x="304185" y="512857"/>
                        <a:pt x="177859" y="721364"/>
                        <a:pt x="233696" y="739826"/>
                      </a:cubicBezTo>
                      <a:cubicBezTo>
                        <a:pt x="289533" y="758288"/>
                        <a:pt x="333842" y="637151"/>
                        <a:pt x="346612" y="443531"/>
                      </a:cubicBezTo>
                      <a:cubicBezTo>
                        <a:pt x="359382" y="249911"/>
                        <a:pt x="242431" y="23843"/>
                        <a:pt x="160160" y="106"/>
                      </a:cubicBezTo>
                      <a:cubicBezTo>
                        <a:pt x="145338" y="-1578"/>
                        <a:pt x="126549" y="16823"/>
                        <a:pt x="107246" y="4645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二等辺三角形 1033">
                  <a:extLst>
                    <a:ext uri="{FF2B5EF4-FFF2-40B4-BE49-F238E27FC236}">
                      <a16:creationId xmlns:a16="http://schemas.microsoft.com/office/drawing/2014/main" id="{984C1BD0-3C63-4470-B394-C676F9201C93}"/>
                    </a:ext>
                  </a:extLst>
                </p:cNvPr>
                <p:cNvSpPr/>
                <p:nvPr/>
              </p:nvSpPr>
              <p:spPr>
                <a:xfrm rot="16200000">
                  <a:off x="3898319" y="5196777"/>
                  <a:ext cx="25975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  <a:gd name="connsiteX0" fmla="*/ 46727 w 572741"/>
                    <a:gd name="connsiteY0" fmla="*/ 450579 h 465324"/>
                    <a:gd name="connsiteX1" fmla="*/ 155801 w 572741"/>
                    <a:gd name="connsiteY1" fmla="*/ 487 h 465324"/>
                    <a:gd name="connsiteX2" fmla="*/ 572053 w 572741"/>
                    <a:gd name="connsiteY2" fmla="*/ 364855 h 465324"/>
                    <a:gd name="connsiteX3" fmla="*/ 46727 w 572741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2741" h="465324">
                      <a:moveTo>
                        <a:pt x="46727" y="450579"/>
                      </a:moveTo>
                      <a:cubicBezTo>
                        <a:pt x="-74424" y="368025"/>
                        <a:pt x="68247" y="14774"/>
                        <a:pt x="155801" y="487"/>
                      </a:cubicBezTo>
                      <a:cubicBezTo>
                        <a:pt x="243355" y="-13800"/>
                        <a:pt x="590232" y="289840"/>
                        <a:pt x="572053" y="364855"/>
                      </a:cubicBezTo>
                      <a:cubicBezTo>
                        <a:pt x="553874" y="439870"/>
                        <a:pt x="89908" y="492257"/>
                        <a:pt x="46727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二等辺三角形 1033">
                  <a:extLst>
                    <a:ext uri="{FF2B5EF4-FFF2-40B4-BE49-F238E27FC236}">
                      <a16:creationId xmlns:a16="http://schemas.microsoft.com/office/drawing/2014/main" id="{9187D5A8-51D2-43F2-B4F0-20F5A253FC27}"/>
                    </a:ext>
                  </a:extLst>
                </p:cNvPr>
                <p:cNvSpPr/>
                <p:nvPr/>
              </p:nvSpPr>
              <p:spPr>
                <a:xfrm rot="13500000">
                  <a:off x="3586965" y="4951803"/>
                  <a:ext cx="539755" cy="465324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二等辺三角形 1033">
                  <a:extLst>
                    <a:ext uri="{FF2B5EF4-FFF2-40B4-BE49-F238E27FC236}">
                      <a16:creationId xmlns:a16="http://schemas.microsoft.com/office/drawing/2014/main" id="{A6ACFB4E-06B0-49D0-AF3B-C25179F1576D}"/>
                    </a:ext>
                  </a:extLst>
                </p:cNvPr>
                <p:cNvSpPr/>
                <p:nvPr/>
              </p:nvSpPr>
              <p:spPr>
                <a:xfrm rot="13500000">
                  <a:off x="3635086" y="5015025"/>
                  <a:ext cx="43767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1" name="アーチ 80">
                <a:extLst>
                  <a:ext uri="{FF2B5EF4-FFF2-40B4-BE49-F238E27FC236}">
                    <a16:creationId xmlns:a16="http://schemas.microsoft.com/office/drawing/2014/main" id="{02EB7893-2288-4EDC-8C5B-2BBC1A843020}"/>
                  </a:ext>
                </a:extLst>
              </p:cNvPr>
              <p:cNvSpPr/>
              <p:nvPr/>
            </p:nvSpPr>
            <p:spPr>
              <a:xfrm rot="20700000">
                <a:off x="3421430" y="5090881"/>
                <a:ext cx="184691" cy="184691"/>
              </a:xfrm>
              <a:prstGeom prst="blockArc">
                <a:avLst>
                  <a:gd name="adj1" fmla="val 4288205"/>
                  <a:gd name="adj2" fmla="val 18914904"/>
                  <a:gd name="adj3" fmla="val 5512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アーチ 81">
                <a:extLst>
                  <a:ext uri="{FF2B5EF4-FFF2-40B4-BE49-F238E27FC236}">
                    <a16:creationId xmlns:a16="http://schemas.microsoft.com/office/drawing/2014/main" id="{FB88CB1A-C9B4-42E0-98C9-C396ACAC42AB}"/>
                  </a:ext>
                </a:extLst>
              </p:cNvPr>
              <p:cNvSpPr/>
              <p:nvPr/>
            </p:nvSpPr>
            <p:spPr>
              <a:xfrm rot="18000000">
                <a:off x="3380749" y="5157263"/>
                <a:ext cx="184691" cy="184691"/>
              </a:xfrm>
              <a:prstGeom prst="blockArc">
                <a:avLst>
                  <a:gd name="adj1" fmla="val 4288205"/>
                  <a:gd name="adj2" fmla="val 18914904"/>
                  <a:gd name="adj3" fmla="val 5512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3EBA92B7-09F2-4976-AAA1-EA7377CECFA3}"/>
                  </a:ext>
                </a:extLst>
              </p:cNvPr>
              <p:cNvSpPr/>
              <p:nvPr/>
            </p:nvSpPr>
            <p:spPr>
              <a:xfrm rot="18900000">
                <a:off x="3644260" y="5191393"/>
                <a:ext cx="57869" cy="358712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FF8777AA-F12A-4E2D-93CB-DE5AAF6F36F5}"/>
                  </a:ext>
                </a:extLst>
              </p:cNvPr>
              <p:cNvGrpSpPr/>
              <p:nvPr/>
            </p:nvGrpSpPr>
            <p:grpSpPr>
              <a:xfrm>
                <a:off x="3471875" y="4781515"/>
                <a:ext cx="918937" cy="643030"/>
                <a:chOff x="3471875" y="4781515"/>
                <a:chExt cx="918937" cy="643030"/>
              </a:xfrm>
            </p:grpSpPr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A499130D-F8CC-4193-A647-BC0FF7CB67F4}"/>
                    </a:ext>
                  </a:extLst>
                </p:cNvPr>
                <p:cNvSpPr/>
                <p:nvPr/>
              </p:nvSpPr>
              <p:spPr>
                <a:xfrm rot="15300000" flipH="1">
                  <a:off x="3846186" y="4879919"/>
                  <a:ext cx="347575" cy="741677"/>
                </a:xfrm>
                <a:custGeom>
                  <a:avLst/>
                  <a:gdLst>
                    <a:gd name="connsiteX0" fmla="*/ 100476 w 387608"/>
                    <a:gd name="connsiteY0" fmla="*/ 46459 h 598956"/>
                    <a:gd name="connsiteX1" fmla="*/ 6083 w 387608"/>
                    <a:gd name="connsiteY1" fmla="*/ 377635 h 598956"/>
                    <a:gd name="connsiteX2" fmla="*/ 226372 w 387608"/>
                    <a:gd name="connsiteY2" fmla="*/ 465581 h 598956"/>
                    <a:gd name="connsiteX3" fmla="*/ 259427 w 387608"/>
                    <a:gd name="connsiteY3" fmla="*/ 463267 h 598956"/>
                    <a:gd name="connsiteX4" fmla="*/ 262921 w 387608"/>
                    <a:gd name="connsiteY4" fmla="*/ 502428 h 598956"/>
                    <a:gd name="connsiteX5" fmla="*/ 277827 w 387608"/>
                    <a:gd name="connsiteY5" fmla="*/ 584989 h 598956"/>
                    <a:gd name="connsiteX6" fmla="*/ 387444 w 387608"/>
                    <a:gd name="connsiteY6" fmla="*/ 432520 h 598956"/>
                    <a:gd name="connsiteX7" fmla="*/ 371862 w 387608"/>
                    <a:gd name="connsiteY7" fmla="*/ 332331 h 598956"/>
                    <a:gd name="connsiteX8" fmla="*/ 370398 w 387608"/>
                    <a:gd name="connsiteY8" fmla="*/ 328927 h 598956"/>
                    <a:gd name="connsiteX9" fmla="*/ 368343 w 387608"/>
                    <a:gd name="connsiteY9" fmla="*/ 313396 h 598956"/>
                    <a:gd name="connsiteX10" fmla="*/ 153390 w 387608"/>
                    <a:gd name="connsiteY10" fmla="*/ 106 h 598956"/>
                    <a:gd name="connsiteX11" fmla="*/ 100476 w 387608"/>
                    <a:gd name="connsiteY11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63071 w 387758"/>
                    <a:gd name="connsiteY3" fmla="*/ 502428 h 598956"/>
                    <a:gd name="connsiteX4" fmla="*/ 277977 w 387758"/>
                    <a:gd name="connsiteY4" fmla="*/ 584989 h 598956"/>
                    <a:gd name="connsiteX5" fmla="*/ 387594 w 387758"/>
                    <a:gd name="connsiteY5" fmla="*/ 432520 h 598956"/>
                    <a:gd name="connsiteX6" fmla="*/ 372012 w 387758"/>
                    <a:gd name="connsiteY6" fmla="*/ 332331 h 598956"/>
                    <a:gd name="connsiteX7" fmla="*/ 370548 w 387758"/>
                    <a:gd name="connsiteY7" fmla="*/ 328927 h 598956"/>
                    <a:gd name="connsiteX8" fmla="*/ 368493 w 387758"/>
                    <a:gd name="connsiteY8" fmla="*/ 313396 h 598956"/>
                    <a:gd name="connsiteX9" fmla="*/ 153540 w 387758"/>
                    <a:gd name="connsiteY9" fmla="*/ 106 h 598956"/>
                    <a:gd name="connsiteX10" fmla="*/ 100626 w 387758"/>
                    <a:gd name="connsiteY10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70548 w 387758"/>
                    <a:gd name="connsiteY6" fmla="*/ 328927 h 598956"/>
                    <a:gd name="connsiteX7" fmla="*/ 368493 w 387758"/>
                    <a:gd name="connsiteY7" fmla="*/ 313396 h 598956"/>
                    <a:gd name="connsiteX8" fmla="*/ 153540 w 387758"/>
                    <a:gd name="connsiteY8" fmla="*/ 106 h 598956"/>
                    <a:gd name="connsiteX9" fmla="*/ 100626 w 387758"/>
                    <a:gd name="connsiteY9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68493 w 387758"/>
                    <a:gd name="connsiteY6" fmla="*/ 313396 h 598956"/>
                    <a:gd name="connsiteX7" fmla="*/ 153540 w 387758"/>
                    <a:gd name="connsiteY7" fmla="*/ 106 h 598956"/>
                    <a:gd name="connsiteX8" fmla="*/ 100626 w 387758"/>
                    <a:gd name="connsiteY8" fmla="*/ 46459 h 598956"/>
                    <a:gd name="connsiteX0" fmla="*/ 100626 w 398692"/>
                    <a:gd name="connsiteY0" fmla="*/ 46459 h 598956"/>
                    <a:gd name="connsiteX1" fmla="*/ 6233 w 398692"/>
                    <a:gd name="connsiteY1" fmla="*/ 377635 h 598956"/>
                    <a:gd name="connsiteX2" fmla="*/ 259577 w 398692"/>
                    <a:gd name="connsiteY2" fmla="*/ 463267 h 598956"/>
                    <a:gd name="connsiteX3" fmla="*/ 277977 w 398692"/>
                    <a:gd name="connsiteY3" fmla="*/ 584989 h 598956"/>
                    <a:gd name="connsiteX4" fmla="*/ 387594 w 398692"/>
                    <a:gd name="connsiteY4" fmla="*/ 432520 h 598956"/>
                    <a:gd name="connsiteX5" fmla="*/ 368493 w 398692"/>
                    <a:gd name="connsiteY5" fmla="*/ 313396 h 598956"/>
                    <a:gd name="connsiteX6" fmla="*/ 153540 w 398692"/>
                    <a:gd name="connsiteY6" fmla="*/ 106 h 598956"/>
                    <a:gd name="connsiteX7" fmla="*/ 100626 w 398692"/>
                    <a:gd name="connsiteY7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39992"/>
                    <a:gd name="connsiteY0" fmla="*/ 46459 h 739857"/>
                    <a:gd name="connsiteX1" fmla="*/ 6233 w 339992"/>
                    <a:gd name="connsiteY1" fmla="*/ 377635 h 739857"/>
                    <a:gd name="connsiteX2" fmla="*/ 259577 w 339992"/>
                    <a:gd name="connsiteY2" fmla="*/ 463267 h 739857"/>
                    <a:gd name="connsiteX3" fmla="*/ 227076 w 339992"/>
                    <a:gd name="connsiteY3" fmla="*/ 739826 h 739857"/>
                    <a:gd name="connsiteX4" fmla="*/ 339992 w 339992"/>
                    <a:gd name="connsiteY4" fmla="*/ 443531 h 739857"/>
                    <a:gd name="connsiteX5" fmla="*/ 153540 w 339992"/>
                    <a:gd name="connsiteY5" fmla="*/ 106 h 739857"/>
                    <a:gd name="connsiteX6" fmla="*/ 100626 w 339992"/>
                    <a:gd name="connsiteY6" fmla="*/ 46459 h 739857"/>
                    <a:gd name="connsiteX0" fmla="*/ 100626 w 345139"/>
                    <a:gd name="connsiteY0" fmla="*/ 46459 h 739857"/>
                    <a:gd name="connsiteX1" fmla="*/ 6233 w 345139"/>
                    <a:gd name="connsiteY1" fmla="*/ 377635 h 739857"/>
                    <a:gd name="connsiteX2" fmla="*/ 259577 w 345139"/>
                    <a:gd name="connsiteY2" fmla="*/ 463267 h 739857"/>
                    <a:gd name="connsiteX3" fmla="*/ 227076 w 345139"/>
                    <a:gd name="connsiteY3" fmla="*/ 739826 h 739857"/>
                    <a:gd name="connsiteX4" fmla="*/ 339992 w 345139"/>
                    <a:gd name="connsiteY4" fmla="*/ 443531 h 739857"/>
                    <a:gd name="connsiteX5" fmla="*/ 153540 w 345139"/>
                    <a:gd name="connsiteY5" fmla="*/ 106 h 739857"/>
                    <a:gd name="connsiteX6" fmla="*/ 100626 w 345139"/>
                    <a:gd name="connsiteY6" fmla="*/ 46459 h 739857"/>
                    <a:gd name="connsiteX0" fmla="*/ 100626 w 345139"/>
                    <a:gd name="connsiteY0" fmla="*/ 46459 h 741773"/>
                    <a:gd name="connsiteX1" fmla="*/ 6233 w 345139"/>
                    <a:gd name="connsiteY1" fmla="*/ 377635 h 741773"/>
                    <a:gd name="connsiteX2" fmla="*/ 259577 w 345139"/>
                    <a:gd name="connsiteY2" fmla="*/ 463267 h 741773"/>
                    <a:gd name="connsiteX3" fmla="*/ 227076 w 345139"/>
                    <a:gd name="connsiteY3" fmla="*/ 739826 h 741773"/>
                    <a:gd name="connsiteX4" fmla="*/ 339992 w 345139"/>
                    <a:gd name="connsiteY4" fmla="*/ 443531 h 741773"/>
                    <a:gd name="connsiteX5" fmla="*/ 153540 w 345139"/>
                    <a:gd name="connsiteY5" fmla="*/ 106 h 741773"/>
                    <a:gd name="connsiteX6" fmla="*/ 100626 w 345139"/>
                    <a:gd name="connsiteY6" fmla="*/ 46459 h 741773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7246 w 347575"/>
                    <a:gd name="connsiteY0" fmla="*/ 46459 h 741677"/>
                    <a:gd name="connsiteX1" fmla="*/ 5771 w 347575"/>
                    <a:gd name="connsiteY1" fmla="*/ 442287 h 741677"/>
                    <a:gd name="connsiteX2" fmla="*/ 266197 w 347575"/>
                    <a:gd name="connsiteY2" fmla="*/ 463267 h 741677"/>
                    <a:gd name="connsiteX3" fmla="*/ 233696 w 347575"/>
                    <a:gd name="connsiteY3" fmla="*/ 739826 h 741677"/>
                    <a:gd name="connsiteX4" fmla="*/ 346612 w 347575"/>
                    <a:gd name="connsiteY4" fmla="*/ 443531 h 741677"/>
                    <a:gd name="connsiteX5" fmla="*/ 160160 w 347575"/>
                    <a:gd name="connsiteY5" fmla="*/ 106 h 741677"/>
                    <a:gd name="connsiteX6" fmla="*/ 107246 w 347575"/>
                    <a:gd name="connsiteY6" fmla="*/ 46459 h 741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7575" h="741677">
                      <a:moveTo>
                        <a:pt x="107246" y="46459"/>
                      </a:moveTo>
                      <a:cubicBezTo>
                        <a:pt x="49337" y="135366"/>
                        <a:pt x="-20721" y="372819"/>
                        <a:pt x="5771" y="442287"/>
                      </a:cubicBezTo>
                      <a:cubicBezTo>
                        <a:pt x="32263" y="511755"/>
                        <a:pt x="228210" y="413677"/>
                        <a:pt x="266197" y="463267"/>
                      </a:cubicBezTo>
                      <a:cubicBezTo>
                        <a:pt x="304185" y="512857"/>
                        <a:pt x="177859" y="721364"/>
                        <a:pt x="233696" y="739826"/>
                      </a:cubicBezTo>
                      <a:cubicBezTo>
                        <a:pt x="289533" y="758288"/>
                        <a:pt x="333842" y="637151"/>
                        <a:pt x="346612" y="443531"/>
                      </a:cubicBezTo>
                      <a:cubicBezTo>
                        <a:pt x="359382" y="249911"/>
                        <a:pt x="242431" y="23843"/>
                        <a:pt x="160160" y="106"/>
                      </a:cubicBezTo>
                      <a:cubicBezTo>
                        <a:pt x="145338" y="-1578"/>
                        <a:pt x="126549" y="16823"/>
                        <a:pt x="107246" y="4645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二等辺三角形 1033">
                  <a:extLst>
                    <a:ext uri="{FF2B5EF4-FFF2-40B4-BE49-F238E27FC236}">
                      <a16:creationId xmlns:a16="http://schemas.microsoft.com/office/drawing/2014/main" id="{23849523-3B48-4145-916B-06D9EB2A3760}"/>
                    </a:ext>
                  </a:extLst>
                </p:cNvPr>
                <p:cNvSpPr/>
                <p:nvPr/>
              </p:nvSpPr>
              <p:spPr>
                <a:xfrm rot="16200000">
                  <a:off x="3746013" y="5063705"/>
                  <a:ext cx="25975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  <a:gd name="connsiteX0" fmla="*/ 46727 w 572741"/>
                    <a:gd name="connsiteY0" fmla="*/ 450579 h 465324"/>
                    <a:gd name="connsiteX1" fmla="*/ 155801 w 572741"/>
                    <a:gd name="connsiteY1" fmla="*/ 487 h 465324"/>
                    <a:gd name="connsiteX2" fmla="*/ 572053 w 572741"/>
                    <a:gd name="connsiteY2" fmla="*/ 364855 h 465324"/>
                    <a:gd name="connsiteX3" fmla="*/ 46727 w 572741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2741" h="465324">
                      <a:moveTo>
                        <a:pt x="46727" y="450579"/>
                      </a:moveTo>
                      <a:cubicBezTo>
                        <a:pt x="-74424" y="368025"/>
                        <a:pt x="68247" y="14774"/>
                        <a:pt x="155801" y="487"/>
                      </a:cubicBezTo>
                      <a:cubicBezTo>
                        <a:pt x="243355" y="-13800"/>
                        <a:pt x="590232" y="289840"/>
                        <a:pt x="572053" y="364855"/>
                      </a:cubicBezTo>
                      <a:cubicBezTo>
                        <a:pt x="553874" y="439870"/>
                        <a:pt x="89908" y="492257"/>
                        <a:pt x="46727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二等辺三角形 1033">
                  <a:extLst>
                    <a:ext uri="{FF2B5EF4-FFF2-40B4-BE49-F238E27FC236}">
                      <a16:creationId xmlns:a16="http://schemas.microsoft.com/office/drawing/2014/main" id="{87AE67C0-E41C-4D84-B918-7C15B69072D5}"/>
                    </a:ext>
                  </a:extLst>
                </p:cNvPr>
                <p:cNvSpPr/>
                <p:nvPr/>
              </p:nvSpPr>
              <p:spPr>
                <a:xfrm rot="13500000">
                  <a:off x="3434659" y="4818731"/>
                  <a:ext cx="539755" cy="465324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二等辺三角形 1033">
                  <a:extLst>
                    <a:ext uri="{FF2B5EF4-FFF2-40B4-BE49-F238E27FC236}">
                      <a16:creationId xmlns:a16="http://schemas.microsoft.com/office/drawing/2014/main" id="{CAD2CABA-113C-4FE3-9CC6-FABFCF3C27A4}"/>
                    </a:ext>
                  </a:extLst>
                </p:cNvPr>
                <p:cNvSpPr/>
                <p:nvPr/>
              </p:nvSpPr>
              <p:spPr>
                <a:xfrm rot="13500000">
                  <a:off x="3482780" y="4881953"/>
                  <a:ext cx="43767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7BF06A11-94AB-470A-986A-B3D2A7A96E16}"/>
                </a:ext>
              </a:extLst>
            </p:cNvPr>
            <p:cNvSpPr/>
            <p:nvPr/>
          </p:nvSpPr>
          <p:spPr>
            <a:xfrm>
              <a:off x="8043697" y="1490522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A35769C8-756C-4862-8715-3E8E543EA4E3}"/>
              </a:ext>
            </a:extLst>
          </p:cNvPr>
          <p:cNvGrpSpPr/>
          <p:nvPr/>
        </p:nvGrpSpPr>
        <p:grpSpPr>
          <a:xfrm>
            <a:off x="1567034" y="4015631"/>
            <a:ext cx="1733037" cy="2378093"/>
            <a:chOff x="1567034" y="4015631"/>
            <a:chExt cx="1733037" cy="2378093"/>
          </a:xfrm>
        </p:grpSpPr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A32EF144-A6BA-4C30-A3A7-E3321C697249}"/>
                </a:ext>
              </a:extLst>
            </p:cNvPr>
            <p:cNvGrpSpPr/>
            <p:nvPr/>
          </p:nvGrpSpPr>
          <p:grpSpPr>
            <a:xfrm rot="900000">
              <a:off x="2037228" y="5730684"/>
              <a:ext cx="512346" cy="558024"/>
              <a:chOff x="2087794" y="5753740"/>
              <a:chExt cx="512346" cy="558024"/>
            </a:xfrm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82C1A9E0-A142-4AC2-B9A1-373380343B6A}"/>
                  </a:ext>
                </a:extLst>
              </p:cNvPr>
              <p:cNvSpPr/>
              <p:nvPr/>
            </p:nvSpPr>
            <p:spPr>
              <a:xfrm rot="9900000">
                <a:off x="2087794" y="5753740"/>
                <a:ext cx="378233" cy="420466"/>
              </a:xfrm>
              <a:custGeom>
                <a:avLst/>
                <a:gdLst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20448 w 652951"/>
                  <a:gd name="connsiteY6" fmla="*/ 89506 h 673144"/>
                  <a:gd name="connsiteX7" fmla="*/ 652951 w 652951"/>
                  <a:gd name="connsiteY7" fmla="*/ 673144 h 673144"/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52951 w 652951"/>
                  <a:gd name="connsiteY6" fmla="*/ 673144 h 673144"/>
                  <a:gd name="connsiteX7" fmla="*/ 376727 w 652951"/>
                  <a:gd name="connsiteY7" fmla="*/ 673144 h 673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2951" h="673144">
                    <a:moveTo>
                      <a:pt x="376727" y="673144"/>
                    </a:moveTo>
                    <a:lnTo>
                      <a:pt x="397628" y="297836"/>
                    </a:lnTo>
                    <a:lnTo>
                      <a:pt x="0" y="143123"/>
                    </a:lnTo>
                    <a:lnTo>
                      <a:pt x="38349" y="0"/>
                    </a:lnTo>
                    <a:lnTo>
                      <a:pt x="618672" y="89212"/>
                    </a:lnTo>
                    <a:cubicBezTo>
                      <a:pt x="618646" y="89310"/>
                      <a:pt x="618619" y="89408"/>
                      <a:pt x="618593" y="89506"/>
                    </a:cubicBezTo>
                    <a:lnTo>
                      <a:pt x="652951" y="673144"/>
                    </a:lnTo>
                    <a:lnTo>
                      <a:pt x="376727" y="673144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0DDAC28B-47D1-4111-85B9-88ECAD6FE836}"/>
                  </a:ext>
                </a:extLst>
              </p:cNvPr>
              <p:cNvSpPr/>
              <p:nvPr/>
            </p:nvSpPr>
            <p:spPr>
              <a:xfrm rot="17100000">
                <a:off x="2380615" y="6092240"/>
                <a:ext cx="287975" cy="151074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A96E92B7-F391-4CE9-AAB4-13C7A94AADEE}"/>
                </a:ext>
              </a:extLst>
            </p:cNvPr>
            <p:cNvGrpSpPr/>
            <p:nvPr/>
          </p:nvGrpSpPr>
          <p:grpSpPr>
            <a:xfrm rot="20700000">
              <a:off x="1567034" y="5889815"/>
              <a:ext cx="443424" cy="503909"/>
              <a:chOff x="1516911" y="5869311"/>
              <a:chExt cx="443424" cy="503909"/>
            </a:xfrm>
          </p:grpSpPr>
          <p:sp>
            <p:nvSpPr>
              <p:cNvPr id="146" name="台形 145">
                <a:extLst>
                  <a:ext uri="{FF2B5EF4-FFF2-40B4-BE49-F238E27FC236}">
                    <a16:creationId xmlns:a16="http://schemas.microsoft.com/office/drawing/2014/main" id="{829B2F1A-69FF-4B77-99B9-C0ACCFB9BD83}"/>
                  </a:ext>
                </a:extLst>
              </p:cNvPr>
              <p:cNvSpPr/>
              <p:nvPr/>
            </p:nvSpPr>
            <p:spPr>
              <a:xfrm rot="12600000">
                <a:off x="1776687" y="5869311"/>
                <a:ext cx="183648" cy="451225"/>
              </a:xfrm>
              <a:prstGeom prst="trapezoid">
                <a:avLst>
                  <a:gd name="adj" fmla="val 231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4B958ABF-FC54-4510-8154-5D3E4A2CFDDE}"/>
                  </a:ext>
                </a:extLst>
              </p:cNvPr>
              <p:cNvSpPr/>
              <p:nvPr/>
            </p:nvSpPr>
            <p:spPr>
              <a:xfrm rot="1800000">
                <a:off x="1516911" y="6229703"/>
                <a:ext cx="281167" cy="143517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5FD45FCA-7309-46DA-8104-DBBC156D46E0}"/>
                </a:ext>
              </a:extLst>
            </p:cNvPr>
            <p:cNvGrpSpPr/>
            <p:nvPr/>
          </p:nvGrpSpPr>
          <p:grpSpPr>
            <a:xfrm>
              <a:off x="1592118" y="4244553"/>
              <a:ext cx="1034549" cy="1756100"/>
              <a:chOff x="2217939" y="1093954"/>
              <a:chExt cx="1034549" cy="1756100"/>
            </a:xfrm>
          </p:grpSpPr>
          <p:sp>
            <p:nvSpPr>
              <p:cNvPr id="122" name="台形 121">
                <a:extLst>
                  <a:ext uri="{FF2B5EF4-FFF2-40B4-BE49-F238E27FC236}">
                    <a16:creationId xmlns:a16="http://schemas.microsoft.com/office/drawing/2014/main" id="{AAC3FF26-D137-45F5-956E-AB234B9FDB59}"/>
                  </a:ext>
                </a:extLst>
              </p:cNvPr>
              <p:cNvSpPr/>
              <p:nvPr/>
            </p:nvSpPr>
            <p:spPr>
              <a:xfrm>
                <a:off x="2559551" y="1804963"/>
                <a:ext cx="133902" cy="169732"/>
              </a:xfrm>
              <a:prstGeom prst="trapezoid">
                <a:avLst>
                  <a:gd name="adj" fmla="val 1348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台形 122">
                <a:extLst>
                  <a:ext uri="{FF2B5EF4-FFF2-40B4-BE49-F238E27FC236}">
                    <a16:creationId xmlns:a16="http://schemas.microsoft.com/office/drawing/2014/main" id="{50EE005E-3FBF-45B5-BA7A-FF9C306D2BC5}"/>
                  </a:ext>
                </a:extLst>
              </p:cNvPr>
              <p:cNvSpPr/>
              <p:nvPr/>
            </p:nvSpPr>
            <p:spPr>
              <a:xfrm rot="20700000">
                <a:off x="2394141" y="2438983"/>
                <a:ext cx="522487" cy="411071"/>
              </a:xfrm>
              <a:prstGeom prst="trapezoid">
                <a:avLst>
                  <a:gd name="adj" fmla="val 22153"/>
                </a:avLst>
              </a:prstGeom>
              <a:solidFill>
                <a:srgbClr val="FF33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sp>
            <p:nvSpPr>
              <p:cNvPr id="124" name="四角形: 上の 2 つの角を丸める 123">
                <a:extLst>
                  <a:ext uri="{FF2B5EF4-FFF2-40B4-BE49-F238E27FC236}">
                    <a16:creationId xmlns:a16="http://schemas.microsoft.com/office/drawing/2014/main" id="{FAE922D5-5CB6-49FD-901E-8E41911280E5}"/>
                  </a:ext>
                </a:extLst>
              </p:cNvPr>
              <p:cNvSpPr/>
              <p:nvPr/>
            </p:nvSpPr>
            <p:spPr>
              <a:xfrm>
                <a:off x="2425041" y="1929198"/>
                <a:ext cx="401509" cy="603453"/>
              </a:xfrm>
              <a:prstGeom prst="round2SameRect">
                <a:avLst>
                  <a:gd name="adj1" fmla="val 40038"/>
                  <a:gd name="adj2" fmla="val 0"/>
                </a:avLst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E9533F11-3F68-417A-836E-BCCEE60D487A}"/>
                  </a:ext>
                </a:extLst>
              </p:cNvPr>
              <p:cNvGrpSpPr/>
              <p:nvPr/>
            </p:nvGrpSpPr>
            <p:grpSpPr>
              <a:xfrm rot="900000">
                <a:off x="2217939" y="1093954"/>
                <a:ext cx="771151" cy="779818"/>
                <a:chOff x="2117958" y="1118240"/>
                <a:chExt cx="771151" cy="779818"/>
              </a:xfrm>
            </p:grpSpPr>
            <p:sp>
              <p:nvSpPr>
                <p:cNvPr id="144" name="楕円 95">
                  <a:extLst>
                    <a:ext uri="{FF2B5EF4-FFF2-40B4-BE49-F238E27FC236}">
                      <a16:creationId xmlns:a16="http://schemas.microsoft.com/office/drawing/2014/main" id="{3ACC0F3E-02D6-4538-9CA8-89BF9EE1A315}"/>
                    </a:ext>
                  </a:extLst>
                </p:cNvPr>
                <p:cNvSpPr/>
                <p:nvPr/>
              </p:nvSpPr>
              <p:spPr>
                <a:xfrm rot="20700000">
                  <a:off x="2117958" y="1602295"/>
                  <a:ext cx="106747" cy="135820"/>
                </a:xfrm>
                <a:custGeom>
                  <a:avLst/>
                  <a:gdLst>
                    <a:gd name="connsiteX0" fmla="*/ 0 w 173074"/>
                    <a:gd name="connsiteY0" fmla="*/ 165790 h 331579"/>
                    <a:gd name="connsiteX1" fmla="*/ 86537 w 173074"/>
                    <a:gd name="connsiteY1" fmla="*/ 0 h 331579"/>
                    <a:gd name="connsiteX2" fmla="*/ 173074 w 173074"/>
                    <a:gd name="connsiteY2" fmla="*/ 165790 h 331579"/>
                    <a:gd name="connsiteX3" fmla="*/ 86537 w 173074"/>
                    <a:gd name="connsiteY3" fmla="*/ 331580 h 331579"/>
                    <a:gd name="connsiteX4" fmla="*/ 0 w 173074"/>
                    <a:gd name="connsiteY4" fmla="*/ 165790 h 331579"/>
                    <a:gd name="connsiteX0" fmla="*/ 0 w 173074"/>
                    <a:gd name="connsiteY0" fmla="*/ 165790 h 186514"/>
                    <a:gd name="connsiteX1" fmla="*/ 86537 w 173074"/>
                    <a:gd name="connsiteY1" fmla="*/ 0 h 186514"/>
                    <a:gd name="connsiteX2" fmla="*/ 173074 w 173074"/>
                    <a:gd name="connsiteY2" fmla="*/ 165790 h 186514"/>
                    <a:gd name="connsiteX3" fmla="*/ 0 w 173074"/>
                    <a:gd name="connsiteY3" fmla="*/ 165790 h 186514"/>
                    <a:gd name="connsiteX0" fmla="*/ 6831 w 179905"/>
                    <a:gd name="connsiteY0" fmla="*/ 165790 h 197941"/>
                    <a:gd name="connsiteX1" fmla="*/ 93368 w 179905"/>
                    <a:gd name="connsiteY1" fmla="*/ 0 h 197941"/>
                    <a:gd name="connsiteX2" fmla="*/ 179905 w 179905"/>
                    <a:gd name="connsiteY2" fmla="*/ 165790 h 197941"/>
                    <a:gd name="connsiteX3" fmla="*/ 6831 w 179905"/>
                    <a:gd name="connsiteY3" fmla="*/ 165790 h 197941"/>
                    <a:gd name="connsiteX0" fmla="*/ 477 w 173558"/>
                    <a:gd name="connsiteY0" fmla="*/ 203890 h 227056"/>
                    <a:gd name="connsiteX1" fmla="*/ 127495 w 173558"/>
                    <a:gd name="connsiteY1" fmla="*/ 0 h 227056"/>
                    <a:gd name="connsiteX2" fmla="*/ 173551 w 173558"/>
                    <a:gd name="connsiteY2" fmla="*/ 203890 h 227056"/>
                    <a:gd name="connsiteX3" fmla="*/ 477 w 173558"/>
                    <a:gd name="connsiteY3" fmla="*/ 203890 h 227056"/>
                    <a:gd name="connsiteX0" fmla="*/ 2534 w 175615"/>
                    <a:gd name="connsiteY0" fmla="*/ 203890 h 234288"/>
                    <a:gd name="connsiteX1" fmla="*/ 129552 w 175615"/>
                    <a:gd name="connsiteY1" fmla="*/ 0 h 234288"/>
                    <a:gd name="connsiteX2" fmla="*/ 175608 w 175615"/>
                    <a:gd name="connsiteY2" fmla="*/ 203890 h 234288"/>
                    <a:gd name="connsiteX3" fmla="*/ 2534 w 175615"/>
                    <a:gd name="connsiteY3" fmla="*/ 203890 h 234288"/>
                    <a:gd name="connsiteX0" fmla="*/ 2185 w 175259"/>
                    <a:gd name="connsiteY0" fmla="*/ 184035 h 224032"/>
                    <a:gd name="connsiteX1" fmla="*/ 129203 w 175259"/>
                    <a:gd name="connsiteY1" fmla="*/ 59 h 224032"/>
                    <a:gd name="connsiteX2" fmla="*/ 175259 w 175259"/>
                    <a:gd name="connsiteY2" fmla="*/ 203949 h 224032"/>
                    <a:gd name="connsiteX3" fmla="*/ 2185 w 175259"/>
                    <a:gd name="connsiteY3" fmla="*/ 184035 h 224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5259" h="224032">
                      <a:moveTo>
                        <a:pt x="2185" y="184035"/>
                      </a:moveTo>
                      <a:cubicBezTo>
                        <a:pt x="-17397" y="132351"/>
                        <a:pt x="100357" y="-3260"/>
                        <a:pt x="129203" y="59"/>
                      </a:cubicBezTo>
                      <a:cubicBezTo>
                        <a:pt x="158049" y="3378"/>
                        <a:pt x="175259" y="112386"/>
                        <a:pt x="175259" y="203949"/>
                      </a:cubicBezTo>
                      <a:cubicBezTo>
                        <a:pt x="160836" y="231581"/>
                        <a:pt x="21767" y="235719"/>
                        <a:pt x="2185" y="184035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73EBD073-8191-4D28-9B35-090D6410FEF9}"/>
                    </a:ext>
                  </a:extLst>
                </p:cNvPr>
                <p:cNvSpPr/>
                <p:nvPr/>
              </p:nvSpPr>
              <p:spPr>
                <a:xfrm rot="20700000">
                  <a:off x="2132261" y="1118240"/>
                  <a:ext cx="756848" cy="779818"/>
                </a:xfrm>
                <a:custGeom>
                  <a:avLst/>
                  <a:gdLst>
                    <a:gd name="connsiteX0" fmla="*/ 656151 w 841700"/>
                    <a:gd name="connsiteY0" fmla="*/ 75995 h 889954"/>
                    <a:gd name="connsiteX1" fmla="*/ 841700 w 841700"/>
                    <a:gd name="connsiteY1" fmla="*/ 444977 h 889954"/>
                    <a:gd name="connsiteX2" fmla="*/ 420850 w 841700"/>
                    <a:gd name="connsiteY2" fmla="*/ 889954 h 889954"/>
                    <a:gd name="connsiteX3" fmla="*/ 185549 w 841700"/>
                    <a:gd name="connsiteY3" fmla="*/ 813959 h 889954"/>
                    <a:gd name="connsiteX4" fmla="*/ 150185 w 841700"/>
                    <a:gd name="connsiteY4" fmla="*/ 783109 h 889954"/>
                    <a:gd name="connsiteX5" fmla="*/ 153951 w 841700"/>
                    <a:gd name="connsiteY5" fmla="*/ 776806 h 889954"/>
                    <a:gd name="connsiteX6" fmla="*/ 181520 w 841700"/>
                    <a:gd name="connsiteY6" fmla="*/ 654871 h 889954"/>
                    <a:gd name="connsiteX7" fmla="*/ 51907 w 841700"/>
                    <a:gd name="connsiteY7" fmla="*/ 654871 h 889954"/>
                    <a:gd name="connsiteX8" fmla="*/ 33072 w 841700"/>
                    <a:gd name="connsiteY8" fmla="*/ 618182 h 889954"/>
                    <a:gd name="connsiteX9" fmla="*/ 0 w 841700"/>
                    <a:gd name="connsiteY9" fmla="*/ 444977 h 889954"/>
                    <a:gd name="connsiteX10" fmla="*/ 420850 w 841700"/>
                    <a:gd name="connsiteY10" fmla="*/ 0 h 889954"/>
                    <a:gd name="connsiteX11" fmla="*/ 656151 w 841700"/>
                    <a:gd name="connsiteY11" fmla="*/ 75995 h 889954"/>
                    <a:gd name="connsiteX0" fmla="*/ 656151 w 841700"/>
                    <a:gd name="connsiteY0" fmla="*/ 75995 h 889954"/>
                    <a:gd name="connsiteX1" fmla="*/ 841700 w 841700"/>
                    <a:gd name="connsiteY1" fmla="*/ 444977 h 889954"/>
                    <a:gd name="connsiteX2" fmla="*/ 420850 w 841700"/>
                    <a:gd name="connsiteY2" fmla="*/ 889954 h 889954"/>
                    <a:gd name="connsiteX3" fmla="*/ 185549 w 841700"/>
                    <a:gd name="connsiteY3" fmla="*/ 813959 h 889954"/>
                    <a:gd name="connsiteX4" fmla="*/ 150185 w 841700"/>
                    <a:gd name="connsiteY4" fmla="*/ 783109 h 889954"/>
                    <a:gd name="connsiteX5" fmla="*/ 181520 w 841700"/>
                    <a:gd name="connsiteY5" fmla="*/ 654871 h 889954"/>
                    <a:gd name="connsiteX6" fmla="*/ 51907 w 841700"/>
                    <a:gd name="connsiteY6" fmla="*/ 654871 h 889954"/>
                    <a:gd name="connsiteX7" fmla="*/ 33072 w 841700"/>
                    <a:gd name="connsiteY7" fmla="*/ 618182 h 889954"/>
                    <a:gd name="connsiteX8" fmla="*/ 0 w 841700"/>
                    <a:gd name="connsiteY8" fmla="*/ 444977 h 889954"/>
                    <a:gd name="connsiteX9" fmla="*/ 420850 w 841700"/>
                    <a:gd name="connsiteY9" fmla="*/ 0 h 889954"/>
                    <a:gd name="connsiteX10" fmla="*/ 656151 w 841700"/>
                    <a:gd name="connsiteY10" fmla="*/ 75995 h 889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41700" h="889954">
                      <a:moveTo>
                        <a:pt x="656151" y="75995"/>
                      </a:moveTo>
                      <a:cubicBezTo>
                        <a:pt x="768098" y="155961"/>
                        <a:pt x="841700" y="291381"/>
                        <a:pt x="841700" y="444977"/>
                      </a:cubicBezTo>
                      <a:cubicBezTo>
                        <a:pt x="841700" y="690731"/>
                        <a:pt x="653279" y="889954"/>
                        <a:pt x="420850" y="889954"/>
                      </a:cubicBezTo>
                      <a:cubicBezTo>
                        <a:pt x="333689" y="889954"/>
                        <a:pt x="252717" y="861938"/>
                        <a:pt x="185549" y="813959"/>
                      </a:cubicBezTo>
                      <a:lnTo>
                        <a:pt x="150185" y="783109"/>
                      </a:lnTo>
                      <a:lnTo>
                        <a:pt x="181520" y="654871"/>
                      </a:lnTo>
                      <a:lnTo>
                        <a:pt x="51907" y="654871"/>
                      </a:lnTo>
                      <a:lnTo>
                        <a:pt x="33072" y="618182"/>
                      </a:lnTo>
                      <a:cubicBezTo>
                        <a:pt x="11776" y="564946"/>
                        <a:pt x="0" y="506416"/>
                        <a:pt x="0" y="444977"/>
                      </a:cubicBezTo>
                      <a:cubicBezTo>
                        <a:pt x="0" y="199223"/>
                        <a:pt x="188421" y="0"/>
                        <a:pt x="420850" y="0"/>
                      </a:cubicBezTo>
                      <a:cubicBezTo>
                        <a:pt x="508011" y="0"/>
                        <a:pt x="588983" y="28016"/>
                        <a:pt x="656151" y="75995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26D1FE58-DF9B-4DE9-9740-B914B0E78D8D}"/>
                  </a:ext>
                </a:extLst>
              </p:cNvPr>
              <p:cNvGrpSpPr/>
              <p:nvPr/>
            </p:nvGrpSpPr>
            <p:grpSpPr>
              <a:xfrm rot="20700000">
                <a:off x="2347005" y="1850947"/>
                <a:ext cx="905483" cy="787778"/>
                <a:chOff x="4190856" y="4432094"/>
                <a:chExt cx="1934411" cy="1682955"/>
              </a:xfrm>
            </p:grpSpPr>
            <p:grpSp>
              <p:nvGrpSpPr>
                <p:cNvPr id="129" name="グループ化 128">
                  <a:extLst>
                    <a:ext uri="{FF2B5EF4-FFF2-40B4-BE49-F238E27FC236}">
                      <a16:creationId xmlns:a16="http://schemas.microsoft.com/office/drawing/2014/main" id="{B3DFC1A4-C74D-4091-B3DC-E13B48EB5F46}"/>
                    </a:ext>
                  </a:extLst>
                </p:cNvPr>
                <p:cNvGrpSpPr/>
                <p:nvPr/>
              </p:nvGrpSpPr>
              <p:grpSpPr>
                <a:xfrm>
                  <a:off x="4190856" y="4432094"/>
                  <a:ext cx="1934411" cy="1682955"/>
                  <a:chOff x="3055178" y="4432094"/>
                  <a:chExt cx="1934411" cy="1682955"/>
                </a:xfrm>
                <a:solidFill>
                  <a:schemeClr val="tx1">
                    <a:lumMod val="75000"/>
                    <a:lumOff val="25000"/>
                  </a:schemeClr>
                </a:solidFill>
              </p:grpSpPr>
              <p:sp>
                <p:nvSpPr>
                  <p:cNvPr id="137" name="円: 塗りつぶしなし 136">
                    <a:extLst>
                      <a:ext uri="{FF2B5EF4-FFF2-40B4-BE49-F238E27FC236}">
                        <a16:creationId xmlns:a16="http://schemas.microsoft.com/office/drawing/2014/main" id="{2D3F475C-0410-4839-B645-75D31307B8BC}"/>
                      </a:ext>
                    </a:extLst>
                  </p:cNvPr>
                  <p:cNvSpPr/>
                  <p:nvPr/>
                </p:nvSpPr>
                <p:spPr>
                  <a:xfrm rot="20595012">
                    <a:off x="3055178" y="4485082"/>
                    <a:ext cx="1237327" cy="1385928"/>
                  </a:xfrm>
                  <a:prstGeom prst="donut">
                    <a:avLst>
                      <a:gd name="adj" fmla="val 5618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138" name="グループ化 137">
                    <a:extLst>
                      <a:ext uri="{FF2B5EF4-FFF2-40B4-BE49-F238E27FC236}">
                        <a16:creationId xmlns:a16="http://schemas.microsoft.com/office/drawing/2014/main" id="{D1A52A1B-167A-43AD-B2BE-BD0A3E2F73BC}"/>
                      </a:ext>
                    </a:extLst>
                  </p:cNvPr>
                  <p:cNvGrpSpPr/>
                  <p:nvPr/>
                </p:nvGrpSpPr>
                <p:grpSpPr>
                  <a:xfrm>
                    <a:off x="3945182" y="4432094"/>
                    <a:ext cx="1044407" cy="1682955"/>
                    <a:chOff x="3945182" y="4432094"/>
                    <a:chExt cx="1044407" cy="1682955"/>
                  </a:xfrm>
                  <a:grpFill/>
                </p:grpSpPr>
                <p:sp>
                  <p:nvSpPr>
                    <p:cNvPr id="139" name="四角形: 上の 2 つの角を丸める 138">
                      <a:extLst>
                        <a:ext uri="{FF2B5EF4-FFF2-40B4-BE49-F238E27FC236}">
                          <a16:creationId xmlns:a16="http://schemas.microsoft.com/office/drawing/2014/main" id="{83F1909C-EAC8-4547-8A71-A45CCDB7C6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70296" y="5148084"/>
                      <a:ext cx="151822" cy="764559"/>
                    </a:xfrm>
                    <a:prstGeom prst="round2SameRect">
                      <a:avLst>
                        <a:gd name="adj1" fmla="val 16682"/>
                        <a:gd name="adj2" fmla="val 9773"/>
                      </a:avLst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" name="四角形: 上の 2 つの角を丸める 139">
                      <a:extLst>
                        <a:ext uri="{FF2B5EF4-FFF2-40B4-BE49-F238E27FC236}">
                          <a16:creationId xmlns:a16="http://schemas.microsoft.com/office/drawing/2014/main" id="{A2352DBB-7B4F-42A7-8A23-02F4E0F5AD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74634" y="4896659"/>
                      <a:ext cx="159715" cy="1134243"/>
                    </a:xfrm>
                    <a:prstGeom prst="round2SameRect">
                      <a:avLst>
                        <a:gd name="adj1" fmla="val 16682"/>
                        <a:gd name="adj2" fmla="val 9773"/>
                      </a:avLst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1" name="四角形: 上の 2 つの角を丸める 140">
                      <a:extLst>
                        <a:ext uri="{FF2B5EF4-FFF2-40B4-BE49-F238E27FC236}">
                          <a16:creationId xmlns:a16="http://schemas.microsoft.com/office/drawing/2014/main" id="{3D2F0F35-CA33-4948-9E2F-050A02657B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83831" y="4467225"/>
                      <a:ext cx="752475" cy="16478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2" name="四角形: 上の 2 つの角を丸める 141">
                      <a:extLst>
                        <a:ext uri="{FF2B5EF4-FFF2-40B4-BE49-F238E27FC236}">
                          <a16:creationId xmlns:a16="http://schemas.microsoft.com/office/drawing/2014/main" id="{2E989332-B49B-4634-B612-E50D4D3344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83831" y="4992920"/>
                      <a:ext cx="871537" cy="134923"/>
                    </a:xfrm>
                    <a:prstGeom prst="round2SameRect">
                      <a:avLst>
                        <a:gd name="adj1" fmla="val 16682"/>
                        <a:gd name="adj2" fmla="val 9773"/>
                      </a:avLst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3" name="フリーフォーム: 図形 142">
                      <a:extLst>
                        <a:ext uri="{FF2B5EF4-FFF2-40B4-BE49-F238E27FC236}">
                          <a16:creationId xmlns:a16="http://schemas.microsoft.com/office/drawing/2014/main" id="{3BF6F299-DB42-45BE-9E4C-EC66694784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45182" y="4432094"/>
                      <a:ext cx="1044407" cy="1682955"/>
                    </a:xfrm>
                    <a:custGeom>
                      <a:avLst/>
                      <a:gdLst>
                        <a:gd name="connsiteX0" fmla="*/ 432534 w 1044407"/>
                        <a:gd name="connsiteY0" fmla="*/ 0 h 1682955"/>
                        <a:gd name="connsiteX1" fmla="*/ 597586 w 1044407"/>
                        <a:gd name="connsiteY1" fmla="*/ 32163 h 1682955"/>
                        <a:gd name="connsiteX2" fmla="*/ 834697 w 1044407"/>
                        <a:gd name="connsiteY2" fmla="*/ 228853 h 1682955"/>
                        <a:gd name="connsiteX3" fmla="*/ 893573 w 1044407"/>
                        <a:gd name="connsiteY3" fmla="*/ 337685 h 1682955"/>
                        <a:gd name="connsiteX4" fmla="*/ 1043879 w 1044407"/>
                        <a:gd name="connsiteY4" fmla="*/ 1004678 h 1682955"/>
                        <a:gd name="connsiteX5" fmla="*/ 961659 w 1044407"/>
                        <a:gd name="connsiteY5" fmla="*/ 1598490 h 1682955"/>
                        <a:gd name="connsiteX6" fmla="*/ 948928 w 1044407"/>
                        <a:gd name="connsiteY6" fmla="*/ 1629325 h 1682955"/>
                        <a:gd name="connsiteX7" fmla="*/ 900584 w 1044407"/>
                        <a:gd name="connsiteY7" fmla="*/ 1598724 h 1682955"/>
                        <a:gd name="connsiteX8" fmla="*/ 918729 w 1044407"/>
                        <a:gd name="connsiteY8" fmla="*/ 1549426 h 1682955"/>
                        <a:gd name="connsiteX9" fmla="*/ 986355 w 1044407"/>
                        <a:gd name="connsiteY9" fmla="*/ 1009840 h 1682955"/>
                        <a:gd name="connsiteX10" fmla="*/ 773899 w 1044407"/>
                        <a:gd name="connsiteY10" fmla="*/ 247725 h 1682955"/>
                        <a:gd name="connsiteX11" fmla="*/ 727716 w 1044407"/>
                        <a:gd name="connsiteY11" fmla="*/ 194879 h 1682955"/>
                        <a:gd name="connsiteX12" fmla="*/ 697643 w 1044407"/>
                        <a:gd name="connsiteY12" fmla="*/ 159520 h 1682955"/>
                        <a:gd name="connsiteX13" fmla="*/ 581088 w 1044407"/>
                        <a:gd name="connsiteY13" fmla="*/ 87586 h 1682955"/>
                        <a:gd name="connsiteX14" fmla="*/ 103979 w 1044407"/>
                        <a:gd name="connsiteY14" fmla="*/ 223361 h 1682955"/>
                        <a:gd name="connsiteX15" fmla="*/ 60812 w 1044407"/>
                        <a:gd name="connsiteY15" fmla="*/ 286886 h 1682955"/>
                        <a:gd name="connsiteX16" fmla="*/ 60812 w 1044407"/>
                        <a:gd name="connsiteY16" fmla="*/ 1677801 h 1682955"/>
                        <a:gd name="connsiteX17" fmla="*/ 55658 w 1044407"/>
                        <a:gd name="connsiteY17" fmla="*/ 1682955 h 1682955"/>
                        <a:gd name="connsiteX18" fmla="*/ 5154 w 1044407"/>
                        <a:gd name="connsiteY18" fmla="*/ 1682955 h 1682955"/>
                        <a:gd name="connsiteX19" fmla="*/ 0 w 1044407"/>
                        <a:gd name="connsiteY19" fmla="*/ 1677801 h 1682955"/>
                        <a:gd name="connsiteX20" fmla="*/ 0 w 1044407"/>
                        <a:gd name="connsiteY20" fmla="*/ 137772 h 1682955"/>
                        <a:gd name="connsiteX21" fmla="*/ 27010 w 1044407"/>
                        <a:gd name="connsiteY21" fmla="*/ 110762 h 1682955"/>
                        <a:gd name="connsiteX22" fmla="*/ 33802 w 1044407"/>
                        <a:gd name="connsiteY22" fmla="*/ 110762 h 1682955"/>
                        <a:gd name="connsiteX23" fmla="*/ 60812 w 1044407"/>
                        <a:gd name="connsiteY23" fmla="*/ 137772 h 1682955"/>
                        <a:gd name="connsiteX24" fmla="*/ 60812 w 1044407"/>
                        <a:gd name="connsiteY24" fmla="*/ 191771 h 1682955"/>
                        <a:gd name="connsiteX25" fmla="*/ 94478 w 1044407"/>
                        <a:gd name="connsiteY25" fmla="*/ 147605 h 1682955"/>
                        <a:gd name="connsiteX26" fmla="*/ 432534 w 1044407"/>
                        <a:gd name="connsiteY26" fmla="*/ 0 h 16829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</a:cxnLst>
                      <a:rect l="l" t="t" r="r" b="b"/>
                      <a:pathLst>
                        <a:path w="1044407" h="1682955">
                          <a:moveTo>
                            <a:pt x="432534" y="0"/>
                          </a:moveTo>
                          <a:cubicBezTo>
                            <a:pt x="487604" y="91"/>
                            <a:pt x="543320" y="10545"/>
                            <a:pt x="597586" y="32163"/>
                          </a:cubicBezTo>
                          <a:cubicBezTo>
                            <a:pt x="693562" y="70398"/>
                            <a:pt x="775146" y="139771"/>
                            <a:pt x="834697" y="228853"/>
                          </a:cubicBezTo>
                          <a:lnTo>
                            <a:pt x="893573" y="337685"/>
                          </a:lnTo>
                          <a:cubicBezTo>
                            <a:pt x="983329" y="512880"/>
                            <a:pt x="1037990" y="750089"/>
                            <a:pt x="1043879" y="1004678"/>
                          </a:cubicBezTo>
                          <a:cubicBezTo>
                            <a:pt x="1048778" y="1216426"/>
                            <a:pt x="1019495" y="1423859"/>
                            <a:pt x="961659" y="1598490"/>
                          </a:cubicBezTo>
                          <a:lnTo>
                            <a:pt x="948928" y="1629325"/>
                          </a:lnTo>
                          <a:lnTo>
                            <a:pt x="900584" y="1598724"/>
                          </a:lnTo>
                          <a:lnTo>
                            <a:pt x="918729" y="1549426"/>
                          </a:lnTo>
                          <a:cubicBezTo>
                            <a:pt x="966315" y="1389116"/>
                            <a:pt x="990276" y="1201288"/>
                            <a:pt x="986355" y="1009840"/>
                          </a:cubicBezTo>
                          <a:cubicBezTo>
                            <a:pt x="979968" y="697976"/>
                            <a:pt x="900469" y="412799"/>
                            <a:pt x="773899" y="247725"/>
                          </a:cubicBezTo>
                          <a:cubicBezTo>
                            <a:pt x="758783" y="228011"/>
                            <a:pt x="743365" y="210413"/>
                            <a:pt x="727716" y="194879"/>
                          </a:cubicBezTo>
                          <a:lnTo>
                            <a:pt x="697643" y="159520"/>
                          </a:lnTo>
                          <a:cubicBezTo>
                            <a:pt x="662543" y="129441"/>
                            <a:pt x="623413" y="105036"/>
                            <a:pt x="581088" y="87586"/>
                          </a:cubicBezTo>
                          <a:cubicBezTo>
                            <a:pt x="411113" y="17509"/>
                            <a:pt x="224722" y="73491"/>
                            <a:pt x="103979" y="223361"/>
                          </a:cubicBezTo>
                          <a:lnTo>
                            <a:pt x="60812" y="286886"/>
                          </a:lnTo>
                          <a:lnTo>
                            <a:pt x="60812" y="1677801"/>
                          </a:lnTo>
                          <a:cubicBezTo>
                            <a:pt x="60812" y="1680647"/>
                            <a:pt x="58504" y="1682955"/>
                            <a:pt x="55658" y="1682955"/>
                          </a:cubicBezTo>
                          <a:lnTo>
                            <a:pt x="5154" y="1682955"/>
                          </a:lnTo>
                          <a:cubicBezTo>
                            <a:pt x="2308" y="1682955"/>
                            <a:pt x="0" y="1680647"/>
                            <a:pt x="0" y="1677801"/>
                          </a:cubicBezTo>
                          <a:lnTo>
                            <a:pt x="0" y="137772"/>
                          </a:lnTo>
                          <a:cubicBezTo>
                            <a:pt x="0" y="122855"/>
                            <a:pt x="12093" y="110762"/>
                            <a:pt x="27010" y="110762"/>
                          </a:cubicBezTo>
                          <a:lnTo>
                            <a:pt x="33802" y="110762"/>
                          </a:lnTo>
                          <a:cubicBezTo>
                            <a:pt x="48719" y="110762"/>
                            <a:pt x="60812" y="122855"/>
                            <a:pt x="60812" y="137772"/>
                          </a:cubicBezTo>
                          <a:lnTo>
                            <a:pt x="60812" y="191771"/>
                          </a:lnTo>
                          <a:lnTo>
                            <a:pt x="94478" y="147605"/>
                          </a:lnTo>
                          <a:cubicBezTo>
                            <a:pt x="187989" y="52048"/>
                            <a:pt x="308628" y="-205"/>
                            <a:pt x="432534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42C28524-B69A-42F9-B9AA-EBAF72048CC4}"/>
                    </a:ext>
                  </a:extLst>
                </p:cNvPr>
                <p:cNvGrpSpPr/>
                <p:nvPr/>
              </p:nvGrpSpPr>
              <p:grpSpPr>
                <a:xfrm>
                  <a:off x="5297753" y="4975057"/>
                  <a:ext cx="438994" cy="900565"/>
                  <a:chOff x="1766043" y="4299941"/>
                  <a:chExt cx="640760" cy="1314473"/>
                </a:xfrm>
              </p:grpSpPr>
              <p:sp>
                <p:nvSpPr>
                  <p:cNvPr id="131" name="楕円 130">
                    <a:extLst>
                      <a:ext uri="{FF2B5EF4-FFF2-40B4-BE49-F238E27FC236}">
                        <a16:creationId xmlns:a16="http://schemas.microsoft.com/office/drawing/2014/main" id="{A29C1275-C487-4EE3-BFC4-94D3942C16A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23317" y="5008997"/>
                    <a:ext cx="223837" cy="111547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楕円 131">
                    <a:extLst>
                      <a:ext uri="{FF2B5EF4-FFF2-40B4-BE49-F238E27FC236}">
                        <a16:creationId xmlns:a16="http://schemas.microsoft.com/office/drawing/2014/main" id="{126F0D97-F2BD-42CA-92ED-83B6936376A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126273" y="5031906"/>
                    <a:ext cx="223837" cy="11154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四角形: 角を丸くする 132">
                    <a:extLst>
                      <a:ext uri="{FF2B5EF4-FFF2-40B4-BE49-F238E27FC236}">
                        <a16:creationId xmlns:a16="http://schemas.microsoft.com/office/drawing/2014/main" id="{D62EEC85-6A09-434C-BF64-9EE36E982B81}"/>
                      </a:ext>
                    </a:extLst>
                  </p:cNvPr>
                  <p:cNvSpPr/>
                  <p:nvPr/>
                </p:nvSpPr>
                <p:spPr>
                  <a:xfrm>
                    <a:off x="2052853" y="4299941"/>
                    <a:ext cx="45719" cy="7142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" name="楕円 325">
                    <a:extLst>
                      <a:ext uri="{FF2B5EF4-FFF2-40B4-BE49-F238E27FC236}">
                        <a16:creationId xmlns:a16="http://schemas.microsoft.com/office/drawing/2014/main" id="{D22E4392-187D-457D-AA01-EBAB3BDD7842}"/>
                      </a:ext>
                    </a:extLst>
                  </p:cNvPr>
                  <p:cNvSpPr/>
                  <p:nvPr/>
                </p:nvSpPr>
                <p:spPr>
                  <a:xfrm flipV="1">
                    <a:off x="1972571" y="4879598"/>
                    <a:ext cx="227704" cy="137260"/>
                  </a:xfrm>
                  <a:custGeom>
                    <a:avLst/>
                    <a:gdLst>
                      <a:gd name="connsiteX0" fmla="*/ 0 w 640760"/>
                      <a:gd name="connsiteY0" fmla="*/ 344711 h 689421"/>
                      <a:gd name="connsiteX1" fmla="*/ 320380 w 640760"/>
                      <a:gd name="connsiteY1" fmla="*/ 0 h 689421"/>
                      <a:gd name="connsiteX2" fmla="*/ 640760 w 640760"/>
                      <a:gd name="connsiteY2" fmla="*/ 344711 h 689421"/>
                      <a:gd name="connsiteX3" fmla="*/ 320380 w 640760"/>
                      <a:gd name="connsiteY3" fmla="*/ 689422 h 689421"/>
                      <a:gd name="connsiteX4" fmla="*/ 0 w 640760"/>
                      <a:gd name="connsiteY4" fmla="*/ 344711 h 689421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13222"/>
                      <a:gd name="connsiteX1" fmla="*/ 320380 w 640760"/>
                      <a:gd name="connsiteY1" fmla="*/ 0 h 613222"/>
                      <a:gd name="connsiteX2" fmla="*/ 640760 w 640760"/>
                      <a:gd name="connsiteY2" fmla="*/ 344711 h 613222"/>
                      <a:gd name="connsiteX3" fmla="*/ 313236 w 640760"/>
                      <a:gd name="connsiteY3" fmla="*/ 613222 h 613222"/>
                      <a:gd name="connsiteX4" fmla="*/ 0 w 640760"/>
                      <a:gd name="connsiteY4" fmla="*/ 344711 h 613222"/>
                      <a:gd name="connsiteX0" fmla="*/ 0 w 640760"/>
                      <a:gd name="connsiteY0" fmla="*/ 430436 h 698947"/>
                      <a:gd name="connsiteX1" fmla="*/ 320380 w 640760"/>
                      <a:gd name="connsiteY1" fmla="*/ 0 h 698947"/>
                      <a:gd name="connsiteX2" fmla="*/ 640760 w 640760"/>
                      <a:gd name="connsiteY2" fmla="*/ 430436 h 698947"/>
                      <a:gd name="connsiteX3" fmla="*/ 313236 w 640760"/>
                      <a:gd name="connsiteY3" fmla="*/ 698947 h 698947"/>
                      <a:gd name="connsiteX4" fmla="*/ 0 w 640760"/>
                      <a:gd name="connsiteY4" fmla="*/ 430436 h 6989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40760" h="698947">
                        <a:moveTo>
                          <a:pt x="0" y="430436"/>
                        </a:moveTo>
                        <a:cubicBezTo>
                          <a:pt x="0" y="240057"/>
                          <a:pt x="143439" y="0"/>
                          <a:pt x="320380" y="0"/>
                        </a:cubicBezTo>
                        <a:cubicBezTo>
                          <a:pt x="497321" y="0"/>
                          <a:pt x="640760" y="240057"/>
                          <a:pt x="640760" y="430436"/>
                        </a:cubicBezTo>
                        <a:cubicBezTo>
                          <a:pt x="640760" y="620815"/>
                          <a:pt x="490177" y="698947"/>
                          <a:pt x="313236" y="698947"/>
                        </a:cubicBezTo>
                        <a:cubicBezTo>
                          <a:pt x="136295" y="698947"/>
                          <a:pt x="0" y="620815"/>
                          <a:pt x="0" y="430436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楕円 325">
                    <a:extLst>
                      <a:ext uri="{FF2B5EF4-FFF2-40B4-BE49-F238E27FC236}">
                        <a16:creationId xmlns:a16="http://schemas.microsoft.com/office/drawing/2014/main" id="{CDDC9BBF-094E-4C40-B81C-1258333CE631}"/>
                      </a:ext>
                    </a:extLst>
                  </p:cNvPr>
                  <p:cNvSpPr/>
                  <p:nvPr/>
                </p:nvSpPr>
                <p:spPr>
                  <a:xfrm>
                    <a:off x="1766043" y="4994275"/>
                    <a:ext cx="640760" cy="620139"/>
                  </a:xfrm>
                  <a:custGeom>
                    <a:avLst/>
                    <a:gdLst>
                      <a:gd name="connsiteX0" fmla="*/ 0 w 640760"/>
                      <a:gd name="connsiteY0" fmla="*/ 344711 h 689421"/>
                      <a:gd name="connsiteX1" fmla="*/ 320380 w 640760"/>
                      <a:gd name="connsiteY1" fmla="*/ 0 h 689421"/>
                      <a:gd name="connsiteX2" fmla="*/ 640760 w 640760"/>
                      <a:gd name="connsiteY2" fmla="*/ 344711 h 689421"/>
                      <a:gd name="connsiteX3" fmla="*/ 320380 w 640760"/>
                      <a:gd name="connsiteY3" fmla="*/ 689422 h 689421"/>
                      <a:gd name="connsiteX4" fmla="*/ 0 w 640760"/>
                      <a:gd name="connsiteY4" fmla="*/ 344711 h 689421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13222"/>
                      <a:gd name="connsiteX1" fmla="*/ 320380 w 640760"/>
                      <a:gd name="connsiteY1" fmla="*/ 0 h 613222"/>
                      <a:gd name="connsiteX2" fmla="*/ 640760 w 640760"/>
                      <a:gd name="connsiteY2" fmla="*/ 344711 h 613222"/>
                      <a:gd name="connsiteX3" fmla="*/ 313236 w 640760"/>
                      <a:gd name="connsiteY3" fmla="*/ 613222 h 613222"/>
                      <a:gd name="connsiteX4" fmla="*/ 0 w 640760"/>
                      <a:gd name="connsiteY4" fmla="*/ 344711 h 613222"/>
                      <a:gd name="connsiteX0" fmla="*/ 0 w 640760"/>
                      <a:gd name="connsiteY0" fmla="*/ 430436 h 698947"/>
                      <a:gd name="connsiteX1" fmla="*/ 320380 w 640760"/>
                      <a:gd name="connsiteY1" fmla="*/ 0 h 698947"/>
                      <a:gd name="connsiteX2" fmla="*/ 640760 w 640760"/>
                      <a:gd name="connsiteY2" fmla="*/ 430436 h 698947"/>
                      <a:gd name="connsiteX3" fmla="*/ 313236 w 640760"/>
                      <a:gd name="connsiteY3" fmla="*/ 698947 h 698947"/>
                      <a:gd name="connsiteX4" fmla="*/ 0 w 640760"/>
                      <a:gd name="connsiteY4" fmla="*/ 430436 h 6989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40760" h="698947">
                        <a:moveTo>
                          <a:pt x="0" y="430436"/>
                        </a:moveTo>
                        <a:cubicBezTo>
                          <a:pt x="0" y="240057"/>
                          <a:pt x="143439" y="0"/>
                          <a:pt x="320380" y="0"/>
                        </a:cubicBezTo>
                        <a:cubicBezTo>
                          <a:pt x="497321" y="0"/>
                          <a:pt x="640760" y="240057"/>
                          <a:pt x="640760" y="430436"/>
                        </a:cubicBezTo>
                        <a:cubicBezTo>
                          <a:pt x="640760" y="620815"/>
                          <a:pt x="490177" y="698947"/>
                          <a:pt x="313236" y="698947"/>
                        </a:cubicBezTo>
                        <a:cubicBezTo>
                          <a:pt x="136295" y="698947"/>
                          <a:pt x="0" y="620815"/>
                          <a:pt x="0" y="430436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楕円 135">
                    <a:extLst>
                      <a:ext uri="{FF2B5EF4-FFF2-40B4-BE49-F238E27FC236}">
                        <a16:creationId xmlns:a16="http://schemas.microsoft.com/office/drawing/2014/main" id="{9F9CF9DE-A2A6-46CD-BC5C-5ED0A40D43CA}"/>
                      </a:ext>
                    </a:extLst>
                  </p:cNvPr>
                  <p:cNvSpPr/>
                  <p:nvPr/>
                </p:nvSpPr>
                <p:spPr>
                  <a:xfrm>
                    <a:off x="1981200" y="4983419"/>
                    <a:ext cx="223837" cy="4571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D2179D7D-DB94-431D-AD3C-4D86D7719002}"/>
                  </a:ext>
                </a:extLst>
              </p:cNvPr>
              <p:cNvSpPr/>
              <p:nvPr/>
            </p:nvSpPr>
            <p:spPr>
              <a:xfrm rot="4338164">
                <a:off x="2220515" y="2136851"/>
                <a:ext cx="485691" cy="315330"/>
              </a:xfrm>
              <a:custGeom>
                <a:avLst/>
                <a:gdLst>
                  <a:gd name="connsiteX0" fmla="*/ 6609 w 502525"/>
                  <a:gd name="connsiteY0" fmla="*/ 186556 h 351815"/>
                  <a:gd name="connsiteX1" fmla="*/ 39067 w 502525"/>
                  <a:gd name="connsiteY1" fmla="*/ 154098 h 351815"/>
                  <a:gd name="connsiteX2" fmla="*/ 62566 w 502525"/>
                  <a:gd name="connsiteY2" fmla="*/ 154098 h 351815"/>
                  <a:gd name="connsiteX3" fmla="*/ 68405 w 502525"/>
                  <a:gd name="connsiteY3" fmla="*/ 156517 h 351815"/>
                  <a:gd name="connsiteX4" fmla="*/ 85236 w 502525"/>
                  <a:gd name="connsiteY4" fmla="*/ 154407 h 351815"/>
                  <a:gd name="connsiteX5" fmla="*/ 108608 w 502525"/>
                  <a:gd name="connsiteY5" fmla="*/ 160859 h 351815"/>
                  <a:gd name="connsiteX6" fmla="*/ 157803 w 502525"/>
                  <a:gd name="connsiteY6" fmla="*/ 185758 h 351815"/>
                  <a:gd name="connsiteX7" fmla="*/ 334619 w 502525"/>
                  <a:gd name="connsiteY7" fmla="*/ 80633 h 351815"/>
                  <a:gd name="connsiteX8" fmla="*/ 371228 w 502525"/>
                  <a:gd name="connsiteY8" fmla="*/ 0 h 351815"/>
                  <a:gd name="connsiteX9" fmla="*/ 452790 w 502525"/>
                  <a:gd name="connsiteY9" fmla="*/ 44172 h 351815"/>
                  <a:gd name="connsiteX10" fmla="*/ 502525 w 502525"/>
                  <a:gd name="connsiteY10" fmla="*/ 119117 h 351815"/>
                  <a:gd name="connsiteX11" fmla="*/ 500786 w 502525"/>
                  <a:gd name="connsiteY11" fmla="*/ 127683 h 351815"/>
                  <a:gd name="connsiteX12" fmla="*/ 501222 w 502525"/>
                  <a:gd name="connsiteY12" fmla="*/ 129988 h 351815"/>
                  <a:gd name="connsiteX13" fmla="*/ 450465 w 502525"/>
                  <a:gd name="connsiteY13" fmla="*/ 204245 h 351815"/>
                  <a:gd name="connsiteX14" fmla="*/ 200785 w 502525"/>
                  <a:gd name="connsiteY14" fmla="*/ 290303 h 351815"/>
                  <a:gd name="connsiteX15" fmla="*/ 186606 w 502525"/>
                  <a:gd name="connsiteY15" fmla="*/ 318317 h 351815"/>
                  <a:gd name="connsiteX16" fmla="*/ 104554 w 502525"/>
                  <a:gd name="connsiteY16" fmla="*/ 345222 h 351815"/>
                  <a:gd name="connsiteX17" fmla="*/ 33498 w 502525"/>
                  <a:gd name="connsiteY17" fmla="*/ 309258 h 351815"/>
                  <a:gd name="connsiteX18" fmla="*/ 6593 w 502525"/>
                  <a:gd name="connsiteY18" fmla="*/ 227206 h 351815"/>
                  <a:gd name="connsiteX19" fmla="*/ 6609 w 502525"/>
                  <a:gd name="connsiteY19" fmla="*/ 227175 h 35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02525" h="351815">
                    <a:moveTo>
                      <a:pt x="6609" y="186556"/>
                    </a:moveTo>
                    <a:cubicBezTo>
                      <a:pt x="6609" y="168630"/>
                      <a:pt x="21141" y="154098"/>
                      <a:pt x="39067" y="154098"/>
                    </a:cubicBezTo>
                    <a:lnTo>
                      <a:pt x="62566" y="154098"/>
                    </a:lnTo>
                    <a:lnTo>
                      <a:pt x="68405" y="156517"/>
                    </a:lnTo>
                    <a:lnTo>
                      <a:pt x="85236" y="154407"/>
                    </a:lnTo>
                    <a:cubicBezTo>
                      <a:pt x="93149" y="154950"/>
                      <a:pt x="101086" y="157052"/>
                      <a:pt x="108608" y="160859"/>
                    </a:cubicBezTo>
                    <a:lnTo>
                      <a:pt x="157803" y="185758"/>
                    </a:lnTo>
                    <a:lnTo>
                      <a:pt x="334619" y="80633"/>
                    </a:lnTo>
                    <a:lnTo>
                      <a:pt x="371228" y="0"/>
                    </a:lnTo>
                    <a:lnTo>
                      <a:pt x="452790" y="44172"/>
                    </a:lnTo>
                    <a:cubicBezTo>
                      <a:pt x="483838" y="57282"/>
                      <a:pt x="502506" y="87408"/>
                      <a:pt x="502525" y="119117"/>
                    </a:cubicBezTo>
                    <a:lnTo>
                      <a:pt x="500786" y="127683"/>
                    </a:lnTo>
                    <a:lnTo>
                      <a:pt x="501222" y="129988"/>
                    </a:lnTo>
                    <a:cubicBezTo>
                      <a:pt x="500768" y="161693"/>
                      <a:pt x="481689" y="191560"/>
                      <a:pt x="450465" y="204245"/>
                    </a:cubicBezTo>
                    <a:lnTo>
                      <a:pt x="200785" y="290303"/>
                    </a:lnTo>
                    <a:lnTo>
                      <a:pt x="186606" y="318317"/>
                    </a:lnTo>
                    <a:cubicBezTo>
                      <a:pt x="171378" y="348405"/>
                      <a:pt x="134642" y="360450"/>
                      <a:pt x="104554" y="345222"/>
                    </a:cubicBezTo>
                    <a:lnTo>
                      <a:pt x="33498" y="309258"/>
                    </a:lnTo>
                    <a:cubicBezTo>
                      <a:pt x="3410" y="294029"/>
                      <a:pt x="-8635" y="257293"/>
                      <a:pt x="6593" y="227206"/>
                    </a:cubicBezTo>
                    <a:lnTo>
                      <a:pt x="6609" y="227175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四角形: 上の 2 つの角を丸める 127">
                <a:extLst>
                  <a:ext uri="{FF2B5EF4-FFF2-40B4-BE49-F238E27FC236}">
                    <a16:creationId xmlns:a16="http://schemas.microsoft.com/office/drawing/2014/main" id="{7FD9BEF0-D8C1-4016-82EF-41C03FE9E9F8}"/>
                  </a:ext>
                </a:extLst>
              </p:cNvPr>
              <p:cNvSpPr/>
              <p:nvPr/>
            </p:nvSpPr>
            <p:spPr>
              <a:xfrm rot="900000">
                <a:off x="2481543" y="2007080"/>
                <a:ext cx="216836" cy="34866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08" name="楕円 107">
              <a:extLst>
                <a:ext uri="{FF2B5EF4-FFF2-40B4-BE49-F238E27FC236}">
                  <a16:creationId xmlns:a16="http://schemas.microsoft.com/office/drawing/2014/main" id="{ACF56D42-DC59-4833-8EE1-29774066274A}"/>
                </a:ext>
              </a:extLst>
            </p:cNvPr>
            <p:cNvSpPr/>
            <p:nvPr/>
          </p:nvSpPr>
          <p:spPr>
            <a:xfrm>
              <a:off x="1835150" y="4711075"/>
              <a:ext cx="103733" cy="67300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F62CCF1A-85D7-45FD-B22C-E5A5786B0C9C}"/>
                </a:ext>
              </a:extLst>
            </p:cNvPr>
            <p:cNvSpPr/>
            <p:nvPr/>
          </p:nvSpPr>
          <p:spPr>
            <a:xfrm>
              <a:off x="2653445" y="5814009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ACEB18D5-6844-447C-BC4E-C0ACD3E40013}"/>
                </a:ext>
              </a:extLst>
            </p:cNvPr>
            <p:cNvSpPr/>
            <p:nvPr/>
          </p:nvSpPr>
          <p:spPr>
            <a:xfrm>
              <a:off x="1591691" y="4188908"/>
              <a:ext cx="831645" cy="683154"/>
            </a:xfrm>
            <a:custGeom>
              <a:avLst/>
              <a:gdLst>
                <a:gd name="connsiteX0" fmla="*/ 403748 w 831645"/>
                <a:gd name="connsiteY0" fmla="*/ 0 h 683154"/>
                <a:gd name="connsiteX1" fmla="*/ 831645 w 831645"/>
                <a:gd name="connsiteY1" fmla="*/ 427897 h 683154"/>
                <a:gd name="connsiteX2" fmla="*/ 758567 w 831645"/>
                <a:gd name="connsiteY2" fmla="*/ 667139 h 683154"/>
                <a:gd name="connsiteX3" fmla="*/ 745353 w 831645"/>
                <a:gd name="connsiteY3" fmla="*/ 683154 h 683154"/>
                <a:gd name="connsiteX4" fmla="*/ 695860 w 831645"/>
                <a:gd name="connsiteY4" fmla="*/ 678619 h 683154"/>
                <a:gd name="connsiteX5" fmla="*/ 457067 w 831645"/>
                <a:gd name="connsiteY5" fmla="*/ 671512 h 683154"/>
                <a:gd name="connsiteX6" fmla="*/ 457067 w 831645"/>
                <a:gd name="connsiteY6" fmla="*/ 291872 h 683154"/>
                <a:gd name="connsiteX7" fmla="*/ 254844 w 831645"/>
                <a:gd name="connsiteY7" fmla="*/ 291872 h 683154"/>
                <a:gd name="connsiteX8" fmla="*/ 239666 w 831645"/>
                <a:gd name="connsiteY8" fmla="*/ 261405 h 683154"/>
                <a:gd name="connsiteX9" fmla="*/ 224488 w 831645"/>
                <a:gd name="connsiteY9" fmla="*/ 291872 h 683154"/>
                <a:gd name="connsiteX10" fmla="*/ 120067 w 831645"/>
                <a:gd name="connsiteY10" fmla="*/ 291872 h 683154"/>
                <a:gd name="connsiteX11" fmla="*/ 104889 w 831645"/>
                <a:gd name="connsiteY11" fmla="*/ 261405 h 683154"/>
                <a:gd name="connsiteX12" fmla="*/ 89711 w 831645"/>
                <a:gd name="connsiteY12" fmla="*/ 291872 h 683154"/>
                <a:gd name="connsiteX13" fmla="*/ 0 w 831645"/>
                <a:gd name="connsiteY13" fmla="*/ 291872 h 683154"/>
                <a:gd name="connsiteX14" fmla="*/ 9477 w 831645"/>
                <a:gd name="connsiteY14" fmla="*/ 261340 h 683154"/>
                <a:gd name="connsiteX15" fmla="*/ 403748 w 831645"/>
                <a:gd name="connsiteY15" fmla="*/ 0 h 683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31645" h="683154">
                  <a:moveTo>
                    <a:pt x="403748" y="0"/>
                  </a:moveTo>
                  <a:cubicBezTo>
                    <a:pt x="640069" y="0"/>
                    <a:pt x="831645" y="191576"/>
                    <a:pt x="831645" y="427897"/>
                  </a:cubicBezTo>
                  <a:cubicBezTo>
                    <a:pt x="831645" y="516518"/>
                    <a:pt x="804705" y="598846"/>
                    <a:pt x="758567" y="667139"/>
                  </a:cubicBezTo>
                  <a:lnTo>
                    <a:pt x="745353" y="683154"/>
                  </a:lnTo>
                  <a:lnTo>
                    <a:pt x="695860" y="678619"/>
                  </a:lnTo>
                  <a:lnTo>
                    <a:pt x="457067" y="671512"/>
                  </a:lnTo>
                  <a:lnTo>
                    <a:pt x="457067" y="291872"/>
                  </a:lnTo>
                  <a:lnTo>
                    <a:pt x="254844" y="291872"/>
                  </a:lnTo>
                  <a:lnTo>
                    <a:pt x="239666" y="261405"/>
                  </a:lnTo>
                  <a:lnTo>
                    <a:pt x="224488" y="291872"/>
                  </a:lnTo>
                  <a:lnTo>
                    <a:pt x="120067" y="291872"/>
                  </a:lnTo>
                  <a:lnTo>
                    <a:pt x="104889" y="261405"/>
                  </a:lnTo>
                  <a:lnTo>
                    <a:pt x="89711" y="291872"/>
                  </a:lnTo>
                  <a:lnTo>
                    <a:pt x="0" y="291872"/>
                  </a:lnTo>
                  <a:lnTo>
                    <a:pt x="9477" y="261340"/>
                  </a:lnTo>
                  <a:cubicBezTo>
                    <a:pt x="74436" y="107762"/>
                    <a:pt x="226507" y="0"/>
                    <a:pt x="403748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F10798DD-F5C5-4269-87A6-71D9BE3DEA69}"/>
                </a:ext>
              </a:extLst>
            </p:cNvPr>
            <p:cNvGrpSpPr/>
            <p:nvPr/>
          </p:nvGrpSpPr>
          <p:grpSpPr>
            <a:xfrm>
              <a:off x="2004245" y="4537182"/>
              <a:ext cx="145096" cy="208240"/>
              <a:chOff x="2006636" y="4219958"/>
              <a:chExt cx="184384" cy="264624"/>
            </a:xfrm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AAD094D7-EF41-4859-A0B8-4566C6DEEA49}"/>
                  </a:ext>
                </a:extLst>
              </p:cNvPr>
              <p:cNvSpPr/>
              <p:nvPr/>
            </p:nvSpPr>
            <p:spPr>
              <a:xfrm>
                <a:off x="2006636" y="4219958"/>
                <a:ext cx="184384" cy="264624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49A154C0-C4C5-49F7-854C-DD8D9B64CC92}"/>
                  </a:ext>
                </a:extLst>
              </p:cNvPr>
              <p:cNvSpPr/>
              <p:nvPr/>
            </p:nvSpPr>
            <p:spPr>
              <a:xfrm>
                <a:off x="2022377" y="4259220"/>
                <a:ext cx="115088" cy="190253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12" name="楕円 111">
              <a:extLst>
                <a:ext uri="{FF2B5EF4-FFF2-40B4-BE49-F238E27FC236}">
                  <a16:creationId xmlns:a16="http://schemas.microsoft.com/office/drawing/2014/main" id="{9E924C9A-E6ED-4120-83D2-812CF71387B8}"/>
                </a:ext>
              </a:extLst>
            </p:cNvPr>
            <p:cNvSpPr/>
            <p:nvPr/>
          </p:nvSpPr>
          <p:spPr>
            <a:xfrm>
              <a:off x="1640686" y="4537182"/>
              <a:ext cx="129102" cy="16905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楕円 112">
              <a:extLst>
                <a:ext uri="{FF2B5EF4-FFF2-40B4-BE49-F238E27FC236}">
                  <a16:creationId xmlns:a16="http://schemas.microsoft.com/office/drawing/2014/main" id="{9D151588-E2DE-42E1-B235-125F4FBFA7BE}"/>
                </a:ext>
              </a:extLst>
            </p:cNvPr>
            <p:cNvSpPr/>
            <p:nvPr/>
          </p:nvSpPr>
          <p:spPr>
            <a:xfrm>
              <a:off x="1644356" y="4572001"/>
              <a:ext cx="89193" cy="104180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楕円 113">
              <a:extLst>
                <a:ext uri="{FF2B5EF4-FFF2-40B4-BE49-F238E27FC236}">
                  <a16:creationId xmlns:a16="http://schemas.microsoft.com/office/drawing/2014/main" id="{B93B06E1-731A-4C9C-BAA8-D984BB52D8A6}"/>
                </a:ext>
              </a:extLst>
            </p:cNvPr>
            <p:cNvSpPr/>
            <p:nvPr/>
          </p:nvSpPr>
          <p:spPr>
            <a:xfrm>
              <a:off x="1657456" y="4588051"/>
              <a:ext cx="46343" cy="54884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64890BE6-3F71-4BC9-94CD-81E5B8A06D26}"/>
                </a:ext>
              </a:extLst>
            </p:cNvPr>
            <p:cNvGrpSpPr/>
            <p:nvPr/>
          </p:nvGrpSpPr>
          <p:grpSpPr>
            <a:xfrm rot="900000">
              <a:off x="1664114" y="4015631"/>
              <a:ext cx="860718" cy="521812"/>
              <a:chOff x="1574825" y="3821607"/>
              <a:chExt cx="853732" cy="485898"/>
            </a:xfrm>
          </p:grpSpPr>
          <p:sp>
            <p:nvSpPr>
              <p:cNvPr id="116" name="楕円 463">
                <a:extLst>
                  <a:ext uri="{FF2B5EF4-FFF2-40B4-BE49-F238E27FC236}">
                    <a16:creationId xmlns:a16="http://schemas.microsoft.com/office/drawing/2014/main" id="{A44152B3-B2E7-4134-A371-27AB757B5131}"/>
                  </a:ext>
                </a:extLst>
              </p:cNvPr>
              <p:cNvSpPr/>
              <p:nvPr/>
            </p:nvSpPr>
            <p:spPr>
              <a:xfrm>
                <a:off x="1574825" y="3980907"/>
                <a:ext cx="853732" cy="326598"/>
              </a:xfrm>
              <a:custGeom>
                <a:avLst/>
                <a:gdLst>
                  <a:gd name="connsiteX0" fmla="*/ 0 w 675546"/>
                  <a:gd name="connsiteY0" fmla="*/ 64277 h 128554"/>
                  <a:gd name="connsiteX1" fmla="*/ 337773 w 675546"/>
                  <a:gd name="connsiteY1" fmla="*/ 0 h 128554"/>
                  <a:gd name="connsiteX2" fmla="*/ 675546 w 675546"/>
                  <a:gd name="connsiteY2" fmla="*/ 64277 h 128554"/>
                  <a:gd name="connsiteX3" fmla="*/ 337773 w 675546"/>
                  <a:gd name="connsiteY3" fmla="*/ 128554 h 128554"/>
                  <a:gd name="connsiteX4" fmla="*/ 0 w 675546"/>
                  <a:gd name="connsiteY4" fmla="*/ 64277 h 128554"/>
                  <a:gd name="connsiteX0" fmla="*/ 0 w 675546"/>
                  <a:gd name="connsiteY0" fmla="*/ 64277 h 128554"/>
                  <a:gd name="connsiteX1" fmla="*/ 337773 w 675546"/>
                  <a:gd name="connsiteY1" fmla="*/ 0 h 128554"/>
                  <a:gd name="connsiteX2" fmla="*/ 675546 w 675546"/>
                  <a:gd name="connsiteY2" fmla="*/ 64277 h 128554"/>
                  <a:gd name="connsiteX3" fmla="*/ 337773 w 675546"/>
                  <a:gd name="connsiteY3" fmla="*/ 128554 h 128554"/>
                  <a:gd name="connsiteX4" fmla="*/ 0 w 675546"/>
                  <a:gd name="connsiteY4" fmla="*/ 64277 h 128554"/>
                  <a:gd name="connsiteX0" fmla="*/ 0 w 675546"/>
                  <a:gd name="connsiteY0" fmla="*/ 64277 h 128554"/>
                  <a:gd name="connsiteX1" fmla="*/ 337773 w 675546"/>
                  <a:gd name="connsiteY1" fmla="*/ 0 h 128554"/>
                  <a:gd name="connsiteX2" fmla="*/ 675546 w 675546"/>
                  <a:gd name="connsiteY2" fmla="*/ 64277 h 128554"/>
                  <a:gd name="connsiteX3" fmla="*/ 337773 w 675546"/>
                  <a:gd name="connsiteY3" fmla="*/ 128554 h 128554"/>
                  <a:gd name="connsiteX4" fmla="*/ 0 w 675546"/>
                  <a:gd name="connsiteY4" fmla="*/ 64277 h 128554"/>
                  <a:gd name="connsiteX0" fmla="*/ 0 w 675546"/>
                  <a:gd name="connsiteY0" fmla="*/ 270652 h 334929"/>
                  <a:gd name="connsiteX1" fmla="*/ 340948 w 675546"/>
                  <a:gd name="connsiteY1" fmla="*/ 0 h 334929"/>
                  <a:gd name="connsiteX2" fmla="*/ 675546 w 675546"/>
                  <a:gd name="connsiteY2" fmla="*/ 270652 h 334929"/>
                  <a:gd name="connsiteX3" fmla="*/ 337773 w 675546"/>
                  <a:gd name="connsiteY3" fmla="*/ 334929 h 334929"/>
                  <a:gd name="connsiteX4" fmla="*/ 0 w 675546"/>
                  <a:gd name="connsiteY4" fmla="*/ 270652 h 334929"/>
                  <a:gd name="connsiteX0" fmla="*/ 0 w 675546"/>
                  <a:gd name="connsiteY0" fmla="*/ 270683 h 334960"/>
                  <a:gd name="connsiteX1" fmla="*/ 340948 w 675546"/>
                  <a:gd name="connsiteY1" fmla="*/ 31 h 334960"/>
                  <a:gd name="connsiteX2" fmla="*/ 675546 w 675546"/>
                  <a:gd name="connsiteY2" fmla="*/ 270683 h 334960"/>
                  <a:gd name="connsiteX3" fmla="*/ 337773 w 675546"/>
                  <a:gd name="connsiteY3" fmla="*/ 334960 h 334960"/>
                  <a:gd name="connsiteX4" fmla="*/ 0 w 675546"/>
                  <a:gd name="connsiteY4" fmla="*/ 270683 h 334960"/>
                  <a:gd name="connsiteX0" fmla="*/ 0 w 675546"/>
                  <a:gd name="connsiteY0" fmla="*/ 302429 h 366706"/>
                  <a:gd name="connsiteX1" fmla="*/ 347298 w 675546"/>
                  <a:gd name="connsiteY1" fmla="*/ 27 h 366706"/>
                  <a:gd name="connsiteX2" fmla="*/ 675546 w 675546"/>
                  <a:gd name="connsiteY2" fmla="*/ 302429 h 366706"/>
                  <a:gd name="connsiteX3" fmla="*/ 337773 w 675546"/>
                  <a:gd name="connsiteY3" fmla="*/ 366706 h 366706"/>
                  <a:gd name="connsiteX4" fmla="*/ 0 w 675546"/>
                  <a:gd name="connsiteY4" fmla="*/ 302429 h 366706"/>
                  <a:gd name="connsiteX0" fmla="*/ 0 w 675546"/>
                  <a:gd name="connsiteY0" fmla="*/ 302429 h 415135"/>
                  <a:gd name="connsiteX1" fmla="*/ 347298 w 675546"/>
                  <a:gd name="connsiteY1" fmla="*/ 27 h 415135"/>
                  <a:gd name="connsiteX2" fmla="*/ 675546 w 675546"/>
                  <a:gd name="connsiteY2" fmla="*/ 302429 h 415135"/>
                  <a:gd name="connsiteX3" fmla="*/ 330204 w 675546"/>
                  <a:gd name="connsiteY3" fmla="*/ 415135 h 415135"/>
                  <a:gd name="connsiteX4" fmla="*/ 0 w 675546"/>
                  <a:gd name="connsiteY4" fmla="*/ 302429 h 415135"/>
                  <a:gd name="connsiteX0" fmla="*/ 560 w 676106"/>
                  <a:gd name="connsiteY0" fmla="*/ 302432 h 415138"/>
                  <a:gd name="connsiteX1" fmla="*/ 347858 w 676106"/>
                  <a:gd name="connsiteY1" fmla="*/ 30 h 415138"/>
                  <a:gd name="connsiteX2" fmla="*/ 676106 w 676106"/>
                  <a:gd name="connsiteY2" fmla="*/ 302432 h 415138"/>
                  <a:gd name="connsiteX3" fmla="*/ 330764 w 676106"/>
                  <a:gd name="connsiteY3" fmla="*/ 415138 h 415138"/>
                  <a:gd name="connsiteX4" fmla="*/ 560 w 676106"/>
                  <a:gd name="connsiteY4" fmla="*/ 302432 h 415138"/>
                  <a:gd name="connsiteX0" fmla="*/ 560 w 678376"/>
                  <a:gd name="connsiteY0" fmla="*/ 302432 h 415138"/>
                  <a:gd name="connsiteX1" fmla="*/ 347858 w 678376"/>
                  <a:gd name="connsiteY1" fmla="*/ 30 h 415138"/>
                  <a:gd name="connsiteX2" fmla="*/ 676106 w 678376"/>
                  <a:gd name="connsiteY2" fmla="*/ 302432 h 415138"/>
                  <a:gd name="connsiteX3" fmla="*/ 330764 w 678376"/>
                  <a:gd name="connsiteY3" fmla="*/ 415138 h 415138"/>
                  <a:gd name="connsiteX4" fmla="*/ 560 w 678376"/>
                  <a:gd name="connsiteY4" fmla="*/ 302432 h 415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8376" h="415138">
                    <a:moveTo>
                      <a:pt x="560" y="302432"/>
                    </a:moveTo>
                    <a:cubicBezTo>
                      <a:pt x="-7009" y="246755"/>
                      <a:pt x="59711" y="-3145"/>
                      <a:pt x="347858" y="30"/>
                    </a:cubicBezTo>
                    <a:cubicBezTo>
                      <a:pt x="636005" y="3205"/>
                      <a:pt x="691243" y="246754"/>
                      <a:pt x="676106" y="302432"/>
                    </a:cubicBezTo>
                    <a:cubicBezTo>
                      <a:pt x="660969" y="358110"/>
                      <a:pt x="517311" y="415138"/>
                      <a:pt x="330764" y="415138"/>
                    </a:cubicBezTo>
                    <a:cubicBezTo>
                      <a:pt x="144217" y="415138"/>
                      <a:pt x="8129" y="358109"/>
                      <a:pt x="560" y="302432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463">
                <a:extLst>
                  <a:ext uri="{FF2B5EF4-FFF2-40B4-BE49-F238E27FC236}">
                    <a16:creationId xmlns:a16="http://schemas.microsoft.com/office/drawing/2014/main" id="{C5B422BF-94A2-4AD6-A0F1-FD27CA92E054}"/>
                  </a:ext>
                </a:extLst>
              </p:cNvPr>
              <p:cNvSpPr/>
              <p:nvPr/>
            </p:nvSpPr>
            <p:spPr>
              <a:xfrm>
                <a:off x="1648555" y="3851275"/>
                <a:ext cx="704120" cy="383747"/>
              </a:xfrm>
              <a:custGeom>
                <a:avLst/>
                <a:gdLst>
                  <a:gd name="connsiteX0" fmla="*/ 0 w 675546"/>
                  <a:gd name="connsiteY0" fmla="*/ 64277 h 128554"/>
                  <a:gd name="connsiteX1" fmla="*/ 337773 w 675546"/>
                  <a:gd name="connsiteY1" fmla="*/ 0 h 128554"/>
                  <a:gd name="connsiteX2" fmla="*/ 675546 w 675546"/>
                  <a:gd name="connsiteY2" fmla="*/ 64277 h 128554"/>
                  <a:gd name="connsiteX3" fmla="*/ 337773 w 675546"/>
                  <a:gd name="connsiteY3" fmla="*/ 128554 h 128554"/>
                  <a:gd name="connsiteX4" fmla="*/ 0 w 675546"/>
                  <a:gd name="connsiteY4" fmla="*/ 64277 h 128554"/>
                  <a:gd name="connsiteX0" fmla="*/ 0 w 675546"/>
                  <a:gd name="connsiteY0" fmla="*/ 64277 h 128554"/>
                  <a:gd name="connsiteX1" fmla="*/ 337773 w 675546"/>
                  <a:gd name="connsiteY1" fmla="*/ 0 h 128554"/>
                  <a:gd name="connsiteX2" fmla="*/ 675546 w 675546"/>
                  <a:gd name="connsiteY2" fmla="*/ 64277 h 128554"/>
                  <a:gd name="connsiteX3" fmla="*/ 337773 w 675546"/>
                  <a:gd name="connsiteY3" fmla="*/ 128554 h 128554"/>
                  <a:gd name="connsiteX4" fmla="*/ 0 w 675546"/>
                  <a:gd name="connsiteY4" fmla="*/ 64277 h 128554"/>
                  <a:gd name="connsiteX0" fmla="*/ 0 w 675546"/>
                  <a:gd name="connsiteY0" fmla="*/ 64277 h 128554"/>
                  <a:gd name="connsiteX1" fmla="*/ 337773 w 675546"/>
                  <a:gd name="connsiteY1" fmla="*/ 0 h 128554"/>
                  <a:gd name="connsiteX2" fmla="*/ 675546 w 675546"/>
                  <a:gd name="connsiteY2" fmla="*/ 64277 h 128554"/>
                  <a:gd name="connsiteX3" fmla="*/ 337773 w 675546"/>
                  <a:gd name="connsiteY3" fmla="*/ 128554 h 128554"/>
                  <a:gd name="connsiteX4" fmla="*/ 0 w 675546"/>
                  <a:gd name="connsiteY4" fmla="*/ 64277 h 128554"/>
                  <a:gd name="connsiteX0" fmla="*/ 0 w 675546"/>
                  <a:gd name="connsiteY0" fmla="*/ 270652 h 334929"/>
                  <a:gd name="connsiteX1" fmla="*/ 340948 w 675546"/>
                  <a:gd name="connsiteY1" fmla="*/ 0 h 334929"/>
                  <a:gd name="connsiteX2" fmla="*/ 675546 w 675546"/>
                  <a:gd name="connsiteY2" fmla="*/ 270652 h 334929"/>
                  <a:gd name="connsiteX3" fmla="*/ 337773 w 675546"/>
                  <a:gd name="connsiteY3" fmla="*/ 334929 h 334929"/>
                  <a:gd name="connsiteX4" fmla="*/ 0 w 675546"/>
                  <a:gd name="connsiteY4" fmla="*/ 270652 h 334929"/>
                  <a:gd name="connsiteX0" fmla="*/ 0 w 675546"/>
                  <a:gd name="connsiteY0" fmla="*/ 270683 h 334960"/>
                  <a:gd name="connsiteX1" fmla="*/ 340948 w 675546"/>
                  <a:gd name="connsiteY1" fmla="*/ 31 h 334960"/>
                  <a:gd name="connsiteX2" fmla="*/ 675546 w 675546"/>
                  <a:gd name="connsiteY2" fmla="*/ 270683 h 334960"/>
                  <a:gd name="connsiteX3" fmla="*/ 337773 w 675546"/>
                  <a:gd name="connsiteY3" fmla="*/ 334960 h 334960"/>
                  <a:gd name="connsiteX4" fmla="*/ 0 w 675546"/>
                  <a:gd name="connsiteY4" fmla="*/ 270683 h 334960"/>
                  <a:gd name="connsiteX0" fmla="*/ 0 w 675546"/>
                  <a:gd name="connsiteY0" fmla="*/ 302429 h 366706"/>
                  <a:gd name="connsiteX1" fmla="*/ 347298 w 675546"/>
                  <a:gd name="connsiteY1" fmla="*/ 27 h 366706"/>
                  <a:gd name="connsiteX2" fmla="*/ 675546 w 675546"/>
                  <a:gd name="connsiteY2" fmla="*/ 302429 h 366706"/>
                  <a:gd name="connsiteX3" fmla="*/ 337773 w 675546"/>
                  <a:gd name="connsiteY3" fmla="*/ 366706 h 366706"/>
                  <a:gd name="connsiteX4" fmla="*/ 0 w 675546"/>
                  <a:gd name="connsiteY4" fmla="*/ 302429 h 366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5546" h="366706">
                    <a:moveTo>
                      <a:pt x="0" y="302429"/>
                    </a:moveTo>
                    <a:cubicBezTo>
                      <a:pt x="0" y="266930"/>
                      <a:pt x="59151" y="-3148"/>
                      <a:pt x="347298" y="27"/>
                    </a:cubicBezTo>
                    <a:cubicBezTo>
                      <a:pt x="635445" y="3202"/>
                      <a:pt x="675546" y="266930"/>
                      <a:pt x="675546" y="302429"/>
                    </a:cubicBezTo>
                    <a:cubicBezTo>
                      <a:pt x="675546" y="337928"/>
                      <a:pt x="524320" y="366706"/>
                      <a:pt x="337773" y="366706"/>
                    </a:cubicBezTo>
                    <a:cubicBezTo>
                      <a:pt x="151226" y="366706"/>
                      <a:pt x="0" y="337928"/>
                      <a:pt x="0" y="302429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F7D95CA6-34EB-4305-B53F-50B900E64671}"/>
                  </a:ext>
                </a:extLst>
              </p:cNvPr>
              <p:cNvSpPr/>
              <p:nvPr/>
            </p:nvSpPr>
            <p:spPr>
              <a:xfrm>
                <a:off x="1828526" y="3851618"/>
                <a:ext cx="365648" cy="383404"/>
              </a:xfrm>
              <a:custGeom>
                <a:avLst/>
                <a:gdLst>
                  <a:gd name="connsiteX0" fmla="*/ 189736 w 365648"/>
                  <a:gd name="connsiteY0" fmla="*/ 0 h 383404"/>
                  <a:gd name="connsiteX1" fmla="*/ 215709 w 365648"/>
                  <a:gd name="connsiteY1" fmla="*/ 4270 h 383404"/>
                  <a:gd name="connsiteX2" fmla="*/ 365225 w 365648"/>
                  <a:gd name="connsiteY2" fmla="*/ 362037 h 383404"/>
                  <a:gd name="connsiteX3" fmla="*/ 365648 w 365648"/>
                  <a:gd name="connsiteY3" fmla="*/ 372202 h 383404"/>
                  <a:gd name="connsiteX4" fmla="*/ 319722 w 365648"/>
                  <a:gd name="connsiteY4" fmla="*/ 378118 h 383404"/>
                  <a:gd name="connsiteX5" fmla="*/ 182684 w 365648"/>
                  <a:gd name="connsiteY5" fmla="*/ 383404 h 383404"/>
                  <a:gd name="connsiteX6" fmla="*/ 45646 w 365648"/>
                  <a:gd name="connsiteY6" fmla="*/ 378118 h 383404"/>
                  <a:gd name="connsiteX7" fmla="*/ 0 w 365648"/>
                  <a:gd name="connsiteY7" fmla="*/ 372238 h 383404"/>
                  <a:gd name="connsiteX8" fmla="*/ 588 w 365648"/>
                  <a:gd name="connsiteY8" fmla="*/ 361700 h 383404"/>
                  <a:gd name="connsiteX9" fmla="*/ 134733 w 365648"/>
                  <a:gd name="connsiteY9" fmla="*/ 13476 h 383404"/>
                  <a:gd name="connsiteX10" fmla="*/ 158793 w 365648"/>
                  <a:gd name="connsiteY10" fmla="*/ 3380 h 38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5648" h="383404">
                    <a:moveTo>
                      <a:pt x="189736" y="0"/>
                    </a:moveTo>
                    <a:lnTo>
                      <a:pt x="215709" y="4270"/>
                    </a:lnTo>
                    <a:cubicBezTo>
                      <a:pt x="329748" y="39929"/>
                      <a:pt x="359357" y="272541"/>
                      <a:pt x="365225" y="362037"/>
                    </a:cubicBezTo>
                    <a:lnTo>
                      <a:pt x="365648" y="372202"/>
                    </a:lnTo>
                    <a:lnTo>
                      <a:pt x="319722" y="378118"/>
                    </a:lnTo>
                    <a:cubicBezTo>
                      <a:pt x="277602" y="381522"/>
                      <a:pt x="231294" y="383404"/>
                      <a:pt x="182684" y="383404"/>
                    </a:cubicBezTo>
                    <a:cubicBezTo>
                      <a:pt x="134075" y="383404"/>
                      <a:pt x="87766" y="381522"/>
                      <a:pt x="45646" y="378118"/>
                    </a:cubicBezTo>
                    <a:lnTo>
                      <a:pt x="0" y="372238"/>
                    </a:lnTo>
                    <a:lnTo>
                      <a:pt x="588" y="361700"/>
                    </a:lnTo>
                    <a:cubicBezTo>
                      <a:pt x="7706" y="277832"/>
                      <a:pt x="39425" y="69125"/>
                      <a:pt x="134733" y="13476"/>
                    </a:cubicBezTo>
                    <a:lnTo>
                      <a:pt x="158793" y="338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463">
                <a:extLst>
                  <a:ext uri="{FF2B5EF4-FFF2-40B4-BE49-F238E27FC236}">
                    <a16:creationId xmlns:a16="http://schemas.microsoft.com/office/drawing/2014/main" id="{6370C5CA-AC57-4A5F-9989-ECCB35BDDC58}"/>
                  </a:ext>
                </a:extLst>
              </p:cNvPr>
              <p:cNvSpPr/>
              <p:nvPr/>
            </p:nvSpPr>
            <p:spPr>
              <a:xfrm>
                <a:off x="1960915" y="3821607"/>
                <a:ext cx="100870" cy="45720"/>
              </a:xfrm>
              <a:custGeom>
                <a:avLst/>
                <a:gdLst>
                  <a:gd name="connsiteX0" fmla="*/ 0 w 675546"/>
                  <a:gd name="connsiteY0" fmla="*/ 64277 h 128554"/>
                  <a:gd name="connsiteX1" fmla="*/ 337773 w 675546"/>
                  <a:gd name="connsiteY1" fmla="*/ 0 h 128554"/>
                  <a:gd name="connsiteX2" fmla="*/ 675546 w 675546"/>
                  <a:gd name="connsiteY2" fmla="*/ 64277 h 128554"/>
                  <a:gd name="connsiteX3" fmla="*/ 337773 w 675546"/>
                  <a:gd name="connsiteY3" fmla="*/ 128554 h 128554"/>
                  <a:gd name="connsiteX4" fmla="*/ 0 w 675546"/>
                  <a:gd name="connsiteY4" fmla="*/ 64277 h 128554"/>
                  <a:gd name="connsiteX0" fmla="*/ 0 w 675546"/>
                  <a:gd name="connsiteY0" fmla="*/ 64277 h 128554"/>
                  <a:gd name="connsiteX1" fmla="*/ 337773 w 675546"/>
                  <a:gd name="connsiteY1" fmla="*/ 0 h 128554"/>
                  <a:gd name="connsiteX2" fmla="*/ 675546 w 675546"/>
                  <a:gd name="connsiteY2" fmla="*/ 64277 h 128554"/>
                  <a:gd name="connsiteX3" fmla="*/ 337773 w 675546"/>
                  <a:gd name="connsiteY3" fmla="*/ 128554 h 128554"/>
                  <a:gd name="connsiteX4" fmla="*/ 0 w 675546"/>
                  <a:gd name="connsiteY4" fmla="*/ 64277 h 128554"/>
                  <a:gd name="connsiteX0" fmla="*/ 0 w 675546"/>
                  <a:gd name="connsiteY0" fmla="*/ 64277 h 128554"/>
                  <a:gd name="connsiteX1" fmla="*/ 337773 w 675546"/>
                  <a:gd name="connsiteY1" fmla="*/ 0 h 128554"/>
                  <a:gd name="connsiteX2" fmla="*/ 675546 w 675546"/>
                  <a:gd name="connsiteY2" fmla="*/ 64277 h 128554"/>
                  <a:gd name="connsiteX3" fmla="*/ 337773 w 675546"/>
                  <a:gd name="connsiteY3" fmla="*/ 128554 h 128554"/>
                  <a:gd name="connsiteX4" fmla="*/ 0 w 675546"/>
                  <a:gd name="connsiteY4" fmla="*/ 64277 h 128554"/>
                  <a:gd name="connsiteX0" fmla="*/ 0 w 675546"/>
                  <a:gd name="connsiteY0" fmla="*/ 270652 h 334929"/>
                  <a:gd name="connsiteX1" fmla="*/ 340948 w 675546"/>
                  <a:gd name="connsiteY1" fmla="*/ 0 h 334929"/>
                  <a:gd name="connsiteX2" fmla="*/ 675546 w 675546"/>
                  <a:gd name="connsiteY2" fmla="*/ 270652 h 334929"/>
                  <a:gd name="connsiteX3" fmla="*/ 337773 w 675546"/>
                  <a:gd name="connsiteY3" fmla="*/ 334929 h 334929"/>
                  <a:gd name="connsiteX4" fmla="*/ 0 w 675546"/>
                  <a:gd name="connsiteY4" fmla="*/ 270652 h 334929"/>
                  <a:gd name="connsiteX0" fmla="*/ 0 w 675546"/>
                  <a:gd name="connsiteY0" fmla="*/ 270683 h 334960"/>
                  <a:gd name="connsiteX1" fmla="*/ 340948 w 675546"/>
                  <a:gd name="connsiteY1" fmla="*/ 31 h 334960"/>
                  <a:gd name="connsiteX2" fmla="*/ 675546 w 675546"/>
                  <a:gd name="connsiteY2" fmla="*/ 270683 h 334960"/>
                  <a:gd name="connsiteX3" fmla="*/ 337773 w 675546"/>
                  <a:gd name="connsiteY3" fmla="*/ 334960 h 334960"/>
                  <a:gd name="connsiteX4" fmla="*/ 0 w 675546"/>
                  <a:gd name="connsiteY4" fmla="*/ 270683 h 334960"/>
                  <a:gd name="connsiteX0" fmla="*/ 0 w 675546"/>
                  <a:gd name="connsiteY0" fmla="*/ 302429 h 366706"/>
                  <a:gd name="connsiteX1" fmla="*/ 347298 w 675546"/>
                  <a:gd name="connsiteY1" fmla="*/ 27 h 366706"/>
                  <a:gd name="connsiteX2" fmla="*/ 675546 w 675546"/>
                  <a:gd name="connsiteY2" fmla="*/ 302429 h 366706"/>
                  <a:gd name="connsiteX3" fmla="*/ 337773 w 675546"/>
                  <a:gd name="connsiteY3" fmla="*/ 366706 h 366706"/>
                  <a:gd name="connsiteX4" fmla="*/ 0 w 675546"/>
                  <a:gd name="connsiteY4" fmla="*/ 302429 h 366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5546" h="366706">
                    <a:moveTo>
                      <a:pt x="0" y="302429"/>
                    </a:moveTo>
                    <a:cubicBezTo>
                      <a:pt x="0" y="266930"/>
                      <a:pt x="59151" y="-3148"/>
                      <a:pt x="347298" y="27"/>
                    </a:cubicBezTo>
                    <a:cubicBezTo>
                      <a:pt x="635445" y="3202"/>
                      <a:pt x="675546" y="266930"/>
                      <a:pt x="675546" y="302429"/>
                    </a:cubicBezTo>
                    <a:cubicBezTo>
                      <a:pt x="675546" y="337928"/>
                      <a:pt x="524320" y="366706"/>
                      <a:pt x="337773" y="366706"/>
                    </a:cubicBezTo>
                    <a:cubicBezTo>
                      <a:pt x="151226" y="366706"/>
                      <a:pt x="0" y="337928"/>
                      <a:pt x="0" y="302429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655E1FCC-0BFD-4496-8C20-DC1EABA08BFF}"/>
              </a:ext>
            </a:extLst>
          </p:cNvPr>
          <p:cNvGrpSpPr/>
          <p:nvPr/>
        </p:nvGrpSpPr>
        <p:grpSpPr>
          <a:xfrm>
            <a:off x="3707819" y="4184964"/>
            <a:ext cx="2468665" cy="2256640"/>
            <a:chOff x="3707819" y="4184964"/>
            <a:chExt cx="2468665" cy="2256640"/>
          </a:xfrm>
        </p:grpSpPr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DDE5AC56-7D88-4512-BFB9-12382A15D913}"/>
                </a:ext>
              </a:extLst>
            </p:cNvPr>
            <p:cNvGrpSpPr/>
            <p:nvPr/>
          </p:nvGrpSpPr>
          <p:grpSpPr>
            <a:xfrm>
              <a:off x="4764001" y="4184964"/>
              <a:ext cx="1412483" cy="2249549"/>
              <a:chOff x="4764001" y="4184964"/>
              <a:chExt cx="1412483" cy="2249549"/>
            </a:xfrm>
          </p:grpSpPr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547F210A-FD68-4F7C-9486-5B2A1A2DA666}"/>
                  </a:ext>
                </a:extLst>
              </p:cNvPr>
              <p:cNvGrpSpPr/>
              <p:nvPr/>
            </p:nvGrpSpPr>
            <p:grpSpPr>
              <a:xfrm rot="1800000">
                <a:off x="4764001" y="4979616"/>
                <a:ext cx="639480" cy="600403"/>
                <a:chOff x="4856423" y="5167654"/>
                <a:chExt cx="639480" cy="600403"/>
              </a:xfrm>
            </p:grpSpPr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612626D7-54DC-4164-8B4E-91FAA8BF634D}"/>
                    </a:ext>
                  </a:extLst>
                </p:cNvPr>
                <p:cNvSpPr/>
                <p:nvPr/>
              </p:nvSpPr>
              <p:spPr>
                <a:xfrm rot="13500000">
                  <a:off x="5009044" y="5375920"/>
                  <a:ext cx="239516" cy="544758"/>
                </a:xfrm>
                <a:custGeom>
                  <a:avLst/>
                  <a:gdLst>
                    <a:gd name="connsiteX0" fmla="*/ 209390 w 319178"/>
                    <a:gd name="connsiteY0" fmla="*/ 725941 h 725941"/>
                    <a:gd name="connsiteX1" fmla="*/ 60038 w 319178"/>
                    <a:gd name="connsiteY1" fmla="*/ 725941 h 725941"/>
                    <a:gd name="connsiteX2" fmla="*/ 84202 w 319178"/>
                    <a:gd name="connsiteY2" fmla="*/ 344689 h 725941"/>
                    <a:gd name="connsiteX3" fmla="*/ 79633 w 319178"/>
                    <a:gd name="connsiteY3" fmla="*/ 341609 h 725941"/>
                    <a:gd name="connsiteX4" fmla="*/ 54451 w 319178"/>
                    <a:gd name="connsiteY4" fmla="*/ 280815 h 725941"/>
                    <a:gd name="connsiteX5" fmla="*/ 54452 w 319178"/>
                    <a:gd name="connsiteY5" fmla="*/ 209938 h 725941"/>
                    <a:gd name="connsiteX6" fmla="*/ 1865 w 319178"/>
                    <a:gd name="connsiteY6" fmla="*/ 110804 h 725941"/>
                    <a:gd name="connsiteX7" fmla="*/ 8491 w 319178"/>
                    <a:gd name="connsiteY7" fmla="*/ 89206 h 725941"/>
                    <a:gd name="connsiteX8" fmla="*/ 14572 w 319178"/>
                    <a:gd name="connsiteY8" fmla="*/ 87402 h 725941"/>
                    <a:gd name="connsiteX9" fmla="*/ 30088 w 319178"/>
                    <a:gd name="connsiteY9" fmla="*/ 95833 h 725941"/>
                    <a:gd name="connsiteX10" fmla="*/ 78155 w 319178"/>
                    <a:gd name="connsiteY10" fmla="*/ 174591 h 725941"/>
                    <a:gd name="connsiteX11" fmla="*/ 50927 w 319178"/>
                    <a:gd name="connsiteY11" fmla="*/ 63234 h 725941"/>
                    <a:gd name="connsiteX12" fmla="*/ 64924 w 319178"/>
                    <a:gd name="connsiteY12" fmla="*/ 38992 h 725941"/>
                    <a:gd name="connsiteX13" fmla="*/ 72768 w 319178"/>
                    <a:gd name="connsiteY13" fmla="*/ 38500 h 725941"/>
                    <a:gd name="connsiteX14" fmla="*/ 89166 w 319178"/>
                    <a:gd name="connsiteY14" fmla="*/ 52988 h 725941"/>
                    <a:gd name="connsiteX15" fmla="*/ 121100 w 319178"/>
                    <a:gd name="connsiteY15" fmla="*/ 168896 h 725941"/>
                    <a:gd name="connsiteX16" fmla="*/ 129806 w 319178"/>
                    <a:gd name="connsiteY16" fmla="*/ 19058 h 725941"/>
                    <a:gd name="connsiteX17" fmla="*/ 148864 w 319178"/>
                    <a:gd name="connsiteY17" fmla="*/ 0 h 725941"/>
                    <a:gd name="connsiteX18" fmla="*/ 167923 w 319178"/>
                    <a:gd name="connsiteY18" fmla="*/ 19058 h 725941"/>
                    <a:gd name="connsiteX19" fmla="*/ 167923 w 319178"/>
                    <a:gd name="connsiteY19" fmla="*/ 171004 h 725941"/>
                    <a:gd name="connsiteX20" fmla="*/ 211672 w 319178"/>
                    <a:gd name="connsiteY20" fmla="*/ 48186 h 725941"/>
                    <a:gd name="connsiteX21" fmla="*/ 234904 w 319178"/>
                    <a:gd name="connsiteY21" fmla="*/ 34773 h 725941"/>
                    <a:gd name="connsiteX22" fmla="*/ 248318 w 319178"/>
                    <a:gd name="connsiteY22" fmla="*/ 58006 h 725941"/>
                    <a:gd name="connsiteX23" fmla="*/ 220122 w 319178"/>
                    <a:gd name="connsiteY23" fmla="*/ 173980 h 725941"/>
                    <a:gd name="connsiteX24" fmla="*/ 231625 w 319178"/>
                    <a:gd name="connsiteY24" fmla="*/ 216555 h 725941"/>
                    <a:gd name="connsiteX25" fmla="*/ 278671 w 319178"/>
                    <a:gd name="connsiteY25" fmla="*/ 171598 h 725941"/>
                    <a:gd name="connsiteX26" fmla="*/ 312229 w 319178"/>
                    <a:gd name="connsiteY26" fmla="*/ 171598 h 725941"/>
                    <a:gd name="connsiteX27" fmla="*/ 312228 w 319178"/>
                    <a:gd name="connsiteY27" fmla="*/ 171598 h 725941"/>
                    <a:gd name="connsiteX28" fmla="*/ 312228 w 319178"/>
                    <a:gd name="connsiteY28" fmla="*/ 205156 h 725941"/>
                    <a:gd name="connsiteX29" fmla="*/ 224657 w 319178"/>
                    <a:gd name="connsiteY29" fmla="*/ 298142 h 725941"/>
                    <a:gd name="connsiteX30" fmla="*/ 195116 w 319178"/>
                    <a:gd name="connsiteY30" fmla="*/ 347158 h 725941"/>
                    <a:gd name="connsiteX31" fmla="*/ 185724 w 319178"/>
                    <a:gd name="connsiteY31" fmla="*/ 352546 h 725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19178" h="725941">
                      <a:moveTo>
                        <a:pt x="209390" y="725941"/>
                      </a:moveTo>
                      <a:lnTo>
                        <a:pt x="60038" y="725941"/>
                      </a:lnTo>
                      <a:lnTo>
                        <a:pt x="84202" y="344689"/>
                      </a:lnTo>
                      <a:lnTo>
                        <a:pt x="79633" y="341609"/>
                      </a:lnTo>
                      <a:cubicBezTo>
                        <a:pt x="64075" y="326050"/>
                        <a:pt x="54451" y="304556"/>
                        <a:pt x="54451" y="280815"/>
                      </a:cubicBezTo>
                      <a:lnTo>
                        <a:pt x="54452" y="209938"/>
                      </a:lnTo>
                      <a:lnTo>
                        <a:pt x="1865" y="110804"/>
                      </a:lnTo>
                      <a:cubicBezTo>
                        <a:pt x="-2269" y="103010"/>
                        <a:pt x="697" y="93340"/>
                        <a:pt x="8491" y="89206"/>
                      </a:cubicBezTo>
                      <a:cubicBezTo>
                        <a:pt x="10439" y="88173"/>
                        <a:pt x="12505" y="87583"/>
                        <a:pt x="14572" y="87402"/>
                      </a:cubicBezTo>
                      <a:cubicBezTo>
                        <a:pt x="20773" y="86857"/>
                        <a:pt x="26988" y="89987"/>
                        <a:pt x="30088" y="95833"/>
                      </a:cubicBezTo>
                      <a:cubicBezTo>
                        <a:pt x="46110" y="122085"/>
                        <a:pt x="71566" y="179336"/>
                        <a:pt x="78155" y="174591"/>
                      </a:cubicBezTo>
                      <a:cubicBezTo>
                        <a:pt x="84743" y="169845"/>
                        <a:pt x="60003" y="100353"/>
                        <a:pt x="50927" y="63234"/>
                      </a:cubicBezTo>
                      <a:cubicBezTo>
                        <a:pt x="48098" y="52675"/>
                        <a:pt x="54365" y="41821"/>
                        <a:pt x="64924" y="38992"/>
                      </a:cubicBezTo>
                      <a:cubicBezTo>
                        <a:pt x="67564" y="38284"/>
                        <a:pt x="70222" y="38146"/>
                        <a:pt x="72768" y="38500"/>
                      </a:cubicBezTo>
                      <a:cubicBezTo>
                        <a:pt x="80408" y="39564"/>
                        <a:pt x="87044" y="45069"/>
                        <a:pt x="89166" y="52988"/>
                      </a:cubicBezTo>
                      <a:cubicBezTo>
                        <a:pt x="99985" y="93364"/>
                        <a:pt x="113673" y="169933"/>
                        <a:pt x="121100" y="168896"/>
                      </a:cubicBezTo>
                      <a:cubicBezTo>
                        <a:pt x="128527" y="167858"/>
                        <a:pt x="127078" y="70745"/>
                        <a:pt x="129806" y="19058"/>
                      </a:cubicBezTo>
                      <a:cubicBezTo>
                        <a:pt x="129806" y="8533"/>
                        <a:pt x="138338" y="0"/>
                        <a:pt x="148864" y="0"/>
                      </a:cubicBezTo>
                      <a:cubicBezTo>
                        <a:pt x="159390" y="0"/>
                        <a:pt x="167923" y="8533"/>
                        <a:pt x="167923" y="19058"/>
                      </a:cubicBezTo>
                      <a:cubicBezTo>
                        <a:pt x="167923" y="70577"/>
                        <a:pt x="160650" y="169997"/>
                        <a:pt x="167923" y="171004"/>
                      </a:cubicBezTo>
                      <a:cubicBezTo>
                        <a:pt x="175195" y="172011"/>
                        <a:pt x="197089" y="89996"/>
                        <a:pt x="211672" y="48186"/>
                      </a:cubicBezTo>
                      <a:cubicBezTo>
                        <a:pt x="214383" y="38067"/>
                        <a:pt x="224784" y="32061"/>
                        <a:pt x="234904" y="34773"/>
                      </a:cubicBezTo>
                      <a:cubicBezTo>
                        <a:pt x="245024" y="37485"/>
                        <a:pt x="251029" y="47886"/>
                        <a:pt x="248318" y="58006"/>
                      </a:cubicBezTo>
                      <a:cubicBezTo>
                        <a:pt x="237353" y="98926"/>
                        <a:pt x="223949" y="157475"/>
                        <a:pt x="220122" y="173980"/>
                      </a:cubicBezTo>
                      <a:cubicBezTo>
                        <a:pt x="216296" y="190484"/>
                        <a:pt x="210734" y="213676"/>
                        <a:pt x="231625" y="216555"/>
                      </a:cubicBezTo>
                      <a:cubicBezTo>
                        <a:pt x="239475" y="212535"/>
                        <a:pt x="262989" y="186584"/>
                        <a:pt x="278671" y="171598"/>
                      </a:cubicBezTo>
                      <a:cubicBezTo>
                        <a:pt x="287937" y="162331"/>
                        <a:pt x="302962" y="162331"/>
                        <a:pt x="312229" y="171598"/>
                      </a:cubicBezTo>
                      <a:lnTo>
                        <a:pt x="312228" y="171598"/>
                      </a:lnTo>
                      <a:cubicBezTo>
                        <a:pt x="321495" y="180865"/>
                        <a:pt x="321495" y="195890"/>
                        <a:pt x="312228" y="205156"/>
                      </a:cubicBezTo>
                      <a:lnTo>
                        <a:pt x="224657" y="298142"/>
                      </a:lnTo>
                      <a:cubicBezTo>
                        <a:pt x="220648" y="317731"/>
                        <a:pt x="209978" y="334893"/>
                        <a:pt x="195116" y="347158"/>
                      </a:cubicBezTo>
                      <a:lnTo>
                        <a:pt x="185724" y="35254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四角形: 上の 2 つの角を丸める 179">
                  <a:extLst>
                    <a:ext uri="{FF2B5EF4-FFF2-40B4-BE49-F238E27FC236}">
                      <a16:creationId xmlns:a16="http://schemas.microsoft.com/office/drawing/2014/main" id="{3E5863F0-0D93-4649-88DA-C44AA5C43A2C}"/>
                    </a:ext>
                  </a:extLst>
                </p:cNvPr>
                <p:cNvSpPr/>
                <p:nvPr/>
              </p:nvSpPr>
              <p:spPr>
                <a:xfrm rot="1800000">
                  <a:off x="5310205" y="5167654"/>
                  <a:ext cx="185698" cy="34962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717E67B7-32AF-4027-8FCC-1DEB57330A73}"/>
                  </a:ext>
                </a:extLst>
              </p:cNvPr>
              <p:cNvGrpSpPr/>
              <p:nvPr/>
            </p:nvGrpSpPr>
            <p:grpSpPr>
              <a:xfrm>
                <a:off x="5664138" y="5645359"/>
                <a:ext cx="512346" cy="558024"/>
                <a:chOff x="2087794" y="5753740"/>
                <a:chExt cx="512346" cy="558024"/>
              </a:xfrm>
            </p:grpSpPr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553D6D35-E9C9-428F-A975-1C01C316C82A}"/>
                    </a:ext>
                  </a:extLst>
                </p:cNvPr>
                <p:cNvSpPr/>
                <p:nvPr/>
              </p:nvSpPr>
              <p:spPr>
                <a:xfrm rot="9900000">
                  <a:off x="2087794" y="5753740"/>
                  <a:ext cx="378233" cy="420466"/>
                </a:xfrm>
                <a:custGeom>
                  <a:avLst/>
                  <a:gdLst>
                    <a:gd name="connsiteX0" fmla="*/ 376727 w 652951"/>
                    <a:gd name="connsiteY0" fmla="*/ 673144 h 673144"/>
                    <a:gd name="connsiteX1" fmla="*/ 397628 w 652951"/>
                    <a:gd name="connsiteY1" fmla="*/ 297836 h 673144"/>
                    <a:gd name="connsiteX2" fmla="*/ 0 w 652951"/>
                    <a:gd name="connsiteY2" fmla="*/ 143123 h 673144"/>
                    <a:gd name="connsiteX3" fmla="*/ 38349 w 652951"/>
                    <a:gd name="connsiteY3" fmla="*/ 0 h 673144"/>
                    <a:gd name="connsiteX4" fmla="*/ 618672 w 652951"/>
                    <a:gd name="connsiteY4" fmla="*/ 89212 h 673144"/>
                    <a:gd name="connsiteX5" fmla="*/ 618593 w 652951"/>
                    <a:gd name="connsiteY5" fmla="*/ 89506 h 673144"/>
                    <a:gd name="connsiteX6" fmla="*/ 620448 w 652951"/>
                    <a:gd name="connsiteY6" fmla="*/ 89506 h 673144"/>
                    <a:gd name="connsiteX7" fmla="*/ 652951 w 652951"/>
                    <a:gd name="connsiteY7" fmla="*/ 673144 h 673144"/>
                    <a:gd name="connsiteX0" fmla="*/ 376727 w 652951"/>
                    <a:gd name="connsiteY0" fmla="*/ 673144 h 673144"/>
                    <a:gd name="connsiteX1" fmla="*/ 397628 w 652951"/>
                    <a:gd name="connsiteY1" fmla="*/ 297836 h 673144"/>
                    <a:gd name="connsiteX2" fmla="*/ 0 w 652951"/>
                    <a:gd name="connsiteY2" fmla="*/ 143123 h 673144"/>
                    <a:gd name="connsiteX3" fmla="*/ 38349 w 652951"/>
                    <a:gd name="connsiteY3" fmla="*/ 0 h 673144"/>
                    <a:gd name="connsiteX4" fmla="*/ 618672 w 652951"/>
                    <a:gd name="connsiteY4" fmla="*/ 89212 h 673144"/>
                    <a:gd name="connsiteX5" fmla="*/ 618593 w 652951"/>
                    <a:gd name="connsiteY5" fmla="*/ 89506 h 673144"/>
                    <a:gd name="connsiteX6" fmla="*/ 652951 w 652951"/>
                    <a:gd name="connsiteY6" fmla="*/ 673144 h 673144"/>
                    <a:gd name="connsiteX7" fmla="*/ 376727 w 652951"/>
                    <a:gd name="connsiteY7" fmla="*/ 673144 h 673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52951" h="673144">
                      <a:moveTo>
                        <a:pt x="376727" y="673144"/>
                      </a:moveTo>
                      <a:lnTo>
                        <a:pt x="397628" y="297836"/>
                      </a:lnTo>
                      <a:lnTo>
                        <a:pt x="0" y="143123"/>
                      </a:lnTo>
                      <a:lnTo>
                        <a:pt x="38349" y="0"/>
                      </a:lnTo>
                      <a:lnTo>
                        <a:pt x="618672" y="89212"/>
                      </a:lnTo>
                      <a:cubicBezTo>
                        <a:pt x="618646" y="89310"/>
                        <a:pt x="618619" y="89408"/>
                        <a:pt x="618593" y="89506"/>
                      </a:cubicBezTo>
                      <a:lnTo>
                        <a:pt x="652951" y="673144"/>
                      </a:lnTo>
                      <a:lnTo>
                        <a:pt x="376727" y="673144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0739DE04-F531-448E-B366-15CFEDF2C4B8}"/>
                    </a:ext>
                  </a:extLst>
                </p:cNvPr>
                <p:cNvSpPr/>
                <p:nvPr/>
              </p:nvSpPr>
              <p:spPr>
                <a:xfrm rot="17100000">
                  <a:off x="2380615" y="6092240"/>
                  <a:ext cx="287975" cy="151074"/>
                </a:xfrm>
                <a:custGeom>
                  <a:avLst/>
                  <a:gdLst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240903 w 368198"/>
                    <a:gd name="connsiteY2" fmla="*/ 0 h 197644"/>
                    <a:gd name="connsiteX3" fmla="*/ 344386 w 368198"/>
                    <a:gd name="connsiteY3" fmla="*/ 0 h 197644"/>
                    <a:gd name="connsiteX4" fmla="*/ 368198 w 368198"/>
                    <a:gd name="connsiteY4" fmla="*/ 23812 h 197644"/>
                    <a:gd name="connsiteX5" fmla="*/ 368198 w 368198"/>
                    <a:gd name="connsiteY5" fmla="*/ 169071 h 197644"/>
                    <a:gd name="connsiteX6" fmla="*/ 339625 w 368198"/>
                    <a:gd name="connsiteY6" fmla="*/ 197644 h 197644"/>
                    <a:gd name="connsiteX7" fmla="*/ 311152 w 368198"/>
                    <a:gd name="connsiteY7" fmla="*/ 197644 h 197644"/>
                    <a:gd name="connsiteX8" fmla="*/ 197541 w 368198"/>
                    <a:gd name="connsiteY8" fmla="*/ 197644 h 197644"/>
                    <a:gd name="connsiteX9" fmla="*/ 28573 w 368198"/>
                    <a:gd name="connsiteY9" fmla="*/ 197644 h 197644"/>
                    <a:gd name="connsiteX10" fmla="*/ 0 w 368198"/>
                    <a:gd name="connsiteY10" fmla="*/ 169071 h 197644"/>
                    <a:gd name="connsiteX11" fmla="*/ 0 w 368198"/>
                    <a:gd name="connsiteY11" fmla="*/ 98822 h 197644"/>
                    <a:gd name="connsiteX12" fmla="*/ 98822 w 368198"/>
                    <a:gd name="connsiteY12" fmla="*/ 0 h 197644"/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344386 w 368198"/>
                    <a:gd name="connsiteY2" fmla="*/ 0 h 197644"/>
                    <a:gd name="connsiteX3" fmla="*/ 368198 w 368198"/>
                    <a:gd name="connsiteY3" fmla="*/ 23812 h 197644"/>
                    <a:gd name="connsiteX4" fmla="*/ 368198 w 368198"/>
                    <a:gd name="connsiteY4" fmla="*/ 169071 h 197644"/>
                    <a:gd name="connsiteX5" fmla="*/ 339625 w 368198"/>
                    <a:gd name="connsiteY5" fmla="*/ 197644 h 197644"/>
                    <a:gd name="connsiteX6" fmla="*/ 311152 w 368198"/>
                    <a:gd name="connsiteY6" fmla="*/ 197644 h 197644"/>
                    <a:gd name="connsiteX7" fmla="*/ 197541 w 368198"/>
                    <a:gd name="connsiteY7" fmla="*/ 197644 h 197644"/>
                    <a:gd name="connsiteX8" fmla="*/ 28573 w 368198"/>
                    <a:gd name="connsiteY8" fmla="*/ 197644 h 197644"/>
                    <a:gd name="connsiteX9" fmla="*/ 0 w 368198"/>
                    <a:gd name="connsiteY9" fmla="*/ 169071 h 197644"/>
                    <a:gd name="connsiteX10" fmla="*/ 0 w 368198"/>
                    <a:gd name="connsiteY10" fmla="*/ 98822 h 197644"/>
                    <a:gd name="connsiteX11" fmla="*/ 98822 w 368198"/>
                    <a:gd name="connsiteY11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197541 w 368198"/>
                    <a:gd name="connsiteY6" fmla="*/ 197644 h 197644"/>
                    <a:gd name="connsiteX7" fmla="*/ 28573 w 368198"/>
                    <a:gd name="connsiteY7" fmla="*/ 197644 h 197644"/>
                    <a:gd name="connsiteX8" fmla="*/ 0 w 368198"/>
                    <a:gd name="connsiteY8" fmla="*/ 169071 h 197644"/>
                    <a:gd name="connsiteX9" fmla="*/ 0 w 368198"/>
                    <a:gd name="connsiteY9" fmla="*/ 98822 h 197644"/>
                    <a:gd name="connsiteX10" fmla="*/ 98822 w 368198"/>
                    <a:gd name="connsiteY10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28573 w 368198"/>
                    <a:gd name="connsiteY6" fmla="*/ 197644 h 197644"/>
                    <a:gd name="connsiteX7" fmla="*/ 0 w 368198"/>
                    <a:gd name="connsiteY7" fmla="*/ 169071 h 197644"/>
                    <a:gd name="connsiteX8" fmla="*/ 0 w 368198"/>
                    <a:gd name="connsiteY8" fmla="*/ 98822 h 197644"/>
                    <a:gd name="connsiteX9" fmla="*/ 98822 w 368198"/>
                    <a:gd name="connsiteY9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28573 w 368198"/>
                    <a:gd name="connsiteY5" fmla="*/ 197644 h 197644"/>
                    <a:gd name="connsiteX6" fmla="*/ 0 w 368198"/>
                    <a:gd name="connsiteY6" fmla="*/ 169071 h 197644"/>
                    <a:gd name="connsiteX7" fmla="*/ 0 w 368198"/>
                    <a:gd name="connsiteY7" fmla="*/ 98822 h 197644"/>
                    <a:gd name="connsiteX8" fmla="*/ 98822 w 368198"/>
                    <a:gd name="connsiteY8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8198" h="197644">
                      <a:moveTo>
                        <a:pt x="98822" y="0"/>
                      </a:moveTo>
                      <a:lnTo>
                        <a:pt x="344386" y="0"/>
                      </a:lnTo>
                      <a:cubicBezTo>
                        <a:pt x="357537" y="0"/>
                        <a:pt x="368198" y="10661"/>
                        <a:pt x="368198" y="23812"/>
                      </a:cubicBezTo>
                      <a:lnTo>
                        <a:pt x="368198" y="169071"/>
                      </a:lnTo>
                      <a:cubicBezTo>
                        <a:pt x="368198" y="184851"/>
                        <a:pt x="355405" y="197644"/>
                        <a:pt x="339625" y="197644"/>
                      </a:cubicBezTo>
                      <a:lnTo>
                        <a:pt x="28573" y="197644"/>
                      </a:lnTo>
                      <a:cubicBezTo>
                        <a:pt x="12793" y="197644"/>
                        <a:pt x="0" y="184851"/>
                        <a:pt x="0" y="169071"/>
                      </a:cubicBezTo>
                      <a:lnTo>
                        <a:pt x="0" y="98822"/>
                      </a:lnTo>
                      <a:cubicBezTo>
                        <a:pt x="0" y="44244"/>
                        <a:pt x="44244" y="0"/>
                        <a:pt x="98822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A49F6FBB-6E22-45A2-8406-2A55A1C6E09F}"/>
                  </a:ext>
                </a:extLst>
              </p:cNvPr>
              <p:cNvGrpSpPr/>
              <p:nvPr/>
            </p:nvGrpSpPr>
            <p:grpSpPr>
              <a:xfrm rot="19800000">
                <a:off x="5245323" y="5930604"/>
                <a:ext cx="443424" cy="503909"/>
                <a:chOff x="1516911" y="5869311"/>
                <a:chExt cx="443424" cy="503909"/>
              </a:xfrm>
            </p:grpSpPr>
            <p:sp>
              <p:nvSpPr>
                <p:cNvPr id="175" name="台形 174">
                  <a:extLst>
                    <a:ext uri="{FF2B5EF4-FFF2-40B4-BE49-F238E27FC236}">
                      <a16:creationId xmlns:a16="http://schemas.microsoft.com/office/drawing/2014/main" id="{A15BC136-E6CD-4F2F-BBDD-53F844B81422}"/>
                    </a:ext>
                  </a:extLst>
                </p:cNvPr>
                <p:cNvSpPr/>
                <p:nvPr/>
              </p:nvSpPr>
              <p:spPr>
                <a:xfrm rot="12600000">
                  <a:off x="1776687" y="5869311"/>
                  <a:ext cx="183648" cy="451225"/>
                </a:xfrm>
                <a:prstGeom prst="trapezoid">
                  <a:avLst>
                    <a:gd name="adj" fmla="val 23179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B4064596-8DCB-495C-B4DA-0A2125732540}"/>
                    </a:ext>
                  </a:extLst>
                </p:cNvPr>
                <p:cNvSpPr/>
                <p:nvPr/>
              </p:nvSpPr>
              <p:spPr>
                <a:xfrm rot="1800000">
                  <a:off x="1516911" y="6229703"/>
                  <a:ext cx="281167" cy="143517"/>
                </a:xfrm>
                <a:custGeom>
                  <a:avLst/>
                  <a:gdLst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240903 w 368198"/>
                    <a:gd name="connsiteY2" fmla="*/ 0 h 197644"/>
                    <a:gd name="connsiteX3" fmla="*/ 344386 w 368198"/>
                    <a:gd name="connsiteY3" fmla="*/ 0 h 197644"/>
                    <a:gd name="connsiteX4" fmla="*/ 368198 w 368198"/>
                    <a:gd name="connsiteY4" fmla="*/ 23812 h 197644"/>
                    <a:gd name="connsiteX5" fmla="*/ 368198 w 368198"/>
                    <a:gd name="connsiteY5" fmla="*/ 169071 h 197644"/>
                    <a:gd name="connsiteX6" fmla="*/ 339625 w 368198"/>
                    <a:gd name="connsiteY6" fmla="*/ 197644 h 197644"/>
                    <a:gd name="connsiteX7" fmla="*/ 311152 w 368198"/>
                    <a:gd name="connsiteY7" fmla="*/ 197644 h 197644"/>
                    <a:gd name="connsiteX8" fmla="*/ 197541 w 368198"/>
                    <a:gd name="connsiteY8" fmla="*/ 197644 h 197644"/>
                    <a:gd name="connsiteX9" fmla="*/ 28573 w 368198"/>
                    <a:gd name="connsiteY9" fmla="*/ 197644 h 197644"/>
                    <a:gd name="connsiteX10" fmla="*/ 0 w 368198"/>
                    <a:gd name="connsiteY10" fmla="*/ 169071 h 197644"/>
                    <a:gd name="connsiteX11" fmla="*/ 0 w 368198"/>
                    <a:gd name="connsiteY11" fmla="*/ 98822 h 197644"/>
                    <a:gd name="connsiteX12" fmla="*/ 98822 w 368198"/>
                    <a:gd name="connsiteY12" fmla="*/ 0 h 197644"/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344386 w 368198"/>
                    <a:gd name="connsiteY2" fmla="*/ 0 h 197644"/>
                    <a:gd name="connsiteX3" fmla="*/ 368198 w 368198"/>
                    <a:gd name="connsiteY3" fmla="*/ 23812 h 197644"/>
                    <a:gd name="connsiteX4" fmla="*/ 368198 w 368198"/>
                    <a:gd name="connsiteY4" fmla="*/ 169071 h 197644"/>
                    <a:gd name="connsiteX5" fmla="*/ 339625 w 368198"/>
                    <a:gd name="connsiteY5" fmla="*/ 197644 h 197644"/>
                    <a:gd name="connsiteX6" fmla="*/ 311152 w 368198"/>
                    <a:gd name="connsiteY6" fmla="*/ 197644 h 197644"/>
                    <a:gd name="connsiteX7" fmla="*/ 197541 w 368198"/>
                    <a:gd name="connsiteY7" fmla="*/ 197644 h 197644"/>
                    <a:gd name="connsiteX8" fmla="*/ 28573 w 368198"/>
                    <a:gd name="connsiteY8" fmla="*/ 197644 h 197644"/>
                    <a:gd name="connsiteX9" fmla="*/ 0 w 368198"/>
                    <a:gd name="connsiteY9" fmla="*/ 169071 h 197644"/>
                    <a:gd name="connsiteX10" fmla="*/ 0 w 368198"/>
                    <a:gd name="connsiteY10" fmla="*/ 98822 h 197644"/>
                    <a:gd name="connsiteX11" fmla="*/ 98822 w 368198"/>
                    <a:gd name="connsiteY11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197541 w 368198"/>
                    <a:gd name="connsiteY6" fmla="*/ 197644 h 197644"/>
                    <a:gd name="connsiteX7" fmla="*/ 28573 w 368198"/>
                    <a:gd name="connsiteY7" fmla="*/ 197644 h 197644"/>
                    <a:gd name="connsiteX8" fmla="*/ 0 w 368198"/>
                    <a:gd name="connsiteY8" fmla="*/ 169071 h 197644"/>
                    <a:gd name="connsiteX9" fmla="*/ 0 w 368198"/>
                    <a:gd name="connsiteY9" fmla="*/ 98822 h 197644"/>
                    <a:gd name="connsiteX10" fmla="*/ 98822 w 368198"/>
                    <a:gd name="connsiteY10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28573 w 368198"/>
                    <a:gd name="connsiteY6" fmla="*/ 197644 h 197644"/>
                    <a:gd name="connsiteX7" fmla="*/ 0 w 368198"/>
                    <a:gd name="connsiteY7" fmla="*/ 169071 h 197644"/>
                    <a:gd name="connsiteX8" fmla="*/ 0 w 368198"/>
                    <a:gd name="connsiteY8" fmla="*/ 98822 h 197644"/>
                    <a:gd name="connsiteX9" fmla="*/ 98822 w 368198"/>
                    <a:gd name="connsiteY9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28573 w 368198"/>
                    <a:gd name="connsiteY5" fmla="*/ 197644 h 197644"/>
                    <a:gd name="connsiteX6" fmla="*/ 0 w 368198"/>
                    <a:gd name="connsiteY6" fmla="*/ 169071 h 197644"/>
                    <a:gd name="connsiteX7" fmla="*/ 0 w 368198"/>
                    <a:gd name="connsiteY7" fmla="*/ 98822 h 197644"/>
                    <a:gd name="connsiteX8" fmla="*/ 98822 w 368198"/>
                    <a:gd name="connsiteY8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8198" h="197644">
                      <a:moveTo>
                        <a:pt x="98822" y="0"/>
                      </a:moveTo>
                      <a:lnTo>
                        <a:pt x="344386" y="0"/>
                      </a:lnTo>
                      <a:cubicBezTo>
                        <a:pt x="357537" y="0"/>
                        <a:pt x="368198" y="10661"/>
                        <a:pt x="368198" y="23812"/>
                      </a:cubicBezTo>
                      <a:lnTo>
                        <a:pt x="368198" y="169071"/>
                      </a:lnTo>
                      <a:cubicBezTo>
                        <a:pt x="368198" y="184851"/>
                        <a:pt x="355405" y="197644"/>
                        <a:pt x="339625" y="197644"/>
                      </a:cubicBezTo>
                      <a:lnTo>
                        <a:pt x="28573" y="197644"/>
                      </a:lnTo>
                      <a:cubicBezTo>
                        <a:pt x="12793" y="197644"/>
                        <a:pt x="0" y="184851"/>
                        <a:pt x="0" y="169071"/>
                      </a:cubicBezTo>
                      <a:lnTo>
                        <a:pt x="0" y="98822"/>
                      </a:lnTo>
                      <a:cubicBezTo>
                        <a:pt x="0" y="44244"/>
                        <a:pt x="44244" y="0"/>
                        <a:pt x="98822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7" name="台形 156">
                <a:extLst>
                  <a:ext uri="{FF2B5EF4-FFF2-40B4-BE49-F238E27FC236}">
                    <a16:creationId xmlns:a16="http://schemas.microsoft.com/office/drawing/2014/main" id="{D539F2FD-D1A8-435C-A558-38BAD22DA53D}"/>
                  </a:ext>
                </a:extLst>
              </p:cNvPr>
              <p:cNvSpPr/>
              <p:nvPr/>
            </p:nvSpPr>
            <p:spPr>
              <a:xfrm rot="20700000">
                <a:off x="5319749" y="4979026"/>
                <a:ext cx="133902" cy="169732"/>
              </a:xfrm>
              <a:prstGeom prst="trapezoid">
                <a:avLst>
                  <a:gd name="adj" fmla="val 1348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台形 157">
                <a:extLst>
                  <a:ext uri="{FF2B5EF4-FFF2-40B4-BE49-F238E27FC236}">
                    <a16:creationId xmlns:a16="http://schemas.microsoft.com/office/drawing/2014/main" id="{171E975D-0262-437D-ABA8-5D25F4340D21}"/>
                  </a:ext>
                </a:extLst>
              </p:cNvPr>
              <p:cNvSpPr/>
              <p:nvPr/>
            </p:nvSpPr>
            <p:spPr>
              <a:xfrm rot="19800000">
                <a:off x="5348683" y="5579855"/>
                <a:ext cx="522487" cy="411071"/>
              </a:xfrm>
              <a:prstGeom prst="trapezoid">
                <a:avLst>
                  <a:gd name="adj" fmla="val 22153"/>
                </a:avLst>
              </a:prstGeom>
              <a:solidFill>
                <a:srgbClr val="FF33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sp>
            <p:nvSpPr>
              <p:cNvPr id="159" name="四角形: 上の 2 つの角を丸める 158">
                <a:extLst>
                  <a:ext uri="{FF2B5EF4-FFF2-40B4-BE49-F238E27FC236}">
                    <a16:creationId xmlns:a16="http://schemas.microsoft.com/office/drawing/2014/main" id="{10EC61AF-6AE4-46A0-AC1A-9261BCFD9EFF}"/>
                  </a:ext>
                </a:extLst>
              </p:cNvPr>
              <p:cNvSpPr/>
              <p:nvPr/>
            </p:nvSpPr>
            <p:spPr>
              <a:xfrm rot="20700000">
                <a:off x="5273545" y="5091821"/>
                <a:ext cx="401509" cy="603453"/>
              </a:xfrm>
              <a:prstGeom prst="round2SameRect">
                <a:avLst>
                  <a:gd name="adj1" fmla="val 40038"/>
                  <a:gd name="adj2" fmla="val 0"/>
                </a:avLst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D72A1E56-DA0D-4E2A-9036-A90C41E8B70E}"/>
                  </a:ext>
                </a:extLst>
              </p:cNvPr>
              <p:cNvGrpSpPr/>
              <p:nvPr/>
            </p:nvGrpSpPr>
            <p:grpSpPr>
              <a:xfrm>
                <a:off x="4814777" y="4184964"/>
                <a:ext cx="893080" cy="901662"/>
                <a:chOff x="4845494" y="4227979"/>
                <a:chExt cx="831645" cy="839638"/>
              </a:xfrm>
            </p:grpSpPr>
            <p:grpSp>
              <p:nvGrpSpPr>
                <p:cNvPr id="164" name="グループ化 163">
                  <a:extLst>
                    <a:ext uri="{FF2B5EF4-FFF2-40B4-BE49-F238E27FC236}">
                      <a16:creationId xmlns:a16="http://schemas.microsoft.com/office/drawing/2014/main" id="{659DFFFE-F7D3-4F7C-8F7D-2C28EE8973B5}"/>
                    </a:ext>
                  </a:extLst>
                </p:cNvPr>
                <p:cNvGrpSpPr/>
                <p:nvPr/>
              </p:nvGrpSpPr>
              <p:grpSpPr>
                <a:xfrm>
                  <a:off x="4873848" y="4287799"/>
                  <a:ext cx="771151" cy="779818"/>
                  <a:chOff x="2117958" y="1118240"/>
                  <a:chExt cx="771151" cy="779818"/>
                </a:xfrm>
              </p:grpSpPr>
              <p:sp>
                <p:nvSpPr>
                  <p:cNvPr id="173" name="楕円 95">
                    <a:extLst>
                      <a:ext uri="{FF2B5EF4-FFF2-40B4-BE49-F238E27FC236}">
                        <a16:creationId xmlns:a16="http://schemas.microsoft.com/office/drawing/2014/main" id="{0D405D95-91D2-4E76-A0B3-130AB0F7C08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117958" y="1602295"/>
                    <a:ext cx="106747" cy="135820"/>
                  </a:xfrm>
                  <a:custGeom>
                    <a:avLst/>
                    <a:gdLst>
                      <a:gd name="connsiteX0" fmla="*/ 0 w 173074"/>
                      <a:gd name="connsiteY0" fmla="*/ 165790 h 331579"/>
                      <a:gd name="connsiteX1" fmla="*/ 86537 w 173074"/>
                      <a:gd name="connsiteY1" fmla="*/ 0 h 331579"/>
                      <a:gd name="connsiteX2" fmla="*/ 173074 w 173074"/>
                      <a:gd name="connsiteY2" fmla="*/ 165790 h 331579"/>
                      <a:gd name="connsiteX3" fmla="*/ 86537 w 173074"/>
                      <a:gd name="connsiteY3" fmla="*/ 331580 h 331579"/>
                      <a:gd name="connsiteX4" fmla="*/ 0 w 173074"/>
                      <a:gd name="connsiteY4" fmla="*/ 165790 h 331579"/>
                      <a:gd name="connsiteX0" fmla="*/ 0 w 173074"/>
                      <a:gd name="connsiteY0" fmla="*/ 165790 h 186514"/>
                      <a:gd name="connsiteX1" fmla="*/ 86537 w 173074"/>
                      <a:gd name="connsiteY1" fmla="*/ 0 h 186514"/>
                      <a:gd name="connsiteX2" fmla="*/ 173074 w 173074"/>
                      <a:gd name="connsiteY2" fmla="*/ 165790 h 186514"/>
                      <a:gd name="connsiteX3" fmla="*/ 0 w 173074"/>
                      <a:gd name="connsiteY3" fmla="*/ 165790 h 186514"/>
                      <a:gd name="connsiteX0" fmla="*/ 6831 w 179905"/>
                      <a:gd name="connsiteY0" fmla="*/ 165790 h 197941"/>
                      <a:gd name="connsiteX1" fmla="*/ 93368 w 179905"/>
                      <a:gd name="connsiteY1" fmla="*/ 0 h 197941"/>
                      <a:gd name="connsiteX2" fmla="*/ 179905 w 179905"/>
                      <a:gd name="connsiteY2" fmla="*/ 165790 h 197941"/>
                      <a:gd name="connsiteX3" fmla="*/ 6831 w 179905"/>
                      <a:gd name="connsiteY3" fmla="*/ 165790 h 197941"/>
                      <a:gd name="connsiteX0" fmla="*/ 477 w 173558"/>
                      <a:gd name="connsiteY0" fmla="*/ 203890 h 227056"/>
                      <a:gd name="connsiteX1" fmla="*/ 127495 w 173558"/>
                      <a:gd name="connsiteY1" fmla="*/ 0 h 227056"/>
                      <a:gd name="connsiteX2" fmla="*/ 173551 w 173558"/>
                      <a:gd name="connsiteY2" fmla="*/ 203890 h 227056"/>
                      <a:gd name="connsiteX3" fmla="*/ 477 w 173558"/>
                      <a:gd name="connsiteY3" fmla="*/ 203890 h 227056"/>
                      <a:gd name="connsiteX0" fmla="*/ 2534 w 175615"/>
                      <a:gd name="connsiteY0" fmla="*/ 203890 h 234288"/>
                      <a:gd name="connsiteX1" fmla="*/ 129552 w 175615"/>
                      <a:gd name="connsiteY1" fmla="*/ 0 h 234288"/>
                      <a:gd name="connsiteX2" fmla="*/ 175608 w 175615"/>
                      <a:gd name="connsiteY2" fmla="*/ 203890 h 234288"/>
                      <a:gd name="connsiteX3" fmla="*/ 2534 w 175615"/>
                      <a:gd name="connsiteY3" fmla="*/ 203890 h 234288"/>
                      <a:gd name="connsiteX0" fmla="*/ 2185 w 175259"/>
                      <a:gd name="connsiteY0" fmla="*/ 184035 h 224032"/>
                      <a:gd name="connsiteX1" fmla="*/ 129203 w 175259"/>
                      <a:gd name="connsiteY1" fmla="*/ 59 h 224032"/>
                      <a:gd name="connsiteX2" fmla="*/ 175259 w 175259"/>
                      <a:gd name="connsiteY2" fmla="*/ 203949 h 224032"/>
                      <a:gd name="connsiteX3" fmla="*/ 2185 w 175259"/>
                      <a:gd name="connsiteY3" fmla="*/ 184035 h 2240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5259" h="224032">
                        <a:moveTo>
                          <a:pt x="2185" y="184035"/>
                        </a:moveTo>
                        <a:cubicBezTo>
                          <a:pt x="-17397" y="132351"/>
                          <a:pt x="100357" y="-3260"/>
                          <a:pt x="129203" y="59"/>
                        </a:cubicBezTo>
                        <a:cubicBezTo>
                          <a:pt x="158049" y="3378"/>
                          <a:pt x="175259" y="112386"/>
                          <a:pt x="175259" y="203949"/>
                        </a:cubicBezTo>
                        <a:cubicBezTo>
                          <a:pt x="160836" y="231581"/>
                          <a:pt x="21767" y="235719"/>
                          <a:pt x="2185" y="184035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EE002C4C-1381-43C9-8AE1-EE96C1F2B6F1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132261" y="1118240"/>
                    <a:ext cx="756848" cy="779818"/>
                  </a:xfrm>
                  <a:custGeom>
                    <a:avLst/>
                    <a:gdLst>
                      <a:gd name="connsiteX0" fmla="*/ 656151 w 841700"/>
                      <a:gd name="connsiteY0" fmla="*/ 75995 h 889954"/>
                      <a:gd name="connsiteX1" fmla="*/ 841700 w 841700"/>
                      <a:gd name="connsiteY1" fmla="*/ 444977 h 889954"/>
                      <a:gd name="connsiteX2" fmla="*/ 420850 w 841700"/>
                      <a:gd name="connsiteY2" fmla="*/ 889954 h 889954"/>
                      <a:gd name="connsiteX3" fmla="*/ 185549 w 841700"/>
                      <a:gd name="connsiteY3" fmla="*/ 813959 h 889954"/>
                      <a:gd name="connsiteX4" fmla="*/ 150185 w 841700"/>
                      <a:gd name="connsiteY4" fmla="*/ 783109 h 889954"/>
                      <a:gd name="connsiteX5" fmla="*/ 153951 w 841700"/>
                      <a:gd name="connsiteY5" fmla="*/ 776806 h 889954"/>
                      <a:gd name="connsiteX6" fmla="*/ 181520 w 841700"/>
                      <a:gd name="connsiteY6" fmla="*/ 654871 h 889954"/>
                      <a:gd name="connsiteX7" fmla="*/ 51907 w 841700"/>
                      <a:gd name="connsiteY7" fmla="*/ 654871 h 889954"/>
                      <a:gd name="connsiteX8" fmla="*/ 33072 w 841700"/>
                      <a:gd name="connsiteY8" fmla="*/ 618182 h 889954"/>
                      <a:gd name="connsiteX9" fmla="*/ 0 w 841700"/>
                      <a:gd name="connsiteY9" fmla="*/ 444977 h 889954"/>
                      <a:gd name="connsiteX10" fmla="*/ 420850 w 841700"/>
                      <a:gd name="connsiteY10" fmla="*/ 0 h 889954"/>
                      <a:gd name="connsiteX11" fmla="*/ 656151 w 841700"/>
                      <a:gd name="connsiteY11" fmla="*/ 75995 h 889954"/>
                      <a:gd name="connsiteX0" fmla="*/ 656151 w 841700"/>
                      <a:gd name="connsiteY0" fmla="*/ 75995 h 889954"/>
                      <a:gd name="connsiteX1" fmla="*/ 841700 w 841700"/>
                      <a:gd name="connsiteY1" fmla="*/ 444977 h 889954"/>
                      <a:gd name="connsiteX2" fmla="*/ 420850 w 841700"/>
                      <a:gd name="connsiteY2" fmla="*/ 889954 h 889954"/>
                      <a:gd name="connsiteX3" fmla="*/ 185549 w 841700"/>
                      <a:gd name="connsiteY3" fmla="*/ 813959 h 889954"/>
                      <a:gd name="connsiteX4" fmla="*/ 150185 w 841700"/>
                      <a:gd name="connsiteY4" fmla="*/ 783109 h 889954"/>
                      <a:gd name="connsiteX5" fmla="*/ 181520 w 841700"/>
                      <a:gd name="connsiteY5" fmla="*/ 654871 h 889954"/>
                      <a:gd name="connsiteX6" fmla="*/ 51907 w 841700"/>
                      <a:gd name="connsiteY6" fmla="*/ 654871 h 889954"/>
                      <a:gd name="connsiteX7" fmla="*/ 33072 w 841700"/>
                      <a:gd name="connsiteY7" fmla="*/ 618182 h 889954"/>
                      <a:gd name="connsiteX8" fmla="*/ 0 w 841700"/>
                      <a:gd name="connsiteY8" fmla="*/ 444977 h 889954"/>
                      <a:gd name="connsiteX9" fmla="*/ 420850 w 841700"/>
                      <a:gd name="connsiteY9" fmla="*/ 0 h 889954"/>
                      <a:gd name="connsiteX10" fmla="*/ 656151 w 841700"/>
                      <a:gd name="connsiteY10" fmla="*/ 75995 h 8899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41700" h="889954">
                        <a:moveTo>
                          <a:pt x="656151" y="75995"/>
                        </a:moveTo>
                        <a:cubicBezTo>
                          <a:pt x="768098" y="155961"/>
                          <a:pt x="841700" y="291381"/>
                          <a:pt x="841700" y="444977"/>
                        </a:cubicBezTo>
                        <a:cubicBezTo>
                          <a:pt x="841700" y="690731"/>
                          <a:pt x="653279" y="889954"/>
                          <a:pt x="420850" y="889954"/>
                        </a:cubicBezTo>
                        <a:cubicBezTo>
                          <a:pt x="333689" y="889954"/>
                          <a:pt x="252717" y="861938"/>
                          <a:pt x="185549" y="813959"/>
                        </a:cubicBezTo>
                        <a:lnTo>
                          <a:pt x="150185" y="783109"/>
                        </a:lnTo>
                        <a:lnTo>
                          <a:pt x="181520" y="654871"/>
                        </a:lnTo>
                        <a:lnTo>
                          <a:pt x="51907" y="654871"/>
                        </a:lnTo>
                        <a:lnTo>
                          <a:pt x="33072" y="618182"/>
                        </a:lnTo>
                        <a:cubicBezTo>
                          <a:pt x="11776" y="564946"/>
                          <a:pt x="0" y="506416"/>
                          <a:pt x="0" y="444977"/>
                        </a:cubicBezTo>
                        <a:cubicBezTo>
                          <a:pt x="0" y="199223"/>
                          <a:pt x="188421" y="0"/>
                          <a:pt x="420850" y="0"/>
                        </a:cubicBezTo>
                        <a:cubicBezTo>
                          <a:pt x="508011" y="0"/>
                          <a:pt x="588983" y="28016"/>
                          <a:pt x="656151" y="75995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23481C99-294B-454B-8E8F-8DCF6FDDD1E0}"/>
                    </a:ext>
                  </a:extLst>
                </p:cNvPr>
                <p:cNvSpPr/>
                <p:nvPr/>
              </p:nvSpPr>
              <p:spPr>
                <a:xfrm rot="20700000">
                  <a:off x="5148508" y="4774033"/>
                  <a:ext cx="103733" cy="67300"/>
                </a:xfrm>
                <a:prstGeom prst="ellipse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2525627A-61E3-46B4-AD57-75AB5055C9DE}"/>
                    </a:ext>
                  </a:extLst>
                </p:cNvPr>
                <p:cNvSpPr/>
                <p:nvPr/>
              </p:nvSpPr>
              <p:spPr>
                <a:xfrm rot="20700000">
                  <a:off x="4845494" y="4227979"/>
                  <a:ext cx="831645" cy="683154"/>
                </a:xfrm>
                <a:custGeom>
                  <a:avLst/>
                  <a:gdLst>
                    <a:gd name="connsiteX0" fmla="*/ 403748 w 831645"/>
                    <a:gd name="connsiteY0" fmla="*/ 0 h 683154"/>
                    <a:gd name="connsiteX1" fmla="*/ 831645 w 831645"/>
                    <a:gd name="connsiteY1" fmla="*/ 427897 h 683154"/>
                    <a:gd name="connsiteX2" fmla="*/ 758567 w 831645"/>
                    <a:gd name="connsiteY2" fmla="*/ 667139 h 683154"/>
                    <a:gd name="connsiteX3" fmla="*/ 745353 w 831645"/>
                    <a:gd name="connsiteY3" fmla="*/ 683154 h 683154"/>
                    <a:gd name="connsiteX4" fmla="*/ 695860 w 831645"/>
                    <a:gd name="connsiteY4" fmla="*/ 678619 h 683154"/>
                    <a:gd name="connsiteX5" fmla="*/ 457067 w 831645"/>
                    <a:gd name="connsiteY5" fmla="*/ 671512 h 683154"/>
                    <a:gd name="connsiteX6" fmla="*/ 457067 w 831645"/>
                    <a:gd name="connsiteY6" fmla="*/ 291872 h 683154"/>
                    <a:gd name="connsiteX7" fmla="*/ 254844 w 831645"/>
                    <a:gd name="connsiteY7" fmla="*/ 291872 h 683154"/>
                    <a:gd name="connsiteX8" fmla="*/ 239666 w 831645"/>
                    <a:gd name="connsiteY8" fmla="*/ 261405 h 683154"/>
                    <a:gd name="connsiteX9" fmla="*/ 224488 w 831645"/>
                    <a:gd name="connsiteY9" fmla="*/ 291872 h 683154"/>
                    <a:gd name="connsiteX10" fmla="*/ 120067 w 831645"/>
                    <a:gd name="connsiteY10" fmla="*/ 291872 h 683154"/>
                    <a:gd name="connsiteX11" fmla="*/ 104889 w 831645"/>
                    <a:gd name="connsiteY11" fmla="*/ 261405 h 683154"/>
                    <a:gd name="connsiteX12" fmla="*/ 89711 w 831645"/>
                    <a:gd name="connsiteY12" fmla="*/ 291872 h 683154"/>
                    <a:gd name="connsiteX13" fmla="*/ 0 w 831645"/>
                    <a:gd name="connsiteY13" fmla="*/ 291872 h 683154"/>
                    <a:gd name="connsiteX14" fmla="*/ 9477 w 831645"/>
                    <a:gd name="connsiteY14" fmla="*/ 261340 h 683154"/>
                    <a:gd name="connsiteX15" fmla="*/ 403748 w 831645"/>
                    <a:gd name="connsiteY15" fmla="*/ 0 h 683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1645" h="683154">
                      <a:moveTo>
                        <a:pt x="403748" y="0"/>
                      </a:moveTo>
                      <a:cubicBezTo>
                        <a:pt x="640069" y="0"/>
                        <a:pt x="831645" y="191576"/>
                        <a:pt x="831645" y="427897"/>
                      </a:cubicBezTo>
                      <a:cubicBezTo>
                        <a:pt x="831645" y="516518"/>
                        <a:pt x="804705" y="598846"/>
                        <a:pt x="758567" y="667139"/>
                      </a:cubicBezTo>
                      <a:lnTo>
                        <a:pt x="745353" y="683154"/>
                      </a:lnTo>
                      <a:lnTo>
                        <a:pt x="695860" y="678619"/>
                      </a:lnTo>
                      <a:lnTo>
                        <a:pt x="457067" y="671512"/>
                      </a:lnTo>
                      <a:lnTo>
                        <a:pt x="457067" y="291872"/>
                      </a:lnTo>
                      <a:lnTo>
                        <a:pt x="254844" y="291872"/>
                      </a:lnTo>
                      <a:lnTo>
                        <a:pt x="239666" y="261405"/>
                      </a:lnTo>
                      <a:lnTo>
                        <a:pt x="224488" y="291872"/>
                      </a:lnTo>
                      <a:lnTo>
                        <a:pt x="120067" y="291872"/>
                      </a:lnTo>
                      <a:lnTo>
                        <a:pt x="104889" y="261405"/>
                      </a:lnTo>
                      <a:lnTo>
                        <a:pt x="89711" y="291872"/>
                      </a:lnTo>
                      <a:lnTo>
                        <a:pt x="0" y="291872"/>
                      </a:lnTo>
                      <a:lnTo>
                        <a:pt x="9477" y="261340"/>
                      </a:lnTo>
                      <a:cubicBezTo>
                        <a:pt x="74436" y="107762"/>
                        <a:pt x="226507" y="0"/>
                        <a:pt x="40374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0AF9BCD5-9318-4DA4-994C-AEA5D6827F5A}"/>
                    </a:ext>
                  </a:extLst>
                </p:cNvPr>
                <p:cNvGrpSpPr/>
                <p:nvPr/>
              </p:nvGrpSpPr>
              <p:grpSpPr>
                <a:xfrm rot="20700000">
                  <a:off x="5284369" y="4554546"/>
                  <a:ext cx="145096" cy="208240"/>
                  <a:chOff x="2006636" y="4219958"/>
                  <a:chExt cx="184384" cy="264624"/>
                </a:xfrm>
              </p:grpSpPr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911F20F3-A21D-42DE-A884-35C4743376DB}"/>
                      </a:ext>
                    </a:extLst>
                  </p:cNvPr>
                  <p:cNvSpPr/>
                  <p:nvPr/>
                </p:nvSpPr>
                <p:spPr>
                  <a:xfrm>
                    <a:off x="2006636" y="4219958"/>
                    <a:ext cx="184384" cy="264624"/>
                  </a:xfrm>
                  <a:custGeom>
                    <a:avLst/>
                    <a:gdLst>
                      <a:gd name="connsiteX0" fmla="*/ 182562 w 452437"/>
                      <a:gd name="connsiteY0" fmla="*/ 0 h 595356"/>
                      <a:gd name="connsiteX1" fmla="*/ 452437 w 452437"/>
                      <a:gd name="connsiteY1" fmla="*/ 297678 h 595356"/>
                      <a:gd name="connsiteX2" fmla="*/ 182562 w 452437"/>
                      <a:gd name="connsiteY2" fmla="*/ 595356 h 595356"/>
                      <a:gd name="connsiteX3" fmla="*/ 31672 w 452437"/>
                      <a:gd name="connsiteY3" fmla="*/ 544517 h 595356"/>
                      <a:gd name="connsiteX4" fmla="*/ 0 w 452437"/>
                      <a:gd name="connsiteY4" fmla="*/ 515693 h 595356"/>
                      <a:gd name="connsiteX5" fmla="*/ 8268 w 452437"/>
                      <a:gd name="connsiteY5" fmla="*/ 508168 h 595356"/>
                      <a:gd name="connsiteX6" fmla="*/ 87312 w 452437"/>
                      <a:gd name="connsiteY6" fmla="*/ 297678 h 595356"/>
                      <a:gd name="connsiteX7" fmla="*/ 8268 w 452437"/>
                      <a:gd name="connsiteY7" fmla="*/ 87188 h 595356"/>
                      <a:gd name="connsiteX8" fmla="*/ 0 w 452437"/>
                      <a:gd name="connsiteY8" fmla="*/ 79663 h 595356"/>
                      <a:gd name="connsiteX9" fmla="*/ 31672 w 452437"/>
                      <a:gd name="connsiteY9" fmla="*/ 50839 h 595356"/>
                      <a:gd name="connsiteX10" fmla="*/ 182562 w 452437"/>
                      <a:gd name="connsiteY10" fmla="*/ 0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10" fmla="*/ 178752 w 452437"/>
                      <a:gd name="connsiteY10" fmla="*/ 389118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0" fmla="*/ 8268 w 452437"/>
                      <a:gd name="connsiteY0" fmla="*/ 87188 h 595356"/>
                      <a:gd name="connsiteX1" fmla="*/ 0 w 452437"/>
                      <a:gd name="connsiteY1" fmla="*/ 79663 h 595356"/>
                      <a:gd name="connsiteX2" fmla="*/ 31672 w 452437"/>
                      <a:gd name="connsiteY2" fmla="*/ 50839 h 595356"/>
                      <a:gd name="connsiteX3" fmla="*/ 182562 w 452437"/>
                      <a:gd name="connsiteY3" fmla="*/ 0 h 595356"/>
                      <a:gd name="connsiteX4" fmla="*/ 452437 w 452437"/>
                      <a:gd name="connsiteY4" fmla="*/ 297678 h 595356"/>
                      <a:gd name="connsiteX5" fmla="*/ 182562 w 452437"/>
                      <a:gd name="connsiteY5" fmla="*/ 595356 h 595356"/>
                      <a:gd name="connsiteX6" fmla="*/ 31672 w 452437"/>
                      <a:gd name="connsiteY6" fmla="*/ 544517 h 595356"/>
                      <a:gd name="connsiteX7" fmla="*/ 0 w 452437"/>
                      <a:gd name="connsiteY7" fmla="*/ 515693 h 595356"/>
                      <a:gd name="connsiteX8" fmla="*/ 8268 w 452437"/>
                      <a:gd name="connsiteY8" fmla="*/ 508168 h 595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2437" h="595356">
                        <a:moveTo>
                          <a:pt x="8268" y="87188"/>
                        </a:moveTo>
                        <a:lnTo>
                          <a:pt x="0" y="79663"/>
                        </a:lnTo>
                        <a:lnTo>
                          <a:pt x="31672" y="50839"/>
                        </a:lnTo>
                        <a:cubicBezTo>
                          <a:pt x="74745" y="18742"/>
                          <a:pt x="126669" y="0"/>
                          <a:pt x="182562" y="0"/>
                        </a:cubicBezTo>
                        <a:cubicBezTo>
                          <a:pt x="331610" y="0"/>
                          <a:pt x="452437" y="133275"/>
                          <a:pt x="452437" y="297678"/>
                        </a:cubicBezTo>
                        <a:cubicBezTo>
                          <a:pt x="452437" y="462081"/>
                          <a:pt x="331610" y="595356"/>
                          <a:pt x="182562" y="595356"/>
                        </a:cubicBezTo>
                        <a:cubicBezTo>
                          <a:pt x="126669" y="595356"/>
                          <a:pt x="74745" y="576614"/>
                          <a:pt x="31672" y="544517"/>
                        </a:cubicBezTo>
                        <a:lnTo>
                          <a:pt x="0" y="515693"/>
                        </a:lnTo>
                        <a:lnTo>
                          <a:pt x="8268" y="508168"/>
                        </a:ln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4335204F-AAFA-4600-AD5B-EBB989A52BEE}"/>
                      </a:ext>
                    </a:extLst>
                  </p:cNvPr>
                  <p:cNvSpPr/>
                  <p:nvPr/>
                </p:nvSpPr>
                <p:spPr>
                  <a:xfrm>
                    <a:off x="2022377" y="4259220"/>
                    <a:ext cx="115088" cy="190253"/>
                  </a:xfrm>
                  <a:custGeom>
                    <a:avLst/>
                    <a:gdLst>
                      <a:gd name="connsiteX0" fmla="*/ 182562 w 452437"/>
                      <a:gd name="connsiteY0" fmla="*/ 0 h 595356"/>
                      <a:gd name="connsiteX1" fmla="*/ 452437 w 452437"/>
                      <a:gd name="connsiteY1" fmla="*/ 297678 h 595356"/>
                      <a:gd name="connsiteX2" fmla="*/ 182562 w 452437"/>
                      <a:gd name="connsiteY2" fmla="*/ 595356 h 595356"/>
                      <a:gd name="connsiteX3" fmla="*/ 31672 w 452437"/>
                      <a:gd name="connsiteY3" fmla="*/ 544517 h 595356"/>
                      <a:gd name="connsiteX4" fmla="*/ 0 w 452437"/>
                      <a:gd name="connsiteY4" fmla="*/ 515693 h 595356"/>
                      <a:gd name="connsiteX5" fmla="*/ 8268 w 452437"/>
                      <a:gd name="connsiteY5" fmla="*/ 508168 h 595356"/>
                      <a:gd name="connsiteX6" fmla="*/ 87312 w 452437"/>
                      <a:gd name="connsiteY6" fmla="*/ 297678 h 595356"/>
                      <a:gd name="connsiteX7" fmla="*/ 8268 w 452437"/>
                      <a:gd name="connsiteY7" fmla="*/ 87188 h 595356"/>
                      <a:gd name="connsiteX8" fmla="*/ 0 w 452437"/>
                      <a:gd name="connsiteY8" fmla="*/ 79663 h 595356"/>
                      <a:gd name="connsiteX9" fmla="*/ 31672 w 452437"/>
                      <a:gd name="connsiteY9" fmla="*/ 50839 h 595356"/>
                      <a:gd name="connsiteX10" fmla="*/ 182562 w 452437"/>
                      <a:gd name="connsiteY10" fmla="*/ 0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10" fmla="*/ 178752 w 452437"/>
                      <a:gd name="connsiteY10" fmla="*/ 389118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0" fmla="*/ 8268 w 452437"/>
                      <a:gd name="connsiteY0" fmla="*/ 87188 h 595356"/>
                      <a:gd name="connsiteX1" fmla="*/ 0 w 452437"/>
                      <a:gd name="connsiteY1" fmla="*/ 79663 h 595356"/>
                      <a:gd name="connsiteX2" fmla="*/ 31672 w 452437"/>
                      <a:gd name="connsiteY2" fmla="*/ 50839 h 595356"/>
                      <a:gd name="connsiteX3" fmla="*/ 182562 w 452437"/>
                      <a:gd name="connsiteY3" fmla="*/ 0 h 595356"/>
                      <a:gd name="connsiteX4" fmla="*/ 452437 w 452437"/>
                      <a:gd name="connsiteY4" fmla="*/ 297678 h 595356"/>
                      <a:gd name="connsiteX5" fmla="*/ 182562 w 452437"/>
                      <a:gd name="connsiteY5" fmla="*/ 595356 h 595356"/>
                      <a:gd name="connsiteX6" fmla="*/ 31672 w 452437"/>
                      <a:gd name="connsiteY6" fmla="*/ 544517 h 595356"/>
                      <a:gd name="connsiteX7" fmla="*/ 0 w 452437"/>
                      <a:gd name="connsiteY7" fmla="*/ 515693 h 595356"/>
                      <a:gd name="connsiteX8" fmla="*/ 8268 w 452437"/>
                      <a:gd name="connsiteY8" fmla="*/ 508168 h 595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2437" h="595356">
                        <a:moveTo>
                          <a:pt x="8268" y="87188"/>
                        </a:moveTo>
                        <a:lnTo>
                          <a:pt x="0" y="79663"/>
                        </a:lnTo>
                        <a:lnTo>
                          <a:pt x="31672" y="50839"/>
                        </a:lnTo>
                        <a:cubicBezTo>
                          <a:pt x="74745" y="18742"/>
                          <a:pt x="126669" y="0"/>
                          <a:pt x="182562" y="0"/>
                        </a:cubicBezTo>
                        <a:cubicBezTo>
                          <a:pt x="331610" y="0"/>
                          <a:pt x="452437" y="133275"/>
                          <a:pt x="452437" y="297678"/>
                        </a:cubicBezTo>
                        <a:cubicBezTo>
                          <a:pt x="452437" y="462081"/>
                          <a:pt x="331610" y="595356"/>
                          <a:pt x="182562" y="595356"/>
                        </a:cubicBezTo>
                        <a:cubicBezTo>
                          <a:pt x="126669" y="595356"/>
                          <a:pt x="74745" y="576614"/>
                          <a:pt x="31672" y="544517"/>
                        </a:cubicBezTo>
                        <a:lnTo>
                          <a:pt x="0" y="515693"/>
                        </a:lnTo>
                        <a:lnTo>
                          <a:pt x="8268" y="50816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68" name="楕円 167">
                  <a:extLst>
                    <a:ext uri="{FF2B5EF4-FFF2-40B4-BE49-F238E27FC236}">
                      <a16:creationId xmlns:a16="http://schemas.microsoft.com/office/drawing/2014/main" id="{0E8B9E9B-01D4-4900-92E6-AC7033E4DD11}"/>
                    </a:ext>
                  </a:extLst>
                </p:cNvPr>
                <p:cNvSpPr/>
                <p:nvPr/>
              </p:nvSpPr>
              <p:spPr>
                <a:xfrm rot="20700000">
                  <a:off x="4928399" y="4651380"/>
                  <a:ext cx="129102" cy="16905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1D1B50AE-F6BB-42D5-B1ED-5C4CDB67B24C}"/>
                    </a:ext>
                  </a:extLst>
                </p:cNvPr>
                <p:cNvSpPr/>
                <p:nvPr/>
              </p:nvSpPr>
              <p:spPr>
                <a:xfrm rot="20700000">
                  <a:off x="4942211" y="4710830"/>
                  <a:ext cx="89193" cy="10418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C7EFA99D-2AC7-4E49-8913-64DA0FBC7806}"/>
                    </a:ext>
                  </a:extLst>
                </p:cNvPr>
                <p:cNvSpPr/>
                <p:nvPr/>
              </p:nvSpPr>
              <p:spPr>
                <a:xfrm rot="20700000">
                  <a:off x="4953369" y="4729328"/>
                  <a:ext cx="46343" cy="5488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A37C68F6-747C-4C1A-AF8E-843E906FC091}"/>
                  </a:ext>
                </a:extLst>
              </p:cNvPr>
              <p:cNvGrpSpPr/>
              <p:nvPr/>
            </p:nvGrpSpPr>
            <p:grpSpPr>
              <a:xfrm>
                <a:off x="4852322" y="5134074"/>
                <a:ext cx="639480" cy="600403"/>
                <a:chOff x="4856423" y="5167654"/>
                <a:chExt cx="639480" cy="600403"/>
              </a:xfrm>
            </p:grpSpPr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9B04C9B3-A65B-4B14-84BA-00FF37B813DA}"/>
                    </a:ext>
                  </a:extLst>
                </p:cNvPr>
                <p:cNvSpPr/>
                <p:nvPr/>
              </p:nvSpPr>
              <p:spPr>
                <a:xfrm rot="13500000">
                  <a:off x="5009044" y="5375920"/>
                  <a:ext cx="239516" cy="544758"/>
                </a:xfrm>
                <a:custGeom>
                  <a:avLst/>
                  <a:gdLst>
                    <a:gd name="connsiteX0" fmla="*/ 209390 w 319178"/>
                    <a:gd name="connsiteY0" fmla="*/ 725941 h 725941"/>
                    <a:gd name="connsiteX1" fmla="*/ 60038 w 319178"/>
                    <a:gd name="connsiteY1" fmla="*/ 725941 h 725941"/>
                    <a:gd name="connsiteX2" fmla="*/ 84202 w 319178"/>
                    <a:gd name="connsiteY2" fmla="*/ 344689 h 725941"/>
                    <a:gd name="connsiteX3" fmla="*/ 79633 w 319178"/>
                    <a:gd name="connsiteY3" fmla="*/ 341609 h 725941"/>
                    <a:gd name="connsiteX4" fmla="*/ 54451 w 319178"/>
                    <a:gd name="connsiteY4" fmla="*/ 280815 h 725941"/>
                    <a:gd name="connsiteX5" fmla="*/ 54452 w 319178"/>
                    <a:gd name="connsiteY5" fmla="*/ 209938 h 725941"/>
                    <a:gd name="connsiteX6" fmla="*/ 1865 w 319178"/>
                    <a:gd name="connsiteY6" fmla="*/ 110804 h 725941"/>
                    <a:gd name="connsiteX7" fmla="*/ 8491 w 319178"/>
                    <a:gd name="connsiteY7" fmla="*/ 89206 h 725941"/>
                    <a:gd name="connsiteX8" fmla="*/ 14572 w 319178"/>
                    <a:gd name="connsiteY8" fmla="*/ 87402 h 725941"/>
                    <a:gd name="connsiteX9" fmla="*/ 30088 w 319178"/>
                    <a:gd name="connsiteY9" fmla="*/ 95833 h 725941"/>
                    <a:gd name="connsiteX10" fmla="*/ 78155 w 319178"/>
                    <a:gd name="connsiteY10" fmla="*/ 174591 h 725941"/>
                    <a:gd name="connsiteX11" fmla="*/ 50927 w 319178"/>
                    <a:gd name="connsiteY11" fmla="*/ 63234 h 725941"/>
                    <a:gd name="connsiteX12" fmla="*/ 64924 w 319178"/>
                    <a:gd name="connsiteY12" fmla="*/ 38992 h 725941"/>
                    <a:gd name="connsiteX13" fmla="*/ 72768 w 319178"/>
                    <a:gd name="connsiteY13" fmla="*/ 38500 h 725941"/>
                    <a:gd name="connsiteX14" fmla="*/ 89166 w 319178"/>
                    <a:gd name="connsiteY14" fmla="*/ 52988 h 725941"/>
                    <a:gd name="connsiteX15" fmla="*/ 121100 w 319178"/>
                    <a:gd name="connsiteY15" fmla="*/ 168896 h 725941"/>
                    <a:gd name="connsiteX16" fmla="*/ 129806 w 319178"/>
                    <a:gd name="connsiteY16" fmla="*/ 19058 h 725941"/>
                    <a:gd name="connsiteX17" fmla="*/ 148864 w 319178"/>
                    <a:gd name="connsiteY17" fmla="*/ 0 h 725941"/>
                    <a:gd name="connsiteX18" fmla="*/ 167923 w 319178"/>
                    <a:gd name="connsiteY18" fmla="*/ 19058 h 725941"/>
                    <a:gd name="connsiteX19" fmla="*/ 167923 w 319178"/>
                    <a:gd name="connsiteY19" fmla="*/ 171004 h 725941"/>
                    <a:gd name="connsiteX20" fmla="*/ 211672 w 319178"/>
                    <a:gd name="connsiteY20" fmla="*/ 48186 h 725941"/>
                    <a:gd name="connsiteX21" fmla="*/ 234904 w 319178"/>
                    <a:gd name="connsiteY21" fmla="*/ 34773 h 725941"/>
                    <a:gd name="connsiteX22" fmla="*/ 248318 w 319178"/>
                    <a:gd name="connsiteY22" fmla="*/ 58006 h 725941"/>
                    <a:gd name="connsiteX23" fmla="*/ 220122 w 319178"/>
                    <a:gd name="connsiteY23" fmla="*/ 173980 h 725941"/>
                    <a:gd name="connsiteX24" fmla="*/ 231625 w 319178"/>
                    <a:gd name="connsiteY24" fmla="*/ 216555 h 725941"/>
                    <a:gd name="connsiteX25" fmla="*/ 278671 w 319178"/>
                    <a:gd name="connsiteY25" fmla="*/ 171598 h 725941"/>
                    <a:gd name="connsiteX26" fmla="*/ 312229 w 319178"/>
                    <a:gd name="connsiteY26" fmla="*/ 171598 h 725941"/>
                    <a:gd name="connsiteX27" fmla="*/ 312228 w 319178"/>
                    <a:gd name="connsiteY27" fmla="*/ 171598 h 725941"/>
                    <a:gd name="connsiteX28" fmla="*/ 312228 w 319178"/>
                    <a:gd name="connsiteY28" fmla="*/ 205156 h 725941"/>
                    <a:gd name="connsiteX29" fmla="*/ 224657 w 319178"/>
                    <a:gd name="connsiteY29" fmla="*/ 298142 h 725941"/>
                    <a:gd name="connsiteX30" fmla="*/ 195116 w 319178"/>
                    <a:gd name="connsiteY30" fmla="*/ 347158 h 725941"/>
                    <a:gd name="connsiteX31" fmla="*/ 185724 w 319178"/>
                    <a:gd name="connsiteY31" fmla="*/ 352546 h 725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19178" h="725941">
                      <a:moveTo>
                        <a:pt x="209390" y="725941"/>
                      </a:moveTo>
                      <a:lnTo>
                        <a:pt x="60038" y="725941"/>
                      </a:lnTo>
                      <a:lnTo>
                        <a:pt x="84202" y="344689"/>
                      </a:lnTo>
                      <a:lnTo>
                        <a:pt x="79633" y="341609"/>
                      </a:lnTo>
                      <a:cubicBezTo>
                        <a:pt x="64075" y="326050"/>
                        <a:pt x="54451" y="304556"/>
                        <a:pt x="54451" y="280815"/>
                      </a:cubicBezTo>
                      <a:lnTo>
                        <a:pt x="54452" y="209938"/>
                      </a:lnTo>
                      <a:lnTo>
                        <a:pt x="1865" y="110804"/>
                      </a:lnTo>
                      <a:cubicBezTo>
                        <a:pt x="-2269" y="103010"/>
                        <a:pt x="697" y="93340"/>
                        <a:pt x="8491" y="89206"/>
                      </a:cubicBezTo>
                      <a:cubicBezTo>
                        <a:pt x="10439" y="88173"/>
                        <a:pt x="12505" y="87583"/>
                        <a:pt x="14572" y="87402"/>
                      </a:cubicBezTo>
                      <a:cubicBezTo>
                        <a:pt x="20773" y="86857"/>
                        <a:pt x="26988" y="89987"/>
                        <a:pt x="30088" y="95833"/>
                      </a:cubicBezTo>
                      <a:cubicBezTo>
                        <a:pt x="46110" y="122085"/>
                        <a:pt x="71566" y="179336"/>
                        <a:pt x="78155" y="174591"/>
                      </a:cubicBezTo>
                      <a:cubicBezTo>
                        <a:pt x="84743" y="169845"/>
                        <a:pt x="60003" y="100353"/>
                        <a:pt x="50927" y="63234"/>
                      </a:cubicBezTo>
                      <a:cubicBezTo>
                        <a:pt x="48098" y="52675"/>
                        <a:pt x="54365" y="41821"/>
                        <a:pt x="64924" y="38992"/>
                      </a:cubicBezTo>
                      <a:cubicBezTo>
                        <a:pt x="67564" y="38284"/>
                        <a:pt x="70222" y="38146"/>
                        <a:pt x="72768" y="38500"/>
                      </a:cubicBezTo>
                      <a:cubicBezTo>
                        <a:pt x="80408" y="39564"/>
                        <a:pt x="87044" y="45069"/>
                        <a:pt x="89166" y="52988"/>
                      </a:cubicBezTo>
                      <a:cubicBezTo>
                        <a:pt x="99985" y="93364"/>
                        <a:pt x="113673" y="169933"/>
                        <a:pt x="121100" y="168896"/>
                      </a:cubicBezTo>
                      <a:cubicBezTo>
                        <a:pt x="128527" y="167858"/>
                        <a:pt x="127078" y="70745"/>
                        <a:pt x="129806" y="19058"/>
                      </a:cubicBezTo>
                      <a:cubicBezTo>
                        <a:pt x="129806" y="8533"/>
                        <a:pt x="138338" y="0"/>
                        <a:pt x="148864" y="0"/>
                      </a:cubicBezTo>
                      <a:cubicBezTo>
                        <a:pt x="159390" y="0"/>
                        <a:pt x="167923" y="8533"/>
                        <a:pt x="167923" y="19058"/>
                      </a:cubicBezTo>
                      <a:cubicBezTo>
                        <a:pt x="167923" y="70577"/>
                        <a:pt x="160650" y="169997"/>
                        <a:pt x="167923" y="171004"/>
                      </a:cubicBezTo>
                      <a:cubicBezTo>
                        <a:pt x="175195" y="172011"/>
                        <a:pt x="197089" y="89996"/>
                        <a:pt x="211672" y="48186"/>
                      </a:cubicBezTo>
                      <a:cubicBezTo>
                        <a:pt x="214383" y="38067"/>
                        <a:pt x="224784" y="32061"/>
                        <a:pt x="234904" y="34773"/>
                      </a:cubicBezTo>
                      <a:cubicBezTo>
                        <a:pt x="245024" y="37485"/>
                        <a:pt x="251029" y="47886"/>
                        <a:pt x="248318" y="58006"/>
                      </a:cubicBezTo>
                      <a:cubicBezTo>
                        <a:pt x="237353" y="98926"/>
                        <a:pt x="223949" y="157475"/>
                        <a:pt x="220122" y="173980"/>
                      </a:cubicBezTo>
                      <a:cubicBezTo>
                        <a:pt x="216296" y="190484"/>
                        <a:pt x="210734" y="213676"/>
                        <a:pt x="231625" y="216555"/>
                      </a:cubicBezTo>
                      <a:cubicBezTo>
                        <a:pt x="239475" y="212535"/>
                        <a:pt x="262989" y="186584"/>
                        <a:pt x="278671" y="171598"/>
                      </a:cubicBezTo>
                      <a:cubicBezTo>
                        <a:pt x="287937" y="162331"/>
                        <a:pt x="302962" y="162331"/>
                        <a:pt x="312229" y="171598"/>
                      </a:cubicBezTo>
                      <a:lnTo>
                        <a:pt x="312228" y="171598"/>
                      </a:lnTo>
                      <a:cubicBezTo>
                        <a:pt x="321495" y="180865"/>
                        <a:pt x="321495" y="195890"/>
                        <a:pt x="312228" y="205156"/>
                      </a:cubicBezTo>
                      <a:lnTo>
                        <a:pt x="224657" y="298142"/>
                      </a:lnTo>
                      <a:cubicBezTo>
                        <a:pt x="220648" y="317731"/>
                        <a:pt x="209978" y="334893"/>
                        <a:pt x="195116" y="347158"/>
                      </a:cubicBezTo>
                      <a:lnTo>
                        <a:pt x="185724" y="35254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四角形: 上の 2 つの角を丸める 162">
                  <a:extLst>
                    <a:ext uri="{FF2B5EF4-FFF2-40B4-BE49-F238E27FC236}">
                      <a16:creationId xmlns:a16="http://schemas.microsoft.com/office/drawing/2014/main" id="{790E3485-7231-4E23-9C1C-B8896CD1C46E}"/>
                    </a:ext>
                  </a:extLst>
                </p:cNvPr>
                <p:cNvSpPr/>
                <p:nvPr/>
              </p:nvSpPr>
              <p:spPr>
                <a:xfrm rot="1800000">
                  <a:off x="5310205" y="5167654"/>
                  <a:ext cx="185698" cy="34962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2" name="楕円 151">
              <a:extLst>
                <a:ext uri="{FF2B5EF4-FFF2-40B4-BE49-F238E27FC236}">
                  <a16:creationId xmlns:a16="http://schemas.microsoft.com/office/drawing/2014/main" id="{2C3BEE1E-7364-4E1D-A23E-69543469B5F6}"/>
                </a:ext>
              </a:extLst>
            </p:cNvPr>
            <p:cNvSpPr/>
            <p:nvPr/>
          </p:nvSpPr>
          <p:spPr>
            <a:xfrm>
              <a:off x="3707819" y="5942872"/>
              <a:ext cx="498732" cy="498732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47775A44-B478-479D-B6C2-E31FE037F4C2}"/>
                </a:ext>
              </a:extLst>
            </p:cNvPr>
            <p:cNvSpPr/>
            <p:nvPr/>
          </p:nvSpPr>
          <p:spPr>
            <a:xfrm>
              <a:off x="4216544" y="5806656"/>
              <a:ext cx="780904" cy="319816"/>
            </a:xfrm>
            <a:custGeom>
              <a:avLst/>
              <a:gdLst>
                <a:gd name="connsiteX0" fmla="*/ 845898 w 1109532"/>
                <a:gd name="connsiteY0" fmla="*/ 120773 h 454404"/>
                <a:gd name="connsiteX1" fmla="*/ 1109532 w 1109532"/>
                <a:gd name="connsiteY1" fmla="*/ 247297 h 454404"/>
                <a:gd name="connsiteX2" fmla="*/ 1086436 w 1109532"/>
                <a:gd name="connsiteY2" fmla="*/ 265978 h 454404"/>
                <a:gd name="connsiteX3" fmla="*/ 753854 w 1109532"/>
                <a:gd name="connsiteY3" fmla="*/ 163984 h 454404"/>
                <a:gd name="connsiteX4" fmla="*/ 534546 w 1109532"/>
                <a:gd name="connsiteY4" fmla="*/ 434017 h 454404"/>
                <a:gd name="connsiteX5" fmla="*/ 532597 w 1109532"/>
                <a:gd name="connsiteY5" fmla="*/ 433844 h 454404"/>
                <a:gd name="connsiteX6" fmla="*/ 534488 w 1109532"/>
                <a:gd name="connsiteY6" fmla="*/ 435723 h 454404"/>
                <a:gd name="connsiteX7" fmla="*/ 511392 w 1109532"/>
                <a:gd name="connsiteY7" fmla="*/ 454404 h 454404"/>
                <a:gd name="connsiteX8" fmla="*/ 278452 w 1109532"/>
                <a:gd name="connsiteY8" fmla="*/ 339048 h 454404"/>
                <a:gd name="connsiteX9" fmla="*/ 39230 w 1109532"/>
                <a:gd name="connsiteY9" fmla="*/ 440738 h 454404"/>
                <a:gd name="connsiteX10" fmla="*/ 17253 w 1109532"/>
                <a:gd name="connsiteY10" fmla="*/ 420752 h 454404"/>
                <a:gd name="connsiteX11" fmla="*/ 279311 w 1109532"/>
                <a:gd name="connsiteY11" fmla="*/ 309355 h 454404"/>
                <a:gd name="connsiteX12" fmla="*/ 482209 w 1109532"/>
                <a:gd name="connsiteY12" fmla="*/ 383758 h 454404"/>
                <a:gd name="connsiteX13" fmla="*/ 509858 w 1109532"/>
                <a:gd name="connsiteY13" fmla="*/ 411241 h 454404"/>
                <a:gd name="connsiteX14" fmla="*/ 529020 w 1109532"/>
                <a:gd name="connsiteY14" fmla="*/ 332485 h 454404"/>
                <a:gd name="connsiteX15" fmla="*/ 745202 w 1109532"/>
                <a:gd name="connsiteY15" fmla="*/ 135568 h 454404"/>
                <a:gd name="connsiteX16" fmla="*/ 845898 w 1109532"/>
                <a:gd name="connsiteY16" fmla="*/ 120773 h 454404"/>
                <a:gd name="connsiteX17" fmla="*/ 828645 w 1109532"/>
                <a:gd name="connsiteY17" fmla="*/ 3 h 454404"/>
                <a:gd name="connsiteX18" fmla="*/ 1092279 w 1109532"/>
                <a:gd name="connsiteY18" fmla="*/ 126527 h 454404"/>
                <a:gd name="connsiteX19" fmla="*/ 1069183 w 1109532"/>
                <a:gd name="connsiteY19" fmla="*/ 145208 h 454404"/>
                <a:gd name="connsiteX20" fmla="*/ 736601 w 1109532"/>
                <a:gd name="connsiteY20" fmla="*/ 43214 h 454404"/>
                <a:gd name="connsiteX21" fmla="*/ 517293 w 1109532"/>
                <a:gd name="connsiteY21" fmla="*/ 313247 h 454404"/>
                <a:gd name="connsiteX22" fmla="*/ 515344 w 1109532"/>
                <a:gd name="connsiteY22" fmla="*/ 313074 h 454404"/>
                <a:gd name="connsiteX23" fmla="*/ 517235 w 1109532"/>
                <a:gd name="connsiteY23" fmla="*/ 314953 h 454404"/>
                <a:gd name="connsiteX24" fmla="*/ 494139 w 1109532"/>
                <a:gd name="connsiteY24" fmla="*/ 333634 h 454404"/>
                <a:gd name="connsiteX25" fmla="*/ 261199 w 1109532"/>
                <a:gd name="connsiteY25" fmla="*/ 218278 h 454404"/>
                <a:gd name="connsiteX26" fmla="*/ 21977 w 1109532"/>
                <a:gd name="connsiteY26" fmla="*/ 319968 h 454404"/>
                <a:gd name="connsiteX27" fmla="*/ 0 w 1109532"/>
                <a:gd name="connsiteY27" fmla="*/ 299982 h 454404"/>
                <a:gd name="connsiteX28" fmla="*/ 262058 w 1109532"/>
                <a:gd name="connsiteY28" fmla="*/ 188585 h 454404"/>
                <a:gd name="connsiteX29" fmla="*/ 464956 w 1109532"/>
                <a:gd name="connsiteY29" fmla="*/ 262988 h 454404"/>
                <a:gd name="connsiteX30" fmla="*/ 492605 w 1109532"/>
                <a:gd name="connsiteY30" fmla="*/ 290471 h 454404"/>
                <a:gd name="connsiteX31" fmla="*/ 511767 w 1109532"/>
                <a:gd name="connsiteY31" fmla="*/ 211715 h 454404"/>
                <a:gd name="connsiteX32" fmla="*/ 727949 w 1109532"/>
                <a:gd name="connsiteY32" fmla="*/ 14797 h 454404"/>
                <a:gd name="connsiteX33" fmla="*/ 828645 w 1109532"/>
                <a:gd name="connsiteY33" fmla="*/ 3 h 454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09532" h="454404">
                  <a:moveTo>
                    <a:pt x="845898" y="120773"/>
                  </a:moveTo>
                  <a:cubicBezTo>
                    <a:pt x="946580" y="121199"/>
                    <a:pt x="1044026" y="166308"/>
                    <a:pt x="1109532" y="247297"/>
                  </a:cubicBezTo>
                  <a:lnTo>
                    <a:pt x="1086436" y="265978"/>
                  </a:lnTo>
                  <a:cubicBezTo>
                    <a:pt x="1006705" y="167402"/>
                    <a:pt x="875140" y="127055"/>
                    <a:pt x="753854" y="163984"/>
                  </a:cubicBezTo>
                  <a:cubicBezTo>
                    <a:pt x="632567" y="200913"/>
                    <a:pt x="545812" y="307735"/>
                    <a:pt x="534546" y="434017"/>
                  </a:cubicBezTo>
                  <a:lnTo>
                    <a:pt x="532597" y="433844"/>
                  </a:lnTo>
                  <a:lnTo>
                    <a:pt x="534488" y="435723"/>
                  </a:lnTo>
                  <a:lnTo>
                    <a:pt x="511392" y="454404"/>
                  </a:lnTo>
                  <a:cubicBezTo>
                    <a:pt x="454293" y="383810"/>
                    <a:pt x="369210" y="341675"/>
                    <a:pt x="278452" y="339048"/>
                  </a:cubicBezTo>
                  <a:cubicBezTo>
                    <a:pt x="187694" y="336421"/>
                    <a:pt x="100316" y="373564"/>
                    <a:pt x="39230" y="440738"/>
                  </a:cubicBezTo>
                  <a:lnTo>
                    <a:pt x="17253" y="420752"/>
                  </a:lnTo>
                  <a:cubicBezTo>
                    <a:pt x="84171" y="347167"/>
                    <a:pt x="179890" y="306478"/>
                    <a:pt x="279311" y="309355"/>
                  </a:cubicBezTo>
                  <a:cubicBezTo>
                    <a:pt x="353877" y="311514"/>
                    <a:pt x="424946" y="338017"/>
                    <a:pt x="482209" y="383758"/>
                  </a:cubicBezTo>
                  <a:lnTo>
                    <a:pt x="509858" y="411241"/>
                  </a:lnTo>
                  <a:lnTo>
                    <a:pt x="529020" y="332485"/>
                  </a:lnTo>
                  <a:cubicBezTo>
                    <a:pt x="567183" y="239316"/>
                    <a:pt x="645553" y="165909"/>
                    <a:pt x="745202" y="135568"/>
                  </a:cubicBezTo>
                  <a:cubicBezTo>
                    <a:pt x="778418" y="125454"/>
                    <a:pt x="812338" y="120631"/>
                    <a:pt x="845898" y="120773"/>
                  </a:cubicBezTo>
                  <a:close/>
                  <a:moveTo>
                    <a:pt x="828645" y="3"/>
                  </a:moveTo>
                  <a:cubicBezTo>
                    <a:pt x="929327" y="429"/>
                    <a:pt x="1026773" y="45538"/>
                    <a:pt x="1092279" y="126527"/>
                  </a:cubicBezTo>
                  <a:lnTo>
                    <a:pt x="1069183" y="145208"/>
                  </a:lnTo>
                  <a:cubicBezTo>
                    <a:pt x="989452" y="46632"/>
                    <a:pt x="857887" y="6285"/>
                    <a:pt x="736601" y="43214"/>
                  </a:cubicBezTo>
                  <a:cubicBezTo>
                    <a:pt x="615314" y="80143"/>
                    <a:pt x="528559" y="186965"/>
                    <a:pt x="517293" y="313247"/>
                  </a:cubicBezTo>
                  <a:lnTo>
                    <a:pt x="515344" y="313074"/>
                  </a:lnTo>
                  <a:lnTo>
                    <a:pt x="517235" y="314953"/>
                  </a:lnTo>
                  <a:lnTo>
                    <a:pt x="494139" y="333634"/>
                  </a:lnTo>
                  <a:cubicBezTo>
                    <a:pt x="437040" y="263040"/>
                    <a:pt x="351957" y="220905"/>
                    <a:pt x="261199" y="218278"/>
                  </a:cubicBezTo>
                  <a:cubicBezTo>
                    <a:pt x="170441" y="215651"/>
                    <a:pt x="83063" y="252794"/>
                    <a:pt x="21977" y="319968"/>
                  </a:cubicBezTo>
                  <a:lnTo>
                    <a:pt x="0" y="299982"/>
                  </a:lnTo>
                  <a:cubicBezTo>
                    <a:pt x="66918" y="226397"/>
                    <a:pt x="162637" y="185708"/>
                    <a:pt x="262058" y="188585"/>
                  </a:cubicBezTo>
                  <a:cubicBezTo>
                    <a:pt x="336624" y="190744"/>
                    <a:pt x="407693" y="217247"/>
                    <a:pt x="464956" y="262988"/>
                  </a:cubicBezTo>
                  <a:lnTo>
                    <a:pt x="492605" y="290471"/>
                  </a:lnTo>
                  <a:lnTo>
                    <a:pt x="511767" y="211715"/>
                  </a:lnTo>
                  <a:cubicBezTo>
                    <a:pt x="549930" y="118546"/>
                    <a:pt x="628300" y="45139"/>
                    <a:pt x="727949" y="14797"/>
                  </a:cubicBezTo>
                  <a:cubicBezTo>
                    <a:pt x="761165" y="4684"/>
                    <a:pt x="795085" y="-139"/>
                    <a:pt x="828645" y="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14F21404-78AB-46CD-B18E-BAD2190D235C}"/>
              </a:ext>
            </a:extLst>
          </p:cNvPr>
          <p:cNvGrpSpPr/>
          <p:nvPr/>
        </p:nvGrpSpPr>
        <p:grpSpPr>
          <a:xfrm>
            <a:off x="6862771" y="4184964"/>
            <a:ext cx="2185053" cy="2249549"/>
            <a:chOff x="7019162" y="4184964"/>
            <a:chExt cx="2185053" cy="2249549"/>
          </a:xfrm>
        </p:grpSpPr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6FF72133-0528-4BB3-A9A8-83FCC39BA885}"/>
                </a:ext>
              </a:extLst>
            </p:cNvPr>
            <p:cNvGrpSpPr/>
            <p:nvPr/>
          </p:nvGrpSpPr>
          <p:grpSpPr>
            <a:xfrm>
              <a:off x="7791732" y="4184964"/>
              <a:ext cx="1412483" cy="2249549"/>
              <a:chOff x="6935701" y="4184964"/>
              <a:chExt cx="1412483" cy="2249549"/>
            </a:xfrm>
          </p:grpSpPr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95B411E5-29D8-4C1E-A3B6-5F6DADE1AAE2}"/>
                  </a:ext>
                </a:extLst>
              </p:cNvPr>
              <p:cNvGrpSpPr/>
              <p:nvPr/>
            </p:nvGrpSpPr>
            <p:grpSpPr>
              <a:xfrm rot="1800000">
                <a:off x="6935701" y="4979616"/>
                <a:ext cx="639480" cy="600403"/>
                <a:chOff x="4856423" y="5167654"/>
                <a:chExt cx="639480" cy="600403"/>
              </a:xfrm>
            </p:grpSpPr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B3141B05-6B68-425E-AE0B-4D27FE055CB2}"/>
                    </a:ext>
                  </a:extLst>
                </p:cNvPr>
                <p:cNvSpPr/>
                <p:nvPr/>
              </p:nvSpPr>
              <p:spPr>
                <a:xfrm rot="13500000">
                  <a:off x="5009044" y="5375920"/>
                  <a:ext cx="239516" cy="544758"/>
                </a:xfrm>
                <a:custGeom>
                  <a:avLst/>
                  <a:gdLst>
                    <a:gd name="connsiteX0" fmla="*/ 209390 w 319178"/>
                    <a:gd name="connsiteY0" fmla="*/ 725941 h 725941"/>
                    <a:gd name="connsiteX1" fmla="*/ 60038 w 319178"/>
                    <a:gd name="connsiteY1" fmla="*/ 725941 h 725941"/>
                    <a:gd name="connsiteX2" fmla="*/ 84202 w 319178"/>
                    <a:gd name="connsiteY2" fmla="*/ 344689 h 725941"/>
                    <a:gd name="connsiteX3" fmla="*/ 79633 w 319178"/>
                    <a:gd name="connsiteY3" fmla="*/ 341609 h 725941"/>
                    <a:gd name="connsiteX4" fmla="*/ 54451 w 319178"/>
                    <a:gd name="connsiteY4" fmla="*/ 280815 h 725941"/>
                    <a:gd name="connsiteX5" fmla="*/ 54452 w 319178"/>
                    <a:gd name="connsiteY5" fmla="*/ 209938 h 725941"/>
                    <a:gd name="connsiteX6" fmla="*/ 1865 w 319178"/>
                    <a:gd name="connsiteY6" fmla="*/ 110804 h 725941"/>
                    <a:gd name="connsiteX7" fmla="*/ 8491 w 319178"/>
                    <a:gd name="connsiteY7" fmla="*/ 89206 h 725941"/>
                    <a:gd name="connsiteX8" fmla="*/ 14572 w 319178"/>
                    <a:gd name="connsiteY8" fmla="*/ 87402 h 725941"/>
                    <a:gd name="connsiteX9" fmla="*/ 30088 w 319178"/>
                    <a:gd name="connsiteY9" fmla="*/ 95833 h 725941"/>
                    <a:gd name="connsiteX10" fmla="*/ 78155 w 319178"/>
                    <a:gd name="connsiteY10" fmla="*/ 174591 h 725941"/>
                    <a:gd name="connsiteX11" fmla="*/ 50927 w 319178"/>
                    <a:gd name="connsiteY11" fmla="*/ 63234 h 725941"/>
                    <a:gd name="connsiteX12" fmla="*/ 64924 w 319178"/>
                    <a:gd name="connsiteY12" fmla="*/ 38992 h 725941"/>
                    <a:gd name="connsiteX13" fmla="*/ 72768 w 319178"/>
                    <a:gd name="connsiteY13" fmla="*/ 38500 h 725941"/>
                    <a:gd name="connsiteX14" fmla="*/ 89166 w 319178"/>
                    <a:gd name="connsiteY14" fmla="*/ 52988 h 725941"/>
                    <a:gd name="connsiteX15" fmla="*/ 121100 w 319178"/>
                    <a:gd name="connsiteY15" fmla="*/ 168896 h 725941"/>
                    <a:gd name="connsiteX16" fmla="*/ 129806 w 319178"/>
                    <a:gd name="connsiteY16" fmla="*/ 19058 h 725941"/>
                    <a:gd name="connsiteX17" fmla="*/ 148864 w 319178"/>
                    <a:gd name="connsiteY17" fmla="*/ 0 h 725941"/>
                    <a:gd name="connsiteX18" fmla="*/ 167923 w 319178"/>
                    <a:gd name="connsiteY18" fmla="*/ 19058 h 725941"/>
                    <a:gd name="connsiteX19" fmla="*/ 167923 w 319178"/>
                    <a:gd name="connsiteY19" fmla="*/ 171004 h 725941"/>
                    <a:gd name="connsiteX20" fmla="*/ 211672 w 319178"/>
                    <a:gd name="connsiteY20" fmla="*/ 48186 h 725941"/>
                    <a:gd name="connsiteX21" fmla="*/ 234904 w 319178"/>
                    <a:gd name="connsiteY21" fmla="*/ 34773 h 725941"/>
                    <a:gd name="connsiteX22" fmla="*/ 248318 w 319178"/>
                    <a:gd name="connsiteY22" fmla="*/ 58006 h 725941"/>
                    <a:gd name="connsiteX23" fmla="*/ 220122 w 319178"/>
                    <a:gd name="connsiteY23" fmla="*/ 173980 h 725941"/>
                    <a:gd name="connsiteX24" fmla="*/ 231625 w 319178"/>
                    <a:gd name="connsiteY24" fmla="*/ 216555 h 725941"/>
                    <a:gd name="connsiteX25" fmla="*/ 278671 w 319178"/>
                    <a:gd name="connsiteY25" fmla="*/ 171598 h 725941"/>
                    <a:gd name="connsiteX26" fmla="*/ 312229 w 319178"/>
                    <a:gd name="connsiteY26" fmla="*/ 171598 h 725941"/>
                    <a:gd name="connsiteX27" fmla="*/ 312228 w 319178"/>
                    <a:gd name="connsiteY27" fmla="*/ 171598 h 725941"/>
                    <a:gd name="connsiteX28" fmla="*/ 312228 w 319178"/>
                    <a:gd name="connsiteY28" fmla="*/ 205156 h 725941"/>
                    <a:gd name="connsiteX29" fmla="*/ 224657 w 319178"/>
                    <a:gd name="connsiteY29" fmla="*/ 298142 h 725941"/>
                    <a:gd name="connsiteX30" fmla="*/ 195116 w 319178"/>
                    <a:gd name="connsiteY30" fmla="*/ 347158 h 725941"/>
                    <a:gd name="connsiteX31" fmla="*/ 185724 w 319178"/>
                    <a:gd name="connsiteY31" fmla="*/ 352546 h 725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19178" h="725941">
                      <a:moveTo>
                        <a:pt x="209390" y="725941"/>
                      </a:moveTo>
                      <a:lnTo>
                        <a:pt x="60038" y="725941"/>
                      </a:lnTo>
                      <a:lnTo>
                        <a:pt x="84202" y="344689"/>
                      </a:lnTo>
                      <a:lnTo>
                        <a:pt x="79633" y="341609"/>
                      </a:lnTo>
                      <a:cubicBezTo>
                        <a:pt x="64075" y="326050"/>
                        <a:pt x="54451" y="304556"/>
                        <a:pt x="54451" y="280815"/>
                      </a:cubicBezTo>
                      <a:lnTo>
                        <a:pt x="54452" y="209938"/>
                      </a:lnTo>
                      <a:lnTo>
                        <a:pt x="1865" y="110804"/>
                      </a:lnTo>
                      <a:cubicBezTo>
                        <a:pt x="-2269" y="103010"/>
                        <a:pt x="697" y="93340"/>
                        <a:pt x="8491" y="89206"/>
                      </a:cubicBezTo>
                      <a:cubicBezTo>
                        <a:pt x="10439" y="88173"/>
                        <a:pt x="12505" y="87583"/>
                        <a:pt x="14572" y="87402"/>
                      </a:cubicBezTo>
                      <a:cubicBezTo>
                        <a:pt x="20773" y="86857"/>
                        <a:pt x="26988" y="89987"/>
                        <a:pt x="30088" y="95833"/>
                      </a:cubicBezTo>
                      <a:cubicBezTo>
                        <a:pt x="46110" y="122085"/>
                        <a:pt x="71566" y="179336"/>
                        <a:pt x="78155" y="174591"/>
                      </a:cubicBezTo>
                      <a:cubicBezTo>
                        <a:pt x="84743" y="169845"/>
                        <a:pt x="60003" y="100353"/>
                        <a:pt x="50927" y="63234"/>
                      </a:cubicBezTo>
                      <a:cubicBezTo>
                        <a:pt x="48098" y="52675"/>
                        <a:pt x="54365" y="41821"/>
                        <a:pt x="64924" y="38992"/>
                      </a:cubicBezTo>
                      <a:cubicBezTo>
                        <a:pt x="67564" y="38284"/>
                        <a:pt x="70222" y="38146"/>
                        <a:pt x="72768" y="38500"/>
                      </a:cubicBezTo>
                      <a:cubicBezTo>
                        <a:pt x="80408" y="39564"/>
                        <a:pt x="87044" y="45069"/>
                        <a:pt x="89166" y="52988"/>
                      </a:cubicBezTo>
                      <a:cubicBezTo>
                        <a:pt x="99985" y="93364"/>
                        <a:pt x="113673" y="169933"/>
                        <a:pt x="121100" y="168896"/>
                      </a:cubicBezTo>
                      <a:cubicBezTo>
                        <a:pt x="128527" y="167858"/>
                        <a:pt x="127078" y="70745"/>
                        <a:pt x="129806" y="19058"/>
                      </a:cubicBezTo>
                      <a:cubicBezTo>
                        <a:pt x="129806" y="8533"/>
                        <a:pt x="138338" y="0"/>
                        <a:pt x="148864" y="0"/>
                      </a:cubicBezTo>
                      <a:cubicBezTo>
                        <a:pt x="159390" y="0"/>
                        <a:pt x="167923" y="8533"/>
                        <a:pt x="167923" y="19058"/>
                      </a:cubicBezTo>
                      <a:cubicBezTo>
                        <a:pt x="167923" y="70577"/>
                        <a:pt x="160650" y="169997"/>
                        <a:pt x="167923" y="171004"/>
                      </a:cubicBezTo>
                      <a:cubicBezTo>
                        <a:pt x="175195" y="172011"/>
                        <a:pt x="197089" y="89996"/>
                        <a:pt x="211672" y="48186"/>
                      </a:cubicBezTo>
                      <a:cubicBezTo>
                        <a:pt x="214383" y="38067"/>
                        <a:pt x="224784" y="32061"/>
                        <a:pt x="234904" y="34773"/>
                      </a:cubicBezTo>
                      <a:cubicBezTo>
                        <a:pt x="245024" y="37485"/>
                        <a:pt x="251029" y="47886"/>
                        <a:pt x="248318" y="58006"/>
                      </a:cubicBezTo>
                      <a:cubicBezTo>
                        <a:pt x="237353" y="98926"/>
                        <a:pt x="223949" y="157475"/>
                        <a:pt x="220122" y="173980"/>
                      </a:cubicBezTo>
                      <a:cubicBezTo>
                        <a:pt x="216296" y="190484"/>
                        <a:pt x="210734" y="213676"/>
                        <a:pt x="231625" y="216555"/>
                      </a:cubicBezTo>
                      <a:cubicBezTo>
                        <a:pt x="239475" y="212535"/>
                        <a:pt x="262989" y="186584"/>
                        <a:pt x="278671" y="171598"/>
                      </a:cubicBezTo>
                      <a:cubicBezTo>
                        <a:pt x="287937" y="162331"/>
                        <a:pt x="302962" y="162331"/>
                        <a:pt x="312229" y="171598"/>
                      </a:cubicBezTo>
                      <a:lnTo>
                        <a:pt x="312228" y="171598"/>
                      </a:lnTo>
                      <a:cubicBezTo>
                        <a:pt x="321495" y="180865"/>
                        <a:pt x="321495" y="195890"/>
                        <a:pt x="312228" y="205156"/>
                      </a:cubicBezTo>
                      <a:lnTo>
                        <a:pt x="224657" y="298142"/>
                      </a:lnTo>
                      <a:cubicBezTo>
                        <a:pt x="220648" y="317731"/>
                        <a:pt x="209978" y="334893"/>
                        <a:pt x="195116" y="347158"/>
                      </a:cubicBezTo>
                      <a:lnTo>
                        <a:pt x="185724" y="35254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四角形: 上の 2 つの角を丸める 222">
                  <a:extLst>
                    <a:ext uri="{FF2B5EF4-FFF2-40B4-BE49-F238E27FC236}">
                      <a16:creationId xmlns:a16="http://schemas.microsoft.com/office/drawing/2014/main" id="{B72CD294-2B12-4AFF-BFC3-8CC3C4FA56BD}"/>
                    </a:ext>
                  </a:extLst>
                </p:cNvPr>
                <p:cNvSpPr/>
                <p:nvPr/>
              </p:nvSpPr>
              <p:spPr>
                <a:xfrm rot="1800000">
                  <a:off x="5310205" y="5167654"/>
                  <a:ext cx="185698" cy="34962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1DDE7111-140C-49EF-95C0-BE12AE11A603}"/>
                  </a:ext>
                </a:extLst>
              </p:cNvPr>
              <p:cNvGrpSpPr/>
              <p:nvPr/>
            </p:nvGrpSpPr>
            <p:grpSpPr>
              <a:xfrm>
                <a:off x="7835838" y="5645359"/>
                <a:ext cx="512346" cy="558024"/>
                <a:chOff x="2087794" y="5753740"/>
                <a:chExt cx="512346" cy="558024"/>
              </a:xfrm>
            </p:grpSpPr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4912BDF9-5575-4BDB-87D4-FDD3362BCC18}"/>
                    </a:ext>
                  </a:extLst>
                </p:cNvPr>
                <p:cNvSpPr/>
                <p:nvPr/>
              </p:nvSpPr>
              <p:spPr>
                <a:xfrm rot="9900000">
                  <a:off x="2087794" y="5753740"/>
                  <a:ext cx="378233" cy="420466"/>
                </a:xfrm>
                <a:custGeom>
                  <a:avLst/>
                  <a:gdLst>
                    <a:gd name="connsiteX0" fmla="*/ 376727 w 652951"/>
                    <a:gd name="connsiteY0" fmla="*/ 673144 h 673144"/>
                    <a:gd name="connsiteX1" fmla="*/ 397628 w 652951"/>
                    <a:gd name="connsiteY1" fmla="*/ 297836 h 673144"/>
                    <a:gd name="connsiteX2" fmla="*/ 0 w 652951"/>
                    <a:gd name="connsiteY2" fmla="*/ 143123 h 673144"/>
                    <a:gd name="connsiteX3" fmla="*/ 38349 w 652951"/>
                    <a:gd name="connsiteY3" fmla="*/ 0 h 673144"/>
                    <a:gd name="connsiteX4" fmla="*/ 618672 w 652951"/>
                    <a:gd name="connsiteY4" fmla="*/ 89212 h 673144"/>
                    <a:gd name="connsiteX5" fmla="*/ 618593 w 652951"/>
                    <a:gd name="connsiteY5" fmla="*/ 89506 h 673144"/>
                    <a:gd name="connsiteX6" fmla="*/ 620448 w 652951"/>
                    <a:gd name="connsiteY6" fmla="*/ 89506 h 673144"/>
                    <a:gd name="connsiteX7" fmla="*/ 652951 w 652951"/>
                    <a:gd name="connsiteY7" fmla="*/ 673144 h 673144"/>
                    <a:gd name="connsiteX0" fmla="*/ 376727 w 652951"/>
                    <a:gd name="connsiteY0" fmla="*/ 673144 h 673144"/>
                    <a:gd name="connsiteX1" fmla="*/ 397628 w 652951"/>
                    <a:gd name="connsiteY1" fmla="*/ 297836 h 673144"/>
                    <a:gd name="connsiteX2" fmla="*/ 0 w 652951"/>
                    <a:gd name="connsiteY2" fmla="*/ 143123 h 673144"/>
                    <a:gd name="connsiteX3" fmla="*/ 38349 w 652951"/>
                    <a:gd name="connsiteY3" fmla="*/ 0 h 673144"/>
                    <a:gd name="connsiteX4" fmla="*/ 618672 w 652951"/>
                    <a:gd name="connsiteY4" fmla="*/ 89212 h 673144"/>
                    <a:gd name="connsiteX5" fmla="*/ 618593 w 652951"/>
                    <a:gd name="connsiteY5" fmla="*/ 89506 h 673144"/>
                    <a:gd name="connsiteX6" fmla="*/ 652951 w 652951"/>
                    <a:gd name="connsiteY6" fmla="*/ 673144 h 673144"/>
                    <a:gd name="connsiteX7" fmla="*/ 376727 w 652951"/>
                    <a:gd name="connsiteY7" fmla="*/ 673144 h 673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52951" h="673144">
                      <a:moveTo>
                        <a:pt x="376727" y="673144"/>
                      </a:moveTo>
                      <a:lnTo>
                        <a:pt x="397628" y="297836"/>
                      </a:lnTo>
                      <a:lnTo>
                        <a:pt x="0" y="143123"/>
                      </a:lnTo>
                      <a:lnTo>
                        <a:pt x="38349" y="0"/>
                      </a:lnTo>
                      <a:lnTo>
                        <a:pt x="618672" y="89212"/>
                      </a:lnTo>
                      <a:cubicBezTo>
                        <a:pt x="618646" y="89310"/>
                        <a:pt x="618619" y="89408"/>
                        <a:pt x="618593" y="89506"/>
                      </a:cubicBezTo>
                      <a:lnTo>
                        <a:pt x="652951" y="673144"/>
                      </a:lnTo>
                      <a:lnTo>
                        <a:pt x="376727" y="673144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C4FB0CA8-4618-4C83-A7A9-B359572373B2}"/>
                    </a:ext>
                  </a:extLst>
                </p:cNvPr>
                <p:cNvSpPr/>
                <p:nvPr/>
              </p:nvSpPr>
              <p:spPr>
                <a:xfrm rot="17100000">
                  <a:off x="2380615" y="6092240"/>
                  <a:ext cx="287975" cy="151074"/>
                </a:xfrm>
                <a:custGeom>
                  <a:avLst/>
                  <a:gdLst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240903 w 368198"/>
                    <a:gd name="connsiteY2" fmla="*/ 0 h 197644"/>
                    <a:gd name="connsiteX3" fmla="*/ 344386 w 368198"/>
                    <a:gd name="connsiteY3" fmla="*/ 0 h 197644"/>
                    <a:gd name="connsiteX4" fmla="*/ 368198 w 368198"/>
                    <a:gd name="connsiteY4" fmla="*/ 23812 h 197644"/>
                    <a:gd name="connsiteX5" fmla="*/ 368198 w 368198"/>
                    <a:gd name="connsiteY5" fmla="*/ 169071 h 197644"/>
                    <a:gd name="connsiteX6" fmla="*/ 339625 w 368198"/>
                    <a:gd name="connsiteY6" fmla="*/ 197644 h 197644"/>
                    <a:gd name="connsiteX7" fmla="*/ 311152 w 368198"/>
                    <a:gd name="connsiteY7" fmla="*/ 197644 h 197644"/>
                    <a:gd name="connsiteX8" fmla="*/ 197541 w 368198"/>
                    <a:gd name="connsiteY8" fmla="*/ 197644 h 197644"/>
                    <a:gd name="connsiteX9" fmla="*/ 28573 w 368198"/>
                    <a:gd name="connsiteY9" fmla="*/ 197644 h 197644"/>
                    <a:gd name="connsiteX10" fmla="*/ 0 w 368198"/>
                    <a:gd name="connsiteY10" fmla="*/ 169071 h 197644"/>
                    <a:gd name="connsiteX11" fmla="*/ 0 w 368198"/>
                    <a:gd name="connsiteY11" fmla="*/ 98822 h 197644"/>
                    <a:gd name="connsiteX12" fmla="*/ 98822 w 368198"/>
                    <a:gd name="connsiteY12" fmla="*/ 0 h 197644"/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344386 w 368198"/>
                    <a:gd name="connsiteY2" fmla="*/ 0 h 197644"/>
                    <a:gd name="connsiteX3" fmla="*/ 368198 w 368198"/>
                    <a:gd name="connsiteY3" fmla="*/ 23812 h 197644"/>
                    <a:gd name="connsiteX4" fmla="*/ 368198 w 368198"/>
                    <a:gd name="connsiteY4" fmla="*/ 169071 h 197644"/>
                    <a:gd name="connsiteX5" fmla="*/ 339625 w 368198"/>
                    <a:gd name="connsiteY5" fmla="*/ 197644 h 197644"/>
                    <a:gd name="connsiteX6" fmla="*/ 311152 w 368198"/>
                    <a:gd name="connsiteY6" fmla="*/ 197644 h 197644"/>
                    <a:gd name="connsiteX7" fmla="*/ 197541 w 368198"/>
                    <a:gd name="connsiteY7" fmla="*/ 197644 h 197644"/>
                    <a:gd name="connsiteX8" fmla="*/ 28573 w 368198"/>
                    <a:gd name="connsiteY8" fmla="*/ 197644 h 197644"/>
                    <a:gd name="connsiteX9" fmla="*/ 0 w 368198"/>
                    <a:gd name="connsiteY9" fmla="*/ 169071 h 197644"/>
                    <a:gd name="connsiteX10" fmla="*/ 0 w 368198"/>
                    <a:gd name="connsiteY10" fmla="*/ 98822 h 197644"/>
                    <a:gd name="connsiteX11" fmla="*/ 98822 w 368198"/>
                    <a:gd name="connsiteY11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197541 w 368198"/>
                    <a:gd name="connsiteY6" fmla="*/ 197644 h 197644"/>
                    <a:gd name="connsiteX7" fmla="*/ 28573 w 368198"/>
                    <a:gd name="connsiteY7" fmla="*/ 197644 h 197644"/>
                    <a:gd name="connsiteX8" fmla="*/ 0 w 368198"/>
                    <a:gd name="connsiteY8" fmla="*/ 169071 h 197644"/>
                    <a:gd name="connsiteX9" fmla="*/ 0 w 368198"/>
                    <a:gd name="connsiteY9" fmla="*/ 98822 h 197644"/>
                    <a:gd name="connsiteX10" fmla="*/ 98822 w 368198"/>
                    <a:gd name="connsiteY10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28573 w 368198"/>
                    <a:gd name="connsiteY6" fmla="*/ 197644 h 197644"/>
                    <a:gd name="connsiteX7" fmla="*/ 0 w 368198"/>
                    <a:gd name="connsiteY7" fmla="*/ 169071 h 197644"/>
                    <a:gd name="connsiteX8" fmla="*/ 0 w 368198"/>
                    <a:gd name="connsiteY8" fmla="*/ 98822 h 197644"/>
                    <a:gd name="connsiteX9" fmla="*/ 98822 w 368198"/>
                    <a:gd name="connsiteY9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28573 w 368198"/>
                    <a:gd name="connsiteY5" fmla="*/ 197644 h 197644"/>
                    <a:gd name="connsiteX6" fmla="*/ 0 w 368198"/>
                    <a:gd name="connsiteY6" fmla="*/ 169071 h 197644"/>
                    <a:gd name="connsiteX7" fmla="*/ 0 w 368198"/>
                    <a:gd name="connsiteY7" fmla="*/ 98822 h 197644"/>
                    <a:gd name="connsiteX8" fmla="*/ 98822 w 368198"/>
                    <a:gd name="connsiteY8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8198" h="197644">
                      <a:moveTo>
                        <a:pt x="98822" y="0"/>
                      </a:moveTo>
                      <a:lnTo>
                        <a:pt x="344386" y="0"/>
                      </a:lnTo>
                      <a:cubicBezTo>
                        <a:pt x="357537" y="0"/>
                        <a:pt x="368198" y="10661"/>
                        <a:pt x="368198" y="23812"/>
                      </a:cubicBezTo>
                      <a:lnTo>
                        <a:pt x="368198" y="169071"/>
                      </a:lnTo>
                      <a:cubicBezTo>
                        <a:pt x="368198" y="184851"/>
                        <a:pt x="355405" y="197644"/>
                        <a:pt x="339625" y="197644"/>
                      </a:cubicBezTo>
                      <a:lnTo>
                        <a:pt x="28573" y="197644"/>
                      </a:lnTo>
                      <a:cubicBezTo>
                        <a:pt x="12793" y="197644"/>
                        <a:pt x="0" y="184851"/>
                        <a:pt x="0" y="169071"/>
                      </a:cubicBezTo>
                      <a:lnTo>
                        <a:pt x="0" y="98822"/>
                      </a:lnTo>
                      <a:cubicBezTo>
                        <a:pt x="0" y="44244"/>
                        <a:pt x="44244" y="0"/>
                        <a:pt x="98822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BF693A96-AA6A-497F-8DE6-AB224F37D08B}"/>
                  </a:ext>
                </a:extLst>
              </p:cNvPr>
              <p:cNvGrpSpPr/>
              <p:nvPr/>
            </p:nvGrpSpPr>
            <p:grpSpPr>
              <a:xfrm rot="19800000">
                <a:off x="7417023" y="5930604"/>
                <a:ext cx="443424" cy="503909"/>
                <a:chOff x="1516911" y="5869311"/>
                <a:chExt cx="443424" cy="503909"/>
              </a:xfrm>
            </p:grpSpPr>
            <p:sp>
              <p:nvSpPr>
                <p:cNvPr id="218" name="台形 217">
                  <a:extLst>
                    <a:ext uri="{FF2B5EF4-FFF2-40B4-BE49-F238E27FC236}">
                      <a16:creationId xmlns:a16="http://schemas.microsoft.com/office/drawing/2014/main" id="{E98B6E2B-8CF5-42DB-A76C-AA4B5907ED8B}"/>
                    </a:ext>
                  </a:extLst>
                </p:cNvPr>
                <p:cNvSpPr/>
                <p:nvPr/>
              </p:nvSpPr>
              <p:spPr>
                <a:xfrm rot="12600000">
                  <a:off x="1776687" y="5869311"/>
                  <a:ext cx="183648" cy="451225"/>
                </a:xfrm>
                <a:prstGeom prst="trapezoid">
                  <a:avLst>
                    <a:gd name="adj" fmla="val 23179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53C68F4B-08BA-47A9-A8CF-1FD1B8A06D71}"/>
                    </a:ext>
                  </a:extLst>
                </p:cNvPr>
                <p:cNvSpPr/>
                <p:nvPr/>
              </p:nvSpPr>
              <p:spPr>
                <a:xfrm rot="1800000">
                  <a:off x="1516911" y="6229703"/>
                  <a:ext cx="281167" cy="143517"/>
                </a:xfrm>
                <a:custGeom>
                  <a:avLst/>
                  <a:gdLst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240903 w 368198"/>
                    <a:gd name="connsiteY2" fmla="*/ 0 h 197644"/>
                    <a:gd name="connsiteX3" fmla="*/ 344386 w 368198"/>
                    <a:gd name="connsiteY3" fmla="*/ 0 h 197644"/>
                    <a:gd name="connsiteX4" fmla="*/ 368198 w 368198"/>
                    <a:gd name="connsiteY4" fmla="*/ 23812 h 197644"/>
                    <a:gd name="connsiteX5" fmla="*/ 368198 w 368198"/>
                    <a:gd name="connsiteY5" fmla="*/ 169071 h 197644"/>
                    <a:gd name="connsiteX6" fmla="*/ 339625 w 368198"/>
                    <a:gd name="connsiteY6" fmla="*/ 197644 h 197644"/>
                    <a:gd name="connsiteX7" fmla="*/ 311152 w 368198"/>
                    <a:gd name="connsiteY7" fmla="*/ 197644 h 197644"/>
                    <a:gd name="connsiteX8" fmla="*/ 197541 w 368198"/>
                    <a:gd name="connsiteY8" fmla="*/ 197644 h 197644"/>
                    <a:gd name="connsiteX9" fmla="*/ 28573 w 368198"/>
                    <a:gd name="connsiteY9" fmla="*/ 197644 h 197644"/>
                    <a:gd name="connsiteX10" fmla="*/ 0 w 368198"/>
                    <a:gd name="connsiteY10" fmla="*/ 169071 h 197644"/>
                    <a:gd name="connsiteX11" fmla="*/ 0 w 368198"/>
                    <a:gd name="connsiteY11" fmla="*/ 98822 h 197644"/>
                    <a:gd name="connsiteX12" fmla="*/ 98822 w 368198"/>
                    <a:gd name="connsiteY12" fmla="*/ 0 h 197644"/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344386 w 368198"/>
                    <a:gd name="connsiteY2" fmla="*/ 0 h 197644"/>
                    <a:gd name="connsiteX3" fmla="*/ 368198 w 368198"/>
                    <a:gd name="connsiteY3" fmla="*/ 23812 h 197644"/>
                    <a:gd name="connsiteX4" fmla="*/ 368198 w 368198"/>
                    <a:gd name="connsiteY4" fmla="*/ 169071 h 197644"/>
                    <a:gd name="connsiteX5" fmla="*/ 339625 w 368198"/>
                    <a:gd name="connsiteY5" fmla="*/ 197644 h 197644"/>
                    <a:gd name="connsiteX6" fmla="*/ 311152 w 368198"/>
                    <a:gd name="connsiteY6" fmla="*/ 197644 h 197644"/>
                    <a:gd name="connsiteX7" fmla="*/ 197541 w 368198"/>
                    <a:gd name="connsiteY7" fmla="*/ 197644 h 197644"/>
                    <a:gd name="connsiteX8" fmla="*/ 28573 w 368198"/>
                    <a:gd name="connsiteY8" fmla="*/ 197644 h 197644"/>
                    <a:gd name="connsiteX9" fmla="*/ 0 w 368198"/>
                    <a:gd name="connsiteY9" fmla="*/ 169071 h 197644"/>
                    <a:gd name="connsiteX10" fmla="*/ 0 w 368198"/>
                    <a:gd name="connsiteY10" fmla="*/ 98822 h 197644"/>
                    <a:gd name="connsiteX11" fmla="*/ 98822 w 368198"/>
                    <a:gd name="connsiteY11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197541 w 368198"/>
                    <a:gd name="connsiteY6" fmla="*/ 197644 h 197644"/>
                    <a:gd name="connsiteX7" fmla="*/ 28573 w 368198"/>
                    <a:gd name="connsiteY7" fmla="*/ 197644 h 197644"/>
                    <a:gd name="connsiteX8" fmla="*/ 0 w 368198"/>
                    <a:gd name="connsiteY8" fmla="*/ 169071 h 197644"/>
                    <a:gd name="connsiteX9" fmla="*/ 0 w 368198"/>
                    <a:gd name="connsiteY9" fmla="*/ 98822 h 197644"/>
                    <a:gd name="connsiteX10" fmla="*/ 98822 w 368198"/>
                    <a:gd name="connsiteY10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28573 w 368198"/>
                    <a:gd name="connsiteY6" fmla="*/ 197644 h 197644"/>
                    <a:gd name="connsiteX7" fmla="*/ 0 w 368198"/>
                    <a:gd name="connsiteY7" fmla="*/ 169071 h 197644"/>
                    <a:gd name="connsiteX8" fmla="*/ 0 w 368198"/>
                    <a:gd name="connsiteY8" fmla="*/ 98822 h 197644"/>
                    <a:gd name="connsiteX9" fmla="*/ 98822 w 368198"/>
                    <a:gd name="connsiteY9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28573 w 368198"/>
                    <a:gd name="connsiteY5" fmla="*/ 197644 h 197644"/>
                    <a:gd name="connsiteX6" fmla="*/ 0 w 368198"/>
                    <a:gd name="connsiteY6" fmla="*/ 169071 h 197644"/>
                    <a:gd name="connsiteX7" fmla="*/ 0 w 368198"/>
                    <a:gd name="connsiteY7" fmla="*/ 98822 h 197644"/>
                    <a:gd name="connsiteX8" fmla="*/ 98822 w 368198"/>
                    <a:gd name="connsiteY8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8198" h="197644">
                      <a:moveTo>
                        <a:pt x="98822" y="0"/>
                      </a:moveTo>
                      <a:lnTo>
                        <a:pt x="344386" y="0"/>
                      </a:lnTo>
                      <a:cubicBezTo>
                        <a:pt x="357537" y="0"/>
                        <a:pt x="368198" y="10661"/>
                        <a:pt x="368198" y="23812"/>
                      </a:cubicBezTo>
                      <a:lnTo>
                        <a:pt x="368198" y="169071"/>
                      </a:lnTo>
                      <a:cubicBezTo>
                        <a:pt x="368198" y="184851"/>
                        <a:pt x="355405" y="197644"/>
                        <a:pt x="339625" y="197644"/>
                      </a:cubicBezTo>
                      <a:lnTo>
                        <a:pt x="28573" y="197644"/>
                      </a:lnTo>
                      <a:cubicBezTo>
                        <a:pt x="12793" y="197644"/>
                        <a:pt x="0" y="184851"/>
                        <a:pt x="0" y="169071"/>
                      </a:cubicBezTo>
                      <a:lnTo>
                        <a:pt x="0" y="98822"/>
                      </a:lnTo>
                      <a:cubicBezTo>
                        <a:pt x="0" y="44244"/>
                        <a:pt x="44244" y="0"/>
                        <a:pt x="98822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0" name="台形 199">
                <a:extLst>
                  <a:ext uri="{FF2B5EF4-FFF2-40B4-BE49-F238E27FC236}">
                    <a16:creationId xmlns:a16="http://schemas.microsoft.com/office/drawing/2014/main" id="{4DFF3183-FC92-436D-8BFA-B37D17E2CAE4}"/>
                  </a:ext>
                </a:extLst>
              </p:cNvPr>
              <p:cNvSpPr/>
              <p:nvPr/>
            </p:nvSpPr>
            <p:spPr>
              <a:xfrm rot="20700000">
                <a:off x="7491449" y="4979026"/>
                <a:ext cx="133902" cy="169732"/>
              </a:xfrm>
              <a:prstGeom prst="trapezoid">
                <a:avLst>
                  <a:gd name="adj" fmla="val 1348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台形 200">
                <a:extLst>
                  <a:ext uri="{FF2B5EF4-FFF2-40B4-BE49-F238E27FC236}">
                    <a16:creationId xmlns:a16="http://schemas.microsoft.com/office/drawing/2014/main" id="{496AEB10-ABE9-45FE-9718-1C62B4A2904A}"/>
                  </a:ext>
                </a:extLst>
              </p:cNvPr>
              <p:cNvSpPr/>
              <p:nvPr/>
            </p:nvSpPr>
            <p:spPr>
              <a:xfrm rot="19800000">
                <a:off x="7520383" y="5579855"/>
                <a:ext cx="522487" cy="411071"/>
              </a:xfrm>
              <a:prstGeom prst="trapezoid">
                <a:avLst>
                  <a:gd name="adj" fmla="val 22153"/>
                </a:avLst>
              </a:prstGeom>
              <a:solidFill>
                <a:srgbClr val="FF33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sp>
            <p:nvSpPr>
              <p:cNvPr id="202" name="四角形: 上の 2 つの角を丸める 201">
                <a:extLst>
                  <a:ext uri="{FF2B5EF4-FFF2-40B4-BE49-F238E27FC236}">
                    <a16:creationId xmlns:a16="http://schemas.microsoft.com/office/drawing/2014/main" id="{846979CB-C68F-4CF1-B61D-22A9A02B8A52}"/>
                  </a:ext>
                </a:extLst>
              </p:cNvPr>
              <p:cNvSpPr/>
              <p:nvPr/>
            </p:nvSpPr>
            <p:spPr>
              <a:xfrm rot="20700000">
                <a:off x="7445245" y="5091821"/>
                <a:ext cx="401509" cy="603453"/>
              </a:xfrm>
              <a:prstGeom prst="round2SameRect">
                <a:avLst>
                  <a:gd name="adj1" fmla="val 40038"/>
                  <a:gd name="adj2" fmla="val 0"/>
                </a:avLst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D6A1DEE6-6BD8-4E2C-AE4F-895478D238B8}"/>
                  </a:ext>
                </a:extLst>
              </p:cNvPr>
              <p:cNvGrpSpPr/>
              <p:nvPr/>
            </p:nvGrpSpPr>
            <p:grpSpPr>
              <a:xfrm rot="1800000">
                <a:off x="7062579" y="4184964"/>
                <a:ext cx="893080" cy="901662"/>
                <a:chOff x="4845494" y="4227979"/>
                <a:chExt cx="831645" cy="839638"/>
              </a:xfrm>
            </p:grpSpPr>
            <p:grpSp>
              <p:nvGrpSpPr>
                <p:cNvPr id="207" name="グループ化 206">
                  <a:extLst>
                    <a:ext uri="{FF2B5EF4-FFF2-40B4-BE49-F238E27FC236}">
                      <a16:creationId xmlns:a16="http://schemas.microsoft.com/office/drawing/2014/main" id="{1F25CFA1-84D7-4DF1-BFEE-38B5BC27357B}"/>
                    </a:ext>
                  </a:extLst>
                </p:cNvPr>
                <p:cNvGrpSpPr/>
                <p:nvPr/>
              </p:nvGrpSpPr>
              <p:grpSpPr>
                <a:xfrm>
                  <a:off x="4873848" y="4287799"/>
                  <a:ext cx="771151" cy="779818"/>
                  <a:chOff x="2117958" y="1118240"/>
                  <a:chExt cx="771151" cy="779818"/>
                </a:xfrm>
              </p:grpSpPr>
              <p:sp>
                <p:nvSpPr>
                  <p:cNvPr id="216" name="楕円 95">
                    <a:extLst>
                      <a:ext uri="{FF2B5EF4-FFF2-40B4-BE49-F238E27FC236}">
                        <a16:creationId xmlns:a16="http://schemas.microsoft.com/office/drawing/2014/main" id="{16CCDFA5-24D1-40B7-A9C3-511E5A52CA0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117958" y="1602295"/>
                    <a:ext cx="106747" cy="135820"/>
                  </a:xfrm>
                  <a:custGeom>
                    <a:avLst/>
                    <a:gdLst>
                      <a:gd name="connsiteX0" fmla="*/ 0 w 173074"/>
                      <a:gd name="connsiteY0" fmla="*/ 165790 h 331579"/>
                      <a:gd name="connsiteX1" fmla="*/ 86537 w 173074"/>
                      <a:gd name="connsiteY1" fmla="*/ 0 h 331579"/>
                      <a:gd name="connsiteX2" fmla="*/ 173074 w 173074"/>
                      <a:gd name="connsiteY2" fmla="*/ 165790 h 331579"/>
                      <a:gd name="connsiteX3" fmla="*/ 86537 w 173074"/>
                      <a:gd name="connsiteY3" fmla="*/ 331580 h 331579"/>
                      <a:gd name="connsiteX4" fmla="*/ 0 w 173074"/>
                      <a:gd name="connsiteY4" fmla="*/ 165790 h 331579"/>
                      <a:gd name="connsiteX0" fmla="*/ 0 w 173074"/>
                      <a:gd name="connsiteY0" fmla="*/ 165790 h 186514"/>
                      <a:gd name="connsiteX1" fmla="*/ 86537 w 173074"/>
                      <a:gd name="connsiteY1" fmla="*/ 0 h 186514"/>
                      <a:gd name="connsiteX2" fmla="*/ 173074 w 173074"/>
                      <a:gd name="connsiteY2" fmla="*/ 165790 h 186514"/>
                      <a:gd name="connsiteX3" fmla="*/ 0 w 173074"/>
                      <a:gd name="connsiteY3" fmla="*/ 165790 h 186514"/>
                      <a:gd name="connsiteX0" fmla="*/ 6831 w 179905"/>
                      <a:gd name="connsiteY0" fmla="*/ 165790 h 197941"/>
                      <a:gd name="connsiteX1" fmla="*/ 93368 w 179905"/>
                      <a:gd name="connsiteY1" fmla="*/ 0 h 197941"/>
                      <a:gd name="connsiteX2" fmla="*/ 179905 w 179905"/>
                      <a:gd name="connsiteY2" fmla="*/ 165790 h 197941"/>
                      <a:gd name="connsiteX3" fmla="*/ 6831 w 179905"/>
                      <a:gd name="connsiteY3" fmla="*/ 165790 h 197941"/>
                      <a:gd name="connsiteX0" fmla="*/ 477 w 173558"/>
                      <a:gd name="connsiteY0" fmla="*/ 203890 h 227056"/>
                      <a:gd name="connsiteX1" fmla="*/ 127495 w 173558"/>
                      <a:gd name="connsiteY1" fmla="*/ 0 h 227056"/>
                      <a:gd name="connsiteX2" fmla="*/ 173551 w 173558"/>
                      <a:gd name="connsiteY2" fmla="*/ 203890 h 227056"/>
                      <a:gd name="connsiteX3" fmla="*/ 477 w 173558"/>
                      <a:gd name="connsiteY3" fmla="*/ 203890 h 227056"/>
                      <a:gd name="connsiteX0" fmla="*/ 2534 w 175615"/>
                      <a:gd name="connsiteY0" fmla="*/ 203890 h 234288"/>
                      <a:gd name="connsiteX1" fmla="*/ 129552 w 175615"/>
                      <a:gd name="connsiteY1" fmla="*/ 0 h 234288"/>
                      <a:gd name="connsiteX2" fmla="*/ 175608 w 175615"/>
                      <a:gd name="connsiteY2" fmla="*/ 203890 h 234288"/>
                      <a:gd name="connsiteX3" fmla="*/ 2534 w 175615"/>
                      <a:gd name="connsiteY3" fmla="*/ 203890 h 234288"/>
                      <a:gd name="connsiteX0" fmla="*/ 2185 w 175259"/>
                      <a:gd name="connsiteY0" fmla="*/ 184035 h 224032"/>
                      <a:gd name="connsiteX1" fmla="*/ 129203 w 175259"/>
                      <a:gd name="connsiteY1" fmla="*/ 59 h 224032"/>
                      <a:gd name="connsiteX2" fmla="*/ 175259 w 175259"/>
                      <a:gd name="connsiteY2" fmla="*/ 203949 h 224032"/>
                      <a:gd name="connsiteX3" fmla="*/ 2185 w 175259"/>
                      <a:gd name="connsiteY3" fmla="*/ 184035 h 2240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5259" h="224032">
                        <a:moveTo>
                          <a:pt x="2185" y="184035"/>
                        </a:moveTo>
                        <a:cubicBezTo>
                          <a:pt x="-17397" y="132351"/>
                          <a:pt x="100357" y="-3260"/>
                          <a:pt x="129203" y="59"/>
                        </a:cubicBezTo>
                        <a:cubicBezTo>
                          <a:pt x="158049" y="3378"/>
                          <a:pt x="175259" y="112386"/>
                          <a:pt x="175259" y="203949"/>
                        </a:cubicBezTo>
                        <a:cubicBezTo>
                          <a:pt x="160836" y="231581"/>
                          <a:pt x="21767" y="235719"/>
                          <a:pt x="2185" y="184035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7" name="フリーフォーム: 図形 216">
                    <a:extLst>
                      <a:ext uri="{FF2B5EF4-FFF2-40B4-BE49-F238E27FC236}">
                        <a16:creationId xmlns:a16="http://schemas.microsoft.com/office/drawing/2014/main" id="{91D01F4A-A9D6-45E3-9231-2C85A675615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132261" y="1118240"/>
                    <a:ext cx="756848" cy="779818"/>
                  </a:xfrm>
                  <a:custGeom>
                    <a:avLst/>
                    <a:gdLst>
                      <a:gd name="connsiteX0" fmla="*/ 656151 w 841700"/>
                      <a:gd name="connsiteY0" fmla="*/ 75995 h 889954"/>
                      <a:gd name="connsiteX1" fmla="*/ 841700 w 841700"/>
                      <a:gd name="connsiteY1" fmla="*/ 444977 h 889954"/>
                      <a:gd name="connsiteX2" fmla="*/ 420850 w 841700"/>
                      <a:gd name="connsiteY2" fmla="*/ 889954 h 889954"/>
                      <a:gd name="connsiteX3" fmla="*/ 185549 w 841700"/>
                      <a:gd name="connsiteY3" fmla="*/ 813959 h 889954"/>
                      <a:gd name="connsiteX4" fmla="*/ 150185 w 841700"/>
                      <a:gd name="connsiteY4" fmla="*/ 783109 h 889954"/>
                      <a:gd name="connsiteX5" fmla="*/ 153951 w 841700"/>
                      <a:gd name="connsiteY5" fmla="*/ 776806 h 889954"/>
                      <a:gd name="connsiteX6" fmla="*/ 181520 w 841700"/>
                      <a:gd name="connsiteY6" fmla="*/ 654871 h 889954"/>
                      <a:gd name="connsiteX7" fmla="*/ 51907 w 841700"/>
                      <a:gd name="connsiteY7" fmla="*/ 654871 h 889954"/>
                      <a:gd name="connsiteX8" fmla="*/ 33072 w 841700"/>
                      <a:gd name="connsiteY8" fmla="*/ 618182 h 889954"/>
                      <a:gd name="connsiteX9" fmla="*/ 0 w 841700"/>
                      <a:gd name="connsiteY9" fmla="*/ 444977 h 889954"/>
                      <a:gd name="connsiteX10" fmla="*/ 420850 w 841700"/>
                      <a:gd name="connsiteY10" fmla="*/ 0 h 889954"/>
                      <a:gd name="connsiteX11" fmla="*/ 656151 w 841700"/>
                      <a:gd name="connsiteY11" fmla="*/ 75995 h 889954"/>
                      <a:gd name="connsiteX0" fmla="*/ 656151 w 841700"/>
                      <a:gd name="connsiteY0" fmla="*/ 75995 h 889954"/>
                      <a:gd name="connsiteX1" fmla="*/ 841700 w 841700"/>
                      <a:gd name="connsiteY1" fmla="*/ 444977 h 889954"/>
                      <a:gd name="connsiteX2" fmla="*/ 420850 w 841700"/>
                      <a:gd name="connsiteY2" fmla="*/ 889954 h 889954"/>
                      <a:gd name="connsiteX3" fmla="*/ 185549 w 841700"/>
                      <a:gd name="connsiteY3" fmla="*/ 813959 h 889954"/>
                      <a:gd name="connsiteX4" fmla="*/ 150185 w 841700"/>
                      <a:gd name="connsiteY4" fmla="*/ 783109 h 889954"/>
                      <a:gd name="connsiteX5" fmla="*/ 181520 w 841700"/>
                      <a:gd name="connsiteY5" fmla="*/ 654871 h 889954"/>
                      <a:gd name="connsiteX6" fmla="*/ 51907 w 841700"/>
                      <a:gd name="connsiteY6" fmla="*/ 654871 h 889954"/>
                      <a:gd name="connsiteX7" fmla="*/ 33072 w 841700"/>
                      <a:gd name="connsiteY7" fmla="*/ 618182 h 889954"/>
                      <a:gd name="connsiteX8" fmla="*/ 0 w 841700"/>
                      <a:gd name="connsiteY8" fmla="*/ 444977 h 889954"/>
                      <a:gd name="connsiteX9" fmla="*/ 420850 w 841700"/>
                      <a:gd name="connsiteY9" fmla="*/ 0 h 889954"/>
                      <a:gd name="connsiteX10" fmla="*/ 656151 w 841700"/>
                      <a:gd name="connsiteY10" fmla="*/ 75995 h 8899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41700" h="889954">
                        <a:moveTo>
                          <a:pt x="656151" y="75995"/>
                        </a:moveTo>
                        <a:cubicBezTo>
                          <a:pt x="768098" y="155961"/>
                          <a:pt x="841700" y="291381"/>
                          <a:pt x="841700" y="444977"/>
                        </a:cubicBezTo>
                        <a:cubicBezTo>
                          <a:pt x="841700" y="690731"/>
                          <a:pt x="653279" y="889954"/>
                          <a:pt x="420850" y="889954"/>
                        </a:cubicBezTo>
                        <a:cubicBezTo>
                          <a:pt x="333689" y="889954"/>
                          <a:pt x="252717" y="861938"/>
                          <a:pt x="185549" y="813959"/>
                        </a:cubicBezTo>
                        <a:lnTo>
                          <a:pt x="150185" y="783109"/>
                        </a:lnTo>
                        <a:lnTo>
                          <a:pt x="181520" y="654871"/>
                        </a:lnTo>
                        <a:lnTo>
                          <a:pt x="51907" y="654871"/>
                        </a:lnTo>
                        <a:lnTo>
                          <a:pt x="33072" y="618182"/>
                        </a:lnTo>
                        <a:cubicBezTo>
                          <a:pt x="11776" y="564946"/>
                          <a:pt x="0" y="506416"/>
                          <a:pt x="0" y="444977"/>
                        </a:cubicBezTo>
                        <a:cubicBezTo>
                          <a:pt x="0" y="199223"/>
                          <a:pt x="188421" y="0"/>
                          <a:pt x="420850" y="0"/>
                        </a:cubicBezTo>
                        <a:cubicBezTo>
                          <a:pt x="508011" y="0"/>
                          <a:pt x="588983" y="28016"/>
                          <a:pt x="656151" y="75995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78A1B21C-89E6-4ABD-A934-7B1F4EC0B6F3}"/>
                    </a:ext>
                  </a:extLst>
                </p:cNvPr>
                <p:cNvSpPr/>
                <p:nvPr/>
              </p:nvSpPr>
              <p:spPr>
                <a:xfrm rot="20700000">
                  <a:off x="5148508" y="4774033"/>
                  <a:ext cx="103733" cy="67300"/>
                </a:xfrm>
                <a:prstGeom prst="ellipse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E5A2A19B-154E-406A-B1CD-9CA8B43C3E66}"/>
                    </a:ext>
                  </a:extLst>
                </p:cNvPr>
                <p:cNvSpPr/>
                <p:nvPr/>
              </p:nvSpPr>
              <p:spPr>
                <a:xfrm rot="20700000">
                  <a:off x="4845494" y="4227979"/>
                  <a:ext cx="831645" cy="683154"/>
                </a:xfrm>
                <a:custGeom>
                  <a:avLst/>
                  <a:gdLst>
                    <a:gd name="connsiteX0" fmla="*/ 403748 w 831645"/>
                    <a:gd name="connsiteY0" fmla="*/ 0 h 683154"/>
                    <a:gd name="connsiteX1" fmla="*/ 831645 w 831645"/>
                    <a:gd name="connsiteY1" fmla="*/ 427897 h 683154"/>
                    <a:gd name="connsiteX2" fmla="*/ 758567 w 831645"/>
                    <a:gd name="connsiteY2" fmla="*/ 667139 h 683154"/>
                    <a:gd name="connsiteX3" fmla="*/ 745353 w 831645"/>
                    <a:gd name="connsiteY3" fmla="*/ 683154 h 683154"/>
                    <a:gd name="connsiteX4" fmla="*/ 695860 w 831645"/>
                    <a:gd name="connsiteY4" fmla="*/ 678619 h 683154"/>
                    <a:gd name="connsiteX5" fmla="*/ 457067 w 831645"/>
                    <a:gd name="connsiteY5" fmla="*/ 671512 h 683154"/>
                    <a:gd name="connsiteX6" fmla="*/ 457067 w 831645"/>
                    <a:gd name="connsiteY6" fmla="*/ 291872 h 683154"/>
                    <a:gd name="connsiteX7" fmla="*/ 254844 w 831645"/>
                    <a:gd name="connsiteY7" fmla="*/ 291872 h 683154"/>
                    <a:gd name="connsiteX8" fmla="*/ 239666 w 831645"/>
                    <a:gd name="connsiteY8" fmla="*/ 261405 h 683154"/>
                    <a:gd name="connsiteX9" fmla="*/ 224488 w 831645"/>
                    <a:gd name="connsiteY9" fmla="*/ 291872 h 683154"/>
                    <a:gd name="connsiteX10" fmla="*/ 120067 w 831645"/>
                    <a:gd name="connsiteY10" fmla="*/ 291872 h 683154"/>
                    <a:gd name="connsiteX11" fmla="*/ 104889 w 831645"/>
                    <a:gd name="connsiteY11" fmla="*/ 261405 h 683154"/>
                    <a:gd name="connsiteX12" fmla="*/ 89711 w 831645"/>
                    <a:gd name="connsiteY12" fmla="*/ 291872 h 683154"/>
                    <a:gd name="connsiteX13" fmla="*/ 0 w 831645"/>
                    <a:gd name="connsiteY13" fmla="*/ 291872 h 683154"/>
                    <a:gd name="connsiteX14" fmla="*/ 9477 w 831645"/>
                    <a:gd name="connsiteY14" fmla="*/ 261340 h 683154"/>
                    <a:gd name="connsiteX15" fmla="*/ 403748 w 831645"/>
                    <a:gd name="connsiteY15" fmla="*/ 0 h 683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1645" h="683154">
                      <a:moveTo>
                        <a:pt x="403748" y="0"/>
                      </a:moveTo>
                      <a:cubicBezTo>
                        <a:pt x="640069" y="0"/>
                        <a:pt x="831645" y="191576"/>
                        <a:pt x="831645" y="427897"/>
                      </a:cubicBezTo>
                      <a:cubicBezTo>
                        <a:pt x="831645" y="516518"/>
                        <a:pt x="804705" y="598846"/>
                        <a:pt x="758567" y="667139"/>
                      </a:cubicBezTo>
                      <a:lnTo>
                        <a:pt x="745353" y="683154"/>
                      </a:lnTo>
                      <a:lnTo>
                        <a:pt x="695860" y="678619"/>
                      </a:lnTo>
                      <a:lnTo>
                        <a:pt x="457067" y="671512"/>
                      </a:lnTo>
                      <a:lnTo>
                        <a:pt x="457067" y="291872"/>
                      </a:lnTo>
                      <a:lnTo>
                        <a:pt x="254844" y="291872"/>
                      </a:lnTo>
                      <a:lnTo>
                        <a:pt x="239666" y="261405"/>
                      </a:lnTo>
                      <a:lnTo>
                        <a:pt x="224488" y="291872"/>
                      </a:lnTo>
                      <a:lnTo>
                        <a:pt x="120067" y="291872"/>
                      </a:lnTo>
                      <a:lnTo>
                        <a:pt x="104889" y="261405"/>
                      </a:lnTo>
                      <a:lnTo>
                        <a:pt x="89711" y="291872"/>
                      </a:lnTo>
                      <a:lnTo>
                        <a:pt x="0" y="291872"/>
                      </a:lnTo>
                      <a:lnTo>
                        <a:pt x="9477" y="261340"/>
                      </a:lnTo>
                      <a:cubicBezTo>
                        <a:pt x="74436" y="107762"/>
                        <a:pt x="226507" y="0"/>
                        <a:pt x="40374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6BC58255-B633-42DC-8374-1BE6EAC9B42C}"/>
                    </a:ext>
                  </a:extLst>
                </p:cNvPr>
                <p:cNvGrpSpPr/>
                <p:nvPr/>
              </p:nvGrpSpPr>
              <p:grpSpPr>
                <a:xfrm rot="20700000">
                  <a:off x="5284369" y="4554546"/>
                  <a:ext cx="145096" cy="208240"/>
                  <a:chOff x="2006636" y="4219958"/>
                  <a:chExt cx="184384" cy="264624"/>
                </a:xfrm>
              </p:grpSpPr>
              <p:sp>
                <p:nvSpPr>
                  <p:cNvPr id="214" name="フリーフォーム: 図形 213">
                    <a:extLst>
                      <a:ext uri="{FF2B5EF4-FFF2-40B4-BE49-F238E27FC236}">
                        <a16:creationId xmlns:a16="http://schemas.microsoft.com/office/drawing/2014/main" id="{574F2EFE-BCA0-4897-95BD-B691E98CAC70}"/>
                      </a:ext>
                    </a:extLst>
                  </p:cNvPr>
                  <p:cNvSpPr/>
                  <p:nvPr/>
                </p:nvSpPr>
                <p:spPr>
                  <a:xfrm>
                    <a:off x="2006636" y="4219958"/>
                    <a:ext cx="184384" cy="264624"/>
                  </a:xfrm>
                  <a:custGeom>
                    <a:avLst/>
                    <a:gdLst>
                      <a:gd name="connsiteX0" fmla="*/ 182562 w 452437"/>
                      <a:gd name="connsiteY0" fmla="*/ 0 h 595356"/>
                      <a:gd name="connsiteX1" fmla="*/ 452437 w 452437"/>
                      <a:gd name="connsiteY1" fmla="*/ 297678 h 595356"/>
                      <a:gd name="connsiteX2" fmla="*/ 182562 w 452437"/>
                      <a:gd name="connsiteY2" fmla="*/ 595356 h 595356"/>
                      <a:gd name="connsiteX3" fmla="*/ 31672 w 452437"/>
                      <a:gd name="connsiteY3" fmla="*/ 544517 h 595356"/>
                      <a:gd name="connsiteX4" fmla="*/ 0 w 452437"/>
                      <a:gd name="connsiteY4" fmla="*/ 515693 h 595356"/>
                      <a:gd name="connsiteX5" fmla="*/ 8268 w 452437"/>
                      <a:gd name="connsiteY5" fmla="*/ 508168 h 595356"/>
                      <a:gd name="connsiteX6" fmla="*/ 87312 w 452437"/>
                      <a:gd name="connsiteY6" fmla="*/ 297678 h 595356"/>
                      <a:gd name="connsiteX7" fmla="*/ 8268 w 452437"/>
                      <a:gd name="connsiteY7" fmla="*/ 87188 h 595356"/>
                      <a:gd name="connsiteX8" fmla="*/ 0 w 452437"/>
                      <a:gd name="connsiteY8" fmla="*/ 79663 h 595356"/>
                      <a:gd name="connsiteX9" fmla="*/ 31672 w 452437"/>
                      <a:gd name="connsiteY9" fmla="*/ 50839 h 595356"/>
                      <a:gd name="connsiteX10" fmla="*/ 182562 w 452437"/>
                      <a:gd name="connsiteY10" fmla="*/ 0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10" fmla="*/ 178752 w 452437"/>
                      <a:gd name="connsiteY10" fmla="*/ 389118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0" fmla="*/ 8268 w 452437"/>
                      <a:gd name="connsiteY0" fmla="*/ 87188 h 595356"/>
                      <a:gd name="connsiteX1" fmla="*/ 0 w 452437"/>
                      <a:gd name="connsiteY1" fmla="*/ 79663 h 595356"/>
                      <a:gd name="connsiteX2" fmla="*/ 31672 w 452437"/>
                      <a:gd name="connsiteY2" fmla="*/ 50839 h 595356"/>
                      <a:gd name="connsiteX3" fmla="*/ 182562 w 452437"/>
                      <a:gd name="connsiteY3" fmla="*/ 0 h 595356"/>
                      <a:gd name="connsiteX4" fmla="*/ 452437 w 452437"/>
                      <a:gd name="connsiteY4" fmla="*/ 297678 h 595356"/>
                      <a:gd name="connsiteX5" fmla="*/ 182562 w 452437"/>
                      <a:gd name="connsiteY5" fmla="*/ 595356 h 595356"/>
                      <a:gd name="connsiteX6" fmla="*/ 31672 w 452437"/>
                      <a:gd name="connsiteY6" fmla="*/ 544517 h 595356"/>
                      <a:gd name="connsiteX7" fmla="*/ 0 w 452437"/>
                      <a:gd name="connsiteY7" fmla="*/ 515693 h 595356"/>
                      <a:gd name="connsiteX8" fmla="*/ 8268 w 452437"/>
                      <a:gd name="connsiteY8" fmla="*/ 508168 h 595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2437" h="595356">
                        <a:moveTo>
                          <a:pt x="8268" y="87188"/>
                        </a:moveTo>
                        <a:lnTo>
                          <a:pt x="0" y="79663"/>
                        </a:lnTo>
                        <a:lnTo>
                          <a:pt x="31672" y="50839"/>
                        </a:lnTo>
                        <a:cubicBezTo>
                          <a:pt x="74745" y="18742"/>
                          <a:pt x="126669" y="0"/>
                          <a:pt x="182562" y="0"/>
                        </a:cubicBezTo>
                        <a:cubicBezTo>
                          <a:pt x="331610" y="0"/>
                          <a:pt x="452437" y="133275"/>
                          <a:pt x="452437" y="297678"/>
                        </a:cubicBezTo>
                        <a:cubicBezTo>
                          <a:pt x="452437" y="462081"/>
                          <a:pt x="331610" y="595356"/>
                          <a:pt x="182562" y="595356"/>
                        </a:cubicBezTo>
                        <a:cubicBezTo>
                          <a:pt x="126669" y="595356"/>
                          <a:pt x="74745" y="576614"/>
                          <a:pt x="31672" y="544517"/>
                        </a:cubicBezTo>
                        <a:lnTo>
                          <a:pt x="0" y="515693"/>
                        </a:lnTo>
                        <a:lnTo>
                          <a:pt x="8268" y="508168"/>
                        </a:ln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15" name="フリーフォーム: 図形 214">
                    <a:extLst>
                      <a:ext uri="{FF2B5EF4-FFF2-40B4-BE49-F238E27FC236}">
                        <a16:creationId xmlns:a16="http://schemas.microsoft.com/office/drawing/2014/main" id="{6F6347DA-9E2A-45FC-99E0-B9B6049D25F4}"/>
                      </a:ext>
                    </a:extLst>
                  </p:cNvPr>
                  <p:cNvSpPr/>
                  <p:nvPr/>
                </p:nvSpPr>
                <p:spPr>
                  <a:xfrm>
                    <a:off x="2022377" y="4259220"/>
                    <a:ext cx="115088" cy="190253"/>
                  </a:xfrm>
                  <a:custGeom>
                    <a:avLst/>
                    <a:gdLst>
                      <a:gd name="connsiteX0" fmla="*/ 182562 w 452437"/>
                      <a:gd name="connsiteY0" fmla="*/ 0 h 595356"/>
                      <a:gd name="connsiteX1" fmla="*/ 452437 w 452437"/>
                      <a:gd name="connsiteY1" fmla="*/ 297678 h 595356"/>
                      <a:gd name="connsiteX2" fmla="*/ 182562 w 452437"/>
                      <a:gd name="connsiteY2" fmla="*/ 595356 h 595356"/>
                      <a:gd name="connsiteX3" fmla="*/ 31672 w 452437"/>
                      <a:gd name="connsiteY3" fmla="*/ 544517 h 595356"/>
                      <a:gd name="connsiteX4" fmla="*/ 0 w 452437"/>
                      <a:gd name="connsiteY4" fmla="*/ 515693 h 595356"/>
                      <a:gd name="connsiteX5" fmla="*/ 8268 w 452437"/>
                      <a:gd name="connsiteY5" fmla="*/ 508168 h 595356"/>
                      <a:gd name="connsiteX6" fmla="*/ 87312 w 452437"/>
                      <a:gd name="connsiteY6" fmla="*/ 297678 h 595356"/>
                      <a:gd name="connsiteX7" fmla="*/ 8268 w 452437"/>
                      <a:gd name="connsiteY7" fmla="*/ 87188 h 595356"/>
                      <a:gd name="connsiteX8" fmla="*/ 0 w 452437"/>
                      <a:gd name="connsiteY8" fmla="*/ 79663 h 595356"/>
                      <a:gd name="connsiteX9" fmla="*/ 31672 w 452437"/>
                      <a:gd name="connsiteY9" fmla="*/ 50839 h 595356"/>
                      <a:gd name="connsiteX10" fmla="*/ 182562 w 452437"/>
                      <a:gd name="connsiteY10" fmla="*/ 0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10" fmla="*/ 178752 w 452437"/>
                      <a:gd name="connsiteY10" fmla="*/ 389118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0" fmla="*/ 8268 w 452437"/>
                      <a:gd name="connsiteY0" fmla="*/ 87188 h 595356"/>
                      <a:gd name="connsiteX1" fmla="*/ 0 w 452437"/>
                      <a:gd name="connsiteY1" fmla="*/ 79663 h 595356"/>
                      <a:gd name="connsiteX2" fmla="*/ 31672 w 452437"/>
                      <a:gd name="connsiteY2" fmla="*/ 50839 h 595356"/>
                      <a:gd name="connsiteX3" fmla="*/ 182562 w 452437"/>
                      <a:gd name="connsiteY3" fmla="*/ 0 h 595356"/>
                      <a:gd name="connsiteX4" fmla="*/ 452437 w 452437"/>
                      <a:gd name="connsiteY4" fmla="*/ 297678 h 595356"/>
                      <a:gd name="connsiteX5" fmla="*/ 182562 w 452437"/>
                      <a:gd name="connsiteY5" fmla="*/ 595356 h 595356"/>
                      <a:gd name="connsiteX6" fmla="*/ 31672 w 452437"/>
                      <a:gd name="connsiteY6" fmla="*/ 544517 h 595356"/>
                      <a:gd name="connsiteX7" fmla="*/ 0 w 452437"/>
                      <a:gd name="connsiteY7" fmla="*/ 515693 h 595356"/>
                      <a:gd name="connsiteX8" fmla="*/ 8268 w 452437"/>
                      <a:gd name="connsiteY8" fmla="*/ 508168 h 595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2437" h="595356">
                        <a:moveTo>
                          <a:pt x="8268" y="87188"/>
                        </a:moveTo>
                        <a:lnTo>
                          <a:pt x="0" y="79663"/>
                        </a:lnTo>
                        <a:lnTo>
                          <a:pt x="31672" y="50839"/>
                        </a:lnTo>
                        <a:cubicBezTo>
                          <a:pt x="74745" y="18742"/>
                          <a:pt x="126669" y="0"/>
                          <a:pt x="182562" y="0"/>
                        </a:cubicBezTo>
                        <a:cubicBezTo>
                          <a:pt x="331610" y="0"/>
                          <a:pt x="452437" y="133275"/>
                          <a:pt x="452437" y="297678"/>
                        </a:cubicBezTo>
                        <a:cubicBezTo>
                          <a:pt x="452437" y="462081"/>
                          <a:pt x="331610" y="595356"/>
                          <a:pt x="182562" y="595356"/>
                        </a:cubicBezTo>
                        <a:cubicBezTo>
                          <a:pt x="126669" y="595356"/>
                          <a:pt x="74745" y="576614"/>
                          <a:pt x="31672" y="544517"/>
                        </a:cubicBezTo>
                        <a:lnTo>
                          <a:pt x="0" y="515693"/>
                        </a:lnTo>
                        <a:lnTo>
                          <a:pt x="8268" y="50816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211" name="楕円 210">
                  <a:extLst>
                    <a:ext uri="{FF2B5EF4-FFF2-40B4-BE49-F238E27FC236}">
                      <a16:creationId xmlns:a16="http://schemas.microsoft.com/office/drawing/2014/main" id="{66D24550-1811-4DE9-9CDD-50D4237205C0}"/>
                    </a:ext>
                  </a:extLst>
                </p:cNvPr>
                <p:cNvSpPr/>
                <p:nvPr/>
              </p:nvSpPr>
              <p:spPr>
                <a:xfrm rot="20700000">
                  <a:off x="4928399" y="4651380"/>
                  <a:ext cx="129102" cy="16905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楕円 211">
                  <a:extLst>
                    <a:ext uri="{FF2B5EF4-FFF2-40B4-BE49-F238E27FC236}">
                      <a16:creationId xmlns:a16="http://schemas.microsoft.com/office/drawing/2014/main" id="{A9F08016-6522-444B-9F8F-0D4FF631ACBB}"/>
                    </a:ext>
                  </a:extLst>
                </p:cNvPr>
                <p:cNvSpPr/>
                <p:nvPr/>
              </p:nvSpPr>
              <p:spPr>
                <a:xfrm rot="20700000">
                  <a:off x="4923380" y="4678213"/>
                  <a:ext cx="89193" cy="10418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楕円 212">
                  <a:extLst>
                    <a:ext uri="{FF2B5EF4-FFF2-40B4-BE49-F238E27FC236}">
                      <a16:creationId xmlns:a16="http://schemas.microsoft.com/office/drawing/2014/main" id="{BD081B83-5C90-4532-99B8-49BC70B520B3}"/>
                    </a:ext>
                  </a:extLst>
                </p:cNvPr>
                <p:cNvSpPr/>
                <p:nvPr/>
              </p:nvSpPr>
              <p:spPr>
                <a:xfrm rot="20700000">
                  <a:off x="4934537" y="4696711"/>
                  <a:ext cx="46343" cy="5488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ECB92531-0ADE-4EA4-9054-025E34852454}"/>
                  </a:ext>
                </a:extLst>
              </p:cNvPr>
              <p:cNvGrpSpPr/>
              <p:nvPr/>
            </p:nvGrpSpPr>
            <p:grpSpPr>
              <a:xfrm rot="3600000">
                <a:off x="6966750" y="4783209"/>
                <a:ext cx="639480" cy="600403"/>
                <a:chOff x="4856423" y="5167654"/>
                <a:chExt cx="639480" cy="600403"/>
              </a:xfrm>
            </p:grpSpPr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44C34D6F-F5A0-4C45-8978-0B2A936B50A3}"/>
                    </a:ext>
                  </a:extLst>
                </p:cNvPr>
                <p:cNvSpPr/>
                <p:nvPr/>
              </p:nvSpPr>
              <p:spPr>
                <a:xfrm rot="13500000">
                  <a:off x="5009044" y="5375920"/>
                  <a:ext cx="239516" cy="544758"/>
                </a:xfrm>
                <a:custGeom>
                  <a:avLst/>
                  <a:gdLst>
                    <a:gd name="connsiteX0" fmla="*/ 209390 w 319178"/>
                    <a:gd name="connsiteY0" fmla="*/ 725941 h 725941"/>
                    <a:gd name="connsiteX1" fmla="*/ 60038 w 319178"/>
                    <a:gd name="connsiteY1" fmla="*/ 725941 h 725941"/>
                    <a:gd name="connsiteX2" fmla="*/ 84202 w 319178"/>
                    <a:gd name="connsiteY2" fmla="*/ 344689 h 725941"/>
                    <a:gd name="connsiteX3" fmla="*/ 79633 w 319178"/>
                    <a:gd name="connsiteY3" fmla="*/ 341609 h 725941"/>
                    <a:gd name="connsiteX4" fmla="*/ 54451 w 319178"/>
                    <a:gd name="connsiteY4" fmla="*/ 280815 h 725941"/>
                    <a:gd name="connsiteX5" fmla="*/ 54452 w 319178"/>
                    <a:gd name="connsiteY5" fmla="*/ 209938 h 725941"/>
                    <a:gd name="connsiteX6" fmla="*/ 1865 w 319178"/>
                    <a:gd name="connsiteY6" fmla="*/ 110804 h 725941"/>
                    <a:gd name="connsiteX7" fmla="*/ 8491 w 319178"/>
                    <a:gd name="connsiteY7" fmla="*/ 89206 h 725941"/>
                    <a:gd name="connsiteX8" fmla="*/ 14572 w 319178"/>
                    <a:gd name="connsiteY8" fmla="*/ 87402 h 725941"/>
                    <a:gd name="connsiteX9" fmla="*/ 30088 w 319178"/>
                    <a:gd name="connsiteY9" fmla="*/ 95833 h 725941"/>
                    <a:gd name="connsiteX10" fmla="*/ 78155 w 319178"/>
                    <a:gd name="connsiteY10" fmla="*/ 174591 h 725941"/>
                    <a:gd name="connsiteX11" fmla="*/ 50927 w 319178"/>
                    <a:gd name="connsiteY11" fmla="*/ 63234 h 725941"/>
                    <a:gd name="connsiteX12" fmla="*/ 64924 w 319178"/>
                    <a:gd name="connsiteY12" fmla="*/ 38992 h 725941"/>
                    <a:gd name="connsiteX13" fmla="*/ 72768 w 319178"/>
                    <a:gd name="connsiteY13" fmla="*/ 38500 h 725941"/>
                    <a:gd name="connsiteX14" fmla="*/ 89166 w 319178"/>
                    <a:gd name="connsiteY14" fmla="*/ 52988 h 725941"/>
                    <a:gd name="connsiteX15" fmla="*/ 121100 w 319178"/>
                    <a:gd name="connsiteY15" fmla="*/ 168896 h 725941"/>
                    <a:gd name="connsiteX16" fmla="*/ 129806 w 319178"/>
                    <a:gd name="connsiteY16" fmla="*/ 19058 h 725941"/>
                    <a:gd name="connsiteX17" fmla="*/ 148864 w 319178"/>
                    <a:gd name="connsiteY17" fmla="*/ 0 h 725941"/>
                    <a:gd name="connsiteX18" fmla="*/ 167923 w 319178"/>
                    <a:gd name="connsiteY18" fmla="*/ 19058 h 725941"/>
                    <a:gd name="connsiteX19" fmla="*/ 167923 w 319178"/>
                    <a:gd name="connsiteY19" fmla="*/ 171004 h 725941"/>
                    <a:gd name="connsiteX20" fmla="*/ 211672 w 319178"/>
                    <a:gd name="connsiteY20" fmla="*/ 48186 h 725941"/>
                    <a:gd name="connsiteX21" fmla="*/ 234904 w 319178"/>
                    <a:gd name="connsiteY21" fmla="*/ 34773 h 725941"/>
                    <a:gd name="connsiteX22" fmla="*/ 248318 w 319178"/>
                    <a:gd name="connsiteY22" fmla="*/ 58006 h 725941"/>
                    <a:gd name="connsiteX23" fmla="*/ 220122 w 319178"/>
                    <a:gd name="connsiteY23" fmla="*/ 173980 h 725941"/>
                    <a:gd name="connsiteX24" fmla="*/ 231625 w 319178"/>
                    <a:gd name="connsiteY24" fmla="*/ 216555 h 725941"/>
                    <a:gd name="connsiteX25" fmla="*/ 278671 w 319178"/>
                    <a:gd name="connsiteY25" fmla="*/ 171598 h 725941"/>
                    <a:gd name="connsiteX26" fmla="*/ 312229 w 319178"/>
                    <a:gd name="connsiteY26" fmla="*/ 171598 h 725941"/>
                    <a:gd name="connsiteX27" fmla="*/ 312228 w 319178"/>
                    <a:gd name="connsiteY27" fmla="*/ 171598 h 725941"/>
                    <a:gd name="connsiteX28" fmla="*/ 312228 w 319178"/>
                    <a:gd name="connsiteY28" fmla="*/ 205156 h 725941"/>
                    <a:gd name="connsiteX29" fmla="*/ 224657 w 319178"/>
                    <a:gd name="connsiteY29" fmla="*/ 298142 h 725941"/>
                    <a:gd name="connsiteX30" fmla="*/ 195116 w 319178"/>
                    <a:gd name="connsiteY30" fmla="*/ 347158 h 725941"/>
                    <a:gd name="connsiteX31" fmla="*/ 185724 w 319178"/>
                    <a:gd name="connsiteY31" fmla="*/ 352546 h 725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19178" h="725941">
                      <a:moveTo>
                        <a:pt x="209390" y="725941"/>
                      </a:moveTo>
                      <a:lnTo>
                        <a:pt x="60038" y="725941"/>
                      </a:lnTo>
                      <a:lnTo>
                        <a:pt x="84202" y="344689"/>
                      </a:lnTo>
                      <a:lnTo>
                        <a:pt x="79633" y="341609"/>
                      </a:lnTo>
                      <a:cubicBezTo>
                        <a:pt x="64075" y="326050"/>
                        <a:pt x="54451" y="304556"/>
                        <a:pt x="54451" y="280815"/>
                      </a:cubicBezTo>
                      <a:lnTo>
                        <a:pt x="54452" y="209938"/>
                      </a:lnTo>
                      <a:lnTo>
                        <a:pt x="1865" y="110804"/>
                      </a:lnTo>
                      <a:cubicBezTo>
                        <a:pt x="-2269" y="103010"/>
                        <a:pt x="697" y="93340"/>
                        <a:pt x="8491" y="89206"/>
                      </a:cubicBezTo>
                      <a:cubicBezTo>
                        <a:pt x="10439" y="88173"/>
                        <a:pt x="12505" y="87583"/>
                        <a:pt x="14572" y="87402"/>
                      </a:cubicBezTo>
                      <a:cubicBezTo>
                        <a:pt x="20773" y="86857"/>
                        <a:pt x="26988" y="89987"/>
                        <a:pt x="30088" y="95833"/>
                      </a:cubicBezTo>
                      <a:cubicBezTo>
                        <a:pt x="46110" y="122085"/>
                        <a:pt x="71566" y="179336"/>
                        <a:pt x="78155" y="174591"/>
                      </a:cubicBezTo>
                      <a:cubicBezTo>
                        <a:pt x="84743" y="169845"/>
                        <a:pt x="60003" y="100353"/>
                        <a:pt x="50927" y="63234"/>
                      </a:cubicBezTo>
                      <a:cubicBezTo>
                        <a:pt x="48098" y="52675"/>
                        <a:pt x="54365" y="41821"/>
                        <a:pt x="64924" y="38992"/>
                      </a:cubicBezTo>
                      <a:cubicBezTo>
                        <a:pt x="67564" y="38284"/>
                        <a:pt x="70222" y="38146"/>
                        <a:pt x="72768" y="38500"/>
                      </a:cubicBezTo>
                      <a:cubicBezTo>
                        <a:pt x="80408" y="39564"/>
                        <a:pt x="87044" y="45069"/>
                        <a:pt x="89166" y="52988"/>
                      </a:cubicBezTo>
                      <a:cubicBezTo>
                        <a:pt x="99985" y="93364"/>
                        <a:pt x="113673" y="169933"/>
                        <a:pt x="121100" y="168896"/>
                      </a:cubicBezTo>
                      <a:cubicBezTo>
                        <a:pt x="128527" y="167858"/>
                        <a:pt x="127078" y="70745"/>
                        <a:pt x="129806" y="19058"/>
                      </a:cubicBezTo>
                      <a:cubicBezTo>
                        <a:pt x="129806" y="8533"/>
                        <a:pt x="138338" y="0"/>
                        <a:pt x="148864" y="0"/>
                      </a:cubicBezTo>
                      <a:cubicBezTo>
                        <a:pt x="159390" y="0"/>
                        <a:pt x="167923" y="8533"/>
                        <a:pt x="167923" y="19058"/>
                      </a:cubicBezTo>
                      <a:cubicBezTo>
                        <a:pt x="167923" y="70577"/>
                        <a:pt x="160650" y="169997"/>
                        <a:pt x="167923" y="171004"/>
                      </a:cubicBezTo>
                      <a:cubicBezTo>
                        <a:pt x="175195" y="172011"/>
                        <a:pt x="197089" y="89996"/>
                        <a:pt x="211672" y="48186"/>
                      </a:cubicBezTo>
                      <a:cubicBezTo>
                        <a:pt x="214383" y="38067"/>
                        <a:pt x="224784" y="32061"/>
                        <a:pt x="234904" y="34773"/>
                      </a:cubicBezTo>
                      <a:cubicBezTo>
                        <a:pt x="245024" y="37485"/>
                        <a:pt x="251029" y="47886"/>
                        <a:pt x="248318" y="58006"/>
                      </a:cubicBezTo>
                      <a:cubicBezTo>
                        <a:pt x="237353" y="98926"/>
                        <a:pt x="223949" y="157475"/>
                        <a:pt x="220122" y="173980"/>
                      </a:cubicBezTo>
                      <a:cubicBezTo>
                        <a:pt x="216296" y="190484"/>
                        <a:pt x="210734" y="213676"/>
                        <a:pt x="231625" y="216555"/>
                      </a:cubicBezTo>
                      <a:cubicBezTo>
                        <a:pt x="239475" y="212535"/>
                        <a:pt x="262989" y="186584"/>
                        <a:pt x="278671" y="171598"/>
                      </a:cubicBezTo>
                      <a:cubicBezTo>
                        <a:pt x="287937" y="162331"/>
                        <a:pt x="302962" y="162331"/>
                        <a:pt x="312229" y="171598"/>
                      </a:cubicBezTo>
                      <a:lnTo>
                        <a:pt x="312228" y="171598"/>
                      </a:lnTo>
                      <a:cubicBezTo>
                        <a:pt x="321495" y="180865"/>
                        <a:pt x="321495" y="195890"/>
                        <a:pt x="312228" y="205156"/>
                      </a:cubicBezTo>
                      <a:lnTo>
                        <a:pt x="224657" y="298142"/>
                      </a:lnTo>
                      <a:cubicBezTo>
                        <a:pt x="220648" y="317731"/>
                        <a:pt x="209978" y="334893"/>
                        <a:pt x="195116" y="347158"/>
                      </a:cubicBezTo>
                      <a:lnTo>
                        <a:pt x="185724" y="35254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四角形: 上の 2 つの角を丸める 205">
                  <a:extLst>
                    <a:ext uri="{FF2B5EF4-FFF2-40B4-BE49-F238E27FC236}">
                      <a16:creationId xmlns:a16="http://schemas.microsoft.com/office/drawing/2014/main" id="{A748582C-DC93-4ABA-81A1-8579FBB81EB3}"/>
                    </a:ext>
                  </a:extLst>
                </p:cNvPr>
                <p:cNvSpPr/>
                <p:nvPr/>
              </p:nvSpPr>
              <p:spPr>
                <a:xfrm rot="1800000">
                  <a:off x="5310205" y="5167654"/>
                  <a:ext cx="185698" cy="34962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E075463E-6A1F-4380-ACF7-12035DF58B1F}"/>
                </a:ext>
              </a:extLst>
            </p:cNvPr>
            <p:cNvGrpSpPr/>
            <p:nvPr/>
          </p:nvGrpSpPr>
          <p:grpSpPr>
            <a:xfrm>
              <a:off x="7019162" y="4378760"/>
              <a:ext cx="383408" cy="291748"/>
              <a:chOff x="3380749" y="4781515"/>
              <a:chExt cx="1010063" cy="768590"/>
            </a:xfrm>
          </p:grpSpPr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7645CBF0-742E-4B10-AE1D-1C9967CA9B8B}"/>
                  </a:ext>
                </a:extLst>
              </p:cNvPr>
              <p:cNvGrpSpPr/>
              <p:nvPr/>
            </p:nvGrpSpPr>
            <p:grpSpPr>
              <a:xfrm rot="20924143">
                <a:off x="3388464" y="4784115"/>
                <a:ext cx="697922" cy="527694"/>
                <a:chOff x="3624181" y="4914587"/>
                <a:chExt cx="918937" cy="643030"/>
              </a:xfrm>
            </p:grpSpPr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805DC4A5-AF5A-4CC2-AB66-0D0E0BF0A13B}"/>
                    </a:ext>
                  </a:extLst>
                </p:cNvPr>
                <p:cNvSpPr/>
                <p:nvPr/>
              </p:nvSpPr>
              <p:spPr>
                <a:xfrm rot="15300000" flipH="1">
                  <a:off x="3998492" y="5012991"/>
                  <a:ext cx="347575" cy="741677"/>
                </a:xfrm>
                <a:custGeom>
                  <a:avLst/>
                  <a:gdLst>
                    <a:gd name="connsiteX0" fmla="*/ 100476 w 387608"/>
                    <a:gd name="connsiteY0" fmla="*/ 46459 h 598956"/>
                    <a:gd name="connsiteX1" fmla="*/ 6083 w 387608"/>
                    <a:gd name="connsiteY1" fmla="*/ 377635 h 598956"/>
                    <a:gd name="connsiteX2" fmla="*/ 226372 w 387608"/>
                    <a:gd name="connsiteY2" fmla="*/ 465581 h 598956"/>
                    <a:gd name="connsiteX3" fmla="*/ 259427 w 387608"/>
                    <a:gd name="connsiteY3" fmla="*/ 463267 h 598956"/>
                    <a:gd name="connsiteX4" fmla="*/ 262921 w 387608"/>
                    <a:gd name="connsiteY4" fmla="*/ 502428 h 598956"/>
                    <a:gd name="connsiteX5" fmla="*/ 277827 w 387608"/>
                    <a:gd name="connsiteY5" fmla="*/ 584989 h 598956"/>
                    <a:gd name="connsiteX6" fmla="*/ 387444 w 387608"/>
                    <a:gd name="connsiteY6" fmla="*/ 432520 h 598956"/>
                    <a:gd name="connsiteX7" fmla="*/ 371862 w 387608"/>
                    <a:gd name="connsiteY7" fmla="*/ 332331 h 598956"/>
                    <a:gd name="connsiteX8" fmla="*/ 370398 w 387608"/>
                    <a:gd name="connsiteY8" fmla="*/ 328927 h 598956"/>
                    <a:gd name="connsiteX9" fmla="*/ 368343 w 387608"/>
                    <a:gd name="connsiteY9" fmla="*/ 313396 h 598956"/>
                    <a:gd name="connsiteX10" fmla="*/ 153390 w 387608"/>
                    <a:gd name="connsiteY10" fmla="*/ 106 h 598956"/>
                    <a:gd name="connsiteX11" fmla="*/ 100476 w 387608"/>
                    <a:gd name="connsiteY11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63071 w 387758"/>
                    <a:gd name="connsiteY3" fmla="*/ 502428 h 598956"/>
                    <a:gd name="connsiteX4" fmla="*/ 277977 w 387758"/>
                    <a:gd name="connsiteY4" fmla="*/ 584989 h 598956"/>
                    <a:gd name="connsiteX5" fmla="*/ 387594 w 387758"/>
                    <a:gd name="connsiteY5" fmla="*/ 432520 h 598956"/>
                    <a:gd name="connsiteX6" fmla="*/ 372012 w 387758"/>
                    <a:gd name="connsiteY6" fmla="*/ 332331 h 598956"/>
                    <a:gd name="connsiteX7" fmla="*/ 370548 w 387758"/>
                    <a:gd name="connsiteY7" fmla="*/ 328927 h 598956"/>
                    <a:gd name="connsiteX8" fmla="*/ 368493 w 387758"/>
                    <a:gd name="connsiteY8" fmla="*/ 313396 h 598956"/>
                    <a:gd name="connsiteX9" fmla="*/ 153540 w 387758"/>
                    <a:gd name="connsiteY9" fmla="*/ 106 h 598956"/>
                    <a:gd name="connsiteX10" fmla="*/ 100626 w 387758"/>
                    <a:gd name="connsiteY10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70548 w 387758"/>
                    <a:gd name="connsiteY6" fmla="*/ 328927 h 598956"/>
                    <a:gd name="connsiteX7" fmla="*/ 368493 w 387758"/>
                    <a:gd name="connsiteY7" fmla="*/ 313396 h 598956"/>
                    <a:gd name="connsiteX8" fmla="*/ 153540 w 387758"/>
                    <a:gd name="connsiteY8" fmla="*/ 106 h 598956"/>
                    <a:gd name="connsiteX9" fmla="*/ 100626 w 387758"/>
                    <a:gd name="connsiteY9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68493 w 387758"/>
                    <a:gd name="connsiteY6" fmla="*/ 313396 h 598956"/>
                    <a:gd name="connsiteX7" fmla="*/ 153540 w 387758"/>
                    <a:gd name="connsiteY7" fmla="*/ 106 h 598956"/>
                    <a:gd name="connsiteX8" fmla="*/ 100626 w 387758"/>
                    <a:gd name="connsiteY8" fmla="*/ 46459 h 598956"/>
                    <a:gd name="connsiteX0" fmla="*/ 100626 w 398692"/>
                    <a:gd name="connsiteY0" fmla="*/ 46459 h 598956"/>
                    <a:gd name="connsiteX1" fmla="*/ 6233 w 398692"/>
                    <a:gd name="connsiteY1" fmla="*/ 377635 h 598956"/>
                    <a:gd name="connsiteX2" fmla="*/ 259577 w 398692"/>
                    <a:gd name="connsiteY2" fmla="*/ 463267 h 598956"/>
                    <a:gd name="connsiteX3" fmla="*/ 277977 w 398692"/>
                    <a:gd name="connsiteY3" fmla="*/ 584989 h 598956"/>
                    <a:gd name="connsiteX4" fmla="*/ 387594 w 398692"/>
                    <a:gd name="connsiteY4" fmla="*/ 432520 h 598956"/>
                    <a:gd name="connsiteX5" fmla="*/ 368493 w 398692"/>
                    <a:gd name="connsiteY5" fmla="*/ 313396 h 598956"/>
                    <a:gd name="connsiteX6" fmla="*/ 153540 w 398692"/>
                    <a:gd name="connsiteY6" fmla="*/ 106 h 598956"/>
                    <a:gd name="connsiteX7" fmla="*/ 100626 w 398692"/>
                    <a:gd name="connsiteY7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39992"/>
                    <a:gd name="connsiteY0" fmla="*/ 46459 h 739857"/>
                    <a:gd name="connsiteX1" fmla="*/ 6233 w 339992"/>
                    <a:gd name="connsiteY1" fmla="*/ 377635 h 739857"/>
                    <a:gd name="connsiteX2" fmla="*/ 259577 w 339992"/>
                    <a:gd name="connsiteY2" fmla="*/ 463267 h 739857"/>
                    <a:gd name="connsiteX3" fmla="*/ 227076 w 339992"/>
                    <a:gd name="connsiteY3" fmla="*/ 739826 h 739857"/>
                    <a:gd name="connsiteX4" fmla="*/ 339992 w 339992"/>
                    <a:gd name="connsiteY4" fmla="*/ 443531 h 739857"/>
                    <a:gd name="connsiteX5" fmla="*/ 153540 w 339992"/>
                    <a:gd name="connsiteY5" fmla="*/ 106 h 739857"/>
                    <a:gd name="connsiteX6" fmla="*/ 100626 w 339992"/>
                    <a:gd name="connsiteY6" fmla="*/ 46459 h 739857"/>
                    <a:gd name="connsiteX0" fmla="*/ 100626 w 345139"/>
                    <a:gd name="connsiteY0" fmla="*/ 46459 h 739857"/>
                    <a:gd name="connsiteX1" fmla="*/ 6233 w 345139"/>
                    <a:gd name="connsiteY1" fmla="*/ 377635 h 739857"/>
                    <a:gd name="connsiteX2" fmla="*/ 259577 w 345139"/>
                    <a:gd name="connsiteY2" fmla="*/ 463267 h 739857"/>
                    <a:gd name="connsiteX3" fmla="*/ 227076 w 345139"/>
                    <a:gd name="connsiteY3" fmla="*/ 739826 h 739857"/>
                    <a:gd name="connsiteX4" fmla="*/ 339992 w 345139"/>
                    <a:gd name="connsiteY4" fmla="*/ 443531 h 739857"/>
                    <a:gd name="connsiteX5" fmla="*/ 153540 w 345139"/>
                    <a:gd name="connsiteY5" fmla="*/ 106 h 739857"/>
                    <a:gd name="connsiteX6" fmla="*/ 100626 w 345139"/>
                    <a:gd name="connsiteY6" fmla="*/ 46459 h 739857"/>
                    <a:gd name="connsiteX0" fmla="*/ 100626 w 345139"/>
                    <a:gd name="connsiteY0" fmla="*/ 46459 h 741773"/>
                    <a:gd name="connsiteX1" fmla="*/ 6233 w 345139"/>
                    <a:gd name="connsiteY1" fmla="*/ 377635 h 741773"/>
                    <a:gd name="connsiteX2" fmla="*/ 259577 w 345139"/>
                    <a:gd name="connsiteY2" fmla="*/ 463267 h 741773"/>
                    <a:gd name="connsiteX3" fmla="*/ 227076 w 345139"/>
                    <a:gd name="connsiteY3" fmla="*/ 739826 h 741773"/>
                    <a:gd name="connsiteX4" fmla="*/ 339992 w 345139"/>
                    <a:gd name="connsiteY4" fmla="*/ 443531 h 741773"/>
                    <a:gd name="connsiteX5" fmla="*/ 153540 w 345139"/>
                    <a:gd name="connsiteY5" fmla="*/ 106 h 741773"/>
                    <a:gd name="connsiteX6" fmla="*/ 100626 w 345139"/>
                    <a:gd name="connsiteY6" fmla="*/ 46459 h 741773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7246 w 347575"/>
                    <a:gd name="connsiteY0" fmla="*/ 46459 h 741677"/>
                    <a:gd name="connsiteX1" fmla="*/ 5771 w 347575"/>
                    <a:gd name="connsiteY1" fmla="*/ 442287 h 741677"/>
                    <a:gd name="connsiteX2" fmla="*/ 266197 w 347575"/>
                    <a:gd name="connsiteY2" fmla="*/ 463267 h 741677"/>
                    <a:gd name="connsiteX3" fmla="*/ 233696 w 347575"/>
                    <a:gd name="connsiteY3" fmla="*/ 739826 h 741677"/>
                    <a:gd name="connsiteX4" fmla="*/ 346612 w 347575"/>
                    <a:gd name="connsiteY4" fmla="*/ 443531 h 741677"/>
                    <a:gd name="connsiteX5" fmla="*/ 160160 w 347575"/>
                    <a:gd name="connsiteY5" fmla="*/ 106 h 741677"/>
                    <a:gd name="connsiteX6" fmla="*/ 107246 w 347575"/>
                    <a:gd name="connsiteY6" fmla="*/ 46459 h 741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7575" h="741677">
                      <a:moveTo>
                        <a:pt x="107246" y="46459"/>
                      </a:moveTo>
                      <a:cubicBezTo>
                        <a:pt x="49337" y="135366"/>
                        <a:pt x="-20721" y="372819"/>
                        <a:pt x="5771" y="442287"/>
                      </a:cubicBezTo>
                      <a:cubicBezTo>
                        <a:pt x="32263" y="511755"/>
                        <a:pt x="228210" y="413677"/>
                        <a:pt x="266197" y="463267"/>
                      </a:cubicBezTo>
                      <a:cubicBezTo>
                        <a:pt x="304185" y="512857"/>
                        <a:pt x="177859" y="721364"/>
                        <a:pt x="233696" y="739826"/>
                      </a:cubicBezTo>
                      <a:cubicBezTo>
                        <a:pt x="289533" y="758288"/>
                        <a:pt x="333842" y="637151"/>
                        <a:pt x="346612" y="443531"/>
                      </a:cubicBezTo>
                      <a:cubicBezTo>
                        <a:pt x="359382" y="249911"/>
                        <a:pt x="242431" y="23843"/>
                        <a:pt x="160160" y="106"/>
                      </a:cubicBezTo>
                      <a:cubicBezTo>
                        <a:pt x="145338" y="-1578"/>
                        <a:pt x="126549" y="16823"/>
                        <a:pt x="107246" y="4645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二等辺三角形 1033">
                  <a:extLst>
                    <a:ext uri="{FF2B5EF4-FFF2-40B4-BE49-F238E27FC236}">
                      <a16:creationId xmlns:a16="http://schemas.microsoft.com/office/drawing/2014/main" id="{153ED714-4EF2-40CB-A29F-846904859905}"/>
                    </a:ext>
                  </a:extLst>
                </p:cNvPr>
                <p:cNvSpPr/>
                <p:nvPr/>
              </p:nvSpPr>
              <p:spPr>
                <a:xfrm rot="16200000">
                  <a:off x="3898319" y="5196777"/>
                  <a:ext cx="25975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  <a:gd name="connsiteX0" fmla="*/ 46727 w 572741"/>
                    <a:gd name="connsiteY0" fmla="*/ 450579 h 465324"/>
                    <a:gd name="connsiteX1" fmla="*/ 155801 w 572741"/>
                    <a:gd name="connsiteY1" fmla="*/ 487 h 465324"/>
                    <a:gd name="connsiteX2" fmla="*/ 572053 w 572741"/>
                    <a:gd name="connsiteY2" fmla="*/ 364855 h 465324"/>
                    <a:gd name="connsiteX3" fmla="*/ 46727 w 572741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2741" h="465324">
                      <a:moveTo>
                        <a:pt x="46727" y="450579"/>
                      </a:moveTo>
                      <a:cubicBezTo>
                        <a:pt x="-74424" y="368025"/>
                        <a:pt x="68247" y="14774"/>
                        <a:pt x="155801" y="487"/>
                      </a:cubicBezTo>
                      <a:cubicBezTo>
                        <a:pt x="243355" y="-13800"/>
                        <a:pt x="590232" y="289840"/>
                        <a:pt x="572053" y="364855"/>
                      </a:cubicBezTo>
                      <a:cubicBezTo>
                        <a:pt x="553874" y="439870"/>
                        <a:pt x="89908" y="492257"/>
                        <a:pt x="46727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二等辺三角形 1033">
                  <a:extLst>
                    <a:ext uri="{FF2B5EF4-FFF2-40B4-BE49-F238E27FC236}">
                      <a16:creationId xmlns:a16="http://schemas.microsoft.com/office/drawing/2014/main" id="{D4085FA9-B57C-4756-A3C0-8D892E07E168}"/>
                    </a:ext>
                  </a:extLst>
                </p:cNvPr>
                <p:cNvSpPr/>
                <p:nvPr/>
              </p:nvSpPr>
              <p:spPr>
                <a:xfrm rot="13500000">
                  <a:off x="3586965" y="4951803"/>
                  <a:ext cx="539755" cy="465324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二等辺三角形 1033">
                  <a:extLst>
                    <a:ext uri="{FF2B5EF4-FFF2-40B4-BE49-F238E27FC236}">
                      <a16:creationId xmlns:a16="http://schemas.microsoft.com/office/drawing/2014/main" id="{9CFB8334-0E27-49EE-8495-5AAA69B6676A}"/>
                    </a:ext>
                  </a:extLst>
                </p:cNvPr>
                <p:cNvSpPr/>
                <p:nvPr/>
              </p:nvSpPr>
              <p:spPr>
                <a:xfrm rot="13500000">
                  <a:off x="3635086" y="5015025"/>
                  <a:ext cx="43767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5" name="アーチ 184">
                <a:extLst>
                  <a:ext uri="{FF2B5EF4-FFF2-40B4-BE49-F238E27FC236}">
                    <a16:creationId xmlns:a16="http://schemas.microsoft.com/office/drawing/2014/main" id="{6F70AB6A-23BB-4E04-A714-6E035F0F866A}"/>
                  </a:ext>
                </a:extLst>
              </p:cNvPr>
              <p:cNvSpPr/>
              <p:nvPr/>
            </p:nvSpPr>
            <p:spPr>
              <a:xfrm rot="20700000">
                <a:off x="3421430" y="5090881"/>
                <a:ext cx="184691" cy="184691"/>
              </a:xfrm>
              <a:prstGeom prst="blockArc">
                <a:avLst>
                  <a:gd name="adj1" fmla="val 4288205"/>
                  <a:gd name="adj2" fmla="val 18914904"/>
                  <a:gd name="adj3" fmla="val 5512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アーチ 185">
                <a:extLst>
                  <a:ext uri="{FF2B5EF4-FFF2-40B4-BE49-F238E27FC236}">
                    <a16:creationId xmlns:a16="http://schemas.microsoft.com/office/drawing/2014/main" id="{804E9DE8-08DA-4A63-9ACE-85A221969209}"/>
                  </a:ext>
                </a:extLst>
              </p:cNvPr>
              <p:cNvSpPr/>
              <p:nvPr/>
            </p:nvSpPr>
            <p:spPr>
              <a:xfrm rot="18000000">
                <a:off x="3380749" y="5157263"/>
                <a:ext cx="184691" cy="184691"/>
              </a:xfrm>
              <a:prstGeom prst="blockArc">
                <a:avLst>
                  <a:gd name="adj1" fmla="val 4288205"/>
                  <a:gd name="adj2" fmla="val 18914904"/>
                  <a:gd name="adj3" fmla="val 5512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AB9B3EEA-5E9E-432B-B0EE-1F41F7E8DB50}"/>
                  </a:ext>
                </a:extLst>
              </p:cNvPr>
              <p:cNvSpPr/>
              <p:nvPr/>
            </p:nvSpPr>
            <p:spPr>
              <a:xfrm rot="18900000">
                <a:off x="3644260" y="5191393"/>
                <a:ext cx="57869" cy="358712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19895606-8F95-4409-A304-56F68EFC1E89}"/>
                  </a:ext>
                </a:extLst>
              </p:cNvPr>
              <p:cNvGrpSpPr/>
              <p:nvPr/>
            </p:nvGrpSpPr>
            <p:grpSpPr>
              <a:xfrm>
                <a:off x="3471875" y="4781515"/>
                <a:ext cx="918937" cy="643030"/>
                <a:chOff x="3471875" y="4781515"/>
                <a:chExt cx="918937" cy="643030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0965A4FD-C7B0-428A-A0E4-8CC3F12F11DA}"/>
                    </a:ext>
                  </a:extLst>
                </p:cNvPr>
                <p:cNvSpPr/>
                <p:nvPr/>
              </p:nvSpPr>
              <p:spPr>
                <a:xfrm rot="15300000" flipH="1">
                  <a:off x="3846186" y="4879919"/>
                  <a:ext cx="347575" cy="741677"/>
                </a:xfrm>
                <a:custGeom>
                  <a:avLst/>
                  <a:gdLst>
                    <a:gd name="connsiteX0" fmla="*/ 100476 w 387608"/>
                    <a:gd name="connsiteY0" fmla="*/ 46459 h 598956"/>
                    <a:gd name="connsiteX1" fmla="*/ 6083 w 387608"/>
                    <a:gd name="connsiteY1" fmla="*/ 377635 h 598956"/>
                    <a:gd name="connsiteX2" fmla="*/ 226372 w 387608"/>
                    <a:gd name="connsiteY2" fmla="*/ 465581 h 598956"/>
                    <a:gd name="connsiteX3" fmla="*/ 259427 w 387608"/>
                    <a:gd name="connsiteY3" fmla="*/ 463267 h 598956"/>
                    <a:gd name="connsiteX4" fmla="*/ 262921 w 387608"/>
                    <a:gd name="connsiteY4" fmla="*/ 502428 h 598956"/>
                    <a:gd name="connsiteX5" fmla="*/ 277827 w 387608"/>
                    <a:gd name="connsiteY5" fmla="*/ 584989 h 598956"/>
                    <a:gd name="connsiteX6" fmla="*/ 387444 w 387608"/>
                    <a:gd name="connsiteY6" fmla="*/ 432520 h 598956"/>
                    <a:gd name="connsiteX7" fmla="*/ 371862 w 387608"/>
                    <a:gd name="connsiteY7" fmla="*/ 332331 h 598956"/>
                    <a:gd name="connsiteX8" fmla="*/ 370398 w 387608"/>
                    <a:gd name="connsiteY8" fmla="*/ 328927 h 598956"/>
                    <a:gd name="connsiteX9" fmla="*/ 368343 w 387608"/>
                    <a:gd name="connsiteY9" fmla="*/ 313396 h 598956"/>
                    <a:gd name="connsiteX10" fmla="*/ 153390 w 387608"/>
                    <a:gd name="connsiteY10" fmla="*/ 106 h 598956"/>
                    <a:gd name="connsiteX11" fmla="*/ 100476 w 387608"/>
                    <a:gd name="connsiteY11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63071 w 387758"/>
                    <a:gd name="connsiteY3" fmla="*/ 502428 h 598956"/>
                    <a:gd name="connsiteX4" fmla="*/ 277977 w 387758"/>
                    <a:gd name="connsiteY4" fmla="*/ 584989 h 598956"/>
                    <a:gd name="connsiteX5" fmla="*/ 387594 w 387758"/>
                    <a:gd name="connsiteY5" fmla="*/ 432520 h 598956"/>
                    <a:gd name="connsiteX6" fmla="*/ 372012 w 387758"/>
                    <a:gd name="connsiteY6" fmla="*/ 332331 h 598956"/>
                    <a:gd name="connsiteX7" fmla="*/ 370548 w 387758"/>
                    <a:gd name="connsiteY7" fmla="*/ 328927 h 598956"/>
                    <a:gd name="connsiteX8" fmla="*/ 368493 w 387758"/>
                    <a:gd name="connsiteY8" fmla="*/ 313396 h 598956"/>
                    <a:gd name="connsiteX9" fmla="*/ 153540 w 387758"/>
                    <a:gd name="connsiteY9" fmla="*/ 106 h 598956"/>
                    <a:gd name="connsiteX10" fmla="*/ 100626 w 387758"/>
                    <a:gd name="connsiteY10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70548 w 387758"/>
                    <a:gd name="connsiteY6" fmla="*/ 328927 h 598956"/>
                    <a:gd name="connsiteX7" fmla="*/ 368493 w 387758"/>
                    <a:gd name="connsiteY7" fmla="*/ 313396 h 598956"/>
                    <a:gd name="connsiteX8" fmla="*/ 153540 w 387758"/>
                    <a:gd name="connsiteY8" fmla="*/ 106 h 598956"/>
                    <a:gd name="connsiteX9" fmla="*/ 100626 w 387758"/>
                    <a:gd name="connsiteY9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68493 w 387758"/>
                    <a:gd name="connsiteY6" fmla="*/ 313396 h 598956"/>
                    <a:gd name="connsiteX7" fmla="*/ 153540 w 387758"/>
                    <a:gd name="connsiteY7" fmla="*/ 106 h 598956"/>
                    <a:gd name="connsiteX8" fmla="*/ 100626 w 387758"/>
                    <a:gd name="connsiteY8" fmla="*/ 46459 h 598956"/>
                    <a:gd name="connsiteX0" fmla="*/ 100626 w 398692"/>
                    <a:gd name="connsiteY0" fmla="*/ 46459 h 598956"/>
                    <a:gd name="connsiteX1" fmla="*/ 6233 w 398692"/>
                    <a:gd name="connsiteY1" fmla="*/ 377635 h 598956"/>
                    <a:gd name="connsiteX2" fmla="*/ 259577 w 398692"/>
                    <a:gd name="connsiteY2" fmla="*/ 463267 h 598956"/>
                    <a:gd name="connsiteX3" fmla="*/ 277977 w 398692"/>
                    <a:gd name="connsiteY3" fmla="*/ 584989 h 598956"/>
                    <a:gd name="connsiteX4" fmla="*/ 387594 w 398692"/>
                    <a:gd name="connsiteY4" fmla="*/ 432520 h 598956"/>
                    <a:gd name="connsiteX5" fmla="*/ 368493 w 398692"/>
                    <a:gd name="connsiteY5" fmla="*/ 313396 h 598956"/>
                    <a:gd name="connsiteX6" fmla="*/ 153540 w 398692"/>
                    <a:gd name="connsiteY6" fmla="*/ 106 h 598956"/>
                    <a:gd name="connsiteX7" fmla="*/ 100626 w 398692"/>
                    <a:gd name="connsiteY7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39992"/>
                    <a:gd name="connsiteY0" fmla="*/ 46459 h 739857"/>
                    <a:gd name="connsiteX1" fmla="*/ 6233 w 339992"/>
                    <a:gd name="connsiteY1" fmla="*/ 377635 h 739857"/>
                    <a:gd name="connsiteX2" fmla="*/ 259577 w 339992"/>
                    <a:gd name="connsiteY2" fmla="*/ 463267 h 739857"/>
                    <a:gd name="connsiteX3" fmla="*/ 227076 w 339992"/>
                    <a:gd name="connsiteY3" fmla="*/ 739826 h 739857"/>
                    <a:gd name="connsiteX4" fmla="*/ 339992 w 339992"/>
                    <a:gd name="connsiteY4" fmla="*/ 443531 h 739857"/>
                    <a:gd name="connsiteX5" fmla="*/ 153540 w 339992"/>
                    <a:gd name="connsiteY5" fmla="*/ 106 h 739857"/>
                    <a:gd name="connsiteX6" fmla="*/ 100626 w 339992"/>
                    <a:gd name="connsiteY6" fmla="*/ 46459 h 739857"/>
                    <a:gd name="connsiteX0" fmla="*/ 100626 w 345139"/>
                    <a:gd name="connsiteY0" fmla="*/ 46459 h 739857"/>
                    <a:gd name="connsiteX1" fmla="*/ 6233 w 345139"/>
                    <a:gd name="connsiteY1" fmla="*/ 377635 h 739857"/>
                    <a:gd name="connsiteX2" fmla="*/ 259577 w 345139"/>
                    <a:gd name="connsiteY2" fmla="*/ 463267 h 739857"/>
                    <a:gd name="connsiteX3" fmla="*/ 227076 w 345139"/>
                    <a:gd name="connsiteY3" fmla="*/ 739826 h 739857"/>
                    <a:gd name="connsiteX4" fmla="*/ 339992 w 345139"/>
                    <a:gd name="connsiteY4" fmla="*/ 443531 h 739857"/>
                    <a:gd name="connsiteX5" fmla="*/ 153540 w 345139"/>
                    <a:gd name="connsiteY5" fmla="*/ 106 h 739857"/>
                    <a:gd name="connsiteX6" fmla="*/ 100626 w 345139"/>
                    <a:gd name="connsiteY6" fmla="*/ 46459 h 739857"/>
                    <a:gd name="connsiteX0" fmla="*/ 100626 w 345139"/>
                    <a:gd name="connsiteY0" fmla="*/ 46459 h 741773"/>
                    <a:gd name="connsiteX1" fmla="*/ 6233 w 345139"/>
                    <a:gd name="connsiteY1" fmla="*/ 377635 h 741773"/>
                    <a:gd name="connsiteX2" fmla="*/ 259577 w 345139"/>
                    <a:gd name="connsiteY2" fmla="*/ 463267 h 741773"/>
                    <a:gd name="connsiteX3" fmla="*/ 227076 w 345139"/>
                    <a:gd name="connsiteY3" fmla="*/ 739826 h 741773"/>
                    <a:gd name="connsiteX4" fmla="*/ 339992 w 345139"/>
                    <a:gd name="connsiteY4" fmla="*/ 443531 h 741773"/>
                    <a:gd name="connsiteX5" fmla="*/ 153540 w 345139"/>
                    <a:gd name="connsiteY5" fmla="*/ 106 h 741773"/>
                    <a:gd name="connsiteX6" fmla="*/ 100626 w 345139"/>
                    <a:gd name="connsiteY6" fmla="*/ 46459 h 741773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7246 w 347575"/>
                    <a:gd name="connsiteY0" fmla="*/ 46459 h 741677"/>
                    <a:gd name="connsiteX1" fmla="*/ 5771 w 347575"/>
                    <a:gd name="connsiteY1" fmla="*/ 442287 h 741677"/>
                    <a:gd name="connsiteX2" fmla="*/ 266197 w 347575"/>
                    <a:gd name="connsiteY2" fmla="*/ 463267 h 741677"/>
                    <a:gd name="connsiteX3" fmla="*/ 233696 w 347575"/>
                    <a:gd name="connsiteY3" fmla="*/ 739826 h 741677"/>
                    <a:gd name="connsiteX4" fmla="*/ 346612 w 347575"/>
                    <a:gd name="connsiteY4" fmla="*/ 443531 h 741677"/>
                    <a:gd name="connsiteX5" fmla="*/ 160160 w 347575"/>
                    <a:gd name="connsiteY5" fmla="*/ 106 h 741677"/>
                    <a:gd name="connsiteX6" fmla="*/ 107246 w 347575"/>
                    <a:gd name="connsiteY6" fmla="*/ 46459 h 741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7575" h="741677">
                      <a:moveTo>
                        <a:pt x="107246" y="46459"/>
                      </a:moveTo>
                      <a:cubicBezTo>
                        <a:pt x="49337" y="135366"/>
                        <a:pt x="-20721" y="372819"/>
                        <a:pt x="5771" y="442287"/>
                      </a:cubicBezTo>
                      <a:cubicBezTo>
                        <a:pt x="32263" y="511755"/>
                        <a:pt x="228210" y="413677"/>
                        <a:pt x="266197" y="463267"/>
                      </a:cubicBezTo>
                      <a:cubicBezTo>
                        <a:pt x="304185" y="512857"/>
                        <a:pt x="177859" y="721364"/>
                        <a:pt x="233696" y="739826"/>
                      </a:cubicBezTo>
                      <a:cubicBezTo>
                        <a:pt x="289533" y="758288"/>
                        <a:pt x="333842" y="637151"/>
                        <a:pt x="346612" y="443531"/>
                      </a:cubicBezTo>
                      <a:cubicBezTo>
                        <a:pt x="359382" y="249911"/>
                        <a:pt x="242431" y="23843"/>
                        <a:pt x="160160" y="106"/>
                      </a:cubicBezTo>
                      <a:cubicBezTo>
                        <a:pt x="145338" y="-1578"/>
                        <a:pt x="126549" y="16823"/>
                        <a:pt x="107246" y="4645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二等辺三角形 1033">
                  <a:extLst>
                    <a:ext uri="{FF2B5EF4-FFF2-40B4-BE49-F238E27FC236}">
                      <a16:creationId xmlns:a16="http://schemas.microsoft.com/office/drawing/2014/main" id="{5C6C4DA1-B188-4805-9AE9-DD38F53E878B}"/>
                    </a:ext>
                  </a:extLst>
                </p:cNvPr>
                <p:cNvSpPr/>
                <p:nvPr/>
              </p:nvSpPr>
              <p:spPr>
                <a:xfrm rot="16200000">
                  <a:off x="3746013" y="5063705"/>
                  <a:ext cx="25975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  <a:gd name="connsiteX0" fmla="*/ 46727 w 572741"/>
                    <a:gd name="connsiteY0" fmla="*/ 450579 h 465324"/>
                    <a:gd name="connsiteX1" fmla="*/ 155801 w 572741"/>
                    <a:gd name="connsiteY1" fmla="*/ 487 h 465324"/>
                    <a:gd name="connsiteX2" fmla="*/ 572053 w 572741"/>
                    <a:gd name="connsiteY2" fmla="*/ 364855 h 465324"/>
                    <a:gd name="connsiteX3" fmla="*/ 46727 w 572741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2741" h="465324">
                      <a:moveTo>
                        <a:pt x="46727" y="450579"/>
                      </a:moveTo>
                      <a:cubicBezTo>
                        <a:pt x="-74424" y="368025"/>
                        <a:pt x="68247" y="14774"/>
                        <a:pt x="155801" y="487"/>
                      </a:cubicBezTo>
                      <a:cubicBezTo>
                        <a:pt x="243355" y="-13800"/>
                        <a:pt x="590232" y="289840"/>
                        <a:pt x="572053" y="364855"/>
                      </a:cubicBezTo>
                      <a:cubicBezTo>
                        <a:pt x="553874" y="439870"/>
                        <a:pt x="89908" y="492257"/>
                        <a:pt x="46727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二等辺三角形 1033">
                  <a:extLst>
                    <a:ext uri="{FF2B5EF4-FFF2-40B4-BE49-F238E27FC236}">
                      <a16:creationId xmlns:a16="http://schemas.microsoft.com/office/drawing/2014/main" id="{99E30373-1E30-46BF-9700-9A341B44E0BC}"/>
                    </a:ext>
                  </a:extLst>
                </p:cNvPr>
                <p:cNvSpPr/>
                <p:nvPr/>
              </p:nvSpPr>
              <p:spPr>
                <a:xfrm rot="13500000">
                  <a:off x="3434659" y="4818731"/>
                  <a:ext cx="539755" cy="465324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二等辺三角形 1033">
                  <a:extLst>
                    <a:ext uri="{FF2B5EF4-FFF2-40B4-BE49-F238E27FC236}">
                      <a16:creationId xmlns:a16="http://schemas.microsoft.com/office/drawing/2014/main" id="{E67EF5EA-7DC4-4668-8728-66CAFD3D6783}"/>
                    </a:ext>
                  </a:extLst>
                </p:cNvPr>
                <p:cNvSpPr/>
                <p:nvPr/>
              </p:nvSpPr>
              <p:spPr>
                <a:xfrm rot="13500000">
                  <a:off x="3482780" y="4881953"/>
                  <a:ext cx="43767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49F8493-22AB-49B6-A4DA-8732FB08F52E}"/>
              </a:ext>
            </a:extLst>
          </p:cNvPr>
          <p:cNvGrpSpPr/>
          <p:nvPr/>
        </p:nvGrpSpPr>
        <p:grpSpPr>
          <a:xfrm>
            <a:off x="1090124" y="1221289"/>
            <a:ext cx="1989831" cy="2325779"/>
            <a:chOff x="1090124" y="1221289"/>
            <a:chExt cx="1989831" cy="232577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8964683-7952-45A9-A192-DEDC163CB91F}"/>
                </a:ext>
              </a:extLst>
            </p:cNvPr>
            <p:cNvGrpSpPr/>
            <p:nvPr/>
          </p:nvGrpSpPr>
          <p:grpSpPr>
            <a:xfrm>
              <a:off x="1090124" y="1221289"/>
              <a:ext cx="1477240" cy="2325779"/>
              <a:chOff x="1495556" y="1221289"/>
              <a:chExt cx="1477240" cy="2325779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E680D0EB-091C-4799-B9B4-9589D5996691}"/>
                  </a:ext>
                </a:extLst>
              </p:cNvPr>
              <p:cNvGrpSpPr/>
              <p:nvPr/>
            </p:nvGrpSpPr>
            <p:grpSpPr>
              <a:xfrm rot="900000">
                <a:off x="1495556" y="1221289"/>
                <a:ext cx="1477240" cy="2325779"/>
                <a:chOff x="1831483" y="1177457"/>
                <a:chExt cx="1477240" cy="2325779"/>
              </a:xfrm>
            </p:grpSpPr>
            <p:sp>
              <p:nvSpPr>
                <p:cNvPr id="25" name="台形 24">
                  <a:extLst>
                    <a:ext uri="{FF2B5EF4-FFF2-40B4-BE49-F238E27FC236}">
                      <a16:creationId xmlns:a16="http://schemas.microsoft.com/office/drawing/2014/main" id="{AFBA5EE8-9933-4A8A-925A-69ED46AB0366}"/>
                    </a:ext>
                  </a:extLst>
                </p:cNvPr>
                <p:cNvSpPr/>
                <p:nvPr/>
              </p:nvSpPr>
              <p:spPr>
                <a:xfrm rot="20700000">
                  <a:off x="2372542" y="1828168"/>
                  <a:ext cx="125512" cy="159096"/>
                </a:xfrm>
                <a:prstGeom prst="trapezoid">
                  <a:avLst>
                    <a:gd name="adj" fmla="val 134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C5C7870B-D240-4A5C-9E6C-CEE016A7EDB2}"/>
                    </a:ext>
                  </a:extLst>
                </p:cNvPr>
                <p:cNvSpPr/>
                <p:nvPr/>
              </p:nvSpPr>
              <p:spPr>
                <a:xfrm rot="4500000">
                  <a:off x="2724396" y="2581286"/>
                  <a:ext cx="400105" cy="531210"/>
                </a:xfrm>
                <a:custGeom>
                  <a:avLst/>
                  <a:gdLst>
                    <a:gd name="connsiteX0" fmla="*/ 0 w 487138"/>
                    <a:gd name="connsiteY0" fmla="*/ 479845 h 622199"/>
                    <a:gd name="connsiteX1" fmla="*/ 317163 w 487138"/>
                    <a:gd name="connsiteY1" fmla="*/ 328361 h 622199"/>
                    <a:gd name="connsiteX2" fmla="*/ 355354 w 487138"/>
                    <a:gd name="connsiteY2" fmla="*/ 0 h 622199"/>
                    <a:gd name="connsiteX3" fmla="*/ 447375 w 487138"/>
                    <a:gd name="connsiteY3" fmla="*/ 0 h 622199"/>
                    <a:gd name="connsiteX4" fmla="*/ 487138 w 487138"/>
                    <a:gd name="connsiteY4" fmla="*/ 341874 h 622199"/>
                    <a:gd name="connsiteX5" fmla="*/ 483144 w 487138"/>
                    <a:gd name="connsiteY5" fmla="*/ 341874 h 622199"/>
                    <a:gd name="connsiteX6" fmla="*/ 485239 w 487138"/>
                    <a:gd name="connsiteY6" fmla="*/ 345502 h 622199"/>
                    <a:gd name="connsiteX7" fmla="*/ 82188 w 487138"/>
                    <a:gd name="connsiteY7" fmla="*/ 622199 h 622199"/>
                    <a:gd name="connsiteX0" fmla="*/ 0 w 487138"/>
                    <a:gd name="connsiteY0" fmla="*/ 479845 h 622199"/>
                    <a:gd name="connsiteX1" fmla="*/ 321685 w 487138"/>
                    <a:gd name="connsiteY1" fmla="*/ 265476 h 622199"/>
                    <a:gd name="connsiteX2" fmla="*/ 355354 w 487138"/>
                    <a:gd name="connsiteY2" fmla="*/ 0 h 622199"/>
                    <a:gd name="connsiteX3" fmla="*/ 447375 w 487138"/>
                    <a:gd name="connsiteY3" fmla="*/ 0 h 622199"/>
                    <a:gd name="connsiteX4" fmla="*/ 487138 w 487138"/>
                    <a:gd name="connsiteY4" fmla="*/ 341874 h 622199"/>
                    <a:gd name="connsiteX5" fmla="*/ 483144 w 487138"/>
                    <a:gd name="connsiteY5" fmla="*/ 341874 h 622199"/>
                    <a:gd name="connsiteX6" fmla="*/ 485239 w 487138"/>
                    <a:gd name="connsiteY6" fmla="*/ 345502 h 622199"/>
                    <a:gd name="connsiteX7" fmla="*/ 82188 w 487138"/>
                    <a:gd name="connsiteY7" fmla="*/ 622199 h 622199"/>
                    <a:gd name="connsiteX8" fmla="*/ 0 w 487138"/>
                    <a:gd name="connsiteY8" fmla="*/ 479845 h 622199"/>
                    <a:gd name="connsiteX0" fmla="*/ 0 w 487138"/>
                    <a:gd name="connsiteY0" fmla="*/ 479845 h 622199"/>
                    <a:gd name="connsiteX1" fmla="*/ 321685 w 487138"/>
                    <a:gd name="connsiteY1" fmla="*/ 265476 h 622199"/>
                    <a:gd name="connsiteX2" fmla="*/ 355354 w 487138"/>
                    <a:gd name="connsiteY2" fmla="*/ 0 h 622199"/>
                    <a:gd name="connsiteX3" fmla="*/ 447375 w 487138"/>
                    <a:gd name="connsiteY3" fmla="*/ 0 h 622199"/>
                    <a:gd name="connsiteX4" fmla="*/ 487138 w 487138"/>
                    <a:gd name="connsiteY4" fmla="*/ 341874 h 622199"/>
                    <a:gd name="connsiteX5" fmla="*/ 483144 w 487138"/>
                    <a:gd name="connsiteY5" fmla="*/ 341874 h 622199"/>
                    <a:gd name="connsiteX6" fmla="*/ 82188 w 487138"/>
                    <a:gd name="connsiteY6" fmla="*/ 622199 h 622199"/>
                    <a:gd name="connsiteX7" fmla="*/ 0 w 487138"/>
                    <a:gd name="connsiteY7" fmla="*/ 479845 h 622199"/>
                    <a:gd name="connsiteX0" fmla="*/ 0 w 487138"/>
                    <a:gd name="connsiteY0" fmla="*/ 479845 h 622199"/>
                    <a:gd name="connsiteX1" fmla="*/ 321685 w 487138"/>
                    <a:gd name="connsiteY1" fmla="*/ 265476 h 622199"/>
                    <a:gd name="connsiteX2" fmla="*/ 355354 w 487138"/>
                    <a:gd name="connsiteY2" fmla="*/ 0 h 622199"/>
                    <a:gd name="connsiteX3" fmla="*/ 447375 w 487138"/>
                    <a:gd name="connsiteY3" fmla="*/ 0 h 622199"/>
                    <a:gd name="connsiteX4" fmla="*/ 487138 w 487138"/>
                    <a:gd name="connsiteY4" fmla="*/ 341874 h 622199"/>
                    <a:gd name="connsiteX5" fmla="*/ 82188 w 487138"/>
                    <a:gd name="connsiteY5" fmla="*/ 622199 h 622199"/>
                    <a:gd name="connsiteX6" fmla="*/ 0 w 487138"/>
                    <a:gd name="connsiteY6" fmla="*/ 479845 h 622199"/>
                    <a:gd name="connsiteX0" fmla="*/ 0 w 487138"/>
                    <a:gd name="connsiteY0" fmla="*/ 479845 h 646763"/>
                    <a:gd name="connsiteX1" fmla="*/ 321685 w 487138"/>
                    <a:gd name="connsiteY1" fmla="*/ 265476 h 646763"/>
                    <a:gd name="connsiteX2" fmla="*/ 355354 w 487138"/>
                    <a:gd name="connsiteY2" fmla="*/ 0 h 646763"/>
                    <a:gd name="connsiteX3" fmla="*/ 447375 w 487138"/>
                    <a:gd name="connsiteY3" fmla="*/ 0 h 646763"/>
                    <a:gd name="connsiteX4" fmla="*/ 487138 w 487138"/>
                    <a:gd name="connsiteY4" fmla="*/ 341874 h 646763"/>
                    <a:gd name="connsiteX5" fmla="*/ 100259 w 487138"/>
                    <a:gd name="connsiteY5" fmla="*/ 646763 h 646763"/>
                    <a:gd name="connsiteX6" fmla="*/ 0 w 487138"/>
                    <a:gd name="connsiteY6" fmla="*/ 479845 h 646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7138" h="646763">
                      <a:moveTo>
                        <a:pt x="0" y="479845"/>
                      </a:moveTo>
                      <a:lnTo>
                        <a:pt x="321685" y="265476"/>
                      </a:lnTo>
                      <a:lnTo>
                        <a:pt x="355354" y="0"/>
                      </a:lnTo>
                      <a:lnTo>
                        <a:pt x="447375" y="0"/>
                      </a:lnTo>
                      <a:lnTo>
                        <a:pt x="487138" y="341874"/>
                      </a:lnTo>
                      <a:lnTo>
                        <a:pt x="100259" y="646763"/>
                      </a:lnTo>
                      <a:lnTo>
                        <a:pt x="0" y="479845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EF6141F6-0194-462E-8221-C9E01C71F56F}"/>
                    </a:ext>
                  </a:extLst>
                </p:cNvPr>
                <p:cNvSpPr/>
                <p:nvPr/>
              </p:nvSpPr>
              <p:spPr>
                <a:xfrm rot="16200000">
                  <a:off x="3123619" y="2914737"/>
                  <a:ext cx="249150" cy="121059"/>
                </a:xfrm>
                <a:custGeom>
                  <a:avLst/>
                  <a:gdLst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240903 w 368198"/>
                    <a:gd name="connsiteY2" fmla="*/ 0 h 197644"/>
                    <a:gd name="connsiteX3" fmla="*/ 344386 w 368198"/>
                    <a:gd name="connsiteY3" fmla="*/ 0 h 197644"/>
                    <a:gd name="connsiteX4" fmla="*/ 368198 w 368198"/>
                    <a:gd name="connsiteY4" fmla="*/ 23812 h 197644"/>
                    <a:gd name="connsiteX5" fmla="*/ 368198 w 368198"/>
                    <a:gd name="connsiteY5" fmla="*/ 169071 h 197644"/>
                    <a:gd name="connsiteX6" fmla="*/ 339625 w 368198"/>
                    <a:gd name="connsiteY6" fmla="*/ 197644 h 197644"/>
                    <a:gd name="connsiteX7" fmla="*/ 311152 w 368198"/>
                    <a:gd name="connsiteY7" fmla="*/ 197644 h 197644"/>
                    <a:gd name="connsiteX8" fmla="*/ 197541 w 368198"/>
                    <a:gd name="connsiteY8" fmla="*/ 197644 h 197644"/>
                    <a:gd name="connsiteX9" fmla="*/ 28573 w 368198"/>
                    <a:gd name="connsiteY9" fmla="*/ 197644 h 197644"/>
                    <a:gd name="connsiteX10" fmla="*/ 0 w 368198"/>
                    <a:gd name="connsiteY10" fmla="*/ 169071 h 197644"/>
                    <a:gd name="connsiteX11" fmla="*/ 0 w 368198"/>
                    <a:gd name="connsiteY11" fmla="*/ 98822 h 197644"/>
                    <a:gd name="connsiteX12" fmla="*/ 98822 w 368198"/>
                    <a:gd name="connsiteY12" fmla="*/ 0 h 197644"/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344386 w 368198"/>
                    <a:gd name="connsiteY2" fmla="*/ 0 h 197644"/>
                    <a:gd name="connsiteX3" fmla="*/ 368198 w 368198"/>
                    <a:gd name="connsiteY3" fmla="*/ 23812 h 197644"/>
                    <a:gd name="connsiteX4" fmla="*/ 368198 w 368198"/>
                    <a:gd name="connsiteY4" fmla="*/ 169071 h 197644"/>
                    <a:gd name="connsiteX5" fmla="*/ 339625 w 368198"/>
                    <a:gd name="connsiteY5" fmla="*/ 197644 h 197644"/>
                    <a:gd name="connsiteX6" fmla="*/ 311152 w 368198"/>
                    <a:gd name="connsiteY6" fmla="*/ 197644 h 197644"/>
                    <a:gd name="connsiteX7" fmla="*/ 197541 w 368198"/>
                    <a:gd name="connsiteY7" fmla="*/ 197644 h 197644"/>
                    <a:gd name="connsiteX8" fmla="*/ 28573 w 368198"/>
                    <a:gd name="connsiteY8" fmla="*/ 197644 h 197644"/>
                    <a:gd name="connsiteX9" fmla="*/ 0 w 368198"/>
                    <a:gd name="connsiteY9" fmla="*/ 169071 h 197644"/>
                    <a:gd name="connsiteX10" fmla="*/ 0 w 368198"/>
                    <a:gd name="connsiteY10" fmla="*/ 98822 h 197644"/>
                    <a:gd name="connsiteX11" fmla="*/ 98822 w 368198"/>
                    <a:gd name="connsiteY11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197541 w 368198"/>
                    <a:gd name="connsiteY6" fmla="*/ 197644 h 197644"/>
                    <a:gd name="connsiteX7" fmla="*/ 28573 w 368198"/>
                    <a:gd name="connsiteY7" fmla="*/ 197644 h 197644"/>
                    <a:gd name="connsiteX8" fmla="*/ 0 w 368198"/>
                    <a:gd name="connsiteY8" fmla="*/ 169071 h 197644"/>
                    <a:gd name="connsiteX9" fmla="*/ 0 w 368198"/>
                    <a:gd name="connsiteY9" fmla="*/ 98822 h 197644"/>
                    <a:gd name="connsiteX10" fmla="*/ 98822 w 368198"/>
                    <a:gd name="connsiteY10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28573 w 368198"/>
                    <a:gd name="connsiteY6" fmla="*/ 197644 h 197644"/>
                    <a:gd name="connsiteX7" fmla="*/ 0 w 368198"/>
                    <a:gd name="connsiteY7" fmla="*/ 169071 h 197644"/>
                    <a:gd name="connsiteX8" fmla="*/ 0 w 368198"/>
                    <a:gd name="connsiteY8" fmla="*/ 98822 h 197644"/>
                    <a:gd name="connsiteX9" fmla="*/ 98822 w 368198"/>
                    <a:gd name="connsiteY9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28573 w 368198"/>
                    <a:gd name="connsiteY5" fmla="*/ 197644 h 197644"/>
                    <a:gd name="connsiteX6" fmla="*/ 0 w 368198"/>
                    <a:gd name="connsiteY6" fmla="*/ 169071 h 197644"/>
                    <a:gd name="connsiteX7" fmla="*/ 0 w 368198"/>
                    <a:gd name="connsiteY7" fmla="*/ 98822 h 197644"/>
                    <a:gd name="connsiteX8" fmla="*/ 98822 w 368198"/>
                    <a:gd name="connsiteY8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8198" h="197644">
                      <a:moveTo>
                        <a:pt x="98822" y="0"/>
                      </a:moveTo>
                      <a:lnTo>
                        <a:pt x="344386" y="0"/>
                      </a:lnTo>
                      <a:cubicBezTo>
                        <a:pt x="357537" y="0"/>
                        <a:pt x="368198" y="10661"/>
                        <a:pt x="368198" y="23812"/>
                      </a:cubicBezTo>
                      <a:lnTo>
                        <a:pt x="368198" y="169071"/>
                      </a:lnTo>
                      <a:cubicBezTo>
                        <a:pt x="368198" y="184851"/>
                        <a:pt x="355405" y="197644"/>
                        <a:pt x="339625" y="197644"/>
                      </a:cubicBezTo>
                      <a:lnTo>
                        <a:pt x="28573" y="197644"/>
                      </a:lnTo>
                      <a:cubicBezTo>
                        <a:pt x="12793" y="197644"/>
                        <a:pt x="0" y="184851"/>
                        <a:pt x="0" y="169071"/>
                      </a:cubicBezTo>
                      <a:lnTo>
                        <a:pt x="0" y="98822"/>
                      </a:lnTo>
                      <a:cubicBezTo>
                        <a:pt x="0" y="44244"/>
                        <a:pt x="44244" y="0"/>
                        <a:pt x="98822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台形 27">
                  <a:extLst>
                    <a:ext uri="{FF2B5EF4-FFF2-40B4-BE49-F238E27FC236}">
                      <a16:creationId xmlns:a16="http://schemas.microsoft.com/office/drawing/2014/main" id="{DE803C8A-4E7D-4CA7-8C00-F8856D7BA70D}"/>
                    </a:ext>
                  </a:extLst>
                </p:cNvPr>
                <p:cNvSpPr/>
                <p:nvPr/>
              </p:nvSpPr>
              <p:spPr>
                <a:xfrm rot="9900000">
                  <a:off x="2623611" y="2831117"/>
                  <a:ext cx="158121" cy="573498"/>
                </a:xfrm>
                <a:prstGeom prst="trapezoid">
                  <a:avLst>
                    <a:gd name="adj" fmla="val 23179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CB3AA1F6-9C89-4FA6-BB3D-FAB5813C51D4}"/>
                    </a:ext>
                  </a:extLst>
                </p:cNvPr>
                <p:cNvSpPr/>
                <p:nvPr/>
              </p:nvSpPr>
              <p:spPr>
                <a:xfrm rot="20700000">
                  <a:off x="2599458" y="3382177"/>
                  <a:ext cx="249150" cy="121059"/>
                </a:xfrm>
                <a:custGeom>
                  <a:avLst/>
                  <a:gdLst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240903 w 368198"/>
                    <a:gd name="connsiteY2" fmla="*/ 0 h 197644"/>
                    <a:gd name="connsiteX3" fmla="*/ 344386 w 368198"/>
                    <a:gd name="connsiteY3" fmla="*/ 0 h 197644"/>
                    <a:gd name="connsiteX4" fmla="*/ 368198 w 368198"/>
                    <a:gd name="connsiteY4" fmla="*/ 23812 h 197644"/>
                    <a:gd name="connsiteX5" fmla="*/ 368198 w 368198"/>
                    <a:gd name="connsiteY5" fmla="*/ 169071 h 197644"/>
                    <a:gd name="connsiteX6" fmla="*/ 339625 w 368198"/>
                    <a:gd name="connsiteY6" fmla="*/ 197644 h 197644"/>
                    <a:gd name="connsiteX7" fmla="*/ 311152 w 368198"/>
                    <a:gd name="connsiteY7" fmla="*/ 197644 h 197644"/>
                    <a:gd name="connsiteX8" fmla="*/ 197541 w 368198"/>
                    <a:gd name="connsiteY8" fmla="*/ 197644 h 197644"/>
                    <a:gd name="connsiteX9" fmla="*/ 28573 w 368198"/>
                    <a:gd name="connsiteY9" fmla="*/ 197644 h 197644"/>
                    <a:gd name="connsiteX10" fmla="*/ 0 w 368198"/>
                    <a:gd name="connsiteY10" fmla="*/ 169071 h 197644"/>
                    <a:gd name="connsiteX11" fmla="*/ 0 w 368198"/>
                    <a:gd name="connsiteY11" fmla="*/ 98822 h 197644"/>
                    <a:gd name="connsiteX12" fmla="*/ 98822 w 368198"/>
                    <a:gd name="connsiteY12" fmla="*/ 0 h 197644"/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344386 w 368198"/>
                    <a:gd name="connsiteY2" fmla="*/ 0 h 197644"/>
                    <a:gd name="connsiteX3" fmla="*/ 368198 w 368198"/>
                    <a:gd name="connsiteY3" fmla="*/ 23812 h 197644"/>
                    <a:gd name="connsiteX4" fmla="*/ 368198 w 368198"/>
                    <a:gd name="connsiteY4" fmla="*/ 169071 h 197644"/>
                    <a:gd name="connsiteX5" fmla="*/ 339625 w 368198"/>
                    <a:gd name="connsiteY5" fmla="*/ 197644 h 197644"/>
                    <a:gd name="connsiteX6" fmla="*/ 311152 w 368198"/>
                    <a:gd name="connsiteY6" fmla="*/ 197644 h 197644"/>
                    <a:gd name="connsiteX7" fmla="*/ 197541 w 368198"/>
                    <a:gd name="connsiteY7" fmla="*/ 197644 h 197644"/>
                    <a:gd name="connsiteX8" fmla="*/ 28573 w 368198"/>
                    <a:gd name="connsiteY8" fmla="*/ 197644 h 197644"/>
                    <a:gd name="connsiteX9" fmla="*/ 0 w 368198"/>
                    <a:gd name="connsiteY9" fmla="*/ 169071 h 197644"/>
                    <a:gd name="connsiteX10" fmla="*/ 0 w 368198"/>
                    <a:gd name="connsiteY10" fmla="*/ 98822 h 197644"/>
                    <a:gd name="connsiteX11" fmla="*/ 98822 w 368198"/>
                    <a:gd name="connsiteY11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197541 w 368198"/>
                    <a:gd name="connsiteY6" fmla="*/ 197644 h 197644"/>
                    <a:gd name="connsiteX7" fmla="*/ 28573 w 368198"/>
                    <a:gd name="connsiteY7" fmla="*/ 197644 h 197644"/>
                    <a:gd name="connsiteX8" fmla="*/ 0 w 368198"/>
                    <a:gd name="connsiteY8" fmla="*/ 169071 h 197644"/>
                    <a:gd name="connsiteX9" fmla="*/ 0 w 368198"/>
                    <a:gd name="connsiteY9" fmla="*/ 98822 h 197644"/>
                    <a:gd name="connsiteX10" fmla="*/ 98822 w 368198"/>
                    <a:gd name="connsiteY10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28573 w 368198"/>
                    <a:gd name="connsiteY6" fmla="*/ 197644 h 197644"/>
                    <a:gd name="connsiteX7" fmla="*/ 0 w 368198"/>
                    <a:gd name="connsiteY7" fmla="*/ 169071 h 197644"/>
                    <a:gd name="connsiteX8" fmla="*/ 0 w 368198"/>
                    <a:gd name="connsiteY8" fmla="*/ 98822 h 197644"/>
                    <a:gd name="connsiteX9" fmla="*/ 98822 w 368198"/>
                    <a:gd name="connsiteY9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28573 w 368198"/>
                    <a:gd name="connsiteY5" fmla="*/ 197644 h 197644"/>
                    <a:gd name="connsiteX6" fmla="*/ 0 w 368198"/>
                    <a:gd name="connsiteY6" fmla="*/ 169071 h 197644"/>
                    <a:gd name="connsiteX7" fmla="*/ 0 w 368198"/>
                    <a:gd name="connsiteY7" fmla="*/ 98822 h 197644"/>
                    <a:gd name="connsiteX8" fmla="*/ 98822 w 368198"/>
                    <a:gd name="connsiteY8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8198" h="197644">
                      <a:moveTo>
                        <a:pt x="98822" y="0"/>
                      </a:moveTo>
                      <a:lnTo>
                        <a:pt x="344386" y="0"/>
                      </a:lnTo>
                      <a:cubicBezTo>
                        <a:pt x="357537" y="0"/>
                        <a:pt x="368198" y="10661"/>
                        <a:pt x="368198" y="23812"/>
                      </a:cubicBezTo>
                      <a:lnTo>
                        <a:pt x="368198" y="169071"/>
                      </a:lnTo>
                      <a:cubicBezTo>
                        <a:pt x="368198" y="184851"/>
                        <a:pt x="355405" y="197644"/>
                        <a:pt x="339625" y="197644"/>
                      </a:cubicBezTo>
                      <a:lnTo>
                        <a:pt x="28573" y="197644"/>
                      </a:lnTo>
                      <a:cubicBezTo>
                        <a:pt x="12793" y="197644"/>
                        <a:pt x="0" y="184851"/>
                        <a:pt x="0" y="169071"/>
                      </a:cubicBezTo>
                      <a:lnTo>
                        <a:pt x="0" y="98822"/>
                      </a:lnTo>
                      <a:cubicBezTo>
                        <a:pt x="0" y="44244"/>
                        <a:pt x="44244" y="0"/>
                        <a:pt x="98822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" name="台形 29">
                  <a:extLst>
                    <a:ext uri="{FF2B5EF4-FFF2-40B4-BE49-F238E27FC236}">
                      <a16:creationId xmlns:a16="http://schemas.microsoft.com/office/drawing/2014/main" id="{7FE52A52-C38D-40BF-BA1F-7CED203A747F}"/>
                    </a:ext>
                  </a:extLst>
                </p:cNvPr>
                <p:cNvSpPr/>
                <p:nvPr/>
              </p:nvSpPr>
              <p:spPr>
                <a:xfrm rot="19800000">
                  <a:off x="2429202" y="2490109"/>
                  <a:ext cx="547043" cy="460240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上の 2 つの角を丸める 30">
                  <a:extLst>
                    <a:ext uri="{FF2B5EF4-FFF2-40B4-BE49-F238E27FC236}">
                      <a16:creationId xmlns:a16="http://schemas.microsoft.com/office/drawing/2014/main" id="{72A8BA23-FA60-4C5E-963C-7C5FD781F8A2}"/>
                    </a:ext>
                  </a:extLst>
                </p:cNvPr>
                <p:cNvSpPr/>
                <p:nvPr/>
              </p:nvSpPr>
              <p:spPr>
                <a:xfrm rot="20700000">
                  <a:off x="2358890" y="1944804"/>
                  <a:ext cx="376350" cy="6370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66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" name="楕円 95">
                  <a:extLst>
                    <a:ext uri="{FF2B5EF4-FFF2-40B4-BE49-F238E27FC236}">
                      <a16:creationId xmlns:a16="http://schemas.microsoft.com/office/drawing/2014/main" id="{7513A871-FF6A-461D-8A32-B4C48F240469}"/>
                    </a:ext>
                  </a:extLst>
                </p:cNvPr>
                <p:cNvSpPr/>
                <p:nvPr/>
              </p:nvSpPr>
              <p:spPr>
                <a:xfrm rot="20700000">
                  <a:off x="1916236" y="1638958"/>
                  <a:ext cx="104178" cy="180352"/>
                </a:xfrm>
                <a:custGeom>
                  <a:avLst/>
                  <a:gdLst>
                    <a:gd name="connsiteX0" fmla="*/ 0 w 173074"/>
                    <a:gd name="connsiteY0" fmla="*/ 165790 h 331579"/>
                    <a:gd name="connsiteX1" fmla="*/ 86537 w 173074"/>
                    <a:gd name="connsiteY1" fmla="*/ 0 h 331579"/>
                    <a:gd name="connsiteX2" fmla="*/ 173074 w 173074"/>
                    <a:gd name="connsiteY2" fmla="*/ 165790 h 331579"/>
                    <a:gd name="connsiteX3" fmla="*/ 86537 w 173074"/>
                    <a:gd name="connsiteY3" fmla="*/ 331580 h 331579"/>
                    <a:gd name="connsiteX4" fmla="*/ 0 w 173074"/>
                    <a:gd name="connsiteY4" fmla="*/ 165790 h 331579"/>
                    <a:gd name="connsiteX0" fmla="*/ 0 w 173074"/>
                    <a:gd name="connsiteY0" fmla="*/ 165790 h 186514"/>
                    <a:gd name="connsiteX1" fmla="*/ 86537 w 173074"/>
                    <a:gd name="connsiteY1" fmla="*/ 0 h 186514"/>
                    <a:gd name="connsiteX2" fmla="*/ 173074 w 173074"/>
                    <a:gd name="connsiteY2" fmla="*/ 165790 h 186514"/>
                    <a:gd name="connsiteX3" fmla="*/ 0 w 173074"/>
                    <a:gd name="connsiteY3" fmla="*/ 165790 h 186514"/>
                    <a:gd name="connsiteX0" fmla="*/ 6831 w 179905"/>
                    <a:gd name="connsiteY0" fmla="*/ 165790 h 197941"/>
                    <a:gd name="connsiteX1" fmla="*/ 93368 w 179905"/>
                    <a:gd name="connsiteY1" fmla="*/ 0 h 197941"/>
                    <a:gd name="connsiteX2" fmla="*/ 179905 w 179905"/>
                    <a:gd name="connsiteY2" fmla="*/ 165790 h 197941"/>
                    <a:gd name="connsiteX3" fmla="*/ 6831 w 179905"/>
                    <a:gd name="connsiteY3" fmla="*/ 165790 h 197941"/>
                    <a:gd name="connsiteX0" fmla="*/ 477 w 173558"/>
                    <a:gd name="connsiteY0" fmla="*/ 203890 h 227056"/>
                    <a:gd name="connsiteX1" fmla="*/ 127495 w 173558"/>
                    <a:gd name="connsiteY1" fmla="*/ 0 h 227056"/>
                    <a:gd name="connsiteX2" fmla="*/ 173551 w 173558"/>
                    <a:gd name="connsiteY2" fmla="*/ 203890 h 227056"/>
                    <a:gd name="connsiteX3" fmla="*/ 477 w 173558"/>
                    <a:gd name="connsiteY3" fmla="*/ 203890 h 227056"/>
                    <a:gd name="connsiteX0" fmla="*/ 2534 w 175615"/>
                    <a:gd name="connsiteY0" fmla="*/ 203890 h 234288"/>
                    <a:gd name="connsiteX1" fmla="*/ 129552 w 175615"/>
                    <a:gd name="connsiteY1" fmla="*/ 0 h 234288"/>
                    <a:gd name="connsiteX2" fmla="*/ 175608 w 175615"/>
                    <a:gd name="connsiteY2" fmla="*/ 203890 h 234288"/>
                    <a:gd name="connsiteX3" fmla="*/ 2534 w 175615"/>
                    <a:gd name="connsiteY3" fmla="*/ 203890 h 234288"/>
                    <a:gd name="connsiteX0" fmla="*/ 2185 w 175259"/>
                    <a:gd name="connsiteY0" fmla="*/ 184035 h 224032"/>
                    <a:gd name="connsiteX1" fmla="*/ 129203 w 175259"/>
                    <a:gd name="connsiteY1" fmla="*/ 59 h 224032"/>
                    <a:gd name="connsiteX2" fmla="*/ 175259 w 175259"/>
                    <a:gd name="connsiteY2" fmla="*/ 203949 h 224032"/>
                    <a:gd name="connsiteX3" fmla="*/ 2185 w 175259"/>
                    <a:gd name="connsiteY3" fmla="*/ 184035 h 224032"/>
                    <a:gd name="connsiteX0" fmla="*/ 0 w 173074"/>
                    <a:gd name="connsiteY0" fmla="*/ 184035 h 224033"/>
                    <a:gd name="connsiteX1" fmla="*/ 127018 w 173074"/>
                    <a:gd name="connsiteY1" fmla="*/ 59 h 224033"/>
                    <a:gd name="connsiteX2" fmla="*/ 173074 w 173074"/>
                    <a:gd name="connsiteY2" fmla="*/ 203949 h 224033"/>
                    <a:gd name="connsiteX3" fmla="*/ 0 w 173074"/>
                    <a:gd name="connsiteY3" fmla="*/ 184035 h 224033"/>
                    <a:gd name="connsiteX0" fmla="*/ 0 w 173074"/>
                    <a:gd name="connsiteY0" fmla="*/ 184035 h 219217"/>
                    <a:gd name="connsiteX1" fmla="*/ 127018 w 173074"/>
                    <a:gd name="connsiteY1" fmla="*/ 59 h 219217"/>
                    <a:gd name="connsiteX2" fmla="*/ 173074 w 173074"/>
                    <a:gd name="connsiteY2" fmla="*/ 203949 h 219217"/>
                    <a:gd name="connsiteX3" fmla="*/ 0 w 173074"/>
                    <a:gd name="connsiteY3" fmla="*/ 184035 h 219217"/>
                    <a:gd name="connsiteX0" fmla="*/ 92 w 173166"/>
                    <a:gd name="connsiteY0" fmla="*/ 184035 h 218694"/>
                    <a:gd name="connsiteX1" fmla="*/ 127110 w 173166"/>
                    <a:gd name="connsiteY1" fmla="*/ 59 h 218694"/>
                    <a:gd name="connsiteX2" fmla="*/ 173166 w 173166"/>
                    <a:gd name="connsiteY2" fmla="*/ 203949 h 218694"/>
                    <a:gd name="connsiteX3" fmla="*/ 92 w 173166"/>
                    <a:gd name="connsiteY3" fmla="*/ 184035 h 218694"/>
                    <a:gd name="connsiteX0" fmla="*/ 92 w 173166"/>
                    <a:gd name="connsiteY0" fmla="*/ 183976 h 218635"/>
                    <a:gd name="connsiteX1" fmla="*/ 127110 w 173166"/>
                    <a:gd name="connsiteY1" fmla="*/ 0 h 218635"/>
                    <a:gd name="connsiteX2" fmla="*/ 173166 w 173166"/>
                    <a:gd name="connsiteY2" fmla="*/ 203890 h 218635"/>
                    <a:gd name="connsiteX3" fmla="*/ 92 w 173166"/>
                    <a:gd name="connsiteY3" fmla="*/ 183976 h 218635"/>
                    <a:gd name="connsiteX0" fmla="*/ 656 w 173730"/>
                    <a:gd name="connsiteY0" fmla="*/ 183976 h 218635"/>
                    <a:gd name="connsiteX1" fmla="*/ 127674 w 173730"/>
                    <a:gd name="connsiteY1" fmla="*/ 0 h 218635"/>
                    <a:gd name="connsiteX2" fmla="*/ 173730 w 173730"/>
                    <a:gd name="connsiteY2" fmla="*/ 203890 h 218635"/>
                    <a:gd name="connsiteX3" fmla="*/ 656 w 173730"/>
                    <a:gd name="connsiteY3" fmla="*/ 183976 h 218635"/>
                    <a:gd name="connsiteX0" fmla="*/ 788 w 173862"/>
                    <a:gd name="connsiteY0" fmla="*/ 183976 h 218635"/>
                    <a:gd name="connsiteX1" fmla="*/ 127806 w 173862"/>
                    <a:gd name="connsiteY1" fmla="*/ 0 h 218635"/>
                    <a:gd name="connsiteX2" fmla="*/ 173862 w 173862"/>
                    <a:gd name="connsiteY2" fmla="*/ 203890 h 218635"/>
                    <a:gd name="connsiteX3" fmla="*/ 788 w 173862"/>
                    <a:gd name="connsiteY3" fmla="*/ 183976 h 218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3862" h="218635">
                      <a:moveTo>
                        <a:pt x="788" y="183976"/>
                      </a:moveTo>
                      <a:cubicBezTo>
                        <a:pt x="-9154" y="152214"/>
                        <a:pt x="77270" y="110235"/>
                        <a:pt x="127806" y="0"/>
                      </a:cubicBezTo>
                      <a:cubicBezTo>
                        <a:pt x="156652" y="3319"/>
                        <a:pt x="173862" y="112327"/>
                        <a:pt x="173862" y="203890"/>
                      </a:cubicBezTo>
                      <a:cubicBezTo>
                        <a:pt x="159439" y="231522"/>
                        <a:pt x="-3731" y="217730"/>
                        <a:pt x="788" y="183976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DE41E02A-D2D9-4BED-935A-89E7863E13BB}"/>
                    </a:ext>
                  </a:extLst>
                </p:cNvPr>
                <p:cNvSpPr/>
                <p:nvPr/>
              </p:nvSpPr>
              <p:spPr>
                <a:xfrm rot="20700000">
                  <a:off x="1953725" y="1216461"/>
                  <a:ext cx="691318" cy="730952"/>
                </a:xfrm>
                <a:custGeom>
                  <a:avLst/>
                  <a:gdLst>
                    <a:gd name="connsiteX0" fmla="*/ 505665 w 841698"/>
                    <a:gd name="connsiteY0" fmla="*/ 9040 h 889954"/>
                    <a:gd name="connsiteX1" fmla="*/ 841698 w 841698"/>
                    <a:gd name="connsiteY1" fmla="*/ 444977 h 889954"/>
                    <a:gd name="connsiteX2" fmla="*/ 420849 w 841698"/>
                    <a:gd name="connsiteY2" fmla="*/ 889954 h 889954"/>
                    <a:gd name="connsiteX3" fmla="*/ 257036 w 841698"/>
                    <a:gd name="connsiteY3" fmla="*/ 854985 h 889954"/>
                    <a:gd name="connsiteX4" fmla="*/ 192946 w 841698"/>
                    <a:gd name="connsiteY4" fmla="*/ 818204 h 889954"/>
                    <a:gd name="connsiteX5" fmla="*/ 199627 w 841698"/>
                    <a:gd name="connsiteY5" fmla="*/ 794684 h 889954"/>
                    <a:gd name="connsiteX6" fmla="*/ 194698 w 841698"/>
                    <a:gd name="connsiteY6" fmla="*/ 669769 h 889954"/>
                    <a:gd name="connsiteX7" fmla="*/ 77626 w 841698"/>
                    <a:gd name="connsiteY7" fmla="*/ 701138 h 889954"/>
                    <a:gd name="connsiteX8" fmla="*/ 71875 w 841698"/>
                    <a:gd name="connsiteY8" fmla="*/ 693768 h 889954"/>
                    <a:gd name="connsiteX9" fmla="*/ 0 w 841698"/>
                    <a:gd name="connsiteY9" fmla="*/ 444977 h 889954"/>
                    <a:gd name="connsiteX10" fmla="*/ 420849 w 841698"/>
                    <a:gd name="connsiteY10" fmla="*/ 0 h 889954"/>
                    <a:gd name="connsiteX11" fmla="*/ 505665 w 841698"/>
                    <a:gd name="connsiteY11" fmla="*/ 9040 h 889954"/>
                    <a:gd name="connsiteX0" fmla="*/ 505665 w 841698"/>
                    <a:gd name="connsiteY0" fmla="*/ 9040 h 889954"/>
                    <a:gd name="connsiteX1" fmla="*/ 841698 w 841698"/>
                    <a:gd name="connsiteY1" fmla="*/ 444977 h 889954"/>
                    <a:gd name="connsiteX2" fmla="*/ 420849 w 841698"/>
                    <a:gd name="connsiteY2" fmla="*/ 889954 h 889954"/>
                    <a:gd name="connsiteX3" fmla="*/ 257036 w 841698"/>
                    <a:gd name="connsiteY3" fmla="*/ 854985 h 889954"/>
                    <a:gd name="connsiteX4" fmla="*/ 192946 w 841698"/>
                    <a:gd name="connsiteY4" fmla="*/ 818204 h 889954"/>
                    <a:gd name="connsiteX5" fmla="*/ 194698 w 841698"/>
                    <a:gd name="connsiteY5" fmla="*/ 669769 h 889954"/>
                    <a:gd name="connsiteX6" fmla="*/ 77626 w 841698"/>
                    <a:gd name="connsiteY6" fmla="*/ 701138 h 889954"/>
                    <a:gd name="connsiteX7" fmla="*/ 71875 w 841698"/>
                    <a:gd name="connsiteY7" fmla="*/ 693768 h 889954"/>
                    <a:gd name="connsiteX8" fmla="*/ 0 w 841698"/>
                    <a:gd name="connsiteY8" fmla="*/ 444977 h 889954"/>
                    <a:gd name="connsiteX9" fmla="*/ 420849 w 841698"/>
                    <a:gd name="connsiteY9" fmla="*/ 0 h 889954"/>
                    <a:gd name="connsiteX10" fmla="*/ 505665 w 841698"/>
                    <a:gd name="connsiteY10" fmla="*/ 9040 h 889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41698" h="889954">
                      <a:moveTo>
                        <a:pt x="505665" y="9040"/>
                      </a:moveTo>
                      <a:cubicBezTo>
                        <a:pt x="697438" y="50533"/>
                        <a:pt x="841698" y="229942"/>
                        <a:pt x="841698" y="444977"/>
                      </a:cubicBezTo>
                      <a:cubicBezTo>
                        <a:pt x="841698" y="690731"/>
                        <a:pt x="653277" y="889954"/>
                        <a:pt x="420849" y="889954"/>
                      </a:cubicBezTo>
                      <a:cubicBezTo>
                        <a:pt x="362742" y="889954"/>
                        <a:pt x="307386" y="877502"/>
                        <a:pt x="257036" y="854985"/>
                      </a:cubicBezTo>
                      <a:lnTo>
                        <a:pt x="192946" y="818204"/>
                      </a:lnTo>
                      <a:lnTo>
                        <a:pt x="194698" y="669769"/>
                      </a:lnTo>
                      <a:lnTo>
                        <a:pt x="77626" y="701138"/>
                      </a:lnTo>
                      <a:lnTo>
                        <a:pt x="71875" y="693768"/>
                      </a:lnTo>
                      <a:cubicBezTo>
                        <a:pt x="26497" y="622749"/>
                        <a:pt x="0" y="537135"/>
                        <a:pt x="0" y="444977"/>
                      </a:cubicBezTo>
                      <a:cubicBezTo>
                        <a:pt x="0" y="199223"/>
                        <a:pt x="188421" y="0"/>
                        <a:pt x="420849" y="0"/>
                      </a:cubicBezTo>
                      <a:cubicBezTo>
                        <a:pt x="449902" y="0"/>
                        <a:pt x="478268" y="3113"/>
                        <a:pt x="505665" y="904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4" name="月 33">
                  <a:extLst>
                    <a:ext uri="{FF2B5EF4-FFF2-40B4-BE49-F238E27FC236}">
                      <a16:creationId xmlns:a16="http://schemas.microsoft.com/office/drawing/2014/main" id="{C41A0E71-CD84-46B2-BEF9-D178A9D519A5}"/>
                    </a:ext>
                  </a:extLst>
                </p:cNvPr>
                <p:cNvSpPr/>
                <p:nvPr/>
              </p:nvSpPr>
              <p:spPr>
                <a:xfrm rot="18900000">
                  <a:off x="1994053" y="1546638"/>
                  <a:ext cx="31438" cy="73698"/>
                </a:xfrm>
                <a:prstGeom prst="moon">
                  <a:avLst>
                    <a:gd name="adj" fmla="val 56460"/>
                  </a:avLst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20883FEB-4C4C-4E30-8C5D-D10144279445}"/>
                    </a:ext>
                  </a:extLst>
                </p:cNvPr>
                <p:cNvSpPr/>
                <p:nvPr/>
              </p:nvSpPr>
              <p:spPr>
                <a:xfrm rot="20700000">
                  <a:off x="2009058" y="1560957"/>
                  <a:ext cx="81569" cy="156272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月 35">
                  <a:extLst>
                    <a:ext uri="{FF2B5EF4-FFF2-40B4-BE49-F238E27FC236}">
                      <a16:creationId xmlns:a16="http://schemas.microsoft.com/office/drawing/2014/main" id="{60047424-495E-41C2-AB7B-D847287A9683}"/>
                    </a:ext>
                  </a:extLst>
                </p:cNvPr>
                <p:cNvSpPr/>
                <p:nvPr/>
              </p:nvSpPr>
              <p:spPr>
                <a:xfrm rot="4500000">
                  <a:off x="2046581" y="1404771"/>
                  <a:ext cx="23305" cy="159588"/>
                </a:xfrm>
                <a:prstGeom prst="moon">
                  <a:avLst>
                    <a:gd name="adj" fmla="val 70558"/>
                  </a:avLst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96850FC1-E748-4F19-91E0-FBA956B4D377}"/>
                    </a:ext>
                  </a:extLst>
                </p:cNvPr>
                <p:cNvSpPr/>
                <p:nvPr/>
              </p:nvSpPr>
              <p:spPr>
                <a:xfrm>
                  <a:off x="1831483" y="1177457"/>
                  <a:ext cx="1177743" cy="737990"/>
                </a:xfrm>
                <a:custGeom>
                  <a:avLst/>
                  <a:gdLst>
                    <a:gd name="connsiteX0" fmla="*/ 535370 w 1433934"/>
                    <a:gd name="connsiteY0" fmla="*/ 525 h 898522"/>
                    <a:gd name="connsiteX1" fmla="*/ 1021068 w 1433934"/>
                    <a:gd name="connsiteY1" fmla="*/ 371517 h 898522"/>
                    <a:gd name="connsiteX2" fmla="*/ 1037310 w 1433934"/>
                    <a:gd name="connsiteY2" fmla="*/ 468023 h 898522"/>
                    <a:gd name="connsiteX3" fmla="*/ 1076916 w 1433934"/>
                    <a:gd name="connsiteY3" fmla="*/ 494521 h 898522"/>
                    <a:gd name="connsiteX4" fmla="*/ 1389375 w 1433934"/>
                    <a:gd name="connsiteY4" fmla="*/ 576402 h 898522"/>
                    <a:gd name="connsiteX5" fmla="*/ 1319445 w 1433934"/>
                    <a:gd name="connsiteY5" fmla="*/ 659716 h 898522"/>
                    <a:gd name="connsiteX6" fmla="*/ 1279462 w 1433934"/>
                    <a:gd name="connsiteY6" fmla="*/ 687703 h 898522"/>
                    <a:gd name="connsiteX7" fmla="*/ 1285221 w 1433934"/>
                    <a:gd name="connsiteY7" fmla="*/ 690568 h 898522"/>
                    <a:gd name="connsiteX8" fmla="*/ 1433934 w 1433934"/>
                    <a:gd name="connsiteY8" fmla="*/ 742702 h 898522"/>
                    <a:gd name="connsiteX9" fmla="*/ 1008366 w 1433934"/>
                    <a:gd name="connsiteY9" fmla="*/ 856732 h 898522"/>
                    <a:gd name="connsiteX10" fmla="*/ 957156 w 1433934"/>
                    <a:gd name="connsiteY10" fmla="*/ 819858 h 898522"/>
                    <a:gd name="connsiteX11" fmla="*/ 940615 w 1433934"/>
                    <a:gd name="connsiteY11" fmla="*/ 801967 h 898522"/>
                    <a:gd name="connsiteX12" fmla="*/ 939023 w 1433934"/>
                    <a:gd name="connsiteY12" fmla="*/ 804336 h 898522"/>
                    <a:gd name="connsiteX13" fmla="*/ 868609 w 1433934"/>
                    <a:gd name="connsiteY13" fmla="*/ 767095 h 898522"/>
                    <a:gd name="connsiteX14" fmla="*/ 644709 w 1433934"/>
                    <a:gd name="connsiteY14" fmla="*/ 409722 h 898522"/>
                    <a:gd name="connsiteX15" fmla="*/ 644984 w 1433934"/>
                    <a:gd name="connsiteY15" fmla="*/ 402964 h 898522"/>
                    <a:gd name="connsiteX16" fmla="*/ 599313 w 1433934"/>
                    <a:gd name="connsiteY16" fmla="*/ 407484 h 898522"/>
                    <a:gd name="connsiteX17" fmla="*/ 486662 w 1433934"/>
                    <a:gd name="connsiteY17" fmla="*/ 404836 h 898522"/>
                    <a:gd name="connsiteX18" fmla="*/ 250889 w 1433934"/>
                    <a:gd name="connsiteY18" fmla="*/ 336153 h 898522"/>
                    <a:gd name="connsiteX19" fmla="*/ 216341 w 1433934"/>
                    <a:gd name="connsiteY19" fmla="*/ 315722 h 898522"/>
                    <a:gd name="connsiteX20" fmla="*/ 212111 w 1433934"/>
                    <a:gd name="connsiteY20" fmla="*/ 316096 h 898522"/>
                    <a:gd name="connsiteX21" fmla="*/ 194503 w 1433934"/>
                    <a:gd name="connsiteY21" fmla="*/ 322522 h 898522"/>
                    <a:gd name="connsiteX22" fmla="*/ 55834 w 1433934"/>
                    <a:gd name="connsiteY22" fmla="*/ 268895 h 898522"/>
                    <a:gd name="connsiteX23" fmla="*/ 21106 w 1433934"/>
                    <a:gd name="connsiteY23" fmla="*/ 94927 h 898522"/>
                    <a:gd name="connsiteX24" fmla="*/ 80982 w 1433934"/>
                    <a:gd name="connsiteY24" fmla="*/ 243747 h 898522"/>
                    <a:gd name="connsiteX25" fmla="*/ 116672 w 1433934"/>
                    <a:gd name="connsiteY25" fmla="*/ 273165 h 898522"/>
                    <a:gd name="connsiteX26" fmla="*/ 122564 w 1433934"/>
                    <a:gd name="connsiteY26" fmla="*/ 276309 h 898522"/>
                    <a:gd name="connsiteX27" fmla="*/ 109978 w 1433934"/>
                    <a:gd name="connsiteY27" fmla="*/ 264890 h 898522"/>
                    <a:gd name="connsiteX28" fmla="*/ 84203 w 1433934"/>
                    <a:gd name="connsiteY28" fmla="*/ 229099 h 898522"/>
                    <a:gd name="connsiteX29" fmla="*/ 95684 w 1433934"/>
                    <a:gd name="connsiteY29" fmla="*/ 52070 h 898522"/>
                    <a:gd name="connsiteX30" fmla="*/ 115003 w 1433934"/>
                    <a:gd name="connsiteY30" fmla="*/ 211317 h 898522"/>
                    <a:gd name="connsiteX31" fmla="*/ 141862 w 1433934"/>
                    <a:gd name="connsiteY31" fmla="*/ 248970 h 898522"/>
                    <a:gd name="connsiteX32" fmla="*/ 152345 w 1433934"/>
                    <a:gd name="connsiteY32" fmla="*/ 258772 h 898522"/>
                    <a:gd name="connsiteX33" fmla="*/ 160082 w 1433934"/>
                    <a:gd name="connsiteY33" fmla="*/ 240514 h 898522"/>
                    <a:gd name="connsiteX34" fmla="*/ 441802 w 1433934"/>
                    <a:gd name="connsiteY34" fmla="*/ 15204 h 898522"/>
                    <a:gd name="connsiteX35" fmla="*/ 535370 w 1433934"/>
                    <a:gd name="connsiteY35" fmla="*/ 525 h 898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433934" h="898522">
                      <a:moveTo>
                        <a:pt x="535370" y="525"/>
                      </a:moveTo>
                      <a:cubicBezTo>
                        <a:pt x="752982" y="-10086"/>
                        <a:pt x="959269" y="140881"/>
                        <a:pt x="1021068" y="371517"/>
                      </a:cubicBezTo>
                      <a:lnTo>
                        <a:pt x="1037310" y="468023"/>
                      </a:lnTo>
                      <a:lnTo>
                        <a:pt x="1076916" y="494521"/>
                      </a:lnTo>
                      <a:cubicBezTo>
                        <a:pt x="1170222" y="548391"/>
                        <a:pt x="1277748" y="577632"/>
                        <a:pt x="1389375" y="576402"/>
                      </a:cubicBezTo>
                      <a:cubicBezTo>
                        <a:pt x="1370556" y="608998"/>
                        <a:pt x="1346737" y="636905"/>
                        <a:pt x="1319445" y="659716"/>
                      </a:cubicBezTo>
                      <a:lnTo>
                        <a:pt x="1279462" y="687703"/>
                      </a:lnTo>
                      <a:lnTo>
                        <a:pt x="1285221" y="690568"/>
                      </a:lnTo>
                      <a:cubicBezTo>
                        <a:pt x="1333521" y="710959"/>
                        <a:pt x="1383180" y="728388"/>
                        <a:pt x="1433934" y="742702"/>
                      </a:cubicBezTo>
                      <a:cubicBezTo>
                        <a:pt x="1347905" y="891708"/>
                        <a:pt x="1157372" y="942761"/>
                        <a:pt x="1008366" y="856732"/>
                      </a:cubicBezTo>
                      <a:cubicBezTo>
                        <a:pt x="989740" y="845979"/>
                        <a:pt x="972645" y="833593"/>
                        <a:pt x="957156" y="819858"/>
                      </a:cubicBezTo>
                      <a:lnTo>
                        <a:pt x="940615" y="801967"/>
                      </a:lnTo>
                      <a:lnTo>
                        <a:pt x="939023" y="804336"/>
                      </a:lnTo>
                      <a:lnTo>
                        <a:pt x="868609" y="767095"/>
                      </a:lnTo>
                      <a:cubicBezTo>
                        <a:pt x="734245" y="681691"/>
                        <a:pt x="647918" y="551055"/>
                        <a:pt x="644709" y="409722"/>
                      </a:cubicBezTo>
                      <a:lnTo>
                        <a:pt x="644984" y="402964"/>
                      </a:lnTo>
                      <a:lnTo>
                        <a:pt x="599313" y="407484"/>
                      </a:lnTo>
                      <a:cubicBezTo>
                        <a:pt x="562614" y="409621"/>
                        <a:pt x="524929" y="408824"/>
                        <a:pt x="486662" y="404836"/>
                      </a:cubicBezTo>
                      <a:cubicBezTo>
                        <a:pt x="400560" y="395866"/>
                        <a:pt x="320675" y="371698"/>
                        <a:pt x="250889" y="336153"/>
                      </a:cubicBezTo>
                      <a:lnTo>
                        <a:pt x="216341" y="315722"/>
                      </a:lnTo>
                      <a:lnTo>
                        <a:pt x="212111" y="316096"/>
                      </a:lnTo>
                      <a:lnTo>
                        <a:pt x="194503" y="322522"/>
                      </a:lnTo>
                      <a:cubicBezTo>
                        <a:pt x="153674" y="331669"/>
                        <a:pt x="99057" y="312117"/>
                        <a:pt x="55834" y="268895"/>
                      </a:cubicBezTo>
                      <a:cubicBezTo>
                        <a:pt x="-1796" y="211265"/>
                        <a:pt x="-17344" y="133377"/>
                        <a:pt x="21106" y="94927"/>
                      </a:cubicBezTo>
                      <a:cubicBezTo>
                        <a:pt x="12821" y="140877"/>
                        <a:pt x="36187" y="198951"/>
                        <a:pt x="80982" y="243747"/>
                      </a:cubicBezTo>
                      <a:cubicBezTo>
                        <a:pt x="92181" y="254945"/>
                        <a:pt x="104210" y="264805"/>
                        <a:pt x="116672" y="273165"/>
                      </a:cubicBezTo>
                      <a:lnTo>
                        <a:pt x="122564" y="276309"/>
                      </a:lnTo>
                      <a:lnTo>
                        <a:pt x="109978" y="264890"/>
                      </a:lnTo>
                      <a:cubicBezTo>
                        <a:pt x="100555" y="254323"/>
                        <a:pt x="91844" y="242333"/>
                        <a:pt x="84203" y="229099"/>
                      </a:cubicBezTo>
                      <a:cubicBezTo>
                        <a:pt x="43452" y="158517"/>
                        <a:pt x="48593" y="79258"/>
                        <a:pt x="95684" y="52070"/>
                      </a:cubicBezTo>
                      <a:cubicBezTo>
                        <a:pt x="75789" y="94311"/>
                        <a:pt x="83328" y="156453"/>
                        <a:pt x="115003" y="211317"/>
                      </a:cubicBezTo>
                      <a:cubicBezTo>
                        <a:pt x="122922" y="225033"/>
                        <a:pt x="131989" y="237670"/>
                        <a:pt x="141862" y="248970"/>
                      </a:cubicBezTo>
                      <a:lnTo>
                        <a:pt x="152345" y="258772"/>
                      </a:lnTo>
                      <a:lnTo>
                        <a:pt x="160082" y="240514"/>
                      </a:lnTo>
                      <a:cubicBezTo>
                        <a:pt x="218624" y="132259"/>
                        <a:pt x="317156" y="48603"/>
                        <a:pt x="441802" y="15204"/>
                      </a:cubicBezTo>
                      <a:cubicBezTo>
                        <a:pt x="472964" y="6854"/>
                        <a:pt x="504282" y="2041"/>
                        <a:pt x="535370" y="52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09CC658A-722B-4E63-9E80-26997D366949}"/>
                    </a:ext>
                  </a:extLst>
                </p:cNvPr>
                <p:cNvSpPr/>
                <p:nvPr/>
              </p:nvSpPr>
              <p:spPr>
                <a:xfrm rot="20700000">
                  <a:off x="2308873" y="1456173"/>
                  <a:ext cx="150385" cy="215830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1D5673F6-E079-4CD7-98D7-8EB14E7A2D1E}"/>
                    </a:ext>
                  </a:extLst>
                </p:cNvPr>
                <p:cNvSpPr/>
                <p:nvPr/>
              </p:nvSpPr>
              <p:spPr>
                <a:xfrm rot="20700000">
                  <a:off x="2322669" y="1492091"/>
                  <a:ext cx="94152" cy="155173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B6BD2118-B153-4E03-9190-9FB945C0D166}"/>
                    </a:ext>
                  </a:extLst>
                </p:cNvPr>
                <p:cNvSpPr/>
                <p:nvPr/>
              </p:nvSpPr>
              <p:spPr>
                <a:xfrm rot="20700000">
                  <a:off x="2233953" y="1477413"/>
                  <a:ext cx="150385" cy="281913"/>
                </a:xfrm>
                <a:custGeom>
                  <a:avLst/>
                  <a:gdLst>
                    <a:gd name="connsiteX0" fmla="*/ 4142 w 349252"/>
                    <a:gd name="connsiteY0" fmla="*/ 0 h 390343"/>
                    <a:gd name="connsiteX1" fmla="*/ 6679 w 349252"/>
                    <a:gd name="connsiteY1" fmla="*/ 1351 h 390343"/>
                    <a:gd name="connsiteX2" fmla="*/ 217671 w 349252"/>
                    <a:gd name="connsiteY2" fmla="*/ 58673 h 390343"/>
                    <a:gd name="connsiteX3" fmla="*/ 223793 w 349252"/>
                    <a:gd name="connsiteY3" fmla="*/ 59072 h 390343"/>
                    <a:gd name="connsiteX4" fmla="*/ 230191 w 349252"/>
                    <a:gd name="connsiteY4" fmla="*/ 133816 h 390343"/>
                    <a:gd name="connsiteX5" fmla="*/ 349252 w 349252"/>
                    <a:gd name="connsiteY5" fmla="*/ 390343 h 390343"/>
                    <a:gd name="connsiteX6" fmla="*/ 0 w 349252"/>
                    <a:gd name="connsiteY6" fmla="*/ 41091 h 390343"/>
                    <a:gd name="connsiteX0" fmla="*/ 4142 w 349252"/>
                    <a:gd name="connsiteY0" fmla="*/ 0 h 390343"/>
                    <a:gd name="connsiteX1" fmla="*/ 6679 w 349252"/>
                    <a:gd name="connsiteY1" fmla="*/ 1351 h 390343"/>
                    <a:gd name="connsiteX2" fmla="*/ 100012 w 349252"/>
                    <a:gd name="connsiteY2" fmla="*/ 37917 h 390343"/>
                    <a:gd name="connsiteX3" fmla="*/ 217671 w 349252"/>
                    <a:gd name="connsiteY3" fmla="*/ 58673 h 390343"/>
                    <a:gd name="connsiteX4" fmla="*/ 223793 w 349252"/>
                    <a:gd name="connsiteY4" fmla="*/ 59072 h 390343"/>
                    <a:gd name="connsiteX5" fmla="*/ 230191 w 349252"/>
                    <a:gd name="connsiteY5" fmla="*/ 133816 h 390343"/>
                    <a:gd name="connsiteX6" fmla="*/ 349252 w 349252"/>
                    <a:gd name="connsiteY6" fmla="*/ 390343 h 390343"/>
                    <a:gd name="connsiteX7" fmla="*/ 0 w 349252"/>
                    <a:gd name="connsiteY7" fmla="*/ 41091 h 390343"/>
                    <a:gd name="connsiteX8" fmla="*/ 4142 w 349252"/>
                    <a:gd name="connsiteY8" fmla="*/ 0 h 390343"/>
                    <a:gd name="connsiteX0" fmla="*/ 100012 w 349252"/>
                    <a:gd name="connsiteY0" fmla="*/ 37917 h 390343"/>
                    <a:gd name="connsiteX1" fmla="*/ 217671 w 349252"/>
                    <a:gd name="connsiteY1" fmla="*/ 58673 h 390343"/>
                    <a:gd name="connsiteX2" fmla="*/ 223793 w 349252"/>
                    <a:gd name="connsiteY2" fmla="*/ 59072 h 390343"/>
                    <a:gd name="connsiteX3" fmla="*/ 230191 w 349252"/>
                    <a:gd name="connsiteY3" fmla="*/ 133816 h 390343"/>
                    <a:gd name="connsiteX4" fmla="*/ 349252 w 349252"/>
                    <a:gd name="connsiteY4" fmla="*/ 390343 h 390343"/>
                    <a:gd name="connsiteX5" fmla="*/ 0 w 349252"/>
                    <a:gd name="connsiteY5" fmla="*/ 41091 h 390343"/>
                    <a:gd name="connsiteX6" fmla="*/ 4142 w 349252"/>
                    <a:gd name="connsiteY6" fmla="*/ 0 h 390343"/>
                    <a:gd name="connsiteX7" fmla="*/ 6679 w 349252"/>
                    <a:gd name="connsiteY7" fmla="*/ 1351 h 390343"/>
                    <a:gd name="connsiteX8" fmla="*/ 191452 w 349252"/>
                    <a:gd name="connsiteY8" fmla="*/ 129357 h 390343"/>
                    <a:gd name="connsiteX0" fmla="*/ 100012 w 349252"/>
                    <a:gd name="connsiteY0" fmla="*/ 37917 h 390343"/>
                    <a:gd name="connsiteX1" fmla="*/ 217671 w 349252"/>
                    <a:gd name="connsiteY1" fmla="*/ 58673 h 390343"/>
                    <a:gd name="connsiteX2" fmla="*/ 223793 w 349252"/>
                    <a:gd name="connsiteY2" fmla="*/ 59072 h 390343"/>
                    <a:gd name="connsiteX3" fmla="*/ 230191 w 349252"/>
                    <a:gd name="connsiteY3" fmla="*/ 133816 h 390343"/>
                    <a:gd name="connsiteX4" fmla="*/ 349252 w 349252"/>
                    <a:gd name="connsiteY4" fmla="*/ 390343 h 390343"/>
                    <a:gd name="connsiteX5" fmla="*/ 0 w 349252"/>
                    <a:gd name="connsiteY5" fmla="*/ 41091 h 390343"/>
                    <a:gd name="connsiteX6" fmla="*/ 4142 w 349252"/>
                    <a:gd name="connsiteY6" fmla="*/ 0 h 390343"/>
                    <a:gd name="connsiteX7" fmla="*/ 6679 w 349252"/>
                    <a:gd name="connsiteY7" fmla="*/ 1351 h 390343"/>
                    <a:gd name="connsiteX0" fmla="*/ 217671 w 349252"/>
                    <a:gd name="connsiteY0" fmla="*/ 58673 h 390343"/>
                    <a:gd name="connsiteX1" fmla="*/ 223793 w 349252"/>
                    <a:gd name="connsiteY1" fmla="*/ 59072 h 390343"/>
                    <a:gd name="connsiteX2" fmla="*/ 230191 w 349252"/>
                    <a:gd name="connsiteY2" fmla="*/ 133816 h 390343"/>
                    <a:gd name="connsiteX3" fmla="*/ 349252 w 349252"/>
                    <a:gd name="connsiteY3" fmla="*/ 390343 h 390343"/>
                    <a:gd name="connsiteX4" fmla="*/ 0 w 349252"/>
                    <a:gd name="connsiteY4" fmla="*/ 41091 h 390343"/>
                    <a:gd name="connsiteX5" fmla="*/ 4142 w 349252"/>
                    <a:gd name="connsiteY5" fmla="*/ 0 h 390343"/>
                    <a:gd name="connsiteX6" fmla="*/ 6679 w 349252"/>
                    <a:gd name="connsiteY6" fmla="*/ 1351 h 390343"/>
                    <a:gd name="connsiteX0" fmla="*/ 217671 w 349252"/>
                    <a:gd name="connsiteY0" fmla="*/ 58673 h 390343"/>
                    <a:gd name="connsiteX1" fmla="*/ 223793 w 349252"/>
                    <a:gd name="connsiteY1" fmla="*/ 59072 h 390343"/>
                    <a:gd name="connsiteX2" fmla="*/ 230191 w 349252"/>
                    <a:gd name="connsiteY2" fmla="*/ 133816 h 390343"/>
                    <a:gd name="connsiteX3" fmla="*/ 349252 w 349252"/>
                    <a:gd name="connsiteY3" fmla="*/ 390343 h 390343"/>
                    <a:gd name="connsiteX4" fmla="*/ 0 w 349252"/>
                    <a:gd name="connsiteY4" fmla="*/ 41091 h 390343"/>
                    <a:gd name="connsiteX5" fmla="*/ 4142 w 349252"/>
                    <a:gd name="connsiteY5" fmla="*/ 0 h 390343"/>
                    <a:gd name="connsiteX0" fmla="*/ 217671 w 349252"/>
                    <a:gd name="connsiteY0" fmla="*/ 17582 h 349252"/>
                    <a:gd name="connsiteX1" fmla="*/ 223793 w 349252"/>
                    <a:gd name="connsiteY1" fmla="*/ 17981 h 349252"/>
                    <a:gd name="connsiteX2" fmla="*/ 230191 w 349252"/>
                    <a:gd name="connsiteY2" fmla="*/ 92725 h 349252"/>
                    <a:gd name="connsiteX3" fmla="*/ 349252 w 349252"/>
                    <a:gd name="connsiteY3" fmla="*/ 349252 h 349252"/>
                    <a:gd name="connsiteX4" fmla="*/ 0 w 349252"/>
                    <a:gd name="connsiteY4" fmla="*/ 0 h 349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9252" h="349252">
                      <a:moveTo>
                        <a:pt x="217671" y="17582"/>
                      </a:moveTo>
                      <a:lnTo>
                        <a:pt x="223793" y="17981"/>
                      </a:lnTo>
                      <a:lnTo>
                        <a:pt x="230191" y="92725"/>
                      </a:lnTo>
                      <a:cubicBezTo>
                        <a:pt x="246066" y="184728"/>
                        <a:pt x="285753" y="273484"/>
                        <a:pt x="349252" y="349252"/>
                      </a:cubicBezTo>
                      <a:cubicBezTo>
                        <a:pt x="156365" y="349252"/>
                        <a:pt x="0" y="192887"/>
                        <a:pt x="0" y="0"/>
                      </a:cubicBezTo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C6DAB2F6-4C76-4E6C-9B49-1E0D48095C9F}"/>
                  </a:ext>
                </a:extLst>
              </p:cNvPr>
              <p:cNvGrpSpPr/>
              <p:nvPr/>
            </p:nvGrpSpPr>
            <p:grpSpPr>
              <a:xfrm rot="20700000">
                <a:off x="1968752" y="1895996"/>
                <a:ext cx="905483" cy="787778"/>
                <a:chOff x="4190856" y="4432094"/>
                <a:chExt cx="1934411" cy="1682955"/>
              </a:xfrm>
            </p:grpSpPr>
            <p:grpSp>
              <p:nvGrpSpPr>
                <p:cNvPr id="10" name="グループ化 9">
                  <a:extLst>
                    <a:ext uri="{FF2B5EF4-FFF2-40B4-BE49-F238E27FC236}">
                      <a16:creationId xmlns:a16="http://schemas.microsoft.com/office/drawing/2014/main" id="{BFDFD734-DF0C-439D-B477-94F9D7795FDA}"/>
                    </a:ext>
                  </a:extLst>
                </p:cNvPr>
                <p:cNvGrpSpPr/>
                <p:nvPr/>
              </p:nvGrpSpPr>
              <p:grpSpPr>
                <a:xfrm>
                  <a:off x="4190856" y="4432094"/>
                  <a:ext cx="1934411" cy="1682955"/>
                  <a:chOff x="3055178" y="4432094"/>
                  <a:chExt cx="1934411" cy="1682955"/>
                </a:xfrm>
                <a:solidFill>
                  <a:schemeClr val="tx1">
                    <a:lumMod val="75000"/>
                    <a:lumOff val="25000"/>
                  </a:schemeClr>
                </a:solidFill>
              </p:grpSpPr>
              <p:sp>
                <p:nvSpPr>
                  <p:cNvPr id="18" name="円: 塗りつぶしなし 17">
                    <a:extLst>
                      <a:ext uri="{FF2B5EF4-FFF2-40B4-BE49-F238E27FC236}">
                        <a16:creationId xmlns:a16="http://schemas.microsoft.com/office/drawing/2014/main" id="{32F59510-8A74-4332-BF0B-2300C8C59602}"/>
                      </a:ext>
                    </a:extLst>
                  </p:cNvPr>
                  <p:cNvSpPr/>
                  <p:nvPr/>
                </p:nvSpPr>
                <p:spPr>
                  <a:xfrm rot="20595012">
                    <a:off x="3055178" y="4485082"/>
                    <a:ext cx="1237327" cy="1385928"/>
                  </a:xfrm>
                  <a:prstGeom prst="donut">
                    <a:avLst>
                      <a:gd name="adj" fmla="val 5618"/>
                    </a:avLst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19" name="グループ化 18">
                    <a:extLst>
                      <a:ext uri="{FF2B5EF4-FFF2-40B4-BE49-F238E27FC236}">
                        <a16:creationId xmlns:a16="http://schemas.microsoft.com/office/drawing/2014/main" id="{542245EE-47EB-45EE-91F0-23F10894B314}"/>
                      </a:ext>
                    </a:extLst>
                  </p:cNvPr>
                  <p:cNvGrpSpPr/>
                  <p:nvPr/>
                </p:nvGrpSpPr>
                <p:grpSpPr>
                  <a:xfrm>
                    <a:off x="3945182" y="4432094"/>
                    <a:ext cx="1044407" cy="1682955"/>
                    <a:chOff x="3945182" y="4432094"/>
                    <a:chExt cx="1044407" cy="1682955"/>
                  </a:xfrm>
                  <a:grpFill/>
                </p:grpSpPr>
                <p:sp>
                  <p:nvSpPr>
                    <p:cNvPr id="20" name="四角形: 上の 2 つの角を丸める 19">
                      <a:extLst>
                        <a:ext uri="{FF2B5EF4-FFF2-40B4-BE49-F238E27FC236}">
                          <a16:creationId xmlns:a16="http://schemas.microsoft.com/office/drawing/2014/main" id="{B20A5E37-FAC3-490E-B397-038A9F6539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70296" y="5148084"/>
                      <a:ext cx="151822" cy="764559"/>
                    </a:xfrm>
                    <a:prstGeom prst="round2SameRect">
                      <a:avLst>
                        <a:gd name="adj1" fmla="val 16682"/>
                        <a:gd name="adj2" fmla="val 9773"/>
                      </a:avLst>
                    </a:prstGeom>
                    <a:solidFill>
                      <a:srgbClr val="FF0000"/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" name="四角形: 上の 2 つの角を丸める 20">
                      <a:extLst>
                        <a:ext uri="{FF2B5EF4-FFF2-40B4-BE49-F238E27FC236}">
                          <a16:creationId xmlns:a16="http://schemas.microsoft.com/office/drawing/2014/main" id="{36911E69-1B19-4FC0-9421-11E491CD48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74634" y="4896659"/>
                      <a:ext cx="159715" cy="1134243"/>
                    </a:xfrm>
                    <a:prstGeom prst="round2SameRect">
                      <a:avLst>
                        <a:gd name="adj1" fmla="val 16682"/>
                        <a:gd name="adj2" fmla="val 9773"/>
                      </a:avLst>
                    </a:prstGeom>
                    <a:solidFill>
                      <a:srgbClr val="FF0000"/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" name="四角形: 上の 2 つの角を丸める 21">
                      <a:extLst>
                        <a:ext uri="{FF2B5EF4-FFF2-40B4-BE49-F238E27FC236}">
                          <a16:creationId xmlns:a16="http://schemas.microsoft.com/office/drawing/2014/main" id="{A8C7DB03-04C4-4C70-9CE1-FA417992DC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83831" y="4467225"/>
                      <a:ext cx="752475" cy="16478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C00000"/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3" name="四角形: 上の 2 つの角を丸める 22">
                      <a:extLst>
                        <a:ext uri="{FF2B5EF4-FFF2-40B4-BE49-F238E27FC236}">
                          <a16:creationId xmlns:a16="http://schemas.microsoft.com/office/drawing/2014/main" id="{69CDED12-8D8F-4906-B121-791A6D08B2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83831" y="4992920"/>
                      <a:ext cx="871537" cy="134923"/>
                    </a:xfrm>
                    <a:prstGeom prst="round2SameRect">
                      <a:avLst>
                        <a:gd name="adj1" fmla="val 16682"/>
                        <a:gd name="adj2" fmla="val 9773"/>
                      </a:avLst>
                    </a:prstGeom>
                    <a:solidFill>
                      <a:srgbClr val="FF0000"/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" name="フリーフォーム: 図形 23">
                      <a:extLst>
                        <a:ext uri="{FF2B5EF4-FFF2-40B4-BE49-F238E27FC236}">
                          <a16:creationId xmlns:a16="http://schemas.microsoft.com/office/drawing/2014/main" id="{9F2AADC3-56C5-4AF1-B50C-F566EA3078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45182" y="4432094"/>
                      <a:ext cx="1044407" cy="1682955"/>
                    </a:xfrm>
                    <a:custGeom>
                      <a:avLst/>
                      <a:gdLst>
                        <a:gd name="connsiteX0" fmla="*/ 432534 w 1044407"/>
                        <a:gd name="connsiteY0" fmla="*/ 0 h 1682955"/>
                        <a:gd name="connsiteX1" fmla="*/ 597586 w 1044407"/>
                        <a:gd name="connsiteY1" fmla="*/ 32163 h 1682955"/>
                        <a:gd name="connsiteX2" fmla="*/ 834697 w 1044407"/>
                        <a:gd name="connsiteY2" fmla="*/ 228853 h 1682955"/>
                        <a:gd name="connsiteX3" fmla="*/ 893573 w 1044407"/>
                        <a:gd name="connsiteY3" fmla="*/ 337685 h 1682955"/>
                        <a:gd name="connsiteX4" fmla="*/ 1043879 w 1044407"/>
                        <a:gd name="connsiteY4" fmla="*/ 1004678 h 1682955"/>
                        <a:gd name="connsiteX5" fmla="*/ 961659 w 1044407"/>
                        <a:gd name="connsiteY5" fmla="*/ 1598490 h 1682955"/>
                        <a:gd name="connsiteX6" fmla="*/ 948928 w 1044407"/>
                        <a:gd name="connsiteY6" fmla="*/ 1629325 h 1682955"/>
                        <a:gd name="connsiteX7" fmla="*/ 900584 w 1044407"/>
                        <a:gd name="connsiteY7" fmla="*/ 1598724 h 1682955"/>
                        <a:gd name="connsiteX8" fmla="*/ 918729 w 1044407"/>
                        <a:gd name="connsiteY8" fmla="*/ 1549426 h 1682955"/>
                        <a:gd name="connsiteX9" fmla="*/ 986355 w 1044407"/>
                        <a:gd name="connsiteY9" fmla="*/ 1009840 h 1682955"/>
                        <a:gd name="connsiteX10" fmla="*/ 773899 w 1044407"/>
                        <a:gd name="connsiteY10" fmla="*/ 247725 h 1682955"/>
                        <a:gd name="connsiteX11" fmla="*/ 727716 w 1044407"/>
                        <a:gd name="connsiteY11" fmla="*/ 194879 h 1682955"/>
                        <a:gd name="connsiteX12" fmla="*/ 697643 w 1044407"/>
                        <a:gd name="connsiteY12" fmla="*/ 159520 h 1682955"/>
                        <a:gd name="connsiteX13" fmla="*/ 581088 w 1044407"/>
                        <a:gd name="connsiteY13" fmla="*/ 87586 h 1682955"/>
                        <a:gd name="connsiteX14" fmla="*/ 103979 w 1044407"/>
                        <a:gd name="connsiteY14" fmla="*/ 223361 h 1682955"/>
                        <a:gd name="connsiteX15" fmla="*/ 60812 w 1044407"/>
                        <a:gd name="connsiteY15" fmla="*/ 286886 h 1682955"/>
                        <a:gd name="connsiteX16" fmla="*/ 60812 w 1044407"/>
                        <a:gd name="connsiteY16" fmla="*/ 1677801 h 1682955"/>
                        <a:gd name="connsiteX17" fmla="*/ 55658 w 1044407"/>
                        <a:gd name="connsiteY17" fmla="*/ 1682955 h 1682955"/>
                        <a:gd name="connsiteX18" fmla="*/ 5154 w 1044407"/>
                        <a:gd name="connsiteY18" fmla="*/ 1682955 h 1682955"/>
                        <a:gd name="connsiteX19" fmla="*/ 0 w 1044407"/>
                        <a:gd name="connsiteY19" fmla="*/ 1677801 h 1682955"/>
                        <a:gd name="connsiteX20" fmla="*/ 0 w 1044407"/>
                        <a:gd name="connsiteY20" fmla="*/ 137772 h 1682955"/>
                        <a:gd name="connsiteX21" fmla="*/ 27010 w 1044407"/>
                        <a:gd name="connsiteY21" fmla="*/ 110762 h 1682955"/>
                        <a:gd name="connsiteX22" fmla="*/ 33802 w 1044407"/>
                        <a:gd name="connsiteY22" fmla="*/ 110762 h 1682955"/>
                        <a:gd name="connsiteX23" fmla="*/ 60812 w 1044407"/>
                        <a:gd name="connsiteY23" fmla="*/ 137772 h 1682955"/>
                        <a:gd name="connsiteX24" fmla="*/ 60812 w 1044407"/>
                        <a:gd name="connsiteY24" fmla="*/ 191771 h 1682955"/>
                        <a:gd name="connsiteX25" fmla="*/ 94478 w 1044407"/>
                        <a:gd name="connsiteY25" fmla="*/ 147605 h 1682955"/>
                        <a:gd name="connsiteX26" fmla="*/ 432534 w 1044407"/>
                        <a:gd name="connsiteY26" fmla="*/ 0 h 16829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</a:cxnLst>
                      <a:rect l="l" t="t" r="r" b="b"/>
                      <a:pathLst>
                        <a:path w="1044407" h="1682955">
                          <a:moveTo>
                            <a:pt x="432534" y="0"/>
                          </a:moveTo>
                          <a:cubicBezTo>
                            <a:pt x="487604" y="91"/>
                            <a:pt x="543320" y="10545"/>
                            <a:pt x="597586" y="32163"/>
                          </a:cubicBezTo>
                          <a:cubicBezTo>
                            <a:pt x="693562" y="70398"/>
                            <a:pt x="775146" y="139771"/>
                            <a:pt x="834697" y="228853"/>
                          </a:cubicBezTo>
                          <a:lnTo>
                            <a:pt x="893573" y="337685"/>
                          </a:lnTo>
                          <a:cubicBezTo>
                            <a:pt x="983329" y="512880"/>
                            <a:pt x="1037990" y="750089"/>
                            <a:pt x="1043879" y="1004678"/>
                          </a:cubicBezTo>
                          <a:cubicBezTo>
                            <a:pt x="1048778" y="1216426"/>
                            <a:pt x="1019495" y="1423859"/>
                            <a:pt x="961659" y="1598490"/>
                          </a:cubicBezTo>
                          <a:lnTo>
                            <a:pt x="948928" y="1629325"/>
                          </a:lnTo>
                          <a:lnTo>
                            <a:pt x="900584" y="1598724"/>
                          </a:lnTo>
                          <a:lnTo>
                            <a:pt x="918729" y="1549426"/>
                          </a:lnTo>
                          <a:cubicBezTo>
                            <a:pt x="966315" y="1389116"/>
                            <a:pt x="990276" y="1201288"/>
                            <a:pt x="986355" y="1009840"/>
                          </a:cubicBezTo>
                          <a:cubicBezTo>
                            <a:pt x="979968" y="697976"/>
                            <a:pt x="900469" y="412799"/>
                            <a:pt x="773899" y="247725"/>
                          </a:cubicBezTo>
                          <a:cubicBezTo>
                            <a:pt x="758783" y="228011"/>
                            <a:pt x="743365" y="210413"/>
                            <a:pt x="727716" y="194879"/>
                          </a:cubicBezTo>
                          <a:lnTo>
                            <a:pt x="697643" y="159520"/>
                          </a:lnTo>
                          <a:cubicBezTo>
                            <a:pt x="662543" y="129441"/>
                            <a:pt x="623413" y="105036"/>
                            <a:pt x="581088" y="87586"/>
                          </a:cubicBezTo>
                          <a:cubicBezTo>
                            <a:pt x="411113" y="17509"/>
                            <a:pt x="224722" y="73491"/>
                            <a:pt x="103979" y="223361"/>
                          </a:cubicBezTo>
                          <a:lnTo>
                            <a:pt x="60812" y="286886"/>
                          </a:lnTo>
                          <a:lnTo>
                            <a:pt x="60812" y="1677801"/>
                          </a:lnTo>
                          <a:cubicBezTo>
                            <a:pt x="60812" y="1680647"/>
                            <a:pt x="58504" y="1682955"/>
                            <a:pt x="55658" y="1682955"/>
                          </a:cubicBezTo>
                          <a:lnTo>
                            <a:pt x="5154" y="1682955"/>
                          </a:lnTo>
                          <a:cubicBezTo>
                            <a:pt x="2308" y="1682955"/>
                            <a:pt x="0" y="1680647"/>
                            <a:pt x="0" y="1677801"/>
                          </a:cubicBezTo>
                          <a:lnTo>
                            <a:pt x="0" y="137772"/>
                          </a:lnTo>
                          <a:cubicBezTo>
                            <a:pt x="0" y="122855"/>
                            <a:pt x="12093" y="110762"/>
                            <a:pt x="27010" y="110762"/>
                          </a:cubicBezTo>
                          <a:lnTo>
                            <a:pt x="33802" y="110762"/>
                          </a:lnTo>
                          <a:cubicBezTo>
                            <a:pt x="48719" y="110762"/>
                            <a:pt x="60812" y="122855"/>
                            <a:pt x="60812" y="137772"/>
                          </a:cubicBezTo>
                          <a:lnTo>
                            <a:pt x="60812" y="191771"/>
                          </a:lnTo>
                          <a:lnTo>
                            <a:pt x="94478" y="147605"/>
                          </a:lnTo>
                          <a:cubicBezTo>
                            <a:pt x="187989" y="52048"/>
                            <a:pt x="308628" y="-205"/>
                            <a:pt x="432534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B342B26F-3B3B-411B-A0DC-D5C45D78F5A1}"/>
                    </a:ext>
                  </a:extLst>
                </p:cNvPr>
                <p:cNvGrpSpPr/>
                <p:nvPr/>
              </p:nvGrpSpPr>
              <p:grpSpPr>
                <a:xfrm>
                  <a:off x="5297753" y="4975057"/>
                  <a:ext cx="438994" cy="900565"/>
                  <a:chOff x="1766043" y="4299941"/>
                  <a:chExt cx="640760" cy="1314473"/>
                </a:xfrm>
              </p:grpSpPr>
              <p:sp>
                <p:nvSpPr>
                  <p:cNvPr id="12" name="楕円 11">
                    <a:extLst>
                      <a:ext uri="{FF2B5EF4-FFF2-40B4-BE49-F238E27FC236}">
                        <a16:creationId xmlns:a16="http://schemas.microsoft.com/office/drawing/2014/main" id="{8348B8D8-1290-4725-B7BF-77C88AC3908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23317" y="5008997"/>
                    <a:ext cx="223837" cy="111547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" name="楕円 12">
                    <a:extLst>
                      <a:ext uri="{FF2B5EF4-FFF2-40B4-BE49-F238E27FC236}">
                        <a16:creationId xmlns:a16="http://schemas.microsoft.com/office/drawing/2014/main" id="{74CBE051-46D4-415B-9EEA-AAA213E4896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126273" y="5031906"/>
                    <a:ext cx="223837" cy="11154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四角形: 角を丸くする 13">
                    <a:extLst>
                      <a:ext uri="{FF2B5EF4-FFF2-40B4-BE49-F238E27FC236}">
                        <a16:creationId xmlns:a16="http://schemas.microsoft.com/office/drawing/2014/main" id="{8FE76CA3-42D5-44F1-B894-C87994A68873}"/>
                      </a:ext>
                    </a:extLst>
                  </p:cNvPr>
                  <p:cNvSpPr/>
                  <p:nvPr/>
                </p:nvSpPr>
                <p:spPr>
                  <a:xfrm>
                    <a:off x="2052853" y="4299941"/>
                    <a:ext cx="45719" cy="7142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楕円 325">
                    <a:extLst>
                      <a:ext uri="{FF2B5EF4-FFF2-40B4-BE49-F238E27FC236}">
                        <a16:creationId xmlns:a16="http://schemas.microsoft.com/office/drawing/2014/main" id="{9091AF2E-806C-45F8-A361-32ADF91142FB}"/>
                      </a:ext>
                    </a:extLst>
                  </p:cNvPr>
                  <p:cNvSpPr/>
                  <p:nvPr/>
                </p:nvSpPr>
                <p:spPr>
                  <a:xfrm flipV="1">
                    <a:off x="1972571" y="4879598"/>
                    <a:ext cx="227704" cy="137260"/>
                  </a:xfrm>
                  <a:custGeom>
                    <a:avLst/>
                    <a:gdLst>
                      <a:gd name="connsiteX0" fmla="*/ 0 w 640760"/>
                      <a:gd name="connsiteY0" fmla="*/ 344711 h 689421"/>
                      <a:gd name="connsiteX1" fmla="*/ 320380 w 640760"/>
                      <a:gd name="connsiteY1" fmla="*/ 0 h 689421"/>
                      <a:gd name="connsiteX2" fmla="*/ 640760 w 640760"/>
                      <a:gd name="connsiteY2" fmla="*/ 344711 h 689421"/>
                      <a:gd name="connsiteX3" fmla="*/ 320380 w 640760"/>
                      <a:gd name="connsiteY3" fmla="*/ 689422 h 689421"/>
                      <a:gd name="connsiteX4" fmla="*/ 0 w 640760"/>
                      <a:gd name="connsiteY4" fmla="*/ 344711 h 689421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13222"/>
                      <a:gd name="connsiteX1" fmla="*/ 320380 w 640760"/>
                      <a:gd name="connsiteY1" fmla="*/ 0 h 613222"/>
                      <a:gd name="connsiteX2" fmla="*/ 640760 w 640760"/>
                      <a:gd name="connsiteY2" fmla="*/ 344711 h 613222"/>
                      <a:gd name="connsiteX3" fmla="*/ 313236 w 640760"/>
                      <a:gd name="connsiteY3" fmla="*/ 613222 h 613222"/>
                      <a:gd name="connsiteX4" fmla="*/ 0 w 640760"/>
                      <a:gd name="connsiteY4" fmla="*/ 344711 h 613222"/>
                      <a:gd name="connsiteX0" fmla="*/ 0 w 640760"/>
                      <a:gd name="connsiteY0" fmla="*/ 430436 h 698947"/>
                      <a:gd name="connsiteX1" fmla="*/ 320380 w 640760"/>
                      <a:gd name="connsiteY1" fmla="*/ 0 h 698947"/>
                      <a:gd name="connsiteX2" fmla="*/ 640760 w 640760"/>
                      <a:gd name="connsiteY2" fmla="*/ 430436 h 698947"/>
                      <a:gd name="connsiteX3" fmla="*/ 313236 w 640760"/>
                      <a:gd name="connsiteY3" fmla="*/ 698947 h 698947"/>
                      <a:gd name="connsiteX4" fmla="*/ 0 w 640760"/>
                      <a:gd name="connsiteY4" fmla="*/ 430436 h 6989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40760" h="698947">
                        <a:moveTo>
                          <a:pt x="0" y="430436"/>
                        </a:moveTo>
                        <a:cubicBezTo>
                          <a:pt x="0" y="240057"/>
                          <a:pt x="143439" y="0"/>
                          <a:pt x="320380" y="0"/>
                        </a:cubicBezTo>
                        <a:cubicBezTo>
                          <a:pt x="497321" y="0"/>
                          <a:pt x="640760" y="240057"/>
                          <a:pt x="640760" y="430436"/>
                        </a:cubicBezTo>
                        <a:cubicBezTo>
                          <a:pt x="640760" y="620815"/>
                          <a:pt x="490177" y="698947"/>
                          <a:pt x="313236" y="698947"/>
                        </a:cubicBezTo>
                        <a:cubicBezTo>
                          <a:pt x="136295" y="698947"/>
                          <a:pt x="0" y="620815"/>
                          <a:pt x="0" y="430436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楕円 325">
                    <a:extLst>
                      <a:ext uri="{FF2B5EF4-FFF2-40B4-BE49-F238E27FC236}">
                        <a16:creationId xmlns:a16="http://schemas.microsoft.com/office/drawing/2014/main" id="{D162369D-0946-43C5-A17E-2C67FE6654C2}"/>
                      </a:ext>
                    </a:extLst>
                  </p:cNvPr>
                  <p:cNvSpPr/>
                  <p:nvPr/>
                </p:nvSpPr>
                <p:spPr>
                  <a:xfrm>
                    <a:off x="1766043" y="4994275"/>
                    <a:ext cx="640760" cy="620139"/>
                  </a:xfrm>
                  <a:custGeom>
                    <a:avLst/>
                    <a:gdLst>
                      <a:gd name="connsiteX0" fmla="*/ 0 w 640760"/>
                      <a:gd name="connsiteY0" fmla="*/ 344711 h 689421"/>
                      <a:gd name="connsiteX1" fmla="*/ 320380 w 640760"/>
                      <a:gd name="connsiteY1" fmla="*/ 0 h 689421"/>
                      <a:gd name="connsiteX2" fmla="*/ 640760 w 640760"/>
                      <a:gd name="connsiteY2" fmla="*/ 344711 h 689421"/>
                      <a:gd name="connsiteX3" fmla="*/ 320380 w 640760"/>
                      <a:gd name="connsiteY3" fmla="*/ 689422 h 689421"/>
                      <a:gd name="connsiteX4" fmla="*/ 0 w 640760"/>
                      <a:gd name="connsiteY4" fmla="*/ 344711 h 689421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13222"/>
                      <a:gd name="connsiteX1" fmla="*/ 320380 w 640760"/>
                      <a:gd name="connsiteY1" fmla="*/ 0 h 613222"/>
                      <a:gd name="connsiteX2" fmla="*/ 640760 w 640760"/>
                      <a:gd name="connsiteY2" fmla="*/ 344711 h 613222"/>
                      <a:gd name="connsiteX3" fmla="*/ 313236 w 640760"/>
                      <a:gd name="connsiteY3" fmla="*/ 613222 h 613222"/>
                      <a:gd name="connsiteX4" fmla="*/ 0 w 640760"/>
                      <a:gd name="connsiteY4" fmla="*/ 344711 h 613222"/>
                      <a:gd name="connsiteX0" fmla="*/ 0 w 640760"/>
                      <a:gd name="connsiteY0" fmla="*/ 430436 h 698947"/>
                      <a:gd name="connsiteX1" fmla="*/ 320380 w 640760"/>
                      <a:gd name="connsiteY1" fmla="*/ 0 h 698947"/>
                      <a:gd name="connsiteX2" fmla="*/ 640760 w 640760"/>
                      <a:gd name="connsiteY2" fmla="*/ 430436 h 698947"/>
                      <a:gd name="connsiteX3" fmla="*/ 313236 w 640760"/>
                      <a:gd name="connsiteY3" fmla="*/ 698947 h 698947"/>
                      <a:gd name="connsiteX4" fmla="*/ 0 w 640760"/>
                      <a:gd name="connsiteY4" fmla="*/ 430436 h 6989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40760" h="698947">
                        <a:moveTo>
                          <a:pt x="0" y="430436"/>
                        </a:moveTo>
                        <a:cubicBezTo>
                          <a:pt x="0" y="240057"/>
                          <a:pt x="143439" y="0"/>
                          <a:pt x="320380" y="0"/>
                        </a:cubicBezTo>
                        <a:cubicBezTo>
                          <a:pt x="497321" y="0"/>
                          <a:pt x="640760" y="240057"/>
                          <a:pt x="640760" y="430436"/>
                        </a:cubicBezTo>
                        <a:cubicBezTo>
                          <a:pt x="640760" y="620815"/>
                          <a:pt x="490177" y="698947"/>
                          <a:pt x="313236" y="698947"/>
                        </a:cubicBezTo>
                        <a:cubicBezTo>
                          <a:pt x="136295" y="698947"/>
                          <a:pt x="0" y="620815"/>
                          <a:pt x="0" y="430436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楕円 16">
                    <a:extLst>
                      <a:ext uri="{FF2B5EF4-FFF2-40B4-BE49-F238E27FC236}">
                        <a16:creationId xmlns:a16="http://schemas.microsoft.com/office/drawing/2014/main" id="{CA0BB574-F76E-4542-927C-41ADC8201FBA}"/>
                      </a:ext>
                    </a:extLst>
                  </p:cNvPr>
                  <p:cNvSpPr/>
                  <p:nvPr/>
                </p:nvSpPr>
                <p:spPr>
                  <a:xfrm>
                    <a:off x="1981200" y="4983419"/>
                    <a:ext cx="223837" cy="4571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7B18BAC6-1D3D-4EC5-A931-8AEE3C10C2E6}"/>
                  </a:ext>
                </a:extLst>
              </p:cNvPr>
              <p:cNvSpPr/>
              <p:nvPr/>
            </p:nvSpPr>
            <p:spPr>
              <a:xfrm rot="4338164">
                <a:off x="1839712" y="2165550"/>
                <a:ext cx="435218" cy="304694"/>
              </a:xfrm>
              <a:custGeom>
                <a:avLst/>
                <a:gdLst>
                  <a:gd name="connsiteX0" fmla="*/ 6609 w 502525"/>
                  <a:gd name="connsiteY0" fmla="*/ 186556 h 351815"/>
                  <a:gd name="connsiteX1" fmla="*/ 39067 w 502525"/>
                  <a:gd name="connsiteY1" fmla="*/ 154098 h 351815"/>
                  <a:gd name="connsiteX2" fmla="*/ 62566 w 502525"/>
                  <a:gd name="connsiteY2" fmla="*/ 154098 h 351815"/>
                  <a:gd name="connsiteX3" fmla="*/ 68405 w 502525"/>
                  <a:gd name="connsiteY3" fmla="*/ 156517 h 351815"/>
                  <a:gd name="connsiteX4" fmla="*/ 85236 w 502525"/>
                  <a:gd name="connsiteY4" fmla="*/ 154407 h 351815"/>
                  <a:gd name="connsiteX5" fmla="*/ 108608 w 502525"/>
                  <a:gd name="connsiteY5" fmla="*/ 160859 h 351815"/>
                  <a:gd name="connsiteX6" fmla="*/ 157803 w 502525"/>
                  <a:gd name="connsiteY6" fmla="*/ 185758 h 351815"/>
                  <a:gd name="connsiteX7" fmla="*/ 334619 w 502525"/>
                  <a:gd name="connsiteY7" fmla="*/ 80633 h 351815"/>
                  <a:gd name="connsiteX8" fmla="*/ 371228 w 502525"/>
                  <a:gd name="connsiteY8" fmla="*/ 0 h 351815"/>
                  <a:gd name="connsiteX9" fmla="*/ 452790 w 502525"/>
                  <a:gd name="connsiteY9" fmla="*/ 44172 h 351815"/>
                  <a:gd name="connsiteX10" fmla="*/ 502525 w 502525"/>
                  <a:gd name="connsiteY10" fmla="*/ 119117 h 351815"/>
                  <a:gd name="connsiteX11" fmla="*/ 500786 w 502525"/>
                  <a:gd name="connsiteY11" fmla="*/ 127683 h 351815"/>
                  <a:gd name="connsiteX12" fmla="*/ 501222 w 502525"/>
                  <a:gd name="connsiteY12" fmla="*/ 129988 h 351815"/>
                  <a:gd name="connsiteX13" fmla="*/ 450465 w 502525"/>
                  <a:gd name="connsiteY13" fmla="*/ 204245 h 351815"/>
                  <a:gd name="connsiteX14" fmla="*/ 200785 w 502525"/>
                  <a:gd name="connsiteY14" fmla="*/ 290303 h 351815"/>
                  <a:gd name="connsiteX15" fmla="*/ 186606 w 502525"/>
                  <a:gd name="connsiteY15" fmla="*/ 318317 h 351815"/>
                  <a:gd name="connsiteX16" fmla="*/ 104554 w 502525"/>
                  <a:gd name="connsiteY16" fmla="*/ 345222 h 351815"/>
                  <a:gd name="connsiteX17" fmla="*/ 33498 w 502525"/>
                  <a:gd name="connsiteY17" fmla="*/ 309258 h 351815"/>
                  <a:gd name="connsiteX18" fmla="*/ 6593 w 502525"/>
                  <a:gd name="connsiteY18" fmla="*/ 227206 h 351815"/>
                  <a:gd name="connsiteX19" fmla="*/ 6609 w 502525"/>
                  <a:gd name="connsiteY19" fmla="*/ 227175 h 35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02525" h="351815">
                    <a:moveTo>
                      <a:pt x="6609" y="186556"/>
                    </a:moveTo>
                    <a:cubicBezTo>
                      <a:pt x="6609" y="168630"/>
                      <a:pt x="21141" y="154098"/>
                      <a:pt x="39067" y="154098"/>
                    </a:cubicBezTo>
                    <a:lnTo>
                      <a:pt x="62566" y="154098"/>
                    </a:lnTo>
                    <a:lnTo>
                      <a:pt x="68405" y="156517"/>
                    </a:lnTo>
                    <a:lnTo>
                      <a:pt x="85236" y="154407"/>
                    </a:lnTo>
                    <a:cubicBezTo>
                      <a:pt x="93149" y="154950"/>
                      <a:pt x="101086" y="157052"/>
                      <a:pt x="108608" y="160859"/>
                    </a:cubicBezTo>
                    <a:lnTo>
                      <a:pt x="157803" y="185758"/>
                    </a:lnTo>
                    <a:lnTo>
                      <a:pt x="334619" y="80633"/>
                    </a:lnTo>
                    <a:lnTo>
                      <a:pt x="371228" y="0"/>
                    </a:lnTo>
                    <a:lnTo>
                      <a:pt x="452790" y="44172"/>
                    </a:lnTo>
                    <a:cubicBezTo>
                      <a:pt x="483838" y="57282"/>
                      <a:pt x="502506" y="87408"/>
                      <a:pt x="502525" y="119117"/>
                    </a:cubicBezTo>
                    <a:lnTo>
                      <a:pt x="500786" y="127683"/>
                    </a:lnTo>
                    <a:lnTo>
                      <a:pt x="501222" y="129988"/>
                    </a:lnTo>
                    <a:cubicBezTo>
                      <a:pt x="500768" y="161693"/>
                      <a:pt x="481689" y="191560"/>
                      <a:pt x="450465" y="204245"/>
                    </a:cubicBezTo>
                    <a:lnTo>
                      <a:pt x="200785" y="290303"/>
                    </a:lnTo>
                    <a:lnTo>
                      <a:pt x="186606" y="318317"/>
                    </a:lnTo>
                    <a:cubicBezTo>
                      <a:pt x="171378" y="348405"/>
                      <a:pt x="134642" y="360450"/>
                      <a:pt x="104554" y="345222"/>
                    </a:cubicBezTo>
                    <a:lnTo>
                      <a:pt x="33498" y="309258"/>
                    </a:lnTo>
                    <a:cubicBezTo>
                      <a:pt x="3410" y="294029"/>
                      <a:pt x="-8635" y="257293"/>
                      <a:pt x="6593" y="227206"/>
                    </a:cubicBezTo>
                    <a:lnTo>
                      <a:pt x="6609" y="227175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A2AABCC5-3EEE-4D2D-9602-078411F4B9D1}"/>
                  </a:ext>
                </a:extLst>
              </p:cNvPr>
              <p:cNvSpPr/>
              <p:nvPr/>
            </p:nvSpPr>
            <p:spPr>
              <a:xfrm rot="900000">
                <a:off x="2112503" y="2022894"/>
                <a:ext cx="182293" cy="35094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E1AC9FA-A423-4CE8-89BB-6711DF78A029}"/>
                </a:ext>
              </a:extLst>
            </p:cNvPr>
            <p:cNvSpPr/>
            <p:nvPr/>
          </p:nvSpPr>
          <p:spPr>
            <a:xfrm>
              <a:off x="2433329" y="2671111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A3977346-B7F3-464E-B701-12D5378E8182}"/>
                </a:ext>
              </a:extLst>
            </p:cNvPr>
            <p:cNvSpPr/>
            <p:nvPr/>
          </p:nvSpPr>
          <p:spPr>
            <a:xfrm>
              <a:off x="1472578" y="1534421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6F26EBCD-573A-48CC-86F1-3EC0047912D2}"/>
              </a:ext>
            </a:extLst>
          </p:cNvPr>
          <p:cNvGrpSpPr/>
          <p:nvPr/>
        </p:nvGrpSpPr>
        <p:grpSpPr>
          <a:xfrm>
            <a:off x="3823371" y="1177457"/>
            <a:ext cx="2297133" cy="2325779"/>
            <a:chOff x="3823371" y="1177457"/>
            <a:chExt cx="2297133" cy="2325779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70D6CA63-15C2-46DD-A007-8F0A6B594E20}"/>
                </a:ext>
              </a:extLst>
            </p:cNvPr>
            <p:cNvGrpSpPr/>
            <p:nvPr/>
          </p:nvGrpSpPr>
          <p:grpSpPr>
            <a:xfrm>
              <a:off x="3823371" y="1177457"/>
              <a:ext cx="2297133" cy="2325779"/>
              <a:chOff x="574531" y="1289860"/>
              <a:chExt cx="2796821" cy="2831698"/>
            </a:xfrm>
          </p:grpSpPr>
          <p:sp>
            <p:nvSpPr>
              <p:cNvPr id="44" name="台形 43">
                <a:extLst>
                  <a:ext uri="{FF2B5EF4-FFF2-40B4-BE49-F238E27FC236}">
                    <a16:creationId xmlns:a16="http://schemas.microsoft.com/office/drawing/2014/main" id="{6E301036-07CD-4242-9DE4-12B01DD3731E}"/>
                  </a:ext>
                </a:extLst>
              </p:cNvPr>
              <p:cNvSpPr/>
              <p:nvPr/>
            </p:nvSpPr>
            <p:spPr>
              <a:xfrm rot="20700000">
                <a:off x="2231525" y="2082118"/>
                <a:ext cx="152814" cy="193704"/>
              </a:xfrm>
              <a:prstGeom prst="trapezoid">
                <a:avLst>
                  <a:gd name="adj" fmla="val 1348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6FEC9EA7-BA7E-4AB4-8D0E-846A6F17990D}"/>
                  </a:ext>
                </a:extLst>
              </p:cNvPr>
              <p:cNvSpPr/>
              <p:nvPr/>
            </p:nvSpPr>
            <p:spPr>
              <a:xfrm rot="4500000">
                <a:off x="2659917" y="2999059"/>
                <a:ext cx="487138" cy="646763"/>
              </a:xfrm>
              <a:custGeom>
                <a:avLst/>
                <a:gdLst>
                  <a:gd name="connsiteX0" fmla="*/ 0 w 487138"/>
                  <a:gd name="connsiteY0" fmla="*/ 479845 h 622199"/>
                  <a:gd name="connsiteX1" fmla="*/ 317163 w 487138"/>
                  <a:gd name="connsiteY1" fmla="*/ 328361 h 622199"/>
                  <a:gd name="connsiteX2" fmla="*/ 355354 w 487138"/>
                  <a:gd name="connsiteY2" fmla="*/ 0 h 622199"/>
                  <a:gd name="connsiteX3" fmla="*/ 447375 w 487138"/>
                  <a:gd name="connsiteY3" fmla="*/ 0 h 622199"/>
                  <a:gd name="connsiteX4" fmla="*/ 487138 w 487138"/>
                  <a:gd name="connsiteY4" fmla="*/ 341874 h 622199"/>
                  <a:gd name="connsiteX5" fmla="*/ 483144 w 487138"/>
                  <a:gd name="connsiteY5" fmla="*/ 341874 h 622199"/>
                  <a:gd name="connsiteX6" fmla="*/ 485239 w 487138"/>
                  <a:gd name="connsiteY6" fmla="*/ 345502 h 622199"/>
                  <a:gd name="connsiteX7" fmla="*/ 82188 w 487138"/>
                  <a:gd name="connsiteY7" fmla="*/ 622199 h 622199"/>
                  <a:gd name="connsiteX0" fmla="*/ 0 w 487138"/>
                  <a:gd name="connsiteY0" fmla="*/ 479845 h 622199"/>
                  <a:gd name="connsiteX1" fmla="*/ 321685 w 487138"/>
                  <a:gd name="connsiteY1" fmla="*/ 265476 h 622199"/>
                  <a:gd name="connsiteX2" fmla="*/ 355354 w 487138"/>
                  <a:gd name="connsiteY2" fmla="*/ 0 h 622199"/>
                  <a:gd name="connsiteX3" fmla="*/ 447375 w 487138"/>
                  <a:gd name="connsiteY3" fmla="*/ 0 h 622199"/>
                  <a:gd name="connsiteX4" fmla="*/ 487138 w 487138"/>
                  <a:gd name="connsiteY4" fmla="*/ 341874 h 622199"/>
                  <a:gd name="connsiteX5" fmla="*/ 483144 w 487138"/>
                  <a:gd name="connsiteY5" fmla="*/ 341874 h 622199"/>
                  <a:gd name="connsiteX6" fmla="*/ 485239 w 487138"/>
                  <a:gd name="connsiteY6" fmla="*/ 345502 h 622199"/>
                  <a:gd name="connsiteX7" fmla="*/ 82188 w 487138"/>
                  <a:gd name="connsiteY7" fmla="*/ 622199 h 622199"/>
                  <a:gd name="connsiteX8" fmla="*/ 0 w 487138"/>
                  <a:gd name="connsiteY8" fmla="*/ 479845 h 622199"/>
                  <a:gd name="connsiteX0" fmla="*/ 0 w 487138"/>
                  <a:gd name="connsiteY0" fmla="*/ 479845 h 622199"/>
                  <a:gd name="connsiteX1" fmla="*/ 321685 w 487138"/>
                  <a:gd name="connsiteY1" fmla="*/ 265476 h 622199"/>
                  <a:gd name="connsiteX2" fmla="*/ 355354 w 487138"/>
                  <a:gd name="connsiteY2" fmla="*/ 0 h 622199"/>
                  <a:gd name="connsiteX3" fmla="*/ 447375 w 487138"/>
                  <a:gd name="connsiteY3" fmla="*/ 0 h 622199"/>
                  <a:gd name="connsiteX4" fmla="*/ 487138 w 487138"/>
                  <a:gd name="connsiteY4" fmla="*/ 341874 h 622199"/>
                  <a:gd name="connsiteX5" fmla="*/ 483144 w 487138"/>
                  <a:gd name="connsiteY5" fmla="*/ 341874 h 622199"/>
                  <a:gd name="connsiteX6" fmla="*/ 82188 w 487138"/>
                  <a:gd name="connsiteY6" fmla="*/ 622199 h 622199"/>
                  <a:gd name="connsiteX7" fmla="*/ 0 w 487138"/>
                  <a:gd name="connsiteY7" fmla="*/ 479845 h 622199"/>
                  <a:gd name="connsiteX0" fmla="*/ 0 w 487138"/>
                  <a:gd name="connsiteY0" fmla="*/ 479845 h 622199"/>
                  <a:gd name="connsiteX1" fmla="*/ 321685 w 487138"/>
                  <a:gd name="connsiteY1" fmla="*/ 265476 h 622199"/>
                  <a:gd name="connsiteX2" fmla="*/ 355354 w 487138"/>
                  <a:gd name="connsiteY2" fmla="*/ 0 h 622199"/>
                  <a:gd name="connsiteX3" fmla="*/ 447375 w 487138"/>
                  <a:gd name="connsiteY3" fmla="*/ 0 h 622199"/>
                  <a:gd name="connsiteX4" fmla="*/ 487138 w 487138"/>
                  <a:gd name="connsiteY4" fmla="*/ 341874 h 622199"/>
                  <a:gd name="connsiteX5" fmla="*/ 82188 w 487138"/>
                  <a:gd name="connsiteY5" fmla="*/ 622199 h 622199"/>
                  <a:gd name="connsiteX6" fmla="*/ 0 w 487138"/>
                  <a:gd name="connsiteY6" fmla="*/ 479845 h 622199"/>
                  <a:gd name="connsiteX0" fmla="*/ 0 w 487138"/>
                  <a:gd name="connsiteY0" fmla="*/ 479845 h 646763"/>
                  <a:gd name="connsiteX1" fmla="*/ 321685 w 487138"/>
                  <a:gd name="connsiteY1" fmla="*/ 265476 h 646763"/>
                  <a:gd name="connsiteX2" fmla="*/ 355354 w 487138"/>
                  <a:gd name="connsiteY2" fmla="*/ 0 h 646763"/>
                  <a:gd name="connsiteX3" fmla="*/ 447375 w 487138"/>
                  <a:gd name="connsiteY3" fmla="*/ 0 h 646763"/>
                  <a:gd name="connsiteX4" fmla="*/ 487138 w 487138"/>
                  <a:gd name="connsiteY4" fmla="*/ 341874 h 646763"/>
                  <a:gd name="connsiteX5" fmla="*/ 100259 w 487138"/>
                  <a:gd name="connsiteY5" fmla="*/ 646763 h 646763"/>
                  <a:gd name="connsiteX6" fmla="*/ 0 w 487138"/>
                  <a:gd name="connsiteY6" fmla="*/ 479845 h 646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7138" h="646763">
                    <a:moveTo>
                      <a:pt x="0" y="479845"/>
                    </a:moveTo>
                    <a:lnTo>
                      <a:pt x="321685" y="265476"/>
                    </a:lnTo>
                    <a:lnTo>
                      <a:pt x="355354" y="0"/>
                    </a:lnTo>
                    <a:lnTo>
                      <a:pt x="447375" y="0"/>
                    </a:lnTo>
                    <a:lnTo>
                      <a:pt x="487138" y="341874"/>
                    </a:lnTo>
                    <a:lnTo>
                      <a:pt x="100259" y="646763"/>
                    </a:lnTo>
                    <a:lnTo>
                      <a:pt x="0" y="479845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437AAFE0-94A2-410A-8A59-92953285FF1C}"/>
                  </a:ext>
                </a:extLst>
              </p:cNvPr>
              <p:cNvSpPr/>
              <p:nvPr/>
            </p:nvSpPr>
            <p:spPr>
              <a:xfrm rot="16200000">
                <a:off x="3145982" y="3405045"/>
                <a:ext cx="303347" cy="147392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台形 46">
                <a:extLst>
                  <a:ext uri="{FF2B5EF4-FFF2-40B4-BE49-F238E27FC236}">
                    <a16:creationId xmlns:a16="http://schemas.microsoft.com/office/drawing/2014/main" id="{32148118-4885-4941-8BCC-FEA671693928}"/>
                  </a:ext>
                </a:extLst>
              </p:cNvPr>
              <p:cNvSpPr/>
              <p:nvPr/>
            </p:nvSpPr>
            <p:spPr>
              <a:xfrm rot="9900000">
                <a:off x="2537209" y="3303235"/>
                <a:ext cx="192517" cy="698249"/>
              </a:xfrm>
              <a:prstGeom prst="trapezoid">
                <a:avLst>
                  <a:gd name="adj" fmla="val 231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2BDFBA76-891B-4E0F-85BF-FEAA0CC98BBA}"/>
                  </a:ext>
                </a:extLst>
              </p:cNvPr>
              <p:cNvSpPr/>
              <p:nvPr/>
            </p:nvSpPr>
            <p:spPr>
              <a:xfrm rot="20700000">
                <a:off x="2507802" y="3974166"/>
                <a:ext cx="303347" cy="147392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台形 48">
                <a:extLst>
                  <a:ext uri="{FF2B5EF4-FFF2-40B4-BE49-F238E27FC236}">
                    <a16:creationId xmlns:a16="http://schemas.microsoft.com/office/drawing/2014/main" id="{71F11083-93AA-4149-80E4-A473B0C066F4}"/>
                  </a:ext>
                </a:extLst>
              </p:cNvPr>
              <p:cNvSpPr/>
              <p:nvPr/>
            </p:nvSpPr>
            <p:spPr>
              <a:xfrm rot="19800000">
                <a:off x="2300510" y="2888049"/>
                <a:ext cx="666040" cy="560355"/>
              </a:xfrm>
              <a:prstGeom prst="trapezoid">
                <a:avLst/>
              </a:pr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C765890A-F7E8-465F-99B5-F9DBD0081E67}"/>
                  </a:ext>
                </a:extLst>
              </p:cNvPr>
              <p:cNvSpPr/>
              <p:nvPr/>
            </p:nvSpPr>
            <p:spPr>
              <a:xfrm rot="15037107">
                <a:off x="1756683" y="2330761"/>
                <a:ext cx="297760" cy="677227"/>
              </a:xfrm>
              <a:custGeom>
                <a:avLst/>
                <a:gdLst>
                  <a:gd name="connsiteX0" fmla="*/ 209390 w 319178"/>
                  <a:gd name="connsiteY0" fmla="*/ 725941 h 725941"/>
                  <a:gd name="connsiteX1" fmla="*/ 60038 w 319178"/>
                  <a:gd name="connsiteY1" fmla="*/ 725941 h 725941"/>
                  <a:gd name="connsiteX2" fmla="*/ 84202 w 319178"/>
                  <a:gd name="connsiteY2" fmla="*/ 344689 h 725941"/>
                  <a:gd name="connsiteX3" fmla="*/ 79633 w 319178"/>
                  <a:gd name="connsiteY3" fmla="*/ 341609 h 725941"/>
                  <a:gd name="connsiteX4" fmla="*/ 54451 w 319178"/>
                  <a:gd name="connsiteY4" fmla="*/ 280815 h 725941"/>
                  <a:gd name="connsiteX5" fmla="*/ 54452 w 319178"/>
                  <a:gd name="connsiteY5" fmla="*/ 209938 h 725941"/>
                  <a:gd name="connsiteX6" fmla="*/ 1865 w 319178"/>
                  <a:gd name="connsiteY6" fmla="*/ 110804 h 725941"/>
                  <a:gd name="connsiteX7" fmla="*/ 8491 w 319178"/>
                  <a:gd name="connsiteY7" fmla="*/ 89206 h 725941"/>
                  <a:gd name="connsiteX8" fmla="*/ 14572 w 319178"/>
                  <a:gd name="connsiteY8" fmla="*/ 87402 h 725941"/>
                  <a:gd name="connsiteX9" fmla="*/ 30088 w 319178"/>
                  <a:gd name="connsiteY9" fmla="*/ 95833 h 725941"/>
                  <a:gd name="connsiteX10" fmla="*/ 78155 w 319178"/>
                  <a:gd name="connsiteY10" fmla="*/ 174591 h 725941"/>
                  <a:gd name="connsiteX11" fmla="*/ 50927 w 319178"/>
                  <a:gd name="connsiteY11" fmla="*/ 63234 h 725941"/>
                  <a:gd name="connsiteX12" fmla="*/ 64924 w 319178"/>
                  <a:gd name="connsiteY12" fmla="*/ 38992 h 725941"/>
                  <a:gd name="connsiteX13" fmla="*/ 72768 w 319178"/>
                  <a:gd name="connsiteY13" fmla="*/ 38500 h 725941"/>
                  <a:gd name="connsiteX14" fmla="*/ 89166 w 319178"/>
                  <a:gd name="connsiteY14" fmla="*/ 52988 h 725941"/>
                  <a:gd name="connsiteX15" fmla="*/ 121100 w 319178"/>
                  <a:gd name="connsiteY15" fmla="*/ 168896 h 725941"/>
                  <a:gd name="connsiteX16" fmla="*/ 129806 w 319178"/>
                  <a:gd name="connsiteY16" fmla="*/ 19058 h 725941"/>
                  <a:gd name="connsiteX17" fmla="*/ 148864 w 319178"/>
                  <a:gd name="connsiteY17" fmla="*/ 0 h 725941"/>
                  <a:gd name="connsiteX18" fmla="*/ 167923 w 319178"/>
                  <a:gd name="connsiteY18" fmla="*/ 19058 h 725941"/>
                  <a:gd name="connsiteX19" fmla="*/ 167923 w 319178"/>
                  <a:gd name="connsiteY19" fmla="*/ 171004 h 725941"/>
                  <a:gd name="connsiteX20" fmla="*/ 211672 w 319178"/>
                  <a:gd name="connsiteY20" fmla="*/ 48186 h 725941"/>
                  <a:gd name="connsiteX21" fmla="*/ 234904 w 319178"/>
                  <a:gd name="connsiteY21" fmla="*/ 34773 h 725941"/>
                  <a:gd name="connsiteX22" fmla="*/ 248318 w 319178"/>
                  <a:gd name="connsiteY22" fmla="*/ 58006 h 725941"/>
                  <a:gd name="connsiteX23" fmla="*/ 220122 w 319178"/>
                  <a:gd name="connsiteY23" fmla="*/ 173980 h 725941"/>
                  <a:gd name="connsiteX24" fmla="*/ 231625 w 319178"/>
                  <a:gd name="connsiteY24" fmla="*/ 216555 h 725941"/>
                  <a:gd name="connsiteX25" fmla="*/ 278671 w 319178"/>
                  <a:gd name="connsiteY25" fmla="*/ 171598 h 725941"/>
                  <a:gd name="connsiteX26" fmla="*/ 312229 w 319178"/>
                  <a:gd name="connsiteY26" fmla="*/ 171598 h 725941"/>
                  <a:gd name="connsiteX27" fmla="*/ 312228 w 319178"/>
                  <a:gd name="connsiteY27" fmla="*/ 171598 h 725941"/>
                  <a:gd name="connsiteX28" fmla="*/ 312228 w 319178"/>
                  <a:gd name="connsiteY28" fmla="*/ 205156 h 725941"/>
                  <a:gd name="connsiteX29" fmla="*/ 224657 w 319178"/>
                  <a:gd name="connsiteY29" fmla="*/ 298142 h 725941"/>
                  <a:gd name="connsiteX30" fmla="*/ 195116 w 319178"/>
                  <a:gd name="connsiteY30" fmla="*/ 347158 h 725941"/>
                  <a:gd name="connsiteX31" fmla="*/ 185724 w 319178"/>
                  <a:gd name="connsiteY31" fmla="*/ 352546 h 725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19178" h="725941">
                    <a:moveTo>
                      <a:pt x="209390" y="725941"/>
                    </a:moveTo>
                    <a:lnTo>
                      <a:pt x="60038" y="725941"/>
                    </a:lnTo>
                    <a:lnTo>
                      <a:pt x="84202" y="344689"/>
                    </a:lnTo>
                    <a:lnTo>
                      <a:pt x="79633" y="341609"/>
                    </a:lnTo>
                    <a:cubicBezTo>
                      <a:pt x="64075" y="326050"/>
                      <a:pt x="54451" y="304556"/>
                      <a:pt x="54451" y="280815"/>
                    </a:cubicBezTo>
                    <a:lnTo>
                      <a:pt x="54452" y="209938"/>
                    </a:lnTo>
                    <a:lnTo>
                      <a:pt x="1865" y="110804"/>
                    </a:lnTo>
                    <a:cubicBezTo>
                      <a:pt x="-2269" y="103010"/>
                      <a:pt x="697" y="93340"/>
                      <a:pt x="8491" y="89206"/>
                    </a:cubicBezTo>
                    <a:cubicBezTo>
                      <a:pt x="10439" y="88173"/>
                      <a:pt x="12505" y="87583"/>
                      <a:pt x="14572" y="87402"/>
                    </a:cubicBezTo>
                    <a:cubicBezTo>
                      <a:pt x="20773" y="86857"/>
                      <a:pt x="26988" y="89987"/>
                      <a:pt x="30088" y="95833"/>
                    </a:cubicBezTo>
                    <a:cubicBezTo>
                      <a:pt x="46110" y="122085"/>
                      <a:pt x="71566" y="179336"/>
                      <a:pt x="78155" y="174591"/>
                    </a:cubicBezTo>
                    <a:cubicBezTo>
                      <a:pt x="84743" y="169845"/>
                      <a:pt x="60003" y="100353"/>
                      <a:pt x="50927" y="63234"/>
                    </a:cubicBezTo>
                    <a:cubicBezTo>
                      <a:pt x="48098" y="52675"/>
                      <a:pt x="54365" y="41821"/>
                      <a:pt x="64924" y="38992"/>
                    </a:cubicBezTo>
                    <a:cubicBezTo>
                      <a:pt x="67564" y="38284"/>
                      <a:pt x="70222" y="38146"/>
                      <a:pt x="72768" y="38500"/>
                    </a:cubicBezTo>
                    <a:cubicBezTo>
                      <a:pt x="80408" y="39564"/>
                      <a:pt x="87044" y="45069"/>
                      <a:pt x="89166" y="52988"/>
                    </a:cubicBezTo>
                    <a:cubicBezTo>
                      <a:pt x="99985" y="93364"/>
                      <a:pt x="113673" y="169933"/>
                      <a:pt x="121100" y="168896"/>
                    </a:cubicBezTo>
                    <a:cubicBezTo>
                      <a:pt x="128527" y="167858"/>
                      <a:pt x="127078" y="70745"/>
                      <a:pt x="129806" y="19058"/>
                    </a:cubicBezTo>
                    <a:cubicBezTo>
                      <a:pt x="129806" y="8533"/>
                      <a:pt x="138338" y="0"/>
                      <a:pt x="148864" y="0"/>
                    </a:cubicBezTo>
                    <a:cubicBezTo>
                      <a:pt x="159390" y="0"/>
                      <a:pt x="167923" y="8533"/>
                      <a:pt x="167923" y="19058"/>
                    </a:cubicBezTo>
                    <a:cubicBezTo>
                      <a:pt x="167923" y="70577"/>
                      <a:pt x="160650" y="169997"/>
                      <a:pt x="167923" y="171004"/>
                    </a:cubicBezTo>
                    <a:cubicBezTo>
                      <a:pt x="175195" y="172011"/>
                      <a:pt x="197089" y="89996"/>
                      <a:pt x="211672" y="48186"/>
                    </a:cubicBezTo>
                    <a:cubicBezTo>
                      <a:pt x="214383" y="38067"/>
                      <a:pt x="224784" y="32061"/>
                      <a:pt x="234904" y="34773"/>
                    </a:cubicBezTo>
                    <a:cubicBezTo>
                      <a:pt x="245024" y="37485"/>
                      <a:pt x="251029" y="47886"/>
                      <a:pt x="248318" y="58006"/>
                    </a:cubicBezTo>
                    <a:cubicBezTo>
                      <a:pt x="237353" y="98926"/>
                      <a:pt x="223949" y="157475"/>
                      <a:pt x="220122" y="173980"/>
                    </a:cubicBezTo>
                    <a:cubicBezTo>
                      <a:pt x="216296" y="190484"/>
                      <a:pt x="210734" y="213676"/>
                      <a:pt x="231625" y="216555"/>
                    </a:cubicBezTo>
                    <a:cubicBezTo>
                      <a:pt x="239475" y="212535"/>
                      <a:pt x="262989" y="186584"/>
                      <a:pt x="278671" y="171598"/>
                    </a:cubicBezTo>
                    <a:cubicBezTo>
                      <a:pt x="287937" y="162331"/>
                      <a:pt x="302962" y="162331"/>
                      <a:pt x="312229" y="171598"/>
                    </a:cubicBezTo>
                    <a:lnTo>
                      <a:pt x="312228" y="171598"/>
                    </a:lnTo>
                    <a:cubicBezTo>
                      <a:pt x="321495" y="180865"/>
                      <a:pt x="321495" y="195890"/>
                      <a:pt x="312228" y="205156"/>
                    </a:cubicBezTo>
                    <a:lnTo>
                      <a:pt x="224657" y="298142"/>
                    </a:lnTo>
                    <a:cubicBezTo>
                      <a:pt x="220648" y="317731"/>
                      <a:pt x="209978" y="334893"/>
                      <a:pt x="195116" y="347158"/>
                    </a:cubicBezTo>
                    <a:lnTo>
                      <a:pt x="185724" y="35254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1" name="四角形: 上の 2 つの角を丸める 50">
                <a:extLst>
                  <a:ext uri="{FF2B5EF4-FFF2-40B4-BE49-F238E27FC236}">
                    <a16:creationId xmlns:a16="http://schemas.microsoft.com/office/drawing/2014/main" id="{C4A24D93-BE7F-42AA-82A3-DD4CA83DD862}"/>
                  </a:ext>
                </a:extLst>
              </p:cNvPr>
              <p:cNvSpPr/>
              <p:nvPr/>
            </p:nvSpPr>
            <p:spPr>
              <a:xfrm rot="3337107">
                <a:off x="2213616" y="2308004"/>
                <a:ext cx="221947" cy="42728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3399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四角形: 上の 2 つの角を丸める 51">
                <a:extLst>
                  <a:ext uri="{FF2B5EF4-FFF2-40B4-BE49-F238E27FC236}">
                    <a16:creationId xmlns:a16="http://schemas.microsoft.com/office/drawing/2014/main" id="{68E4030A-1F1C-45C3-ABEB-F98EFE76D196}"/>
                  </a:ext>
                </a:extLst>
              </p:cNvPr>
              <p:cNvSpPr/>
              <p:nvPr/>
            </p:nvSpPr>
            <p:spPr>
              <a:xfrm rot="20700000">
                <a:off x="2214904" y="2224125"/>
                <a:ext cx="458216" cy="77565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746286CA-9F2B-45D7-84FB-59A9E2B07B27}"/>
                  </a:ext>
                </a:extLst>
              </p:cNvPr>
              <p:cNvSpPr/>
              <p:nvPr/>
            </p:nvSpPr>
            <p:spPr>
              <a:xfrm rot="13500000">
                <a:off x="1895439" y="2457238"/>
                <a:ext cx="297760" cy="677227"/>
              </a:xfrm>
              <a:custGeom>
                <a:avLst/>
                <a:gdLst>
                  <a:gd name="connsiteX0" fmla="*/ 209390 w 319178"/>
                  <a:gd name="connsiteY0" fmla="*/ 725941 h 725941"/>
                  <a:gd name="connsiteX1" fmla="*/ 60038 w 319178"/>
                  <a:gd name="connsiteY1" fmla="*/ 725941 h 725941"/>
                  <a:gd name="connsiteX2" fmla="*/ 84202 w 319178"/>
                  <a:gd name="connsiteY2" fmla="*/ 344689 h 725941"/>
                  <a:gd name="connsiteX3" fmla="*/ 79633 w 319178"/>
                  <a:gd name="connsiteY3" fmla="*/ 341609 h 725941"/>
                  <a:gd name="connsiteX4" fmla="*/ 54451 w 319178"/>
                  <a:gd name="connsiteY4" fmla="*/ 280815 h 725941"/>
                  <a:gd name="connsiteX5" fmla="*/ 54452 w 319178"/>
                  <a:gd name="connsiteY5" fmla="*/ 209938 h 725941"/>
                  <a:gd name="connsiteX6" fmla="*/ 1865 w 319178"/>
                  <a:gd name="connsiteY6" fmla="*/ 110804 h 725941"/>
                  <a:gd name="connsiteX7" fmla="*/ 8491 w 319178"/>
                  <a:gd name="connsiteY7" fmla="*/ 89206 h 725941"/>
                  <a:gd name="connsiteX8" fmla="*/ 14572 w 319178"/>
                  <a:gd name="connsiteY8" fmla="*/ 87402 h 725941"/>
                  <a:gd name="connsiteX9" fmla="*/ 30088 w 319178"/>
                  <a:gd name="connsiteY9" fmla="*/ 95833 h 725941"/>
                  <a:gd name="connsiteX10" fmla="*/ 78155 w 319178"/>
                  <a:gd name="connsiteY10" fmla="*/ 174591 h 725941"/>
                  <a:gd name="connsiteX11" fmla="*/ 50927 w 319178"/>
                  <a:gd name="connsiteY11" fmla="*/ 63234 h 725941"/>
                  <a:gd name="connsiteX12" fmla="*/ 64924 w 319178"/>
                  <a:gd name="connsiteY12" fmla="*/ 38992 h 725941"/>
                  <a:gd name="connsiteX13" fmla="*/ 72768 w 319178"/>
                  <a:gd name="connsiteY13" fmla="*/ 38500 h 725941"/>
                  <a:gd name="connsiteX14" fmla="*/ 89166 w 319178"/>
                  <a:gd name="connsiteY14" fmla="*/ 52988 h 725941"/>
                  <a:gd name="connsiteX15" fmla="*/ 121100 w 319178"/>
                  <a:gd name="connsiteY15" fmla="*/ 168896 h 725941"/>
                  <a:gd name="connsiteX16" fmla="*/ 129806 w 319178"/>
                  <a:gd name="connsiteY16" fmla="*/ 19058 h 725941"/>
                  <a:gd name="connsiteX17" fmla="*/ 148864 w 319178"/>
                  <a:gd name="connsiteY17" fmla="*/ 0 h 725941"/>
                  <a:gd name="connsiteX18" fmla="*/ 167923 w 319178"/>
                  <a:gd name="connsiteY18" fmla="*/ 19058 h 725941"/>
                  <a:gd name="connsiteX19" fmla="*/ 167923 w 319178"/>
                  <a:gd name="connsiteY19" fmla="*/ 171004 h 725941"/>
                  <a:gd name="connsiteX20" fmla="*/ 211672 w 319178"/>
                  <a:gd name="connsiteY20" fmla="*/ 48186 h 725941"/>
                  <a:gd name="connsiteX21" fmla="*/ 234904 w 319178"/>
                  <a:gd name="connsiteY21" fmla="*/ 34773 h 725941"/>
                  <a:gd name="connsiteX22" fmla="*/ 248318 w 319178"/>
                  <a:gd name="connsiteY22" fmla="*/ 58006 h 725941"/>
                  <a:gd name="connsiteX23" fmla="*/ 220122 w 319178"/>
                  <a:gd name="connsiteY23" fmla="*/ 173980 h 725941"/>
                  <a:gd name="connsiteX24" fmla="*/ 231625 w 319178"/>
                  <a:gd name="connsiteY24" fmla="*/ 216555 h 725941"/>
                  <a:gd name="connsiteX25" fmla="*/ 278671 w 319178"/>
                  <a:gd name="connsiteY25" fmla="*/ 171598 h 725941"/>
                  <a:gd name="connsiteX26" fmla="*/ 312229 w 319178"/>
                  <a:gd name="connsiteY26" fmla="*/ 171598 h 725941"/>
                  <a:gd name="connsiteX27" fmla="*/ 312228 w 319178"/>
                  <a:gd name="connsiteY27" fmla="*/ 171598 h 725941"/>
                  <a:gd name="connsiteX28" fmla="*/ 312228 w 319178"/>
                  <a:gd name="connsiteY28" fmla="*/ 205156 h 725941"/>
                  <a:gd name="connsiteX29" fmla="*/ 224657 w 319178"/>
                  <a:gd name="connsiteY29" fmla="*/ 298142 h 725941"/>
                  <a:gd name="connsiteX30" fmla="*/ 195116 w 319178"/>
                  <a:gd name="connsiteY30" fmla="*/ 347158 h 725941"/>
                  <a:gd name="connsiteX31" fmla="*/ 185724 w 319178"/>
                  <a:gd name="connsiteY31" fmla="*/ 352546 h 725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19178" h="725941">
                    <a:moveTo>
                      <a:pt x="209390" y="725941"/>
                    </a:moveTo>
                    <a:lnTo>
                      <a:pt x="60038" y="725941"/>
                    </a:lnTo>
                    <a:lnTo>
                      <a:pt x="84202" y="344689"/>
                    </a:lnTo>
                    <a:lnTo>
                      <a:pt x="79633" y="341609"/>
                    </a:lnTo>
                    <a:cubicBezTo>
                      <a:pt x="64075" y="326050"/>
                      <a:pt x="54451" y="304556"/>
                      <a:pt x="54451" y="280815"/>
                    </a:cubicBezTo>
                    <a:lnTo>
                      <a:pt x="54452" y="209938"/>
                    </a:lnTo>
                    <a:lnTo>
                      <a:pt x="1865" y="110804"/>
                    </a:lnTo>
                    <a:cubicBezTo>
                      <a:pt x="-2269" y="103010"/>
                      <a:pt x="697" y="93340"/>
                      <a:pt x="8491" y="89206"/>
                    </a:cubicBezTo>
                    <a:cubicBezTo>
                      <a:pt x="10439" y="88173"/>
                      <a:pt x="12505" y="87583"/>
                      <a:pt x="14572" y="87402"/>
                    </a:cubicBezTo>
                    <a:cubicBezTo>
                      <a:pt x="20773" y="86857"/>
                      <a:pt x="26988" y="89987"/>
                      <a:pt x="30088" y="95833"/>
                    </a:cubicBezTo>
                    <a:cubicBezTo>
                      <a:pt x="46110" y="122085"/>
                      <a:pt x="71566" y="179336"/>
                      <a:pt x="78155" y="174591"/>
                    </a:cubicBezTo>
                    <a:cubicBezTo>
                      <a:pt x="84743" y="169845"/>
                      <a:pt x="60003" y="100353"/>
                      <a:pt x="50927" y="63234"/>
                    </a:cubicBezTo>
                    <a:cubicBezTo>
                      <a:pt x="48098" y="52675"/>
                      <a:pt x="54365" y="41821"/>
                      <a:pt x="64924" y="38992"/>
                    </a:cubicBezTo>
                    <a:cubicBezTo>
                      <a:pt x="67564" y="38284"/>
                      <a:pt x="70222" y="38146"/>
                      <a:pt x="72768" y="38500"/>
                    </a:cubicBezTo>
                    <a:cubicBezTo>
                      <a:pt x="80408" y="39564"/>
                      <a:pt x="87044" y="45069"/>
                      <a:pt x="89166" y="52988"/>
                    </a:cubicBezTo>
                    <a:cubicBezTo>
                      <a:pt x="99985" y="93364"/>
                      <a:pt x="113673" y="169933"/>
                      <a:pt x="121100" y="168896"/>
                    </a:cubicBezTo>
                    <a:cubicBezTo>
                      <a:pt x="128527" y="167858"/>
                      <a:pt x="127078" y="70745"/>
                      <a:pt x="129806" y="19058"/>
                    </a:cubicBezTo>
                    <a:cubicBezTo>
                      <a:pt x="129806" y="8533"/>
                      <a:pt x="138338" y="0"/>
                      <a:pt x="148864" y="0"/>
                    </a:cubicBezTo>
                    <a:cubicBezTo>
                      <a:pt x="159390" y="0"/>
                      <a:pt x="167923" y="8533"/>
                      <a:pt x="167923" y="19058"/>
                    </a:cubicBezTo>
                    <a:cubicBezTo>
                      <a:pt x="167923" y="70577"/>
                      <a:pt x="160650" y="169997"/>
                      <a:pt x="167923" y="171004"/>
                    </a:cubicBezTo>
                    <a:cubicBezTo>
                      <a:pt x="175195" y="172011"/>
                      <a:pt x="197089" y="89996"/>
                      <a:pt x="211672" y="48186"/>
                    </a:cubicBezTo>
                    <a:cubicBezTo>
                      <a:pt x="214383" y="38067"/>
                      <a:pt x="224784" y="32061"/>
                      <a:pt x="234904" y="34773"/>
                    </a:cubicBezTo>
                    <a:cubicBezTo>
                      <a:pt x="245024" y="37485"/>
                      <a:pt x="251029" y="47886"/>
                      <a:pt x="248318" y="58006"/>
                    </a:cubicBezTo>
                    <a:cubicBezTo>
                      <a:pt x="237353" y="98926"/>
                      <a:pt x="223949" y="157475"/>
                      <a:pt x="220122" y="173980"/>
                    </a:cubicBezTo>
                    <a:cubicBezTo>
                      <a:pt x="216296" y="190484"/>
                      <a:pt x="210734" y="213676"/>
                      <a:pt x="231625" y="216555"/>
                    </a:cubicBezTo>
                    <a:cubicBezTo>
                      <a:pt x="239475" y="212535"/>
                      <a:pt x="262989" y="186584"/>
                      <a:pt x="278671" y="171598"/>
                    </a:cubicBezTo>
                    <a:cubicBezTo>
                      <a:pt x="287937" y="162331"/>
                      <a:pt x="302962" y="162331"/>
                      <a:pt x="312229" y="171598"/>
                    </a:cubicBezTo>
                    <a:lnTo>
                      <a:pt x="312228" y="171598"/>
                    </a:lnTo>
                    <a:cubicBezTo>
                      <a:pt x="321495" y="180865"/>
                      <a:pt x="321495" y="195890"/>
                      <a:pt x="312228" y="205156"/>
                    </a:cubicBezTo>
                    <a:lnTo>
                      <a:pt x="224657" y="298142"/>
                    </a:lnTo>
                    <a:cubicBezTo>
                      <a:pt x="220648" y="317731"/>
                      <a:pt x="209978" y="334893"/>
                      <a:pt x="195116" y="347158"/>
                    </a:cubicBezTo>
                    <a:lnTo>
                      <a:pt x="185724" y="35254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60FAAB7E-BB95-4C8B-A948-CDD1AE45510C}"/>
                  </a:ext>
                </a:extLst>
              </p:cNvPr>
              <p:cNvSpPr/>
              <p:nvPr/>
            </p:nvSpPr>
            <p:spPr>
              <a:xfrm rot="1800000">
                <a:off x="2247305" y="2267827"/>
                <a:ext cx="221947" cy="42728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95">
                <a:extLst>
                  <a:ext uri="{FF2B5EF4-FFF2-40B4-BE49-F238E27FC236}">
                    <a16:creationId xmlns:a16="http://schemas.microsoft.com/office/drawing/2014/main" id="{C7B2F273-603E-455B-928F-798F62BDA89E}"/>
                  </a:ext>
                </a:extLst>
              </p:cNvPr>
              <p:cNvSpPr/>
              <p:nvPr/>
            </p:nvSpPr>
            <p:spPr>
              <a:xfrm rot="20700000">
                <a:off x="1675961" y="1851750"/>
                <a:ext cx="126839" cy="219583"/>
              </a:xfrm>
              <a:custGeom>
                <a:avLst/>
                <a:gdLst>
                  <a:gd name="connsiteX0" fmla="*/ 0 w 173074"/>
                  <a:gd name="connsiteY0" fmla="*/ 165790 h 331579"/>
                  <a:gd name="connsiteX1" fmla="*/ 86537 w 173074"/>
                  <a:gd name="connsiteY1" fmla="*/ 0 h 331579"/>
                  <a:gd name="connsiteX2" fmla="*/ 173074 w 173074"/>
                  <a:gd name="connsiteY2" fmla="*/ 165790 h 331579"/>
                  <a:gd name="connsiteX3" fmla="*/ 86537 w 173074"/>
                  <a:gd name="connsiteY3" fmla="*/ 331580 h 331579"/>
                  <a:gd name="connsiteX4" fmla="*/ 0 w 173074"/>
                  <a:gd name="connsiteY4" fmla="*/ 165790 h 331579"/>
                  <a:gd name="connsiteX0" fmla="*/ 0 w 173074"/>
                  <a:gd name="connsiteY0" fmla="*/ 165790 h 186514"/>
                  <a:gd name="connsiteX1" fmla="*/ 86537 w 173074"/>
                  <a:gd name="connsiteY1" fmla="*/ 0 h 186514"/>
                  <a:gd name="connsiteX2" fmla="*/ 173074 w 173074"/>
                  <a:gd name="connsiteY2" fmla="*/ 165790 h 186514"/>
                  <a:gd name="connsiteX3" fmla="*/ 0 w 173074"/>
                  <a:gd name="connsiteY3" fmla="*/ 165790 h 186514"/>
                  <a:gd name="connsiteX0" fmla="*/ 6831 w 179905"/>
                  <a:gd name="connsiteY0" fmla="*/ 165790 h 197941"/>
                  <a:gd name="connsiteX1" fmla="*/ 93368 w 179905"/>
                  <a:gd name="connsiteY1" fmla="*/ 0 h 197941"/>
                  <a:gd name="connsiteX2" fmla="*/ 179905 w 179905"/>
                  <a:gd name="connsiteY2" fmla="*/ 165790 h 197941"/>
                  <a:gd name="connsiteX3" fmla="*/ 6831 w 179905"/>
                  <a:gd name="connsiteY3" fmla="*/ 165790 h 197941"/>
                  <a:gd name="connsiteX0" fmla="*/ 477 w 173558"/>
                  <a:gd name="connsiteY0" fmla="*/ 203890 h 227056"/>
                  <a:gd name="connsiteX1" fmla="*/ 127495 w 173558"/>
                  <a:gd name="connsiteY1" fmla="*/ 0 h 227056"/>
                  <a:gd name="connsiteX2" fmla="*/ 173551 w 173558"/>
                  <a:gd name="connsiteY2" fmla="*/ 203890 h 227056"/>
                  <a:gd name="connsiteX3" fmla="*/ 477 w 173558"/>
                  <a:gd name="connsiteY3" fmla="*/ 203890 h 227056"/>
                  <a:gd name="connsiteX0" fmla="*/ 2534 w 175615"/>
                  <a:gd name="connsiteY0" fmla="*/ 203890 h 234288"/>
                  <a:gd name="connsiteX1" fmla="*/ 129552 w 175615"/>
                  <a:gd name="connsiteY1" fmla="*/ 0 h 234288"/>
                  <a:gd name="connsiteX2" fmla="*/ 175608 w 175615"/>
                  <a:gd name="connsiteY2" fmla="*/ 203890 h 234288"/>
                  <a:gd name="connsiteX3" fmla="*/ 2534 w 175615"/>
                  <a:gd name="connsiteY3" fmla="*/ 203890 h 234288"/>
                  <a:gd name="connsiteX0" fmla="*/ 2185 w 175259"/>
                  <a:gd name="connsiteY0" fmla="*/ 184035 h 224032"/>
                  <a:gd name="connsiteX1" fmla="*/ 129203 w 175259"/>
                  <a:gd name="connsiteY1" fmla="*/ 59 h 224032"/>
                  <a:gd name="connsiteX2" fmla="*/ 175259 w 175259"/>
                  <a:gd name="connsiteY2" fmla="*/ 203949 h 224032"/>
                  <a:gd name="connsiteX3" fmla="*/ 2185 w 175259"/>
                  <a:gd name="connsiteY3" fmla="*/ 184035 h 224032"/>
                  <a:gd name="connsiteX0" fmla="*/ 0 w 173074"/>
                  <a:gd name="connsiteY0" fmla="*/ 184035 h 224033"/>
                  <a:gd name="connsiteX1" fmla="*/ 127018 w 173074"/>
                  <a:gd name="connsiteY1" fmla="*/ 59 h 224033"/>
                  <a:gd name="connsiteX2" fmla="*/ 173074 w 173074"/>
                  <a:gd name="connsiteY2" fmla="*/ 203949 h 224033"/>
                  <a:gd name="connsiteX3" fmla="*/ 0 w 173074"/>
                  <a:gd name="connsiteY3" fmla="*/ 184035 h 224033"/>
                  <a:gd name="connsiteX0" fmla="*/ 0 w 173074"/>
                  <a:gd name="connsiteY0" fmla="*/ 184035 h 219217"/>
                  <a:gd name="connsiteX1" fmla="*/ 127018 w 173074"/>
                  <a:gd name="connsiteY1" fmla="*/ 59 h 219217"/>
                  <a:gd name="connsiteX2" fmla="*/ 173074 w 173074"/>
                  <a:gd name="connsiteY2" fmla="*/ 203949 h 219217"/>
                  <a:gd name="connsiteX3" fmla="*/ 0 w 173074"/>
                  <a:gd name="connsiteY3" fmla="*/ 184035 h 219217"/>
                  <a:gd name="connsiteX0" fmla="*/ 92 w 173166"/>
                  <a:gd name="connsiteY0" fmla="*/ 184035 h 218694"/>
                  <a:gd name="connsiteX1" fmla="*/ 127110 w 173166"/>
                  <a:gd name="connsiteY1" fmla="*/ 59 h 218694"/>
                  <a:gd name="connsiteX2" fmla="*/ 173166 w 173166"/>
                  <a:gd name="connsiteY2" fmla="*/ 203949 h 218694"/>
                  <a:gd name="connsiteX3" fmla="*/ 92 w 173166"/>
                  <a:gd name="connsiteY3" fmla="*/ 184035 h 218694"/>
                  <a:gd name="connsiteX0" fmla="*/ 92 w 173166"/>
                  <a:gd name="connsiteY0" fmla="*/ 183976 h 218635"/>
                  <a:gd name="connsiteX1" fmla="*/ 127110 w 173166"/>
                  <a:gd name="connsiteY1" fmla="*/ 0 h 218635"/>
                  <a:gd name="connsiteX2" fmla="*/ 173166 w 173166"/>
                  <a:gd name="connsiteY2" fmla="*/ 203890 h 218635"/>
                  <a:gd name="connsiteX3" fmla="*/ 92 w 173166"/>
                  <a:gd name="connsiteY3" fmla="*/ 183976 h 218635"/>
                  <a:gd name="connsiteX0" fmla="*/ 656 w 173730"/>
                  <a:gd name="connsiteY0" fmla="*/ 183976 h 218635"/>
                  <a:gd name="connsiteX1" fmla="*/ 127674 w 173730"/>
                  <a:gd name="connsiteY1" fmla="*/ 0 h 218635"/>
                  <a:gd name="connsiteX2" fmla="*/ 173730 w 173730"/>
                  <a:gd name="connsiteY2" fmla="*/ 203890 h 218635"/>
                  <a:gd name="connsiteX3" fmla="*/ 656 w 173730"/>
                  <a:gd name="connsiteY3" fmla="*/ 183976 h 218635"/>
                  <a:gd name="connsiteX0" fmla="*/ 788 w 173862"/>
                  <a:gd name="connsiteY0" fmla="*/ 183976 h 218635"/>
                  <a:gd name="connsiteX1" fmla="*/ 127806 w 173862"/>
                  <a:gd name="connsiteY1" fmla="*/ 0 h 218635"/>
                  <a:gd name="connsiteX2" fmla="*/ 173862 w 173862"/>
                  <a:gd name="connsiteY2" fmla="*/ 203890 h 218635"/>
                  <a:gd name="connsiteX3" fmla="*/ 788 w 173862"/>
                  <a:gd name="connsiteY3" fmla="*/ 183976 h 218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3862" h="218635">
                    <a:moveTo>
                      <a:pt x="788" y="183976"/>
                    </a:moveTo>
                    <a:cubicBezTo>
                      <a:pt x="-9154" y="152214"/>
                      <a:pt x="77270" y="110235"/>
                      <a:pt x="127806" y="0"/>
                    </a:cubicBezTo>
                    <a:cubicBezTo>
                      <a:pt x="156652" y="3319"/>
                      <a:pt x="173862" y="112327"/>
                      <a:pt x="173862" y="203890"/>
                    </a:cubicBezTo>
                    <a:cubicBezTo>
                      <a:pt x="159439" y="231522"/>
                      <a:pt x="-3731" y="217730"/>
                      <a:pt x="788" y="183976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40D61CB7-407A-452E-8597-F7DD977BD00A}"/>
                  </a:ext>
                </a:extLst>
              </p:cNvPr>
              <p:cNvSpPr/>
              <p:nvPr/>
            </p:nvSpPr>
            <p:spPr>
              <a:xfrm rot="20700000">
                <a:off x="1721605" y="1337348"/>
                <a:ext cx="841698" cy="889954"/>
              </a:xfrm>
              <a:custGeom>
                <a:avLst/>
                <a:gdLst>
                  <a:gd name="connsiteX0" fmla="*/ 505665 w 841698"/>
                  <a:gd name="connsiteY0" fmla="*/ 9040 h 889954"/>
                  <a:gd name="connsiteX1" fmla="*/ 841698 w 841698"/>
                  <a:gd name="connsiteY1" fmla="*/ 444977 h 889954"/>
                  <a:gd name="connsiteX2" fmla="*/ 420849 w 841698"/>
                  <a:gd name="connsiteY2" fmla="*/ 889954 h 889954"/>
                  <a:gd name="connsiteX3" fmla="*/ 257036 w 841698"/>
                  <a:gd name="connsiteY3" fmla="*/ 854985 h 889954"/>
                  <a:gd name="connsiteX4" fmla="*/ 192946 w 841698"/>
                  <a:gd name="connsiteY4" fmla="*/ 818204 h 889954"/>
                  <a:gd name="connsiteX5" fmla="*/ 199627 w 841698"/>
                  <a:gd name="connsiteY5" fmla="*/ 794684 h 889954"/>
                  <a:gd name="connsiteX6" fmla="*/ 194698 w 841698"/>
                  <a:gd name="connsiteY6" fmla="*/ 669769 h 889954"/>
                  <a:gd name="connsiteX7" fmla="*/ 77626 w 841698"/>
                  <a:gd name="connsiteY7" fmla="*/ 701138 h 889954"/>
                  <a:gd name="connsiteX8" fmla="*/ 71875 w 841698"/>
                  <a:gd name="connsiteY8" fmla="*/ 693768 h 889954"/>
                  <a:gd name="connsiteX9" fmla="*/ 0 w 841698"/>
                  <a:gd name="connsiteY9" fmla="*/ 444977 h 889954"/>
                  <a:gd name="connsiteX10" fmla="*/ 420849 w 841698"/>
                  <a:gd name="connsiteY10" fmla="*/ 0 h 889954"/>
                  <a:gd name="connsiteX11" fmla="*/ 505665 w 841698"/>
                  <a:gd name="connsiteY11" fmla="*/ 9040 h 889954"/>
                  <a:gd name="connsiteX0" fmla="*/ 505665 w 841698"/>
                  <a:gd name="connsiteY0" fmla="*/ 9040 h 889954"/>
                  <a:gd name="connsiteX1" fmla="*/ 841698 w 841698"/>
                  <a:gd name="connsiteY1" fmla="*/ 444977 h 889954"/>
                  <a:gd name="connsiteX2" fmla="*/ 420849 w 841698"/>
                  <a:gd name="connsiteY2" fmla="*/ 889954 h 889954"/>
                  <a:gd name="connsiteX3" fmla="*/ 257036 w 841698"/>
                  <a:gd name="connsiteY3" fmla="*/ 854985 h 889954"/>
                  <a:gd name="connsiteX4" fmla="*/ 192946 w 841698"/>
                  <a:gd name="connsiteY4" fmla="*/ 818204 h 889954"/>
                  <a:gd name="connsiteX5" fmla="*/ 194698 w 841698"/>
                  <a:gd name="connsiteY5" fmla="*/ 669769 h 889954"/>
                  <a:gd name="connsiteX6" fmla="*/ 77626 w 841698"/>
                  <a:gd name="connsiteY6" fmla="*/ 701138 h 889954"/>
                  <a:gd name="connsiteX7" fmla="*/ 71875 w 841698"/>
                  <a:gd name="connsiteY7" fmla="*/ 693768 h 889954"/>
                  <a:gd name="connsiteX8" fmla="*/ 0 w 841698"/>
                  <a:gd name="connsiteY8" fmla="*/ 444977 h 889954"/>
                  <a:gd name="connsiteX9" fmla="*/ 420849 w 841698"/>
                  <a:gd name="connsiteY9" fmla="*/ 0 h 889954"/>
                  <a:gd name="connsiteX10" fmla="*/ 505665 w 841698"/>
                  <a:gd name="connsiteY10" fmla="*/ 9040 h 889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41698" h="889954">
                    <a:moveTo>
                      <a:pt x="505665" y="9040"/>
                    </a:moveTo>
                    <a:cubicBezTo>
                      <a:pt x="697438" y="50533"/>
                      <a:pt x="841698" y="229942"/>
                      <a:pt x="841698" y="444977"/>
                    </a:cubicBezTo>
                    <a:cubicBezTo>
                      <a:pt x="841698" y="690731"/>
                      <a:pt x="653277" y="889954"/>
                      <a:pt x="420849" y="889954"/>
                    </a:cubicBezTo>
                    <a:cubicBezTo>
                      <a:pt x="362742" y="889954"/>
                      <a:pt x="307386" y="877502"/>
                      <a:pt x="257036" y="854985"/>
                    </a:cubicBezTo>
                    <a:lnTo>
                      <a:pt x="192946" y="818204"/>
                    </a:lnTo>
                    <a:lnTo>
                      <a:pt x="194698" y="669769"/>
                    </a:lnTo>
                    <a:lnTo>
                      <a:pt x="77626" y="701138"/>
                    </a:lnTo>
                    <a:lnTo>
                      <a:pt x="71875" y="693768"/>
                    </a:lnTo>
                    <a:cubicBezTo>
                      <a:pt x="26497" y="622749"/>
                      <a:pt x="0" y="537135"/>
                      <a:pt x="0" y="444977"/>
                    </a:cubicBezTo>
                    <a:cubicBezTo>
                      <a:pt x="0" y="199223"/>
                      <a:pt x="188421" y="0"/>
                      <a:pt x="420849" y="0"/>
                    </a:cubicBezTo>
                    <a:cubicBezTo>
                      <a:pt x="449902" y="0"/>
                      <a:pt x="478268" y="3113"/>
                      <a:pt x="505665" y="904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月 56">
                <a:extLst>
                  <a:ext uri="{FF2B5EF4-FFF2-40B4-BE49-F238E27FC236}">
                    <a16:creationId xmlns:a16="http://schemas.microsoft.com/office/drawing/2014/main" id="{9D3752D5-F6A5-44CA-9B9D-6E6357BADAE5}"/>
                  </a:ext>
                </a:extLst>
              </p:cNvPr>
              <p:cNvSpPr/>
              <p:nvPr/>
            </p:nvSpPr>
            <p:spPr>
              <a:xfrm rot="18900000">
                <a:off x="1770705" y="1739348"/>
                <a:ext cx="38276" cy="89729"/>
              </a:xfrm>
              <a:prstGeom prst="moon">
                <a:avLst>
                  <a:gd name="adj" fmla="val 56460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0AD14E92-4E85-41D6-9BD5-44BA94239FF1}"/>
                  </a:ext>
                </a:extLst>
              </p:cNvPr>
              <p:cNvSpPr/>
              <p:nvPr/>
            </p:nvSpPr>
            <p:spPr>
              <a:xfrm rot="20700000">
                <a:off x="1788974" y="1756781"/>
                <a:ext cx="99312" cy="190265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月 58">
                <a:extLst>
                  <a:ext uri="{FF2B5EF4-FFF2-40B4-BE49-F238E27FC236}">
                    <a16:creationId xmlns:a16="http://schemas.microsoft.com/office/drawing/2014/main" id="{05B1456D-9E99-4FFD-B4BE-7610340BAF97}"/>
                  </a:ext>
                </a:extLst>
              </p:cNvPr>
              <p:cNvSpPr/>
              <p:nvPr/>
            </p:nvSpPr>
            <p:spPr>
              <a:xfrm rot="4500000">
                <a:off x="1834659" y="1566621"/>
                <a:ext cx="28374" cy="194303"/>
              </a:xfrm>
              <a:prstGeom prst="moon">
                <a:avLst>
                  <a:gd name="adj" fmla="val 70558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A2789DEE-6937-4DCD-8F30-34C902C3FD27}"/>
                  </a:ext>
                </a:extLst>
              </p:cNvPr>
              <p:cNvSpPr/>
              <p:nvPr/>
            </p:nvSpPr>
            <p:spPr>
              <a:xfrm>
                <a:off x="574531" y="3488756"/>
                <a:ext cx="607220" cy="607220"/>
              </a:xfrm>
              <a:prstGeom prst="ellipse">
                <a:avLst/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34ACFD4A-043B-4BB7-9460-32A74E7115B6}"/>
                  </a:ext>
                </a:extLst>
              </p:cNvPr>
              <p:cNvSpPr/>
              <p:nvPr/>
            </p:nvSpPr>
            <p:spPr>
              <a:xfrm>
                <a:off x="1193917" y="3322910"/>
                <a:ext cx="950772" cy="389385"/>
              </a:xfrm>
              <a:custGeom>
                <a:avLst/>
                <a:gdLst>
                  <a:gd name="connsiteX0" fmla="*/ 845898 w 1109532"/>
                  <a:gd name="connsiteY0" fmla="*/ 120773 h 454404"/>
                  <a:gd name="connsiteX1" fmla="*/ 1109532 w 1109532"/>
                  <a:gd name="connsiteY1" fmla="*/ 247297 h 454404"/>
                  <a:gd name="connsiteX2" fmla="*/ 1086436 w 1109532"/>
                  <a:gd name="connsiteY2" fmla="*/ 265978 h 454404"/>
                  <a:gd name="connsiteX3" fmla="*/ 753854 w 1109532"/>
                  <a:gd name="connsiteY3" fmla="*/ 163984 h 454404"/>
                  <a:gd name="connsiteX4" fmla="*/ 534546 w 1109532"/>
                  <a:gd name="connsiteY4" fmla="*/ 434017 h 454404"/>
                  <a:gd name="connsiteX5" fmla="*/ 532597 w 1109532"/>
                  <a:gd name="connsiteY5" fmla="*/ 433844 h 454404"/>
                  <a:gd name="connsiteX6" fmla="*/ 534488 w 1109532"/>
                  <a:gd name="connsiteY6" fmla="*/ 435723 h 454404"/>
                  <a:gd name="connsiteX7" fmla="*/ 511392 w 1109532"/>
                  <a:gd name="connsiteY7" fmla="*/ 454404 h 454404"/>
                  <a:gd name="connsiteX8" fmla="*/ 278452 w 1109532"/>
                  <a:gd name="connsiteY8" fmla="*/ 339048 h 454404"/>
                  <a:gd name="connsiteX9" fmla="*/ 39230 w 1109532"/>
                  <a:gd name="connsiteY9" fmla="*/ 440738 h 454404"/>
                  <a:gd name="connsiteX10" fmla="*/ 17253 w 1109532"/>
                  <a:gd name="connsiteY10" fmla="*/ 420752 h 454404"/>
                  <a:gd name="connsiteX11" fmla="*/ 279311 w 1109532"/>
                  <a:gd name="connsiteY11" fmla="*/ 309355 h 454404"/>
                  <a:gd name="connsiteX12" fmla="*/ 482209 w 1109532"/>
                  <a:gd name="connsiteY12" fmla="*/ 383758 h 454404"/>
                  <a:gd name="connsiteX13" fmla="*/ 509858 w 1109532"/>
                  <a:gd name="connsiteY13" fmla="*/ 411241 h 454404"/>
                  <a:gd name="connsiteX14" fmla="*/ 529020 w 1109532"/>
                  <a:gd name="connsiteY14" fmla="*/ 332485 h 454404"/>
                  <a:gd name="connsiteX15" fmla="*/ 745202 w 1109532"/>
                  <a:gd name="connsiteY15" fmla="*/ 135568 h 454404"/>
                  <a:gd name="connsiteX16" fmla="*/ 845898 w 1109532"/>
                  <a:gd name="connsiteY16" fmla="*/ 120773 h 454404"/>
                  <a:gd name="connsiteX17" fmla="*/ 828645 w 1109532"/>
                  <a:gd name="connsiteY17" fmla="*/ 3 h 454404"/>
                  <a:gd name="connsiteX18" fmla="*/ 1092279 w 1109532"/>
                  <a:gd name="connsiteY18" fmla="*/ 126527 h 454404"/>
                  <a:gd name="connsiteX19" fmla="*/ 1069183 w 1109532"/>
                  <a:gd name="connsiteY19" fmla="*/ 145208 h 454404"/>
                  <a:gd name="connsiteX20" fmla="*/ 736601 w 1109532"/>
                  <a:gd name="connsiteY20" fmla="*/ 43214 h 454404"/>
                  <a:gd name="connsiteX21" fmla="*/ 517293 w 1109532"/>
                  <a:gd name="connsiteY21" fmla="*/ 313247 h 454404"/>
                  <a:gd name="connsiteX22" fmla="*/ 515344 w 1109532"/>
                  <a:gd name="connsiteY22" fmla="*/ 313074 h 454404"/>
                  <a:gd name="connsiteX23" fmla="*/ 517235 w 1109532"/>
                  <a:gd name="connsiteY23" fmla="*/ 314953 h 454404"/>
                  <a:gd name="connsiteX24" fmla="*/ 494139 w 1109532"/>
                  <a:gd name="connsiteY24" fmla="*/ 333634 h 454404"/>
                  <a:gd name="connsiteX25" fmla="*/ 261199 w 1109532"/>
                  <a:gd name="connsiteY25" fmla="*/ 218278 h 454404"/>
                  <a:gd name="connsiteX26" fmla="*/ 21977 w 1109532"/>
                  <a:gd name="connsiteY26" fmla="*/ 319968 h 454404"/>
                  <a:gd name="connsiteX27" fmla="*/ 0 w 1109532"/>
                  <a:gd name="connsiteY27" fmla="*/ 299982 h 454404"/>
                  <a:gd name="connsiteX28" fmla="*/ 262058 w 1109532"/>
                  <a:gd name="connsiteY28" fmla="*/ 188585 h 454404"/>
                  <a:gd name="connsiteX29" fmla="*/ 464956 w 1109532"/>
                  <a:gd name="connsiteY29" fmla="*/ 262988 h 454404"/>
                  <a:gd name="connsiteX30" fmla="*/ 492605 w 1109532"/>
                  <a:gd name="connsiteY30" fmla="*/ 290471 h 454404"/>
                  <a:gd name="connsiteX31" fmla="*/ 511767 w 1109532"/>
                  <a:gd name="connsiteY31" fmla="*/ 211715 h 454404"/>
                  <a:gd name="connsiteX32" fmla="*/ 727949 w 1109532"/>
                  <a:gd name="connsiteY32" fmla="*/ 14797 h 454404"/>
                  <a:gd name="connsiteX33" fmla="*/ 828645 w 1109532"/>
                  <a:gd name="connsiteY33" fmla="*/ 3 h 454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09532" h="454404">
                    <a:moveTo>
                      <a:pt x="845898" y="120773"/>
                    </a:moveTo>
                    <a:cubicBezTo>
                      <a:pt x="946580" y="121199"/>
                      <a:pt x="1044026" y="166308"/>
                      <a:pt x="1109532" y="247297"/>
                    </a:cubicBezTo>
                    <a:lnTo>
                      <a:pt x="1086436" y="265978"/>
                    </a:lnTo>
                    <a:cubicBezTo>
                      <a:pt x="1006705" y="167402"/>
                      <a:pt x="875140" y="127055"/>
                      <a:pt x="753854" y="163984"/>
                    </a:cubicBezTo>
                    <a:cubicBezTo>
                      <a:pt x="632567" y="200913"/>
                      <a:pt x="545812" y="307735"/>
                      <a:pt x="534546" y="434017"/>
                    </a:cubicBezTo>
                    <a:lnTo>
                      <a:pt x="532597" y="433844"/>
                    </a:lnTo>
                    <a:lnTo>
                      <a:pt x="534488" y="435723"/>
                    </a:lnTo>
                    <a:lnTo>
                      <a:pt x="511392" y="454404"/>
                    </a:lnTo>
                    <a:cubicBezTo>
                      <a:pt x="454293" y="383810"/>
                      <a:pt x="369210" y="341675"/>
                      <a:pt x="278452" y="339048"/>
                    </a:cubicBezTo>
                    <a:cubicBezTo>
                      <a:pt x="187694" y="336421"/>
                      <a:pt x="100316" y="373564"/>
                      <a:pt x="39230" y="440738"/>
                    </a:cubicBezTo>
                    <a:lnTo>
                      <a:pt x="17253" y="420752"/>
                    </a:lnTo>
                    <a:cubicBezTo>
                      <a:pt x="84171" y="347167"/>
                      <a:pt x="179890" y="306478"/>
                      <a:pt x="279311" y="309355"/>
                    </a:cubicBezTo>
                    <a:cubicBezTo>
                      <a:pt x="353877" y="311514"/>
                      <a:pt x="424946" y="338017"/>
                      <a:pt x="482209" y="383758"/>
                    </a:cubicBezTo>
                    <a:lnTo>
                      <a:pt x="509858" y="411241"/>
                    </a:lnTo>
                    <a:lnTo>
                      <a:pt x="529020" y="332485"/>
                    </a:lnTo>
                    <a:cubicBezTo>
                      <a:pt x="567183" y="239316"/>
                      <a:pt x="645553" y="165909"/>
                      <a:pt x="745202" y="135568"/>
                    </a:cubicBezTo>
                    <a:cubicBezTo>
                      <a:pt x="778418" y="125454"/>
                      <a:pt x="812338" y="120631"/>
                      <a:pt x="845898" y="120773"/>
                    </a:cubicBezTo>
                    <a:close/>
                    <a:moveTo>
                      <a:pt x="828645" y="3"/>
                    </a:moveTo>
                    <a:cubicBezTo>
                      <a:pt x="929327" y="429"/>
                      <a:pt x="1026773" y="45538"/>
                      <a:pt x="1092279" y="126527"/>
                    </a:cubicBezTo>
                    <a:lnTo>
                      <a:pt x="1069183" y="145208"/>
                    </a:lnTo>
                    <a:cubicBezTo>
                      <a:pt x="989452" y="46632"/>
                      <a:pt x="857887" y="6285"/>
                      <a:pt x="736601" y="43214"/>
                    </a:cubicBezTo>
                    <a:cubicBezTo>
                      <a:pt x="615314" y="80143"/>
                      <a:pt x="528559" y="186965"/>
                      <a:pt x="517293" y="313247"/>
                    </a:cubicBezTo>
                    <a:lnTo>
                      <a:pt x="515344" y="313074"/>
                    </a:lnTo>
                    <a:lnTo>
                      <a:pt x="517235" y="314953"/>
                    </a:lnTo>
                    <a:lnTo>
                      <a:pt x="494139" y="333634"/>
                    </a:lnTo>
                    <a:cubicBezTo>
                      <a:pt x="437040" y="263040"/>
                      <a:pt x="351957" y="220905"/>
                      <a:pt x="261199" y="218278"/>
                    </a:cubicBezTo>
                    <a:cubicBezTo>
                      <a:pt x="170441" y="215651"/>
                      <a:pt x="83063" y="252794"/>
                      <a:pt x="21977" y="319968"/>
                    </a:cubicBezTo>
                    <a:lnTo>
                      <a:pt x="0" y="299982"/>
                    </a:lnTo>
                    <a:cubicBezTo>
                      <a:pt x="66918" y="226397"/>
                      <a:pt x="162637" y="185708"/>
                      <a:pt x="262058" y="188585"/>
                    </a:cubicBezTo>
                    <a:cubicBezTo>
                      <a:pt x="336624" y="190744"/>
                      <a:pt x="407693" y="217247"/>
                      <a:pt x="464956" y="262988"/>
                    </a:cubicBezTo>
                    <a:lnTo>
                      <a:pt x="492605" y="290471"/>
                    </a:lnTo>
                    <a:lnTo>
                      <a:pt x="511767" y="211715"/>
                    </a:lnTo>
                    <a:cubicBezTo>
                      <a:pt x="549930" y="118546"/>
                      <a:pt x="628300" y="45139"/>
                      <a:pt x="727949" y="14797"/>
                    </a:cubicBezTo>
                    <a:cubicBezTo>
                      <a:pt x="761165" y="4684"/>
                      <a:pt x="795085" y="-139"/>
                      <a:pt x="828645" y="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C161BBE5-3EF3-4596-A1E6-C6FD8C674846}"/>
                  </a:ext>
                </a:extLst>
              </p:cNvPr>
              <p:cNvSpPr/>
              <p:nvPr/>
            </p:nvSpPr>
            <p:spPr>
              <a:xfrm>
                <a:off x="1572771" y="1289860"/>
                <a:ext cx="1433934" cy="898522"/>
              </a:xfrm>
              <a:custGeom>
                <a:avLst/>
                <a:gdLst>
                  <a:gd name="connsiteX0" fmla="*/ 535370 w 1433934"/>
                  <a:gd name="connsiteY0" fmla="*/ 525 h 898522"/>
                  <a:gd name="connsiteX1" fmla="*/ 1021068 w 1433934"/>
                  <a:gd name="connsiteY1" fmla="*/ 371517 h 898522"/>
                  <a:gd name="connsiteX2" fmla="*/ 1037310 w 1433934"/>
                  <a:gd name="connsiteY2" fmla="*/ 468023 h 898522"/>
                  <a:gd name="connsiteX3" fmla="*/ 1076916 w 1433934"/>
                  <a:gd name="connsiteY3" fmla="*/ 494521 h 898522"/>
                  <a:gd name="connsiteX4" fmla="*/ 1389375 w 1433934"/>
                  <a:gd name="connsiteY4" fmla="*/ 576402 h 898522"/>
                  <a:gd name="connsiteX5" fmla="*/ 1319445 w 1433934"/>
                  <a:gd name="connsiteY5" fmla="*/ 659716 h 898522"/>
                  <a:gd name="connsiteX6" fmla="*/ 1279462 w 1433934"/>
                  <a:gd name="connsiteY6" fmla="*/ 687703 h 898522"/>
                  <a:gd name="connsiteX7" fmla="*/ 1285221 w 1433934"/>
                  <a:gd name="connsiteY7" fmla="*/ 690568 h 898522"/>
                  <a:gd name="connsiteX8" fmla="*/ 1433934 w 1433934"/>
                  <a:gd name="connsiteY8" fmla="*/ 742702 h 898522"/>
                  <a:gd name="connsiteX9" fmla="*/ 1008366 w 1433934"/>
                  <a:gd name="connsiteY9" fmla="*/ 856732 h 898522"/>
                  <a:gd name="connsiteX10" fmla="*/ 957156 w 1433934"/>
                  <a:gd name="connsiteY10" fmla="*/ 819858 h 898522"/>
                  <a:gd name="connsiteX11" fmla="*/ 940615 w 1433934"/>
                  <a:gd name="connsiteY11" fmla="*/ 801967 h 898522"/>
                  <a:gd name="connsiteX12" fmla="*/ 939023 w 1433934"/>
                  <a:gd name="connsiteY12" fmla="*/ 804336 h 898522"/>
                  <a:gd name="connsiteX13" fmla="*/ 868609 w 1433934"/>
                  <a:gd name="connsiteY13" fmla="*/ 767095 h 898522"/>
                  <a:gd name="connsiteX14" fmla="*/ 644709 w 1433934"/>
                  <a:gd name="connsiteY14" fmla="*/ 409722 h 898522"/>
                  <a:gd name="connsiteX15" fmla="*/ 644984 w 1433934"/>
                  <a:gd name="connsiteY15" fmla="*/ 402964 h 898522"/>
                  <a:gd name="connsiteX16" fmla="*/ 599313 w 1433934"/>
                  <a:gd name="connsiteY16" fmla="*/ 407484 h 898522"/>
                  <a:gd name="connsiteX17" fmla="*/ 486662 w 1433934"/>
                  <a:gd name="connsiteY17" fmla="*/ 404836 h 898522"/>
                  <a:gd name="connsiteX18" fmla="*/ 250889 w 1433934"/>
                  <a:gd name="connsiteY18" fmla="*/ 336153 h 898522"/>
                  <a:gd name="connsiteX19" fmla="*/ 216341 w 1433934"/>
                  <a:gd name="connsiteY19" fmla="*/ 315722 h 898522"/>
                  <a:gd name="connsiteX20" fmla="*/ 212111 w 1433934"/>
                  <a:gd name="connsiteY20" fmla="*/ 316096 h 898522"/>
                  <a:gd name="connsiteX21" fmla="*/ 194503 w 1433934"/>
                  <a:gd name="connsiteY21" fmla="*/ 322522 h 898522"/>
                  <a:gd name="connsiteX22" fmla="*/ 55834 w 1433934"/>
                  <a:gd name="connsiteY22" fmla="*/ 268895 h 898522"/>
                  <a:gd name="connsiteX23" fmla="*/ 21106 w 1433934"/>
                  <a:gd name="connsiteY23" fmla="*/ 94927 h 898522"/>
                  <a:gd name="connsiteX24" fmla="*/ 80982 w 1433934"/>
                  <a:gd name="connsiteY24" fmla="*/ 243747 h 898522"/>
                  <a:gd name="connsiteX25" fmla="*/ 116672 w 1433934"/>
                  <a:gd name="connsiteY25" fmla="*/ 273165 h 898522"/>
                  <a:gd name="connsiteX26" fmla="*/ 122564 w 1433934"/>
                  <a:gd name="connsiteY26" fmla="*/ 276309 h 898522"/>
                  <a:gd name="connsiteX27" fmla="*/ 109978 w 1433934"/>
                  <a:gd name="connsiteY27" fmla="*/ 264890 h 898522"/>
                  <a:gd name="connsiteX28" fmla="*/ 84203 w 1433934"/>
                  <a:gd name="connsiteY28" fmla="*/ 229099 h 898522"/>
                  <a:gd name="connsiteX29" fmla="*/ 95684 w 1433934"/>
                  <a:gd name="connsiteY29" fmla="*/ 52070 h 898522"/>
                  <a:gd name="connsiteX30" fmla="*/ 115003 w 1433934"/>
                  <a:gd name="connsiteY30" fmla="*/ 211317 h 898522"/>
                  <a:gd name="connsiteX31" fmla="*/ 141862 w 1433934"/>
                  <a:gd name="connsiteY31" fmla="*/ 248970 h 898522"/>
                  <a:gd name="connsiteX32" fmla="*/ 152345 w 1433934"/>
                  <a:gd name="connsiteY32" fmla="*/ 258772 h 898522"/>
                  <a:gd name="connsiteX33" fmla="*/ 160082 w 1433934"/>
                  <a:gd name="connsiteY33" fmla="*/ 240514 h 898522"/>
                  <a:gd name="connsiteX34" fmla="*/ 441802 w 1433934"/>
                  <a:gd name="connsiteY34" fmla="*/ 15204 h 898522"/>
                  <a:gd name="connsiteX35" fmla="*/ 535370 w 1433934"/>
                  <a:gd name="connsiteY35" fmla="*/ 525 h 89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33934" h="898522">
                    <a:moveTo>
                      <a:pt x="535370" y="525"/>
                    </a:moveTo>
                    <a:cubicBezTo>
                      <a:pt x="752982" y="-10086"/>
                      <a:pt x="959269" y="140881"/>
                      <a:pt x="1021068" y="371517"/>
                    </a:cubicBezTo>
                    <a:lnTo>
                      <a:pt x="1037310" y="468023"/>
                    </a:lnTo>
                    <a:lnTo>
                      <a:pt x="1076916" y="494521"/>
                    </a:lnTo>
                    <a:cubicBezTo>
                      <a:pt x="1170222" y="548391"/>
                      <a:pt x="1277748" y="577632"/>
                      <a:pt x="1389375" y="576402"/>
                    </a:cubicBezTo>
                    <a:cubicBezTo>
                      <a:pt x="1370556" y="608998"/>
                      <a:pt x="1346737" y="636905"/>
                      <a:pt x="1319445" y="659716"/>
                    </a:cubicBezTo>
                    <a:lnTo>
                      <a:pt x="1279462" y="687703"/>
                    </a:lnTo>
                    <a:lnTo>
                      <a:pt x="1285221" y="690568"/>
                    </a:lnTo>
                    <a:cubicBezTo>
                      <a:pt x="1333521" y="710959"/>
                      <a:pt x="1383180" y="728388"/>
                      <a:pt x="1433934" y="742702"/>
                    </a:cubicBezTo>
                    <a:cubicBezTo>
                      <a:pt x="1347905" y="891708"/>
                      <a:pt x="1157372" y="942761"/>
                      <a:pt x="1008366" y="856732"/>
                    </a:cubicBezTo>
                    <a:cubicBezTo>
                      <a:pt x="989740" y="845979"/>
                      <a:pt x="972645" y="833593"/>
                      <a:pt x="957156" y="819858"/>
                    </a:cubicBezTo>
                    <a:lnTo>
                      <a:pt x="940615" y="801967"/>
                    </a:lnTo>
                    <a:lnTo>
                      <a:pt x="939023" y="804336"/>
                    </a:lnTo>
                    <a:lnTo>
                      <a:pt x="868609" y="767095"/>
                    </a:lnTo>
                    <a:cubicBezTo>
                      <a:pt x="734245" y="681691"/>
                      <a:pt x="647918" y="551055"/>
                      <a:pt x="644709" y="409722"/>
                    </a:cubicBezTo>
                    <a:lnTo>
                      <a:pt x="644984" y="402964"/>
                    </a:lnTo>
                    <a:lnTo>
                      <a:pt x="599313" y="407484"/>
                    </a:lnTo>
                    <a:cubicBezTo>
                      <a:pt x="562614" y="409621"/>
                      <a:pt x="524929" y="408824"/>
                      <a:pt x="486662" y="404836"/>
                    </a:cubicBezTo>
                    <a:cubicBezTo>
                      <a:pt x="400560" y="395866"/>
                      <a:pt x="320675" y="371698"/>
                      <a:pt x="250889" y="336153"/>
                    </a:cubicBezTo>
                    <a:lnTo>
                      <a:pt x="216341" y="315722"/>
                    </a:lnTo>
                    <a:lnTo>
                      <a:pt x="212111" y="316096"/>
                    </a:lnTo>
                    <a:lnTo>
                      <a:pt x="194503" y="322522"/>
                    </a:lnTo>
                    <a:cubicBezTo>
                      <a:pt x="153674" y="331669"/>
                      <a:pt x="99057" y="312117"/>
                      <a:pt x="55834" y="268895"/>
                    </a:cubicBezTo>
                    <a:cubicBezTo>
                      <a:pt x="-1796" y="211265"/>
                      <a:pt x="-17344" y="133377"/>
                      <a:pt x="21106" y="94927"/>
                    </a:cubicBezTo>
                    <a:cubicBezTo>
                      <a:pt x="12821" y="140877"/>
                      <a:pt x="36187" y="198951"/>
                      <a:pt x="80982" y="243747"/>
                    </a:cubicBezTo>
                    <a:cubicBezTo>
                      <a:pt x="92181" y="254945"/>
                      <a:pt x="104210" y="264805"/>
                      <a:pt x="116672" y="273165"/>
                    </a:cubicBezTo>
                    <a:lnTo>
                      <a:pt x="122564" y="276309"/>
                    </a:lnTo>
                    <a:lnTo>
                      <a:pt x="109978" y="264890"/>
                    </a:lnTo>
                    <a:cubicBezTo>
                      <a:pt x="100555" y="254323"/>
                      <a:pt x="91844" y="242333"/>
                      <a:pt x="84203" y="229099"/>
                    </a:cubicBezTo>
                    <a:cubicBezTo>
                      <a:pt x="43452" y="158517"/>
                      <a:pt x="48593" y="79258"/>
                      <a:pt x="95684" y="52070"/>
                    </a:cubicBezTo>
                    <a:cubicBezTo>
                      <a:pt x="75789" y="94311"/>
                      <a:pt x="83328" y="156453"/>
                      <a:pt x="115003" y="211317"/>
                    </a:cubicBezTo>
                    <a:cubicBezTo>
                      <a:pt x="122922" y="225033"/>
                      <a:pt x="131989" y="237670"/>
                      <a:pt x="141862" y="248970"/>
                    </a:cubicBezTo>
                    <a:lnTo>
                      <a:pt x="152345" y="258772"/>
                    </a:lnTo>
                    <a:lnTo>
                      <a:pt x="160082" y="240514"/>
                    </a:lnTo>
                    <a:cubicBezTo>
                      <a:pt x="218624" y="132259"/>
                      <a:pt x="317156" y="48603"/>
                      <a:pt x="441802" y="15204"/>
                    </a:cubicBezTo>
                    <a:cubicBezTo>
                      <a:pt x="472964" y="6854"/>
                      <a:pt x="504282" y="2041"/>
                      <a:pt x="535370" y="525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2E1704C0-323F-4333-A681-61138C7E034B}"/>
                  </a:ext>
                </a:extLst>
              </p:cNvPr>
              <p:cNvSpPr/>
              <p:nvPr/>
            </p:nvSpPr>
            <p:spPr>
              <a:xfrm rot="20700000">
                <a:off x="2154006" y="1629204"/>
                <a:ext cx="183098" cy="262779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F8B297AC-C0A9-4BFA-A34C-D9120AE0FF78}"/>
                  </a:ext>
                </a:extLst>
              </p:cNvPr>
              <p:cNvSpPr/>
              <p:nvPr/>
            </p:nvSpPr>
            <p:spPr>
              <a:xfrm rot="20700000">
                <a:off x="2170804" y="1672935"/>
                <a:ext cx="114633" cy="188927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B8A62932-C050-439E-8162-1420A518E424}"/>
                  </a:ext>
                </a:extLst>
              </p:cNvPr>
              <p:cNvSpPr/>
              <p:nvPr/>
            </p:nvSpPr>
            <p:spPr>
              <a:xfrm rot="20700000">
                <a:off x="2062790" y="1655064"/>
                <a:ext cx="183098" cy="343237"/>
              </a:xfrm>
              <a:custGeom>
                <a:avLst/>
                <a:gdLst>
                  <a:gd name="connsiteX0" fmla="*/ 4142 w 349252"/>
                  <a:gd name="connsiteY0" fmla="*/ 0 h 390343"/>
                  <a:gd name="connsiteX1" fmla="*/ 6679 w 349252"/>
                  <a:gd name="connsiteY1" fmla="*/ 1351 h 390343"/>
                  <a:gd name="connsiteX2" fmla="*/ 217671 w 349252"/>
                  <a:gd name="connsiteY2" fmla="*/ 58673 h 390343"/>
                  <a:gd name="connsiteX3" fmla="*/ 223793 w 349252"/>
                  <a:gd name="connsiteY3" fmla="*/ 59072 h 390343"/>
                  <a:gd name="connsiteX4" fmla="*/ 230191 w 349252"/>
                  <a:gd name="connsiteY4" fmla="*/ 133816 h 390343"/>
                  <a:gd name="connsiteX5" fmla="*/ 349252 w 349252"/>
                  <a:gd name="connsiteY5" fmla="*/ 390343 h 390343"/>
                  <a:gd name="connsiteX6" fmla="*/ 0 w 349252"/>
                  <a:gd name="connsiteY6" fmla="*/ 41091 h 390343"/>
                  <a:gd name="connsiteX0" fmla="*/ 4142 w 349252"/>
                  <a:gd name="connsiteY0" fmla="*/ 0 h 390343"/>
                  <a:gd name="connsiteX1" fmla="*/ 6679 w 349252"/>
                  <a:gd name="connsiteY1" fmla="*/ 1351 h 390343"/>
                  <a:gd name="connsiteX2" fmla="*/ 100012 w 349252"/>
                  <a:gd name="connsiteY2" fmla="*/ 37917 h 390343"/>
                  <a:gd name="connsiteX3" fmla="*/ 217671 w 349252"/>
                  <a:gd name="connsiteY3" fmla="*/ 58673 h 390343"/>
                  <a:gd name="connsiteX4" fmla="*/ 223793 w 349252"/>
                  <a:gd name="connsiteY4" fmla="*/ 59072 h 390343"/>
                  <a:gd name="connsiteX5" fmla="*/ 230191 w 349252"/>
                  <a:gd name="connsiteY5" fmla="*/ 133816 h 390343"/>
                  <a:gd name="connsiteX6" fmla="*/ 349252 w 349252"/>
                  <a:gd name="connsiteY6" fmla="*/ 390343 h 390343"/>
                  <a:gd name="connsiteX7" fmla="*/ 0 w 349252"/>
                  <a:gd name="connsiteY7" fmla="*/ 41091 h 390343"/>
                  <a:gd name="connsiteX8" fmla="*/ 4142 w 349252"/>
                  <a:gd name="connsiteY8" fmla="*/ 0 h 390343"/>
                  <a:gd name="connsiteX0" fmla="*/ 100012 w 349252"/>
                  <a:gd name="connsiteY0" fmla="*/ 37917 h 390343"/>
                  <a:gd name="connsiteX1" fmla="*/ 217671 w 349252"/>
                  <a:gd name="connsiteY1" fmla="*/ 58673 h 390343"/>
                  <a:gd name="connsiteX2" fmla="*/ 223793 w 349252"/>
                  <a:gd name="connsiteY2" fmla="*/ 59072 h 390343"/>
                  <a:gd name="connsiteX3" fmla="*/ 230191 w 349252"/>
                  <a:gd name="connsiteY3" fmla="*/ 133816 h 390343"/>
                  <a:gd name="connsiteX4" fmla="*/ 349252 w 349252"/>
                  <a:gd name="connsiteY4" fmla="*/ 390343 h 390343"/>
                  <a:gd name="connsiteX5" fmla="*/ 0 w 349252"/>
                  <a:gd name="connsiteY5" fmla="*/ 41091 h 390343"/>
                  <a:gd name="connsiteX6" fmla="*/ 4142 w 349252"/>
                  <a:gd name="connsiteY6" fmla="*/ 0 h 390343"/>
                  <a:gd name="connsiteX7" fmla="*/ 6679 w 349252"/>
                  <a:gd name="connsiteY7" fmla="*/ 1351 h 390343"/>
                  <a:gd name="connsiteX8" fmla="*/ 191452 w 349252"/>
                  <a:gd name="connsiteY8" fmla="*/ 129357 h 390343"/>
                  <a:gd name="connsiteX0" fmla="*/ 100012 w 349252"/>
                  <a:gd name="connsiteY0" fmla="*/ 37917 h 390343"/>
                  <a:gd name="connsiteX1" fmla="*/ 217671 w 349252"/>
                  <a:gd name="connsiteY1" fmla="*/ 58673 h 390343"/>
                  <a:gd name="connsiteX2" fmla="*/ 223793 w 349252"/>
                  <a:gd name="connsiteY2" fmla="*/ 59072 h 390343"/>
                  <a:gd name="connsiteX3" fmla="*/ 230191 w 349252"/>
                  <a:gd name="connsiteY3" fmla="*/ 133816 h 390343"/>
                  <a:gd name="connsiteX4" fmla="*/ 349252 w 349252"/>
                  <a:gd name="connsiteY4" fmla="*/ 390343 h 390343"/>
                  <a:gd name="connsiteX5" fmla="*/ 0 w 349252"/>
                  <a:gd name="connsiteY5" fmla="*/ 41091 h 390343"/>
                  <a:gd name="connsiteX6" fmla="*/ 4142 w 349252"/>
                  <a:gd name="connsiteY6" fmla="*/ 0 h 390343"/>
                  <a:gd name="connsiteX7" fmla="*/ 6679 w 349252"/>
                  <a:gd name="connsiteY7" fmla="*/ 1351 h 390343"/>
                  <a:gd name="connsiteX0" fmla="*/ 217671 w 349252"/>
                  <a:gd name="connsiteY0" fmla="*/ 58673 h 390343"/>
                  <a:gd name="connsiteX1" fmla="*/ 223793 w 349252"/>
                  <a:gd name="connsiteY1" fmla="*/ 59072 h 390343"/>
                  <a:gd name="connsiteX2" fmla="*/ 230191 w 349252"/>
                  <a:gd name="connsiteY2" fmla="*/ 133816 h 390343"/>
                  <a:gd name="connsiteX3" fmla="*/ 349252 w 349252"/>
                  <a:gd name="connsiteY3" fmla="*/ 390343 h 390343"/>
                  <a:gd name="connsiteX4" fmla="*/ 0 w 349252"/>
                  <a:gd name="connsiteY4" fmla="*/ 41091 h 390343"/>
                  <a:gd name="connsiteX5" fmla="*/ 4142 w 349252"/>
                  <a:gd name="connsiteY5" fmla="*/ 0 h 390343"/>
                  <a:gd name="connsiteX6" fmla="*/ 6679 w 349252"/>
                  <a:gd name="connsiteY6" fmla="*/ 1351 h 390343"/>
                  <a:gd name="connsiteX0" fmla="*/ 217671 w 349252"/>
                  <a:gd name="connsiteY0" fmla="*/ 58673 h 390343"/>
                  <a:gd name="connsiteX1" fmla="*/ 223793 w 349252"/>
                  <a:gd name="connsiteY1" fmla="*/ 59072 h 390343"/>
                  <a:gd name="connsiteX2" fmla="*/ 230191 w 349252"/>
                  <a:gd name="connsiteY2" fmla="*/ 133816 h 390343"/>
                  <a:gd name="connsiteX3" fmla="*/ 349252 w 349252"/>
                  <a:gd name="connsiteY3" fmla="*/ 390343 h 390343"/>
                  <a:gd name="connsiteX4" fmla="*/ 0 w 349252"/>
                  <a:gd name="connsiteY4" fmla="*/ 41091 h 390343"/>
                  <a:gd name="connsiteX5" fmla="*/ 4142 w 349252"/>
                  <a:gd name="connsiteY5" fmla="*/ 0 h 390343"/>
                  <a:gd name="connsiteX0" fmla="*/ 217671 w 349252"/>
                  <a:gd name="connsiteY0" fmla="*/ 17582 h 349252"/>
                  <a:gd name="connsiteX1" fmla="*/ 223793 w 349252"/>
                  <a:gd name="connsiteY1" fmla="*/ 17981 h 349252"/>
                  <a:gd name="connsiteX2" fmla="*/ 230191 w 349252"/>
                  <a:gd name="connsiteY2" fmla="*/ 92725 h 349252"/>
                  <a:gd name="connsiteX3" fmla="*/ 349252 w 349252"/>
                  <a:gd name="connsiteY3" fmla="*/ 349252 h 349252"/>
                  <a:gd name="connsiteX4" fmla="*/ 0 w 349252"/>
                  <a:gd name="connsiteY4" fmla="*/ 0 h 349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9252" h="349252">
                    <a:moveTo>
                      <a:pt x="217671" y="17582"/>
                    </a:moveTo>
                    <a:lnTo>
                      <a:pt x="223793" y="17981"/>
                    </a:lnTo>
                    <a:lnTo>
                      <a:pt x="230191" y="92725"/>
                    </a:lnTo>
                    <a:cubicBezTo>
                      <a:pt x="246066" y="184728"/>
                      <a:pt x="285753" y="273484"/>
                      <a:pt x="349252" y="349252"/>
                    </a:cubicBezTo>
                    <a:cubicBezTo>
                      <a:pt x="156365" y="349252"/>
                      <a:pt x="0" y="192887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021A554E-9E0C-4929-9139-3956304CAA60}"/>
                </a:ext>
              </a:extLst>
            </p:cNvPr>
            <p:cNvSpPr/>
            <p:nvPr/>
          </p:nvSpPr>
          <p:spPr>
            <a:xfrm>
              <a:off x="4822067" y="1601745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A5052802-2F43-41F8-8737-EB56215BB283}"/>
              </a:ext>
            </a:extLst>
          </p:cNvPr>
          <p:cNvGrpSpPr/>
          <p:nvPr/>
        </p:nvGrpSpPr>
        <p:grpSpPr>
          <a:xfrm>
            <a:off x="6862771" y="1209821"/>
            <a:ext cx="2223802" cy="2312060"/>
            <a:chOff x="7019162" y="1209821"/>
            <a:chExt cx="2223802" cy="2312060"/>
          </a:xfrm>
        </p:grpSpPr>
        <p:sp>
          <p:nvSpPr>
            <p:cNvPr id="67" name="台形 66">
              <a:extLst>
                <a:ext uri="{FF2B5EF4-FFF2-40B4-BE49-F238E27FC236}">
                  <a16:creationId xmlns:a16="http://schemas.microsoft.com/office/drawing/2014/main" id="{9848C894-E704-4FFC-AD0D-F251ECC348A0}"/>
                </a:ext>
              </a:extLst>
            </p:cNvPr>
            <p:cNvSpPr/>
            <p:nvPr/>
          </p:nvSpPr>
          <p:spPr>
            <a:xfrm rot="20700000">
              <a:off x="8306783" y="1846813"/>
              <a:ext cx="125512" cy="159096"/>
            </a:xfrm>
            <a:prstGeom prst="trapezoid">
              <a:avLst>
                <a:gd name="adj" fmla="val 13481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ED38600-76CC-4C0B-BADC-0C27198A7AB3}"/>
                </a:ext>
              </a:extLst>
            </p:cNvPr>
            <p:cNvSpPr/>
            <p:nvPr/>
          </p:nvSpPr>
          <p:spPr>
            <a:xfrm rot="4500000">
              <a:off x="8658637" y="2599931"/>
              <a:ext cx="400105" cy="531210"/>
            </a:xfrm>
            <a:custGeom>
              <a:avLst/>
              <a:gdLst>
                <a:gd name="connsiteX0" fmla="*/ 0 w 487138"/>
                <a:gd name="connsiteY0" fmla="*/ 479845 h 622199"/>
                <a:gd name="connsiteX1" fmla="*/ 317163 w 487138"/>
                <a:gd name="connsiteY1" fmla="*/ 328361 h 622199"/>
                <a:gd name="connsiteX2" fmla="*/ 355354 w 487138"/>
                <a:gd name="connsiteY2" fmla="*/ 0 h 622199"/>
                <a:gd name="connsiteX3" fmla="*/ 447375 w 487138"/>
                <a:gd name="connsiteY3" fmla="*/ 0 h 622199"/>
                <a:gd name="connsiteX4" fmla="*/ 487138 w 487138"/>
                <a:gd name="connsiteY4" fmla="*/ 341874 h 622199"/>
                <a:gd name="connsiteX5" fmla="*/ 483144 w 487138"/>
                <a:gd name="connsiteY5" fmla="*/ 341874 h 622199"/>
                <a:gd name="connsiteX6" fmla="*/ 485239 w 487138"/>
                <a:gd name="connsiteY6" fmla="*/ 345502 h 622199"/>
                <a:gd name="connsiteX7" fmla="*/ 82188 w 487138"/>
                <a:gd name="connsiteY7" fmla="*/ 622199 h 622199"/>
                <a:gd name="connsiteX0" fmla="*/ 0 w 487138"/>
                <a:gd name="connsiteY0" fmla="*/ 479845 h 622199"/>
                <a:gd name="connsiteX1" fmla="*/ 321685 w 487138"/>
                <a:gd name="connsiteY1" fmla="*/ 265476 h 622199"/>
                <a:gd name="connsiteX2" fmla="*/ 355354 w 487138"/>
                <a:gd name="connsiteY2" fmla="*/ 0 h 622199"/>
                <a:gd name="connsiteX3" fmla="*/ 447375 w 487138"/>
                <a:gd name="connsiteY3" fmla="*/ 0 h 622199"/>
                <a:gd name="connsiteX4" fmla="*/ 487138 w 487138"/>
                <a:gd name="connsiteY4" fmla="*/ 341874 h 622199"/>
                <a:gd name="connsiteX5" fmla="*/ 483144 w 487138"/>
                <a:gd name="connsiteY5" fmla="*/ 341874 h 622199"/>
                <a:gd name="connsiteX6" fmla="*/ 485239 w 487138"/>
                <a:gd name="connsiteY6" fmla="*/ 345502 h 622199"/>
                <a:gd name="connsiteX7" fmla="*/ 82188 w 487138"/>
                <a:gd name="connsiteY7" fmla="*/ 622199 h 622199"/>
                <a:gd name="connsiteX8" fmla="*/ 0 w 487138"/>
                <a:gd name="connsiteY8" fmla="*/ 479845 h 622199"/>
                <a:gd name="connsiteX0" fmla="*/ 0 w 487138"/>
                <a:gd name="connsiteY0" fmla="*/ 479845 h 622199"/>
                <a:gd name="connsiteX1" fmla="*/ 321685 w 487138"/>
                <a:gd name="connsiteY1" fmla="*/ 265476 h 622199"/>
                <a:gd name="connsiteX2" fmla="*/ 355354 w 487138"/>
                <a:gd name="connsiteY2" fmla="*/ 0 h 622199"/>
                <a:gd name="connsiteX3" fmla="*/ 447375 w 487138"/>
                <a:gd name="connsiteY3" fmla="*/ 0 h 622199"/>
                <a:gd name="connsiteX4" fmla="*/ 487138 w 487138"/>
                <a:gd name="connsiteY4" fmla="*/ 341874 h 622199"/>
                <a:gd name="connsiteX5" fmla="*/ 483144 w 487138"/>
                <a:gd name="connsiteY5" fmla="*/ 341874 h 622199"/>
                <a:gd name="connsiteX6" fmla="*/ 82188 w 487138"/>
                <a:gd name="connsiteY6" fmla="*/ 622199 h 622199"/>
                <a:gd name="connsiteX7" fmla="*/ 0 w 487138"/>
                <a:gd name="connsiteY7" fmla="*/ 479845 h 622199"/>
                <a:gd name="connsiteX0" fmla="*/ 0 w 487138"/>
                <a:gd name="connsiteY0" fmla="*/ 479845 h 622199"/>
                <a:gd name="connsiteX1" fmla="*/ 321685 w 487138"/>
                <a:gd name="connsiteY1" fmla="*/ 265476 h 622199"/>
                <a:gd name="connsiteX2" fmla="*/ 355354 w 487138"/>
                <a:gd name="connsiteY2" fmla="*/ 0 h 622199"/>
                <a:gd name="connsiteX3" fmla="*/ 447375 w 487138"/>
                <a:gd name="connsiteY3" fmla="*/ 0 h 622199"/>
                <a:gd name="connsiteX4" fmla="*/ 487138 w 487138"/>
                <a:gd name="connsiteY4" fmla="*/ 341874 h 622199"/>
                <a:gd name="connsiteX5" fmla="*/ 82188 w 487138"/>
                <a:gd name="connsiteY5" fmla="*/ 622199 h 622199"/>
                <a:gd name="connsiteX6" fmla="*/ 0 w 487138"/>
                <a:gd name="connsiteY6" fmla="*/ 479845 h 622199"/>
                <a:gd name="connsiteX0" fmla="*/ 0 w 487138"/>
                <a:gd name="connsiteY0" fmla="*/ 479845 h 646763"/>
                <a:gd name="connsiteX1" fmla="*/ 321685 w 487138"/>
                <a:gd name="connsiteY1" fmla="*/ 265476 h 646763"/>
                <a:gd name="connsiteX2" fmla="*/ 355354 w 487138"/>
                <a:gd name="connsiteY2" fmla="*/ 0 h 646763"/>
                <a:gd name="connsiteX3" fmla="*/ 447375 w 487138"/>
                <a:gd name="connsiteY3" fmla="*/ 0 h 646763"/>
                <a:gd name="connsiteX4" fmla="*/ 487138 w 487138"/>
                <a:gd name="connsiteY4" fmla="*/ 341874 h 646763"/>
                <a:gd name="connsiteX5" fmla="*/ 100259 w 487138"/>
                <a:gd name="connsiteY5" fmla="*/ 646763 h 646763"/>
                <a:gd name="connsiteX6" fmla="*/ 0 w 487138"/>
                <a:gd name="connsiteY6" fmla="*/ 479845 h 646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7138" h="646763">
                  <a:moveTo>
                    <a:pt x="0" y="479845"/>
                  </a:moveTo>
                  <a:lnTo>
                    <a:pt x="321685" y="265476"/>
                  </a:lnTo>
                  <a:lnTo>
                    <a:pt x="355354" y="0"/>
                  </a:lnTo>
                  <a:lnTo>
                    <a:pt x="447375" y="0"/>
                  </a:lnTo>
                  <a:lnTo>
                    <a:pt x="487138" y="341874"/>
                  </a:lnTo>
                  <a:lnTo>
                    <a:pt x="100259" y="646763"/>
                  </a:lnTo>
                  <a:lnTo>
                    <a:pt x="0" y="479845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87023A71-398C-4DE4-BA49-BDC8C88352D9}"/>
                </a:ext>
              </a:extLst>
            </p:cNvPr>
            <p:cNvSpPr/>
            <p:nvPr/>
          </p:nvSpPr>
          <p:spPr>
            <a:xfrm rot="16200000">
              <a:off x="9057860" y="2933382"/>
              <a:ext cx="249150" cy="121059"/>
            </a:xfrm>
            <a:custGeom>
              <a:avLst/>
              <a:gdLst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240903 w 368198"/>
                <a:gd name="connsiteY2" fmla="*/ 0 h 197644"/>
                <a:gd name="connsiteX3" fmla="*/ 344386 w 368198"/>
                <a:gd name="connsiteY3" fmla="*/ 0 h 197644"/>
                <a:gd name="connsiteX4" fmla="*/ 368198 w 368198"/>
                <a:gd name="connsiteY4" fmla="*/ 23812 h 197644"/>
                <a:gd name="connsiteX5" fmla="*/ 368198 w 368198"/>
                <a:gd name="connsiteY5" fmla="*/ 169071 h 197644"/>
                <a:gd name="connsiteX6" fmla="*/ 339625 w 368198"/>
                <a:gd name="connsiteY6" fmla="*/ 197644 h 197644"/>
                <a:gd name="connsiteX7" fmla="*/ 311152 w 368198"/>
                <a:gd name="connsiteY7" fmla="*/ 197644 h 197644"/>
                <a:gd name="connsiteX8" fmla="*/ 197541 w 368198"/>
                <a:gd name="connsiteY8" fmla="*/ 197644 h 197644"/>
                <a:gd name="connsiteX9" fmla="*/ 28573 w 368198"/>
                <a:gd name="connsiteY9" fmla="*/ 197644 h 197644"/>
                <a:gd name="connsiteX10" fmla="*/ 0 w 368198"/>
                <a:gd name="connsiteY10" fmla="*/ 169071 h 197644"/>
                <a:gd name="connsiteX11" fmla="*/ 0 w 368198"/>
                <a:gd name="connsiteY11" fmla="*/ 98822 h 197644"/>
                <a:gd name="connsiteX12" fmla="*/ 98822 w 368198"/>
                <a:gd name="connsiteY12" fmla="*/ 0 h 197644"/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344386 w 368198"/>
                <a:gd name="connsiteY2" fmla="*/ 0 h 197644"/>
                <a:gd name="connsiteX3" fmla="*/ 368198 w 368198"/>
                <a:gd name="connsiteY3" fmla="*/ 23812 h 197644"/>
                <a:gd name="connsiteX4" fmla="*/ 368198 w 368198"/>
                <a:gd name="connsiteY4" fmla="*/ 169071 h 197644"/>
                <a:gd name="connsiteX5" fmla="*/ 339625 w 368198"/>
                <a:gd name="connsiteY5" fmla="*/ 197644 h 197644"/>
                <a:gd name="connsiteX6" fmla="*/ 311152 w 368198"/>
                <a:gd name="connsiteY6" fmla="*/ 197644 h 197644"/>
                <a:gd name="connsiteX7" fmla="*/ 197541 w 368198"/>
                <a:gd name="connsiteY7" fmla="*/ 197644 h 197644"/>
                <a:gd name="connsiteX8" fmla="*/ 28573 w 368198"/>
                <a:gd name="connsiteY8" fmla="*/ 197644 h 197644"/>
                <a:gd name="connsiteX9" fmla="*/ 0 w 368198"/>
                <a:gd name="connsiteY9" fmla="*/ 169071 h 197644"/>
                <a:gd name="connsiteX10" fmla="*/ 0 w 368198"/>
                <a:gd name="connsiteY10" fmla="*/ 98822 h 197644"/>
                <a:gd name="connsiteX11" fmla="*/ 98822 w 368198"/>
                <a:gd name="connsiteY11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197541 w 368198"/>
                <a:gd name="connsiteY6" fmla="*/ 197644 h 197644"/>
                <a:gd name="connsiteX7" fmla="*/ 28573 w 368198"/>
                <a:gd name="connsiteY7" fmla="*/ 197644 h 197644"/>
                <a:gd name="connsiteX8" fmla="*/ 0 w 368198"/>
                <a:gd name="connsiteY8" fmla="*/ 169071 h 197644"/>
                <a:gd name="connsiteX9" fmla="*/ 0 w 368198"/>
                <a:gd name="connsiteY9" fmla="*/ 98822 h 197644"/>
                <a:gd name="connsiteX10" fmla="*/ 98822 w 368198"/>
                <a:gd name="connsiteY10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28573 w 368198"/>
                <a:gd name="connsiteY6" fmla="*/ 197644 h 197644"/>
                <a:gd name="connsiteX7" fmla="*/ 0 w 368198"/>
                <a:gd name="connsiteY7" fmla="*/ 169071 h 197644"/>
                <a:gd name="connsiteX8" fmla="*/ 0 w 368198"/>
                <a:gd name="connsiteY8" fmla="*/ 98822 h 197644"/>
                <a:gd name="connsiteX9" fmla="*/ 98822 w 368198"/>
                <a:gd name="connsiteY9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28573 w 368198"/>
                <a:gd name="connsiteY5" fmla="*/ 197644 h 197644"/>
                <a:gd name="connsiteX6" fmla="*/ 0 w 368198"/>
                <a:gd name="connsiteY6" fmla="*/ 169071 h 197644"/>
                <a:gd name="connsiteX7" fmla="*/ 0 w 368198"/>
                <a:gd name="connsiteY7" fmla="*/ 98822 h 197644"/>
                <a:gd name="connsiteX8" fmla="*/ 98822 w 368198"/>
                <a:gd name="connsiteY8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198" h="197644">
                  <a:moveTo>
                    <a:pt x="98822" y="0"/>
                  </a:moveTo>
                  <a:lnTo>
                    <a:pt x="344386" y="0"/>
                  </a:lnTo>
                  <a:cubicBezTo>
                    <a:pt x="357537" y="0"/>
                    <a:pt x="368198" y="10661"/>
                    <a:pt x="368198" y="23812"/>
                  </a:cubicBezTo>
                  <a:lnTo>
                    <a:pt x="368198" y="169071"/>
                  </a:lnTo>
                  <a:cubicBezTo>
                    <a:pt x="368198" y="184851"/>
                    <a:pt x="355405" y="197644"/>
                    <a:pt x="339625" y="197644"/>
                  </a:cubicBezTo>
                  <a:lnTo>
                    <a:pt x="28573" y="197644"/>
                  </a:lnTo>
                  <a:cubicBezTo>
                    <a:pt x="12793" y="197644"/>
                    <a:pt x="0" y="184851"/>
                    <a:pt x="0" y="169071"/>
                  </a:cubicBezTo>
                  <a:lnTo>
                    <a:pt x="0" y="98822"/>
                  </a:lnTo>
                  <a:cubicBezTo>
                    <a:pt x="0" y="44244"/>
                    <a:pt x="44244" y="0"/>
                    <a:pt x="98822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台形 69">
              <a:extLst>
                <a:ext uri="{FF2B5EF4-FFF2-40B4-BE49-F238E27FC236}">
                  <a16:creationId xmlns:a16="http://schemas.microsoft.com/office/drawing/2014/main" id="{26AE9F3B-9FCE-4505-8DFF-875BB4D8DB38}"/>
                </a:ext>
              </a:extLst>
            </p:cNvPr>
            <p:cNvSpPr/>
            <p:nvPr/>
          </p:nvSpPr>
          <p:spPr>
            <a:xfrm rot="9900000">
              <a:off x="8557852" y="2849762"/>
              <a:ext cx="158121" cy="573498"/>
            </a:xfrm>
            <a:prstGeom prst="trapezoid">
              <a:avLst>
                <a:gd name="adj" fmla="val 231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E8899693-34C9-4951-8A4C-CE5ABA899DCF}"/>
                </a:ext>
              </a:extLst>
            </p:cNvPr>
            <p:cNvSpPr/>
            <p:nvPr/>
          </p:nvSpPr>
          <p:spPr>
            <a:xfrm rot="20700000">
              <a:off x="8533699" y="3400822"/>
              <a:ext cx="249150" cy="121059"/>
            </a:xfrm>
            <a:custGeom>
              <a:avLst/>
              <a:gdLst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240903 w 368198"/>
                <a:gd name="connsiteY2" fmla="*/ 0 h 197644"/>
                <a:gd name="connsiteX3" fmla="*/ 344386 w 368198"/>
                <a:gd name="connsiteY3" fmla="*/ 0 h 197644"/>
                <a:gd name="connsiteX4" fmla="*/ 368198 w 368198"/>
                <a:gd name="connsiteY4" fmla="*/ 23812 h 197644"/>
                <a:gd name="connsiteX5" fmla="*/ 368198 w 368198"/>
                <a:gd name="connsiteY5" fmla="*/ 169071 h 197644"/>
                <a:gd name="connsiteX6" fmla="*/ 339625 w 368198"/>
                <a:gd name="connsiteY6" fmla="*/ 197644 h 197644"/>
                <a:gd name="connsiteX7" fmla="*/ 311152 w 368198"/>
                <a:gd name="connsiteY7" fmla="*/ 197644 h 197644"/>
                <a:gd name="connsiteX8" fmla="*/ 197541 w 368198"/>
                <a:gd name="connsiteY8" fmla="*/ 197644 h 197644"/>
                <a:gd name="connsiteX9" fmla="*/ 28573 w 368198"/>
                <a:gd name="connsiteY9" fmla="*/ 197644 h 197644"/>
                <a:gd name="connsiteX10" fmla="*/ 0 w 368198"/>
                <a:gd name="connsiteY10" fmla="*/ 169071 h 197644"/>
                <a:gd name="connsiteX11" fmla="*/ 0 w 368198"/>
                <a:gd name="connsiteY11" fmla="*/ 98822 h 197644"/>
                <a:gd name="connsiteX12" fmla="*/ 98822 w 368198"/>
                <a:gd name="connsiteY12" fmla="*/ 0 h 197644"/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344386 w 368198"/>
                <a:gd name="connsiteY2" fmla="*/ 0 h 197644"/>
                <a:gd name="connsiteX3" fmla="*/ 368198 w 368198"/>
                <a:gd name="connsiteY3" fmla="*/ 23812 h 197644"/>
                <a:gd name="connsiteX4" fmla="*/ 368198 w 368198"/>
                <a:gd name="connsiteY4" fmla="*/ 169071 h 197644"/>
                <a:gd name="connsiteX5" fmla="*/ 339625 w 368198"/>
                <a:gd name="connsiteY5" fmla="*/ 197644 h 197644"/>
                <a:gd name="connsiteX6" fmla="*/ 311152 w 368198"/>
                <a:gd name="connsiteY6" fmla="*/ 197644 h 197644"/>
                <a:gd name="connsiteX7" fmla="*/ 197541 w 368198"/>
                <a:gd name="connsiteY7" fmla="*/ 197644 h 197644"/>
                <a:gd name="connsiteX8" fmla="*/ 28573 w 368198"/>
                <a:gd name="connsiteY8" fmla="*/ 197644 h 197644"/>
                <a:gd name="connsiteX9" fmla="*/ 0 w 368198"/>
                <a:gd name="connsiteY9" fmla="*/ 169071 h 197644"/>
                <a:gd name="connsiteX10" fmla="*/ 0 w 368198"/>
                <a:gd name="connsiteY10" fmla="*/ 98822 h 197644"/>
                <a:gd name="connsiteX11" fmla="*/ 98822 w 368198"/>
                <a:gd name="connsiteY11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197541 w 368198"/>
                <a:gd name="connsiteY6" fmla="*/ 197644 h 197644"/>
                <a:gd name="connsiteX7" fmla="*/ 28573 w 368198"/>
                <a:gd name="connsiteY7" fmla="*/ 197644 h 197644"/>
                <a:gd name="connsiteX8" fmla="*/ 0 w 368198"/>
                <a:gd name="connsiteY8" fmla="*/ 169071 h 197644"/>
                <a:gd name="connsiteX9" fmla="*/ 0 w 368198"/>
                <a:gd name="connsiteY9" fmla="*/ 98822 h 197644"/>
                <a:gd name="connsiteX10" fmla="*/ 98822 w 368198"/>
                <a:gd name="connsiteY10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28573 w 368198"/>
                <a:gd name="connsiteY6" fmla="*/ 197644 h 197644"/>
                <a:gd name="connsiteX7" fmla="*/ 0 w 368198"/>
                <a:gd name="connsiteY7" fmla="*/ 169071 h 197644"/>
                <a:gd name="connsiteX8" fmla="*/ 0 w 368198"/>
                <a:gd name="connsiteY8" fmla="*/ 98822 h 197644"/>
                <a:gd name="connsiteX9" fmla="*/ 98822 w 368198"/>
                <a:gd name="connsiteY9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28573 w 368198"/>
                <a:gd name="connsiteY5" fmla="*/ 197644 h 197644"/>
                <a:gd name="connsiteX6" fmla="*/ 0 w 368198"/>
                <a:gd name="connsiteY6" fmla="*/ 169071 h 197644"/>
                <a:gd name="connsiteX7" fmla="*/ 0 w 368198"/>
                <a:gd name="connsiteY7" fmla="*/ 98822 h 197644"/>
                <a:gd name="connsiteX8" fmla="*/ 98822 w 368198"/>
                <a:gd name="connsiteY8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198" h="197644">
                  <a:moveTo>
                    <a:pt x="98822" y="0"/>
                  </a:moveTo>
                  <a:lnTo>
                    <a:pt x="344386" y="0"/>
                  </a:lnTo>
                  <a:cubicBezTo>
                    <a:pt x="357537" y="0"/>
                    <a:pt x="368198" y="10661"/>
                    <a:pt x="368198" y="23812"/>
                  </a:cubicBezTo>
                  <a:lnTo>
                    <a:pt x="368198" y="169071"/>
                  </a:lnTo>
                  <a:cubicBezTo>
                    <a:pt x="368198" y="184851"/>
                    <a:pt x="355405" y="197644"/>
                    <a:pt x="339625" y="197644"/>
                  </a:cubicBezTo>
                  <a:lnTo>
                    <a:pt x="28573" y="197644"/>
                  </a:lnTo>
                  <a:cubicBezTo>
                    <a:pt x="12793" y="197644"/>
                    <a:pt x="0" y="184851"/>
                    <a:pt x="0" y="169071"/>
                  </a:cubicBezTo>
                  <a:lnTo>
                    <a:pt x="0" y="98822"/>
                  </a:lnTo>
                  <a:cubicBezTo>
                    <a:pt x="0" y="44244"/>
                    <a:pt x="44244" y="0"/>
                    <a:pt x="98822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台形 71">
              <a:extLst>
                <a:ext uri="{FF2B5EF4-FFF2-40B4-BE49-F238E27FC236}">
                  <a16:creationId xmlns:a16="http://schemas.microsoft.com/office/drawing/2014/main" id="{9F281745-5949-4F47-BC87-7D4090127B55}"/>
                </a:ext>
              </a:extLst>
            </p:cNvPr>
            <p:cNvSpPr/>
            <p:nvPr/>
          </p:nvSpPr>
          <p:spPr>
            <a:xfrm rot="19800000">
              <a:off x="8363443" y="2508754"/>
              <a:ext cx="547043" cy="460240"/>
            </a:xfrm>
            <a:prstGeom prst="trapezoid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81E41302-0978-4C92-9678-43EA4BBEFBE0}"/>
                </a:ext>
              </a:extLst>
            </p:cNvPr>
            <p:cNvSpPr/>
            <p:nvPr/>
          </p:nvSpPr>
          <p:spPr>
            <a:xfrm rot="15037107">
              <a:off x="7916777" y="2051033"/>
              <a:ext cx="244561" cy="556232"/>
            </a:xfrm>
            <a:custGeom>
              <a:avLst/>
              <a:gdLst>
                <a:gd name="connsiteX0" fmla="*/ 209390 w 319178"/>
                <a:gd name="connsiteY0" fmla="*/ 725941 h 725941"/>
                <a:gd name="connsiteX1" fmla="*/ 60038 w 319178"/>
                <a:gd name="connsiteY1" fmla="*/ 725941 h 725941"/>
                <a:gd name="connsiteX2" fmla="*/ 84202 w 319178"/>
                <a:gd name="connsiteY2" fmla="*/ 344689 h 725941"/>
                <a:gd name="connsiteX3" fmla="*/ 79633 w 319178"/>
                <a:gd name="connsiteY3" fmla="*/ 341609 h 725941"/>
                <a:gd name="connsiteX4" fmla="*/ 54451 w 319178"/>
                <a:gd name="connsiteY4" fmla="*/ 280815 h 725941"/>
                <a:gd name="connsiteX5" fmla="*/ 54452 w 319178"/>
                <a:gd name="connsiteY5" fmla="*/ 209938 h 725941"/>
                <a:gd name="connsiteX6" fmla="*/ 1865 w 319178"/>
                <a:gd name="connsiteY6" fmla="*/ 110804 h 725941"/>
                <a:gd name="connsiteX7" fmla="*/ 8491 w 319178"/>
                <a:gd name="connsiteY7" fmla="*/ 89206 h 725941"/>
                <a:gd name="connsiteX8" fmla="*/ 14572 w 319178"/>
                <a:gd name="connsiteY8" fmla="*/ 87402 h 725941"/>
                <a:gd name="connsiteX9" fmla="*/ 30088 w 319178"/>
                <a:gd name="connsiteY9" fmla="*/ 95833 h 725941"/>
                <a:gd name="connsiteX10" fmla="*/ 78155 w 319178"/>
                <a:gd name="connsiteY10" fmla="*/ 174591 h 725941"/>
                <a:gd name="connsiteX11" fmla="*/ 50927 w 319178"/>
                <a:gd name="connsiteY11" fmla="*/ 63234 h 725941"/>
                <a:gd name="connsiteX12" fmla="*/ 64924 w 319178"/>
                <a:gd name="connsiteY12" fmla="*/ 38992 h 725941"/>
                <a:gd name="connsiteX13" fmla="*/ 72768 w 319178"/>
                <a:gd name="connsiteY13" fmla="*/ 38500 h 725941"/>
                <a:gd name="connsiteX14" fmla="*/ 89166 w 319178"/>
                <a:gd name="connsiteY14" fmla="*/ 52988 h 725941"/>
                <a:gd name="connsiteX15" fmla="*/ 121100 w 319178"/>
                <a:gd name="connsiteY15" fmla="*/ 168896 h 725941"/>
                <a:gd name="connsiteX16" fmla="*/ 129806 w 319178"/>
                <a:gd name="connsiteY16" fmla="*/ 19058 h 725941"/>
                <a:gd name="connsiteX17" fmla="*/ 148864 w 319178"/>
                <a:gd name="connsiteY17" fmla="*/ 0 h 725941"/>
                <a:gd name="connsiteX18" fmla="*/ 167923 w 319178"/>
                <a:gd name="connsiteY18" fmla="*/ 19058 h 725941"/>
                <a:gd name="connsiteX19" fmla="*/ 167923 w 319178"/>
                <a:gd name="connsiteY19" fmla="*/ 171004 h 725941"/>
                <a:gd name="connsiteX20" fmla="*/ 211672 w 319178"/>
                <a:gd name="connsiteY20" fmla="*/ 48186 h 725941"/>
                <a:gd name="connsiteX21" fmla="*/ 234904 w 319178"/>
                <a:gd name="connsiteY21" fmla="*/ 34773 h 725941"/>
                <a:gd name="connsiteX22" fmla="*/ 248318 w 319178"/>
                <a:gd name="connsiteY22" fmla="*/ 58006 h 725941"/>
                <a:gd name="connsiteX23" fmla="*/ 220122 w 319178"/>
                <a:gd name="connsiteY23" fmla="*/ 173980 h 725941"/>
                <a:gd name="connsiteX24" fmla="*/ 231625 w 319178"/>
                <a:gd name="connsiteY24" fmla="*/ 216555 h 725941"/>
                <a:gd name="connsiteX25" fmla="*/ 278671 w 319178"/>
                <a:gd name="connsiteY25" fmla="*/ 171598 h 725941"/>
                <a:gd name="connsiteX26" fmla="*/ 312229 w 319178"/>
                <a:gd name="connsiteY26" fmla="*/ 171598 h 725941"/>
                <a:gd name="connsiteX27" fmla="*/ 312228 w 319178"/>
                <a:gd name="connsiteY27" fmla="*/ 171598 h 725941"/>
                <a:gd name="connsiteX28" fmla="*/ 312228 w 319178"/>
                <a:gd name="connsiteY28" fmla="*/ 205156 h 725941"/>
                <a:gd name="connsiteX29" fmla="*/ 224657 w 319178"/>
                <a:gd name="connsiteY29" fmla="*/ 298142 h 725941"/>
                <a:gd name="connsiteX30" fmla="*/ 195116 w 319178"/>
                <a:gd name="connsiteY30" fmla="*/ 347158 h 725941"/>
                <a:gd name="connsiteX31" fmla="*/ 185724 w 319178"/>
                <a:gd name="connsiteY31" fmla="*/ 352546 h 725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19178" h="725941">
                  <a:moveTo>
                    <a:pt x="209390" y="725941"/>
                  </a:moveTo>
                  <a:lnTo>
                    <a:pt x="60038" y="725941"/>
                  </a:lnTo>
                  <a:lnTo>
                    <a:pt x="84202" y="344689"/>
                  </a:lnTo>
                  <a:lnTo>
                    <a:pt x="79633" y="341609"/>
                  </a:lnTo>
                  <a:cubicBezTo>
                    <a:pt x="64075" y="326050"/>
                    <a:pt x="54451" y="304556"/>
                    <a:pt x="54451" y="280815"/>
                  </a:cubicBezTo>
                  <a:lnTo>
                    <a:pt x="54452" y="209938"/>
                  </a:lnTo>
                  <a:lnTo>
                    <a:pt x="1865" y="110804"/>
                  </a:lnTo>
                  <a:cubicBezTo>
                    <a:pt x="-2269" y="103010"/>
                    <a:pt x="697" y="93340"/>
                    <a:pt x="8491" y="89206"/>
                  </a:cubicBezTo>
                  <a:cubicBezTo>
                    <a:pt x="10439" y="88173"/>
                    <a:pt x="12505" y="87583"/>
                    <a:pt x="14572" y="87402"/>
                  </a:cubicBezTo>
                  <a:cubicBezTo>
                    <a:pt x="20773" y="86857"/>
                    <a:pt x="26988" y="89987"/>
                    <a:pt x="30088" y="95833"/>
                  </a:cubicBezTo>
                  <a:cubicBezTo>
                    <a:pt x="46110" y="122085"/>
                    <a:pt x="71566" y="179336"/>
                    <a:pt x="78155" y="174591"/>
                  </a:cubicBezTo>
                  <a:cubicBezTo>
                    <a:pt x="84743" y="169845"/>
                    <a:pt x="60003" y="100353"/>
                    <a:pt x="50927" y="63234"/>
                  </a:cubicBezTo>
                  <a:cubicBezTo>
                    <a:pt x="48098" y="52675"/>
                    <a:pt x="54365" y="41821"/>
                    <a:pt x="64924" y="38992"/>
                  </a:cubicBezTo>
                  <a:cubicBezTo>
                    <a:pt x="67564" y="38284"/>
                    <a:pt x="70222" y="38146"/>
                    <a:pt x="72768" y="38500"/>
                  </a:cubicBezTo>
                  <a:cubicBezTo>
                    <a:pt x="80408" y="39564"/>
                    <a:pt x="87044" y="45069"/>
                    <a:pt x="89166" y="52988"/>
                  </a:cubicBezTo>
                  <a:cubicBezTo>
                    <a:pt x="99985" y="93364"/>
                    <a:pt x="113673" y="169933"/>
                    <a:pt x="121100" y="168896"/>
                  </a:cubicBezTo>
                  <a:cubicBezTo>
                    <a:pt x="128527" y="167858"/>
                    <a:pt x="127078" y="70745"/>
                    <a:pt x="129806" y="19058"/>
                  </a:cubicBezTo>
                  <a:cubicBezTo>
                    <a:pt x="129806" y="8533"/>
                    <a:pt x="138338" y="0"/>
                    <a:pt x="148864" y="0"/>
                  </a:cubicBezTo>
                  <a:cubicBezTo>
                    <a:pt x="159390" y="0"/>
                    <a:pt x="167923" y="8533"/>
                    <a:pt x="167923" y="19058"/>
                  </a:cubicBezTo>
                  <a:cubicBezTo>
                    <a:pt x="167923" y="70577"/>
                    <a:pt x="160650" y="169997"/>
                    <a:pt x="167923" y="171004"/>
                  </a:cubicBezTo>
                  <a:cubicBezTo>
                    <a:pt x="175195" y="172011"/>
                    <a:pt x="197089" y="89996"/>
                    <a:pt x="211672" y="48186"/>
                  </a:cubicBezTo>
                  <a:cubicBezTo>
                    <a:pt x="214383" y="38067"/>
                    <a:pt x="224784" y="32061"/>
                    <a:pt x="234904" y="34773"/>
                  </a:cubicBezTo>
                  <a:cubicBezTo>
                    <a:pt x="245024" y="37485"/>
                    <a:pt x="251029" y="47886"/>
                    <a:pt x="248318" y="58006"/>
                  </a:cubicBezTo>
                  <a:cubicBezTo>
                    <a:pt x="237353" y="98926"/>
                    <a:pt x="223949" y="157475"/>
                    <a:pt x="220122" y="173980"/>
                  </a:cubicBezTo>
                  <a:cubicBezTo>
                    <a:pt x="216296" y="190484"/>
                    <a:pt x="210734" y="213676"/>
                    <a:pt x="231625" y="216555"/>
                  </a:cubicBezTo>
                  <a:cubicBezTo>
                    <a:pt x="239475" y="212535"/>
                    <a:pt x="262989" y="186584"/>
                    <a:pt x="278671" y="171598"/>
                  </a:cubicBezTo>
                  <a:cubicBezTo>
                    <a:pt x="287937" y="162331"/>
                    <a:pt x="302962" y="162331"/>
                    <a:pt x="312229" y="171598"/>
                  </a:cubicBezTo>
                  <a:lnTo>
                    <a:pt x="312228" y="171598"/>
                  </a:lnTo>
                  <a:cubicBezTo>
                    <a:pt x="321495" y="180865"/>
                    <a:pt x="321495" y="195890"/>
                    <a:pt x="312228" y="205156"/>
                  </a:cubicBezTo>
                  <a:lnTo>
                    <a:pt x="224657" y="298142"/>
                  </a:lnTo>
                  <a:cubicBezTo>
                    <a:pt x="220648" y="317731"/>
                    <a:pt x="209978" y="334893"/>
                    <a:pt x="195116" y="347158"/>
                  </a:cubicBezTo>
                  <a:lnTo>
                    <a:pt x="185724" y="35254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B4CACF10-7F09-4612-B342-0786D57DD987}"/>
                </a:ext>
              </a:extLst>
            </p:cNvPr>
            <p:cNvSpPr/>
            <p:nvPr/>
          </p:nvSpPr>
          <p:spPr>
            <a:xfrm rot="3337107">
              <a:off x="8292073" y="2032342"/>
              <a:ext cx="182293" cy="35094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3399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427C63B2-FD03-44AE-B0E4-8476ABA3D1DB}"/>
                </a:ext>
              </a:extLst>
            </p:cNvPr>
            <p:cNvSpPr/>
            <p:nvPr/>
          </p:nvSpPr>
          <p:spPr>
            <a:xfrm rot="20700000">
              <a:off x="8293131" y="1963449"/>
              <a:ext cx="376350" cy="6370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99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64762E10-84D2-4796-A783-C68C0DE675C4}"/>
                </a:ext>
              </a:extLst>
            </p:cNvPr>
            <p:cNvGrpSpPr/>
            <p:nvPr/>
          </p:nvGrpSpPr>
          <p:grpSpPr>
            <a:xfrm rot="3600000">
              <a:off x="7808951" y="1687874"/>
              <a:ext cx="627128" cy="555966"/>
              <a:chOff x="4752447" y="4895348"/>
              <a:chExt cx="627128" cy="555966"/>
            </a:xfrm>
          </p:grpSpPr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5C2B8679-F083-4706-A857-1CEB1C40A4F8}"/>
                  </a:ext>
                </a:extLst>
              </p:cNvPr>
              <p:cNvSpPr/>
              <p:nvPr/>
            </p:nvSpPr>
            <p:spPr>
              <a:xfrm rot="13500000">
                <a:off x="4908282" y="5050918"/>
                <a:ext cx="244561" cy="556232"/>
              </a:xfrm>
              <a:custGeom>
                <a:avLst/>
                <a:gdLst>
                  <a:gd name="connsiteX0" fmla="*/ 209390 w 319178"/>
                  <a:gd name="connsiteY0" fmla="*/ 725941 h 725941"/>
                  <a:gd name="connsiteX1" fmla="*/ 60038 w 319178"/>
                  <a:gd name="connsiteY1" fmla="*/ 725941 h 725941"/>
                  <a:gd name="connsiteX2" fmla="*/ 84202 w 319178"/>
                  <a:gd name="connsiteY2" fmla="*/ 344689 h 725941"/>
                  <a:gd name="connsiteX3" fmla="*/ 79633 w 319178"/>
                  <a:gd name="connsiteY3" fmla="*/ 341609 h 725941"/>
                  <a:gd name="connsiteX4" fmla="*/ 54451 w 319178"/>
                  <a:gd name="connsiteY4" fmla="*/ 280815 h 725941"/>
                  <a:gd name="connsiteX5" fmla="*/ 54452 w 319178"/>
                  <a:gd name="connsiteY5" fmla="*/ 209938 h 725941"/>
                  <a:gd name="connsiteX6" fmla="*/ 1865 w 319178"/>
                  <a:gd name="connsiteY6" fmla="*/ 110804 h 725941"/>
                  <a:gd name="connsiteX7" fmla="*/ 8491 w 319178"/>
                  <a:gd name="connsiteY7" fmla="*/ 89206 h 725941"/>
                  <a:gd name="connsiteX8" fmla="*/ 14572 w 319178"/>
                  <a:gd name="connsiteY8" fmla="*/ 87402 h 725941"/>
                  <a:gd name="connsiteX9" fmla="*/ 30088 w 319178"/>
                  <a:gd name="connsiteY9" fmla="*/ 95833 h 725941"/>
                  <a:gd name="connsiteX10" fmla="*/ 78155 w 319178"/>
                  <a:gd name="connsiteY10" fmla="*/ 174591 h 725941"/>
                  <a:gd name="connsiteX11" fmla="*/ 50927 w 319178"/>
                  <a:gd name="connsiteY11" fmla="*/ 63234 h 725941"/>
                  <a:gd name="connsiteX12" fmla="*/ 64924 w 319178"/>
                  <a:gd name="connsiteY12" fmla="*/ 38992 h 725941"/>
                  <a:gd name="connsiteX13" fmla="*/ 72768 w 319178"/>
                  <a:gd name="connsiteY13" fmla="*/ 38500 h 725941"/>
                  <a:gd name="connsiteX14" fmla="*/ 89166 w 319178"/>
                  <a:gd name="connsiteY14" fmla="*/ 52988 h 725941"/>
                  <a:gd name="connsiteX15" fmla="*/ 121100 w 319178"/>
                  <a:gd name="connsiteY15" fmla="*/ 168896 h 725941"/>
                  <a:gd name="connsiteX16" fmla="*/ 129806 w 319178"/>
                  <a:gd name="connsiteY16" fmla="*/ 19058 h 725941"/>
                  <a:gd name="connsiteX17" fmla="*/ 148864 w 319178"/>
                  <a:gd name="connsiteY17" fmla="*/ 0 h 725941"/>
                  <a:gd name="connsiteX18" fmla="*/ 167923 w 319178"/>
                  <a:gd name="connsiteY18" fmla="*/ 19058 h 725941"/>
                  <a:gd name="connsiteX19" fmla="*/ 167923 w 319178"/>
                  <a:gd name="connsiteY19" fmla="*/ 171004 h 725941"/>
                  <a:gd name="connsiteX20" fmla="*/ 211672 w 319178"/>
                  <a:gd name="connsiteY20" fmla="*/ 48186 h 725941"/>
                  <a:gd name="connsiteX21" fmla="*/ 234904 w 319178"/>
                  <a:gd name="connsiteY21" fmla="*/ 34773 h 725941"/>
                  <a:gd name="connsiteX22" fmla="*/ 248318 w 319178"/>
                  <a:gd name="connsiteY22" fmla="*/ 58006 h 725941"/>
                  <a:gd name="connsiteX23" fmla="*/ 220122 w 319178"/>
                  <a:gd name="connsiteY23" fmla="*/ 173980 h 725941"/>
                  <a:gd name="connsiteX24" fmla="*/ 231625 w 319178"/>
                  <a:gd name="connsiteY24" fmla="*/ 216555 h 725941"/>
                  <a:gd name="connsiteX25" fmla="*/ 278671 w 319178"/>
                  <a:gd name="connsiteY25" fmla="*/ 171598 h 725941"/>
                  <a:gd name="connsiteX26" fmla="*/ 312229 w 319178"/>
                  <a:gd name="connsiteY26" fmla="*/ 171598 h 725941"/>
                  <a:gd name="connsiteX27" fmla="*/ 312228 w 319178"/>
                  <a:gd name="connsiteY27" fmla="*/ 171598 h 725941"/>
                  <a:gd name="connsiteX28" fmla="*/ 312228 w 319178"/>
                  <a:gd name="connsiteY28" fmla="*/ 205156 h 725941"/>
                  <a:gd name="connsiteX29" fmla="*/ 224657 w 319178"/>
                  <a:gd name="connsiteY29" fmla="*/ 298142 h 725941"/>
                  <a:gd name="connsiteX30" fmla="*/ 195116 w 319178"/>
                  <a:gd name="connsiteY30" fmla="*/ 347158 h 725941"/>
                  <a:gd name="connsiteX31" fmla="*/ 185724 w 319178"/>
                  <a:gd name="connsiteY31" fmla="*/ 352546 h 725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19178" h="725941">
                    <a:moveTo>
                      <a:pt x="209390" y="725941"/>
                    </a:moveTo>
                    <a:lnTo>
                      <a:pt x="60038" y="725941"/>
                    </a:lnTo>
                    <a:lnTo>
                      <a:pt x="84202" y="344689"/>
                    </a:lnTo>
                    <a:lnTo>
                      <a:pt x="79633" y="341609"/>
                    </a:lnTo>
                    <a:cubicBezTo>
                      <a:pt x="64075" y="326050"/>
                      <a:pt x="54451" y="304556"/>
                      <a:pt x="54451" y="280815"/>
                    </a:cubicBezTo>
                    <a:lnTo>
                      <a:pt x="54452" y="209938"/>
                    </a:lnTo>
                    <a:lnTo>
                      <a:pt x="1865" y="110804"/>
                    </a:lnTo>
                    <a:cubicBezTo>
                      <a:pt x="-2269" y="103010"/>
                      <a:pt x="697" y="93340"/>
                      <a:pt x="8491" y="89206"/>
                    </a:cubicBezTo>
                    <a:cubicBezTo>
                      <a:pt x="10439" y="88173"/>
                      <a:pt x="12505" y="87583"/>
                      <a:pt x="14572" y="87402"/>
                    </a:cubicBezTo>
                    <a:cubicBezTo>
                      <a:pt x="20773" y="86857"/>
                      <a:pt x="26988" y="89987"/>
                      <a:pt x="30088" y="95833"/>
                    </a:cubicBezTo>
                    <a:cubicBezTo>
                      <a:pt x="46110" y="122085"/>
                      <a:pt x="71566" y="179336"/>
                      <a:pt x="78155" y="174591"/>
                    </a:cubicBezTo>
                    <a:cubicBezTo>
                      <a:pt x="84743" y="169845"/>
                      <a:pt x="60003" y="100353"/>
                      <a:pt x="50927" y="63234"/>
                    </a:cubicBezTo>
                    <a:cubicBezTo>
                      <a:pt x="48098" y="52675"/>
                      <a:pt x="54365" y="41821"/>
                      <a:pt x="64924" y="38992"/>
                    </a:cubicBezTo>
                    <a:cubicBezTo>
                      <a:pt x="67564" y="38284"/>
                      <a:pt x="70222" y="38146"/>
                      <a:pt x="72768" y="38500"/>
                    </a:cubicBezTo>
                    <a:cubicBezTo>
                      <a:pt x="80408" y="39564"/>
                      <a:pt x="87044" y="45069"/>
                      <a:pt x="89166" y="52988"/>
                    </a:cubicBezTo>
                    <a:cubicBezTo>
                      <a:pt x="99985" y="93364"/>
                      <a:pt x="113673" y="169933"/>
                      <a:pt x="121100" y="168896"/>
                    </a:cubicBezTo>
                    <a:cubicBezTo>
                      <a:pt x="128527" y="167858"/>
                      <a:pt x="127078" y="70745"/>
                      <a:pt x="129806" y="19058"/>
                    </a:cubicBezTo>
                    <a:cubicBezTo>
                      <a:pt x="129806" y="8533"/>
                      <a:pt x="138338" y="0"/>
                      <a:pt x="148864" y="0"/>
                    </a:cubicBezTo>
                    <a:cubicBezTo>
                      <a:pt x="159390" y="0"/>
                      <a:pt x="167923" y="8533"/>
                      <a:pt x="167923" y="19058"/>
                    </a:cubicBezTo>
                    <a:cubicBezTo>
                      <a:pt x="167923" y="70577"/>
                      <a:pt x="160650" y="169997"/>
                      <a:pt x="167923" y="171004"/>
                    </a:cubicBezTo>
                    <a:cubicBezTo>
                      <a:pt x="175195" y="172011"/>
                      <a:pt x="197089" y="89996"/>
                      <a:pt x="211672" y="48186"/>
                    </a:cubicBezTo>
                    <a:cubicBezTo>
                      <a:pt x="214383" y="38067"/>
                      <a:pt x="224784" y="32061"/>
                      <a:pt x="234904" y="34773"/>
                    </a:cubicBezTo>
                    <a:cubicBezTo>
                      <a:pt x="245024" y="37485"/>
                      <a:pt x="251029" y="47886"/>
                      <a:pt x="248318" y="58006"/>
                    </a:cubicBezTo>
                    <a:cubicBezTo>
                      <a:pt x="237353" y="98926"/>
                      <a:pt x="223949" y="157475"/>
                      <a:pt x="220122" y="173980"/>
                    </a:cubicBezTo>
                    <a:cubicBezTo>
                      <a:pt x="216296" y="190484"/>
                      <a:pt x="210734" y="213676"/>
                      <a:pt x="231625" y="216555"/>
                    </a:cubicBezTo>
                    <a:cubicBezTo>
                      <a:pt x="239475" y="212535"/>
                      <a:pt x="262989" y="186584"/>
                      <a:pt x="278671" y="171598"/>
                    </a:cubicBezTo>
                    <a:cubicBezTo>
                      <a:pt x="287937" y="162331"/>
                      <a:pt x="302962" y="162331"/>
                      <a:pt x="312229" y="171598"/>
                    </a:cubicBezTo>
                    <a:lnTo>
                      <a:pt x="312228" y="171598"/>
                    </a:lnTo>
                    <a:cubicBezTo>
                      <a:pt x="321495" y="180865"/>
                      <a:pt x="321495" y="195890"/>
                      <a:pt x="312228" y="205156"/>
                    </a:cubicBezTo>
                    <a:lnTo>
                      <a:pt x="224657" y="298142"/>
                    </a:lnTo>
                    <a:cubicBezTo>
                      <a:pt x="220648" y="317731"/>
                      <a:pt x="209978" y="334893"/>
                      <a:pt x="195116" y="347158"/>
                    </a:cubicBezTo>
                    <a:lnTo>
                      <a:pt x="185724" y="35254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3" name="四角形: 上の 2 つの角を丸める 102">
                <a:extLst>
                  <a:ext uri="{FF2B5EF4-FFF2-40B4-BE49-F238E27FC236}">
                    <a16:creationId xmlns:a16="http://schemas.microsoft.com/office/drawing/2014/main" id="{B517B2A4-3440-41F3-80A4-EFBC74D1B8F4}"/>
                  </a:ext>
                </a:extLst>
              </p:cNvPr>
              <p:cNvSpPr/>
              <p:nvPr/>
            </p:nvSpPr>
            <p:spPr>
              <a:xfrm rot="1800000">
                <a:off x="5197282" y="4895348"/>
                <a:ext cx="182293" cy="35094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6E92902A-C33F-4AC7-9E20-BC1EE2510CFF}"/>
                </a:ext>
              </a:extLst>
            </p:cNvPr>
            <p:cNvGrpSpPr/>
            <p:nvPr/>
          </p:nvGrpSpPr>
          <p:grpSpPr>
            <a:xfrm rot="1198107">
              <a:off x="7861635" y="1209821"/>
              <a:ext cx="1177743" cy="769956"/>
              <a:chOff x="4643263" y="4092107"/>
              <a:chExt cx="1177743" cy="769956"/>
            </a:xfrm>
          </p:grpSpPr>
          <p:sp>
            <p:nvSpPr>
              <p:cNvPr id="93" name="楕円 95">
                <a:extLst>
                  <a:ext uri="{FF2B5EF4-FFF2-40B4-BE49-F238E27FC236}">
                    <a16:creationId xmlns:a16="http://schemas.microsoft.com/office/drawing/2014/main" id="{B00F5072-A1C3-49DC-B0F5-66EC86C80AB8}"/>
                  </a:ext>
                </a:extLst>
              </p:cNvPr>
              <p:cNvSpPr/>
              <p:nvPr/>
            </p:nvSpPr>
            <p:spPr>
              <a:xfrm rot="20700000">
                <a:off x="4728016" y="4553608"/>
                <a:ext cx="104178" cy="180352"/>
              </a:xfrm>
              <a:custGeom>
                <a:avLst/>
                <a:gdLst>
                  <a:gd name="connsiteX0" fmla="*/ 0 w 173074"/>
                  <a:gd name="connsiteY0" fmla="*/ 165790 h 331579"/>
                  <a:gd name="connsiteX1" fmla="*/ 86537 w 173074"/>
                  <a:gd name="connsiteY1" fmla="*/ 0 h 331579"/>
                  <a:gd name="connsiteX2" fmla="*/ 173074 w 173074"/>
                  <a:gd name="connsiteY2" fmla="*/ 165790 h 331579"/>
                  <a:gd name="connsiteX3" fmla="*/ 86537 w 173074"/>
                  <a:gd name="connsiteY3" fmla="*/ 331580 h 331579"/>
                  <a:gd name="connsiteX4" fmla="*/ 0 w 173074"/>
                  <a:gd name="connsiteY4" fmla="*/ 165790 h 331579"/>
                  <a:gd name="connsiteX0" fmla="*/ 0 w 173074"/>
                  <a:gd name="connsiteY0" fmla="*/ 165790 h 186514"/>
                  <a:gd name="connsiteX1" fmla="*/ 86537 w 173074"/>
                  <a:gd name="connsiteY1" fmla="*/ 0 h 186514"/>
                  <a:gd name="connsiteX2" fmla="*/ 173074 w 173074"/>
                  <a:gd name="connsiteY2" fmla="*/ 165790 h 186514"/>
                  <a:gd name="connsiteX3" fmla="*/ 0 w 173074"/>
                  <a:gd name="connsiteY3" fmla="*/ 165790 h 186514"/>
                  <a:gd name="connsiteX0" fmla="*/ 6831 w 179905"/>
                  <a:gd name="connsiteY0" fmla="*/ 165790 h 197941"/>
                  <a:gd name="connsiteX1" fmla="*/ 93368 w 179905"/>
                  <a:gd name="connsiteY1" fmla="*/ 0 h 197941"/>
                  <a:gd name="connsiteX2" fmla="*/ 179905 w 179905"/>
                  <a:gd name="connsiteY2" fmla="*/ 165790 h 197941"/>
                  <a:gd name="connsiteX3" fmla="*/ 6831 w 179905"/>
                  <a:gd name="connsiteY3" fmla="*/ 165790 h 197941"/>
                  <a:gd name="connsiteX0" fmla="*/ 477 w 173558"/>
                  <a:gd name="connsiteY0" fmla="*/ 203890 h 227056"/>
                  <a:gd name="connsiteX1" fmla="*/ 127495 w 173558"/>
                  <a:gd name="connsiteY1" fmla="*/ 0 h 227056"/>
                  <a:gd name="connsiteX2" fmla="*/ 173551 w 173558"/>
                  <a:gd name="connsiteY2" fmla="*/ 203890 h 227056"/>
                  <a:gd name="connsiteX3" fmla="*/ 477 w 173558"/>
                  <a:gd name="connsiteY3" fmla="*/ 203890 h 227056"/>
                  <a:gd name="connsiteX0" fmla="*/ 2534 w 175615"/>
                  <a:gd name="connsiteY0" fmla="*/ 203890 h 234288"/>
                  <a:gd name="connsiteX1" fmla="*/ 129552 w 175615"/>
                  <a:gd name="connsiteY1" fmla="*/ 0 h 234288"/>
                  <a:gd name="connsiteX2" fmla="*/ 175608 w 175615"/>
                  <a:gd name="connsiteY2" fmla="*/ 203890 h 234288"/>
                  <a:gd name="connsiteX3" fmla="*/ 2534 w 175615"/>
                  <a:gd name="connsiteY3" fmla="*/ 203890 h 234288"/>
                  <a:gd name="connsiteX0" fmla="*/ 2185 w 175259"/>
                  <a:gd name="connsiteY0" fmla="*/ 184035 h 224032"/>
                  <a:gd name="connsiteX1" fmla="*/ 129203 w 175259"/>
                  <a:gd name="connsiteY1" fmla="*/ 59 h 224032"/>
                  <a:gd name="connsiteX2" fmla="*/ 175259 w 175259"/>
                  <a:gd name="connsiteY2" fmla="*/ 203949 h 224032"/>
                  <a:gd name="connsiteX3" fmla="*/ 2185 w 175259"/>
                  <a:gd name="connsiteY3" fmla="*/ 184035 h 224032"/>
                  <a:gd name="connsiteX0" fmla="*/ 0 w 173074"/>
                  <a:gd name="connsiteY0" fmla="*/ 184035 h 224033"/>
                  <a:gd name="connsiteX1" fmla="*/ 127018 w 173074"/>
                  <a:gd name="connsiteY1" fmla="*/ 59 h 224033"/>
                  <a:gd name="connsiteX2" fmla="*/ 173074 w 173074"/>
                  <a:gd name="connsiteY2" fmla="*/ 203949 h 224033"/>
                  <a:gd name="connsiteX3" fmla="*/ 0 w 173074"/>
                  <a:gd name="connsiteY3" fmla="*/ 184035 h 224033"/>
                  <a:gd name="connsiteX0" fmla="*/ 0 w 173074"/>
                  <a:gd name="connsiteY0" fmla="*/ 184035 h 219217"/>
                  <a:gd name="connsiteX1" fmla="*/ 127018 w 173074"/>
                  <a:gd name="connsiteY1" fmla="*/ 59 h 219217"/>
                  <a:gd name="connsiteX2" fmla="*/ 173074 w 173074"/>
                  <a:gd name="connsiteY2" fmla="*/ 203949 h 219217"/>
                  <a:gd name="connsiteX3" fmla="*/ 0 w 173074"/>
                  <a:gd name="connsiteY3" fmla="*/ 184035 h 219217"/>
                  <a:gd name="connsiteX0" fmla="*/ 92 w 173166"/>
                  <a:gd name="connsiteY0" fmla="*/ 184035 h 218694"/>
                  <a:gd name="connsiteX1" fmla="*/ 127110 w 173166"/>
                  <a:gd name="connsiteY1" fmla="*/ 59 h 218694"/>
                  <a:gd name="connsiteX2" fmla="*/ 173166 w 173166"/>
                  <a:gd name="connsiteY2" fmla="*/ 203949 h 218694"/>
                  <a:gd name="connsiteX3" fmla="*/ 92 w 173166"/>
                  <a:gd name="connsiteY3" fmla="*/ 184035 h 218694"/>
                  <a:gd name="connsiteX0" fmla="*/ 92 w 173166"/>
                  <a:gd name="connsiteY0" fmla="*/ 183976 h 218635"/>
                  <a:gd name="connsiteX1" fmla="*/ 127110 w 173166"/>
                  <a:gd name="connsiteY1" fmla="*/ 0 h 218635"/>
                  <a:gd name="connsiteX2" fmla="*/ 173166 w 173166"/>
                  <a:gd name="connsiteY2" fmla="*/ 203890 h 218635"/>
                  <a:gd name="connsiteX3" fmla="*/ 92 w 173166"/>
                  <a:gd name="connsiteY3" fmla="*/ 183976 h 218635"/>
                  <a:gd name="connsiteX0" fmla="*/ 656 w 173730"/>
                  <a:gd name="connsiteY0" fmla="*/ 183976 h 218635"/>
                  <a:gd name="connsiteX1" fmla="*/ 127674 w 173730"/>
                  <a:gd name="connsiteY1" fmla="*/ 0 h 218635"/>
                  <a:gd name="connsiteX2" fmla="*/ 173730 w 173730"/>
                  <a:gd name="connsiteY2" fmla="*/ 203890 h 218635"/>
                  <a:gd name="connsiteX3" fmla="*/ 656 w 173730"/>
                  <a:gd name="connsiteY3" fmla="*/ 183976 h 218635"/>
                  <a:gd name="connsiteX0" fmla="*/ 788 w 173862"/>
                  <a:gd name="connsiteY0" fmla="*/ 183976 h 218635"/>
                  <a:gd name="connsiteX1" fmla="*/ 127806 w 173862"/>
                  <a:gd name="connsiteY1" fmla="*/ 0 h 218635"/>
                  <a:gd name="connsiteX2" fmla="*/ 173862 w 173862"/>
                  <a:gd name="connsiteY2" fmla="*/ 203890 h 218635"/>
                  <a:gd name="connsiteX3" fmla="*/ 788 w 173862"/>
                  <a:gd name="connsiteY3" fmla="*/ 183976 h 218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3862" h="218635">
                    <a:moveTo>
                      <a:pt x="788" y="183976"/>
                    </a:moveTo>
                    <a:cubicBezTo>
                      <a:pt x="-9154" y="152214"/>
                      <a:pt x="77270" y="110235"/>
                      <a:pt x="127806" y="0"/>
                    </a:cubicBezTo>
                    <a:cubicBezTo>
                      <a:pt x="156652" y="3319"/>
                      <a:pt x="173862" y="112327"/>
                      <a:pt x="173862" y="203890"/>
                    </a:cubicBezTo>
                    <a:cubicBezTo>
                      <a:pt x="159439" y="231522"/>
                      <a:pt x="-3731" y="217730"/>
                      <a:pt x="788" y="183976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ACFC14E0-677C-46D1-B0DA-FABA2FE4211E}"/>
                  </a:ext>
                </a:extLst>
              </p:cNvPr>
              <p:cNvSpPr/>
              <p:nvPr/>
            </p:nvSpPr>
            <p:spPr>
              <a:xfrm rot="20700000">
                <a:off x="4765505" y="4131111"/>
                <a:ext cx="691318" cy="730952"/>
              </a:xfrm>
              <a:custGeom>
                <a:avLst/>
                <a:gdLst>
                  <a:gd name="connsiteX0" fmla="*/ 505665 w 841698"/>
                  <a:gd name="connsiteY0" fmla="*/ 9040 h 889954"/>
                  <a:gd name="connsiteX1" fmla="*/ 841698 w 841698"/>
                  <a:gd name="connsiteY1" fmla="*/ 444977 h 889954"/>
                  <a:gd name="connsiteX2" fmla="*/ 420849 w 841698"/>
                  <a:gd name="connsiteY2" fmla="*/ 889954 h 889954"/>
                  <a:gd name="connsiteX3" fmla="*/ 257036 w 841698"/>
                  <a:gd name="connsiteY3" fmla="*/ 854985 h 889954"/>
                  <a:gd name="connsiteX4" fmla="*/ 192946 w 841698"/>
                  <a:gd name="connsiteY4" fmla="*/ 818204 h 889954"/>
                  <a:gd name="connsiteX5" fmla="*/ 199627 w 841698"/>
                  <a:gd name="connsiteY5" fmla="*/ 794684 h 889954"/>
                  <a:gd name="connsiteX6" fmla="*/ 194698 w 841698"/>
                  <a:gd name="connsiteY6" fmla="*/ 669769 h 889954"/>
                  <a:gd name="connsiteX7" fmla="*/ 77626 w 841698"/>
                  <a:gd name="connsiteY7" fmla="*/ 701138 h 889954"/>
                  <a:gd name="connsiteX8" fmla="*/ 71875 w 841698"/>
                  <a:gd name="connsiteY8" fmla="*/ 693768 h 889954"/>
                  <a:gd name="connsiteX9" fmla="*/ 0 w 841698"/>
                  <a:gd name="connsiteY9" fmla="*/ 444977 h 889954"/>
                  <a:gd name="connsiteX10" fmla="*/ 420849 w 841698"/>
                  <a:gd name="connsiteY10" fmla="*/ 0 h 889954"/>
                  <a:gd name="connsiteX11" fmla="*/ 505665 w 841698"/>
                  <a:gd name="connsiteY11" fmla="*/ 9040 h 889954"/>
                  <a:gd name="connsiteX0" fmla="*/ 505665 w 841698"/>
                  <a:gd name="connsiteY0" fmla="*/ 9040 h 889954"/>
                  <a:gd name="connsiteX1" fmla="*/ 841698 w 841698"/>
                  <a:gd name="connsiteY1" fmla="*/ 444977 h 889954"/>
                  <a:gd name="connsiteX2" fmla="*/ 420849 w 841698"/>
                  <a:gd name="connsiteY2" fmla="*/ 889954 h 889954"/>
                  <a:gd name="connsiteX3" fmla="*/ 257036 w 841698"/>
                  <a:gd name="connsiteY3" fmla="*/ 854985 h 889954"/>
                  <a:gd name="connsiteX4" fmla="*/ 192946 w 841698"/>
                  <a:gd name="connsiteY4" fmla="*/ 818204 h 889954"/>
                  <a:gd name="connsiteX5" fmla="*/ 194698 w 841698"/>
                  <a:gd name="connsiteY5" fmla="*/ 669769 h 889954"/>
                  <a:gd name="connsiteX6" fmla="*/ 77626 w 841698"/>
                  <a:gd name="connsiteY6" fmla="*/ 701138 h 889954"/>
                  <a:gd name="connsiteX7" fmla="*/ 71875 w 841698"/>
                  <a:gd name="connsiteY7" fmla="*/ 693768 h 889954"/>
                  <a:gd name="connsiteX8" fmla="*/ 0 w 841698"/>
                  <a:gd name="connsiteY8" fmla="*/ 444977 h 889954"/>
                  <a:gd name="connsiteX9" fmla="*/ 420849 w 841698"/>
                  <a:gd name="connsiteY9" fmla="*/ 0 h 889954"/>
                  <a:gd name="connsiteX10" fmla="*/ 505665 w 841698"/>
                  <a:gd name="connsiteY10" fmla="*/ 9040 h 889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41698" h="889954">
                    <a:moveTo>
                      <a:pt x="505665" y="9040"/>
                    </a:moveTo>
                    <a:cubicBezTo>
                      <a:pt x="697438" y="50533"/>
                      <a:pt x="841698" y="229942"/>
                      <a:pt x="841698" y="444977"/>
                    </a:cubicBezTo>
                    <a:cubicBezTo>
                      <a:pt x="841698" y="690731"/>
                      <a:pt x="653277" y="889954"/>
                      <a:pt x="420849" y="889954"/>
                    </a:cubicBezTo>
                    <a:cubicBezTo>
                      <a:pt x="362742" y="889954"/>
                      <a:pt x="307386" y="877502"/>
                      <a:pt x="257036" y="854985"/>
                    </a:cubicBezTo>
                    <a:lnTo>
                      <a:pt x="192946" y="818204"/>
                    </a:lnTo>
                    <a:lnTo>
                      <a:pt x="194698" y="669769"/>
                    </a:lnTo>
                    <a:lnTo>
                      <a:pt x="77626" y="701138"/>
                    </a:lnTo>
                    <a:lnTo>
                      <a:pt x="71875" y="693768"/>
                    </a:lnTo>
                    <a:cubicBezTo>
                      <a:pt x="26497" y="622749"/>
                      <a:pt x="0" y="537135"/>
                      <a:pt x="0" y="444977"/>
                    </a:cubicBezTo>
                    <a:cubicBezTo>
                      <a:pt x="0" y="199223"/>
                      <a:pt x="188421" y="0"/>
                      <a:pt x="420849" y="0"/>
                    </a:cubicBezTo>
                    <a:cubicBezTo>
                      <a:pt x="449902" y="0"/>
                      <a:pt x="478268" y="3113"/>
                      <a:pt x="505665" y="904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5" name="月 94">
                <a:extLst>
                  <a:ext uri="{FF2B5EF4-FFF2-40B4-BE49-F238E27FC236}">
                    <a16:creationId xmlns:a16="http://schemas.microsoft.com/office/drawing/2014/main" id="{722C5614-7627-40C3-B1EB-F1301B97DA0A}"/>
                  </a:ext>
                </a:extLst>
              </p:cNvPr>
              <p:cNvSpPr/>
              <p:nvPr/>
            </p:nvSpPr>
            <p:spPr>
              <a:xfrm rot="18900000">
                <a:off x="4805833" y="4461288"/>
                <a:ext cx="31438" cy="73698"/>
              </a:xfrm>
              <a:prstGeom prst="moon">
                <a:avLst>
                  <a:gd name="adj" fmla="val 56460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C31B13AC-877A-494C-8ABB-1DA84E241134}"/>
                  </a:ext>
                </a:extLst>
              </p:cNvPr>
              <p:cNvSpPr/>
              <p:nvPr/>
            </p:nvSpPr>
            <p:spPr>
              <a:xfrm rot="20700000">
                <a:off x="4820838" y="4475607"/>
                <a:ext cx="81569" cy="156272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月 96">
                <a:extLst>
                  <a:ext uri="{FF2B5EF4-FFF2-40B4-BE49-F238E27FC236}">
                    <a16:creationId xmlns:a16="http://schemas.microsoft.com/office/drawing/2014/main" id="{FB1CB38E-8C61-4649-9B4E-B6CCD3F1D4B5}"/>
                  </a:ext>
                </a:extLst>
              </p:cNvPr>
              <p:cNvSpPr/>
              <p:nvPr/>
            </p:nvSpPr>
            <p:spPr>
              <a:xfrm rot="4500000">
                <a:off x="4858361" y="4319421"/>
                <a:ext cx="23305" cy="159588"/>
              </a:xfrm>
              <a:prstGeom prst="moon">
                <a:avLst>
                  <a:gd name="adj" fmla="val 70558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B008AFD3-26B1-4B5F-AB66-8468FE6A278C}"/>
                  </a:ext>
                </a:extLst>
              </p:cNvPr>
              <p:cNvSpPr/>
              <p:nvPr/>
            </p:nvSpPr>
            <p:spPr>
              <a:xfrm>
                <a:off x="4643263" y="4092107"/>
                <a:ext cx="1177743" cy="737990"/>
              </a:xfrm>
              <a:custGeom>
                <a:avLst/>
                <a:gdLst>
                  <a:gd name="connsiteX0" fmla="*/ 535370 w 1433934"/>
                  <a:gd name="connsiteY0" fmla="*/ 525 h 898522"/>
                  <a:gd name="connsiteX1" fmla="*/ 1021068 w 1433934"/>
                  <a:gd name="connsiteY1" fmla="*/ 371517 h 898522"/>
                  <a:gd name="connsiteX2" fmla="*/ 1037310 w 1433934"/>
                  <a:gd name="connsiteY2" fmla="*/ 468023 h 898522"/>
                  <a:gd name="connsiteX3" fmla="*/ 1076916 w 1433934"/>
                  <a:gd name="connsiteY3" fmla="*/ 494521 h 898522"/>
                  <a:gd name="connsiteX4" fmla="*/ 1389375 w 1433934"/>
                  <a:gd name="connsiteY4" fmla="*/ 576402 h 898522"/>
                  <a:gd name="connsiteX5" fmla="*/ 1319445 w 1433934"/>
                  <a:gd name="connsiteY5" fmla="*/ 659716 h 898522"/>
                  <a:gd name="connsiteX6" fmla="*/ 1279462 w 1433934"/>
                  <a:gd name="connsiteY6" fmla="*/ 687703 h 898522"/>
                  <a:gd name="connsiteX7" fmla="*/ 1285221 w 1433934"/>
                  <a:gd name="connsiteY7" fmla="*/ 690568 h 898522"/>
                  <a:gd name="connsiteX8" fmla="*/ 1433934 w 1433934"/>
                  <a:gd name="connsiteY8" fmla="*/ 742702 h 898522"/>
                  <a:gd name="connsiteX9" fmla="*/ 1008366 w 1433934"/>
                  <a:gd name="connsiteY9" fmla="*/ 856732 h 898522"/>
                  <a:gd name="connsiteX10" fmla="*/ 957156 w 1433934"/>
                  <a:gd name="connsiteY10" fmla="*/ 819858 h 898522"/>
                  <a:gd name="connsiteX11" fmla="*/ 940615 w 1433934"/>
                  <a:gd name="connsiteY11" fmla="*/ 801967 h 898522"/>
                  <a:gd name="connsiteX12" fmla="*/ 939023 w 1433934"/>
                  <a:gd name="connsiteY12" fmla="*/ 804336 h 898522"/>
                  <a:gd name="connsiteX13" fmla="*/ 868609 w 1433934"/>
                  <a:gd name="connsiteY13" fmla="*/ 767095 h 898522"/>
                  <a:gd name="connsiteX14" fmla="*/ 644709 w 1433934"/>
                  <a:gd name="connsiteY14" fmla="*/ 409722 h 898522"/>
                  <a:gd name="connsiteX15" fmla="*/ 644984 w 1433934"/>
                  <a:gd name="connsiteY15" fmla="*/ 402964 h 898522"/>
                  <a:gd name="connsiteX16" fmla="*/ 599313 w 1433934"/>
                  <a:gd name="connsiteY16" fmla="*/ 407484 h 898522"/>
                  <a:gd name="connsiteX17" fmla="*/ 486662 w 1433934"/>
                  <a:gd name="connsiteY17" fmla="*/ 404836 h 898522"/>
                  <a:gd name="connsiteX18" fmla="*/ 250889 w 1433934"/>
                  <a:gd name="connsiteY18" fmla="*/ 336153 h 898522"/>
                  <a:gd name="connsiteX19" fmla="*/ 216341 w 1433934"/>
                  <a:gd name="connsiteY19" fmla="*/ 315722 h 898522"/>
                  <a:gd name="connsiteX20" fmla="*/ 212111 w 1433934"/>
                  <a:gd name="connsiteY20" fmla="*/ 316096 h 898522"/>
                  <a:gd name="connsiteX21" fmla="*/ 194503 w 1433934"/>
                  <a:gd name="connsiteY21" fmla="*/ 322522 h 898522"/>
                  <a:gd name="connsiteX22" fmla="*/ 55834 w 1433934"/>
                  <a:gd name="connsiteY22" fmla="*/ 268895 h 898522"/>
                  <a:gd name="connsiteX23" fmla="*/ 21106 w 1433934"/>
                  <a:gd name="connsiteY23" fmla="*/ 94927 h 898522"/>
                  <a:gd name="connsiteX24" fmla="*/ 80982 w 1433934"/>
                  <a:gd name="connsiteY24" fmla="*/ 243747 h 898522"/>
                  <a:gd name="connsiteX25" fmla="*/ 116672 w 1433934"/>
                  <a:gd name="connsiteY25" fmla="*/ 273165 h 898522"/>
                  <a:gd name="connsiteX26" fmla="*/ 122564 w 1433934"/>
                  <a:gd name="connsiteY26" fmla="*/ 276309 h 898522"/>
                  <a:gd name="connsiteX27" fmla="*/ 109978 w 1433934"/>
                  <a:gd name="connsiteY27" fmla="*/ 264890 h 898522"/>
                  <a:gd name="connsiteX28" fmla="*/ 84203 w 1433934"/>
                  <a:gd name="connsiteY28" fmla="*/ 229099 h 898522"/>
                  <a:gd name="connsiteX29" fmla="*/ 95684 w 1433934"/>
                  <a:gd name="connsiteY29" fmla="*/ 52070 h 898522"/>
                  <a:gd name="connsiteX30" fmla="*/ 115003 w 1433934"/>
                  <a:gd name="connsiteY30" fmla="*/ 211317 h 898522"/>
                  <a:gd name="connsiteX31" fmla="*/ 141862 w 1433934"/>
                  <a:gd name="connsiteY31" fmla="*/ 248970 h 898522"/>
                  <a:gd name="connsiteX32" fmla="*/ 152345 w 1433934"/>
                  <a:gd name="connsiteY32" fmla="*/ 258772 h 898522"/>
                  <a:gd name="connsiteX33" fmla="*/ 160082 w 1433934"/>
                  <a:gd name="connsiteY33" fmla="*/ 240514 h 898522"/>
                  <a:gd name="connsiteX34" fmla="*/ 441802 w 1433934"/>
                  <a:gd name="connsiteY34" fmla="*/ 15204 h 898522"/>
                  <a:gd name="connsiteX35" fmla="*/ 535370 w 1433934"/>
                  <a:gd name="connsiteY35" fmla="*/ 525 h 89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33934" h="898522">
                    <a:moveTo>
                      <a:pt x="535370" y="525"/>
                    </a:moveTo>
                    <a:cubicBezTo>
                      <a:pt x="752982" y="-10086"/>
                      <a:pt x="959269" y="140881"/>
                      <a:pt x="1021068" y="371517"/>
                    </a:cubicBezTo>
                    <a:lnTo>
                      <a:pt x="1037310" y="468023"/>
                    </a:lnTo>
                    <a:lnTo>
                      <a:pt x="1076916" y="494521"/>
                    </a:lnTo>
                    <a:cubicBezTo>
                      <a:pt x="1170222" y="548391"/>
                      <a:pt x="1277748" y="577632"/>
                      <a:pt x="1389375" y="576402"/>
                    </a:cubicBezTo>
                    <a:cubicBezTo>
                      <a:pt x="1370556" y="608998"/>
                      <a:pt x="1346737" y="636905"/>
                      <a:pt x="1319445" y="659716"/>
                    </a:cubicBezTo>
                    <a:lnTo>
                      <a:pt x="1279462" y="687703"/>
                    </a:lnTo>
                    <a:lnTo>
                      <a:pt x="1285221" y="690568"/>
                    </a:lnTo>
                    <a:cubicBezTo>
                      <a:pt x="1333521" y="710959"/>
                      <a:pt x="1383180" y="728388"/>
                      <a:pt x="1433934" y="742702"/>
                    </a:cubicBezTo>
                    <a:cubicBezTo>
                      <a:pt x="1347905" y="891708"/>
                      <a:pt x="1157372" y="942761"/>
                      <a:pt x="1008366" y="856732"/>
                    </a:cubicBezTo>
                    <a:cubicBezTo>
                      <a:pt x="989740" y="845979"/>
                      <a:pt x="972645" y="833593"/>
                      <a:pt x="957156" y="819858"/>
                    </a:cubicBezTo>
                    <a:lnTo>
                      <a:pt x="940615" y="801967"/>
                    </a:lnTo>
                    <a:lnTo>
                      <a:pt x="939023" y="804336"/>
                    </a:lnTo>
                    <a:lnTo>
                      <a:pt x="868609" y="767095"/>
                    </a:lnTo>
                    <a:cubicBezTo>
                      <a:pt x="734245" y="681691"/>
                      <a:pt x="647918" y="551055"/>
                      <a:pt x="644709" y="409722"/>
                    </a:cubicBezTo>
                    <a:lnTo>
                      <a:pt x="644984" y="402964"/>
                    </a:lnTo>
                    <a:lnTo>
                      <a:pt x="599313" y="407484"/>
                    </a:lnTo>
                    <a:cubicBezTo>
                      <a:pt x="562614" y="409621"/>
                      <a:pt x="524929" y="408824"/>
                      <a:pt x="486662" y="404836"/>
                    </a:cubicBezTo>
                    <a:cubicBezTo>
                      <a:pt x="400560" y="395866"/>
                      <a:pt x="320675" y="371698"/>
                      <a:pt x="250889" y="336153"/>
                    </a:cubicBezTo>
                    <a:lnTo>
                      <a:pt x="216341" y="315722"/>
                    </a:lnTo>
                    <a:lnTo>
                      <a:pt x="212111" y="316096"/>
                    </a:lnTo>
                    <a:lnTo>
                      <a:pt x="194503" y="322522"/>
                    </a:lnTo>
                    <a:cubicBezTo>
                      <a:pt x="153674" y="331669"/>
                      <a:pt x="99057" y="312117"/>
                      <a:pt x="55834" y="268895"/>
                    </a:cubicBezTo>
                    <a:cubicBezTo>
                      <a:pt x="-1796" y="211265"/>
                      <a:pt x="-17344" y="133377"/>
                      <a:pt x="21106" y="94927"/>
                    </a:cubicBezTo>
                    <a:cubicBezTo>
                      <a:pt x="12821" y="140877"/>
                      <a:pt x="36187" y="198951"/>
                      <a:pt x="80982" y="243747"/>
                    </a:cubicBezTo>
                    <a:cubicBezTo>
                      <a:pt x="92181" y="254945"/>
                      <a:pt x="104210" y="264805"/>
                      <a:pt x="116672" y="273165"/>
                    </a:cubicBezTo>
                    <a:lnTo>
                      <a:pt x="122564" y="276309"/>
                    </a:lnTo>
                    <a:lnTo>
                      <a:pt x="109978" y="264890"/>
                    </a:lnTo>
                    <a:cubicBezTo>
                      <a:pt x="100555" y="254323"/>
                      <a:pt x="91844" y="242333"/>
                      <a:pt x="84203" y="229099"/>
                    </a:cubicBezTo>
                    <a:cubicBezTo>
                      <a:pt x="43452" y="158517"/>
                      <a:pt x="48593" y="79258"/>
                      <a:pt x="95684" y="52070"/>
                    </a:cubicBezTo>
                    <a:cubicBezTo>
                      <a:pt x="75789" y="94311"/>
                      <a:pt x="83328" y="156453"/>
                      <a:pt x="115003" y="211317"/>
                    </a:cubicBezTo>
                    <a:cubicBezTo>
                      <a:pt x="122922" y="225033"/>
                      <a:pt x="131989" y="237670"/>
                      <a:pt x="141862" y="248970"/>
                    </a:cubicBezTo>
                    <a:lnTo>
                      <a:pt x="152345" y="258772"/>
                    </a:lnTo>
                    <a:lnTo>
                      <a:pt x="160082" y="240514"/>
                    </a:lnTo>
                    <a:cubicBezTo>
                      <a:pt x="218624" y="132259"/>
                      <a:pt x="317156" y="48603"/>
                      <a:pt x="441802" y="15204"/>
                    </a:cubicBezTo>
                    <a:cubicBezTo>
                      <a:pt x="472964" y="6854"/>
                      <a:pt x="504282" y="2041"/>
                      <a:pt x="535370" y="525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B3252EB2-DD3F-4024-85CF-FD9B31091EBB}"/>
                  </a:ext>
                </a:extLst>
              </p:cNvPr>
              <p:cNvSpPr/>
              <p:nvPr/>
            </p:nvSpPr>
            <p:spPr>
              <a:xfrm rot="20700000">
                <a:off x="5120653" y="4370823"/>
                <a:ext cx="150385" cy="215830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8FAE8DDB-4C52-43AA-9543-06B004149E10}"/>
                  </a:ext>
                </a:extLst>
              </p:cNvPr>
              <p:cNvSpPr/>
              <p:nvPr/>
            </p:nvSpPr>
            <p:spPr>
              <a:xfrm rot="20700000">
                <a:off x="5134449" y="4406741"/>
                <a:ext cx="94152" cy="155173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0EF9D75B-488D-44ED-840E-1439B532A294}"/>
                  </a:ext>
                </a:extLst>
              </p:cNvPr>
              <p:cNvSpPr/>
              <p:nvPr/>
            </p:nvSpPr>
            <p:spPr>
              <a:xfrm rot="20700000">
                <a:off x="5045733" y="4392063"/>
                <a:ext cx="150385" cy="281913"/>
              </a:xfrm>
              <a:custGeom>
                <a:avLst/>
                <a:gdLst>
                  <a:gd name="connsiteX0" fmla="*/ 4142 w 349252"/>
                  <a:gd name="connsiteY0" fmla="*/ 0 h 390343"/>
                  <a:gd name="connsiteX1" fmla="*/ 6679 w 349252"/>
                  <a:gd name="connsiteY1" fmla="*/ 1351 h 390343"/>
                  <a:gd name="connsiteX2" fmla="*/ 217671 w 349252"/>
                  <a:gd name="connsiteY2" fmla="*/ 58673 h 390343"/>
                  <a:gd name="connsiteX3" fmla="*/ 223793 w 349252"/>
                  <a:gd name="connsiteY3" fmla="*/ 59072 h 390343"/>
                  <a:gd name="connsiteX4" fmla="*/ 230191 w 349252"/>
                  <a:gd name="connsiteY4" fmla="*/ 133816 h 390343"/>
                  <a:gd name="connsiteX5" fmla="*/ 349252 w 349252"/>
                  <a:gd name="connsiteY5" fmla="*/ 390343 h 390343"/>
                  <a:gd name="connsiteX6" fmla="*/ 0 w 349252"/>
                  <a:gd name="connsiteY6" fmla="*/ 41091 h 390343"/>
                  <a:gd name="connsiteX0" fmla="*/ 4142 w 349252"/>
                  <a:gd name="connsiteY0" fmla="*/ 0 h 390343"/>
                  <a:gd name="connsiteX1" fmla="*/ 6679 w 349252"/>
                  <a:gd name="connsiteY1" fmla="*/ 1351 h 390343"/>
                  <a:gd name="connsiteX2" fmla="*/ 100012 w 349252"/>
                  <a:gd name="connsiteY2" fmla="*/ 37917 h 390343"/>
                  <a:gd name="connsiteX3" fmla="*/ 217671 w 349252"/>
                  <a:gd name="connsiteY3" fmla="*/ 58673 h 390343"/>
                  <a:gd name="connsiteX4" fmla="*/ 223793 w 349252"/>
                  <a:gd name="connsiteY4" fmla="*/ 59072 h 390343"/>
                  <a:gd name="connsiteX5" fmla="*/ 230191 w 349252"/>
                  <a:gd name="connsiteY5" fmla="*/ 133816 h 390343"/>
                  <a:gd name="connsiteX6" fmla="*/ 349252 w 349252"/>
                  <a:gd name="connsiteY6" fmla="*/ 390343 h 390343"/>
                  <a:gd name="connsiteX7" fmla="*/ 0 w 349252"/>
                  <a:gd name="connsiteY7" fmla="*/ 41091 h 390343"/>
                  <a:gd name="connsiteX8" fmla="*/ 4142 w 349252"/>
                  <a:gd name="connsiteY8" fmla="*/ 0 h 390343"/>
                  <a:gd name="connsiteX0" fmla="*/ 100012 w 349252"/>
                  <a:gd name="connsiteY0" fmla="*/ 37917 h 390343"/>
                  <a:gd name="connsiteX1" fmla="*/ 217671 w 349252"/>
                  <a:gd name="connsiteY1" fmla="*/ 58673 h 390343"/>
                  <a:gd name="connsiteX2" fmla="*/ 223793 w 349252"/>
                  <a:gd name="connsiteY2" fmla="*/ 59072 h 390343"/>
                  <a:gd name="connsiteX3" fmla="*/ 230191 w 349252"/>
                  <a:gd name="connsiteY3" fmla="*/ 133816 h 390343"/>
                  <a:gd name="connsiteX4" fmla="*/ 349252 w 349252"/>
                  <a:gd name="connsiteY4" fmla="*/ 390343 h 390343"/>
                  <a:gd name="connsiteX5" fmla="*/ 0 w 349252"/>
                  <a:gd name="connsiteY5" fmla="*/ 41091 h 390343"/>
                  <a:gd name="connsiteX6" fmla="*/ 4142 w 349252"/>
                  <a:gd name="connsiteY6" fmla="*/ 0 h 390343"/>
                  <a:gd name="connsiteX7" fmla="*/ 6679 w 349252"/>
                  <a:gd name="connsiteY7" fmla="*/ 1351 h 390343"/>
                  <a:gd name="connsiteX8" fmla="*/ 191452 w 349252"/>
                  <a:gd name="connsiteY8" fmla="*/ 129357 h 390343"/>
                  <a:gd name="connsiteX0" fmla="*/ 100012 w 349252"/>
                  <a:gd name="connsiteY0" fmla="*/ 37917 h 390343"/>
                  <a:gd name="connsiteX1" fmla="*/ 217671 w 349252"/>
                  <a:gd name="connsiteY1" fmla="*/ 58673 h 390343"/>
                  <a:gd name="connsiteX2" fmla="*/ 223793 w 349252"/>
                  <a:gd name="connsiteY2" fmla="*/ 59072 h 390343"/>
                  <a:gd name="connsiteX3" fmla="*/ 230191 w 349252"/>
                  <a:gd name="connsiteY3" fmla="*/ 133816 h 390343"/>
                  <a:gd name="connsiteX4" fmla="*/ 349252 w 349252"/>
                  <a:gd name="connsiteY4" fmla="*/ 390343 h 390343"/>
                  <a:gd name="connsiteX5" fmla="*/ 0 w 349252"/>
                  <a:gd name="connsiteY5" fmla="*/ 41091 h 390343"/>
                  <a:gd name="connsiteX6" fmla="*/ 4142 w 349252"/>
                  <a:gd name="connsiteY6" fmla="*/ 0 h 390343"/>
                  <a:gd name="connsiteX7" fmla="*/ 6679 w 349252"/>
                  <a:gd name="connsiteY7" fmla="*/ 1351 h 390343"/>
                  <a:gd name="connsiteX0" fmla="*/ 217671 w 349252"/>
                  <a:gd name="connsiteY0" fmla="*/ 58673 h 390343"/>
                  <a:gd name="connsiteX1" fmla="*/ 223793 w 349252"/>
                  <a:gd name="connsiteY1" fmla="*/ 59072 h 390343"/>
                  <a:gd name="connsiteX2" fmla="*/ 230191 w 349252"/>
                  <a:gd name="connsiteY2" fmla="*/ 133816 h 390343"/>
                  <a:gd name="connsiteX3" fmla="*/ 349252 w 349252"/>
                  <a:gd name="connsiteY3" fmla="*/ 390343 h 390343"/>
                  <a:gd name="connsiteX4" fmla="*/ 0 w 349252"/>
                  <a:gd name="connsiteY4" fmla="*/ 41091 h 390343"/>
                  <a:gd name="connsiteX5" fmla="*/ 4142 w 349252"/>
                  <a:gd name="connsiteY5" fmla="*/ 0 h 390343"/>
                  <a:gd name="connsiteX6" fmla="*/ 6679 w 349252"/>
                  <a:gd name="connsiteY6" fmla="*/ 1351 h 390343"/>
                  <a:gd name="connsiteX0" fmla="*/ 217671 w 349252"/>
                  <a:gd name="connsiteY0" fmla="*/ 58673 h 390343"/>
                  <a:gd name="connsiteX1" fmla="*/ 223793 w 349252"/>
                  <a:gd name="connsiteY1" fmla="*/ 59072 h 390343"/>
                  <a:gd name="connsiteX2" fmla="*/ 230191 w 349252"/>
                  <a:gd name="connsiteY2" fmla="*/ 133816 h 390343"/>
                  <a:gd name="connsiteX3" fmla="*/ 349252 w 349252"/>
                  <a:gd name="connsiteY3" fmla="*/ 390343 h 390343"/>
                  <a:gd name="connsiteX4" fmla="*/ 0 w 349252"/>
                  <a:gd name="connsiteY4" fmla="*/ 41091 h 390343"/>
                  <a:gd name="connsiteX5" fmla="*/ 4142 w 349252"/>
                  <a:gd name="connsiteY5" fmla="*/ 0 h 390343"/>
                  <a:gd name="connsiteX0" fmla="*/ 217671 w 349252"/>
                  <a:gd name="connsiteY0" fmla="*/ 17582 h 349252"/>
                  <a:gd name="connsiteX1" fmla="*/ 223793 w 349252"/>
                  <a:gd name="connsiteY1" fmla="*/ 17981 h 349252"/>
                  <a:gd name="connsiteX2" fmla="*/ 230191 w 349252"/>
                  <a:gd name="connsiteY2" fmla="*/ 92725 h 349252"/>
                  <a:gd name="connsiteX3" fmla="*/ 349252 w 349252"/>
                  <a:gd name="connsiteY3" fmla="*/ 349252 h 349252"/>
                  <a:gd name="connsiteX4" fmla="*/ 0 w 349252"/>
                  <a:gd name="connsiteY4" fmla="*/ 0 h 349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9252" h="349252">
                    <a:moveTo>
                      <a:pt x="217671" y="17582"/>
                    </a:moveTo>
                    <a:lnTo>
                      <a:pt x="223793" y="17981"/>
                    </a:lnTo>
                    <a:lnTo>
                      <a:pt x="230191" y="92725"/>
                    </a:lnTo>
                    <a:cubicBezTo>
                      <a:pt x="246066" y="184728"/>
                      <a:pt x="285753" y="273484"/>
                      <a:pt x="349252" y="349252"/>
                    </a:cubicBezTo>
                    <a:cubicBezTo>
                      <a:pt x="156365" y="349252"/>
                      <a:pt x="0" y="192887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03F02B92-332C-43AD-861F-7AFAA2FCDAC3}"/>
                </a:ext>
              </a:extLst>
            </p:cNvPr>
            <p:cNvGrpSpPr/>
            <p:nvPr/>
          </p:nvGrpSpPr>
          <p:grpSpPr>
            <a:xfrm>
              <a:off x="7019162" y="1419900"/>
              <a:ext cx="383408" cy="291748"/>
              <a:chOff x="3380749" y="4781515"/>
              <a:chExt cx="1010063" cy="768590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89B213AB-7336-4B95-BEA4-9354BD1DEC8D}"/>
                  </a:ext>
                </a:extLst>
              </p:cNvPr>
              <p:cNvGrpSpPr/>
              <p:nvPr/>
            </p:nvGrpSpPr>
            <p:grpSpPr>
              <a:xfrm rot="20924143">
                <a:off x="3388464" y="4784115"/>
                <a:ext cx="697922" cy="527694"/>
                <a:chOff x="3624181" y="4914587"/>
                <a:chExt cx="918937" cy="643030"/>
              </a:xfrm>
            </p:grpSpPr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6FE6DD9E-CD32-418D-A912-55350704EACF}"/>
                    </a:ext>
                  </a:extLst>
                </p:cNvPr>
                <p:cNvSpPr/>
                <p:nvPr/>
              </p:nvSpPr>
              <p:spPr>
                <a:xfrm rot="15300000" flipH="1">
                  <a:off x="3998492" y="5012991"/>
                  <a:ext cx="347575" cy="741677"/>
                </a:xfrm>
                <a:custGeom>
                  <a:avLst/>
                  <a:gdLst>
                    <a:gd name="connsiteX0" fmla="*/ 100476 w 387608"/>
                    <a:gd name="connsiteY0" fmla="*/ 46459 h 598956"/>
                    <a:gd name="connsiteX1" fmla="*/ 6083 w 387608"/>
                    <a:gd name="connsiteY1" fmla="*/ 377635 h 598956"/>
                    <a:gd name="connsiteX2" fmla="*/ 226372 w 387608"/>
                    <a:gd name="connsiteY2" fmla="*/ 465581 h 598956"/>
                    <a:gd name="connsiteX3" fmla="*/ 259427 w 387608"/>
                    <a:gd name="connsiteY3" fmla="*/ 463267 h 598956"/>
                    <a:gd name="connsiteX4" fmla="*/ 262921 w 387608"/>
                    <a:gd name="connsiteY4" fmla="*/ 502428 h 598956"/>
                    <a:gd name="connsiteX5" fmla="*/ 277827 w 387608"/>
                    <a:gd name="connsiteY5" fmla="*/ 584989 h 598956"/>
                    <a:gd name="connsiteX6" fmla="*/ 387444 w 387608"/>
                    <a:gd name="connsiteY6" fmla="*/ 432520 h 598956"/>
                    <a:gd name="connsiteX7" fmla="*/ 371862 w 387608"/>
                    <a:gd name="connsiteY7" fmla="*/ 332331 h 598956"/>
                    <a:gd name="connsiteX8" fmla="*/ 370398 w 387608"/>
                    <a:gd name="connsiteY8" fmla="*/ 328927 h 598956"/>
                    <a:gd name="connsiteX9" fmla="*/ 368343 w 387608"/>
                    <a:gd name="connsiteY9" fmla="*/ 313396 h 598956"/>
                    <a:gd name="connsiteX10" fmla="*/ 153390 w 387608"/>
                    <a:gd name="connsiteY10" fmla="*/ 106 h 598956"/>
                    <a:gd name="connsiteX11" fmla="*/ 100476 w 387608"/>
                    <a:gd name="connsiteY11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63071 w 387758"/>
                    <a:gd name="connsiteY3" fmla="*/ 502428 h 598956"/>
                    <a:gd name="connsiteX4" fmla="*/ 277977 w 387758"/>
                    <a:gd name="connsiteY4" fmla="*/ 584989 h 598956"/>
                    <a:gd name="connsiteX5" fmla="*/ 387594 w 387758"/>
                    <a:gd name="connsiteY5" fmla="*/ 432520 h 598956"/>
                    <a:gd name="connsiteX6" fmla="*/ 372012 w 387758"/>
                    <a:gd name="connsiteY6" fmla="*/ 332331 h 598956"/>
                    <a:gd name="connsiteX7" fmla="*/ 370548 w 387758"/>
                    <a:gd name="connsiteY7" fmla="*/ 328927 h 598956"/>
                    <a:gd name="connsiteX8" fmla="*/ 368493 w 387758"/>
                    <a:gd name="connsiteY8" fmla="*/ 313396 h 598956"/>
                    <a:gd name="connsiteX9" fmla="*/ 153540 w 387758"/>
                    <a:gd name="connsiteY9" fmla="*/ 106 h 598956"/>
                    <a:gd name="connsiteX10" fmla="*/ 100626 w 387758"/>
                    <a:gd name="connsiteY10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70548 w 387758"/>
                    <a:gd name="connsiteY6" fmla="*/ 328927 h 598956"/>
                    <a:gd name="connsiteX7" fmla="*/ 368493 w 387758"/>
                    <a:gd name="connsiteY7" fmla="*/ 313396 h 598956"/>
                    <a:gd name="connsiteX8" fmla="*/ 153540 w 387758"/>
                    <a:gd name="connsiteY8" fmla="*/ 106 h 598956"/>
                    <a:gd name="connsiteX9" fmla="*/ 100626 w 387758"/>
                    <a:gd name="connsiteY9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68493 w 387758"/>
                    <a:gd name="connsiteY6" fmla="*/ 313396 h 598956"/>
                    <a:gd name="connsiteX7" fmla="*/ 153540 w 387758"/>
                    <a:gd name="connsiteY7" fmla="*/ 106 h 598956"/>
                    <a:gd name="connsiteX8" fmla="*/ 100626 w 387758"/>
                    <a:gd name="connsiteY8" fmla="*/ 46459 h 598956"/>
                    <a:gd name="connsiteX0" fmla="*/ 100626 w 398692"/>
                    <a:gd name="connsiteY0" fmla="*/ 46459 h 598956"/>
                    <a:gd name="connsiteX1" fmla="*/ 6233 w 398692"/>
                    <a:gd name="connsiteY1" fmla="*/ 377635 h 598956"/>
                    <a:gd name="connsiteX2" fmla="*/ 259577 w 398692"/>
                    <a:gd name="connsiteY2" fmla="*/ 463267 h 598956"/>
                    <a:gd name="connsiteX3" fmla="*/ 277977 w 398692"/>
                    <a:gd name="connsiteY3" fmla="*/ 584989 h 598956"/>
                    <a:gd name="connsiteX4" fmla="*/ 387594 w 398692"/>
                    <a:gd name="connsiteY4" fmla="*/ 432520 h 598956"/>
                    <a:gd name="connsiteX5" fmla="*/ 368493 w 398692"/>
                    <a:gd name="connsiteY5" fmla="*/ 313396 h 598956"/>
                    <a:gd name="connsiteX6" fmla="*/ 153540 w 398692"/>
                    <a:gd name="connsiteY6" fmla="*/ 106 h 598956"/>
                    <a:gd name="connsiteX7" fmla="*/ 100626 w 398692"/>
                    <a:gd name="connsiteY7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39992"/>
                    <a:gd name="connsiteY0" fmla="*/ 46459 h 739857"/>
                    <a:gd name="connsiteX1" fmla="*/ 6233 w 339992"/>
                    <a:gd name="connsiteY1" fmla="*/ 377635 h 739857"/>
                    <a:gd name="connsiteX2" fmla="*/ 259577 w 339992"/>
                    <a:gd name="connsiteY2" fmla="*/ 463267 h 739857"/>
                    <a:gd name="connsiteX3" fmla="*/ 227076 w 339992"/>
                    <a:gd name="connsiteY3" fmla="*/ 739826 h 739857"/>
                    <a:gd name="connsiteX4" fmla="*/ 339992 w 339992"/>
                    <a:gd name="connsiteY4" fmla="*/ 443531 h 739857"/>
                    <a:gd name="connsiteX5" fmla="*/ 153540 w 339992"/>
                    <a:gd name="connsiteY5" fmla="*/ 106 h 739857"/>
                    <a:gd name="connsiteX6" fmla="*/ 100626 w 339992"/>
                    <a:gd name="connsiteY6" fmla="*/ 46459 h 739857"/>
                    <a:gd name="connsiteX0" fmla="*/ 100626 w 345139"/>
                    <a:gd name="connsiteY0" fmla="*/ 46459 h 739857"/>
                    <a:gd name="connsiteX1" fmla="*/ 6233 w 345139"/>
                    <a:gd name="connsiteY1" fmla="*/ 377635 h 739857"/>
                    <a:gd name="connsiteX2" fmla="*/ 259577 w 345139"/>
                    <a:gd name="connsiteY2" fmla="*/ 463267 h 739857"/>
                    <a:gd name="connsiteX3" fmla="*/ 227076 w 345139"/>
                    <a:gd name="connsiteY3" fmla="*/ 739826 h 739857"/>
                    <a:gd name="connsiteX4" fmla="*/ 339992 w 345139"/>
                    <a:gd name="connsiteY4" fmla="*/ 443531 h 739857"/>
                    <a:gd name="connsiteX5" fmla="*/ 153540 w 345139"/>
                    <a:gd name="connsiteY5" fmla="*/ 106 h 739857"/>
                    <a:gd name="connsiteX6" fmla="*/ 100626 w 345139"/>
                    <a:gd name="connsiteY6" fmla="*/ 46459 h 739857"/>
                    <a:gd name="connsiteX0" fmla="*/ 100626 w 345139"/>
                    <a:gd name="connsiteY0" fmla="*/ 46459 h 741773"/>
                    <a:gd name="connsiteX1" fmla="*/ 6233 w 345139"/>
                    <a:gd name="connsiteY1" fmla="*/ 377635 h 741773"/>
                    <a:gd name="connsiteX2" fmla="*/ 259577 w 345139"/>
                    <a:gd name="connsiteY2" fmla="*/ 463267 h 741773"/>
                    <a:gd name="connsiteX3" fmla="*/ 227076 w 345139"/>
                    <a:gd name="connsiteY3" fmla="*/ 739826 h 741773"/>
                    <a:gd name="connsiteX4" fmla="*/ 339992 w 345139"/>
                    <a:gd name="connsiteY4" fmla="*/ 443531 h 741773"/>
                    <a:gd name="connsiteX5" fmla="*/ 153540 w 345139"/>
                    <a:gd name="connsiteY5" fmla="*/ 106 h 741773"/>
                    <a:gd name="connsiteX6" fmla="*/ 100626 w 345139"/>
                    <a:gd name="connsiteY6" fmla="*/ 46459 h 741773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7246 w 347575"/>
                    <a:gd name="connsiteY0" fmla="*/ 46459 h 741677"/>
                    <a:gd name="connsiteX1" fmla="*/ 5771 w 347575"/>
                    <a:gd name="connsiteY1" fmla="*/ 442287 h 741677"/>
                    <a:gd name="connsiteX2" fmla="*/ 266197 w 347575"/>
                    <a:gd name="connsiteY2" fmla="*/ 463267 h 741677"/>
                    <a:gd name="connsiteX3" fmla="*/ 233696 w 347575"/>
                    <a:gd name="connsiteY3" fmla="*/ 739826 h 741677"/>
                    <a:gd name="connsiteX4" fmla="*/ 346612 w 347575"/>
                    <a:gd name="connsiteY4" fmla="*/ 443531 h 741677"/>
                    <a:gd name="connsiteX5" fmla="*/ 160160 w 347575"/>
                    <a:gd name="connsiteY5" fmla="*/ 106 h 741677"/>
                    <a:gd name="connsiteX6" fmla="*/ 107246 w 347575"/>
                    <a:gd name="connsiteY6" fmla="*/ 46459 h 741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7575" h="741677">
                      <a:moveTo>
                        <a:pt x="107246" y="46459"/>
                      </a:moveTo>
                      <a:cubicBezTo>
                        <a:pt x="49337" y="135366"/>
                        <a:pt x="-20721" y="372819"/>
                        <a:pt x="5771" y="442287"/>
                      </a:cubicBezTo>
                      <a:cubicBezTo>
                        <a:pt x="32263" y="511755"/>
                        <a:pt x="228210" y="413677"/>
                        <a:pt x="266197" y="463267"/>
                      </a:cubicBezTo>
                      <a:cubicBezTo>
                        <a:pt x="304185" y="512857"/>
                        <a:pt x="177859" y="721364"/>
                        <a:pt x="233696" y="739826"/>
                      </a:cubicBezTo>
                      <a:cubicBezTo>
                        <a:pt x="289533" y="758288"/>
                        <a:pt x="333842" y="637151"/>
                        <a:pt x="346612" y="443531"/>
                      </a:cubicBezTo>
                      <a:cubicBezTo>
                        <a:pt x="359382" y="249911"/>
                        <a:pt x="242431" y="23843"/>
                        <a:pt x="160160" y="106"/>
                      </a:cubicBezTo>
                      <a:cubicBezTo>
                        <a:pt x="145338" y="-1578"/>
                        <a:pt x="126549" y="16823"/>
                        <a:pt x="107246" y="4645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二等辺三角形 1033">
                  <a:extLst>
                    <a:ext uri="{FF2B5EF4-FFF2-40B4-BE49-F238E27FC236}">
                      <a16:creationId xmlns:a16="http://schemas.microsoft.com/office/drawing/2014/main" id="{B48C16C7-4C6B-4763-B85D-D3BCDF250679}"/>
                    </a:ext>
                  </a:extLst>
                </p:cNvPr>
                <p:cNvSpPr/>
                <p:nvPr/>
              </p:nvSpPr>
              <p:spPr>
                <a:xfrm rot="16200000">
                  <a:off x="3898319" y="5196777"/>
                  <a:ext cx="25975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  <a:gd name="connsiteX0" fmla="*/ 46727 w 572741"/>
                    <a:gd name="connsiteY0" fmla="*/ 450579 h 465324"/>
                    <a:gd name="connsiteX1" fmla="*/ 155801 w 572741"/>
                    <a:gd name="connsiteY1" fmla="*/ 487 h 465324"/>
                    <a:gd name="connsiteX2" fmla="*/ 572053 w 572741"/>
                    <a:gd name="connsiteY2" fmla="*/ 364855 h 465324"/>
                    <a:gd name="connsiteX3" fmla="*/ 46727 w 572741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2741" h="465324">
                      <a:moveTo>
                        <a:pt x="46727" y="450579"/>
                      </a:moveTo>
                      <a:cubicBezTo>
                        <a:pt x="-74424" y="368025"/>
                        <a:pt x="68247" y="14774"/>
                        <a:pt x="155801" y="487"/>
                      </a:cubicBezTo>
                      <a:cubicBezTo>
                        <a:pt x="243355" y="-13800"/>
                        <a:pt x="590232" y="289840"/>
                        <a:pt x="572053" y="364855"/>
                      </a:cubicBezTo>
                      <a:cubicBezTo>
                        <a:pt x="553874" y="439870"/>
                        <a:pt x="89908" y="492257"/>
                        <a:pt x="46727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二等辺三角形 1033">
                  <a:extLst>
                    <a:ext uri="{FF2B5EF4-FFF2-40B4-BE49-F238E27FC236}">
                      <a16:creationId xmlns:a16="http://schemas.microsoft.com/office/drawing/2014/main" id="{F1364374-D259-48C0-9360-9260A21F2A49}"/>
                    </a:ext>
                  </a:extLst>
                </p:cNvPr>
                <p:cNvSpPr/>
                <p:nvPr/>
              </p:nvSpPr>
              <p:spPr>
                <a:xfrm rot="13500000">
                  <a:off x="3586965" y="4951803"/>
                  <a:ext cx="539755" cy="465324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二等辺三角形 1033">
                  <a:extLst>
                    <a:ext uri="{FF2B5EF4-FFF2-40B4-BE49-F238E27FC236}">
                      <a16:creationId xmlns:a16="http://schemas.microsoft.com/office/drawing/2014/main" id="{5ED1183E-8B63-402A-B6D2-99C50CB836D8}"/>
                    </a:ext>
                  </a:extLst>
                </p:cNvPr>
                <p:cNvSpPr/>
                <p:nvPr/>
              </p:nvSpPr>
              <p:spPr>
                <a:xfrm rot="13500000">
                  <a:off x="3635086" y="5015025"/>
                  <a:ext cx="43767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1" name="アーチ 80">
                <a:extLst>
                  <a:ext uri="{FF2B5EF4-FFF2-40B4-BE49-F238E27FC236}">
                    <a16:creationId xmlns:a16="http://schemas.microsoft.com/office/drawing/2014/main" id="{EC8571A0-D5F1-4D72-8360-BA9394CBCD38}"/>
                  </a:ext>
                </a:extLst>
              </p:cNvPr>
              <p:cNvSpPr/>
              <p:nvPr/>
            </p:nvSpPr>
            <p:spPr>
              <a:xfrm rot="20700000">
                <a:off x="3421430" y="5090881"/>
                <a:ext cx="184691" cy="184691"/>
              </a:xfrm>
              <a:prstGeom prst="blockArc">
                <a:avLst>
                  <a:gd name="adj1" fmla="val 4288205"/>
                  <a:gd name="adj2" fmla="val 18914904"/>
                  <a:gd name="adj3" fmla="val 5512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アーチ 81">
                <a:extLst>
                  <a:ext uri="{FF2B5EF4-FFF2-40B4-BE49-F238E27FC236}">
                    <a16:creationId xmlns:a16="http://schemas.microsoft.com/office/drawing/2014/main" id="{CACF7518-77A2-49D6-B992-3786DF213576}"/>
                  </a:ext>
                </a:extLst>
              </p:cNvPr>
              <p:cNvSpPr/>
              <p:nvPr/>
            </p:nvSpPr>
            <p:spPr>
              <a:xfrm rot="18000000">
                <a:off x="3380749" y="5157263"/>
                <a:ext cx="184691" cy="184691"/>
              </a:xfrm>
              <a:prstGeom prst="blockArc">
                <a:avLst>
                  <a:gd name="adj1" fmla="val 4288205"/>
                  <a:gd name="adj2" fmla="val 18914904"/>
                  <a:gd name="adj3" fmla="val 5512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5483B274-4EA8-4A90-B87A-B4F45E6ABA77}"/>
                  </a:ext>
                </a:extLst>
              </p:cNvPr>
              <p:cNvSpPr/>
              <p:nvPr/>
            </p:nvSpPr>
            <p:spPr>
              <a:xfrm rot="18900000">
                <a:off x="3644260" y="5191393"/>
                <a:ext cx="57869" cy="358712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EBA9A9B8-F105-41B2-ACB9-DC9CD114DBCC}"/>
                  </a:ext>
                </a:extLst>
              </p:cNvPr>
              <p:cNvGrpSpPr/>
              <p:nvPr/>
            </p:nvGrpSpPr>
            <p:grpSpPr>
              <a:xfrm>
                <a:off x="3471875" y="4781515"/>
                <a:ext cx="918937" cy="643030"/>
                <a:chOff x="3471875" y="4781515"/>
                <a:chExt cx="918937" cy="643030"/>
              </a:xfrm>
            </p:grpSpPr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FD8623C4-179E-4962-8FFC-067E352C0DC2}"/>
                    </a:ext>
                  </a:extLst>
                </p:cNvPr>
                <p:cNvSpPr/>
                <p:nvPr/>
              </p:nvSpPr>
              <p:spPr>
                <a:xfrm rot="15300000" flipH="1">
                  <a:off x="3846186" y="4879919"/>
                  <a:ext cx="347575" cy="741677"/>
                </a:xfrm>
                <a:custGeom>
                  <a:avLst/>
                  <a:gdLst>
                    <a:gd name="connsiteX0" fmla="*/ 100476 w 387608"/>
                    <a:gd name="connsiteY0" fmla="*/ 46459 h 598956"/>
                    <a:gd name="connsiteX1" fmla="*/ 6083 w 387608"/>
                    <a:gd name="connsiteY1" fmla="*/ 377635 h 598956"/>
                    <a:gd name="connsiteX2" fmla="*/ 226372 w 387608"/>
                    <a:gd name="connsiteY2" fmla="*/ 465581 h 598956"/>
                    <a:gd name="connsiteX3" fmla="*/ 259427 w 387608"/>
                    <a:gd name="connsiteY3" fmla="*/ 463267 h 598956"/>
                    <a:gd name="connsiteX4" fmla="*/ 262921 w 387608"/>
                    <a:gd name="connsiteY4" fmla="*/ 502428 h 598956"/>
                    <a:gd name="connsiteX5" fmla="*/ 277827 w 387608"/>
                    <a:gd name="connsiteY5" fmla="*/ 584989 h 598956"/>
                    <a:gd name="connsiteX6" fmla="*/ 387444 w 387608"/>
                    <a:gd name="connsiteY6" fmla="*/ 432520 h 598956"/>
                    <a:gd name="connsiteX7" fmla="*/ 371862 w 387608"/>
                    <a:gd name="connsiteY7" fmla="*/ 332331 h 598956"/>
                    <a:gd name="connsiteX8" fmla="*/ 370398 w 387608"/>
                    <a:gd name="connsiteY8" fmla="*/ 328927 h 598956"/>
                    <a:gd name="connsiteX9" fmla="*/ 368343 w 387608"/>
                    <a:gd name="connsiteY9" fmla="*/ 313396 h 598956"/>
                    <a:gd name="connsiteX10" fmla="*/ 153390 w 387608"/>
                    <a:gd name="connsiteY10" fmla="*/ 106 h 598956"/>
                    <a:gd name="connsiteX11" fmla="*/ 100476 w 387608"/>
                    <a:gd name="connsiteY11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63071 w 387758"/>
                    <a:gd name="connsiteY3" fmla="*/ 502428 h 598956"/>
                    <a:gd name="connsiteX4" fmla="*/ 277977 w 387758"/>
                    <a:gd name="connsiteY4" fmla="*/ 584989 h 598956"/>
                    <a:gd name="connsiteX5" fmla="*/ 387594 w 387758"/>
                    <a:gd name="connsiteY5" fmla="*/ 432520 h 598956"/>
                    <a:gd name="connsiteX6" fmla="*/ 372012 w 387758"/>
                    <a:gd name="connsiteY6" fmla="*/ 332331 h 598956"/>
                    <a:gd name="connsiteX7" fmla="*/ 370548 w 387758"/>
                    <a:gd name="connsiteY7" fmla="*/ 328927 h 598956"/>
                    <a:gd name="connsiteX8" fmla="*/ 368493 w 387758"/>
                    <a:gd name="connsiteY8" fmla="*/ 313396 h 598956"/>
                    <a:gd name="connsiteX9" fmla="*/ 153540 w 387758"/>
                    <a:gd name="connsiteY9" fmla="*/ 106 h 598956"/>
                    <a:gd name="connsiteX10" fmla="*/ 100626 w 387758"/>
                    <a:gd name="connsiteY10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70548 w 387758"/>
                    <a:gd name="connsiteY6" fmla="*/ 328927 h 598956"/>
                    <a:gd name="connsiteX7" fmla="*/ 368493 w 387758"/>
                    <a:gd name="connsiteY7" fmla="*/ 313396 h 598956"/>
                    <a:gd name="connsiteX8" fmla="*/ 153540 w 387758"/>
                    <a:gd name="connsiteY8" fmla="*/ 106 h 598956"/>
                    <a:gd name="connsiteX9" fmla="*/ 100626 w 387758"/>
                    <a:gd name="connsiteY9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68493 w 387758"/>
                    <a:gd name="connsiteY6" fmla="*/ 313396 h 598956"/>
                    <a:gd name="connsiteX7" fmla="*/ 153540 w 387758"/>
                    <a:gd name="connsiteY7" fmla="*/ 106 h 598956"/>
                    <a:gd name="connsiteX8" fmla="*/ 100626 w 387758"/>
                    <a:gd name="connsiteY8" fmla="*/ 46459 h 598956"/>
                    <a:gd name="connsiteX0" fmla="*/ 100626 w 398692"/>
                    <a:gd name="connsiteY0" fmla="*/ 46459 h 598956"/>
                    <a:gd name="connsiteX1" fmla="*/ 6233 w 398692"/>
                    <a:gd name="connsiteY1" fmla="*/ 377635 h 598956"/>
                    <a:gd name="connsiteX2" fmla="*/ 259577 w 398692"/>
                    <a:gd name="connsiteY2" fmla="*/ 463267 h 598956"/>
                    <a:gd name="connsiteX3" fmla="*/ 277977 w 398692"/>
                    <a:gd name="connsiteY3" fmla="*/ 584989 h 598956"/>
                    <a:gd name="connsiteX4" fmla="*/ 387594 w 398692"/>
                    <a:gd name="connsiteY4" fmla="*/ 432520 h 598956"/>
                    <a:gd name="connsiteX5" fmla="*/ 368493 w 398692"/>
                    <a:gd name="connsiteY5" fmla="*/ 313396 h 598956"/>
                    <a:gd name="connsiteX6" fmla="*/ 153540 w 398692"/>
                    <a:gd name="connsiteY6" fmla="*/ 106 h 598956"/>
                    <a:gd name="connsiteX7" fmla="*/ 100626 w 398692"/>
                    <a:gd name="connsiteY7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39992"/>
                    <a:gd name="connsiteY0" fmla="*/ 46459 h 739857"/>
                    <a:gd name="connsiteX1" fmla="*/ 6233 w 339992"/>
                    <a:gd name="connsiteY1" fmla="*/ 377635 h 739857"/>
                    <a:gd name="connsiteX2" fmla="*/ 259577 w 339992"/>
                    <a:gd name="connsiteY2" fmla="*/ 463267 h 739857"/>
                    <a:gd name="connsiteX3" fmla="*/ 227076 w 339992"/>
                    <a:gd name="connsiteY3" fmla="*/ 739826 h 739857"/>
                    <a:gd name="connsiteX4" fmla="*/ 339992 w 339992"/>
                    <a:gd name="connsiteY4" fmla="*/ 443531 h 739857"/>
                    <a:gd name="connsiteX5" fmla="*/ 153540 w 339992"/>
                    <a:gd name="connsiteY5" fmla="*/ 106 h 739857"/>
                    <a:gd name="connsiteX6" fmla="*/ 100626 w 339992"/>
                    <a:gd name="connsiteY6" fmla="*/ 46459 h 739857"/>
                    <a:gd name="connsiteX0" fmla="*/ 100626 w 345139"/>
                    <a:gd name="connsiteY0" fmla="*/ 46459 h 739857"/>
                    <a:gd name="connsiteX1" fmla="*/ 6233 w 345139"/>
                    <a:gd name="connsiteY1" fmla="*/ 377635 h 739857"/>
                    <a:gd name="connsiteX2" fmla="*/ 259577 w 345139"/>
                    <a:gd name="connsiteY2" fmla="*/ 463267 h 739857"/>
                    <a:gd name="connsiteX3" fmla="*/ 227076 w 345139"/>
                    <a:gd name="connsiteY3" fmla="*/ 739826 h 739857"/>
                    <a:gd name="connsiteX4" fmla="*/ 339992 w 345139"/>
                    <a:gd name="connsiteY4" fmla="*/ 443531 h 739857"/>
                    <a:gd name="connsiteX5" fmla="*/ 153540 w 345139"/>
                    <a:gd name="connsiteY5" fmla="*/ 106 h 739857"/>
                    <a:gd name="connsiteX6" fmla="*/ 100626 w 345139"/>
                    <a:gd name="connsiteY6" fmla="*/ 46459 h 739857"/>
                    <a:gd name="connsiteX0" fmla="*/ 100626 w 345139"/>
                    <a:gd name="connsiteY0" fmla="*/ 46459 h 741773"/>
                    <a:gd name="connsiteX1" fmla="*/ 6233 w 345139"/>
                    <a:gd name="connsiteY1" fmla="*/ 377635 h 741773"/>
                    <a:gd name="connsiteX2" fmla="*/ 259577 w 345139"/>
                    <a:gd name="connsiteY2" fmla="*/ 463267 h 741773"/>
                    <a:gd name="connsiteX3" fmla="*/ 227076 w 345139"/>
                    <a:gd name="connsiteY3" fmla="*/ 739826 h 741773"/>
                    <a:gd name="connsiteX4" fmla="*/ 339992 w 345139"/>
                    <a:gd name="connsiteY4" fmla="*/ 443531 h 741773"/>
                    <a:gd name="connsiteX5" fmla="*/ 153540 w 345139"/>
                    <a:gd name="connsiteY5" fmla="*/ 106 h 741773"/>
                    <a:gd name="connsiteX6" fmla="*/ 100626 w 345139"/>
                    <a:gd name="connsiteY6" fmla="*/ 46459 h 741773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7246 w 347575"/>
                    <a:gd name="connsiteY0" fmla="*/ 46459 h 741677"/>
                    <a:gd name="connsiteX1" fmla="*/ 5771 w 347575"/>
                    <a:gd name="connsiteY1" fmla="*/ 442287 h 741677"/>
                    <a:gd name="connsiteX2" fmla="*/ 266197 w 347575"/>
                    <a:gd name="connsiteY2" fmla="*/ 463267 h 741677"/>
                    <a:gd name="connsiteX3" fmla="*/ 233696 w 347575"/>
                    <a:gd name="connsiteY3" fmla="*/ 739826 h 741677"/>
                    <a:gd name="connsiteX4" fmla="*/ 346612 w 347575"/>
                    <a:gd name="connsiteY4" fmla="*/ 443531 h 741677"/>
                    <a:gd name="connsiteX5" fmla="*/ 160160 w 347575"/>
                    <a:gd name="connsiteY5" fmla="*/ 106 h 741677"/>
                    <a:gd name="connsiteX6" fmla="*/ 107246 w 347575"/>
                    <a:gd name="connsiteY6" fmla="*/ 46459 h 741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7575" h="741677">
                      <a:moveTo>
                        <a:pt x="107246" y="46459"/>
                      </a:moveTo>
                      <a:cubicBezTo>
                        <a:pt x="49337" y="135366"/>
                        <a:pt x="-20721" y="372819"/>
                        <a:pt x="5771" y="442287"/>
                      </a:cubicBezTo>
                      <a:cubicBezTo>
                        <a:pt x="32263" y="511755"/>
                        <a:pt x="228210" y="413677"/>
                        <a:pt x="266197" y="463267"/>
                      </a:cubicBezTo>
                      <a:cubicBezTo>
                        <a:pt x="304185" y="512857"/>
                        <a:pt x="177859" y="721364"/>
                        <a:pt x="233696" y="739826"/>
                      </a:cubicBezTo>
                      <a:cubicBezTo>
                        <a:pt x="289533" y="758288"/>
                        <a:pt x="333842" y="637151"/>
                        <a:pt x="346612" y="443531"/>
                      </a:cubicBezTo>
                      <a:cubicBezTo>
                        <a:pt x="359382" y="249911"/>
                        <a:pt x="242431" y="23843"/>
                        <a:pt x="160160" y="106"/>
                      </a:cubicBezTo>
                      <a:cubicBezTo>
                        <a:pt x="145338" y="-1578"/>
                        <a:pt x="126549" y="16823"/>
                        <a:pt x="107246" y="4645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二等辺三角形 1033">
                  <a:extLst>
                    <a:ext uri="{FF2B5EF4-FFF2-40B4-BE49-F238E27FC236}">
                      <a16:creationId xmlns:a16="http://schemas.microsoft.com/office/drawing/2014/main" id="{4C1232FF-28E3-48C8-B4E9-3325E1EB1E82}"/>
                    </a:ext>
                  </a:extLst>
                </p:cNvPr>
                <p:cNvSpPr/>
                <p:nvPr/>
              </p:nvSpPr>
              <p:spPr>
                <a:xfrm rot="16200000">
                  <a:off x="3746013" y="5063705"/>
                  <a:ext cx="25975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  <a:gd name="connsiteX0" fmla="*/ 46727 w 572741"/>
                    <a:gd name="connsiteY0" fmla="*/ 450579 h 465324"/>
                    <a:gd name="connsiteX1" fmla="*/ 155801 w 572741"/>
                    <a:gd name="connsiteY1" fmla="*/ 487 h 465324"/>
                    <a:gd name="connsiteX2" fmla="*/ 572053 w 572741"/>
                    <a:gd name="connsiteY2" fmla="*/ 364855 h 465324"/>
                    <a:gd name="connsiteX3" fmla="*/ 46727 w 572741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2741" h="465324">
                      <a:moveTo>
                        <a:pt x="46727" y="450579"/>
                      </a:moveTo>
                      <a:cubicBezTo>
                        <a:pt x="-74424" y="368025"/>
                        <a:pt x="68247" y="14774"/>
                        <a:pt x="155801" y="487"/>
                      </a:cubicBezTo>
                      <a:cubicBezTo>
                        <a:pt x="243355" y="-13800"/>
                        <a:pt x="590232" y="289840"/>
                        <a:pt x="572053" y="364855"/>
                      </a:cubicBezTo>
                      <a:cubicBezTo>
                        <a:pt x="553874" y="439870"/>
                        <a:pt x="89908" y="492257"/>
                        <a:pt x="46727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二等辺三角形 1033">
                  <a:extLst>
                    <a:ext uri="{FF2B5EF4-FFF2-40B4-BE49-F238E27FC236}">
                      <a16:creationId xmlns:a16="http://schemas.microsoft.com/office/drawing/2014/main" id="{20085EB9-8CDB-42DF-A664-E285FA94087C}"/>
                    </a:ext>
                  </a:extLst>
                </p:cNvPr>
                <p:cNvSpPr/>
                <p:nvPr/>
              </p:nvSpPr>
              <p:spPr>
                <a:xfrm rot="13500000">
                  <a:off x="3434659" y="4818731"/>
                  <a:ext cx="539755" cy="465324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二等辺三角形 1033">
                  <a:extLst>
                    <a:ext uri="{FF2B5EF4-FFF2-40B4-BE49-F238E27FC236}">
                      <a16:creationId xmlns:a16="http://schemas.microsoft.com/office/drawing/2014/main" id="{08FC9EDD-4D14-4DAD-9BA9-E947D88C7210}"/>
                    </a:ext>
                  </a:extLst>
                </p:cNvPr>
                <p:cNvSpPr/>
                <p:nvPr/>
              </p:nvSpPr>
              <p:spPr>
                <a:xfrm rot="13500000">
                  <a:off x="3482780" y="4881953"/>
                  <a:ext cx="43767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70879289-4470-455C-BF1D-7439F5C4E957}"/>
                </a:ext>
              </a:extLst>
            </p:cNvPr>
            <p:cNvSpPr/>
            <p:nvPr/>
          </p:nvSpPr>
          <p:spPr>
            <a:xfrm>
              <a:off x="8043697" y="1490522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A11301AE-803D-41F2-9A70-168147393483}"/>
              </a:ext>
            </a:extLst>
          </p:cNvPr>
          <p:cNvGrpSpPr/>
          <p:nvPr/>
        </p:nvGrpSpPr>
        <p:grpSpPr>
          <a:xfrm>
            <a:off x="1567034" y="4015631"/>
            <a:ext cx="1733037" cy="2378093"/>
            <a:chOff x="1567034" y="4015631"/>
            <a:chExt cx="1733037" cy="2378093"/>
          </a:xfrm>
        </p:grpSpPr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C47E287A-0612-442B-A6FB-93FCAA82F216}"/>
                </a:ext>
              </a:extLst>
            </p:cNvPr>
            <p:cNvGrpSpPr/>
            <p:nvPr/>
          </p:nvGrpSpPr>
          <p:grpSpPr>
            <a:xfrm rot="900000">
              <a:off x="2037228" y="5730684"/>
              <a:ext cx="512346" cy="558024"/>
              <a:chOff x="2087794" y="5753740"/>
              <a:chExt cx="512346" cy="558024"/>
            </a:xfrm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CFD3F78C-A0B7-4211-845A-29349BACEC97}"/>
                  </a:ext>
                </a:extLst>
              </p:cNvPr>
              <p:cNvSpPr/>
              <p:nvPr/>
            </p:nvSpPr>
            <p:spPr>
              <a:xfrm rot="9900000">
                <a:off x="2087794" y="5753740"/>
                <a:ext cx="378233" cy="420466"/>
              </a:xfrm>
              <a:custGeom>
                <a:avLst/>
                <a:gdLst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20448 w 652951"/>
                  <a:gd name="connsiteY6" fmla="*/ 89506 h 673144"/>
                  <a:gd name="connsiteX7" fmla="*/ 652951 w 652951"/>
                  <a:gd name="connsiteY7" fmla="*/ 673144 h 673144"/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52951 w 652951"/>
                  <a:gd name="connsiteY6" fmla="*/ 673144 h 673144"/>
                  <a:gd name="connsiteX7" fmla="*/ 376727 w 652951"/>
                  <a:gd name="connsiteY7" fmla="*/ 673144 h 673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2951" h="673144">
                    <a:moveTo>
                      <a:pt x="376727" y="673144"/>
                    </a:moveTo>
                    <a:lnTo>
                      <a:pt x="397628" y="297836"/>
                    </a:lnTo>
                    <a:lnTo>
                      <a:pt x="0" y="143123"/>
                    </a:lnTo>
                    <a:lnTo>
                      <a:pt x="38349" y="0"/>
                    </a:lnTo>
                    <a:lnTo>
                      <a:pt x="618672" y="89212"/>
                    </a:lnTo>
                    <a:cubicBezTo>
                      <a:pt x="618646" y="89310"/>
                      <a:pt x="618619" y="89408"/>
                      <a:pt x="618593" y="89506"/>
                    </a:cubicBezTo>
                    <a:lnTo>
                      <a:pt x="652951" y="673144"/>
                    </a:lnTo>
                    <a:lnTo>
                      <a:pt x="376727" y="673144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CA74886F-2858-41F6-8BC3-644040A4BB76}"/>
                  </a:ext>
                </a:extLst>
              </p:cNvPr>
              <p:cNvSpPr/>
              <p:nvPr/>
            </p:nvSpPr>
            <p:spPr>
              <a:xfrm rot="17100000">
                <a:off x="2380615" y="6092240"/>
                <a:ext cx="287975" cy="151074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30FBD07C-1E1D-48CB-A25A-D540A39B696A}"/>
                </a:ext>
              </a:extLst>
            </p:cNvPr>
            <p:cNvGrpSpPr/>
            <p:nvPr/>
          </p:nvGrpSpPr>
          <p:grpSpPr>
            <a:xfrm rot="20700000">
              <a:off x="1567034" y="5889815"/>
              <a:ext cx="443424" cy="503909"/>
              <a:chOff x="1516911" y="5869311"/>
              <a:chExt cx="443424" cy="503909"/>
            </a:xfrm>
          </p:grpSpPr>
          <p:sp>
            <p:nvSpPr>
              <p:cNvPr id="146" name="台形 145">
                <a:extLst>
                  <a:ext uri="{FF2B5EF4-FFF2-40B4-BE49-F238E27FC236}">
                    <a16:creationId xmlns:a16="http://schemas.microsoft.com/office/drawing/2014/main" id="{6A93910F-65A5-4F91-954B-FED28160BC94}"/>
                  </a:ext>
                </a:extLst>
              </p:cNvPr>
              <p:cNvSpPr/>
              <p:nvPr/>
            </p:nvSpPr>
            <p:spPr>
              <a:xfrm rot="12600000">
                <a:off x="1776687" y="5869311"/>
                <a:ext cx="183648" cy="451225"/>
              </a:xfrm>
              <a:prstGeom prst="trapezoid">
                <a:avLst>
                  <a:gd name="adj" fmla="val 231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55F18E9C-4A29-46E8-BF38-9F91034E45DF}"/>
                  </a:ext>
                </a:extLst>
              </p:cNvPr>
              <p:cNvSpPr/>
              <p:nvPr/>
            </p:nvSpPr>
            <p:spPr>
              <a:xfrm rot="1800000">
                <a:off x="1516911" y="6229703"/>
                <a:ext cx="281167" cy="143517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C7A8C7A6-B49D-45EF-9100-EFF12F9A1060}"/>
                </a:ext>
              </a:extLst>
            </p:cNvPr>
            <p:cNvGrpSpPr/>
            <p:nvPr/>
          </p:nvGrpSpPr>
          <p:grpSpPr>
            <a:xfrm>
              <a:off x="1592118" y="4244553"/>
              <a:ext cx="1034549" cy="1756100"/>
              <a:chOff x="2217939" y="1093954"/>
              <a:chExt cx="1034549" cy="1756100"/>
            </a:xfrm>
          </p:grpSpPr>
          <p:sp>
            <p:nvSpPr>
              <p:cNvPr id="122" name="台形 121">
                <a:extLst>
                  <a:ext uri="{FF2B5EF4-FFF2-40B4-BE49-F238E27FC236}">
                    <a16:creationId xmlns:a16="http://schemas.microsoft.com/office/drawing/2014/main" id="{2B850449-19E0-4533-8FDC-2FDF409843D5}"/>
                  </a:ext>
                </a:extLst>
              </p:cNvPr>
              <p:cNvSpPr/>
              <p:nvPr/>
            </p:nvSpPr>
            <p:spPr>
              <a:xfrm>
                <a:off x="2559551" y="1804963"/>
                <a:ext cx="133902" cy="169732"/>
              </a:xfrm>
              <a:prstGeom prst="trapezoid">
                <a:avLst>
                  <a:gd name="adj" fmla="val 1348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台形 122">
                <a:extLst>
                  <a:ext uri="{FF2B5EF4-FFF2-40B4-BE49-F238E27FC236}">
                    <a16:creationId xmlns:a16="http://schemas.microsoft.com/office/drawing/2014/main" id="{F22580D2-F919-415A-9DBB-38E95B0E7ABB}"/>
                  </a:ext>
                </a:extLst>
              </p:cNvPr>
              <p:cNvSpPr/>
              <p:nvPr/>
            </p:nvSpPr>
            <p:spPr>
              <a:xfrm rot="20700000">
                <a:off x="2394141" y="2438983"/>
                <a:ext cx="522487" cy="411071"/>
              </a:xfrm>
              <a:prstGeom prst="trapezoid">
                <a:avLst>
                  <a:gd name="adj" fmla="val 22153"/>
                </a:avLst>
              </a:prstGeom>
              <a:solidFill>
                <a:srgbClr val="FF3399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sp>
            <p:nvSpPr>
              <p:cNvPr id="124" name="四角形: 上の 2 つの角を丸める 123">
                <a:extLst>
                  <a:ext uri="{FF2B5EF4-FFF2-40B4-BE49-F238E27FC236}">
                    <a16:creationId xmlns:a16="http://schemas.microsoft.com/office/drawing/2014/main" id="{0E0FD3BF-AD8E-42E5-8D02-74C9D03F9FFB}"/>
                  </a:ext>
                </a:extLst>
              </p:cNvPr>
              <p:cNvSpPr/>
              <p:nvPr/>
            </p:nvSpPr>
            <p:spPr>
              <a:xfrm>
                <a:off x="2425041" y="1929198"/>
                <a:ext cx="401509" cy="603453"/>
              </a:xfrm>
              <a:prstGeom prst="round2SameRect">
                <a:avLst>
                  <a:gd name="adj1" fmla="val 40038"/>
                  <a:gd name="adj2" fmla="val 0"/>
                </a:avLst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1E527044-886D-49BB-8750-E1A4A52D306C}"/>
                  </a:ext>
                </a:extLst>
              </p:cNvPr>
              <p:cNvGrpSpPr/>
              <p:nvPr/>
            </p:nvGrpSpPr>
            <p:grpSpPr>
              <a:xfrm rot="900000">
                <a:off x="2217939" y="1093954"/>
                <a:ext cx="771151" cy="779818"/>
                <a:chOff x="2117958" y="1118240"/>
                <a:chExt cx="771151" cy="779818"/>
              </a:xfrm>
            </p:grpSpPr>
            <p:sp>
              <p:nvSpPr>
                <p:cNvPr id="144" name="楕円 95">
                  <a:extLst>
                    <a:ext uri="{FF2B5EF4-FFF2-40B4-BE49-F238E27FC236}">
                      <a16:creationId xmlns:a16="http://schemas.microsoft.com/office/drawing/2014/main" id="{B6F051CF-2E06-41D6-996E-C52139D76E4B}"/>
                    </a:ext>
                  </a:extLst>
                </p:cNvPr>
                <p:cNvSpPr/>
                <p:nvPr/>
              </p:nvSpPr>
              <p:spPr>
                <a:xfrm rot="20700000">
                  <a:off x="2117958" y="1602295"/>
                  <a:ext cx="106747" cy="135820"/>
                </a:xfrm>
                <a:custGeom>
                  <a:avLst/>
                  <a:gdLst>
                    <a:gd name="connsiteX0" fmla="*/ 0 w 173074"/>
                    <a:gd name="connsiteY0" fmla="*/ 165790 h 331579"/>
                    <a:gd name="connsiteX1" fmla="*/ 86537 w 173074"/>
                    <a:gd name="connsiteY1" fmla="*/ 0 h 331579"/>
                    <a:gd name="connsiteX2" fmla="*/ 173074 w 173074"/>
                    <a:gd name="connsiteY2" fmla="*/ 165790 h 331579"/>
                    <a:gd name="connsiteX3" fmla="*/ 86537 w 173074"/>
                    <a:gd name="connsiteY3" fmla="*/ 331580 h 331579"/>
                    <a:gd name="connsiteX4" fmla="*/ 0 w 173074"/>
                    <a:gd name="connsiteY4" fmla="*/ 165790 h 331579"/>
                    <a:gd name="connsiteX0" fmla="*/ 0 w 173074"/>
                    <a:gd name="connsiteY0" fmla="*/ 165790 h 186514"/>
                    <a:gd name="connsiteX1" fmla="*/ 86537 w 173074"/>
                    <a:gd name="connsiteY1" fmla="*/ 0 h 186514"/>
                    <a:gd name="connsiteX2" fmla="*/ 173074 w 173074"/>
                    <a:gd name="connsiteY2" fmla="*/ 165790 h 186514"/>
                    <a:gd name="connsiteX3" fmla="*/ 0 w 173074"/>
                    <a:gd name="connsiteY3" fmla="*/ 165790 h 186514"/>
                    <a:gd name="connsiteX0" fmla="*/ 6831 w 179905"/>
                    <a:gd name="connsiteY0" fmla="*/ 165790 h 197941"/>
                    <a:gd name="connsiteX1" fmla="*/ 93368 w 179905"/>
                    <a:gd name="connsiteY1" fmla="*/ 0 h 197941"/>
                    <a:gd name="connsiteX2" fmla="*/ 179905 w 179905"/>
                    <a:gd name="connsiteY2" fmla="*/ 165790 h 197941"/>
                    <a:gd name="connsiteX3" fmla="*/ 6831 w 179905"/>
                    <a:gd name="connsiteY3" fmla="*/ 165790 h 197941"/>
                    <a:gd name="connsiteX0" fmla="*/ 477 w 173558"/>
                    <a:gd name="connsiteY0" fmla="*/ 203890 h 227056"/>
                    <a:gd name="connsiteX1" fmla="*/ 127495 w 173558"/>
                    <a:gd name="connsiteY1" fmla="*/ 0 h 227056"/>
                    <a:gd name="connsiteX2" fmla="*/ 173551 w 173558"/>
                    <a:gd name="connsiteY2" fmla="*/ 203890 h 227056"/>
                    <a:gd name="connsiteX3" fmla="*/ 477 w 173558"/>
                    <a:gd name="connsiteY3" fmla="*/ 203890 h 227056"/>
                    <a:gd name="connsiteX0" fmla="*/ 2534 w 175615"/>
                    <a:gd name="connsiteY0" fmla="*/ 203890 h 234288"/>
                    <a:gd name="connsiteX1" fmla="*/ 129552 w 175615"/>
                    <a:gd name="connsiteY1" fmla="*/ 0 h 234288"/>
                    <a:gd name="connsiteX2" fmla="*/ 175608 w 175615"/>
                    <a:gd name="connsiteY2" fmla="*/ 203890 h 234288"/>
                    <a:gd name="connsiteX3" fmla="*/ 2534 w 175615"/>
                    <a:gd name="connsiteY3" fmla="*/ 203890 h 234288"/>
                    <a:gd name="connsiteX0" fmla="*/ 2185 w 175259"/>
                    <a:gd name="connsiteY0" fmla="*/ 184035 h 224032"/>
                    <a:gd name="connsiteX1" fmla="*/ 129203 w 175259"/>
                    <a:gd name="connsiteY1" fmla="*/ 59 h 224032"/>
                    <a:gd name="connsiteX2" fmla="*/ 175259 w 175259"/>
                    <a:gd name="connsiteY2" fmla="*/ 203949 h 224032"/>
                    <a:gd name="connsiteX3" fmla="*/ 2185 w 175259"/>
                    <a:gd name="connsiteY3" fmla="*/ 184035 h 224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5259" h="224032">
                      <a:moveTo>
                        <a:pt x="2185" y="184035"/>
                      </a:moveTo>
                      <a:cubicBezTo>
                        <a:pt x="-17397" y="132351"/>
                        <a:pt x="100357" y="-3260"/>
                        <a:pt x="129203" y="59"/>
                      </a:cubicBezTo>
                      <a:cubicBezTo>
                        <a:pt x="158049" y="3378"/>
                        <a:pt x="175259" y="112386"/>
                        <a:pt x="175259" y="203949"/>
                      </a:cubicBezTo>
                      <a:cubicBezTo>
                        <a:pt x="160836" y="231581"/>
                        <a:pt x="21767" y="235719"/>
                        <a:pt x="2185" y="184035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26CCB2BB-8430-41A8-9A44-3AA25B753505}"/>
                    </a:ext>
                  </a:extLst>
                </p:cNvPr>
                <p:cNvSpPr/>
                <p:nvPr/>
              </p:nvSpPr>
              <p:spPr>
                <a:xfrm rot="20700000">
                  <a:off x="2132261" y="1118240"/>
                  <a:ext cx="756848" cy="779818"/>
                </a:xfrm>
                <a:custGeom>
                  <a:avLst/>
                  <a:gdLst>
                    <a:gd name="connsiteX0" fmla="*/ 656151 w 841700"/>
                    <a:gd name="connsiteY0" fmla="*/ 75995 h 889954"/>
                    <a:gd name="connsiteX1" fmla="*/ 841700 w 841700"/>
                    <a:gd name="connsiteY1" fmla="*/ 444977 h 889954"/>
                    <a:gd name="connsiteX2" fmla="*/ 420850 w 841700"/>
                    <a:gd name="connsiteY2" fmla="*/ 889954 h 889954"/>
                    <a:gd name="connsiteX3" fmla="*/ 185549 w 841700"/>
                    <a:gd name="connsiteY3" fmla="*/ 813959 h 889954"/>
                    <a:gd name="connsiteX4" fmla="*/ 150185 w 841700"/>
                    <a:gd name="connsiteY4" fmla="*/ 783109 h 889954"/>
                    <a:gd name="connsiteX5" fmla="*/ 153951 w 841700"/>
                    <a:gd name="connsiteY5" fmla="*/ 776806 h 889954"/>
                    <a:gd name="connsiteX6" fmla="*/ 181520 w 841700"/>
                    <a:gd name="connsiteY6" fmla="*/ 654871 h 889954"/>
                    <a:gd name="connsiteX7" fmla="*/ 51907 w 841700"/>
                    <a:gd name="connsiteY7" fmla="*/ 654871 h 889954"/>
                    <a:gd name="connsiteX8" fmla="*/ 33072 w 841700"/>
                    <a:gd name="connsiteY8" fmla="*/ 618182 h 889954"/>
                    <a:gd name="connsiteX9" fmla="*/ 0 w 841700"/>
                    <a:gd name="connsiteY9" fmla="*/ 444977 h 889954"/>
                    <a:gd name="connsiteX10" fmla="*/ 420850 w 841700"/>
                    <a:gd name="connsiteY10" fmla="*/ 0 h 889954"/>
                    <a:gd name="connsiteX11" fmla="*/ 656151 w 841700"/>
                    <a:gd name="connsiteY11" fmla="*/ 75995 h 889954"/>
                    <a:gd name="connsiteX0" fmla="*/ 656151 w 841700"/>
                    <a:gd name="connsiteY0" fmla="*/ 75995 h 889954"/>
                    <a:gd name="connsiteX1" fmla="*/ 841700 w 841700"/>
                    <a:gd name="connsiteY1" fmla="*/ 444977 h 889954"/>
                    <a:gd name="connsiteX2" fmla="*/ 420850 w 841700"/>
                    <a:gd name="connsiteY2" fmla="*/ 889954 h 889954"/>
                    <a:gd name="connsiteX3" fmla="*/ 185549 w 841700"/>
                    <a:gd name="connsiteY3" fmla="*/ 813959 h 889954"/>
                    <a:gd name="connsiteX4" fmla="*/ 150185 w 841700"/>
                    <a:gd name="connsiteY4" fmla="*/ 783109 h 889954"/>
                    <a:gd name="connsiteX5" fmla="*/ 181520 w 841700"/>
                    <a:gd name="connsiteY5" fmla="*/ 654871 h 889954"/>
                    <a:gd name="connsiteX6" fmla="*/ 51907 w 841700"/>
                    <a:gd name="connsiteY6" fmla="*/ 654871 h 889954"/>
                    <a:gd name="connsiteX7" fmla="*/ 33072 w 841700"/>
                    <a:gd name="connsiteY7" fmla="*/ 618182 h 889954"/>
                    <a:gd name="connsiteX8" fmla="*/ 0 w 841700"/>
                    <a:gd name="connsiteY8" fmla="*/ 444977 h 889954"/>
                    <a:gd name="connsiteX9" fmla="*/ 420850 w 841700"/>
                    <a:gd name="connsiteY9" fmla="*/ 0 h 889954"/>
                    <a:gd name="connsiteX10" fmla="*/ 656151 w 841700"/>
                    <a:gd name="connsiteY10" fmla="*/ 75995 h 889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41700" h="889954">
                      <a:moveTo>
                        <a:pt x="656151" y="75995"/>
                      </a:moveTo>
                      <a:cubicBezTo>
                        <a:pt x="768098" y="155961"/>
                        <a:pt x="841700" y="291381"/>
                        <a:pt x="841700" y="444977"/>
                      </a:cubicBezTo>
                      <a:cubicBezTo>
                        <a:pt x="841700" y="690731"/>
                        <a:pt x="653279" y="889954"/>
                        <a:pt x="420850" y="889954"/>
                      </a:cubicBezTo>
                      <a:cubicBezTo>
                        <a:pt x="333689" y="889954"/>
                        <a:pt x="252717" y="861938"/>
                        <a:pt x="185549" y="813959"/>
                      </a:cubicBezTo>
                      <a:lnTo>
                        <a:pt x="150185" y="783109"/>
                      </a:lnTo>
                      <a:lnTo>
                        <a:pt x="181520" y="654871"/>
                      </a:lnTo>
                      <a:lnTo>
                        <a:pt x="51907" y="654871"/>
                      </a:lnTo>
                      <a:lnTo>
                        <a:pt x="33072" y="618182"/>
                      </a:lnTo>
                      <a:cubicBezTo>
                        <a:pt x="11776" y="564946"/>
                        <a:pt x="0" y="506416"/>
                        <a:pt x="0" y="444977"/>
                      </a:cubicBezTo>
                      <a:cubicBezTo>
                        <a:pt x="0" y="199223"/>
                        <a:pt x="188421" y="0"/>
                        <a:pt x="420850" y="0"/>
                      </a:cubicBezTo>
                      <a:cubicBezTo>
                        <a:pt x="508011" y="0"/>
                        <a:pt x="588983" y="28016"/>
                        <a:pt x="656151" y="75995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AFFC1E82-099B-449E-93D4-B308620F95CA}"/>
                  </a:ext>
                </a:extLst>
              </p:cNvPr>
              <p:cNvGrpSpPr/>
              <p:nvPr/>
            </p:nvGrpSpPr>
            <p:grpSpPr>
              <a:xfrm rot="20700000">
                <a:off x="2347005" y="1850947"/>
                <a:ext cx="905483" cy="787778"/>
                <a:chOff x="4190856" y="4432094"/>
                <a:chExt cx="1934411" cy="1682955"/>
              </a:xfrm>
            </p:grpSpPr>
            <p:grpSp>
              <p:nvGrpSpPr>
                <p:cNvPr id="129" name="グループ化 128">
                  <a:extLst>
                    <a:ext uri="{FF2B5EF4-FFF2-40B4-BE49-F238E27FC236}">
                      <a16:creationId xmlns:a16="http://schemas.microsoft.com/office/drawing/2014/main" id="{A1FA15FD-0BC1-491C-9732-8AA4CBE183A3}"/>
                    </a:ext>
                  </a:extLst>
                </p:cNvPr>
                <p:cNvGrpSpPr/>
                <p:nvPr/>
              </p:nvGrpSpPr>
              <p:grpSpPr>
                <a:xfrm>
                  <a:off x="4190856" y="4432094"/>
                  <a:ext cx="1934411" cy="1682955"/>
                  <a:chOff x="3055178" y="4432094"/>
                  <a:chExt cx="1934411" cy="1682955"/>
                </a:xfrm>
                <a:solidFill>
                  <a:schemeClr val="tx1">
                    <a:lumMod val="75000"/>
                    <a:lumOff val="25000"/>
                  </a:schemeClr>
                </a:solidFill>
              </p:grpSpPr>
              <p:sp>
                <p:nvSpPr>
                  <p:cNvPr id="137" name="円: 塗りつぶしなし 136">
                    <a:extLst>
                      <a:ext uri="{FF2B5EF4-FFF2-40B4-BE49-F238E27FC236}">
                        <a16:creationId xmlns:a16="http://schemas.microsoft.com/office/drawing/2014/main" id="{95666C6E-CE27-45AE-BE06-75AAD08EC07B}"/>
                      </a:ext>
                    </a:extLst>
                  </p:cNvPr>
                  <p:cNvSpPr/>
                  <p:nvPr/>
                </p:nvSpPr>
                <p:spPr>
                  <a:xfrm rot="20595012">
                    <a:off x="3055178" y="4485082"/>
                    <a:ext cx="1237327" cy="1385928"/>
                  </a:xfrm>
                  <a:prstGeom prst="donut">
                    <a:avLst>
                      <a:gd name="adj" fmla="val 5618"/>
                    </a:avLst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138" name="グループ化 137">
                    <a:extLst>
                      <a:ext uri="{FF2B5EF4-FFF2-40B4-BE49-F238E27FC236}">
                        <a16:creationId xmlns:a16="http://schemas.microsoft.com/office/drawing/2014/main" id="{E6F332FC-E515-4C63-B2EB-521C6E4FF51D}"/>
                      </a:ext>
                    </a:extLst>
                  </p:cNvPr>
                  <p:cNvGrpSpPr/>
                  <p:nvPr/>
                </p:nvGrpSpPr>
                <p:grpSpPr>
                  <a:xfrm>
                    <a:off x="3945182" y="4432094"/>
                    <a:ext cx="1044407" cy="1682955"/>
                    <a:chOff x="3945182" y="4432094"/>
                    <a:chExt cx="1044407" cy="1682955"/>
                  </a:xfrm>
                  <a:grpFill/>
                </p:grpSpPr>
                <p:sp>
                  <p:nvSpPr>
                    <p:cNvPr id="139" name="四角形: 上の 2 つの角を丸める 138">
                      <a:extLst>
                        <a:ext uri="{FF2B5EF4-FFF2-40B4-BE49-F238E27FC236}">
                          <a16:creationId xmlns:a16="http://schemas.microsoft.com/office/drawing/2014/main" id="{E5F5955D-A914-4CC2-873D-71D3F5914F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70296" y="5148084"/>
                      <a:ext cx="151822" cy="764559"/>
                    </a:xfrm>
                    <a:prstGeom prst="round2SameRect">
                      <a:avLst>
                        <a:gd name="adj1" fmla="val 16682"/>
                        <a:gd name="adj2" fmla="val 9773"/>
                      </a:avLst>
                    </a:prstGeom>
                    <a:solidFill>
                      <a:srgbClr val="FF0000"/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" name="四角形: 上の 2 つの角を丸める 139">
                      <a:extLst>
                        <a:ext uri="{FF2B5EF4-FFF2-40B4-BE49-F238E27FC236}">
                          <a16:creationId xmlns:a16="http://schemas.microsoft.com/office/drawing/2014/main" id="{DB4C6424-F7C2-44BC-88AA-23A3BD5F67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74634" y="4896659"/>
                      <a:ext cx="159715" cy="1134243"/>
                    </a:xfrm>
                    <a:prstGeom prst="round2SameRect">
                      <a:avLst>
                        <a:gd name="adj1" fmla="val 16682"/>
                        <a:gd name="adj2" fmla="val 9773"/>
                      </a:avLst>
                    </a:prstGeom>
                    <a:solidFill>
                      <a:srgbClr val="FF0000"/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1" name="四角形: 上の 2 つの角を丸める 140">
                      <a:extLst>
                        <a:ext uri="{FF2B5EF4-FFF2-40B4-BE49-F238E27FC236}">
                          <a16:creationId xmlns:a16="http://schemas.microsoft.com/office/drawing/2014/main" id="{17E22302-64FF-49F5-AA05-641E4C3804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83831" y="4467225"/>
                      <a:ext cx="752475" cy="16478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C00000"/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2" name="四角形: 上の 2 つの角を丸める 141">
                      <a:extLst>
                        <a:ext uri="{FF2B5EF4-FFF2-40B4-BE49-F238E27FC236}">
                          <a16:creationId xmlns:a16="http://schemas.microsoft.com/office/drawing/2014/main" id="{9E108BC8-61BA-4D37-B046-D732FC172E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83831" y="4992920"/>
                      <a:ext cx="871537" cy="134923"/>
                    </a:xfrm>
                    <a:prstGeom prst="round2SameRect">
                      <a:avLst>
                        <a:gd name="adj1" fmla="val 16682"/>
                        <a:gd name="adj2" fmla="val 9773"/>
                      </a:avLst>
                    </a:prstGeom>
                    <a:solidFill>
                      <a:srgbClr val="FF0000"/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3" name="フリーフォーム: 図形 142">
                      <a:extLst>
                        <a:ext uri="{FF2B5EF4-FFF2-40B4-BE49-F238E27FC236}">
                          <a16:creationId xmlns:a16="http://schemas.microsoft.com/office/drawing/2014/main" id="{9FFB748C-25D4-41FB-86CF-AEE420B953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45182" y="4432094"/>
                      <a:ext cx="1044407" cy="1682955"/>
                    </a:xfrm>
                    <a:custGeom>
                      <a:avLst/>
                      <a:gdLst>
                        <a:gd name="connsiteX0" fmla="*/ 432534 w 1044407"/>
                        <a:gd name="connsiteY0" fmla="*/ 0 h 1682955"/>
                        <a:gd name="connsiteX1" fmla="*/ 597586 w 1044407"/>
                        <a:gd name="connsiteY1" fmla="*/ 32163 h 1682955"/>
                        <a:gd name="connsiteX2" fmla="*/ 834697 w 1044407"/>
                        <a:gd name="connsiteY2" fmla="*/ 228853 h 1682955"/>
                        <a:gd name="connsiteX3" fmla="*/ 893573 w 1044407"/>
                        <a:gd name="connsiteY3" fmla="*/ 337685 h 1682955"/>
                        <a:gd name="connsiteX4" fmla="*/ 1043879 w 1044407"/>
                        <a:gd name="connsiteY4" fmla="*/ 1004678 h 1682955"/>
                        <a:gd name="connsiteX5" fmla="*/ 961659 w 1044407"/>
                        <a:gd name="connsiteY5" fmla="*/ 1598490 h 1682955"/>
                        <a:gd name="connsiteX6" fmla="*/ 948928 w 1044407"/>
                        <a:gd name="connsiteY6" fmla="*/ 1629325 h 1682955"/>
                        <a:gd name="connsiteX7" fmla="*/ 900584 w 1044407"/>
                        <a:gd name="connsiteY7" fmla="*/ 1598724 h 1682955"/>
                        <a:gd name="connsiteX8" fmla="*/ 918729 w 1044407"/>
                        <a:gd name="connsiteY8" fmla="*/ 1549426 h 1682955"/>
                        <a:gd name="connsiteX9" fmla="*/ 986355 w 1044407"/>
                        <a:gd name="connsiteY9" fmla="*/ 1009840 h 1682955"/>
                        <a:gd name="connsiteX10" fmla="*/ 773899 w 1044407"/>
                        <a:gd name="connsiteY10" fmla="*/ 247725 h 1682955"/>
                        <a:gd name="connsiteX11" fmla="*/ 727716 w 1044407"/>
                        <a:gd name="connsiteY11" fmla="*/ 194879 h 1682955"/>
                        <a:gd name="connsiteX12" fmla="*/ 697643 w 1044407"/>
                        <a:gd name="connsiteY12" fmla="*/ 159520 h 1682955"/>
                        <a:gd name="connsiteX13" fmla="*/ 581088 w 1044407"/>
                        <a:gd name="connsiteY13" fmla="*/ 87586 h 1682955"/>
                        <a:gd name="connsiteX14" fmla="*/ 103979 w 1044407"/>
                        <a:gd name="connsiteY14" fmla="*/ 223361 h 1682955"/>
                        <a:gd name="connsiteX15" fmla="*/ 60812 w 1044407"/>
                        <a:gd name="connsiteY15" fmla="*/ 286886 h 1682955"/>
                        <a:gd name="connsiteX16" fmla="*/ 60812 w 1044407"/>
                        <a:gd name="connsiteY16" fmla="*/ 1677801 h 1682955"/>
                        <a:gd name="connsiteX17" fmla="*/ 55658 w 1044407"/>
                        <a:gd name="connsiteY17" fmla="*/ 1682955 h 1682955"/>
                        <a:gd name="connsiteX18" fmla="*/ 5154 w 1044407"/>
                        <a:gd name="connsiteY18" fmla="*/ 1682955 h 1682955"/>
                        <a:gd name="connsiteX19" fmla="*/ 0 w 1044407"/>
                        <a:gd name="connsiteY19" fmla="*/ 1677801 h 1682955"/>
                        <a:gd name="connsiteX20" fmla="*/ 0 w 1044407"/>
                        <a:gd name="connsiteY20" fmla="*/ 137772 h 1682955"/>
                        <a:gd name="connsiteX21" fmla="*/ 27010 w 1044407"/>
                        <a:gd name="connsiteY21" fmla="*/ 110762 h 1682955"/>
                        <a:gd name="connsiteX22" fmla="*/ 33802 w 1044407"/>
                        <a:gd name="connsiteY22" fmla="*/ 110762 h 1682955"/>
                        <a:gd name="connsiteX23" fmla="*/ 60812 w 1044407"/>
                        <a:gd name="connsiteY23" fmla="*/ 137772 h 1682955"/>
                        <a:gd name="connsiteX24" fmla="*/ 60812 w 1044407"/>
                        <a:gd name="connsiteY24" fmla="*/ 191771 h 1682955"/>
                        <a:gd name="connsiteX25" fmla="*/ 94478 w 1044407"/>
                        <a:gd name="connsiteY25" fmla="*/ 147605 h 1682955"/>
                        <a:gd name="connsiteX26" fmla="*/ 432534 w 1044407"/>
                        <a:gd name="connsiteY26" fmla="*/ 0 h 16829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</a:cxnLst>
                      <a:rect l="l" t="t" r="r" b="b"/>
                      <a:pathLst>
                        <a:path w="1044407" h="1682955">
                          <a:moveTo>
                            <a:pt x="432534" y="0"/>
                          </a:moveTo>
                          <a:cubicBezTo>
                            <a:pt x="487604" y="91"/>
                            <a:pt x="543320" y="10545"/>
                            <a:pt x="597586" y="32163"/>
                          </a:cubicBezTo>
                          <a:cubicBezTo>
                            <a:pt x="693562" y="70398"/>
                            <a:pt x="775146" y="139771"/>
                            <a:pt x="834697" y="228853"/>
                          </a:cubicBezTo>
                          <a:lnTo>
                            <a:pt x="893573" y="337685"/>
                          </a:lnTo>
                          <a:cubicBezTo>
                            <a:pt x="983329" y="512880"/>
                            <a:pt x="1037990" y="750089"/>
                            <a:pt x="1043879" y="1004678"/>
                          </a:cubicBezTo>
                          <a:cubicBezTo>
                            <a:pt x="1048778" y="1216426"/>
                            <a:pt x="1019495" y="1423859"/>
                            <a:pt x="961659" y="1598490"/>
                          </a:cubicBezTo>
                          <a:lnTo>
                            <a:pt x="948928" y="1629325"/>
                          </a:lnTo>
                          <a:lnTo>
                            <a:pt x="900584" y="1598724"/>
                          </a:lnTo>
                          <a:lnTo>
                            <a:pt x="918729" y="1549426"/>
                          </a:lnTo>
                          <a:cubicBezTo>
                            <a:pt x="966315" y="1389116"/>
                            <a:pt x="990276" y="1201288"/>
                            <a:pt x="986355" y="1009840"/>
                          </a:cubicBezTo>
                          <a:cubicBezTo>
                            <a:pt x="979968" y="697976"/>
                            <a:pt x="900469" y="412799"/>
                            <a:pt x="773899" y="247725"/>
                          </a:cubicBezTo>
                          <a:cubicBezTo>
                            <a:pt x="758783" y="228011"/>
                            <a:pt x="743365" y="210413"/>
                            <a:pt x="727716" y="194879"/>
                          </a:cubicBezTo>
                          <a:lnTo>
                            <a:pt x="697643" y="159520"/>
                          </a:lnTo>
                          <a:cubicBezTo>
                            <a:pt x="662543" y="129441"/>
                            <a:pt x="623413" y="105036"/>
                            <a:pt x="581088" y="87586"/>
                          </a:cubicBezTo>
                          <a:cubicBezTo>
                            <a:pt x="411113" y="17509"/>
                            <a:pt x="224722" y="73491"/>
                            <a:pt x="103979" y="223361"/>
                          </a:cubicBezTo>
                          <a:lnTo>
                            <a:pt x="60812" y="286886"/>
                          </a:lnTo>
                          <a:lnTo>
                            <a:pt x="60812" y="1677801"/>
                          </a:lnTo>
                          <a:cubicBezTo>
                            <a:pt x="60812" y="1680647"/>
                            <a:pt x="58504" y="1682955"/>
                            <a:pt x="55658" y="1682955"/>
                          </a:cubicBezTo>
                          <a:lnTo>
                            <a:pt x="5154" y="1682955"/>
                          </a:lnTo>
                          <a:cubicBezTo>
                            <a:pt x="2308" y="1682955"/>
                            <a:pt x="0" y="1680647"/>
                            <a:pt x="0" y="1677801"/>
                          </a:cubicBezTo>
                          <a:lnTo>
                            <a:pt x="0" y="137772"/>
                          </a:lnTo>
                          <a:cubicBezTo>
                            <a:pt x="0" y="122855"/>
                            <a:pt x="12093" y="110762"/>
                            <a:pt x="27010" y="110762"/>
                          </a:cubicBezTo>
                          <a:lnTo>
                            <a:pt x="33802" y="110762"/>
                          </a:lnTo>
                          <a:cubicBezTo>
                            <a:pt x="48719" y="110762"/>
                            <a:pt x="60812" y="122855"/>
                            <a:pt x="60812" y="137772"/>
                          </a:cubicBezTo>
                          <a:lnTo>
                            <a:pt x="60812" y="191771"/>
                          </a:lnTo>
                          <a:lnTo>
                            <a:pt x="94478" y="147605"/>
                          </a:lnTo>
                          <a:cubicBezTo>
                            <a:pt x="187989" y="52048"/>
                            <a:pt x="308628" y="-205"/>
                            <a:pt x="432534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0D294722-CA05-4319-8486-5BB721E046F0}"/>
                    </a:ext>
                  </a:extLst>
                </p:cNvPr>
                <p:cNvGrpSpPr/>
                <p:nvPr/>
              </p:nvGrpSpPr>
              <p:grpSpPr>
                <a:xfrm>
                  <a:off x="5297753" y="4975057"/>
                  <a:ext cx="438994" cy="900565"/>
                  <a:chOff x="1766043" y="4299941"/>
                  <a:chExt cx="640760" cy="1314473"/>
                </a:xfrm>
              </p:grpSpPr>
              <p:sp>
                <p:nvSpPr>
                  <p:cNvPr id="131" name="楕円 130">
                    <a:extLst>
                      <a:ext uri="{FF2B5EF4-FFF2-40B4-BE49-F238E27FC236}">
                        <a16:creationId xmlns:a16="http://schemas.microsoft.com/office/drawing/2014/main" id="{FCC72546-5408-4E10-BC25-90F06897E773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23317" y="5008997"/>
                    <a:ext cx="223837" cy="111547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楕円 131">
                    <a:extLst>
                      <a:ext uri="{FF2B5EF4-FFF2-40B4-BE49-F238E27FC236}">
                        <a16:creationId xmlns:a16="http://schemas.microsoft.com/office/drawing/2014/main" id="{48454190-70EF-4A2F-9F1A-8441F0D296B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126273" y="5031906"/>
                    <a:ext cx="223837" cy="11154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四角形: 角を丸くする 132">
                    <a:extLst>
                      <a:ext uri="{FF2B5EF4-FFF2-40B4-BE49-F238E27FC236}">
                        <a16:creationId xmlns:a16="http://schemas.microsoft.com/office/drawing/2014/main" id="{14E2660A-5999-4417-8EDB-A078752AE977}"/>
                      </a:ext>
                    </a:extLst>
                  </p:cNvPr>
                  <p:cNvSpPr/>
                  <p:nvPr/>
                </p:nvSpPr>
                <p:spPr>
                  <a:xfrm>
                    <a:off x="2052853" y="4299941"/>
                    <a:ext cx="45719" cy="7142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" name="楕円 325">
                    <a:extLst>
                      <a:ext uri="{FF2B5EF4-FFF2-40B4-BE49-F238E27FC236}">
                        <a16:creationId xmlns:a16="http://schemas.microsoft.com/office/drawing/2014/main" id="{B15E0DE3-70B7-4601-9F13-4A32384C2FFB}"/>
                      </a:ext>
                    </a:extLst>
                  </p:cNvPr>
                  <p:cNvSpPr/>
                  <p:nvPr/>
                </p:nvSpPr>
                <p:spPr>
                  <a:xfrm flipV="1">
                    <a:off x="1972571" y="4879598"/>
                    <a:ext cx="227704" cy="137260"/>
                  </a:xfrm>
                  <a:custGeom>
                    <a:avLst/>
                    <a:gdLst>
                      <a:gd name="connsiteX0" fmla="*/ 0 w 640760"/>
                      <a:gd name="connsiteY0" fmla="*/ 344711 h 689421"/>
                      <a:gd name="connsiteX1" fmla="*/ 320380 w 640760"/>
                      <a:gd name="connsiteY1" fmla="*/ 0 h 689421"/>
                      <a:gd name="connsiteX2" fmla="*/ 640760 w 640760"/>
                      <a:gd name="connsiteY2" fmla="*/ 344711 h 689421"/>
                      <a:gd name="connsiteX3" fmla="*/ 320380 w 640760"/>
                      <a:gd name="connsiteY3" fmla="*/ 689422 h 689421"/>
                      <a:gd name="connsiteX4" fmla="*/ 0 w 640760"/>
                      <a:gd name="connsiteY4" fmla="*/ 344711 h 689421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13222"/>
                      <a:gd name="connsiteX1" fmla="*/ 320380 w 640760"/>
                      <a:gd name="connsiteY1" fmla="*/ 0 h 613222"/>
                      <a:gd name="connsiteX2" fmla="*/ 640760 w 640760"/>
                      <a:gd name="connsiteY2" fmla="*/ 344711 h 613222"/>
                      <a:gd name="connsiteX3" fmla="*/ 313236 w 640760"/>
                      <a:gd name="connsiteY3" fmla="*/ 613222 h 613222"/>
                      <a:gd name="connsiteX4" fmla="*/ 0 w 640760"/>
                      <a:gd name="connsiteY4" fmla="*/ 344711 h 613222"/>
                      <a:gd name="connsiteX0" fmla="*/ 0 w 640760"/>
                      <a:gd name="connsiteY0" fmla="*/ 430436 h 698947"/>
                      <a:gd name="connsiteX1" fmla="*/ 320380 w 640760"/>
                      <a:gd name="connsiteY1" fmla="*/ 0 h 698947"/>
                      <a:gd name="connsiteX2" fmla="*/ 640760 w 640760"/>
                      <a:gd name="connsiteY2" fmla="*/ 430436 h 698947"/>
                      <a:gd name="connsiteX3" fmla="*/ 313236 w 640760"/>
                      <a:gd name="connsiteY3" fmla="*/ 698947 h 698947"/>
                      <a:gd name="connsiteX4" fmla="*/ 0 w 640760"/>
                      <a:gd name="connsiteY4" fmla="*/ 430436 h 6989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40760" h="698947">
                        <a:moveTo>
                          <a:pt x="0" y="430436"/>
                        </a:moveTo>
                        <a:cubicBezTo>
                          <a:pt x="0" y="240057"/>
                          <a:pt x="143439" y="0"/>
                          <a:pt x="320380" y="0"/>
                        </a:cubicBezTo>
                        <a:cubicBezTo>
                          <a:pt x="497321" y="0"/>
                          <a:pt x="640760" y="240057"/>
                          <a:pt x="640760" y="430436"/>
                        </a:cubicBezTo>
                        <a:cubicBezTo>
                          <a:pt x="640760" y="620815"/>
                          <a:pt x="490177" y="698947"/>
                          <a:pt x="313236" y="698947"/>
                        </a:cubicBezTo>
                        <a:cubicBezTo>
                          <a:pt x="136295" y="698947"/>
                          <a:pt x="0" y="620815"/>
                          <a:pt x="0" y="430436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楕円 325">
                    <a:extLst>
                      <a:ext uri="{FF2B5EF4-FFF2-40B4-BE49-F238E27FC236}">
                        <a16:creationId xmlns:a16="http://schemas.microsoft.com/office/drawing/2014/main" id="{E95E5409-CF6E-4D8C-B59E-8FE1C1D39461}"/>
                      </a:ext>
                    </a:extLst>
                  </p:cNvPr>
                  <p:cNvSpPr/>
                  <p:nvPr/>
                </p:nvSpPr>
                <p:spPr>
                  <a:xfrm>
                    <a:off x="1766043" y="4994275"/>
                    <a:ext cx="640760" cy="620139"/>
                  </a:xfrm>
                  <a:custGeom>
                    <a:avLst/>
                    <a:gdLst>
                      <a:gd name="connsiteX0" fmla="*/ 0 w 640760"/>
                      <a:gd name="connsiteY0" fmla="*/ 344711 h 689421"/>
                      <a:gd name="connsiteX1" fmla="*/ 320380 w 640760"/>
                      <a:gd name="connsiteY1" fmla="*/ 0 h 689421"/>
                      <a:gd name="connsiteX2" fmla="*/ 640760 w 640760"/>
                      <a:gd name="connsiteY2" fmla="*/ 344711 h 689421"/>
                      <a:gd name="connsiteX3" fmla="*/ 320380 w 640760"/>
                      <a:gd name="connsiteY3" fmla="*/ 689422 h 689421"/>
                      <a:gd name="connsiteX4" fmla="*/ 0 w 640760"/>
                      <a:gd name="connsiteY4" fmla="*/ 344711 h 689421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13222"/>
                      <a:gd name="connsiteX1" fmla="*/ 320380 w 640760"/>
                      <a:gd name="connsiteY1" fmla="*/ 0 h 613222"/>
                      <a:gd name="connsiteX2" fmla="*/ 640760 w 640760"/>
                      <a:gd name="connsiteY2" fmla="*/ 344711 h 613222"/>
                      <a:gd name="connsiteX3" fmla="*/ 313236 w 640760"/>
                      <a:gd name="connsiteY3" fmla="*/ 613222 h 613222"/>
                      <a:gd name="connsiteX4" fmla="*/ 0 w 640760"/>
                      <a:gd name="connsiteY4" fmla="*/ 344711 h 613222"/>
                      <a:gd name="connsiteX0" fmla="*/ 0 w 640760"/>
                      <a:gd name="connsiteY0" fmla="*/ 430436 h 698947"/>
                      <a:gd name="connsiteX1" fmla="*/ 320380 w 640760"/>
                      <a:gd name="connsiteY1" fmla="*/ 0 h 698947"/>
                      <a:gd name="connsiteX2" fmla="*/ 640760 w 640760"/>
                      <a:gd name="connsiteY2" fmla="*/ 430436 h 698947"/>
                      <a:gd name="connsiteX3" fmla="*/ 313236 w 640760"/>
                      <a:gd name="connsiteY3" fmla="*/ 698947 h 698947"/>
                      <a:gd name="connsiteX4" fmla="*/ 0 w 640760"/>
                      <a:gd name="connsiteY4" fmla="*/ 430436 h 6989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40760" h="698947">
                        <a:moveTo>
                          <a:pt x="0" y="430436"/>
                        </a:moveTo>
                        <a:cubicBezTo>
                          <a:pt x="0" y="240057"/>
                          <a:pt x="143439" y="0"/>
                          <a:pt x="320380" y="0"/>
                        </a:cubicBezTo>
                        <a:cubicBezTo>
                          <a:pt x="497321" y="0"/>
                          <a:pt x="640760" y="240057"/>
                          <a:pt x="640760" y="430436"/>
                        </a:cubicBezTo>
                        <a:cubicBezTo>
                          <a:pt x="640760" y="620815"/>
                          <a:pt x="490177" y="698947"/>
                          <a:pt x="313236" y="698947"/>
                        </a:cubicBezTo>
                        <a:cubicBezTo>
                          <a:pt x="136295" y="698947"/>
                          <a:pt x="0" y="620815"/>
                          <a:pt x="0" y="430436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楕円 135">
                    <a:extLst>
                      <a:ext uri="{FF2B5EF4-FFF2-40B4-BE49-F238E27FC236}">
                        <a16:creationId xmlns:a16="http://schemas.microsoft.com/office/drawing/2014/main" id="{2AC2326D-27B1-4348-991E-B1915404ECA7}"/>
                      </a:ext>
                    </a:extLst>
                  </p:cNvPr>
                  <p:cNvSpPr/>
                  <p:nvPr/>
                </p:nvSpPr>
                <p:spPr>
                  <a:xfrm>
                    <a:off x="1981200" y="4983419"/>
                    <a:ext cx="223837" cy="4571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4238C6DC-2EEA-4339-A3B5-885C021DC10F}"/>
                  </a:ext>
                </a:extLst>
              </p:cNvPr>
              <p:cNvSpPr/>
              <p:nvPr/>
            </p:nvSpPr>
            <p:spPr>
              <a:xfrm rot="4338164">
                <a:off x="2220515" y="2136851"/>
                <a:ext cx="485691" cy="315330"/>
              </a:xfrm>
              <a:custGeom>
                <a:avLst/>
                <a:gdLst>
                  <a:gd name="connsiteX0" fmla="*/ 6609 w 502525"/>
                  <a:gd name="connsiteY0" fmla="*/ 186556 h 351815"/>
                  <a:gd name="connsiteX1" fmla="*/ 39067 w 502525"/>
                  <a:gd name="connsiteY1" fmla="*/ 154098 h 351815"/>
                  <a:gd name="connsiteX2" fmla="*/ 62566 w 502525"/>
                  <a:gd name="connsiteY2" fmla="*/ 154098 h 351815"/>
                  <a:gd name="connsiteX3" fmla="*/ 68405 w 502525"/>
                  <a:gd name="connsiteY3" fmla="*/ 156517 h 351815"/>
                  <a:gd name="connsiteX4" fmla="*/ 85236 w 502525"/>
                  <a:gd name="connsiteY4" fmla="*/ 154407 h 351815"/>
                  <a:gd name="connsiteX5" fmla="*/ 108608 w 502525"/>
                  <a:gd name="connsiteY5" fmla="*/ 160859 h 351815"/>
                  <a:gd name="connsiteX6" fmla="*/ 157803 w 502525"/>
                  <a:gd name="connsiteY6" fmla="*/ 185758 h 351815"/>
                  <a:gd name="connsiteX7" fmla="*/ 334619 w 502525"/>
                  <a:gd name="connsiteY7" fmla="*/ 80633 h 351815"/>
                  <a:gd name="connsiteX8" fmla="*/ 371228 w 502525"/>
                  <a:gd name="connsiteY8" fmla="*/ 0 h 351815"/>
                  <a:gd name="connsiteX9" fmla="*/ 452790 w 502525"/>
                  <a:gd name="connsiteY9" fmla="*/ 44172 h 351815"/>
                  <a:gd name="connsiteX10" fmla="*/ 502525 w 502525"/>
                  <a:gd name="connsiteY10" fmla="*/ 119117 h 351815"/>
                  <a:gd name="connsiteX11" fmla="*/ 500786 w 502525"/>
                  <a:gd name="connsiteY11" fmla="*/ 127683 h 351815"/>
                  <a:gd name="connsiteX12" fmla="*/ 501222 w 502525"/>
                  <a:gd name="connsiteY12" fmla="*/ 129988 h 351815"/>
                  <a:gd name="connsiteX13" fmla="*/ 450465 w 502525"/>
                  <a:gd name="connsiteY13" fmla="*/ 204245 h 351815"/>
                  <a:gd name="connsiteX14" fmla="*/ 200785 w 502525"/>
                  <a:gd name="connsiteY14" fmla="*/ 290303 h 351815"/>
                  <a:gd name="connsiteX15" fmla="*/ 186606 w 502525"/>
                  <a:gd name="connsiteY15" fmla="*/ 318317 h 351815"/>
                  <a:gd name="connsiteX16" fmla="*/ 104554 w 502525"/>
                  <a:gd name="connsiteY16" fmla="*/ 345222 h 351815"/>
                  <a:gd name="connsiteX17" fmla="*/ 33498 w 502525"/>
                  <a:gd name="connsiteY17" fmla="*/ 309258 h 351815"/>
                  <a:gd name="connsiteX18" fmla="*/ 6593 w 502525"/>
                  <a:gd name="connsiteY18" fmla="*/ 227206 h 351815"/>
                  <a:gd name="connsiteX19" fmla="*/ 6609 w 502525"/>
                  <a:gd name="connsiteY19" fmla="*/ 227175 h 35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02525" h="351815">
                    <a:moveTo>
                      <a:pt x="6609" y="186556"/>
                    </a:moveTo>
                    <a:cubicBezTo>
                      <a:pt x="6609" y="168630"/>
                      <a:pt x="21141" y="154098"/>
                      <a:pt x="39067" y="154098"/>
                    </a:cubicBezTo>
                    <a:lnTo>
                      <a:pt x="62566" y="154098"/>
                    </a:lnTo>
                    <a:lnTo>
                      <a:pt x="68405" y="156517"/>
                    </a:lnTo>
                    <a:lnTo>
                      <a:pt x="85236" y="154407"/>
                    </a:lnTo>
                    <a:cubicBezTo>
                      <a:pt x="93149" y="154950"/>
                      <a:pt x="101086" y="157052"/>
                      <a:pt x="108608" y="160859"/>
                    </a:cubicBezTo>
                    <a:lnTo>
                      <a:pt x="157803" y="185758"/>
                    </a:lnTo>
                    <a:lnTo>
                      <a:pt x="334619" y="80633"/>
                    </a:lnTo>
                    <a:lnTo>
                      <a:pt x="371228" y="0"/>
                    </a:lnTo>
                    <a:lnTo>
                      <a:pt x="452790" y="44172"/>
                    </a:lnTo>
                    <a:cubicBezTo>
                      <a:pt x="483838" y="57282"/>
                      <a:pt x="502506" y="87408"/>
                      <a:pt x="502525" y="119117"/>
                    </a:cubicBezTo>
                    <a:lnTo>
                      <a:pt x="500786" y="127683"/>
                    </a:lnTo>
                    <a:lnTo>
                      <a:pt x="501222" y="129988"/>
                    </a:lnTo>
                    <a:cubicBezTo>
                      <a:pt x="500768" y="161693"/>
                      <a:pt x="481689" y="191560"/>
                      <a:pt x="450465" y="204245"/>
                    </a:cubicBezTo>
                    <a:lnTo>
                      <a:pt x="200785" y="290303"/>
                    </a:lnTo>
                    <a:lnTo>
                      <a:pt x="186606" y="318317"/>
                    </a:lnTo>
                    <a:cubicBezTo>
                      <a:pt x="171378" y="348405"/>
                      <a:pt x="134642" y="360450"/>
                      <a:pt x="104554" y="345222"/>
                    </a:cubicBezTo>
                    <a:lnTo>
                      <a:pt x="33498" y="309258"/>
                    </a:lnTo>
                    <a:cubicBezTo>
                      <a:pt x="3410" y="294029"/>
                      <a:pt x="-8635" y="257293"/>
                      <a:pt x="6593" y="227206"/>
                    </a:cubicBezTo>
                    <a:lnTo>
                      <a:pt x="6609" y="227175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四角形: 上の 2 つの角を丸める 127">
                <a:extLst>
                  <a:ext uri="{FF2B5EF4-FFF2-40B4-BE49-F238E27FC236}">
                    <a16:creationId xmlns:a16="http://schemas.microsoft.com/office/drawing/2014/main" id="{23CDDEED-E21B-4CF0-B760-2751DACA359E}"/>
                  </a:ext>
                </a:extLst>
              </p:cNvPr>
              <p:cNvSpPr/>
              <p:nvPr/>
            </p:nvSpPr>
            <p:spPr>
              <a:xfrm rot="900000">
                <a:off x="2481543" y="2007080"/>
                <a:ext cx="216836" cy="34866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08" name="楕円 107">
              <a:extLst>
                <a:ext uri="{FF2B5EF4-FFF2-40B4-BE49-F238E27FC236}">
                  <a16:creationId xmlns:a16="http://schemas.microsoft.com/office/drawing/2014/main" id="{F77833A8-7BE2-47F2-B817-82EB148EC774}"/>
                </a:ext>
              </a:extLst>
            </p:cNvPr>
            <p:cNvSpPr/>
            <p:nvPr/>
          </p:nvSpPr>
          <p:spPr>
            <a:xfrm>
              <a:off x="1835150" y="4711075"/>
              <a:ext cx="103733" cy="67300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2BB78C6A-2409-4C48-A8EC-C5D1A3F130A9}"/>
                </a:ext>
              </a:extLst>
            </p:cNvPr>
            <p:cNvSpPr/>
            <p:nvPr/>
          </p:nvSpPr>
          <p:spPr>
            <a:xfrm>
              <a:off x="2653445" y="5814009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6D852A1E-A5E4-4A86-A37D-1E371D27AC0C}"/>
                </a:ext>
              </a:extLst>
            </p:cNvPr>
            <p:cNvSpPr/>
            <p:nvPr/>
          </p:nvSpPr>
          <p:spPr>
            <a:xfrm>
              <a:off x="1591691" y="4188908"/>
              <a:ext cx="831645" cy="683154"/>
            </a:xfrm>
            <a:custGeom>
              <a:avLst/>
              <a:gdLst>
                <a:gd name="connsiteX0" fmla="*/ 403748 w 831645"/>
                <a:gd name="connsiteY0" fmla="*/ 0 h 683154"/>
                <a:gd name="connsiteX1" fmla="*/ 831645 w 831645"/>
                <a:gd name="connsiteY1" fmla="*/ 427897 h 683154"/>
                <a:gd name="connsiteX2" fmla="*/ 758567 w 831645"/>
                <a:gd name="connsiteY2" fmla="*/ 667139 h 683154"/>
                <a:gd name="connsiteX3" fmla="*/ 745353 w 831645"/>
                <a:gd name="connsiteY3" fmla="*/ 683154 h 683154"/>
                <a:gd name="connsiteX4" fmla="*/ 695860 w 831645"/>
                <a:gd name="connsiteY4" fmla="*/ 678619 h 683154"/>
                <a:gd name="connsiteX5" fmla="*/ 457067 w 831645"/>
                <a:gd name="connsiteY5" fmla="*/ 671512 h 683154"/>
                <a:gd name="connsiteX6" fmla="*/ 457067 w 831645"/>
                <a:gd name="connsiteY6" fmla="*/ 291872 h 683154"/>
                <a:gd name="connsiteX7" fmla="*/ 254844 w 831645"/>
                <a:gd name="connsiteY7" fmla="*/ 291872 h 683154"/>
                <a:gd name="connsiteX8" fmla="*/ 239666 w 831645"/>
                <a:gd name="connsiteY8" fmla="*/ 261405 h 683154"/>
                <a:gd name="connsiteX9" fmla="*/ 224488 w 831645"/>
                <a:gd name="connsiteY9" fmla="*/ 291872 h 683154"/>
                <a:gd name="connsiteX10" fmla="*/ 120067 w 831645"/>
                <a:gd name="connsiteY10" fmla="*/ 291872 h 683154"/>
                <a:gd name="connsiteX11" fmla="*/ 104889 w 831645"/>
                <a:gd name="connsiteY11" fmla="*/ 261405 h 683154"/>
                <a:gd name="connsiteX12" fmla="*/ 89711 w 831645"/>
                <a:gd name="connsiteY12" fmla="*/ 291872 h 683154"/>
                <a:gd name="connsiteX13" fmla="*/ 0 w 831645"/>
                <a:gd name="connsiteY13" fmla="*/ 291872 h 683154"/>
                <a:gd name="connsiteX14" fmla="*/ 9477 w 831645"/>
                <a:gd name="connsiteY14" fmla="*/ 261340 h 683154"/>
                <a:gd name="connsiteX15" fmla="*/ 403748 w 831645"/>
                <a:gd name="connsiteY15" fmla="*/ 0 h 683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31645" h="683154">
                  <a:moveTo>
                    <a:pt x="403748" y="0"/>
                  </a:moveTo>
                  <a:cubicBezTo>
                    <a:pt x="640069" y="0"/>
                    <a:pt x="831645" y="191576"/>
                    <a:pt x="831645" y="427897"/>
                  </a:cubicBezTo>
                  <a:cubicBezTo>
                    <a:pt x="831645" y="516518"/>
                    <a:pt x="804705" y="598846"/>
                    <a:pt x="758567" y="667139"/>
                  </a:cubicBezTo>
                  <a:lnTo>
                    <a:pt x="745353" y="683154"/>
                  </a:lnTo>
                  <a:lnTo>
                    <a:pt x="695860" y="678619"/>
                  </a:lnTo>
                  <a:lnTo>
                    <a:pt x="457067" y="671512"/>
                  </a:lnTo>
                  <a:lnTo>
                    <a:pt x="457067" y="291872"/>
                  </a:lnTo>
                  <a:lnTo>
                    <a:pt x="254844" y="291872"/>
                  </a:lnTo>
                  <a:lnTo>
                    <a:pt x="239666" y="261405"/>
                  </a:lnTo>
                  <a:lnTo>
                    <a:pt x="224488" y="291872"/>
                  </a:lnTo>
                  <a:lnTo>
                    <a:pt x="120067" y="291872"/>
                  </a:lnTo>
                  <a:lnTo>
                    <a:pt x="104889" y="261405"/>
                  </a:lnTo>
                  <a:lnTo>
                    <a:pt x="89711" y="291872"/>
                  </a:lnTo>
                  <a:lnTo>
                    <a:pt x="0" y="291872"/>
                  </a:lnTo>
                  <a:lnTo>
                    <a:pt x="9477" y="261340"/>
                  </a:lnTo>
                  <a:cubicBezTo>
                    <a:pt x="74436" y="107762"/>
                    <a:pt x="226507" y="0"/>
                    <a:pt x="403748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94B3F0DE-DE8D-46B0-9A0A-FB2DB8EAECA9}"/>
                </a:ext>
              </a:extLst>
            </p:cNvPr>
            <p:cNvGrpSpPr/>
            <p:nvPr/>
          </p:nvGrpSpPr>
          <p:grpSpPr>
            <a:xfrm>
              <a:off x="2004245" y="4537182"/>
              <a:ext cx="145096" cy="208240"/>
              <a:chOff x="2006636" y="4219958"/>
              <a:chExt cx="184384" cy="264624"/>
            </a:xfrm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A7370A36-877C-42F5-A042-0BDAEC6330F9}"/>
                  </a:ext>
                </a:extLst>
              </p:cNvPr>
              <p:cNvSpPr/>
              <p:nvPr/>
            </p:nvSpPr>
            <p:spPr>
              <a:xfrm>
                <a:off x="2006636" y="4219958"/>
                <a:ext cx="184384" cy="264624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25B072A6-5EAC-4D50-A934-7D0B9D7C054D}"/>
                  </a:ext>
                </a:extLst>
              </p:cNvPr>
              <p:cNvSpPr/>
              <p:nvPr/>
            </p:nvSpPr>
            <p:spPr>
              <a:xfrm>
                <a:off x="2022377" y="4259220"/>
                <a:ext cx="115088" cy="190253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12" name="楕円 111">
              <a:extLst>
                <a:ext uri="{FF2B5EF4-FFF2-40B4-BE49-F238E27FC236}">
                  <a16:creationId xmlns:a16="http://schemas.microsoft.com/office/drawing/2014/main" id="{D0F44AD5-04E1-4EC8-87B6-B7D17321C431}"/>
                </a:ext>
              </a:extLst>
            </p:cNvPr>
            <p:cNvSpPr/>
            <p:nvPr/>
          </p:nvSpPr>
          <p:spPr>
            <a:xfrm>
              <a:off x="1640686" y="4537182"/>
              <a:ext cx="129102" cy="169054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楕円 112">
              <a:extLst>
                <a:ext uri="{FF2B5EF4-FFF2-40B4-BE49-F238E27FC236}">
                  <a16:creationId xmlns:a16="http://schemas.microsoft.com/office/drawing/2014/main" id="{608977BB-F3F1-40EF-BA0F-678F202F8424}"/>
                </a:ext>
              </a:extLst>
            </p:cNvPr>
            <p:cNvSpPr/>
            <p:nvPr/>
          </p:nvSpPr>
          <p:spPr>
            <a:xfrm>
              <a:off x="1644356" y="4572001"/>
              <a:ext cx="89193" cy="104180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楕円 113">
              <a:extLst>
                <a:ext uri="{FF2B5EF4-FFF2-40B4-BE49-F238E27FC236}">
                  <a16:creationId xmlns:a16="http://schemas.microsoft.com/office/drawing/2014/main" id="{6AC339C5-2FD4-42A9-837B-8F550F0025A3}"/>
                </a:ext>
              </a:extLst>
            </p:cNvPr>
            <p:cNvSpPr/>
            <p:nvPr/>
          </p:nvSpPr>
          <p:spPr>
            <a:xfrm>
              <a:off x="1657456" y="4588051"/>
              <a:ext cx="46343" cy="54884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D4FAA88A-2A10-4A56-9008-CEF4B4720DA2}"/>
                </a:ext>
              </a:extLst>
            </p:cNvPr>
            <p:cNvGrpSpPr/>
            <p:nvPr/>
          </p:nvGrpSpPr>
          <p:grpSpPr>
            <a:xfrm rot="900000">
              <a:off x="1664114" y="4015631"/>
              <a:ext cx="860718" cy="521812"/>
              <a:chOff x="1574825" y="3821607"/>
              <a:chExt cx="853732" cy="485898"/>
            </a:xfrm>
          </p:grpSpPr>
          <p:sp>
            <p:nvSpPr>
              <p:cNvPr id="116" name="楕円 463">
                <a:extLst>
                  <a:ext uri="{FF2B5EF4-FFF2-40B4-BE49-F238E27FC236}">
                    <a16:creationId xmlns:a16="http://schemas.microsoft.com/office/drawing/2014/main" id="{3B2E1C5D-7A31-4B4C-94B9-749A0FAE24BD}"/>
                  </a:ext>
                </a:extLst>
              </p:cNvPr>
              <p:cNvSpPr/>
              <p:nvPr/>
            </p:nvSpPr>
            <p:spPr>
              <a:xfrm>
                <a:off x="1574825" y="3980907"/>
                <a:ext cx="853732" cy="326598"/>
              </a:xfrm>
              <a:custGeom>
                <a:avLst/>
                <a:gdLst>
                  <a:gd name="connsiteX0" fmla="*/ 0 w 675546"/>
                  <a:gd name="connsiteY0" fmla="*/ 64277 h 128554"/>
                  <a:gd name="connsiteX1" fmla="*/ 337773 w 675546"/>
                  <a:gd name="connsiteY1" fmla="*/ 0 h 128554"/>
                  <a:gd name="connsiteX2" fmla="*/ 675546 w 675546"/>
                  <a:gd name="connsiteY2" fmla="*/ 64277 h 128554"/>
                  <a:gd name="connsiteX3" fmla="*/ 337773 w 675546"/>
                  <a:gd name="connsiteY3" fmla="*/ 128554 h 128554"/>
                  <a:gd name="connsiteX4" fmla="*/ 0 w 675546"/>
                  <a:gd name="connsiteY4" fmla="*/ 64277 h 128554"/>
                  <a:gd name="connsiteX0" fmla="*/ 0 w 675546"/>
                  <a:gd name="connsiteY0" fmla="*/ 64277 h 128554"/>
                  <a:gd name="connsiteX1" fmla="*/ 337773 w 675546"/>
                  <a:gd name="connsiteY1" fmla="*/ 0 h 128554"/>
                  <a:gd name="connsiteX2" fmla="*/ 675546 w 675546"/>
                  <a:gd name="connsiteY2" fmla="*/ 64277 h 128554"/>
                  <a:gd name="connsiteX3" fmla="*/ 337773 w 675546"/>
                  <a:gd name="connsiteY3" fmla="*/ 128554 h 128554"/>
                  <a:gd name="connsiteX4" fmla="*/ 0 w 675546"/>
                  <a:gd name="connsiteY4" fmla="*/ 64277 h 128554"/>
                  <a:gd name="connsiteX0" fmla="*/ 0 w 675546"/>
                  <a:gd name="connsiteY0" fmla="*/ 64277 h 128554"/>
                  <a:gd name="connsiteX1" fmla="*/ 337773 w 675546"/>
                  <a:gd name="connsiteY1" fmla="*/ 0 h 128554"/>
                  <a:gd name="connsiteX2" fmla="*/ 675546 w 675546"/>
                  <a:gd name="connsiteY2" fmla="*/ 64277 h 128554"/>
                  <a:gd name="connsiteX3" fmla="*/ 337773 w 675546"/>
                  <a:gd name="connsiteY3" fmla="*/ 128554 h 128554"/>
                  <a:gd name="connsiteX4" fmla="*/ 0 w 675546"/>
                  <a:gd name="connsiteY4" fmla="*/ 64277 h 128554"/>
                  <a:gd name="connsiteX0" fmla="*/ 0 w 675546"/>
                  <a:gd name="connsiteY0" fmla="*/ 270652 h 334929"/>
                  <a:gd name="connsiteX1" fmla="*/ 340948 w 675546"/>
                  <a:gd name="connsiteY1" fmla="*/ 0 h 334929"/>
                  <a:gd name="connsiteX2" fmla="*/ 675546 w 675546"/>
                  <a:gd name="connsiteY2" fmla="*/ 270652 h 334929"/>
                  <a:gd name="connsiteX3" fmla="*/ 337773 w 675546"/>
                  <a:gd name="connsiteY3" fmla="*/ 334929 h 334929"/>
                  <a:gd name="connsiteX4" fmla="*/ 0 w 675546"/>
                  <a:gd name="connsiteY4" fmla="*/ 270652 h 334929"/>
                  <a:gd name="connsiteX0" fmla="*/ 0 w 675546"/>
                  <a:gd name="connsiteY0" fmla="*/ 270683 h 334960"/>
                  <a:gd name="connsiteX1" fmla="*/ 340948 w 675546"/>
                  <a:gd name="connsiteY1" fmla="*/ 31 h 334960"/>
                  <a:gd name="connsiteX2" fmla="*/ 675546 w 675546"/>
                  <a:gd name="connsiteY2" fmla="*/ 270683 h 334960"/>
                  <a:gd name="connsiteX3" fmla="*/ 337773 w 675546"/>
                  <a:gd name="connsiteY3" fmla="*/ 334960 h 334960"/>
                  <a:gd name="connsiteX4" fmla="*/ 0 w 675546"/>
                  <a:gd name="connsiteY4" fmla="*/ 270683 h 334960"/>
                  <a:gd name="connsiteX0" fmla="*/ 0 w 675546"/>
                  <a:gd name="connsiteY0" fmla="*/ 302429 h 366706"/>
                  <a:gd name="connsiteX1" fmla="*/ 347298 w 675546"/>
                  <a:gd name="connsiteY1" fmla="*/ 27 h 366706"/>
                  <a:gd name="connsiteX2" fmla="*/ 675546 w 675546"/>
                  <a:gd name="connsiteY2" fmla="*/ 302429 h 366706"/>
                  <a:gd name="connsiteX3" fmla="*/ 337773 w 675546"/>
                  <a:gd name="connsiteY3" fmla="*/ 366706 h 366706"/>
                  <a:gd name="connsiteX4" fmla="*/ 0 w 675546"/>
                  <a:gd name="connsiteY4" fmla="*/ 302429 h 366706"/>
                  <a:gd name="connsiteX0" fmla="*/ 0 w 675546"/>
                  <a:gd name="connsiteY0" fmla="*/ 302429 h 415135"/>
                  <a:gd name="connsiteX1" fmla="*/ 347298 w 675546"/>
                  <a:gd name="connsiteY1" fmla="*/ 27 h 415135"/>
                  <a:gd name="connsiteX2" fmla="*/ 675546 w 675546"/>
                  <a:gd name="connsiteY2" fmla="*/ 302429 h 415135"/>
                  <a:gd name="connsiteX3" fmla="*/ 330204 w 675546"/>
                  <a:gd name="connsiteY3" fmla="*/ 415135 h 415135"/>
                  <a:gd name="connsiteX4" fmla="*/ 0 w 675546"/>
                  <a:gd name="connsiteY4" fmla="*/ 302429 h 415135"/>
                  <a:gd name="connsiteX0" fmla="*/ 560 w 676106"/>
                  <a:gd name="connsiteY0" fmla="*/ 302432 h 415138"/>
                  <a:gd name="connsiteX1" fmla="*/ 347858 w 676106"/>
                  <a:gd name="connsiteY1" fmla="*/ 30 h 415138"/>
                  <a:gd name="connsiteX2" fmla="*/ 676106 w 676106"/>
                  <a:gd name="connsiteY2" fmla="*/ 302432 h 415138"/>
                  <a:gd name="connsiteX3" fmla="*/ 330764 w 676106"/>
                  <a:gd name="connsiteY3" fmla="*/ 415138 h 415138"/>
                  <a:gd name="connsiteX4" fmla="*/ 560 w 676106"/>
                  <a:gd name="connsiteY4" fmla="*/ 302432 h 415138"/>
                  <a:gd name="connsiteX0" fmla="*/ 560 w 678376"/>
                  <a:gd name="connsiteY0" fmla="*/ 302432 h 415138"/>
                  <a:gd name="connsiteX1" fmla="*/ 347858 w 678376"/>
                  <a:gd name="connsiteY1" fmla="*/ 30 h 415138"/>
                  <a:gd name="connsiteX2" fmla="*/ 676106 w 678376"/>
                  <a:gd name="connsiteY2" fmla="*/ 302432 h 415138"/>
                  <a:gd name="connsiteX3" fmla="*/ 330764 w 678376"/>
                  <a:gd name="connsiteY3" fmla="*/ 415138 h 415138"/>
                  <a:gd name="connsiteX4" fmla="*/ 560 w 678376"/>
                  <a:gd name="connsiteY4" fmla="*/ 302432 h 415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8376" h="415138">
                    <a:moveTo>
                      <a:pt x="560" y="302432"/>
                    </a:moveTo>
                    <a:cubicBezTo>
                      <a:pt x="-7009" y="246755"/>
                      <a:pt x="59711" y="-3145"/>
                      <a:pt x="347858" y="30"/>
                    </a:cubicBezTo>
                    <a:cubicBezTo>
                      <a:pt x="636005" y="3205"/>
                      <a:pt x="691243" y="246754"/>
                      <a:pt x="676106" y="302432"/>
                    </a:cubicBezTo>
                    <a:cubicBezTo>
                      <a:pt x="660969" y="358110"/>
                      <a:pt x="517311" y="415138"/>
                      <a:pt x="330764" y="415138"/>
                    </a:cubicBezTo>
                    <a:cubicBezTo>
                      <a:pt x="144217" y="415138"/>
                      <a:pt x="8129" y="358109"/>
                      <a:pt x="560" y="302432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463">
                <a:extLst>
                  <a:ext uri="{FF2B5EF4-FFF2-40B4-BE49-F238E27FC236}">
                    <a16:creationId xmlns:a16="http://schemas.microsoft.com/office/drawing/2014/main" id="{87B1F376-FBFD-46CD-BBD6-D1048EA5351A}"/>
                  </a:ext>
                </a:extLst>
              </p:cNvPr>
              <p:cNvSpPr/>
              <p:nvPr/>
            </p:nvSpPr>
            <p:spPr>
              <a:xfrm>
                <a:off x="1648555" y="3851275"/>
                <a:ext cx="704120" cy="383747"/>
              </a:xfrm>
              <a:custGeom>
                <a:avLst/>
                <a:gdLst>
                  <a:gd name="connsiteX0" fmla="*/ 0 w 675546"/>
                  <a:gd name="connsiteY0" fmla="*/ 64277 h 128554"/>
                  <a:gd name="connsiteX1" fmla="*/ 337773 w 675546"/>
                  <a:gd name="connsiteY1" fmla="*/ 0 h 128554"/>
                  <a:gd name="connsiteX2" fmla="*/ 675546 w 675546"/>
                  <a:gd name="connsiteY2" fmla="*/ 64277 h 128554"/>
                  <a:gd name="connsiteX3" fmla="*/ 337773 w 675546"/>
                  <a:gd name="connsiteY3" fmla="*/ 128554 h 128554"/>
                  <a:gd name="connsiteX4" fmla="*/ 0 w 675546"/>
                  <a:gd name="connsiteY4" fmla="*/ 64277 h 128554"/>
                  <a:gd name="connsiteX0" fmla="*/ 0 w 675546"/>
                  <a:gd name="connsiteY0" fmla="*/ 64277 h 128554"/>
                  <a:gd name="connsiteX1" fmla="*/ 337773 w 675546"/>
                  <a:gd name="connsiteY1" fmla="*/ 0 h 128554"/>
                  <a:gd name="connsiteX2" fmla="*/ 675546 w 675546"/>
                  <a:gd name="connsiteY2" fmla="*/ 64277 h 128554"/>
                  <a:gd name="connsiteX3" fmla="*/ 337773 w 675546"/>
                  <a:gd name="connsiteY3" fmla="*/ 128554 h 128554"/>
                  <a:gd name="connsiteX4" fmla="*/ 0 w 675546"/>
                  <a:gd name="connsiteY4" fmla="*/ 64277 h 128554"/>
                  <a:gd name="connsiteX0" fmla="*/ 0 w 675546"/>
                  <a:gd name="connsiteY0" fmla="*/ 64277 h 128554"/>
                  <a:gd name="connsiteX1" fmla="*/ 337773 w 675546"/>
                  <a:gd name="connsiteY1" fmla="*/ 0 h 128554"/>
                  <a:gd name="connsiteX2" fmla="*/ 675546 w 675546"/>
                  <a:gd name="connsiteY2" fmla="*/ 64277 h 128554"/>
                  <a:gd name="connsiteX3" fmla="*/ 337773 w 675546"/>
                  <a:gd name="connsiteY3" fmla="*/ 128554 h 128554"/>
                  <a:gd name="connsiteX4" fmla="*/ 0 w 675546"/>
                  <a:gd name="connsiteY4" fmla="*/ 64277 h 128554"/>
                  <a:gd name="connsiteX0" fmla="*/ 0 w 675546"/>
                  <a:gd name="connsiteY0" fmla="*/ 270652 h 334929"/>
                  <a:gd name="connsiteX1" fmla="*/ 340948 w 675546"/>
                  <a:gd name="connsiteY1" fmla="*/ 0 h 334929"/>
                  <a:gd name="connsiteX2" fmla="*/ 675546 w 675546"/>
                  <a:gd name="connsiteY2" fmla="*/ 270652 h 334929"/>
                  <a:gd name="connsiteX3" fmla="*/ 337773 w 675546"/>
                  <a:gd name="connsiteY3" fmla="*/ 334929 h 334929"/>
                  <a:gd name="connsiteX4" fmla="*/ 0 w 675546"/>
                  <a:gd name="connsiteY4" fmla="*/ 270652 h 334929"/>
                  <a:gd name="connsiteX0" fmla="*/ 0 w 675546"/>
                  <a:gd name="connsiteY0" fmla="*/ 270683 h 334960"/>
                  <a:gd name="connsiteX1" fmla="*/ 340948 w 675546"/>
                  <a:gd name="connsiteY1" fmla="*/ 31 h 334960"/>
                  <a:gd name="connsiteX2" fmla="*/ 675546 w 675546"/>
                  <a:gd name="connsiteY2" fmla="*/ 270683 h 334960"/>
                  <a:gd name="connsiteX3" fmla="*/ 337773 w 675546"/>
                  <a:gd name="connsiteY3" fmla="*/ 334960 h 334960"/>
                  <a:gd name="connsiteX4" fmla="*/ 0 w 675546"/>
                  <a:gd name="connsiteY4" fmla="*/ 270683 h 334960"/>
                  <a:gd name="connsiteX0" fmla="*/ 0 w 675546"/>
                  <a:gd name="connsiteY0" fmla="*/ 302429 h 366706"/>
                  <a:gd name="connsiteX1" fmla="*/ 347298 w 675546"/>
                  <a:gd name="connsiteY1" fmla="*/ 27 h 366706"/>
                  <a:gd name="connsiteX2" fmla="*/ 675546 w 675546"/>
                  <a:gd name="connsiteY2" fmla="*/ 302429 h 366706"/>
                  <a:gd name="connsiteX3" fmla="*/ 337773 w 675546"/>
                  <a:gd name="connsiteY3" fmla="*/ 366706 h 366706"/>
                  <a:gd name="connsiteX4" fmla="*/ 0 w 675546"/>
                  <a:gd name="connsiteY4" fmla="*/ 302429 h 366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5546" h="366706">
                    <a:moveTo>
                      <a:pt x="0" y="302429"/>
                    </a:moveTo>
                    <a:cubicBezTo>
                      <a:pt x="0" y="266930"/>
                      <a:pt x="59151" y="-3148"/>
                      <a:pt x="347298" y="27"/>
                    </a:cubicBezTo>
                    <a:cubicBezTo>
                      <a:pt x="635445" y="3202"/>
                      <a:pt x="675546" y="266930"/>
                      <a:pt x="675546" y="302429"/>
                    </a:cubicBezTo>
                    <a:cubicBezTo>
                      <a:pt x="675546" y="337928"/>
                      <a:pt x="524320" y="366706"/>
                      <a:pt x="337773" y="366706"/>
                    </a:cubicBezTo>
                    <a:cubicBezTo>
                      <a:pt x="151226" y="366706"/>
                      <a:pt x="0" y="337928"/>
                      <a:pt x="0" y="302429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3CE3B2EE-9B1A-4A76-B461-1165DE097646}"/>
                  </a:ext>
                </a:extLst>
              </p:cNvPr>
              <p:cNvSpPr/>
              <p:nvPr/>
            </p:nvSpPr>
            <p:spPr>
              <a:xfrm>
                <a:off x="1828526" y="3851618"/>
                <a:ext cx="365648" cy="383404"/>
              </a:xfrm>
              <a:custGeom>
                <a:avLst/>
                <a:gdLst>
                  <a:gd name="connsiteX0" fmla="*/ 189736 w 365648"/>
                  <a:gd name="connsiteY0" fmla="*/ 0 h 383404"/>
                  <a:gd name="connsiteX1" fmla="*/ 215709 w 365648"/>
                  <a:gd name="connsiteY1" fmla="*/ 4270 h 383404"/>
                  <a:gd name="connsiteX2" fmla="*/ 365225 w 365648"/>
                  <a:gd name="connsiteY2" fmla="*/ 362037 h 383404"/>
                  <a:gd name="connsiteX3" fmla="*/ 365648 w 365648"/>
                  <a:gd name="connsiteY3" fmla="*/ 372202 h 383404"/>
                  <a:gd name="connsiteX4" fmla="*/ 319722 w 365648"/>
                  <a:gd name="connsiteY4" fmla="*/ 378118 h 383404"/>
                  <a:gd name="connsiteX5" fmla="*/ 182684 w 365648"/>
                  <a:gd name="connsiteY5" fmla="*/ 383404 h 383404"/>
                  <a:gd name="connsiteX6" fmla="*/ 45646 w 365648"/>
                  <a:gd name="connsiteY6" fmla="*/ 378118 h 383404"/>
                  <a:gd name="connsiteX7" fmla="*/ 0 w 365648"/>
                  <a:gd name="connsiteY7" fmla="*/ 372238 h 383404"/>
                  <a:gd name="connsiteX8" fmla="*/ 588 w 365648"/>
                  <a:gd name="connsiteY8" fmla="*/ 361700 h 383404"/>
                  <a:gd name="connsiteX9" fmla="*/ 134733 w 365648"/>
                  <a:gd name="connsiteY9" fmla="*/ 13476 h 383404"/>
                  <a:gd name="connsiteX10" fmla="*/ 158793 w 365648"/>
                  <a:gd name="connsiteY10" fmla="*/ 3380 h 38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5648" h="383404">
                    <a:moveTo>
                      <a:pt x="189736" y="0"/>
                    </a:moveTo>
                    <a:lnTo>
                      <a:pt x="215709" y="4270"/>
                    </a:lnTo>
                    <a:cubicBezTo>
                      <a:pt x="329748" y="39929"/>
                      <a:pt x="359357" y="272541"/>
                      <a:pt x="365225" y="362037"/>
                    </a:cubicBezTo>
                    <a:lnTo>
                      <a:pt x="365648" y="372202"/>
                    </a:lnTo>
                    <a:lnTo>
                      <a:pt x="319722" y="378118"/>
                    </a:lnTo>
                    <a:cubicBezTo>
                      <a:pt x="277602" y="381522"/>
                      <a:pt x="231294" y="383404"/>
                      <a:pt x="182684" y="383404"/>
                    </a:cubicBezTo>
                    <a:cubicBezTo>
                      <a:pt x="134075" y="383404"/>
                      <a:pt x="87766" y="381522"/>
                      <a:pt x="45646" y="378118"/>
                    </a:cubicBezTo>
                    <a:lnTo>
                      <a:pt x="0" y="372238"/>
                    </a:lnTo>
                    <a:lnTo>
                      <a:pt x="588" y="361700"/>
                    </a:lnTo>
                    <a:cubicBezTo>
                      <a:pt x="7706" y="277832"/>
                      <a:pt x="39425" y="69125"/>
                      <a:pt x="134733" y="13476"/>
                    </a:cubicBezTo>
                    <a:lnTo>
                      <a:pt x="158793" y="338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463">
                <a:extLst>
                  <a:ext uri="{FF2B5EF4-FFF2-40B4-BE49-F238E27FC236}">
                    <a16:creationId xmlns:a16="http://schemas.microsoft.com/office/drawing/2014/main" id="{8F4A5DD3-8694-491F-B205-C493468FCBB8}"/>
                  </a:ext>
                </a:extLst>
              </p:cNvPr>
              <p:cNvSpPr/>
              <p:nvPr/>
            </p:nvSpPr>
            <p:spPr>
              <a:xfrm>
                <a:off x="1960915" y="3821607"/>
                <a:ext cx="100870" cy="45720"/>
              </a:xfrm>
              <a:custGeom>
                <a:avLst/>
                <a:gdLst>
                  <a:gd name="connsiteX0" fmla="*/ 0 w 675546"/>
                  <a:gd name="connsiteY0" fmla="*/ 64277 h 128554"/>
                  <a:gd name="connsiteX1" fmla="*/ 337773 w 675546"/>
                  <a:gd name="connsiteY1" fmla="*/ 0 h 128554"/>
                  <a:gd name="connsiteX2" fmla="*/ 675546 w 675546"/>
                  <a:gd name="connsiteY2" fmla="*/ 64277 h 128554"/>
                  <a:gd name="connsiteX3" fmla="*/ 337773 w 675546"/>
                  <a:gd name="connsiteY3" fmla="*/ 128554 h 128554"/>
                  <a:gd name="connsiteX4" fmla="*/ 0 w 675546"/>
                  <a:gd name="connsiteY4" fmla="*/ 64277 h 128554"/>
                  <a:gd name="connsiteX0" fmla="*/ 0 w 675546"/>
                  <a:gd name="connsiteY0" fmla="*/ 64277 h 128554"/>
                  <a:gd name="connsiteX1" fmla="*/ 337773 w 675546"/>
                  <a:gd name="connsiteY1" fmla="*/ 0 h 128554"/>
                  <a:gd name="connsiteX2" fmla="*/ 675546 w 675546"/>
                  <a:gd name="connsiteY2" fmla="*/ 64277 h 128554"/>
                  <a:gd name="connsiteX3" fmla="*/ 337773 w 675546"/>
                  <a:gd name="connsiteY3" fmla="*/ 128554 h 128554"/>
                  <a:gd name="connsiteX4" fmla="*/ 0 w 675546"/>
                  <a:gd name="connsiteY4" fmla="*/ 64277 h 128554"/>
                  <a:gd name="connsiteX0" fmla="*/ 0 w 675546"/>
                  <a:gd name="connsiteY0" fmla="*/ 64277 h 128554"/>
                  <a:gd name="connsiteX1" fmla="*/ 337773 w 675546"/>
                  <a:gd name="connsiteY1" fmla="*/ 0 h 128554"/>
                  <a:gd name="connsiteX2" fmla="*/ 675546 w 675546"/>
                  <a:gd name="connsiteY2" fmla="*/ 64277 h 128554"/>
                  <a:gd name="connsiteX3" fmla="*/ 337773 w 675546"/>
                  <a:gd name="connsiteY3" fmla="*/ 128554 h 128554"/>
                  <a:gd name="connsiteX4" fmla="*/ 0 w 675546"/>
                  <a:gd name="connsiteY4" fmla="*/ 64277 h 128554"/>
                  <a:gd name="connsiteX0" fmla="*/ 0 w 675546"/>
                  <a:gd name="connsiteY0" fmla="*/ 270652 h 334929"/>
                  <a:gd name="connsiteX1" fmla="*/ 340948 w 675546"/>
                  <a:gd name="connsiteY1" fmla="*/ 0 h 334929"/>
                  <a:gd name="connsiteX2" fmla="*/ 675546 w 675546"/>
                  <a:gd name="connsiteY2" fmla="*/ 270652 h 334929"/>
                  <a:gd name="connsiteX3" fmla="*/ 337773 w 675546"/>
                  <a:gd name="connsiteY3" fmla="*/ 334929 h 334929"/>
                  <a:gd name="connsiteX4" fmla="*/ 0 w 675546"/>
                  <a:gd name="connsiteY4" fmla="*/ 270652 h 334929"/>
                  <a:gd name="connsiteX0" fmla="*/ 0 w 675546"/>
                  <a:gd name="connsiteY0" fmla="*/ 270683 h 334960"/>
                  <a:gd name="connsiteX1" fmla="*/ 340948 w 675546"/>
                  <a:gd name="connsiteY1" fmla="*/ 31 h 334960"/>
                  <a:gd name="connsiteX2" fmla="*/ 675546 w 675546"/>
                  <a:gd name="connsiteY2" fmla="*/ 270683 h 334960"/>
                  <a:gd name="connsiteX3" fmla="*/ 337773 w 675546"/>
                  <a:gd name="connsiteY3" fmla="*/ 334960 h 334960"/>
                  <a:gd name="connsiteX4" fmla="*/ 0 w 675546"/>
                  <a:gd name="connsiteY4" fmla="*/ 270683 h 334960"/>
                  <a:gd name="connsiteX0" fmla="*/ 0 w 675546"/>
                  <a:gd name="connsiteY0" fmla="*/ 302429 h 366706"/>
                  <a:gd name="connsiteX1" fmla="*/ 347298 w 675546"/>
                  <a:gd name="connsiteY1" fmla="*/ 27 h 366706"/>
                  <a:gd name="connsiteX2" fmla="*/ 675546 w 675546"/>
                  <a:gd name="connsiteY2" fmla="*/ 302429 h 366706"/>
                  <a:gd name="connsiteX3" fmla="*/ 337773 w 675546"/>
                  <a:gd name="connsiteY3" fmla="*/ 366706 h 366706"/>
                  <a:gd name="connsiteX4" fmla="*/ 0 w 675546"/>
                  <a:gd name="connsiteY4" fmla="*/ 302429 h 366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5546" h="366706">
                    <a:moveTo>
                      <a:pt x="0" y="302429"/>
                    </a:moveTo>
                    <a:cubicBezTo>
                      <a:pt x="0" y="266930"/>
                      <a:pt x="59151" y="-3148"/>
                      <a:pt x="347298" y="27"/>
                    </a:cubicBezTo>
                    <a:cubicBezTo>
                      <a:pt x="635445" y="3202"/>
                      <a:pt x="675546" y="266930"/>
                      <a:pt x="675546" y="302429"/>
                    </a:cubicBezTo>
                    <a:cubicBezTo>
                      <a:pt x="675546" y="337928"/>
                      <a:pt x="524320" y="366706"/>
                      <a:pt x="337773" y="366706"/>
                    </a:cubicBezTo>
                    <a:cubicBezTo>
                      <a:pt x="151226" y="366706"/>
                      <a:pt x="0" y="337928"/>
                      <a:pt x="0" y="302429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93195D0B-48D8-4E90-AABF-981F0860410F}"/>
              </a:ext>
            </a:extLst>
          </p:cNvPr>
          <p:cNvGrpSpPr/>
          <p:nvPr/>
        </p:nvGrpSpPr>
        <p:grpSpPr>
          <a:xfrm>
            <a:off x="3707819" y="4184964"/>
            <a:ext cx="2468665" cy="2256640"/>
            <a:chOff x="3707819" y="4184964"/>
            <a:chExt cx="2468665" cy="2256640"/>
          </a:xfrm>
        </p:grpSpPr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9D588180-B019-4702-A8EA-DC3E6E6C8E26}"/>
                </a:ext>
              </a:extLst>
            </p:cNvPr>
            <p:cNvGrpSpPr/>
            <p:nvPr/>
          </p:nvGrpSpPr>
          <p:grpSpPr>
            <a:xfrm>
              <a:off x="4764001" y="4184964"/>
              <a:ext cx="1412483" cy="2249549"/>
              <a:chOff x="4764001" y="4184964"/>
              <a:chExt cx="1412483" cy="2249549"/>
            </a:xfrm>
          </p:grpSpPr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65499FA9-A054-40F9-8030-DFD265C9141B}"/>
                  </a:ext>
                </a:extLst>
              </p:cNvPr>
              <p:cNvGrpSpPr/>
              <p:nvPr/>
            </p:nvGrpSpPr>
            <p:grpSpPr>
              <a:xfrm rot="1800000">
                <a:off x="4764001" y="4979616"/>
                <a:ext cx="639480" cy="600403"/>
                <a:chOff x="4856423" y="5167654"/>
                <a:chExt cx="639480" cy="600403"/>
              </a:xfrm>
            </p:grpSpPr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47023851-29A3-4337-A911-DEC954B651AE}"/>
                    </a:ext>
                  </a:extLst>
                </p:cNvPr>
                <p:cNvSpPr/>
                <p:nvPr/>
              </p:nvSpPr>
              <p:spPr>
                <a:xfrm rot="13500000">
                  <a:off x="5009044" y="5375920"/>
                  <a:ext cx="239516" cy="544758"/>
                </a:xfrm>
                <a:custGeom>
                  <a:avLst/>
                  <a:gdLst>
                    <a:gd name="connsiteX0" fmla="*/ 209390 w 319178"/>
                    <a:gd name="connsiteY0" fmla="*/ 725941 h 725941"/>
                    <a:gd name="connsiteX1" fmla="*/ 60038 w 319178"/>
                    <a:gd name="connsiteY1" fmla="*/ 725941 h 725941"/>
                    <a:gd name="connsiteX2" fmla="*/ 84202 w 319178"/>
                    <a:gd name="connsiteY2" fmla="*/ 344689 h 725941"/>
                    <a:gd name="connsiteX3" fmla="*/ 79633 w 319178"/>
                    <a:gd name="connsiteY3" fmla="*/ 341609 h 725941"/>
                    <a:gd name="connsiteX4" fmla="*/ 54451 w 319178"/>
                    <a:gd name="connsiteY4" fmla="*/ 280815 h 725941"/>
                    <a:gd name="connsiteX5" fmla="*/ 54452 w 319178"/>
                    <a:gd name="connsiteY5" fmla="*/ 209938 h 725941"/>
                    <a:gd name="connsiteX6" fmla="*/ 1865 w 319178"/>
                    <a:gd name="connsiteY6" fmla="*/ 110804 h 725941"/>
                    <a:gd name="connsiteX7" fmla="*/ 8491 w 319178"/>
                    <a:gd name="connsiteY7" fmla="*/ 89206 h 725941"/>
                    <a:gd name="connsiteX8" fmla="*/ 14572 w 319178"/>
                    <a:gd name="connsiteY8" fmla="*/ 87402 h 725941"/>
                    <a:gd name="connsiteX9" fmla="*/ 30088 w 319178"/>
                    <a:gd name="connsiteY9" fmla="*/ 95833 h 725941"/>
                    <a:gd name="connsiteX10" fmla="*/ 78155 w 319178"/>
                    <a:gd name="connsiteY10" fmla="*/ 174591 h 725941"/>
                    <a:gd name="connsiteX11" fmla="*/ 50927 w 319178"/>
                    <a:gd name="connsiteY11" fmla="*/ 63234 h 725941"/>
                    <a:gd name="connsiteX12" fmla="*/ 64924 w 319178"/>
                    <a:gd name="connsiteY12" fmla="*/ 38992 h 725941"/>
                    <a:gd name="connsiteX13" fmla="*/ 72768 w 319178"/>
                    <a:gd name="connsiteY13" fmla="*/ 38500 h 725941"/>
                    <a:gd name="connsiteX14" fmla="*/ 89166 w 319178"/>
                    <a:gd name="connsiteY14" fmla="*/ 52988 h 725941"/>
                    <a:gd name="connsiteX15" fmla="*/ 121100 w 319178"/>
                    <a:gd name="connsiteY15" fmla="*/ 168896 h 725941"/>
                    <a:gd name="connsiteX16" fmla="*/ 129806 w 319178"/>
                    <a:gd name="connsiteY16" fmla="*/ 19058 h 725941"/>
                    <a:gd name="connsiteX17" fmla="*/ 148864 w 319178"/>
                    <a:gd name="connsiteY17" fmla="*/ 0 h 725941"/>
                    <a:gd name="connsiteX18" fmla="*/ 167923 w 319178"/>
                    <a:gd name="connsiteY18" fmla="*/ 19058 h 725941"/>
                    <a:gd name="connsiteX19" fmla="*/ 167923 w 319178"/>
                    <a:gd name="connsiteY19" fmla="*/ 171004 h 725941"/>
                    <a:gd name="connsiteX20" fmla="*/ 211672 w 319178"/>
                    <a:gd name="connsiteY20" fmla="*/ 48186 h 725941"/>
                    <a:gd name="connsiteX21" fmla="*/ 234904 w 319178"/>
                    <a:gd name="connsiteY21" fmla="*/ 34773 h 725941"/>
                    <a:gd name="connsiteX22" fmla="*/ 248318 w 319178"/>
                    <a:gd name="connsiteY22" fmla="*/ 58006 h 725941"/>
                    <a:gd name="connsiteX23" fmla="*/ 220122 w 319178"/>
                    <a:gd name="connsiteY23" fmla="*/ 173980 h 725941"/>
                    <a:gd name="connsiteX24" fmla="*/ 231625 w 319178"/>
                    <a:gd name="connsiteY24" fmla="*/ 216555 h 725941"/>
                    <a:gd name="connsiteX25" fmla="*/ 278671 w 319178"/>
                    <a:gd name="connsiteY25" fmla="*/ 171598 h 725941"/>
                    <a:gd name="connsiteX26" fmla="*/ 312229 w 319178"/>
                    <a:gd name="connsiteY26" fmla="*/ 171598 h 725941"/>
                    <a:gd name="connsiteX27" fmla="*/ 312228 w 319178"/>
                    <a:gd name="connsiteY27" fmla="*/ 171598 h 725941"/>
                    <a:gd name="connsiteX28" fmla="*/ 312228 w 319178"/>
                    <a:gd name="connsiteY28" fmla="*/ 205156 h 725941"/>
                    <a:gd name="connsiteX29" fmla="*/ 224657 w 319178"/>
                    <a:gd name="connsiteY29" fmla="*/ 298142 h 725941"/>
                    <a:gd name="connsiteX30" fmla="*/ 195116 w 319178"/>
                    <a:gd name="connsiteY30" fmla="*/ 347158 h 725941"/>
                    <a:gd name="connsiteX31" fmla="*/ 185724 w 319178"/>
                    <a:gd name="connsiteY31" fmla="*/ 352546 h 725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19178" h="725941">
                      <a:moveTo>
                        <a:pt x="209390" y="725941"/>
                      </a:moveTo>
                      <a:lnTo>
                        <a:pt x="60038" y="725941"/>
                      </a:lnTo>
                      <a:lnTo>
                        <a:pt x="84202" y="344689"/>
                      </a:lnTo>
                      <a:lnTo>
                        <a:pt x="79633" y="341609"/>
                      </a:lnTo>
                      <a:cubicBezTo>
                        <a:pt x="64075" y="326050"/>
                        <a:pt x="54451" y="304556"/>
                        <a:pt x="54451" y="280815"/>
                      </a:cubicBezTo>
                      <a:lnTo>
                        <a:pt x="54452" y="209938"/>
                      </a:lnTo>
                      <a:lnTo>
                        <a:pt x="1865" y="110804"/>
                      </a:lnTo>
                      <a:cubicBezTo>
                        <a:pt x="-2269" y="103010"/>
                        <a:pt x="697" y="93340"/>
                        <a:pt x="8491" y="89206"/>
                      </a:cubicBezTo>
                      <a:cubicBezTo>
                        <a:pt x="10439" y="88173"/>
                        <a:pt x="12505" y="87583"/>
                        <a:pt x="14572" y="87402"/>
                      </a:cubicBezTo>
                      <a:cubicBezTo>
                        <a:pt x="20773" y="86857"/>
                        <a:pt x="26988" y="89987"/>
                        <a:pt x="30088" y="95833"/>
                      </a:cubicBezTo>
                      <a:cubicBezTo>
                        <a:pt x="46110" y="122085"/>
                        <a:pt x="71566" y="179336"/>
                        <a:pt x="78155" y="174591"/>
                      </a:cubicBezTo>
                      <a:cubicBezTo>
                        <a:pt x="84743" y="169845"/>
                        <a:pt x="60003" y="100353"/>
                        <a:pt x="50927" y="63234"/>
                      </a:cubicBezTo>
                      <a:cubicBezTo>
                        <a:pt x="48098" y="52675"/>
                        <a:pt x="54365" y="41821"/>
                        <a:pt x="64924" y="38992"/>
                      </a:cubicBezTo>
                      <a:cubicBezTo>
                        <a:pt x="67564" y="38284"/>
                        <a:pt x="70222" y="38146"/>
                        <a:pt x="72768" y="38500"/>
                      </a:cubicBezTo>
                      <a:cubicBezTo>
                        <a:pt x="80408" y="39564"/>
                        <a:pt x="87044" y="45069"/>
                        <a:pt x="89166" y="52988"/>
                      </a:cubicBezTo>
                      <a:cubicBezTo>
                        <a:pt x="99985" y="93364"/>
                        <a:pt x="113673" y="169933"/>
                        <a:pt x="121100" y="168896"/>
                      </a:cubicBezTo>
                      <a:cubicBezTo>
                        <a:pt x="128527" y="167858"/>
                        <a:pt x="127078" y="70745"/>
                        <a:pt x="129806" y="19058"/>
                      </a:cubicBezTo>
                      <a:cubicBezTo>
                        <a:pt x="129806" y="8533"/>
                        <a:pt x="138338" y="0"/>
                        <a:pt x="148864" y="0"/>
                      </a:cubicBezTo>
                      <a:cubicBezTo>
                        <a:pt x="159390" y="0"/>
                        <a:pt x="167923" y="8533"/>
                        <a:pt x="167923" y="19058"/>
                      </a:cubicBezTo>
                      <a:cubicBezTo>
                        <a:pt x="167923" y="70577"/>
                        <a:pt x="160650" y="169997"/>
                        <a:pt x="167923" y="171004"/>
                      </a:cubicBezTo>
                      <a:cubicBezTo>
                        <a:pt x="175195" y="172011"/>
                        <a:pt x="197089" y="89996"/>
                        <a:pt x="211672" y="48186"/>
                      </a:cubicBezTo>
                      <a:cubicBezTo>
                        <a:pt x="214383" y="38067"/>
                        <a:pt x="224784" y="32061"/>
                        <a:pt x="234904" y="34773"/>
                      </a:cubicBezTo>
                      <a:cubicBezTo>
                        <a:pt x="245024" y="37485"/>
                        <a:pt x="251029" y="47886"/>
                        <a:pt x="248318" y="58006"/>
                      </a:cubicBezTo>
                      <a:cubicBezTo>
                        <a:pt x="237353" y="98926"/>
                        <a:pt x="223949" y="157475"/>
                        <a:pt x="220122" y="173980"/>
                      </a:cubicBezTo>
                      <a:cubicBezTo>
                        <a:pt x="216296" y="190484"/>
                        <a:pt x="210734" y="213676"/>
                        <a:pt x="231625" y="216555"/>
                      </a:cubicBezTo>
                      <a:cubicBezTo>
                        <a:pt x="239475" y="212535"/>
                        <a:pt x="262989" y="186584"/>
                        <a:pt x="278671" y="171598"/>
                      </a:cubicBezTo>
                      <a:cubicBezTo>
                        <a:pt x="287937" y="162331"/>
                        <a:pt x="302962" y="162331"/>
                        <a:pt x="312229" y="171598"/>
                      </a:cubicBezTo>
                      <a:lnTo>
                        <a:pt x="312228" y="171598"/>
                      </a:lnTo>
                      <a:cubicBezTo>
                        <a:pt x="321495" y="180865"/>
                        <a:pt x="321495" y="195890"/>
                        <a:pt x="312228" y="205156"/>
                      </a:cubicBezTo>
                      <a:lnTo>
                        <a:pt x="224657" y="298142"/>
                      </a:lnTo>
                      <a:cubicBezTo>
                        <a:pt x="220648" y="317731"/>
                        <a:pt x="209978" y="334893"/>
                        <a:pt x="195116" y="347158"/>
                      </a:cubicBezTo>
                      <a:lnTo>
                        <a:pt x="185724" y="35254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四角形: 上の 2 つの角を丸める 179">
                  <a:extLst>
                    <a:ext uri="{FF2B5EF4-FFF2-40B4-BE49-F238E27FC236}">
                      <a16:creationId xmlns:a16="http://schemas.microsoft.com/office/drawing/2014/main" id="{A45E006A-4722-4597-9F60-9BC5F018EB51}"/>
                    </a:ext>
                  </a:extLst>
                </p:cNvPr>
                <p:cNvSpPr/>
                <p:nvPr/>
              </p:nvSpPr>
              <p:spPr>
                <a:xfrm rot="1800000">
                  <a:off x="5310205" y="5167654"/>
                  <a:ext cx="185698" cy="34962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702D1DB7-FD2F-4853-89F2-3F800ECA089D}"/>
                  </a:ext>
                </a:extLst>
              </p:cNvPr>
              <p:cNvGrpSpPr/>
              <p:nvPr/>
            </p:nvGrpSpPr>
            <p:grpSpPr>
              <a:xfrm>
                <a:off x="5664138" y="5645359"/>
                <a:ext cx="512346" cy="558024"/>
                <a:chOff x="2087794" y="5753740"/>
                <a:chExt cx="512346" cy="558024"/>
              </a:xfrm>
            </p:grpSpPr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AD1E9238-D8A3-41FD-9BCC-598F4CB21047}"/>
                    </a:ext>
                  </a:extLst>
                </p:cNvPr>
                <p:cNvSpPr/>
                <p:nvPr/>
              </p:nvSpPr>
              <p:spPr>
                <a:xfrm rot="9900000">
                  <a:off x="2087794" y="5753740"/>
                  <a:ext cx="378233" cy="420466"/>
                </a:xfrm>
                <a:custGeom>
                  <a:avLst/>
                  <a:gdLst>
                    <a:gd name="connsiteX0" fmla="*/ 376727 w 652951"/>
                    <a:gd name="connsiteY0" fmla="*/ 673144 h 673144"/>
                    <a:gd name="connsiteX1" fmla="*/ 397628 w 652951"/>
                    <a:gd name="connsiteY1" fmla="*/ 297836 h 673144"/>
                    <a:gd name="connsiteX2" fmla="*/ 0 w 652951"/>
                    <a:gd name="connsiteY2" fmla="*/ 143123 h 673144"/>
                    <a:gd name="connsiteX3" fmla="*/ 38349 w 652951"/>
                    <a:gd name="connsiteY3" fmla="*/ 0 h 673144"/>
                    <a:gd name="connsiteX4" fmla="*/ 618672 w 652951"/>
                    <a:gd name="connsiteY4" fmla="*/ 89212 h 673144"/>
                    <a:gd name="connsiteX5" fmla="*/ 618593 w 652951"/>
                    <a:gd name="connsiteY5" fmla="*/ 89506 h 673144"/>
                    <a:gd name="connsiteX6" fmla="*/ 620448 w 652951"/>
                    <a:gd name="connsiteY6" fmla="*/ 89506 h 673144"/>
                    <a:gd name="connsiteX7" fmla="*/ 652951 w 652951"/>
                    <a:gd name="connsiteY7" fmla="*/ 673144 h 673144"/>
                    <a:gd name="connsiteX0" fmla="*/ 376727 w 652951"/>
                    <a:gd name="connsiteY0" fmla="*/ 673144 h 673144"/>
                    <a:gd name="connsiteX1" fmla="*/ 397628 w 652951"/>
                    <a:gd name="connsiteY1" fmla="*/ 297836 h 673144"/>
                    <a:gd name="connsiteX2" fmla="*/ 0 w 652951"/>
                    <a:gd name="connsiteY2" fmla="*/ 143123 h 673144"/>
                    <a:gd name="connsiteX3" fmla="*/ 38349 w 652951"/>
                    <a:gd name="connsiteY3" fmla="*/ 0 h 673144"/>
                    <a:gd name="connsiteX4" fmla="*/ 618672 w 652951"/>
                    <a:gd name="connsiteY4" fmla="*/ 89212 h 673144"/>
                    <a:gd name="connsiteX5" fmla="*/ 618593 w 652951"/>
                    <a:gd name="connsiteY5" fmla="*/ 89506 h 673144"/>
                    <a:gd name="connsiteX6" fmla="*/ 652951 w 652951"/>
                    <a:gd name="connsiteY6" fmla="*/ 673144 h 673144"/>
                    <a:gd name="connsiteX7" fmla="*/ 376727 w 652951"/>
                    <a:gd name="connsiteY7" fmla="*/ 673144 h 673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52951" h="673144">
                      <a:moveTo>
                        <a:pt x="376727" y="673144"/>
                      </a:moveTo>
                      <a:lnTo>
                        <a:pt x="397628" y="297836"/>
                      </a:lnTo>
                      <a:lnTo>
                        <a:pt x="0" y="143123"/>
                      </a:lnTo>
                      <a:lnTo>
                        <a:pt x="38349" y="0"/>
                      </a:lnTo>
                      <a:lnTo>
                        <a:pt x="618672" y="89212"/>
                      </a:lnTo>
                      <a:cubicBezTo>
                        <a:pt x="618646" y="89310"/>
                        <a:pt x="618619" y="89408"/>
                        <a:pt x="618593" y="89506"/>
                      </a:cubicBezTo>
                      <a:lnTo>
                        <a:pt x="652951" y="673144"/>
                      </a:lnTo>
                      <a:lnTo>
                        <a:pt x="376727" y="673144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AC471C98-41C6-4640-82FF-DACD1EF88208}"/>
                    </a:ext>
                  </a:extLst>
                </p:cNvPr>
                <p:cNvSpPr/>
                <p:nvPr/>
              </p:nvSpPr>
              <p:spPr>
                <a:xfrm rot="17100000">
                  <a:off x="2380615" y="6092240"/>
                  <a:ext cx="287975" cy="151074"/>
                </a:xfrm>
                <a:custGeom>
                  <a:avLst/>
                  <a:gdLst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240903 w 368198"/>
                    <a:gd name="connsiteY2" fmla="*/ 0 h 197644"/>
                    <a:gd name="connsiteX3" fmla="*/ 344386 w 368198"/>
                    <a:gd name="connsiteY3" fmla="*/ 0 h 197644"/>
                    <a:gd name="connsiteX4" fmla="*/ 368198 w 368198"/>
                    <a:gd name="connsiteY4" fmla="*/ 23812 h 197644"/>
                    <a:gd name="connsiteX5" fmla="*/ 368198 w 368198"/>
                    <a:gd name="connsiteY5" fmla="*/ 169071 h 197644"/>
                    <a:gd name="connsiteX6" fmla="*/ 339625 w 368198"/>
                    <a:gd name="connsiteY6" fmla="*/ 197644 h 197644"/>
                    <a:gd name="connsiteX7" fmla="*/ 311152 w 368198"/>
                    <a:gd name="connsiteY7" fmla="*/ 197644 h 197644"/>
                    <a:gd name="connsiteX8" fmla="*/ 197541 w 368198"/>
                    <a:gd name="connsiteY8" fmla="*/ 197644 h 197644"/>
                    <a:gd name="connsiteX9" fmla="*/ 28573 w 368198"/>
                    <a:gd name="connsiteY9" fmla="*/ 197644 h 197644"/>
                    <a:gd name="connsiteX10" fmla="*/ 0 w 368198"/>
                    <a:gd name="connsiteY10" fmla="*/ 169071 h 197644"/>
                    <a:gd name="connsiteX11" fmla="*/ 0 w 368198"/>
                    <a:gd name="connsiteY11" fmla="*/ 98822 h 197644"/>
                    <a:gd name="connsiteX12" fmla="*/ 98822 w 368198"/>
                    <a:gd name="connsiteY12" fmla="*/ 0 h 197644"/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344386 w 368198"/>
                    <a:gd name="connsiteY2" fmla="*/ 0 h 197644"/>
                    <a:gd name="connsiteX3" fmla="*/ 368198 w 368198"/>
                    <a:gd name="connsiteY3" fmla="*/ 23812 h 197644"/>
                    <a:gd name="connsiteX4" fmla="*/ 368198 w 368198"/>
                    <a:gd name="connsiteY4" fmla="*/ 169071 h 197644"/>
                    <a:gd name="connsiteX5" fmla="*/ 339625 w 368198"/>
                    <a:gd name="connsiteY5" fmla="*/ 197644 h 197644"/>
                    <a:gd name="connsiteX6" fmla="*/ 311152 w 368198"/>
                    <a:gd name="connsiteY6" fmla="*/ 197644 h 197644"/>
                    <a:gd name="connsiteX7" fmla="*/ 197541 w 368198"/>
                    <a:gd name="connsiteY7" fmla="*/ 197644 h 197644"/>
                    <a:gd name="connsiteX8" fmla="*/ 28573 w 368198"/>
                    <a:gd name="connsiteY8" fmla="*/ 197644 h 197644"/>
                    <a:gd name="connsiteX9" fmla="*/ 0 w 368198"/>
                    <a:gd name="connsiteY9" fmla="*/ 169071 h 197644"/>
                    <a:gd name="connsiteX10" fmla="*/ 0 w 368198"/>
                    <a:gd name="connsiteY10" fmla="*/ 98822 h 197644"/>
                    <a:gd name="connsiteX11" fmla="*/ 98822 w 368198"/>
                    <a:gd name="connsiteY11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197541 w 368198"/>
                    <a:gd name="connsiteY6" fmla="*/ 197644 h 197644"/>
                    <a:gd name="connsiteX7" fmla="*/ 28573 w 368198"/>
                    <a:gd name="connsiteY7" fmla="*/ 197644 h 197644"/>
                    <a:gd name="connsiteX8" fmla="*/ 0 w 368198"/>
                    <a:gd name="connsiteY8" fmla="*/ 169071 h 197644"/>
                    <a:gd name="connsiteX9" fmla="*/ 0 w 368198"/>
                    <a:gd name="connsiteY9" fmla="*/ 98822 h 197644"/>
                    <a:gd name="connsiteX10" fmla="*/ 98822 w 368198"/>
                    <a:gd name="connsiteY10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28573 w 368198"/>
                    <a:gd name="connsiteY6" fmla="*/ 197644 h 197644"/>
                    <a:gd name="connsiteX7" fmla="*/ 0 w 368198"/>
                    <a:gd name="connsiteY7" fmla="*/ 169071 h 197644"/>
                    <a:gd name="connsiteX8" fmla="*/ 0 w 368198"/>
                    <a:gd name="connsiteY8" fmla="*/ 98822 h 197644"/>
                    <a:gd name="connsiteX9" fmla="*/ 98822 w 368198"/>
                    <a:gd name="connsiteY9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28573 w 368198"/>
                    <a:gd name="connsiteY5" fmla="*/ 197644 h 197644"/>
                    <a:gd name="connsiteX6" fmla="*/ 0 w 368198"/>
                    <a:gd name="connsiteY6" fmla="*/ 169071 h 197644"/>
                    <a:gd name="connsiteX7" fmla="*/ 0 w 368198"/>
                    <a:gd name="connsiteY7" fmla="*/ 98822 h 197644"/>
                    <a:gd name="connsiteX8" fmla="*/ 98822 w 368198"/>
                    <a:gd name="connsiteY8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8198" h="197644">
                      <a:moveTo>
                        <a:pt x="98822" y="0"/>
                      </a:moveTo>
                      <a:lnTo>
                        <a:pt x="344386" y="0"/>
                      </a:lnTo>
                      <a:cubicBezTo>
                        <a:pt x="357537" y="0"/>
                        <a:pt x="368198" y="10661"/>
                        <a:pt x="368198" y="23812"/>
                      </a:cubicBezTo>
                      <a:lnTo>
                        <a:pt x="368198" y="169071"/>
                      </a:lnTo>
                      <a:cubicBezTo>
                        <a:pt x="368198" y="184851"/>
                        <a:pt x="355405" y="197644"/>
                        <a:pt x="339625" y="197644"/>
                      </a:cubicBezTo>
                      <a:lnTo>
                        <a:pt x="28573" y="197644"/>
                      </a:lnTo>
                      <a:cubicBezTo>
                        <a:pt x="12793" y="197644"/>
                        <a:pt x="0" y="184851"/>
                        <a:pt x="0" y="169071"/>
                      </a:cubicBezTo>
                      <a:lnTo>
                        <a:pt x="0" y="98822"/>
                      </a:lnTo>
                      <a:cubicBezTo>
                        <a:pt x="0" y="44244"/>
                        <a:pt x="44244" y="0"/>
                        <a:pt x="98822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CF7FEE38-9AE5-49CE-ADA2-E8A795A3C2DC}"/>
                  </a:ext>
                </a:extLst>
              </p:cNvPr>
              <p:cNvGrpSpPr/>
              <p:nvPr/>
            </p:nvGrpSpPr>
            <p:grpSpPr>
              <a:xfrm rot="19800000">
                <a:off x="5245323" y="5930604"/>
                <a:ext cx="443424" cy="503909"/>
                <a:chOff x="1516911" y="5869311"/>
                <a:chExt cx="443424" cy="503909"/>
              </a:xfrm>
            </p:grpSpPr>
            <p:sp>
              <p:nvSpPr>
                <p:cNvPr id="175" name="台形 174">
                  <a:extLst>
                    <a:ext uri="{FF2B5EF4-FFF2-40B4-BE49-F238E27FC236}">
                      <a16:creationId xmlns:a16="http://schemas.microsoft.com/office/drawing/2014/main" id="{1107BAD5-3455-4B6E-BBD4-8727920C5599}"/>
                    </a:ext>
                  </a:extLst>
                </p:cNvPr>
                <p:cNvSpPr/>
                <p:nvPr/>
              </p:nvSpPr>
              <p:spPr>
                <a:xfrm rot="12600000">
                  <a:off x="1776687" y="5869311"/>
                  <a:ext cx="183648" cy="451225"/>
                </a:xfrm>
                <a:prstGeom prst="trapezoid">
                  <a:avLst>
                    <a:gd name="adj" fmla="val 23179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439EFDCA-51A1-4B4A-964D-AB51F0103213}"/>
                    </a:ext>
                  </a:extLst>
                </p:cNvPr>
                <p:cNvSpPr/>
                <p:nvPr/>
              </p:nvSpPr>
              <p:spPr>
                <a:xfrm rot="1800000">
                  <a:off x="1516911" y="6229703"/>
                  <a:ext cx="281167" cy="143517"/>
                </a:xfrm>
                <a:custGeom>
                  <a:avLst/>
                  <a:gdLst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240903 w 368198"/>
                    <a:gd name="connsiteY2" fmla="*/ 0 h 197644"/>
                    <a:gd name="connsiteX3" fmla="*/ 344386 w 368198"/>
                    <a:gd name="connsiteY3" fmla="*/ 0 h 197644"/>
                    <a:gd name="connsiteX4" fmla="*/ 368198 w 368198"/>
                    <a:gd name="connsiteY4" fmla="*/ 23812 h 197644"/>
                    <a:gd name="connsiteX5" fmla="*/ 368198 w 368198"/>
                    <a:gd name="connsiteY5" fmla="*/ 169071 h 197644"/>
                    <a:gd name="connsiteX6" fmla="*/ 339625 w 368198"/>
                    <a:gd name="connsiteY6" fmla="*/ 197644 h 197644"/>
                    <a:gd name="connsiteX7" fmla="*/ 311152 w 368198"/>
                    <a:gd name="connsiteY7" fmla="*/ 197644 h 197644"/>
                    <a:gd name="connsiteX8" fmla="*/ 197541 w 368198"/>
                    <a:gd name="connsiteY8" fmla="*/ 197644 h 197644"/>
                    <a:gd name="connsiteX9" fmla="*/ 28573 w 368198"/>
                    <a:gd name="connsiteY9" fmla="*/ 197644 h 197644"/>
                    <a:gd name="connsiteX10" fmla="*/ 0 w 368198"/>
                    <a:gd name="connsiteY10" fmla="*/ 169071 h 197644"/>
                    <a:gd name="connsiteX11" fmla="*/ 0 w 368198"/>
                    <a:gd name="connsiteY11" fmla="*/ 98822 h 197644"/>
                    <a:gd name="connsiteX12" fmla="*/ 98822 w 368198"/>
                    <a:gd name="connsiteY12" fmla="*/ 0 h 197644"/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344386 w 368198"/>
                    <a:gd name="connsiteY2" fmla="*/ 0 h 197644"/>
                    <a:gd name="connsiteX3" fmla="*/ 368198 w 368198"/>
                    <a:gd name="connsiteY3" fmla="*/ 23812 h 197644"/>
                    <a:gd name="connsiteX4" fmla="*/ 368198 w 368198"/>
                    <a:gd name="connsiteY4" fmla="*/ 169071 h 197644"/>
                    <a:gd name="connsiteX5" fmla="*/ 339625 w 368198"/>
                    <a:gd name="connsiteY5" fmla="*/ 197644 h 197644"/>
                    <a:gd name="connsiteX6" fmla="*/ 311152 w 368198"/>
                    <a:gd name="connsiteY6" fmla="*/ 197644 h 197644"/>
                    <a:gd name="connsiteX7" fmla="*/ 197541 w 368198"/>
                    <a:gd name="connsiteY7" fmla="*/ 197644 h 197644"/>
                    <a:gd name="connsiteX8" fmla="*/ 28573 w 368198"/>
                    <a:gd name="connsiteY8" fmla="*/ 197644 h 197644"/>
                    <a:gd name="connsiteX9" fmla="*/ 0 w 368198"/>
                    <a:gd name="connsiteY9" fmla="*/ 169071 h 197644"/>
                    <a:gd name="connsiteX10" fmla="*/ 0 w 368198"/>
                    <a:gd name="connsiteY10" fmla="*/ 98822 h 197644"/>
                    <a:gd name="connsiteX11" fmla="*/ 98822 w 368198"/>
                    <a:gd name="connsiteY11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197541 w 368198"/>
                    <a:gd name="connsiteY6" fmla="*/ 197644 h 197644"/>
                    <a:gd name="connsiteX7" fmla="*/ 28573 w 368198"/>
                    <a:gd name="connsiteY7" fmla="*/ 197644 h 197644"/>
                    <a:gd name="connsiteX8" fmla="*/ 0 w 368198"/>
                    <a:gd name="connsiteY8" fmla="*/ 169071 h 197644"/>
                    <a:gd name="connsiteX9" fmla="*/ 0 w 368198"/>
                    <a:gd name="connsiteY9" fmla="*/ 98822 h 197644"/>
                    <a:gd name="connsiteX10" fmla="*/ 98822 w 368198"/>
                    <a:gd name="connsiteY10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28573 w 368198"/>
                    <a:gd name="connsiteY6" fmla="*/ 197644 h 197644"/>
                    <a:gd name="connsiteX7" fmla="*/ 0 w 368198"/>
                    <a:gd name="connsiteY7" fmla="*/ 169071 h 197644"/>
                    <a:gd name="connsiteX8" fmla="*/ 0 w 368198"/>
                    <a:gd name="connsiteY8" fmla="*/ 98822 h 197644"/>
                    <a:gd name="connsiteX9" fmla="*/ 98822 w 368198"/>
                    <a:gd name="connsiteY9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28573 w 368198"/>
                    <a:gd name="connsiteY5" fmla="*/ 197644 h 197644"/>
                    <a:gd name="connsiteX6" fmla="*/ 0 w 368198"/>
                    <a:gd name="connsiteY6" fmla="*/ 169071 h 197644"/>
                    <a:gd name="connsiteX7" fmla="*/ 0 w 368198"/>
                    <a:gd name="connsiteY7" fmla="*/ 98822 h 197644"/>
                    <a:gd name="connsiteX8" fmla="*/ 98822 w 368198"/>
                    <a:gd name="connsiteY8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8198" h="197644">
                      <a:moveTo>
                        <a:pt x="98822" y="0"/>
                      </a:moveTo>
                      <a:lnTo>
                        <a:pt x="344386" y="0"/>
                      </a:lnTo>
                      <a:cubicBezTo>
                        <a:pt x="357537" y="0"/>
                        <a:pt x="368198" y="10661"/>
                        <a:pt x="368198" y="23812"/>
                      </a:cubicBezTo>
                      <a:lnTo>
                        <a:pt x="368198" y="169071"/>
                      </a:lnTo>
                      <a:cubicBezTo>
                        <a:pt x="368198" y="184851"/>
                        <a:pt x="355405" y="197644"/>
                        <a:pt x="339625" y="197644"/>
                      </a:cubicBezTo>
                      <a:lnTo>
                        <a:pt x="28573" y="197644"/>
                      </a:lnTo>
                      <a:cubicBezTo>
                        <a:pt x="12793" y="197644"/>
                        <a:pt x="0" y="184851"/>
                        <a:pt x="0" y="169071"/>
                      </a:cubicBezTo>
                      <a:lnTo>
                        <a:pt x="0" y="98822"/>
                      </a:lnTo>
                      <a:cubicBezTo>
                        <a:pt x="0" y="44244"/>
                        <a:pt x="44244" y="0"/>
                        <a:pt x="98822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7" name="台形 156">
                <a:extLst>
                  <a:ext uri="{FF2B5EF4-FFF2-40B4-BE49-F238E27FC236}">
                    <a16:creationId xmlns:a16="http://schemas.microsoft.com/office/drawing/2014/main" id="{E824A79E-EA88-4200-A6EB-E8942398FC1F}"/>
                  </a:ext>
                </a:extLst>
              </p:cNvPr>
              <p:cNvSpPr/>
              <p:nvPr/>
            </p:nvSpPr>
            <p:spPr>
              <a:xfrm rot="20700000">
                <a:off x="5319749" y="4979026"/>
                <a:ext cx="133902" cy="169732"/>
              </a:xfrm>
              <a:prstGeom prst="trapezoid">
                <a:avLst>
                  <a:gd name="adj" fmla="val 1348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台形 157">
                <a:extLst>
                  <a:ext uri="{FF2B5EF4-FFF2-40B4-BE49-F238E27FC236}">
                    <a16:creationId xmlns:a16="http://schemas.microsoft.com/office/drawing/2014/main" id="{47AB9AA9-D671-4B28-9BEF-1A396040EFDF}"/>
                  </a:ext>
                </a:extLst>
              </p:cNvPr>
              <p:cNvSpPr/>
              <p:nvPr/>
            </p:nvSpPr>
            <p:spPr>
              <a:xfrm rot="19800000">
                <a:off x="5348683" y="5579855"/>
                <a:ext cx="522487" cy="411071"/>
              </a:xfrm>
              <a:prstGeom prst="trapezoid">
                <a:avLst>
                  <a:gd name="adj" fmla="val 22153"/>
                </a:avLst>
              </a:prstGeom>
              <a:solidFill>
                <a:srgbClr val="FF3399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sp>
            <p:nvSpPr>
              <p:cNvPr id="159" name="四角形: 上の 2 つの角を丸める 158">
                <a:extLst>
                  <a:ext uri="{FF2B5EF4-FFF2-40B4-BE49-F238E27FC236}">
                    <a16:creationId xmlns:a16="http://schemas.microsoft.com/office/drawing/2014/main" id="{372FF305-5178-42EB-94DA-BFCF973CC1C6}"/>
                  </a:ext>
                </a:extLst>
              </p:cNvPr>
              <p:cNvSpPr/>
              <p:nvPr/>
            </p:nvSpPr>
            <p:spPr>
              <a:xfrm rot="20700000">
                <a:off x="5273545" y="5091821"/>
                <a:ext cx="401509" cy="603453"/>
              </a:xfrm>
              <a:prstGeom prst="round2SameRect">
                <a:avLst>
                  <a:gd name="adj1" fmla="val 40038"/>
                  <a:gd name="adj2" fmla="val 0"/>
                </a:avLst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BEEBBD3D-9290-4142-BE98-28BD3DFCAAC6}"/>
                  </a:ext>
                </a:extLst>
              </p:cNvPr>
              <p:cNvGrpSpPr/>
              <p:nvPr/>
            </p:nvGrpSpPr>
            <p:grpSpPr>
              <a:xfrm>
                <a:off x="4814777" y="4184964"/>
                <a:ext cx="893080" cy="901662"/>
                <a:chOff x="4845494" y="4227979"/>
                <a:chExt cx="831645" cy="839638"/>
              </a:xfrm>
            </p:grpSpPr>
            <p:grpSp>
              <p:nvGrpSpPr>
                <p:cNvPr id="164" name="グループ化 163">
                  <a:extLst>
                    <a:ext uri="{FF2B5EF4-FFF2-40B4-BE49-F238E27FC236}">
                      <a16:creationId xmlns:a16="http://schemas.microsoft.com/office/drawing/2014/main" id="{F7E2513F-F736-4706-B79C-A65E52EE6CB5}"/>
                    </a:ext>
                  </a:extLst>
                </p:cNvPr>
                <p:cNvGrpSpPr/>
                <p:nvPr/>
              </p:nvGrpSpPr>
              <p:grpSpPr>
                <a:xfrm>
                  <a:off x="4873848" y="4287799"/>
                  <a:ext cx="771151" cy="779818"/>
                  <a:chOff x="2117958" y="1118240"/>
                  <a:chExt cx="771151" cy="779818"/>
                </a:xfrm>
              </p:grpSpPr>
              <p:sp>
                <p:nvSpPr>
                  <p:cNvPr id="173" name="楕円 95">
                    <a:extLst>
                      <a:ext uri="{FF2B5EF4-FFF2-40B4-BE49-F238E27FC236}">
                        <a16:creationId xmlns:a16="http://schemas.microsoft.com/office/drawing/2014/main" id="{40F5A211-0F5B-4D99-8179-DC772DBAE0C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117958" y="1602295"/>
                    <a:ext cx="106747" cy="135820"/>
                  </a:xfrm>
                  <a:custGeom>
                    <a:avLst/>
                    <a:gdLst>
                      <a:gd name="connsiteX0" fmla="*/ 0 w 173074"/>
                      <a:gd name="connsiteY0" fmla="*/ 165790 h 331579"/>
                      <a:gd name="connsiteX1" fmla="*/ 86537 w 173074"/>
                      <a:gd name="connsiteY1" fmla="*/ 0 h 331579"/>
                      <a:gd name="connsiteX2" fmla="*/ 173074 w 173074"/>
                      <a:gd name="connsiteY2" fmla="*/ 165790 h 331579"/>
                      <a:gd name="connsiteX3" fmla="*/ 86537 w 173074"/>
                      <a:gd name="connsiteY3" fmla="*/ 331580 h 331579"/>
                      <a:gd name="connsiteX4" fmla="*/ 0 w 173074"/>
                      <a:gd name="connsiteY4" fmla="*/ 165790 h 331579"/>
                      <a:gd name="connsiteX0" fmla="*/ 0 w 173074"/>
                      <a:gd name="connsiteY0" fmla="*/ 165790 h 186514"/>
                      <a:gd name="connsiteX1" fmla="*/ 86537 w 173074"/>
                      <a:gd name="connsiteY1" fmla="*/ 0 h 186514"/>
                      <a:gd name="connsiteX2" fmla="*/ 173074 w 173074"/>
                      <a:gd name="connsiteY2" fmla="*/ 165790 h 186514"/>
                      <a:gd name="connsiteX3" fmla="*/ 0 w 173074"/>
                      <a:gd name="connsiteY3" fmla="*/ 165790 h 186514"/>
                      <a:gd name="connsiteX0" fmla="*/ 6831 w 179905"/>
                      <a:gd name="connsiteY0" fmla="*/ 165790 h 197941"/>
                      <a:gd name="connsiteX1" fmla="*/ 93368 w 179905"/>
                      <a:gd name="connsiteY1" fmla="*/ 0 h 197941"/>
                      <a:gd name="connsiteX2" fmla="*/ 179905 w 179905"/>
                      <a:gd name="connsiteY2" fmla="*/ 165790 h 197941"/>
                      <a:gd name="connsiteX3" fmla="*/ 6831 w 179905"/>
                      <a:gd name="connsiteY3" fmla="*/ 165790 h 197941"/>
                      <a:gd name="connsiteX0" fmla="*/ 477 w 173558"/>
                      <a:gd name="connsiteY0" fmla="*/ 203890 h 227056"/>
                      <a:gd name="connsiteX1" fmla="*/ 127495 w 173558"/>
                      <a:gd name="connsiteY1" fmla="*/ 0 h 227056"/>
                      <a:gd name="connsiteX2" fmla="*/ 173551 w 173558"/>
                      <a:gd name="connsiteY2" fmla="*/ 203890 h 227056"/>
                      <a:gd name="connsiteX3" fmla="*/ 477 w 173558"/>
                      <a:gd name="connsiteY3" fmla="*/ 203890 h 227056"/>
                      <a:gd name="connsiteX0" fmla="*/ 2534 w 175615"/>
                      <a:gd name="connsiteY0" fmla="*/ 203890 h 234288"/>
                      <a:gd name="connsiteX1" fmla="*/ 129552 w 175615"/>
                      <a:gd name="connsiteY1" fmla="*/ 0 h 234288"/>
                      <a:gd name="connsiteX2" fmla="*/ 175608 w 175615"/>
                      <a:gd name="connsiteY2" fmla="*/ 203890 h 234288"/>
                      <a:gd name="connsiteX3" fmla="*/ 2534 w 175615"/>
                      <a:gd name="connsiteY3" fmla="*/ 203890 h 234288"/>
                      <a:gd name="connsiteX0" fmla="*/ 2185 w 175259"/>
                      <a:gd name="connsiteY0" fmla="*/ 184035 h 224032"/>
                      <a:gd name="connsiteX1" fmla="*/ 129203 w 175259"/>
                      <a:gd name="connsiteY1" fmla="*/ 59 h 224032"/>
                      <a:gd name="connsiteX2" fmla="*/ 175259 w 175259"/>
                      <a:gd name="connsiteY2" fmla="*/ 203949 h 224032"/>
                      <a:gd name="connsiteX3" fmla="*/ 2185 w 175259"/>
                      <a:gd name="connsiteY3" fmla="*/ 184035 h 2240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5259" h="224032">
                        <a:moveTo>
                          <a:pt x="2185" y="184035"/>
                        </a:moveTo>
                        <a:cubicBezTo>
                          <a:pt x="-17397" y="132351"/>
                          <a:pt x="100357" y="-3260"/>
                          <a:pt x="129203" y="59"/>
                        </a:cubicBezTo>
                        <a:cubicBezTo>
                          <a:pt x="158049" y="3378"/>
                          <a:pt x="175259" y="112386"/>
                          <a:pt x="175259" y="203949"/>
                        </a:cubicBezTo>
                        <a:cubicBezTo>
                          <a:pt x="160836" y="231581"/>
                          <a:pt x="21767" y="235719"/>
                          <a:pt x="2185" y="184035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0FF66E40-6B92-4603-BC89-B0FE9A17323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132261" y="1118240"/>
                    <a:ext cx="756848" cy="779818"/>
                  </a:xfrm>
                  <a:custGeom>
                    <a:avLst/>
                    <a:gdLst>
                      <a:gd name="connsiteX0" fmla="*/ 656151 w 841700"/>
                      <a:gd name="connsiteY0" fmla="*/ 75995 h 889954"/>
                      <a:gd name="connsiteX1" fmla="*/ 841700 w 841700"/>
                      <a:gd name="connsiteY1" fmla="*/ 444977 h 889954"/>
                      <a:gd name="connsiteX2" fmla="*/ 420850 w 841700"/>
                      <a:gd name="connsiteY2" fmla="*/ 889954 h 889954"/>
                      <a:gd name="connsiteX3" fmla="*/ 185549 w 841700"/>
                      <a:gd name="connsiteY3" fmla="*/ 813959 h 889954"/>
                      <a:gd name="connsiteX4" fmla="*/ 150185 w 841700"/>
                      <a:gd name="connsiteY4" fmla="*/ 783109 h 889954"/>
                      <a:gd name="connsiteX5" fmla="*/ 153951 w 841700"/>
                      <a:gd name="connsiteY5" fmla="*/ 776806 h 889954"/>
                      <a:gd name="connsiteX6" fmla="*/ 181520 w 841700"/>
                      <a:gd name="connsiteY6" fmla="*/ 654871 h 889954"/>
                      <a:gd name="connsiteX7" fmla="*/ 51907 w 841700"/>
                      <a:gd name="connsiteY7" fmla="*/ 654871 h 889954"/>
                      <a:gd name="connsiteX8" fmla="*/ 33072 w 841700"/>
                      <a:gd name="connsiteY8" fmla="*/ 618182 h 889954"/>
                      <a:gd name="connsiteX9" fmla="*/ 0 w 841700"/>
                      <a:gd name="connsiteY9" fmla="*/ 444977 h 889954"/>
                      <a:gd name="connsiteX10" fmla="*/ 420850 w 841700"/>
                      <a:gd name="connsiteY10" fmla="*/ 0 h 889954"/>
                      <a:gd name="connsiteX11" fmla="*/ 656151 w 841700"/>
                      <a:gd name="connsiteY11" fmla="*/ 75995 h 889954"/>
                      <a:gd name="connsiteX0" fmla="*/ 656151 w 841700"/>
                      <a:gd name="connsiteY0" fmla="*/ 75995 h 889954"/>
                      <a:gd name="connsiteX1" fmla="*/ 841700 w 841700"/>
                      <a:gd name="connsiteY1" fmla="*/ 444977 h 889954"/>
                      <a:gd name="connsiteX2" fmla="*/ 420850 w 841700"/>
                      <a:gd name="connsiteY2" fmla="*/ 889954 h 889954"/>
                      <a:gd name="connsiteX3" fmla="*/ 185549 w 841700"/>
                      <a:gd name="connsiteY3" fmla="*/ 813959 h 889954"/>
                      <a:gd name="connsiteX4" fmla="*/ 150185 w 841700"/>
                      <a:gd name="connsiteY4" fmla="*/ 783109 h 889954"/>
                      <a:gd name="connsiteX5" fmla="*/ 181520 w 841700"/>
                      <a:gd name="connsiteY5" fmla="*/ 654871 h 889954"/>
                      <a:gd name="connsiteX6" fmla="*/ 51907 w 841700"/>
                      <a:gd name="connsiteY6" fmla="*/ 654871 h 889954"/>
                      <a:gd name="connsiteX7" fmla="*/ 33072 w 841700"/>
                      <a:gd name="connsiteY7" fmla="*/ 618182 h 889954"/>
                      <a:gd name="connsiteX8" fmla="*/ 0 w 841700"/>
                      <a:gd name="connsiteY8" fmla="*/ 444977 h 889954"/>
                      <a:gd name="connsiteX9" fmla="*/ 420850 w 841700"/>
                      <a:gd name="connsiteY9" fmla="*/ 0 h 889954"/>
                      <a:gd name="connsiteX10" fmla="*/ 656151 w 841700"/>
                      <a:gd name="connsiteY10" fmla="*/ 75995 h 8899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41700" h="889954">
                        <a:moveTo>
                          <a:pt x="656151" y="75995"/>
                        </a:moveTo>
                        <a:cubicBezTo>
                          <a:pt x="768098" y="155961"/>
                          <a:pt x="841700" y="291381"/>
                          <a:pt x="841700" y="444977"/>
                        </a:cubicBezTo>
                        <a:cubicBezTo>
                          <a:pt x="841700" y="690731"/>
                          <a:pt x="653279" y="889954"/>
                          <a:pt x="420850" y="889954"/>
                        </a:cubicBezTo>
                        <a:cubicBezTo>
                          <a:pt x="333689" y="889954"/>
                          <a:pt x="252717" y="861938"/>
                          <a:pt x="185549" y="813959"/>
                        </a:cubicBezTo>
                        <a:lnTo>
                          <a:pt x="150185" y="783109"/>
                        </a:lnTo>
                        <a:lnTo>
                          <a:pt x="181520" y="654871"/>
                        </a:lnTo>
                        <a:lnTo>
                          <a:pt x="51907" y="654871"/>
                        </a:lnTo>
                        <a:lnTo>
                          <a:pt x="33072" y="618182"/>
                        </a:lnTo>
                        <a:cubicBezTo>
                          <a:pt x="11776" y="564946"/>
                          <a:pt x="0" y="506416"/>
                          <a:pt x="0" y="444977"/>
                        </a:cubicBezTo>
                        <a:cubicBezTo>
                          <a:pt x="0" y="199223"/>
                          <a:pt x="188421" y="0"/>
                          <a:pt x="420850" y="0"/>
                        </a:cubicBezTo>
                        <a:cubicBezTo>
                          <a:pt x="508011" y="0"/>
                          <a:pt x="588983" y="28016"/>
                          <a:pt x="656151" y="75995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D94D0BC5-7603-4A36-9A41-73038B724CF5}"/>
                    </a:ext>
                  </a:extLst>
                </p:cNvPr>
                <p:cNvSpPr/>
                <p:nvPr/>
              </p:nvSpPr>
              <p:spPr>
                <a:xfrm rot="20700000">
                  <a:off x="5148508" y="4774033"/>
                  <a:ext cx="103733" cy="67300"/>
                </a:xfrm>
                <a:prstGeom prst="ellipse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5C3FC77C-7B62-4DAF-8144-DA14B388F026}"/>
                    </a:ext>
                  </a:extLst>
                </p:cNvPr>
                <p:cNvSpPr/>
                <p:nvPr/>
              </p:nvSpPr>
              <p:spPr>
                <a:xfrm rot="20700000">
                  <a:off x="4845494" y="4227979"/>
                  <a:ext cx="831645" cy="683154"/>
                </a:xfrm>
                <a:custGeom>
                  <a:avLst/>
                  <a:gdLst>
                    <a:gd name="connsiteX0" fmla="*/ 403748 w 831645"/>
                    <a:gd name="connsiteY0" fmla="*/ 0 h 683154"/>
                    <a:gd name="connsiteX1" fmla="*/ 831645 w 831645"/>
                    <a:gd name="connsiteY1" fmla="*/ 427897 h 683154"/>
                    <a:gd name="connsiteX2" fmla="*/ 758567 w 831645"/>
                    <a:gd name="connsiteY2" fmla="*/ 667139 h 683154"/>
                    <a:gd name="connsiteX3" fmla="*/ 745353 w 831645"/>
                    <a:gd name="connsiteY3" fmla="*/ 683154 h 683154"/>
                    <a:gd name="connsiteX4" fmla="*/ 695860 w 831645"/>
                    <a:gd name="connsiteY4" fmla="*/ 678619 h 683154"/>
                    <a:gd name="connsiteX5" fmla="*/ 457067 w 831645"/>
                    <a:gd name="connsiteY5" fmla="*/ 671512 h 683154"/>
                    <a:gd name="connsiteX6" fmla="*/ 457067 w 831645"/>
                    <a:gd name="connsiteY6" fmla="*/ 291872 h 683154"/>
                    <a:gd name="connsiteX7" fmla="*/ 254844 w 831645"/>
                    <a:gd name="connsiteY7" fmla="*/ 291872 h 683154"/>
                    <a:gd name="connsiteX8" fmla="*/ 239666 w 831645"/>
                    <a:gd name="connsiteY8" fmla="*/ 261405 h 683154"/>
                    <a:gd name="connsiteX9" fmla="*/ 224488 w 831645"/>
                    <a:gd name="connsiteY9" fmla="*/ 291872 h 683154"/>
                    <a:gd name="connsiteX10" fmla="*/ 120067 w 831645"/>
                    <a:gd name="connsiteY10" fmla="*/ 291872 h 683154"/>
                    <a:gd name="connsiteX11" fmla="*/ 104889 w 831645"/>
                    <a:gd name="connsiteY11" fmla="*/ 261405 h 683154"/>
                    <a:gd name="connsiteX12" fmla="*/ 89711 w 831645"/>
                    <a:gd name="connsiteY12" fmla="*/ 291872 h 683154"/>
                    <a:gd name="connsiteX13" fmla="*/ 0 w 831645"/>
                    <a:gd name="connsiteY13" fmla="*/ 291872 h 683154"/>
                    <a:gd name="connsiteX14" fmla="*/ 9477 w 831645"/>
                    <a:gd name="connsiteY14" fmla="*/ 261340 h 683154"/>
                    <a:gd name="connsiteX15" fmla="*/ 403748 w 831645"/>
                    <a:gd name="connsiteY15" fmla="*/ 0 h 683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1645" h="683154">
                      <a:moveTo>
                        <a:pt x="403748" y="0"/>
                      </a:moveTo>
                      <a:cubicBezTo>
                        <a:pt x="640069" y="0"/>
                        <a:pt x="831645" y="191576"/>
                        <a:pt x="831645" y="427897"/>
                      </a:cubicBezTo>
                      <a:cubicBezTo>
                        <a:pt x="831645" y="516518"/>
                        <a:pt x="804705" y="598846"/>
                        <a:pt x="758567" y="667139"/>
                      </a:cubicBezTo>
                      <a:lnTo>
                        <a:pt x="745353" y="683154"/>
                      </a:lnTo>
                      <a:lnTo>
                        <a:pt x="695860" y="678619"/>
                      </a:lnTo>
                      <a:lnTo>
                        <a:pt x="457067" y="671512"/>
                      </a:lnTo>
                      <a:lnTo>
                        <a:pt x="457067" y="291872"/>
                      </a:lnTo>
                      <a:lnTo>
                        <a:pt x="254844" y="291872"/>
                      </a:lnTo>
                      <a:lnTo>
                        <a:pt x="239666" y="261405"/>
                      </a:lnTo>
                      <a:lnTo>
                        <a:pt x="224488" y="291872"/>
                      </a:lnTo>
                      <a:lnTo>
                        <a:pt x="120067" y="291872"/>
                      </a:lnTo>
                      <a:lnTo>
                        <a:pt x="104889" y="261405"/>
                      </a:lnTo>
                      <a:lnTo>
                        <a:pt x="89711" y="291872"/>
                      </a:lnTo>
                      <a:lnTo>
                        <a:pt x="0" y="291872"/>
                      </a:lnTo>
                      <a:lnTo>
                        <a:pt x="9477" y="261340"/>
                      </a:lnTo>
                      <a:cubicBezTo>
                        <a:pt x="74436" y="107762"/>
                        <a:pt x="226507" y="0"/>
                        <a:pt x="40374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194A99A7-FC42-447C-9357-E45E9995B307}"/>
                    </a:ext>
                  </a:extLst>
                </p:cNvPr>
                <p:cNvGrpSpPr/>
                <p:nvPr/>
              </p:nvGrpSpPr>
              <p:grpSpPr>
                <a:xfrm rot="20700000">
                  <a:off x="5284369" y="4554546"/>
                  <a:ext cx="145096" cy="208240"/>
                  <a:chOff x="2006636" y="4219958"/>
                  <a:chExt cx="184384" cy="264624"/>
                </a:xfrm>
              </p:grpSpPr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74412206-F65F-46E6-8E3C-6B6001B2D489}"/>
                      </a:ext>
                    </a:extLst>
                  </p:cNvPr>
                  <p:cNvSpPr/>
                  <p:nvPr/>
                </p:nvSpPr>
                <p:spPr>
                  <a:xfrm>
                    <a:off x="2006636" y="4219958"/>
                    <a:ext cx="184384" cy="264624"/>
                  </a:xfrm>
                  <a:custGeom>
                    <a:avLst/>
                    <a:gdLst>
                      <a:gd name="connsiteX0" fmla="*/ 182562 w 452437"/>
                      <a:gd name="connsiteY0" fmla="*/ 0 h 595356"/>
                      <a:gd name="connsiteX1" fmla="*/ 452437 w 452437"/>
                      <a:gd name="connsiteY1" fmla="*/ 297678 h 595356"/>
                      <a:gd name="connsiteX2" fmla="*/ 182562 w 452437"/>
                      <a:gd name="connsiteY2" fmla="*/ 595356 h 595356"/>
                      <a:gd name="connsiteX3" fmla="*/ 31672 w 452437"/>
                      <a:gd name="connsiteY3" fmla="*/ 544517 h 595356"/>
                      <a:gd name="connsiteX4" fmla="*/ 0 w 452437"/>
                      <a:gd name="connsiteY4" fmla="*/ 515693 h 595356"/>
                      <a:gd name="connsiteX5" fmla="*/ 8268 w 452437"/>
                      <a:gd name="connsiteY5" fmla="*/ 508168 h 595356"/>
                      <a:gd name="connsiteX6" fmla="*/ 87312 w 452437"/>
                      <a:gd name="connsiteY6" fmla="*/ 297678 h 595356"/>
                      <a:gd name="connsiteX7" fmla="*/ 8268 w 452437"/>
                      <a:gd name="connsiteY7" fmla="*/ 87188 h 595356"/>
                      <a:gd name="connsiteX8" fmla="*/ 0 w 452437"/>
                      <a:gd name="connsiteY8" fmla="*/ 79663 h 595356"/>
                      <a:gd name="connsiteX9" fmla="*/ 31672 w 452437"/>
                      <a:gd name="connsiteY9" fmla="*/ 50839 h 595356"/>
                      <a:gd name="connsiteX10" fmla="*/ 182562 w 452437"/>
                      <a:gd name="connsiteY10" fmla="*/ 0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10" fmla="*/ 178752 w 452437"/>
                      <a:gd name="connsiteY10" fmla="*/ 389118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0" fmla="*/ 8268 w 452437"/>
                      <a:gd name="connsiteY0" fmla="*/ 87188 h 595356"/>
                      <a:gd name="connsiteX1" fmla="*/ 0 w 452437"/>
                      <a:gd name="connsiteY1" fmla="*/ 79663 h 595356"/>
                      <a:gd name="connsiteX2" fmla="*/ 31672 w 452437"/>
                      <a:gd name="connsiteY2" fmla="*/ 50839 h 595356"/>
                      <a:gd name="connsiteX3" fmla="*/ 182562 w 452437"/>
                      <a:gd name="connsiteY3" fmla="*/ 0 h 595356"/>
                      <a:gd name="connsiteX4" fmla="*/ 452437 w 452437"/>
                      <a:gd name="connsiteY4" fmla="*/ 297678 h 595356"/>
                      <a:gd name="connsiteX5" fmla="*/ 182562 w 452437"/>
                      <a:gd name="connsiteY5" fmla="*/ 595356 h 595356"/>
                      <a:gd name="connsiteX6" fmla="*/ 31672 w 452437"/>
                      <a:gd name="connsiteY6" fmla="*/ 544517 h 595356"/>
                      <a:gd name="connsiteX7" fmla="*/ 0 w 452437"/>
                      <a:gd name="connsiteY7" fmla="*/ 515693 h 595356"/>
                      <a:gd name="connsiteX8" fmla="*/ 8268 w 452437"/>
                      <a:gd name="connsiteY8" fmla="*/ 508168 h 595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2437" h="595356">
                        <a:moveTo>
                          <a:pt x="8268" y="87188"/>
                        </a:moveTo>
                        <a:lnTo>
                          <a:pt x="0" y="79663"/>
                        </a:lnTo>
                        <a:lnTo>
                          <a:pt x="31672" y="50839"/>
                        </a:lnTo>
                        <a:cubicBezTo>
                          <a:pt x="74745" y="18742"/>
                          <a:pt x="126669" y="0"/>
                          <a:pt x="182562" y="0"/>
                        </a:cubicBezTo>
                        <a:cubicBezTo>
                          <a:pt x="331610" y="0"/>
                          <a:pt x="452437" y="133275"/>
                          <a:pt x="452437" y="297678"/>
                        </a:cubicBezTo>
                        <a:cubicBezTo>
                          <a:pt x="452437" y="462081"/>
                          <a:pt x="331610" y="595356"/>
                          <a:pt x="182562" y="595356"/>
                        </a:cubicBezTo>
                        <a:cubicBezTo>
                          <a:pt x="126669" y="595356"/>
                          <a:pt x="74745" y="576614"/>
                          <a:pt x="31672" y="544517"/>
                        </a:cubicBezTo>
                        <a:lnTo>
                          <a:pt x="0" y="515693"/>
                        </a:lnTo>
                        <a:lnTo>
                          <a:pt x="8268" y="508168"/>
                        </a:ln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7E0F6D37-BC4D-45E5-9A31-06D48ABB52F2}"/>
                      </a:ext>
                    </a:extLst>
                  </p:cNvPr>
                  <p:cNvSpPr/>
                  <p:nvPr/>
                </p:nvSpPr>
                <p:spPr>
                  <a:xfrm>
                    <a:off x="2022377" y="4259220"/>
                    <a:ext cx="115088" cy="190253"/>
                  </a:xfrm>
                  <a:custGeom>
                    <a:avLst/>
                    <a:gdLst>
                      <a:gd name="connsiteX0" fmla="*/ 182562 w 452437"/>
                      <a:gd name="connsiteY0" fmla="*/ 0 h 595356"/>
                      <a:gd name="connsiteX1" fmla="*/ 452437 w 452437"/>
                      <a:gd name="connsiteY1" fmla="*/ 297678 h 595356"/>
                      <a:gd name="connsiteX2" fmla="*/ 182562 w 452437"/>
                      <a:gd name="connsiteY2" fmla="*/ 595356 h 595356"/>
                      <a:gd name="connsiteX3" fmla="*/ 31672 w 452437"/>
                      <a:gd name="connsiteY3" fmla="*/ 544517 h 595356"/>
                      <a:gd name="connsiteX4" fmla="*/ 0 w 452437"/>
                      <a:gd name="connsiteY4" fmla="*/ 515693 h 595356"/>
                      <a:gd name="connsiteX5" fmla="*/ 8268 w 452437"/>
                      <a:gd name="connsiteY5" fmla="*/ 508168 h 595356"/>
                      <a:gd name="connsiteX6" fmla="*/ 87312 w 452437"/>
                      <a:gd name="connsiteY6" fmla="*/ 297678 h 595356"/>
                      <a:gd name="connsiteX7" fmla="*/ 8268 w 452437"/>
                      <a:gd name="connsiteY7" fmla="*/ 87188 h 595356"/>
                      <a:gd name="connsiteX8" fmla="*/ 0 w 452437"/>
                      <a:gd name="connsiteY8" fmla="*/ 79663 h 595356"/>
                      <a:gd name="connsiteX9" fmla="*/ 31672 w 452437"/>
                      <a:gd name="connsiteY9" fmla="*/ 50839 h 595356"/>
                      <a:gd name="connsiteX10" fmla="*/ 182562 w 452437"/>
                      <a:gd name="connsiteY10" fmla="*/ 0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10" fmla="*/ 178752 w 452437"/>
                      <a:gd name="connsiteY10" fmla="*/ 389118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0" fmla="*/ 8268 w 452437"/>
                      <a:gd name="connsiteY0" fmla="*/ 87188 h 595356"/>
                      <a:gd name="connsiteX1" fmla="*/ 0 w 452437"/>
                      <a:gd name="connsiteY1" fmla="*/ 79663 h 595356"/>
                      <a:gd name="connsiteX2" fmla="*/ 31672 w 452437"/>
                      <a:gd name="connsiteY2" fmla="*/ 50839 h 595356"/>
                      <a:gd name="connsiteX3" fmla="*/ 182562 w 452437"/>
                      <a:gd name="connsiteY3" fmla="*/ 0 h 595356"/>
                      <a:gd name="connsiteX4" fmla="*/ 452437 w 452437"/>
                      <a:gd name="connsiteY4" fmla="*/ 297678 h 595356"/>
                      <a:gd name="connsiteX5" fmla="*/ 182562 w 452437"/>
                      <a:gd name="connsiteY5" fmla="*/ 595356 h 595356"/>
                      <a:gd name="connsiteX6" fmla="*/ 31672 w 452437"/>
                      <a:gd name="connsiteY6" fmla="*/ 544517 h 595356"/>
                      <a:gd name="connsiteX7" fmla="*/ 0 w 452437"/>
                      <a:gd name="connsiteY7" fmla="*/ 515693 h 595356"/>
                      <a:gd name="connsiteX8" fmla="*/ 8268 w 452437"/>
                      <a:gd name="connsiteY8" fmla="*/ 508168 h 595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2437" h="595356">
                        <a:moveTo>
                          <a:pt x="8268" y="87188"/>
                        </a:moveTo>
                        <a:lnTo>
                          <a:pt x="0" y="79663"/>
                        </a:lnTo>
                        <a:lnTo>
                          <a:pt x="31672" y="50839"/>
                        </a:lnTo>
                        <a:cubicBezTo>
                          <a:pt x="74745" y="18742"/>
                          <a:pt x="126669" y="0"/>
                          <a:pt x="182562" y="0"/>
                        </a:cubicBezTo>
                        <a:cubicBezTo>
                          <a:pt x="331610" y="0"/>
                          <a:pt x="452437" y="133275"/>
                          <a:pt x="452437" y="297678"/>
                        </a:cubicBezTo>
                        <a:cubicBezTo>
                          <a:pt x="452437" y="462081"/>
                          <a:pt x="331610" y="595356"/>
                          <a:pt x="182562" y="595356"/>
                        </a:cubicBezTo>
                        <a:cubicBezTo>
                          <a:pt x="126669" y="595356"/>
                          <a:pt x="74745" y="576614"/>
                          <a:pt x="31672" y="544517"/>
                        </a:cubicBezTo>
                        <a:lnTo>
                          <a:pt x="0" y="515693"/>
                        </a:lnTo>
                        <a:lnTo>
                          <a:pt x="8268" y="50816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68" name="楕円 167">
                  <a:extLst>
                    <a:ext uri="{FF2B5EF4-FFF2-40B4-BE49-F238E27FC236}">
                      <a16:creationId xmlns:a16="http://schemas.microsoft.com/office/drawing/2014/main" id="{395E126E-C972-4A9E-BA77-5C2D4BD31AEC}"/>
                    </a:ext>
                  </a:extLst>
                </p:cNvPr>
                <p:cNvSpPr/>
                <p:nvPr/>
              </p:nvSpPr>
              <p:spPr>
                <a:xfrm rot="20700000">
                  <a:off x="4928399" y="4651380"/>
                  <a:ext cx="129102" cy="16905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A7E67895-F8FD-4495-BCA5-A5E634B06E14}"/>
                    </a:ext>
                  </a:extLst>
                </p:cNvPr>
                <p:cNvSpPr/>
                <p:nvPr/>
              </p:nvSpPr>
              <p:spPr>
                <a:xfrm rot="20700000">
                  <a:off x="4942211" y="4710830"/>
                  <a:ext cx="89193" cy="10418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60963C32-4F19-4C71-A921-CBB7C73F87F3}"/>
                    </a:ext>
                  </a:extLst>
                </p:cNvPr>
                <p:cNvSpPr/>
                <p:nvPr/>
              </p:nvSpPr>
              <p:spPr>
                <a:xfrm rot="20700000">
                  <a:off x="4953369" y="4729328"/>
                  <a:ext cx="46343" cy="5488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3E46284E-1E4A-4150-9748-B4B2187AAEE6}"/>
                  </a:ext>
                </a:extLst>
              </p:cNvPr>
              <p:cNvGrpSpPr/>
              <p:nvPr/>
            </p:nvGrpSpPr>
            <p:grpSpPr>
              <a:xfrm>
                <a:off x="4852322" y="5134074"/>
                <a:ext cx="639480" cy="600403"/>
                <a:chOff x="4856423" y="5167654"/>
                <a:chExt cx="639480" cy="600403"/>
              </a:xfrm>
            </p:grpSpPr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F5B2F456-97F5-402F-AE98-2627A38812D6}"/>
                    </a:ext>
                  </a:extLst>
                </p:cNvPr>
                <p:cNvSpPr/>
                <p:nvPr/>
              </p:nvSpPr>
              <p:spPr>
                <a:xfrm rot="13500000">
                  <a:off x="5009044" y="5375920"/>
                  <a:ext cx="239516" cy="544758"/>
                </a:xfrm>
                <a:custGeom>
                  <a:avLst/>
                  <a:gdLst>
                    <a:gd name="connsiteX0" fmla="*/ 209390 w 319178"/>
                    <a:gd name="connsiteY0" fmla="*/ 725941 h 725941"/>
                    <a:gd name="connsiteX1" fmla="*/ 60038 w 319178"/>
                    <a:gd name="connsiteY1" fmla="*/ 725941 h 725941"/>
                    <a:gd name="connsiteX2" fmla="*/ 84202 w 319178"/>
                    <a:gd name="connsiteY2" fmla="*/ 344689 h 725941"/>
                    <a:gd name="connsiteX3" fmla="*/ 79633 w 319178"/>
                    <a:gd name="connsiteY3" fmla="*/ 341609 h 725941"/>
                    <a:gd name="connsiteX4" fmla="*/ 54451 w 319178"/>
                    <a:gd name="connsiteY4" fmla="*/ 280815 h 725941"/>
                    <a:gd name="connsiteX5" fmla="*/ 54452 w 319178"/>
                    <a:gd name="connsiteY5" fmla="*/ 209938 h 725941"/>
                    <a:gd name="connsiteX6" fmla="*/ 1865 w 319178"/>
                    <a:gd name="connsiteY6" fmla="*/ 110804 h 725941"/>
                    <a:gd name="connsiteX7" fmla="*/ 8491 w 319178"/>
                    <a:gd name="connsiteY7" fmla="*/ 89206 h 725941"/>
                    <a:gd name="connsiteX8" fmla="*/ 14572 w 319178"/>
                    <a:gd name="connsiteY8" fmla="*/ 87402 h 725941"/>
                    <a:gd name="connsiteX9" fmla="*/ 30088 w 319178"/>
                    <a:gd name="connsiteY9" fmla="*/ 95833 h 725941"/>
                    <a:gd name="connsiteX10" fmla="*/ 78155 w 319178"/>
                    <a:gd name="connsiteY10" fmla="*/ 174591 h 725941"/>
                    <a:gd name="connsiteX11" fmla="*/ 50927 w 319178"/>
                    <a:gd name="connsiteY11" fmla="*/ 63234 h 725941"/>
                    <a:gd name="connsiteX12" fmla="*/ 64924 w 319178"/>
                    <a:gd name="connsiteY12" fmla="*/ 38992 h 725941"/>
                    <a:gd name="connsiteX13" fmla="*/ 72768 w 319178"/>
                    <a:gd name="connsiteY13" fmla="*/ 38500 h 725941"/>
                    <a:gd name="connsiteX14" fmla="*/ 89166 w 319178"/>
                    <a:gd name="connsiteY14" fmla="*/ 52988 h 725941"/>
                    <a:gd name="connsiteX15" fmla="*/ 121100 w 319178"/>
                    <a:gd name="connsiteY15" fmla="*/ 168896 h 725941"/>
                    <a:gd name="connsiteX16" fmla="*/ 129806 w 319178"/>
                    <a:gd name="connsiteY16" fmla="*/ 19058 h 725941"/>
                    <a:gd name="connsiteX17" fmla="*/ 148864 w 319178"/>
                    <a:gd name="connsiteY17" fmla="*/ 0 h 725941"/>
                    <a:gd name="connsiteX18" fmla="*/ 167923 w 319178"/>
                    <a:gd name="connsiteY18" fmla="*/ 19058 h 725941"/>
                    <a:gd name="connsiteX19" fmla="*/ 167923 w 319178"/>
                    <a:gd name="connsiteY19" fmla="*/ 171004 h 725941"/>
                    <a:gd name="connsiteX20" fmla="*/ 211672 w 319178"/>
                    <a:gd name="connsiteY20" fmla="*/ 48186 h 725941"/>
                    <a:gd name="connsiteX21" fmla="*/ 234904 w 319178"/>
                    <a:gd name="connsiteY21" fmla="*/ 34773 h 725941"/>
                    <a:gd name="connsiteX22" fmla="*/ 248318 w 319178"/>
                    <a:gd name="connsiteY22" fmla="*/ 58006 h 725941"/>
                    <a:gd name="connsiteX23" fmla="*/ 220122 w 319178"/>
                    <a:gd name="connsiteY23" fmla="*/ 173980 h 725941"/>
                    <a:gd name="connsiteX24" fmla="*/ 231625 w 319178"/>
                    <a:gd name="connsiteY24" fmla="*/ 216555 h 725941"/>
                    <a:gd name="connsiteX25" fmla="*/ 278671 w 319178"/>
                    <a:gd name="connsiteY25" fmla="*/ 171598 h 725941"/>
                    <a:gd name="connsiteX26" fmla="*/ 312229 w 319178"/>
                    <a:gd name="connsiteY26" fmla="*/ 171598 h 725941"/>
                    <a:gd name="connsiteX27" fmla="*/ 312228 w 319178"/>
                    <a:gd name="connsiteY27" fmla="*/ 171598 h 725941"/>
                    <a:gd name="connsiteX28" fmla="*/ 312228 w 319178"/>
                    <a:gd name="connsiteY28" fmla="*/ 205156 h 725941"/>
                    <a:gd name="connsiteX29" fmla="*/ 224657 w 319178"/>
                    <a:gd name="connsiteY29" fmla="*/ 298142 h 725941"/>
                    <a:gd name="connsiteX30" fmla="*/ 195116 w 319178"/>
                    <a:gd name="connsiteY30" fmla="*/ 347158 h 725941"/>
                    <a:gd name="connsiteX31" fmla="*/ 185724 w 319178"/>
                    <a:gd name="connsiteY31" fmla="*/ 352546 h 725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19178" h="725941">
                      <a:moveTo>
                        <a:pt x="209390" y="725941"/>
                      </a:moveTo>
                      <a:lnTo>
                        <a:pt x="60038" y="725941"/>
                      </a:lnTo>
                      <a:lnTo>
                        <a:pt x="84202" y="344689"/>
                      </a:lnTo>
                      <a:lnTo>
                        <a:pt x="79633" y="341609"/>
                      </a:lnTo>
                      <a:cubicBezTo>
                        <a:pt x="64075" y="326050"/>
                        <a:pt x="54451" y="304556"/>
                        <a:pt x="54451" y="280815"/>
                      </a:cubicBezTo>
                      <a:lnTo>
                        <a:pt x="54452" y="209938"/>
                      </a:lnTo>
                      <a:lnTo>
                        <a:pt x="1865" y="110804"/>
                      </a:lnTo>
                      <a:cubicBezTo>
                        <a:pt x="-2269" y="103010"/>
                        <a:pt x="697" y="93340"/>
                        <a:pt x="8491" y="89206"/>
                      </a:cubicBezTo>
                      <a:cubicBezTo>
                        <a:pt x="10439" y="88173"/>
                        <a:pt x="12505" y="87583"/>
                        <a:pt x="14572" y="87402"/>
                      </a:cubicBezTo>
                      <a:cubicBezTo>
                        <a:pt x="20773" y="86857"/>
                        <a:pt x="26988" y="89987"/>
                        <a:pt x="30088" y="95833"/>
                      </a:cubicBezTo>
                      <a:cubicBezTo>
                        <a:pt x="46110" y="122085"/>
                        <a:pt x="71566" y="179336"/>
                        <a:pt x="78155" y="174591"/>
                      </a:cubicBezTo>
                      <a:cubicBezTo>
                        <a:pt x="84743" y="169845"/>
                        <a:pt x="60003" y="100353"/>
                        <a:pt x="50927" y="63234"/>
                      </a:cubicBezTo>
                      <a:cubicBezTo>
                        <a:pt x="48098" y="52675"/>
                        <a:pt x="54365" y="41821"/>
                        <a:pt x="64924" y="38992"/>
                      </a:cubicBezTo>
                      <a:cubicBezTo>
                        <a:pt x="67564" y="38284"/>
                        <a:pt x="70222" y="38146"/>
                        <a:pt x="72768" y="38500"/>
                      </a:cubicBezTo>
                      <a:cubicBezTo>
                        <a:pt x="80408" y="39564"/>
                        <a:pt x="87044" y="45069"/>
                        <a:pt x="89166" y="52988"/>
                      </a:cubicBezTo>
                      <a:cubicBezTo>
                        <a:pt x="99985" y="93364"/>
                        <a:pt x="113673" y="169933"/>
                        <a:pt x="121100" y="168896"/>
                      </a:cubicBezTo>
                      <a:cubicBezTo>
                        <a:pt x="128527" y="167858"/>
                        <a:pt x="127078" y="70745"/>
                        <a:pt x="129806" y="19058"/>
                      </a:cubicBezTo>
                      <a:cubicBezTo>
                        <a:pt x="129806" y="8533"/>
                        <a:pt x="138338" y="0"/>
                        <a:pt x="148864" y="0"/>
                      </a:cubicBezTo>
                      <a:cubicBezTo>
                        <a:pt x="159390" y="0"/>
                        <a:pt x="167923" y="8533"/>
                        <a:pt x="167923" y="19058"/>
                      </a:cubicBezTo>
                      <a:cubicBezTo>
                        <a:pt x="167923" y="70577"/>
                        <a:pt x="160650" y="169997"/>
                        <a:pt x="167923" y="171004"/>
                      </a:cubicBezTo>
                      <a:cubicBezTo>
                        <a:pt x="175195" y="172011"/>
                        <a:pt x="197089" y="89996"/>
                        <a:pt x="211672" y="48186"/>
                      </a:cubicBezTo>
                      <a:cubicBezTo>
                        <a:pt x="214383" y="38067"/>
                        <a:pt x="224784" y="32061"/>
                        <a:pt x="234904" y="34773"/>
                      </a:cubicBezTo>
                      <a:cubicBezTo>
                        <a:pt x="245024" y="37485"/>
                        <a:pt x="251029" y="47886"/>
                        <a:pt x="248318" y="58006"/>
                      </a:cubicBezTo>
                      <a:cubicBezTo>
                        <a:pt x="237353" y="98926"/>
                        <a:pt x="223949" y="157475"/>
                        <a:pt x="220122" y="173980"/>
                      </a:cubicBezTo>
                      <a:cubicBezTo>
                        <a:pt x="216296" y="190484"/>
                        <a:pt x="210734" y="213676"/>
                        <a:pt x="231625" y="216555"/>
                      </a:cubicBezTo>
                      <a:cubicBezTo>
                        <a:pt x="239475" y="212535"/>
                        <a:pt x="262989" y="186584"/>
                        <a:pt x="278671" y="171598"/>
                      </a:cubicBezTo>
                      <a:cubicBezTo>
                        <a:pt x="287937" y="162331"/>
                        <a:pt x="302962" y="162331"/>
                        <a:pt x="312229" y="171598"/>
                      </a:cubicBezTo>
                      <a:lnTo>
                        <a:pt x="312228" y="171598"/>
                      </a:lnTo>
                      <a:cubicBezTo>
                        <a:pt x="321495" y="180865"/>
                        <a:pt x="321495" y="195890"/>
                        <a:pt x="312228" y="205156"/>
                      </a:cubicBezTo>
                      <a:lnTo>
                        <a:pt x="224657" y="298142"/>
                      </a:lnTo>
                      <a:cubicBezTo>
                        <a:pt x="220648" y="317731"/>
                        <a:pt x="209978" y="334893"/>
                        <a:pt x="195116" y="347158"/>
                      </a:cubicBezTo>
                      <a:lnTo>
                        <a:pt x="185724" y="35254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四角形: 上の 2 つの角を丸める 162">
                  <a:extLst>
                    <a:ext uri="{FF2B5EF4-FFF2-40B4-BE49-F238E27FC236}">
                      <a16:creationId xmlns:a16="http://schemas.microsoft.com/office/drawing/2014/main" id="{C2F8A0AD-ADCB-4D2C-AAA6-72C5ED5A83E9}"/>
                    </a:ext>
                  </a:extLst>
                </p:cNvPr>
                <p:cNvSpPr/>
                <p:nvPr/>
              </p:nvSpPr>
              <p:spPr>
                <a:xfrm rot="1800000">
                  <a:off x="5310205" y="5167654"/>
                  <a:ext cx="185698" cy="34962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2" name="楕円 151">
              <a:extLst>
                <a:ext uri="{FF2B5EF4-FFF2-40B4-BE49-F238E27FC236}">
                  <a16:creationId xmlns:a16="http://schemas.microsoft.com/office/drawing/2014/main" id="{DDBB2D9C-7F64-4181-9E67-89194E483438}"/>
                </a:ext>
              </a:extLst>
            </p:cNvPr>
            <p:cNvSpPr/>
            <p:nvPr/>
          </p:nvSpPr>
          <p:spPr>
            <a:xfrm>
              <a:off x="3707819" y="5942872"/>
              <a:ext cx="498732" cy="498732"/>
            </a:xfrm>
            <a:prstGeom prst="ellipse">
              <a:avLst/>
            </a:prstGeom>
            <a:solidFill>
              <a:srgbClr val="FFC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18094814-38FC-4E3B-A4BD-35B16106730F}"/>
                </a:ext>
              </a:extLst>
            </p:cNvPr>
            <p:cNvSpPr/>
            <p:nvPr/>
          </p:nvSpPr>
          <p:spPr>
            <a:xfrm>
              <a:off x="4216544" y="5806656"/>
              <a:ext cx="780904" cy="319816"/>
            </a:xfrm>
            <a:custGeom>
              <a:avLst/>
              <a:gdLst>
                <a:gd name="connsiteX0" fmla="*/ 845898 w 1109532"/>
                <a:gd name="connsiteY0" fmla="*/ 120773 h 454404"/>
                <a:gd name="connsiteX1" fmla="*/ 1109532 w 1109532"/>
                <a:gd name="connsiteY1" fmla="*/ 247297 h 454404"/>
                <a:gd name="connsiteX2" fmla="*/ 1086436 w 1109532"/>
                <a:gd name="connsiteY2" fmla="*/ 265978 h 454404"/>
                <a:gd name="connsiteX3" fmla="*/ 753854 w 1109532"/>
                <a:gd name="connsiteY3" fmla="*/ 163984 h 454404"/>
                <a:gd name="connsiteX4" fmla="*/ 534546 w 1109532"/>
                <a:gd name="connsiteY4" fmla="*/ 434017 h 454404"/>
                <a:gd name="connsiteX5" fmla="*/ 532597 w 1109532"/>
                <a:gd name="connsiteY5" fmla="*/ 433844 h 454404"/>
                <a:gd name="connsiteX6" fmla="*/ 534488 w 1109532"/>
                <a:gd name="connsiteY6" fmla="*/ 435723 h 454404"/>
                <a:gd name="connsiteX7" fmla="*/ 511392 w 1109532"/>
                <a:gd name="connsiteY7" fmla="*/ 454404 h 454404"/>
                <a:gd name="connsiteX8" fmla="*/ 278452 w 1109532"/>
                <a:gd name="connsiteY8" fmla="*/ 339048 h 454404"/>
                <a:gd name="connsiteX9" fmla="*/ 39230 w 1109532"/>
                <a:gd name="connsiteY9" fmla="*/ 440738 h 454404"/>
                <a:gd name="connsiteX10" fmla="*/ 17253 w 1109532"/>
                <a:gd name="connsiteY10" fmla="*/ 420752 h 454404"/>
                <a:gd name="connsiteX11" fmla="*/ 279311 w 1109532"/>
                <a:gd name="connsiteY11" fmla="*/ 309355 h 454404"/>
                <a:gd name="connsiteX12" fmla="*/ 482209 w 1109532"/>
                <a:gd name="connsiteY12" fmla="*/ 383758 h 454404"/>
                <a:gd name="connsiteX13" fmla="*/ 509858 w 1109532"/>
                <a:gd name="connsiteY13" fmla="*/ 411241 h 454404"/>
                <a:gd name="connsiteX14" fmla="*/ 529020 w 1109532"/>
                <a:gd name="connsiteY14" fmla="*/ 332485 h 454404"/>
                <a:gd name="connsiteX15" fmla="*/ 745202 w 1109532"/>
                <a:gd name="connsiteY15" fmla="*/ 135568 h 454404"/>
                <a:gd name="connsiteX16" fmla="*/ 845898 w 1109532"/>
                <a:gd name="connsiteY16" fmla="*/ 120773 h 454404"/>
                <a:gd name="connsiteX17" fmla="*/ 828645 w 1109532"/>
                <a:gd name="connsiteY17" fmla="*/ 3 h 454404"/>
                <a:gd name="connsiteX18" fmla="*/ 1092279 w 1109532"/>
                <a:gd name="connsiteY18" fmla="*/ 126527 h 454404"/>
                <a:gd name="connsiteX19" fmla="*/ 1069183 w 1109532"/>
                <a:gd name="connsiteY19" fmla="*/ 145208 h 454404"/>
                <a:gd name="connsiteX20" fmla="*/ 736601 w 1109532"/>
                <a:gd name="connsiteY20" fmla="*/ 43214 h 454404"/>
                <a:gd name="connsiteX21" fmla="*/ 517293 w 1109532"/>
                <a:gd name="connsiteY21" fmla="*/ 313247 h 454404"/>
                <a:gd name="connsiteX22" fmla="*/ 515344 w 1109532"/>
                <a:gd name="connsiteY22" fmla="*/ 313074 h 454404"/>
                <a:gd name="connsiteX23" fmla="*/ 517235 w 1109532"/>
                <a:gd name="connsiteY23" fmla="*/ 314953 h 454404"/>
                <a:gd name="connsiteX24" fmla="*/ 494139 w 1109532"/>
                <a:gd name="connsiteY24" fmla="*/ 333634 h 454404"/>
                <a:gd name="connsiteX25" fmla="*/ 261199 w 1109532"/>
                <a:gd name="connsiteY25" fmla="*/ 218278 h 454404"/>
                <a:gd name="connsiteX26" fmla="*/ 21977 w 1109532"/>
                <a:gd name="connsiteY26" fmla="*/ 319968 h 454404"/>
                <a:gd name="connsiteX27" fmla="*/ 0 w 1109532"/>
                <a:gd name="connsiteY27" fmla="*/ 299982 h 454404"/>
                <a:gd name="connsiteX28" fmla="*/ 262058 w 1109532"/>
                <a:gd name="connsiteY28" fmla="*/ 188585 h 454404"/>
                <a:gd name="connsiteX29" fmla="*/ 464956 w 1109532"/>
                <a:gd name="connsiteY29" fmla="*/ 262988 h 454404"/>
                <a:gd name="connsiteX30" fmla="*/ 492605 w 1109532"/>
                <a:gd name="connsiteY30" fmla="*/ 290471 h 454404"/>
                <a:gd name="connsiteX31" fmla="*/ 511767 w 1109532"/>
                <a:gd name="connsiteY31" fmla="*/ 211715 h 454404"/>
                <a:gd name="connsiteX32" fmla="*/ 727949 w 1109532"/>
                <a:gd name="connsiteY32" fmla="*/ 14797 h 454404"/>
                <a:gd name="connsiteX33" fmla="*/ 828645 w 1109532"/>
                <a:gd name="connsiteY33" fmla="*/ 3 h 454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09532" h="454404">
                  <a:moveTo>
                    <a:pt x="845898" y="120773"/>
                  </a:moveTo>
                  <a:cubicBezTo>
                    <a:pt x="946580" y="121199"/>
                    <a:pt x="1044026" y="166308"/>
                    <a:pt x="1109532" y="247297"/>
                  </a:cubicBezTo>
                  <a:lnTo>
                    <a:pt x="1086436" y="265978"/>
                  </a:lnTo>
                  <a:cubicBezTo>
                    <a:pt x="1006705" y="167402"/>
                    <a:pt x="875140" y="127055"/>
                    <a:pt x="753854" y="163984"/>
                  </a:cubicBezTo>
                  <a:cubicBezTo>
                    <a:pt x="632567" y="200913"/>
                    <a:pt x="545812" y="307735"/>
                    <a:pt x="534546" y="434017"/>
                  </a:cubicBezTo>
                  <a:lnTo>
                    <a:pt x="532597" y="433844"/>
                  </a:lnTo>
                  <a:lnTo>
                    <a:pt x="534488" y="435723"/>
                  </a:lnTo>
                  <a:lnTo>
                    <a:pt x="511392" y="454404"/>
                  </a:lnTo>
                  <a:cubicBezTo>
                    <a:pt x="454293" y="383810"/>
                    <a:pt x="369210" y="341675"/>
                    <a:pt x="278452" y="339048"/>
                  </a:cubicBezTo>
                  <a:cubicBezTo>
                    <a:pt x="187694" y="336421"/>
                    <a:pt x="100316" y="373564"/>
                    <a:pt x="39230" y="440738"/>
                  </a:cubicBezTo>
                  <a:lnTo>
                    <a:pt x="17253" y="420752"/>
                  </a:lnTo>
                  <a:cubicBezTo>
                    <a:pt x="84171" y="347167"/>
                    <a:pt x="179890" y="306478"/>
                    <a:pt x="279311" y="309355"/>
                  </a:cubicBezTo>
                  <a:cubicBezTo>
                    <a:pt x="353877" y="311514"/>
                    <a:pt x="424946" y="338017"/>
                    <a:pt x="482209" y="383758"/>
                  </a:cubicBezTo>
                  <a:lnTo>
                    <a:pt x="509858" y="411241"/>
                  </a:lnTo>
                  <a:lnTo>
                    <a:pt x="529020" y="332485"/>
                  </a:lnTo>
                  <a:cubicBezTo>
                    <a:pt x="567183" y="239316"/>
                    <a:pt x="645553" y="165909"/>
                    <a:pt x="745202" y="135568"/>
                  </a:cubicBezTo>
                  <a:cubicBezTo>
                    <a:pt x="778418" y="125454"/>
                    <a:pt x="812338" y="120631"/>
                    <a:pt x="845898" y="120773"/>
                  </a:cubicBezTo>
                  <a:close/>
                  <a:moveTo>
                    <a:pt x="828645" y="3"/>
                  </a:moveTo>
                  <a:cubicBezTo>
                    <a:pt x="929327" y="429"/>
                    <a:pt x="1026773" y="45538"/>
                    <a:pt x="1092279" y="126527"/>
                  </a:cubicBezTo>
                  <a:lnTo>
                    <a:pt x="1069183" y="145208"/>
                  </a:lnTo>
                  <a:cubicBezTo>
                    <a:pt x="989452" y="46632"/>
                    <a:pt x="857887" y="6285"/>
                    <a:pt x="736601" y="43214"/>
                  </a:cubicBezTo>
                  <a:cubicBezTo>
                    <a:pt x="615314" y="80143"/>
                    <a:pt x="528559" y="186965"/>
                    <a:pt x="517293" y="313247"/>
                  </a:cubicBezTo>
                  <a:lnTo>
                    <a:pt x="515344" y="313074"/>
                  </a:lnTo>
                  <a:lnTo>
                    <a:pt x="517235" y="314953"/>
                  </a:lnTo>
                  <a:lnTo>
                    <a:pt x="494139" y="333634"/>
                  </a:lnTo>
                  <a:cubicBezTo>
                    <a:pt x="437040" y="263040"/>
                    <a:pt x="351957" y="220905"/>
                    <a:pt x="261199" y="218278"/>
                  </a:cubicBezTo>
                  <a:cubicBezTo>
                    <a:pt x="170441" y="215651"/>
                    <a:pt x="83063" y="252794"/>
                    <a:pt x="21977" y="319968"/>
                  </a:cubicBezTo>
                  <a:lnTo>
                    <a:pt x="0" y="299982"/>
                  </a:lnTo>
                  <a:cubicBezTo>
                    <a:pt x="66918" y="226397"/>
                    <a:pt x="162637" y="185708"/>
                    <a:pt x="262058" y="188585"/>
                  </a:cubicBezTo>
                  <a:cubicBezTo>
                    <a:pt x="336624" y="190744"/>
                    <a:pt x="407693" y="217247"/>
                    <a:pt x="464956" y="262988"/>
                  </a:cubicBezTo>
                  <a:lnTo>
                    <a:pt x="492605" y="290471"/>
                  </a:lnTo>
                  <a:lnTo>
                    <a:pt x="511767" y="211715"/>
                  </a:lnTo>
                  <a:cubicBezTo>
                    <a:pt x="549930" y="118546"/>
                    <a:pt x="628300" y="45139"/>
                    <a:pt x="727949" y="14797"/>
                  </a:cubicBezTo>
                  <a:cubicBezTo>
                    <a:pt x="761165" y="4684"/>
                    <a:pt x="795085" y="-139"/>
                    <a:pt x="828645" y="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D6AF631B-FF31-4532-9132-3F3FAC6501F4}"/>
              </a:ext>
            </a:extLst>
          </p:cNvPr>
          <p:cNvGrpSpPr/>
          <p:nvPr/>
        </p:nvGrpSpPr>
        <p:grpSpPr>
          <a:xfrm>
            <a:off x="6862771" y="4184964"/>
            <a:ext cx="2185053" cy="2249549"/>
            <a:chOff x="7019162" y="4184964"/>
            <a:chExt cx="2185053" cy="2249549"/>
          </a:xfrm>
        </p:grpSpPr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AE419B5C-19B2-4FEA-B038-9E52FF85AA22}"/>
                </a:ext>
              </a:extLst>
            </p:cNvPr>
            <p:cNvGrpSpPr/>
            <p:nvPr/>
          </p:nvGrpSpPr>
          <p:grpSpPr>
            <a:xfrm>
              <a:off x="7791732" y="4184964"/>
              <a:ext cx="1412483" cy="2249549"/>
              <a:chOff x="6935701" y="4184964"/>
              <a:chExt cx="1412483" cy="2249549"/>
            </a:xfrm>
          </p:grpSpPr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FEED16E0-928A-41CF-84EE-E085D9D60F23}"/>
                  </a:ext>
                </a:extLst>
              </p:cNvPr>
              <p:cNvGrpSpPr/>
              <p:nvPr/>
            </p:nvGrpSpPr>
            <p:grpSpPr>
              <a:xfrm rot="1800000">
                <a:off x="6935701" y="4979616"/>
                <a:ext cx="639480" cy="600403"/>
                <a:chOff x="4856423" y="5167654"/>
                <a:chExt cx="639480" cy="600403"/>
              </a:xfrm>
            </p:grpSpPr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D7BC35C4-6265-4B13-AFD6-C12E208B4D41}"/>
                    </a:ext>
                  </a:extLst>
                </p:cNvPr>
                <p:cNvSpPr/>
                <p:nvPr/>
              </p:nvSpPr>
              <p:spPr>
                <a:xfrm rot="13500000">
                  <a:off x="5009044" y="5375920"/>
                  <a:ext cx="239516" cy="544758"/>
                </a:xfrm>
                <a:custGeom>
                  <a:avLst/>
                  <a:gdLst>
                    <a:gd name="connsiteX0" fmla="*/ 209390 w 319178"/>
                    <a:gd name="connsiteY0" fmla="*/ 725941 h 725941"/>
                    <a:gd name="connsiteX1" fmla="*/ 60038 w 319178"/>
                    <a:gd name="connsiteY1" fmla="*/ 725941 h 725941"/>
                    <a:gd name="connsiteX2" fmla="*/ 84202 w 319178"/>
                    <a:gd name="connsiteY2" fmla="*/ 344689 h 725941"/>
                    <a:gd name="connsiteX3" fmla="*/ 79633 w 319178"/>
                    <a:gd name="connsiteY3" fmla="*/ 341609 h 725941"/>
                    <a:gd name="connsiteX4" fmla="*/ 54451 w 319178"/>
                    <a:gd name="connsiteY4" fmla="*/ 280815 h 725941"/>
                    <a:gd name="connsiteX5" fmla="*/ 54452 w 319178"/>
                    <a:gd name="connsiteY5" fmla="*/ 209938 h 725941"/>
                    <a:gd name="connsiteX6" fmla="*/ 1865 w 319178"/>
                    <a:gd name="connsiteY6" fmla="*/ 110804 h 725941"/>
                    <a:gd name="connsiteX7" fmla="*/ 8491 w 319178"/>
                    <a:gd name="connsiteY7" fmla="*/ 89206 h 725941"/>
                    <a:gd name="connsiteX8" fmla="*/ 14572 w 319178"/>
                    <a:gd name="connsiteY8" fmla="*/ 87402 h 725941"/>
                    <a:gd name="connsiteX9" fmla="*/ 30088 w 319178"/>
                    <a:gd name="connsiteY9" fmla="*/ 95833 h 725941"/>
                    <a:gd name="connsiteX10" fmla="*/ 78155 w 319178"/>
                    <a:gd name="connsiteY10" fmla="*/ 174591 h 725941"/>
                    <a:gd name="connsiteX11" fmla="*/ 50927 w 319178"/>
                    <a:gd name="connsiteY11" fmla="*/ 63234 h 725941"/>
                    <a:gd name="connsiteX12" fmla="*/ 64924 w 319178"/>
                    <a:gd name="connsiteY12" fmla="*/ 38992 h 725941"/>
                    <a:gd name="connsiteX13" fmla="*/ 72768 w 319178"/>
                    <a:gd name="connsiteY13" fmla="*/ 38500 h 725941"/>
                    <a:gd name="connsiteX14" fmla="*/ 89166 w 319178"/>
                    <a:gd name="connsiteY14" fmla="*/ 52988 h 725941"/>
                    <a:gd name="connsiteX15" fmla="*/ 121100 w 319178"/>
                    <a:gd name="connsiteY15" fmla="*/ 168896 h 725941"/>
                    <a:gd name="connsiteX16" fmla="*/ 129806 w 319178"/>
                    <a:gd name="connsiteY16" fmla="*/ 19058 h 725941"/>
                    <a:gd name="connsiteX17" fmla="*/ 148864 w 319178"/>
                    <a:gd name="connsiteY17" fmla="*/ 0 h 725941"/>
                    <a:gd name="connsiteX18" fmla="*/ 167923 w 319178"/>
                    <a:gd name="connsiteY18" fmla="*/ 19058 h 725941"/>
                    <a:gd name="connsiteX19" fmla="*/ 167923 w 319178"/>
                    <a:gd name="connsiteY19" fmla="*/ 171004 h 725941"/>
                    <a:gd name="connsiteX20" fmla="*/ 211672 w 319178"/>
                    <a:gd name="connsiteY20" fmla="*/ 48186 h 725941"/>
                    <a:gd name="connsiteX21" fmla="*/ 234904 w 319178"/>
                    <a:gd name="connsiteY21" fmla="*/ 34773 h 725941"/>
                    <a:gd name="connsiteX22" fmla="*/ 248318 w 319178"/>
                    <a:gd name="connsiteY22" fmla="*/ 58006 h 725941"/>
                    <a:gd name="connsiteX23" fmla="*/ 220122 w 319178"/>
                    <a:gd name="connsiteY23" fmla="*/ 173980 h 725941"/>
                    <a:gd name="connsiteX24" fmla="*/ 231625 w 319178"/>
                    <a:gd name="connsiteY24" fmla="*/ 216555 h 725941"/>
                    <a:gd name="connsiteX25" fmla="*/ 278671 w 319178"/>
                    <a:gd name="connsiteY25" fmla="*/ 171598 h 725941"/>
                    <a:gd name="connsiteX26" fmla="*/ 312229 w 319178"/>
                    <a:gd name="connsiteY26" fmla="*/ 171598 h 725941"/>
                    <a:gd name="connsiteX27" fmla="*/ 312228 w 319178"/>
                    <a:gd name="connsiteY27" fmla="*/ 171598 h 725941"/>
                    <a:gd name="connsiteX28" fmla="*/ 312228 w 319178"/>
                    <a:gd name="connsiteY28" fmla="*/ 205156 h 725941"/>
                    <a:gd name="connsiteX29" fmla="*/ 224657 w 319178"/>
                    <a:gd name="connsiteY29" fmla="*/ 298142 h 725941"/>
                    <a:gd name="connsiteX30" fmla="*/ 195116 w 319178"/>
                    <a:gd name="connsiteY30" fmla="*/ 347158 h 725941"/>
                    <a:gd name="connsiteX31" fmla="*/ 185724 w 319178"/>
                    <a:gd name="connsiteY31" fmla="*/ 352546 h 725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19178" h="725941">
                      <a:moveTo>
                        <a:pt x="209390" y="725941"/>
                      </a:moveTo>
                      <a:lnTo>
                        <a:pt x="60038" y="725941"/>
                      </a:lnTo>
                      <a:lnTo>
                        <a:pt x="84202" y="344689"/>
                      </a:lnTo>
                      <a:lnTo>
                        <a:pt x="79633" y="341609"/>
                      </a:lnTo>
                      <a:cubicBezTo>
                        <a:pt x="64075" y="326050"/>
                        <a:pt x="54451" y="304556"/>
                        <a:pt x="54451" y="280815"/>
                      </a:cubicBezTo>
                      <a:lnTo>
                        <a:pt x="54452" y="209938"/>
                      </a:lnTo>
                      <a:lnTo>
                        <a:pt x="1865" y="110804"/>
                      </a:lnTo>
                      <a:cubicBezTo>
                        <a:pt x="-2269" y="103010"/>
                        <a:pt x="697" y="93340"/>
                        <a:pt x="8491" y="89206"/>
                      </a:cubicBezTo>
                      <a:cubicBezTo>
                        <a:pt x="10439" y="88173"/>
                        <a:pt x="12505" y="87583"/>
                        <a:pt x="14572" y="87402"/>
                      </a:cubicBezTo>
                      <a:cubicBezTo>
                        <a:pt x="20773" y="86857"/>
                        <a:pt x="26988" y="89987"/>
                        <a:pt x="30088" y="95833"/>
                      </a:cubicBezTo>
                      <a:cubicBezTo>
                        <a:pt x="46110" y="122085"/>
                        <a:pt x="71566" y="179336"/>
                        <a:pt x="78155" y="174591"/>
                      </a:cubicBezTo>
                      <a:cubicBezTo>
                        <a:pt x="84743" y="169845"/>
                        <a:pt x="60003" y="100353"/>
                        <a:pt x="50927" y="63234"/>
                      </a:cubicBezTo>
                      <a:cubicBezTo>
                        <a:pt x="48098" y="52675"/>
                        <a:pt x="54365" y="41821"/>
                        <a:pt x="64924" y="38992"/>
                      </a:cubicBezTo>
                      <a:cubicBezTo>
                        <a:pt x="67564" y="38284"/>
                        <a:pt x="70222" y="38146"/>
                        <a:pt x="72768" y="38500"/>
                      </a:cubicBezTo>
                      <a:cubicBezTo>
                        <a:pt x="80408" y="39564"/>
                        <a:pt x="87044" y="45069"/>
                        <a:pt x="89166" y="52988"/>
                      </a:cubicBezTo>
                      <a:cubicBezTo>
                        <a:pt x="99985" y="93364"/>
                        <a:pt x="113673" y="169933"/>
                        <a:pt x="121100" y="168896"/>
                      </a:cubicBezTo>
                      <a:cubicBezTo>
                        <a:pt x="128527" y="167858"/>
                        <a:pt x="127078" y="70745"/>
                        <a:pt x="129806" y="19058"/>
                      </a:cubicBezTo>
                      <a:cubicBezTo>
                        <a:pt x="129806" y="8533"/>
                        <a:pt x="138338" y="0"/>
                        <a:pt x="148864" y="0"/>
                      </a:cubicBezTo>
                      <a:cubicBezTo>
                        <a:pt x="159390" y="0"/>
                        <a:pt x="167923" y="8533"/>
                        <a:pt x="167923" y="19058"/>
                      </a:cubicBezTo>
                      <a:cubicBezTo>
                        <a:pt x="167923" y="70577"/>
                        <a:pt x="160650" y="169997"/>
                        <a:pt x="167923" y="171004"/>
                      </a:cubicBezTo>
                      <a:cubicBezTo>
                        <a:pt x="175195" y="172011"/>
                        <a:pt x="197089" y="89996"/>
                        <a:pt x="211672" y="48186"/>
                      </a:cubicBezTo>
                      <a:cubicBezTo>
                        <a:pt x="214383" y="38067"/>
                        <a:pt x="224784" y="32061"/>
                        <a:pt x="234904" y="34773"/>
                      </a:cubicBezTo>
                      <a:cubicBezTo>
                        <a:pt x="245024" y="37485"/>
                        <a:pt x="251029" y="47886"/>
                        <a:pt x="248318" y="58006"/>
                      </a:cubicBezTo>
                      <a:cubicBezTo>
                        <a:pt x="237353" y="98926"/>
                        <a:pt x="223949" y="157475"/>
                        <a:pt x="220122" y="173980"/>
                      </a:cubicBezTo>
                      <a:cubicBezTo>
                        <a:pt x="216296" y="190484"/>
                        <a:pt x="210734" y="213676"/>
                        <a:pt x="231625" y="216555"/>
                      </a:cubicBezTo>
                      <a:cubicBezTo>
                        <a:pt x="239475" y="212535"/>
                        <a:pt x="262989" y="186584"/>
                        <a:pt x="278671" y="171598"/>
                      </a:cubicBezTo>
                      <a:cubicBezTo>
                        <a:pt x="287937" y="162331"/>
                        <a:pt x="302962" y="162331"/>
                        <a:pt x="312229" y="171598"/>
                      </a:cubicBezTo>
                      <a:lnTo>
                        <a:pt x="312228" y="171598"/>
                      </a:lnTo>
                      <a:cubicBezTo>
                        <a:pt x="321495" y="180865"/>
                        <a:pt x="321495" y="195890"/>
                        <a:pt x="312228" y="205156"/>
                      </a:cubicBezTo>
                      <a:lnTo>
                        <a:pt x="224657" y="298142"/>
                      </a:lnTo>
                      <a:cubicBezTo>
                        <a:pt x="220648" y="317731"/>
                        <a:pt x="209978" y="334893"/>
                        <a:pt x="195116" y="347158"/>
                      </a:cubicBezTo>
                      <a:lnTo>
                        <a:pt x="185724" y="35254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四角形: 上の 2 つの角を丸める 222">
                  <a:extLst>
                    <a:ext uri="{FF2B5EF4-FFF2-40B4-BE49-F238E27FC236}">
                      <a16:creationId xmlns:a16="http://schemas.microsoft.com/office/drawing/2014/main" id="{BA621D75-5F05-4E77-9BE3-F628CDE4F172}"/>
                    </a:ext>
                  </a:extLst>
                </p:cNvPr>
                <p:cNvSpPr/>
                <p:nvPr/>
              </p:nvSpPr>
              <p:spPr>
                <a:xfrm rot="1800000">
                  <a:off x="5310205" y="5167654"/>
                  <a:ext cx="185698" cy="34962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39EA3D6C-AEC5-4C5E-8B6C-41262AC3CF28}"/>
                  </a:ext>
                </a:extLst>
              </p:cNvPr>
              <p:cNvGrpSpPr/>
              <p:nvPr/>
            </p:nvGrpSpPr>
            <p:grpSpPr>
              <a:xfrm>
                <a:off x="7835838" y="5645359"/>
                <a:ext cx="512346" cy="558024"/>
                <a:chOff x="2087794" y="5753740"/>
                <a:chExt cx="512346" cy="558024"/>
              </a:xfrm>
            </p:grpSpPr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BA9DF906-4410-42B3-B08B-5F5BC84DC6C4}"/>
                    </a:ext>
                  </a:extLst>
                </p:cNvPr>
                <p:cNvSpPr/>
                <p:nvPr/>
              </p:nvSpPr>
              <p:spPr>
                <a:xfrm rot="9900000">
                  <a:off x="2087794" y="5753740"/>
                  <a:ext cx="378233" cy="420466"/>
                </a:xfrm>
                <a:custGeom>
                  <a:avLst/>
                  <a:gdLst>
                    <a:gd name="connsiteX0" fmla="*/ 376727 w 652951"/>
                    <a:gd name="connsiteY0" fmla="*/ 673144 h 673144"/>
                    <a:gd name="connsiteX1" fmla="*/ 397628 w 652951"/>
                    <a:gd name="connsiteY1" fmla="*/ 297836 h 673144"/>
                    <a:gd name="connsiteX2" fmla="*/ 0 w 652951"/>
                    <a:gd name="connsiteY2" fmla="*/ 143123 h 673144"/>
                    <a:gd name="connsiteX3" fmla="*/ 38349 w 652951"/>
                    <a:gd name="connsiteY3" fmla="*/ 0 h 673144"/>
                    <a:gd name="connsiteX4" fmla="*/ 618672 w 652951"/>
                    <a:gd name="connsiteY4" fmla="*/ 89212 h 673144"/>
                    <a:gd name="connsiteX5" fmla="*/ 618593 w 652951"/>
                    <a:gd name="connsiteY5" fmla="*/ 89506 h 673144"/>
                    <a:gd name="connsiteX6" fmla="*/ 620448 w 652951"/>
                    <a:gd name="connsiteY6" fmla="*/ 89506 h 673144"/>
                    <a:gd name="connsiteX7" fmla="*/ 652951 w 652951"/>
                    <a:gd name="connsiteY7" fmla="*/ 673144 h 673144"/>
                    <a:gd name="connsiteX0" fmla="*/ 376727 w 652951"/>
                    <a:gd name="connsiteY0" fmla="*/ 673144 h 673144"/>
                    <a:gd name="connsiteX1" fmla="*/ 397628 w 652951"/>
                    <a:gd name="connsiteY1" fmla="*/ 297836 h 673144"/>
                    <a:gd name="connsiteX2" fmla="*/ 0 w 652951"/>
                    <a:gd name="connsiteY2" fmla="*/ 143123 h 673144"/>
                    <a:gd name="connsiteX3" fmla="*/ 38349 w 652951"/>
                    <a:gd name="connsiteY3" fmla="*/ 0 h 673144"/>
                    <a:gd name="connsiteX4" fmla="*/ 618672 w 652951"/>
                    <a:gd name="connsiteY4" fmla="*/ 89212 h 673144"/>
                    <a:gd name="connsiteX5" fmla="*/ 618593 w 652951"/>
                    <a:gd name="connsiteY5" fmla="*/ 89506 h 673144"/>
                    <a:gd name="connsiteX6" fmla="*/ 652951 w 652951"/>
                    <a:gd name="connsiteY6" fmla="*/ 673144 h 673144"/>
                    <a:gd name="connsiteX7" fmla="*/ 376727 w 652951"/>
                    <a:gd name="connsiteY7" fmla="*/ 673144 h 673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52951" h="673144">
                      <a:moveTo>
                        <a:pt x="376727" y="673144"/>
                      </a:moveTo>
                      <a:lnTo>
                        <a:pt x="397628" y="297836"/>
                      </a:lnTo>
                      <a:lnTo>
                        <a:pt x="0" y="143123"/>
                      </a:lnTo>
                      <a:lnTo>
                        <a:pt x="38349" y="0"/>
                      </a:lnTo>
                      <a:lnTo>
                        <a:pt x="618672" y="89212"/>
                      </a:lnTo>
                      <a:cubicBezTo>
                        <a:pt x="618646" y="89310"/>
                        <a:pt x="618619" y="89408"/>
                        <a:pt x="618593" y="89506"/>
                      </a:cubicBezTo>
                      <a:lnTo>
                        <a:pt x="652951" y="673144"/>
                      </a:lnTo>
                      <a:lnTo>
                        <a:pt x="376727" y="673144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FBDA0E97-9F0A-4F6D-A392-95B237306DE3}"/>
                    </a:ext>
                  </a:extLst>
                </p:cNvPr>
                <p:cNvSpPr/>
                <p:nvPr/>
              </p:nvSpPr>
              <p:spPr>
                <a:xfrm rot="17100000">
                  <a:off x="2380615" y="6092240"/>
                  <a:ext cx="287975" cy="151074"/>
                </a:xfrm>
                <a:custGeom>
                  <a:avLst/>
                  <a:gdLst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240903 w 368198"/>
                    <a:gd name="connsiteY2" fmla="*/ 0 h 197644"/>
                    <a:gd name="connsiteX3" fmla="*/ 344386 w 368198"/>
                    <a:gd name="connsiteY3" fmla="*/ 0 h 197644"/>
                    <a:gd name="connsiteX4" fmla="*/ 368198 w 368198"/>
                    <a:gd name="connsiteY4" fmla="*/ 23812 h 197644"/>
                    <a:gd name="connsiteX5" fmla="*/ 368198 w 368198"/>
                    <a:gd name="connsiteY5" fmla="*/ 169071 h 197644"/>
                    <a:gd name="connsiteX6" fmla="*/ 339625 w 368198"/>
                    <a:gd name="connsiteY6" fmla="*/ 197644 h 197644"/>
                    <a:gd name="connsiteX7" fmla="*/ 311152 w 368198"/>
                    <a:gd name="connsiteY7" fmla="*/ 197644 h 197644"/>
                    <a:gd name="connsiteX8" fmla="*/ 197541 w 368198"/>
                    <a:gd name="connsiteY8" fmla="*/ 197644 h 197644"/>
                    <a:gd name="connsiteX9" fmla="*/ 28573 w 368198"/>
                    <a:gd name="connsiteY9" fmla="*/ 197644 h 197644"/>
                    <a:gd name="connsiteX10" fmla="*/ 0 w 368198"/>
                    <a:gd name="connsiteY10" fmla="*/ 169071 h 197644"/>
                    <a:gd name="connsiteX11" fmla="*/ 0 w 368198"/>
                    <a:gd name="connsiteY11" fmla="*/ 98822 h 197644"/>
                    <a:gd name="connsiteX12" fmla="*/ 98822 w 368198"/>
                    <a:gd name="connsiteY12" fmla="*/ 0 h 197644"/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344386 w 368198"/>
                    <a:gd name="connsiteY2" fmla="*/ 0 h 197644"/>
                    <a:gd name="connsiteX3" fmla="*/ 368198 w 368198"/>
                    <a:gd name="connsiteY3" fmla="*/ 23812 h 197644"/>
                    <a:gd name="connsiteX4" fmla="*/ 368198 w 368198"/>
                    <a:gd name="connsiteY4" fmla="*/ 169071 h 197644"/>
                    <a:gd name="connsiteX5" fmla="*/ 339625 w 368198"/>
                    <a:gd name="connsiteY5" fmla="*/ 197644 h 197644"/>
                    <a:gd name="connsiteX6" fmla="*/ 311152 w 368198"/>
                    <a:gd name="connsiteY6" fmla="*/ 197644 h 197644"/>
                    <a:gd name="connsiteX7" fmla="*/ 197541 w 368198"/>
                    <a:gd name="connsiteY7" fmla="*/ 197644 h 197644"/>
                    <a:gd name="connsiteX8" fmla="*/ 28573 w 368198"/>
                    <a:gd name="connsiteY8" fmla="*/ 197644 h 197644"/>
                    <a:gd name="connsiteX9" fmla="*/ 0 w 368198"/>
                    <a:gd name="connsiteY9" fmla="*/ 169071 h 197644"/>
                    <a:gd name="connsiteX10" fmla="*/ 0 w 368198"/>
                    <a:gd name="connsiteY10" fmla="*/ 98822 h 197644"/>
                    <a:gd name="connsiteX11" fmla="*/ 98822 w 368198"/>
                    <a:gd name="connsiteY11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197541 w 368198"/>
                    <a:gd name="connsiteY6" fmla="*/ 197644 h 197644"/>
                    <a:gd name="connsiteX7" fmla="*/ 28573 w 368198"/>
                    <a:gd name="connsiteY7" fmla="*/ 197644 h 197644"/>
                    <a:gd name="connsiteX8" fmla="*/ 0 w 368198"/>
                    <a:gd name="connsiteY8" fmla="*/ 169071 h 197644"/>
                    <a:gd name="connsiteX9" fmla="*/ 0 w 368198"/>
                    <a:gd name="connsiteY9" fmla="*/ 98822 h 197644"/>
                    <a:gd name="connsiteX10" fmla="*/ 98822 w 368198"/>
                    <a:gd name="connsiteY10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28573 w 368198"/>
                    <a:gd name="connsiteY6" fmla="*/ 197644 h 197644"/>
                    <a:gd name="connsiteX7" fmla="*/ 0 w 368198"/>
                    <a:gd name="connsiteY7" fmla="*/ 169071 h 197644"/>
                    <a:gd name="connsiteX8" fmla="*/ 0 w 368198"/>
                    <a:gd name="connsiteY8" fmla="*/ 98822 h 197644"/>
                    <a:gd name="connsiteX9" fmla="*/ 98822 w 368198"/>
                    <a:gd name="connsiteY9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28573 w 368198"/>
                    <a:gd name="connsiteY5" fmla="*/ 197644 h 197644"/>
                    <a:gd name="connsiteX6" fmla="*/ 0 w 368198"/>
                    <a:gd name="connsiteY6" fmla="*/ 169071 h 197644"/>
                    <a:gd name="connsiteX7" fmla="*/ 0 w 368198"/>
                    <a:gd name="connsiteY7" fmla="*/ 98822 h 197644"/>
                    <a:gd name="connsiteX8" fmla="*/ 98822 w 368198"/>
                    <a:gd name="connsiteY8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8198" h="197644">
                      <a:moveTo>
                        <a:pt x="98822" y="0"/>
                      </a:moveTo>
                      <a:lnTo>
                        <a:pt x="344386" y="0"/>
                      </a:lnTo>
                      <a:cubicBezTo>
                        <a:pt x="357537" y="0"/>
                        <a:pt x="368198" y="10661"/>
                        <a:pt x="368198" y="23812"/>
                      </a:cubicBezTo>
                      <a:lnTo>
                        <a:pt x="368198" y="169071"/>
                      </a:lnTo>
                      <a:cubicBezTo>
                        <a:pt x="368198" y="184851"/>
                        <a:pt x="355405" y="197644"/>
                        <a:pt x="339625" y="197644"/>
                      </a:cubicBezTo>
                      <a:lnTo>
                        <a:pt x="28573" y="197644"/>
                      </a:lnTo>
                      <a:cubicBezTo>
                        <a:pt x="12793" y="197644"/>
                        <a:pt x="0" y="184851"/>
                        <a:pt x="0" y="169071"/>
                      </a:cubicBezTo>
                      <a:lnTo>
                        <a:pt x="0" y="98822"/>
                      </a:lnTo>
                      <a:cubicBezTo>
                        <a:pt x="0" y="44244"/>
                        <a:pt x="44244" y="0"/>
                        <a:pt x="98822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5E7ED94A-53EE-432D-A0E4-1ADDB5B0BB40}"/>
                  </a:ext>
                </a:extLst>
              </p:cNvPr>
              <p:cNvGrpSpPr/>
              <p:nvPr/>
            </p:nvGrpSpPr>
            <p:grpSpPr>
              <a:xfrm rot="19800000">
                <a:off x="7417023" y="5930604"/>
                <a:ext cx="443424" cy="503909"/>
                <a:chOff x="1516911" y="5869311"/>
                <a:chExt cx="443424" cy="503909"/>
              </a:xfrm>
            </p:grpSpPr>
            <p:sp>
              <p:nvSpPr>
                <p:cNvPr id="218" name="台形 217">
                  <a:extLst>
                    <a:ext uri="{FF2B5EF4-FFF2-40B4-BE49-F238E27FC236}">
                      <a16:creationId xmlns:a16="http://schemas.microsoft.com/office/drawing/2014/main" id="{A5C06EB7-F0DF-427D-8743-3494F2E94788}"/>
                    </a:ext>
                  </a:extLst>
                </p:cNvPr>
                <p:cNvSpPr/>
                <p:nvPr/>
              </p:nvSpPr>
              <p:spPr>
                <a:xfrm rot="12600000">
                  <a:off x="1776687" y="5869311"/>
                  <a:ext cx="183648" cy="451225"/>
                </a:xfrm>
                <a:prstGeom prst="trapezoid">
                  <a:avLst>
                    <a:gd name="adj" fmla="val 23179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A8E9A3D6-7B99-4DBB-B6B4-8785408AFAD7}"/>
                    </a:ext>
                  </a:extLst>
                </p:cNvPr>
                <p:cNvSpPr/>
                <p:nvPr/>
              </p:nvSpPr>
              <p:spPr>
                <a:xfrm rot="1800000">
                  <a:off x="1516911" y="6229703"/>
                  <a:ext cx="281167" cy="143517"/>
                </a:xfrm>
                <a:custGeom>
                  <a:avLst/>
                  <a:gdLst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240903 w 368198"/>
                    <a:gd name="connsiteY2" fmla="*/ 0 h 197644"/>
                    <a:gd name="connsiteX3" fmla="*/ 344386 w 368198"/>
                    <a:gd name="connsiteY3" fmla="*/ 0 h 197644"/>
                    <a:gd name="connsiteX4" fmla="*/ 368198 w 368198"/>
                    <a:gd name="connsiteY4" fmla="*/ 23812 h 197644"/>
                    <a:gd name="connsiteX5" fmla="*/ 368198 w 368198"/>
                    <a:gd name="connsiteY5" fmla="*/ 169071 h 197644"/>
                    <a:gd name="connsiteX6" fmla="*/ 339625 w 368198"/>
                    <a:gd name="connsiteY6" fmla="*/ 197644 h 197644"/>
                    <a:gd name="connsiteX7" fmla="*/ 311152 w 368198"/>
                    <a:gd name="connsiteY7" fmla="*/ 197644 h 197644"/>
                    <a:gd name="connsiteX8" fmla="*/ 197541 w 368198"/>
                    <a:gd name="connsiteY8" fmla="*/ 197644 h 197644"/>
                    <a:gd name="connsiteX9" fmla="*/ 28573 w 368198"/>
                    <a:gd name="connsiteY9" fmla="*/ 197644 h 197644"/>
                    <a:gd name="connsiteX10" fmla="*/ 0 w 368198"/>
                    <a:gd name="connsiteY10" fmla="*/ 169071 h 197644"/>
                    <a:gd name="connsiteX11" fmla="*/ 0 w 368198"/>
                    <a:gd name="connsiteY11" fmla="*/ 98822 h 197644"/>
                    <a:gd name="connsiteX12" fmla="*/ 98822 w 368198"/>
                    <a:gd name="connsiteY12" fmla="*/ 0 h 197644"/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344386 w 368198"/>
                    <a:gd name="connsiteY2" fmla="*/ 0 h 197644"/>
                    <a:gd name="connsiteX3" fmla="*/ 368198 w 368198"/>
                    <a:gd name="connsiteY3" fmla="*/ 23812 h 197644"/>
                    <a:gd name="connsiteX4" fmla="*/ 368198 w 368198"/>
                    <a:gd name="connsiteY4" fmla="*/ 169071 h 197644"/>
                    <a:gd name="connsiteX5" fmla="*/ 339625 w 368198"/>
                    <a:gd name="connsiteY5" fmla="*/ 197644 h 197644"/>
                    <a:gd name="connsiteX6" fmla="*/ 311152 w 368198"/>
                    <a:gd name="connsiteY6" fmla="*/ 197644 h 197644"/>
                    <a:gd name="connsiteX7" fmla="*/ 197541 w 368198"/>
                    <a:gd name="connsiteY7" fmla="*/ 197644 h 197644"/>
                    <a:gd name="connsiteX8" fmla="*/ 28573 w 368198"/>
                    <a:gd name="connsiteY8" fmla="*/ 197644 h 197644"/>
                    <a:gd name="connsiteX9" fmla="*/ 0 w 368198"/>
                    <a:gd name="connsiteY9" fmla="*/ 169071 h 197644"/>
                    <a:gd name="connsiteX10" fmla="*/ 0 w 368198"/>
                    <a:gd name="connsiteY10" fmla="*/ 98822 h 197644"/>
                    <a:gd name="connsiteX11" fmla="*/ 98822 w 368198"/>
                    <a:gd name="connsiteY11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197541 w 368198"/>
                    <a:gd name="connsiteY6" fmla="*/ 197644 h 197644"/>
                    <a:gd name="connsiteX7" fmla="*/ 28573 w 368198"/>
                    <a:gd name="connsiteY7" fmla="*/ 197644 h 197644"/>
                    <a:gd name="connsiteX8" fmla="*/ 0 w 368198"/>
                    <a:gd name="connsiteY8" fmla="*/ 169071 h 197644"/>
                    <a:gd name="connsiteX9" fmla="*/ 0 w 368198"/>
                    <a:gd name="connsiteY9" fmla="*/ 98822 h 197644"/>
                    <a:gd name="connsiteX10" fmla="*/ 98822 w 368198"/>
                    <a:gd name="connsiteY10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28573 w 368198"/>
                    <a:gd name="connsiteY6" fmla="*/ 197644 h 197644"/>
                    <a:gd name="connsiteX7" fmla="*/ 0 w 368198"/>
                    <a:gd name="connsiteY7" fmla="*/ 169071 h 197644"/>
                    <a:gd name="connsiteX8" fmla="*/ 0 w 368198"/>
                    <a:gd name="connsiteY8" fmla="*/ 98822 h 197644"/>
                    <a:gd name="connsiteX9" fmla="*/ 98822 w 368198"/>
                    <a:gd name="connsiteY9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28573 w 368198"/>
                    <a:gd name="connsiteY5" fmla="*/ 197644 h 197644"/>
                    <a:gd name="connsiteX6" fmla="*/ 0 w 368198"/>
                    <a:gd name="connsiteY6" fmla="*/ 169071 h 197644"/>
                    <a:gd name="connsiteX7" fmla="*/ 0 w 368198"/>
                    <a:gd name="connsiteY7" fmla="*/ 98822 h 197644"/>
                    <a:gd name="connsiteX8" fmla="*/ 98822 w 368198"/>
                    <a:gd name="connsiteY8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8198" h="197644">
                      <a:moveTo>
                        <a:pt x="98822" y="0"/>
                      </a:moveTo>
                      <a:lnTo>
                        <a:pt x="344386" y="0"/>
                      </a:lnTo>
                      <a:cubicBezTo>
                        <a:pt x="357537" y="0"/>
                        <a:pt x="368198" y="10661"/>
                        <a:pt x="368198" y="23812"/>
                      </a:cubicBezTo>
                      <a:lnTo>
                        <a:pt x="368198" y="169071"/>
                      </a:lnTo>
                      <a:cubicBezTo>
                        <a:pt x="368198" y="184851"/>
                        <a:pt x="355405" y="197644"/>
                        <a:pt x="339625" y="197644"/>
                      </a:cubicBezTo>
                      <a:lnTo>
                        <a:pt x="28573" y="197644"/>
                      </a:lnTo>
                      <a:cubicBezTo>
                        <a:pt x="12793" y="197644"/>
                        <a:pt x="0" y="184851"/>
                        <a:pt x="0" y="169071"/>
                      </a:cubicBezTo>
                      <a:lnTo>
                        <a:pt x="0" y="98822"/>
                      </a:lnTo>
                      <a:cubicBezTo>
                        <a:pt x="0" y="44244"/>
                        <a:pt x="44244" y="0"/>
                        <a:pt x="98822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0" name="台形 199">
                <a:extLst>
                  <a:ext uri="{FF2B5EF4-FFF2-40B4-BE49-F238E27FC236}">
                    <a16:creationId xmlns:a16="http://schemas.microsoft.com/office/drawing/2014/main" id="{7B4C08B9-834E-4AED-8CF9-63A2F41D9F70}"/>
                  </a:ext>
                </a:extLst>
              </p:cNvPr>
              <p:cNvSpPr/>
              <p:nvPr/>
            </p:nvSpPr>
            <p:spPr>
              <a:xfrm rot="20700000">
                <a:off x="7491449" y="4979026"/>
                <a:ext cx="133902" cy="169732"/>
              </a:xfrm>
              <a:prstGeom prst="trapezoid">
                <a:avLst>
                  <a:gd name="adj" fmla="val 1348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台形 200">
                <a:extLst>
                  <a:ext uri="{FF2B5EF4-FFF2-40B4-BE49-F238E27FC236}">
                    <a16:creationId xmlns:a16="http://schemas.microsoft.com/office/drawing/2014/main" id="{05FA163F-AB0E-4B5F-BD59-2EAD9EA4CE16}"/>
                  </a:ext>
                </a:extLst>
              </p:cNvPr>
              <p:cNvSpPr/>
              <p:nvPr/>
            </p:nvSpPr>
            <p:spPr>
              <a:xfrm rot="19800000">
                <a:off x="7520383" y="5579855"/>
                <a:ext cx="522487" cy="411071"/>
              </a:xfrm>
              <a:prstGeom prst="trapezoid">
                <a:avLst>
                  <a:gd name="adj" fmla="val 22153"/>
                </a:avLst>
              </a:prstGeom>
              <a:solidFill>
                <a:srgbClr val="FF3399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sp>
            <p:nvSpPr>
              <p:cNvPr id="202" name="四角形: 上の 2 つの角を丸める 201">
                <a:extLst>
                  <a:ext uri="{FF2B5EF4-FFF2-40B4-BE49-F238E27FC236}">
                    <a16:creationId xmlns:a16="http://schemas.microsoft.com/office/drawing/2014/main" id="{2CA1CE18-3107-4788-BC81-E7667312599A}"/>
                  </a:ext>
                </a:extLst>
              </p:cNvPr>
              <p:cNvSpPr/>
              <p:nvPr/>
            </p:nvSpPr>
            <p:spPr>
              <a:xfrm rot="20700000">
                <a:off x="7445245" y="5091821"/>
                <a:ext cx="401509" cy="603453"/>
              </a:xfrm>
              <a:prstGeom prst="round2SameRect">
                <a:avLst>
                  <a:gd name="adj1" fmla="val 40038"/>
                  <a:gd name="adj2" fmla="val 0"/>
                </a:avLst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63BD4CC6-6E80-4BB4-BDC5-8111DAB932D7}"/>
                  </a:ext>
                </a:extLst>
              </p:cNvPr>
              <p:cNvGrpSpPr/>
              <p:nvPr/>
            </p:nvGrpSpPr>
            <p:grpSpPr>
              <a:xfrm rot="1800000">
                <a:off x="7062579" y="4184964"/>
                <a:ext cx="893080" cy="901662"/>
                <a:chOff x="4845494" y="4227979"/>
                <a:chExt cx="831645" cy="839638"/>
              </a:xfrm>
            </p:grpSpPr>
            <p:grpSp>
              <p:nvGrpSpPr>
                <p:cNvPr id="207" name="グループ化 206">
                  <a:extLst>
                    <a:ext uri="{FF2B5EF4-FFF2-40B4-BE49-F238E27FC236}">
                      <a16:creationId xmlns:a16="http://schemas.microsoft.com/office/drawing/2014/main" id="{C91F6568-7164-4E1D-B81E-C4AC17BC4717}"/>
                    </a:ext>
                  </a:extLst>
                </p:cNvPr>
                <p:cNvGrpSpPr/>
                <p:nvPr/>
              </p:nvGrpSpPr>
              <p:grpSpPr>
                <a:xfrm>
                  <a:off x="4873848" y="4287799"/>
                  <a:ext cx="771151" cy="779818"/>
                  <a:chOff x="2117958" y="1118240"/>
                  <a:chExt cx="771151" cy="779818"/>
                </a:xfrm>
              </p:grpSpPr>
              <p:sp>
                <p:nvSpPr>
                  <p:cNvPr id="216" name="楕円 95">
                    <a:extLst>
                      <a:ext uri="{FF2B5EF4-FFF2-40B4-BE49-F238E27FC236}">
                        <a16:creationId xmlns:a16="http://schemas.microsoft.com/office/drawing/2014/main" id="{B6B92F06-359E-4A30-B87C-48EF0A71F55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117958" y="1602295"/>
                    <a:ext cx="106747" cy="135820"/>
                  </a:xfrm>
                  <a:custGeom>
                    <a:avLst/>
                    <a:gdLst>
                      <a:gd name="connsiteX0" fmla="*/ 0 w 173074"/>
                      <a:gd name="connsiteY0" fmla="*/ 165790 h 331579"/>
                      <a:gd name="connsiteX1" fmla="*/ 86537 w 173074"/>
                      <a:gd name="connsiteY1" fmla="*/ 0 h 331579"/>
                      <a:gd name="connsiteX2" fmla="*/ 173074 w 173074"/>
                      <a:gd name="connsiteY2" fmla="*/ 165790 h 331579"/>
                      <a:gd name="connsiteX3" fmla="*/ 86537 w 173074"/>
                      <a:gd name="connsiteY3" fmla="*/ 331580 h 331579"/>
                      <a:gd name="connsiteX4" fmla="*/ 0 w 173074"/>
                      <a:gd name="connsiteY4" fmla="*/ 165790 h 331579"/>
                      <a:gd name="connsiteX0" fmla="*/ 0 w 173074"/>
                      <a:gd name="connsiteY0" fmla="*/ 165790 h 186514"/>
                      <a:gd name="connsiteX1" fmla="*/ 86537 w 173074"/>
                      <a:gd name="connsiteY1" fmla="*/ 0 h 186514"/>
                      <a:gd name="connsiteX2" fmla="*/ 173074 w 173074"/>
                      <a:gd name="connsiteY2" fmla="*/ 165790 h 186514"/>
                      <a:gd name="connsiteX3" fmla="*/ 0 w 173074"/>
                      <a:gd name="connsiteY3" fmla="*/ 165790 h 186514"/>
                      <a:gd name="connsiteX0" fmla="*/ 6831 w 179905"/>
                      <a:gd name="connsiteY0" fmla="*/ 165790 h 197941"/>
                      <a:gd name="connsiteX1" fmla="*/ 93368 w 179905"/>
                      <a:gd name="connsiteY1" fmla="*/ 0 h 197941"/>
                      <a:gd name="connsiteX2" fmla="*/ 179905 w 179905"/>
                      <a:gd name="connsiteY2" fmla="*/ 165790 h 197941"/>
                      <a:gd name="connsiteX3" fmla="*/ 6831 w 179905"/>
                      <a:gd name="connsiteY3" fmla="*/ 165790 h 197941"/>
                      <a:gd name="connsiteX0" fmla="*/ 477 w 173558"/>
                      <a:gd name="connsiteY0" fmla="*/ 203890 h 227056"/>
                      <a:gd name="connsiteX1" fmla="*/ 127495 w 173558"/>
                      <a:gd name="connsiteY1" fmla="*/ 0 h 227056"/>
                      <a:gd name="connsiteX2" fmla="*/ 173551 w 173558"/>
                      <a:gd name="connsiteY2" fmla="*/ 203890 h 227056"/>
                      <a:gd name="connsiteX3" fmla="*/ 477 w 173558"/>
                      <a:gd name="connsiteY3" fmla="*/ 203890 h 227056"/>
                      <a:gd name="connsiteX0" fmla="*/ 2534 w 175615"/>
                      <a:gd name="connsiteY0" fmla="*/ 203890 h 234288"/>
                      <a:gd name="connsiteX1" fmla="*/ 129552 w 175615"/>
                      <a:gd name="connsiteY1" fmla="*/ 0 h 234288"/>
                      <a:gd name="connsiteX2" fmla="*/ 175608 w 175615"/>
                      <a:gd name="connsiteY2" fmla="*/ 203890 h 234288"/>
                      <a:gd name="connsiteX3" fmla="*/ 2534 w 175615"/>
                      <a:gd name="connsiteY3" fmla="*/ 203890 h 234288"/>
                      <a:gd name="connsiteX0" fmla="*/ 2185 w 175259"/>
                      <a:gd name="connsiteY0" fmla="*/ 184035 h 224032"/>
                      <a:gd name="connsiteX1" fmla="*/ 129203 w 175259"/>
                      <a:gd name="connsiteY1" fmla="*/ 59 h 224032"/>
                      <a:gd name="connsiteX2" fmla="*/ 175259 w 175259"/>
                      <a:gd name="connsiteY2" fmla="*/ 203949 h 224032"/>
                      <a:gd name="connsiteX3" fmla="*/ 2185 w 175259"/>
                      <a:gd name="connsiteY3" fmla="*/ 184035 h 2240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5259" h="224032">
                        <a:moveTo>
                          <a:pt x="2185" y="184035"/>
                        </a:moveTo>
                        <a:cubicBezTo>
                          <a:pt x="-17397" y="132351"/>
                          <a:pt x="100357" y="-3260"/>
                          <a:pt x="129203" y="59"/>
                        </a:cubicBezTo>
                        <a:cubicBezTo>
                          <a:pt x="158049" y="3378"/>
                          <a:pt x="175259" y="112386"/>
                          <a:pt x="175259" y="203949"/>
                        </a:cubicBezTo>
                        <a:cubicBezTo>
                          <a:pt x="160836" y="231581"/>
                          <a:pt x="21767" y="235719"/>
                          <a:pt x="2185" y="184035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7" name="フリーフォーム: 図形 216">
                    <a:extLst>
                      <a:ext uri="{FF2B5EF4-FFF2-40B4-BE49-F238E27FC236}">
                        <a16:creationId xmlns:a16="http://schemas.microsoft.com/office/drawing/2014/main" id="{D6DC3D1C-ABEC-4107-9F26-55227D5D9B2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132261" y="1118240"/>
                    <a:ext cx="756848" cy="779818"/>
                  </a:xfrm>
                  <a:custGeom>
                    <a:avLst/>
                    <a:gdLst>
                      <a:gd name="connsiteX0" fmla="*/ 656151 w 841700"/>
                      <a:gd name="connsiteY0" fmla="*/ 75995 h 889954"/>
                      <a:gd name="connsiteX1" fmla="*/ 841700 w 841700"/>
                      <a:gd name="connsiteY1" fmla="*/ 444977 h 889954"/>
                      <a:gd name="connsiteX2" fmla="*/ 420850 w 841700"/>
                      <a:gd name="connsiteY2" fmla="*/ 889954 h 889954"/>
                      <a:gd name="connsiteX3" fmla="*/ 185549 w 841700"/>
                      <a:gd name="connsiteY3" fmla="*/ 813959 h 889954"/>
                      <a:gd name="connsiteX4" fmla="*/ 150185 w 841700"/>
                      <a:gd name="connsiteY4" fmla="*/ 783109 h 889954"/>
                      <a:gd name="connsiteX5" fmla="*/ 153951 w 841700"/>
                      <a:gd name="connsiteY5" fmla="*/ 776806 h 889954"/>
                      <a:gd name="connsiteX6" fmla="*/ 181520 w 841700"/>
                      <a:gd name="connsiteY6" fmla="*/ 654871 h 889954"/>
                      <a:gd name="connsiteX7" fmla="*/ 51907 w 841700"/>
                      <a:gd name="connsiteY7" fmla="*/ 654871 h 889954"/>
                      <a:gd name="connsiteX8" fmla="*/ 33072 w 841700"/>
                      <a:gd name="connsiteY8" fmla="*/ 618182 h 889954"/>
                      <a:gd name="connsiteX9" fmla="*/ 0 w 841700"/>
                      <a:gd name="connsiteY9" fmla="*/ 444977 h 889954"/>
                      <a:gd name="connsiteX10" fmla="*/ 420850 w 841700"/>
                      <a:gd name="connsiteY10" fmla="*/ 0 h 889954"/>
                      <a:gd name="connsiteX11" fmla="*/ 656151 w 841700"/>
                      <a:gd name="connsiteY11" fmla="*/ 75995 h 889954"/>
                      <a:gd name="connsiteX0" fmla="*/ 656151 w 841700"/>
                      <a:gd name="connsiteY0" fmla="*/ 75995 h 889954"/>
                      <a:gd name="connsiteX1" fmla="*/ 841700 w 841700"/>
                      <a:gd name="connsiteY1" fmla="*/ 444977 h 889954"/>
                      <a:gd name="connsiteX2" fmla="*/ 420850 w 841700"/>
                      <a:gd name="connsiteY2" fmla="*/ 889954 h 889954"/>
                      <a:gd name="connsiteX3" fmla="*/ 185549 w 841700"/>
                      <a:gd name="connsiteY3" fmla="*/ 813959 h 889954"/>
                      <a:gd name="connsiteX4" fmla="*/ 150185 w 841700"/>
                      <a:gd name="connsiteY4" fmla="*/ 783109 h 889954"/>
                      <a:gd name="connsiteX5" fmla="*/ 181520 w 841700"/>
                      <a:gd name="connsiteY5" fmla="*/ 654871 h 889954"/>
                      <a:gd name="connsiteX6" fmla="*/ 51907 w 841700"/>
                      <a:gd name="connsiteY6" fmla="*/ 654871 h 889954"/>
                      <a:gd name="connsiteX7" fmla="*/ 33072 w 841700"/>
                      <a:gd name="connsiteY7" fmla="*/ 618182 h 889954"/>
                      <a:gd name="connsiteX8" fmla="*/ 0 w 841700"/>
                      <a:gd name="connsiteY8" fmla="*/ 444977 h 889954"/>
                      <a:gd name="connsiteX9" fmla="*/ 420850 w 841700"/>
                      <a:gd name="connsiteY9" fmla="*/ 0 h 889954"/>
                      <a:gd name="connsiteX10" fmla="*/ 656151 w 841700"/>
                      <a:gd name="connsiteY10" fmla="*/ 75995 h 8899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41700" h="889954">
                        <a:moveTo>
                          <a:pt x="656151" y="75995"/>
                        </a:moveTo>
                        <a:cubicBezTo>
                          <a:pt x="768098" y="155961"/>
                          <a:pt x="841700" y="291381"/>
                          <a:pt x="841700" y="444977"/>
                        </a:cubicBezTo>
                        <a:cubicBezTo>
                          <a:pt x="841700" y="690731"/>
                          <a:pt x="653279" y="889954"/>
                          <a:pt x="420850" y="889954"/>
                        </a:cubicBezTo>
                        <a:cubicBezTo>
                          <a:pt x="333689" y="889954"/>
                          <a:pt x="252717" y="861938"/>
                          <a:pt x="185549" y="813959"/>
                        </a:cubicBezTo>
                        <a:lnTo>
                          <a:pt x="150185" y="783109"/>
                        </a:lnTo>
                        <a:lnTo>
                          <a:pt x="181520" y="654871"/>
                        </a:lnTo>
                        <a:lnTo>
                          <a:pt x="51907" y="654871"/>
                        </a:lnTo>
                        <a:lnTo>
                          <a:pt x="33072" y="618182"/>
                        </a:lnTo>
                        <a:cubicBezTo>
                          <a:pt x="11776" y="564946"/>
                          <a:pt x="0" y="506416"/>
                          <a:pt x="0" y="444977"/>
                        </a:cubicBezTo>
                        <a:cubicBezTo>
                          <a:pt x="0" y="199223"/>
                          <a:pt x="188421" y="0"/>
                          <a:pt x="420850" y="0"/>
                        </a:cubicBezTo>
                        <a:cubicBezTo>
                          <a:pt x="508011" y="0"/>
                          <a:pt x="588983" y="28016"/>
                          <a:pt x="656151" y="75995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54C2014E-AC14-4776-BF40-340E64CE5F19}"/>
                    </a:ext>
                  </a:extLst>
                </p:cNvPr>
                <p:cNvSpPr/>
                <p:nvPr/>
              </p:nvSpPr>
              <p:spPr>
                <a:xfrm rot="20700000">
                  <a:off x="5148508" y="4774033"/>
                  <a:ext cx="103733" cy="67300"/>
                </a:xfrm>
                <a:prstGeom prst="ellipse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8E614450-A701-4D61-B1AA-EC3957FF9C00}"/>
                    </a:ext>
                  </a:extLst>
                </p:cNvPr>
                <p:cNvSpPr/>
                <p:nvPr/>
              </p:nvSpPr>
              <p:spPr>
                <a:xfrm rot="20700000">
                  <a:off x="4845494" y="4227979"/>
                  <a:ext cx="831645" cy="683154"/>
                </a:xfrm>
                <a:custGeom>
                  <a:avLst/>
                  <a:gdLst>
                    <a:gd name="connsiteX0" fmla="*/ 403748 w 831645"/>
                    <a:gd name="connsiteY0" fmla="*/ 0 h 683154"/>
                    <a:gd name="connsiteX1" fmla="*/ 831645 w 831645"/>
                    <a:gd name="connsiteY1" fmla="*/ 427897 h 683154"/>
                    <a:gd name="connsiteX2" fmla="*/ 758567 w 831645"/>
                    <a:gd name="connsiteY2" fmla="*/ 667139 h 683154"/>
                    <a:gd name="connsiteX3" fmla="*/ 745353 w 831645"/>
                    <a:gd name="connsiteY3" fmla="*/ 683154 h 683154"/>
                    <a:gd name="connsiteX4" fmla="*/ 695860 w 831645"/>
                    <a:gd name="connsiteY4" fmla="*/ 678619 h 683154"/>
                    <a:gd name="connsiteX5" fmla="*/ 457067 w 831645"/>
                    <a:gd name="connsiteY5" fmla="*/ 671512 h 683154"/>
                    <a:gd name="connsiteX6" fmla="*/ 457067 w 831645"/>
                    <a:gd name="connsiteY6" fmla="*/ 291872 h 683154"/>
                    <a:gd name="connsiteX7" fmla="*/ 254844 w 831645"/>
                    <a:gd name="connsiteY7" fmla="*/ 291872 h 683154"/>
                    <a:gd name="connsiteX8" fmla="*/ 239666 w 831645"/>
                    <a:gd name="connsiteY8" fmla="*/ 261405 h 683154"/>
                    <a:gd name="connsiteX9" fmla="*/ 224488 w 831645"/>
                    <a:gd name="connsiteY9" fmla="*/ 291872 h 683154"/>
                    <a:gd name="connsiteX10" fmla="*/ 120067 w 831645"/>
                    <a:gd name="connsiteY10" fmla="*/ 291872 h 683154"/>
                    <a:gd name="connsiteX11" fmla="*/ 104889 w 831645"/>
                    <a:gd name="connsiteY11" fmla="*/ 261405 h 683154"/>
                    <a:gd name="connsiteX12" fmla="*/ 89711 w 831645"/>
                    <a:gd name="connsiteY12" fmla="*/ 291872 h 683154"/>
                    <a:gd name="connsiteX13" fmla="*/ 0 w 831645"/>
                    <a:gd name="connsiteY13" fmla="*/ 291872 h 683154"/>
                    <a:gd name="connsiteX14" fmla="*/ 9477 w 831645"/>
                    <a:gd name="connsiteY14" fmla="*/ 261340 h 683154"/>
                    <a:gd name="connsiteX15" fmla="*/ 403748 w 831645"/>
                    <a:gd name="connsiteY15" fmla="*/ 0 h 683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1645" h="683154">
                      <a:moveTo>
                        <a:pt x="403748" y="0"/>
                      </a:moveTo>
                      <a:cubicBezTo>
                        <a:pt x="640069" y="0"/>
                        <a:pt x="831645" y="191576"/>
                        <a:pt x="831645" y="427897"/>
                      </a:cubicBezTo>
                      <a:cubicBezTo>
                        <a:pt x="831645" y="516518"/>
                        <a:pt x="804705" y="598846"/>
                        <a:pt x="758567" y="667139"/>
                      </a:cubicBezTo>
                      <a:lnTo>
                        <a:pt x="745353" y="683154"/>
                      </a:lnTo>
                      <a:lnTo>
                        <a:pt x="695860" y="678619"/>
                      </a:lnTo>
                      <a:lnTo>
                        <a:pt x="457067" y="671512"/>
                      </a:lnTo>
                      <a:lnTo>
                        <a:pt x="457067" y="291872"/>
                      </a:lnTo>
                      <a:lnTo>
                        <a:pt x="254844" y="291872"/>
                      </a:lnTo>
                      <a:lnTo>
                        <a:pt x="239666" y="261405"/>
                      </a:lnTo>
                      <a:lnTo>
                        <a:pt x="224488" y="291872"/>
                      </a:lnTo>
                      <a:lnTo>
                        <a:pt x="120067" y="291872"/>
                      </a:lnTo>
                      <a:lnTo>
                        <a:pt x="104889" y="261405"/>
                      </a:lnTo>
                      <a:lnTo>
                        <a:pt x="89711" y="291872"/>
                      </a:lnTo>
                      <a:lnTo>
                        <a:pt x="0" y="291872"/>
                      </a:lnTo>
                      <a:lnTo>
                        <a:pt x="9477" y="261340"/>
                      </a:lnTo>
                      <a:cubicBezTo>
                        <a:pt x="74436" y="107762"/>
                        <a:pt x="226507" y="0"/>
                        <a:pt x="40374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5D7F18BF-64DF-4110-9DB5-8D56F3B4DF56}"/>
                    </a:ext>
                  </a:extLst>
                </p:cNvPr>
                <p:cNvGrpSpPr/>
                <p:nvPr/>
              </p:nvGrpSpPr>
              <p:grpSpPr>
                <a:xfrm rot="20700000">
                  <a:off x="5284369" y="4554546"/>
                  <a:ext cx="145096" cy="208240"/>
                  <a:chOff x="2006636" y="4219958"/>
                  <a:chExt cx="184384" cy="264624"/>
                </a:xfrm>
              </p:grpSpPr>
              <p:sp>
                <p:nvSpPr>
                  <p:cNvPr id="214" name="フリーフォーム: 図形 213">
                    <a:extLst>
                      <a:ext uri="{FF2B5EF4-FFF2-40B4-BE49-F238E27FC236}">
                        <a16:creationId xmlns:a16="http://schemas.microsoft.com/office/drawing/2014/main" id="{2D153B26-894B-4BE1-80C7-796105939D3E}"/>
                      </a:ext>
                    </a:extLst>
                  </p:cNvPr>
                  <p:cNvSpPr/>
                  <p:nvPr/>
                </p:nvSpPr>
                <p:spPr>
                  <a:xfrm>
                    <a:off x="2006636" y="4219958"/>
                    <a:ext cx="184384" cy="264624"/>
                  </a:xfrm>
                  <a:custGeom>
                    <a:avLst/>
                    <a:gdLst>
                      <a:gd name="connsiteX0" fmla="*/ 182562 w 452437"/>
                      <a:gd name="connsiteY0" fmla="*/ 0 h 595356"/>
                      <a:gd name="connsiteX1" fmla="*/ 452437 w 452437"/>
                      <a:gd name="connsiteY1" fmla="*/ 297678 h 595356"/>
                      <a:gd name="connsiteX2" fmla="*/ 182562 w 452437"/>
                      <a:gd name="connsiteY2" fmla="*/ 595356 h 595356"/>
                      <a:gd name="connsiteX3" fmla="*/ 31672 w 452437"/>
                      <a:gd name="connsiteY3" fmla="*/ 544517 h 595356"/>
                      <a:gd name="connsiteX4" fmla="*/ 0 w 452437"/>
                      <a:gd name="connsiteY4" fmla="*/ 515693 h 595356"/>
                      <a:gd name="connsiteX5" fmla="*/ 8268 w 452437"/>
                      <a:gd name="connsiteY5" fmla="*/ 508168 h 595356"/>
                      <a:gd name="connsiteX6" fmla="*/ 87312 w 452437"/>
                      <a:gd name="connsiteY6" fmla="*/ 297678 h 595356"/>
                      <a:gd name="connsiteX7" fmla="*/ 8268 w 452437"/>
                      <a:gd name="connsiteY7" fmla="*/ 87188 h 595356"/>
                      <a:gd name="connsiteX8" fmla="*/ 0 w 452437"/>
                      <a:gd name="connsiteY8" fmla="*/ 79663 h 595356"/>
                      <a:gd name="connsiteX9" fmla="*/ 31672 w 452437"/>
                      <a:gd name="connsiteY9" fmla="*/ 50839 h 595356"/>
                      <a:gd name="connsiteX10" fmla="*/ 182562 w 452437"/>
                      <a:gd name="connsiteY10" fmla="*/ 0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10" fmla="*/ 178752 w 452437"/>
                      <a:gd name="connsiteY10" fmla="*/ 389118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0" fmla="*/ 8268 w 452437"/>
                      <a:gd name="connsiteY0" fmla="*/ 87188 h 595356"/>
                      <a:gd name="connsiteX1" fmla="*/ 0 w 452437"/>
                      <a:gd name="connsiteY1" fmla="*/ 79663 h 595356"/>
                      <a:gd name="connsiteX2" fmla="*/ 31672 w 452437"/>
                      <a:gd name="connsiteY2" fmla="*/ 50839 h 595356"/>
                      <a:gd name="connsiteX3" fmla="*/ 182562 w 452437"/>
                      <a:gd name="connsiteY3" fmla="*/ 0 h 595356"/>
                      <a:gd name="connsiteX4" fmla="*/ 452437 w 452437"/>
                      <a:gd name="connsiteY4" fmla="*/ 297678 h 595356"/>
                      <a:gd name="connsiteX5" fmla="*/ 182562 w 452437"/>
                      <a:gd name="connsiteY5" fmla="*/ 595356 h 595356"/>
                      <a:gd name="connsiteX6" fmla="*/ 31672 w 452437"/>
                      <a:gd name="connsiteY6" fmla="*/ 544517 h 595356"/>
                      <a:gd name="connsiteX7" fmla="*/ 0 w 452437"/>
                      <a:gd name="connsiteY7" fmla="*/ 515693 h 595356"/>
                      <a:gd name="connsiteX8" fmla="*/ 8268 w 452437"/>
                      <a:gd name="connsiteY8" fmla="*/ 508168 h 595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2437" h="595356">
                        <a:moveTo>
                          <a:pt x="8268" y="87188"/>
                        </a:moveTo>
                        <a:lnTo>
                          <a:pt x="0" y="79663"/>
                        </a:lnTo>
                        <a:lnTo>
                          <a:pt x="31672" y="50839"/>
                        </a:lnTo>
                        <a:cubicBezTo>
                          <a:pt x="74745" y="18742"/>
                          <a:pt x="126669" y="0"/>
                          <a:pt x="182562" y="0"/>
                        </a:cubicBezTo>
                        <a:cubicBezTo>
                          <a:pt x="331610" y="0"/>
                          <a:pt x="452437" y="133275"/>
                          <a:pt x="452437" y="297678"/>
                        </a:cubicBezTo>
                        <a:cubicBezTo>
                          <a:pt x="452437" y="462081"/>
                          <a:pt x="331610" y="595356"/>
                          <a:pt x="182562" y="595356"/>
                        </a:cubicBezTo>
                        <a:cubicBezTo>
                          <a:pt x="126669" y="595356"/>
                          <a:pt x="74745" y="576614"/>
                          <a:pt x="31672" y="544517"/>
                        </a:cubicBezTo>
                        <a:lnTo>
                          <a:pt x="0" y="515693"/>
                        </a:lnTo>
                        <a:lnTo>
                          <a:pt x="8268" y="508168"/>
                        </a:ln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15" name="フリーフォーム: 図形 214">
                    <a:extLst>
                      <a:ext uri="{FF2B5EF4-FFF2-40B4-BE49-F238E27FC236}">
                        <a16:creationId xmlns:a16="http://schemas.microsoft.com/office/drawing/2014/main" id="{22B8C353-A6E7-44F0-8608-DF334B9A6C11}"/>
                      </a:ext>
                    </a:extLst>
                  </p:cNvPr>
                  <p:cNvSpPr/>
                  <p:nvPr/>
                </p:nvSpPr>
                <p:spPr>
                  <a:xfrm>
                    <a:off x="2022377" y="4259220"/>
                    <a:ext cx="115088" cy="190253"/>
                  </a:xfrm>
                  <a:custGeom>
                    <a:avLst/>
                    <a:gdLst>
                      <a:gd name="connsiteX0" fmla="*/ 182562 w 452437"/>
                      <a:gd name="connsiteY0" fmla="*/ 0 h 595356"/>
                      <a:gd name="connsiteX1" fmla="*/ 452437 w 452437"/>
                      <a:gd name="connsiteY1" fmla="*/ 297678 h 595356"/>
                      <a:gd name="connsiteX2" fmla="*/ 182562 w 452437"/>
                      <a:gd name="connsiteY2" fmla="*/ 595356 h 595356"/>
                      <a:gd name="connsiteX3" fmla="*/ 31672 w 452437"/>
                      <a:gd name="connsiteY3" fmla="*/ 544517 h 595356"/>
                      <a:gd name="connsiteX4" fmla="*/ 0 w 452437"/>
                      <a:gd name="connsiteY4" fmla="*/ 515693 h 595356"/>
                      <a:gd name="connsiteX5" fmla="*/ 8268 w 452437"/>
                      <a:gd name="connsiteY5" fmla="*/ 508168 h 595356"/>
                      <a:gd name="connsiteX6" fmla="*/ 87312 w 452437"/>
                      <a:gd name="connsiteY6" fmla="*/ 297678 h 595356"/>
                      <a:gd name="connsiteX7" fmla="*/ 8268 w 452437"/>
                      <a:gd name="connsiteY7" fmla="*/ 87188 h 595356"/>
                      <a:gd name="connsiteX8" fmla="*/ 0 w 452437"/>
                      <a:gd name="connsiteY8" fmla="*/ 79663 h 595356"/>
                      <a:gd name="connsiteX9" fmla="*/ 31672 w 452437"/>
                      <a:gd name="connsiteY9" fmla="*/ 50839 h 595356"/>
                      <a:gd name="connsiteX10" fmla="*/ 182562 w 452437"/>
                      <a:gd name="connsiteY10" fmla="*/ 0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10" fmla="*/ 178752 w 452437"/>
                      <a:gd name="connsiteY10" fmla="*/ 389118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0" fmla="*/ 8268 w 452437"/>
                      <a:gd name="connsiteY0" fmla="*/ 87188 h 595356"/>
                      <a:gd name="connsiteX1" fmla="*/ 0 w 452437"/>
                      <a:gd name="connsiteY1" fmla="*/ 79663 h 595356"/>
                      <a:gd name="connsiteX2" fmla="*/ 31672 w 452437"/>
                      <a:gd name="connsiteY2" fmla="*/ 50839 h 595356"/>
                      <a:gd name="connsiteX3" fmla="*/ 182562 w 452437"/>
                      <a:gd name="connsiteY3" fmla="*/ 0 h 595356"/>
                      <a:gd name="connsiteX4" fmla="*/ 452437 w 452437"/>
                      <a:gd name="connsiteY4" fmla="*/ 297678 h 595356"/>
                      <a:gd name="connsiteX5" fmla="*/ 182562 w 452437"/>
                      <a:gd name="connsiteY5" fmla="*/ 595356 h 595356"/>
                      <a:gd name="connsiteX6" fmla="*/ 31672 w 452437"/>
                      <a:gd name="connsiteY6" fmla="*/ 544517 h 595356"/>
                      <a:gd name="connsiteX7" fmla="*/ 0 w 452437"/>
                      <a:gd name="connsiteY7" fmla="*/ 515693 h 595356"/>
                      <a:gd name="connsiteX8" fmla="*/ 8268 w 452437"/>
                      <a:gd name="connsiteY8" fmla="*/ 508168 h 595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2437" h="595356">
                        <a:moveTo>
                          <a:pt x="8268" y="87188"/>
                        </a:moveTo>
                        <a:lnTo>
                          <a:pt x="0" y="79663"/>
                        </a:lnTo>
                        <a:lnTo>
                          <a:pt x="31672" y="50839"/>
                        </a:lnTo>
                        <a:cubicBezTo>
                          <a:pt x="74745" y="18742"/>
                          <a:pt x="126669" y="0"/>
                          <a:pt x="182562" y="0"/>
                        </a:cubicBezTo>
                        <a:cubicBezTo>
                          <a:pt x="331610" y="0"/>
                          <a:pt x="452437" y="133275"/>
                          <a:pt x="452437" y="297678"/>
                        </a:cubicBezTo>
                        <a:cubicBezTo>
                          <a:pt x="452437" y="462081"/>
                          <a:pt x="331610" y="595356"/>
                          <a:pt x="182562" y="595356"/>
                        </a:cubicBezTo>
                        <a:cubicBezTo>
                          <a:pt x="126669" y="595356"/>
                          <a:pt x="74745" y="576614"/>
                          <a:pt x="31672" y="544517"/>
                        </a:cubicBezTo>
                        <a:lnTo>
                          <a:pt x="0" y="515693"/>
                        </a:lnTo>
                        <a:lnTo>
                          <a:pt x="8268" y="50816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211" name="楕円 210">
                  <a:extLst>
                    <a:ext uri="{FF2B5EF4-FFF2-40B4-BE49-F238E27FC236}">
                      <a16:creationId xmlns:a16="http://schemas.microsoft.com/office/drawing/2014/main" id="{18E51F8B-F753-44AB-BCE0-09EB3EFBADE4}"/>
                    </a:ext>
                  </a:extLst>
                </p:cNvPr>
                <p:cNvSpPr/>
                <p:nvPr/>
              </p:nvSpPr>
              <p:spPr>
                <a:xfrm rot="20700000">
                  <a:off x="4928399" y="4651380"/>
                  <a:ext cx="129102" cy="16905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楕円 211">
                  <a:extLst>
                    <a:ext uri="{FF2B5EF4-FFF2-40B4-BE49-F238E27FC236}">
                      <a16:creationId xmlns:a16="http://schemas.microsoft.com/office/drawing/2014/main" id="{720E858A-067B-43D0-85CE-EA3BACA03686}"/>
                    </a:ext>
                  </a:extLst>
                </p:cNvPr>
                <p:cNvSpPr/>
                <p:nvPr/>
              </p:nvSpPr>
              <p:spPr>
                <a:xfrm rot="20700000">
                  <a:off x="4923380" y="4678213"/>
                  <a:ext cx="89193" cy="10418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楕円 212">
                  <a:extLst>
                    <a:ext uri="{FF2B5EF4-FFF2-40B4-BE49-F238E27FC236}">
                      <a16:creationId xmlns:a16="http://schemas.microsoft.com/office/drawing/2014/main" id="{316A252B-660E-4272-8D5C-7ACCE405BE30}"/>
                    </a:ext>
                  </a:extLst>
                </p:cNvPr>
                <p:cNvSpPr/>
                <p:nvPr/>
              </p:nvSpPr>
              <p:spPr>
                <a:xfrm rot="20700000">
                  <a:off x="4934537" y="4696711"/>
                  <a:ext cx="46343" cy="5488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547F0B46-7C63-4E0A-A081-6C4A80045196}"/>
                  </a:ext>
                </a:extLst>
              </p:cNvPr>
              <p:cNvGrpSpPr/>
              <p:nvPr/>
            </p:nvGrpSpPr>
            <p:grpSpPr>
              <a:xfrm rot="3600000">
                <a:off x="6966750" y="4783209"/>
                <a:ext cx="639480" cy="600403"/>
                <a:chOff x="4856423" y="5167654"/>
                <a:chExt cx="639480" cy="600403"/>
              </a:xfrm>
            </p:grpSpPr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63196554-7173-4CEE-B2D4-E9D4236DE18F}"/>
                    </a:ext>
                  </a:extLst>
                </p:cNvPr>
                <p:cNvSpPr/>
                <p:nvPr/>
              </p:nvSpPr>
              <p:spPr>
                <a:xfrm rot="13500000">
                  <a:off x="5009044" y="5375920"/>
                  <a:ext cx="239516" cy="544758"/>
                </a:xfrm>
                <a:custGeom>
                  <a:avLst/>
                  <a:gdLst>
                    <a:gd name="connsiteX0" fmla="*/ 209390 w 319178"/>
                    <a:gd name="connsiteY0" fmla="*/ 725941 h 725941"/>
                    <a:gd name="connsiteX1" fmla="*/ 60038 w 319178"/>
                    <a:gd name="connsiteY1" fmla="*/ 725941 h 725941"/>
                    <a:gd name="connsiteX2" fmla="*/ 84202 w 319178"/>
                    <a:gd name="connsiteY2" fmla="*/ 344689 h 725941"/>
                    <a:gd name="connsiteX3" fmla="*/ 79633 w 319178"/>
                    <a:gd name="connsiteY3" fmla="*/ 341609 h 725941"/>
                    <a:gd name="connsiteX4" fmla="*/ 54451 w 319178"/>
                    <a:gd name="connsiteY4" fmla="*/ 280815 h 725941"/>
                    <a:gd name="connsiteX5" fmla="*/ 54452 w 319178"/>
                    <a:gd name="connsiteY5" fmla="*/ 209938 h 725941"/>
                    <a:gd name="connsiteX6" fmla="*/ 1865 w 319178"/>
                    <a:gd name="connsiteY6" fmla="*/ 110804 h 725941"/>
                    <a:gd name="connsiteX7" fmla="*/ 8491 w 319178"/>
                    <a:gd name="connsiteY7" fmla="*/ 89206 h 725941"/>
                    <a:gd name="connsiteX8" fmla="*/ 14572 w 319178"/>
                    <a:gd name="connsiteY8" fmla="*/ 87402 h 725941"/>
                    <a:gd name="connsiteX9" fmla="*/ 30088 w 319178"/>
                    <a:gd name="connsiteY9" fmla="*/ 95833 h 725941"/>
                    <a:gd name="connsiteX10" fmla="*/ 78155 w 319178"/>
                    <a:gd name="connsiteY10" fmla="*/ 174591 h 725941"/>
                    <a:gd name="connsiteX11" fmla="*/ 50927 w 319178"/>
                    <a:gd name="connsiteY11" fmla="*/ 63234 h 725941"/>
                    <a:gd name="connsiteX12" fmla="*/ 64924 w 319178"/>
                    <a:gd name="connsiteY12" fmla="*/ 38992 h 725941"/>
                    <a:gd name="connsiteX13" fmla="*/ 72768 w 319178"/>
                    <a:gd name="connsiteY13" fmla="*/ 38500 h 725941"/>
                    <a:gd name="connsiteX14" fmla="*/ 89166 w 319178"/>
                    <a:gd name="connsiteY14" fmla="*/ 52988 h 725941"/>
                    <a:gd name="connsiteX15" fmla="*/ 121100 w 319178"/>
                    <a:gd name="connsiteY15" fmla="*/ 168896 h 725941"/>
                    <a:gd name="connsiteX16" fmla="*/ 129806 w 319178"/>
                    <a:gd name="connsiteY16" fmla="*/ 19058 h 725941"/>
                    <a:gd name="connsiteX17" fmla="*/ 148864 w 319178"/>
                    <a:gd name="connsiteY17" fmla="*/ 0 h 725941"/>
                    <a:gd name="connsiteX18" fmla="*/ 167923 w 319178"/>
                    <a:gd name="connsiteY18" fmla="*/ 19058 h 725941"/>
                    <a:gd name="connsiteX19" fmla="*/ 167923 w 319178"/>
                    <a:gd name="connsiteY19" fmla="*/ 171004 h 725941"/>
                    <a:gd name="connsiteX20" fmla="*/ 211672 w 319178"/>
                    <a:gd name="connsiteY20" fmla="*/ 48186 h 725941"/>
                    <a:gd name="connsiteX21" fmla="*/ 234904 w 319178"/>
                    <a:gd name="connsiteY21" fmla="*/ 34773 h 725941"/>
                    <a:gd name="connsiteX22" fmla="*/ 248318 w 319178"/>
                    <a:gd name="connsiteY22" fmla="*/ 58006 h 725941"/>
                    <a:gd name="connsiteX23" fmla="*/ 220122 w 319178"/>
                    <a:gd name="connsiteY23" fmla="*/ 173980 h 725941"/>
                    <a:gd name="connsiteX24" fmla="*/ 231625 w 319178"/>
                    <a:gd name="connsiteY24" fmla="*/ 216555 h 725941"/>
                    <a:gd name="connsiteX25" fmla="*/ 278671 w 319178"/>
                    <a:gd name="connsiteY25" fmla="*/ 171598 h 725941"/>
                    <a:gd name="connsiteX26" fmla="*/ 312229 w 319178"/>
                    <a:gd name="connsiteY26" fmla="*/ 171598 h 725941"/>
                    <a:gd name="connsiteX27" fmla="*/ 312228 w 319178"/>
                    <a:gd name="connsiteY27" fmla="*/ 171598 h 725941"/>
                    <a:gd name="connsiteX28" fmla="*/ 312228 w 319178"/>
                    <a:gd name="connsiteY28" fmla="*/ 205156 h 725941"/>
                    <a:gd name="connsiteX29" fmla="*/ 224657 w 319178"/>
                    <a:gd name="connsiteY29" fmla="*/ 298142 h 725941"/>
                    <a:gd name="connsiteX30" fmla="*/ 195116 w 319178"/>
                    <a:gd name="connsiteY30" fmla="*/ 347158 h 725941"/>
                    <a:gd name="connsiteX31" fmla="*/ 185724 w 319178"/>
                    <a:gd name="connsiteY31" fmla="*/ 352546 h 725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19178" h="725941">
                      <a:moveTo>
                        <a:pt x="209390" y="725941"/>
                      </a:moveTo>
                      <a:lnTo>
                        <a:pt x="60038" y="725941"/>
                      </a:lnTo>
                      <a:lnTo>
                        <a:pt x="84202" y="344689"/>
                      </a:lnTo>
                      <a:lnTo>
                        <a:pt x="79633" y="341609"/>
                      </a:lnTo>
                      <a:cubicBezTo>
                        <a:pt x="64075" y="326050"/>
                        <a:pt x="54451" y="304556"/>
                        <a:pt x="54451" y="280815"/>
                      </a:cubicBezTo>
                      <a:lnTo>
                        <a:pt x="54452" y="209938"/>
                      </a:lnTo>
                      <a:lnTo>
                        <a:pt x="1865" y="110804"/>
                      </a:lnTo>
                      <a:cubicBezTo>
                        <a:pt x="-2269" y="103010"/>
                        <a:pt x="697" y="93340"/>
                        <a:pt x="8491" y="89206"/>
                      </a:cubicBezTo>
                      <a:cubicBezTo>
                        <a:pt x="10439" y="88173"/>
                        <a:pt x="12505" y="87583"/>
                        <a:pt x="14572" y="87402"/>
                      </a:cubicBezTo>
                      <a:cubicBezTo>
                        <a:pt x="20773" y="86857"/>
                        <a:pt x="26988" y="89987"/>
                        <a:pt x="30088" y="95833"/>
                      </a:cubicBezTo>
                      <a:cubicBezTo>
                        <a:pt x="46110" y="122085"/>
                        <a:pt x="71566" y="179336"/>
                        <a:pt x="78155" y="174591"/>
                      </a:cubicBezTo>
                      <a:cubicBezTo>
                        <a:pt x="84743" y="169845"/>
                        <a:pt x="60003" y="100353"/>
                        <a:pt x="50927" y="63234"/>
                      </a:cubicBezTo>
                      <a:cubicBezTo>
                        <a:pt x="48098" y="52675"/>
                        <a:pt x="54365" y="41821"/>
                        <a:pt x="64924" y="38992"/>
                      </a:cubicBezTo>
                      <a:cubicBezTo>
                        <a:pt x="67564" y="38284"/>
                        <a:pt x="70222" y="38146"/>
                        <a:pt x="72768" y="38500"/>
                      </a:cubicBezTo>
                      <a:cubicBezTo>
                        <a:pt x="80408" y="39564"/>
                        <a:pt x="87044" y="45069"/>
                        <a:pt x="89166" y="52988"/>
                      </a:cubicBezTo>
                      <a:cubicBezTo>
                        <a:pt x="99985" y="93364"/>
                        <a:pt x="113673" y="169933"/>
                        <a:pt x="121100" y="168896"/>
                      </a:cubicBezTo>
                      <a:cubicBezTo>
                        <a:pt x="128527" y="167858"/>
                        <a:pt x="127078" y="70745"/>
                        <a:pt x="129806" y="19058"/>
                      </a:cubicBezTo>
                      <a:cubicBezTo>
                        <a:pt x="129806" y="8533"/>
                        <a:pt x="138338" y="0"/>
                        <a:pt x="148864" y="0"/>
                      </a:cubicBezTo>
                      <a:cubicBezTo>
                        <a:pt x="159390" y="0"/>
                        <a:pt x="167923" y="8533"/>
                        <a:pt x="167923" y="19058"/>
                      </a:cubicBezTo>
                      <a:cubicBezTo>
                        <a:pt x="167923" y="70577"/>
                        <a:pt x="160650" y="169997"/>
                        <a:pt x="167923" y="171004"/>
                      </a:cubicBezTo>
                      <a:cubicBezTo>
                        <a:pt x="175195" y="172011"/>
                        <a:pt x="197089" y="89996"/>
                        <a:pt x="211672" y="48186"/>
                      </a:cubicBezTo>
                      <a:cubicBezTo>
                        <a:pt x="214383" y="38067"/>
                        <a:pt x="224784" y="32061"/>
                        <a:pt x="234904" y="34773"/>
                      </a:cubicBezTo>
                      <a:cubicBezTo>
                        <a:pt x="245024" y="37485"/>
                        <a:pt x="251029" y="47886"/>
                        <a:pt x="248318" y="58006"/>
                      </a:cubicBezTo>
                      <a:cubicBezTo>
                        <a:pt x="237353" y="98926"/>
                        <a:pt x="223949" y="157475"/>
                        <a:pt x="220122" y="173980"/>
                      </a:cubicBezTo>
                      <a:cubicBezTo>
                        <a:pt x="216296" y="190484"/>
                        <a:pt x="210734" y="213676"/>
                        <a:pt x="231625" y="216555"/>
                      </a:cubicBezTo>
                      <a:cubicBezTo>
                        <a:pt x="239475" y="212535"/>
                        <a:pt x="262989" y="186584"/>
                        <a:pt x="278671" y="171598"/>
                      </a:cubicBezTo>
                      <a:cubicBezTo>
                        <a:pt x="287937" y="162331"/>
                        <a:pt x="302962" y="162331"/>
                        <a:pt x="312229" y="171598"/>
                      </a:cubicBezTo>
                      <a:lnTo>
                        <a:pt x="312228" y="171598"/>
                      </a:lnTo>
                      <a:cubicBezTo>
                        <a:pt x="321495" y="180865"/>
                        <a:pt x="321495" y="195890"/>
                        <a:pt x="312228" y="205156"/>
                      </a:cubicBezTo>
                      <a:lnTo>
                        <a:pt x="224657" y="298142"/>
                      </a:lnTo>
                      <a:cubicBezTo>
                        <a:pt x="220648" y="317731"/>
                        <a:pt x="209978" y="334893"/>
                        <a:pt x="195116" y="347158"/>
                      </a:cubicBezTo>
                      <a:lnTo>
                        <a:pt x="185724" y="35254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四角形: 上の 2 つの角を丸める 205">
                  <a:extLst>
                    <a:ext uri="{FF2B5EF4-FFF2-40B4-BE49-F238E27FC236}">
                      <a16:creationId xmlns:a16="http://schemas.microsoft.com/office/drawing/2014/main" id="{BA70F2B3-6B8E-4C7F-8EDB-FE3C12203B86}"/>
                    </a:ext>
                  </a:extLst>
                </p:cNvPr>
                <p:cNvSpPr/>
                <p:nvPr/>
              </p:nvSpPr>
              <p:spPr>
                <a:xfrm rot="1800000">
                  <a:off x="5310205" y="5167654"/>
                  <a:ext cx="185698" cy="34962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26AC3DFD-C28F-495C-B66E-F63E13D4251E}"/>
                </a:ext>
              </a:extLst>
            </p:cNvPr>
            <p:cNvGrpSpPr/>
            <p:nvPr/>
          </p:nvGrpSpPr>
          <p:grpSpPr>
            <a:xfrm>
              <a:off x="7019162" y="4378760"/>
              <a:ext cx="383408" cy="291748"/>
              <a:chOff x="3380749" y="4781515"/>
              <a:chExt cx="1010063" cy="768590"/>
            </a:xfrm>
          </p:grpSpPr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EC8EE65E-39F2-4C9D-8624-573E3A79B888}"/>
                  </a:ext>
                </a:extLst>
              </p:cNvPr>
              <p:cNvGrpSpPr/>
              <p:nvPr/>
            </p:nvGrpSpPr>
            <p:grpSpPr>
              <a:xfrm rot="20924143">
                <a:off x="3388464" y="4784115"/>
                <a:ext cx="697922" cy="527694"/>
                <a:chOff x="3624181" y="4914587"/>
                <a:chExt cx="918937" cy="643030"/>
              </a:xfrm>
            </p:grpSpPr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0D281094-DED8-4B62-B5C8-CF54FBDC0D3F}"/>
                    </a:ext>
                  </a:extLst>
                </p:cNvPr>
                <p:cNvSpPr/>
                <p:nvPr/>
              </p:nvSpPr>
              <p:spPr>
                <a:xfrm rot="15300000" flipH="1">
                  <a:off x="3998492" y="5012991"/>
                  <a:ext cx="347575" cy="741677"/>
                </a:xfrm>
                <a:custGeom>
                  <a:avLst/>
                  <a:gdLst>
                    <a:gd name="connsiteX0" fmla="*/ 100476 w 387608"/>
                    <a:gd name="connsiteY0" fmla="*/ 46459 h 598956"/>
                    <a:gd name="connsiteX1" fmla="*/ 6083 w 387608"/>
                    <a:gd name="connsiteY1" fmla="*/ 377635 h 598956"/>
                    <a:gd name="connsiteX2" fmla="*/ 226372 w 387608"/>
                    <a:gd name="connsiteY2" fmla="*/ 465581 h 598956"/>
                    <a:gd name="connsiteX3" fmla="*/ 259427 w 387608"/>
                    <a:gd name="connsiteY3" fmla="*/ 463267 h 598956"/>
                    <a:gd name="connsiteX4" fmla="*/ 262921 w 387608"/>
                    <a:gd name="connsiteY4" fmla="*/ 502428 h 598956"/>
                    <a:gd name="connsiteX5" fmla="*/ 277827 w 387608"/>
                    <a:gd name="connsiteY5" fmla="*/ 584989 h 598956"/>
                    <a:gd name="connsiteX6" fmla="*/ 387444 w 387608"/>
                    <a:gd name="connsiteY6" fmla="*/ 432520 h 598956"/>
                    <a:gd name="connsiteX7" fmla="*/ 371862 w 387608"/>
                    <a:gd name="connsiteY7" fmla="*/ 332331 h 598956"/>
                    <a:gd name="connsiteX8" fmla="*/ 370398 w 387608"/>
                    <a:gd name="connsiteY8" fmla="*/ 328927 h 598956"/>
                    <a:gd name="connsiteX9" fmla="*/ 368343 w 387608"/>
                    <a:gd name="connsiteY9" fmla="*/ 313396 h 598956"/>
                    <a:gd name="connsiteX10" fmla="*/ 153390 w 387608"/>
                    <a:gd name="connsiteY10" fmla="*/ 106 h 598956"/>
                    <a:gd name="connsiteX11" fmla="*/ 100476 w 387608"/>
                    <a:gd name="connsiteY11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63071 w 387758"/>
                    <a:gd name="connsiteY3" fmla="*/ 502428 h 598956"/>
                    <a:gd name="connsiteX4" fmla="*/ 277977 w 387758"/>
                    <a:gd name="connsiteY4" fmla="*/ 584989 h 598956"/>
                    <a:gd name="connsiteX5" fmla="*/ 387594 w 387758"/>
                    <a:gd name="connsiteY5" fmla="*/ 432520 h 598956"/>
                    <a:gd name="connsiteX6" fmla="*/ 372012 w 387758"/>
                    <a:gd name="connsiteY6" fmla="*/ 332331 h 598956"/>
                    <a:gd name="connsiteX7" fmla="*/ 370548 w 387758"/>
                    <a:gd name="connsiteY7" fmla="*/ 328927 h 598956"/>
                    <a:gd name="connsiteX8" fmla="*/ 368493 w 387758"/>
                    <a:gd name="connsiteY8" fmla="*/ 313396 h 598956"/>
                    <a:gd name="connsiteX9" fmla="*/ 153540 w 387758"/>
                    <a:gd name="connsiteY9" fmla="*/ 106 h 598956"/>
                    <a:gd name="connsiteX10" fmla="*/ 100626 w 387758"/>
                    <a:gd name="connsiteY10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70548 w 387758"/>
                    <a:gd name="connsiteY6" fmla="*/ 328927 h 598956"/>
                    <a:gd name="connsiteX7" fmla="*/ 368493 w 387758"/>
                    <a:gd name="connsiteY7" fmla="*/ 313396 h 598956"/>
                    <a:gd name="connsiteX8" fmla="*/ 153540 w 387758"/>
                    <a:gd name="connsiteY8" fmla="*/ 106 h 598956"/>
                    <a:gd name="connsiteX9" fmla="*/ 100626 w 387758"/>
                    <a:gd name="connsiteY9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68493 w 387758"/>
                    <a:gd name="connsiteY6" fmla="*/ 313396 h 598956"/>
                    <a:gd name="connsiteX7" fmla="*/ 153540 w 387758"/>
                    <a:gd name="connsiteY7" fmla="*/ 106 h 598956"/>
                    <a:gd name="connsiteX8" fmla="*/ 100626 w 387758"/>
                    <a:gd name="connsiteY8" fmla="*/ 46459 h 598956"/>
                    <a:gd name="connsiteX0" fmla="*/ 100626 w 398692"/>
                    <a:gd name="connsiteY0" fmla="*/ 46459 h 598956"/>
                    <a:gd name="connsiteX1" fmla="*/ 6233 w 398692"/>
                    <a:gd name="connsiteY1" fmla="*/ 377635 h 598956"/>
                    <a:gd name="connsiteX2" fmla="*/ 259577 w 398692"/>
                    <a:gd name="connsiteY2" fmla="*/ 463267 h 598956"/>
                    <a:gd name="connsiteX3" fmla="*/ 277977 w 398692"/>
                    <a:gd name="connsiteY3" fmla="*/ 584989 h 598956"/>
                    <a:gd name="connsiteX4" fmla="*/ 387594 w 398692"/>
                    <a:gd name="connsiteY4" fmla="*/ 432520 h 598956"/>
                    <a:gd name="connsiteX5" fmla="*/ 368493 w 398692"/>
                    <a:gd name="connsiteY5" fmla="*/ 313396 h 598956"/>
                    <a:gd name="connsiteX6" fmla="*/ 153540 w 398692"/>
                    <a:gd name="connsiteY6" fmla="*/ 106 h 598956"/>
                    <a:gd name="connsiteX7" fmla="*/ 100626 w 398692"/>
                    <a:gd name="connsiteY7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39992"/>
                    <a:gd name="connsiteY0" fmla="*/ 46459 h 739857"/>
                    <a:gd name="connsiteX1" fmla="*/ 6233 w 339992"/>
                    <a:gd name="connsiteY1" fmla="*/ 377635 h 739857"/>
                    <a:gd name="connsiteX2" fmla="*/ 259577 w 339992"/>
                    <a:gd name="connsiteY2" fmla="*/ 463267 h 739857"/>
                    <a:gd name="connsiteX3" fmla="*/ 227076 w 339992"/>
                    <a:gd name="connsiteY3" fmla="*/ 739826 h 739857"/>
                    <a:gd name="connsiteX4" fmla="*/ 339992 w 339992"/>
                    <a:gd name="connsiteY4" fmla="*/ 443531 h 739857"/>
                    <a:gd name="connsiteX5" fmla="*/ 153540 w 339992"/>
                    <a:gd name="connsiteY5" fmla="*/ 106 h 739857"/>
                    <a:gd name="connsiteX6" fmla="*/ 100626 w 339992"/>
                    <a:gd name="connsiteY6" fmla="*/ 46459 h 739857"/>
                    <a:gd name="connsiteX0" fmla="*/ 100626 w 345139"/>
                    <a:gd name="connsiteY0" fmla="*/ 46459 h 739857"/>
                    <a:gd name="connsiteX1" fmla="*/ 6233 w 345139"/>
                    <a:gd name="connsiteY1" fmla="*/ 377635 h 739857"/>
                    <a:gd name="connsiteX2" fmla="*/ 259577 w 345139"/>
                    <a:gd name="connsiteY2" fmla="*/ 463267 h 739857"/>
                    <a:gd name="connsiteX3" fmla="*/ 227076 w 345139"/>
                    <a:gd name="connsiteY3" fmla="*/ 739826 h 739857"/>
                    <a:gd name="connsiteX4" fmla="*/ 339992 w 345139"/>
                    <a:gd name="connsiteY4" fmla="*/ 443531 h 739857"/>
                    <a:gd name="connsiteX5" fmla="*/ 153540 w 345139"/>
                    <a:gd name="connsiteY5" fmla="*/ 106 h 739857"/>
                    <a:gd name="connsiteX6" fmla="*/ 100626 w 345139"/>
                    <a:gd name="connsiteY6" fmla="*/ 46459 h 739857"/>
                    <a:gd name="connsiteX0" fmla="*/ 100626 w 345139"/>
                    <a:gd name="connsiteY0" fmla="*/ 46459 h 741773"/>
                    <a:gd name="connsiteX1" fmla="*/ 6233 w 345139"/>
                    <a:gd name="connsiteY1" fmla="*/ 377635 h 741773"/>
                    <a:gd name="connsiteX2" fmla="*/ 259577 w 345139"/>
                    <a:gd name="connsiteY2" fmla="*/ 463267 h 741773"/>
                    <a:gd name="connsiteX3" fmla="*/ 227076 w 345139"/>
                    <a:gd name="connsiteY3" fmla="*/ 739826 h 741773"/>
                    <a:gd name="connsiteX4" fmla="*/ 339992 w 345139"/>
                    <a:gd name="connsiteY4" fmla="*/ 443531 h 741773"/>
                    <a:gd name="connsiteX5" fmla="*/ 153540 w 345139"/>
                    <a:gd name="connsiteY5" fmla="*/ 106 h 741773"/>
                    <a:gd name="connsiteX6" fmla="*/ 100626 w 345139"/>
                    <a:gd name="connsiteY6" fmla="*/ 46459 h 741773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7246 w 347575"/>
                    <a:gd name="connsiteY0" fmla="*/ 46459 h 741677"/>
                    <a:gd name="connsiteX1" fmla="*/ 5771 w 347575"/>
                    <a:gd name="connsiteY1" fmla="*/ 442287 h 741677"/>
                    <a:gd name="connsiteX2" fmla="*/ 266197 w 347575"/>
                    <a:gd name="connsiteY2" fmla="*/ 463267 h 741677"/>
                    <a:gd name="connsiteX3" fmla="*/ 233696 w 347575"/>
                    <a:gd name="connsiteY3" fmla="*/ 739826 h 741677"/>
                    <a:gd name="connsiteX4" fmla="*/ 346612 w 347575"/>
                    <a:gd name="connsiteY4" fmla="*/ 443531 h 741677"/>
                    <a:gd name="connsiteX5" fmla="*/ 160160 w 347575"/>
                    <a:gd name="connsiteY5" fmla="*/ 106 h 741677"/>
                    <a:gd name="connsiteX6" fmla="*/ 107246 w 347575"/>
                    <a:gd name="connsiteY6" fmla="*/ 46459 h 741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7575" h="741677">
                      <a:moveTo>
                        <a:pt x="107246" y="46459"/>
                      </a:moveTo>
                      <a:cubicBezTo>
                        <a:pt x="49337" y="135366"/>
                        <a:pt x="-20721" y="372819"/>
                        <a:pt x="5771" y="442287"/>
                      </a:cubicBezTo>
                      <a:cubicBezTo>
                        <a:pt x="32263" y="511755"/>
                        <a:pt x="228210" y="413677"/>
                        <a:pt x="266197" y="463267"/>
                      </a:cubicBezTo>
                      <a:cubicBezTo>
                        <a:pt x="304185" y="512857"/>
                        <a:pt x="177859" y="721364"/>
                        <a:pt x="233696" y="739826"/>
                      </a:cubicBezTo>
                      <a:cubicBezTo>
                        <a:pt x="289533" y="758288"/>
                        <a:pt x="333842" y="637151"/>
                        <a:pt x="346612" y="443531"/>
                      </a:cubicBezTo>
                      <a:cubicBezTo>
                        <a:pt x="359382" y="249911"/>
                        <a:pt x="242431" y="23843"/>
                        <a:pt x="160160" y="106"/>
                      </a:cubicBezTo>
                      <a:cubicBezTo>
                        <a:pt x="145338" y="-1578"/>
                        <a:pt x="126549" y="16823"/>
                        <a:pt x="107246" y="4645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二等辺三角形 1033">
                  <a:extLst>
                    <a:ext uri="{FF2B5EF4-FFF2-40B4-BE49-F238E27FC236}">
                      <a16:creationId xmlns:a16="http://schemas.microsoft.com/office/drawing/2014/main" id="{F25439C8-2FB6-4B25-B8DD-2A1D6E57EF42}"/>
                    </a:ext>
                  </a:extLst>
                </p:cNvPr>
                <p:cNvSpPr/>
                <p:nvPr/>
              </p:nvSpPr>
              <p:spPr>
                <a:xfrm rot="16200000">
                  <a:off x="3898319" y="5196777"/>
                  <a:ext cx="25975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  <a:gd name="connsiteX0" fmla="*/ 46727 w 572741"/>
                    <a:gd name="connsiteY0" fmla="*/ 450579 h 465324"/>
                    <a:gd name="connsiteX1" fmla="*/ 155801 w 572741"/>
                    <a:gd name="connsiteY1" fmla="*/ 487 h 465324"/>
                    <a:gd name="connsiteX2" fmla="*/ 572053 w 572741"/>
                    <a:gd name="connsiteY2" fmla="*/ 364855 h 465324"/>
                    <a:gd name="connsiteX3" fmla="*/ 46727 w 572741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2741" h="465324">
                      <a:moveTo>
                        <a:pt x="46727" y="450579"/>
                      </a:moveTo>
                      <a:cubicBezTo>
                        <a:pt x="-74424" y="368025"/>
                        <a:pt x="68247" y="14774"/>
                        <a:pt x="155801" y="487"/>
                      </a:cubicBezTo>
                      <a:cubicBezTo>
                        <a:pt x="243355" y="-13800"/>
                        <a:pt x="590232" y="289840"/>
                        <a:pt x="572053" y="364855"/>
                      </a:cubicBezTo>
                      <a:cubicBezTo>
                        <a:pt x="553874" y="439870"/>
                        <a:pt x="89908" y="492257"/>
                        <a:pt x="46727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二等辺三角形 1033">
                  <a:extLst>
                    <a:ext uri="{FF2B5EF4-FFF2-40B4-BE49-F238E27FC236}">
                      <a16:creationId xmlns:a16="http://schemas.microsoft.com/office/drawing/2014/main" id="{06CB38B5-66E2-4829-A3C0-BFB0309E5451}"/>
                    </a:ext>
                  </a:extLst>
                </p:cNvPr>
                <p:cNvSpPr/>
                <p:nvPr/>
              </p:nvSpPr>
              <p:spPr>
                <a:xfrm rot="13500000">
                  <a:off x="3586965" y="4951803"/>
                  <a:ext cx="539755" cy="465324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二等辺三角形 1033">
                  <a:extLst>
                    <a:ext uri="{FF2B5EF4-FFF2-40B4-BE49-F238E27FC236}">
                      <a16:creationId xmlns:a16="http://schemas.microsoft.com/office/drawing/2014/main" id="{DE51C80F-416E-4118-992B-77D0636A68C5}"/>
                    </a:ext>
                  </a:extLst>
                </p:cNvPr>
                <p:cNvSpPr/>
                <p:nvPr/>
              </p:nvSpPr>
              <p:spPr>
                <a:xfrm rot="13500000">
                  <a:off x="3635086" y="5015025"/>
                  <a:ext cx="43767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5" name="アーチ 184">
                <a:extLst>
                  <a:ext uri="{FF2B5EF4-FFF2-40B4-BE49-F238E27FC236}">
                    <a16:creationId xmlns:a16="http://schemas.microsoft.com/office/drawing/2014/main" id="{8354F09A-AF95-496A-A778-F18FA943A372}"/>
                  </a:ext>
                </a:extLst>
              </p:cNvPr>
              <p:cNvSpPr/>
              <p:nvPr/>
            </p:nvSpPr>
            <p:spPr>
              <a:xfrm rot="20700000">
                <a:off x="3421430" y="5090881"/>
                <a:ext cx="184691" cy="184691"/>
              </a:xfrm>
              <a:prstGeom prst="blockArc">
                <a:avLst>
                  <a:gd name="adj1" fmla="val 4288205"/>
                  <a:gd name="adj2" fmla="val 18914904"/>
                  <a:gd name="adj3" fmla="val 5512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アーチ 185">
                <a:extLst>
                  <a:ext uri="{FF2B5EF4-FFF2-40B4-BE49-F238E27FC236}">
                    <a16:creationId xmlns:a16="http://schemas.microsoft.com/office/drawing/2014/main" id="{E2C81308-EF11-4A1E-ADE9-48E2D60BF81C}"/>
                  </a:ext>
                </a:extLst>
              </p:cNvPr>
              <p:cNvSpPr/>
              <p:nvPr/>
            </p:nvSpPr>
            <p:spPr>
              <a:xfrm rot="18000000">
                <a:off x="3380749" y="5157263"/>
                <a:ext cx="184691" cy="184691"/>
              </a:xfrm>
              <a:prstGeom prst="blockArc">
                <a:avLst>
                  <a:gd name="adj1" fmla="val 4288205"/>
                  <a:gd name="adj2" fmla="val 18914904"/>
                  <a:gd name="adj3" fmla="val 5512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7F209C9C-C91C-425B-A2BE-D34B1AE0398A}"/>
                  </a:ext>
                </a:extLst>
              </p:cNvPr>
              <p:cNvSpPr/>
              <p:nvPr/>
            </p:nvSpPr>
            <p:spPr>
              <a:xfrm rot="18900000">
                <a:off x="3644260" y="5191393"/>
                <a:ext cx="57869" cy="358712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4FFA22B1-6EF6-4FA7-96A4-C411DF2EEC3B}"/>
                  </a:ext>
                </a:extLst>
              </p:cNvPr>
              <p:cNvGrpSpPr/>
              <p:nvPr/>
            </p:nvGrpSpPr>
            <p:grpSpPr>
              <a:xfrm>
                <a:off x="3471875" y="4781515"/>
                <a:ext cx="918937" cy="643030"/>
                <a:chOff x="3471875" y="4781515"/>
                <a:chExt cx="918937" cy="643030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BEFABCCC-7E7C-449C-9A46-0E0DDC1B1346}"/>
                    </a:ext>
                  </a:extLst>
                </p:cNvPr>
                <p:cNvSpPr/>
                <p:nvPr/>
              </p:nvSpPr>
              <p:spPr>
                <a:xfrm rot="15300000" flipH="1">
                  <a:off x="3846186" y="4879919"/>
                  <a:ext cx="347575" cy="741677"/>
                </a:xfrm>
                <a:custGeom>
                  <a:avLst/>
                  <a:gdLst>
                    <a:gd name="connsiteX0" fmla="*/ 100476 w 387608"/>
                    <a:gd name="connsiteY0" fmla="*/ 46459 h 598956"/>
                    <a:gd name="connsiteX1" fmla="*/ 6083 w 387608"/>
                    <a:gd name="connsiteY1" fmla="*/ 377635 h 598956"/>
                    <a:gd name="connsiteX2" fmla="*/ 226372 w 387608"/>
                    <a:gd name="connsiteY2" fmla="*/ 465581 h 598956"/>
                    <a:gd name="connsiteX3" fmla="*/ 259427 w 387608"/>
                    <a:gd name="connsiteY3" fmla="*/ 463267 h 598956"/>
                    <a:gd name="connsiteX4" fmla="*/ 262921 w 387608"/>
                    <a:gd name="connsiteY4" fmla="*/ 502428 h 598956"/>
                    <a:gd name="connsiteX5" fmla="*/ 277827 w 387608"/>
                    <a:gd name="connsiteY5" fmla="*/ 584989 h 598956"/>
                    <a:gd name="connsiteX6" fmla="*/ 387444 w 387608"/>
                    <a:gd name="connsiteY6" fmla="*/ 432520 h 598956"/>
                    <a:gd name="connsiteX7" fmla="*/ 371862 w 387608"/>
                    <a:gd name="connsiteY7" fmla="*/ 332331 h 598956"/>
                    <a:gd name="connsiteX8" fmla="*/ 370398 w 387608"/>
                    <a:gd name="connsiteY8" fmla="*/ 328927 h 598956"/>
                    <a:gd name="connsiteX9" fmla="*/ 368343 w 387608"/>
                    <a:gd name="connsiteY9" fmla="*/ 313396 h 598956"/>
                    <a:gd name="connsiteX10" fmla="*/ 153390 w 387608"/>
                    <a:gd name="connsiteY10" fmla="*/ 106 h 598956"/>
                    <a:gd name="connsiteX11" fmla="*/ 100476 w 387608"/>
                    <a:gd name="connsiteY11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63071 w 387758"/>
                    <a:gd name="connsiteY3" fmla="*/ 502428 h 598956"/>
                    <a:gd name="connsiteX4" fmla="*/ 277977 w 387758"/>
                    <a:gd name="connsiteY4" fmla="*/ 584989 h 598956"/>
                    <a:gd name="connsiteX5" fmla="*/ 387594 w 387758"/>
                    <a:gd name="connsiteY5" fmla="*/ 432520 h 598956"/>
                    <a:gd name="connsiteX6" fmla="*/ 372012 w 387758"/>
                    <a:gd name="connsiteY6" fmla="*/ 332331 h 598956"/>
                    <a:gd name="connsiteX7" fmla="*/ 370548 w 387758"/>
                    <a:gd name="connsiteY7" fmla="*/ 328927 h 598956"/>
                    <a:gd name="connsiteX8" fmla="*/ 368493 w 387758"/>
                    <a:gd name="connsiteY8" fmla="*/ 313396 h 598956"/>
                    <a:gd name="connsiteX9" fmla="*/ 153540 w 387758"/>
                    <a:gd name="connsiteY9" fmla="*/ 106 h 598956"/>
                    <a:gd name="connsiteX10" fmla="*/ 100626 w 387758"/>
                    <a:gd name="connsiteY10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70548 w 387758"/>
                    <a:gd name="connsiteY6" fmla="*/ 328927 h 598956"/>
                    <a:gd name="connsiteX7" fmla="*/ 368493 w 387758"/>
                    <a:gd name="connsiteY7" fmla="*/ 313396 h 598956"/>
                    <a:gd name="connsiteX8" fmla="*/ 153540 w 387758"/>
                    <a:gd name="connsiteY8" fmla="*/ 106 h 598956"/>
                    <a:gd name="connsiteX9" fmla="*/ 100626 w 387758"/>
                    <a:gd name="connsiteY9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68493 w 387758"/>
                    <a:gd name="connsiteY6" fmla="*/ 313396 h 598956"/>
                    <a:gd name="connsiteX7" fmla="*/ 153540 w 387758"/>
                    <a:gd name="connsiteY7" fmla="*/ 106 h 598956"/>
                    <a:gd name="connsiteX8" fmla="*/ 100626 w 387758"/>
                    <a:gd name="connsiteY8" fmla="*/ 46459 h 598956"/>
                    <a:gd name="connsiteX0" fmla="*/ 100626 w 398692"/>
                    <a:gd name="connsiteY0" fmla="*/ 46459 h 598956"/>
                    <a:gd name="connsiteX1" fmla="*/ 6233 w 398692"/>
                    <a:gd name="connsiteY1" fmla="*/ 377635 h 598956"/>
                    <a:gd name="connsiteX2" fmla="*/ 259577 w 398692"/>
                    <a:gd name="connsiteY2" fmla="*/ 463267 h 598956"/>
                    <a:gd name="connsiteX3" fmla="*/ 277977 w 398692"/>
                    <a:gd name="connsiteY3" fmla="*/ 584989 h 598956"/>
                    <a:gd name="connsiteX4" fmla="*/ 387594 w 398692"/>
                    <a:gd name="connsiteY4" fmla="*/ 432520 h 598956"/>
                    <a:gd name="connsiteX5" fmla="*/ 368493 w 398692"/>
                    <a:gd name="connsiteY5" fmla="*/ 313396 h 598956"/>
                    <a:gd name="connsiteX6" fmla="*/ 153540 w 398692"/>
                    <a:gd name="connsiteY6" fmla="*/ 106 h 598956"/>
                    <a:gd name="connsiteX7" fmla="*/ 100626 w 398692"/>
                    <a:gd name="connsiteY7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39992"/>
                    <a:gd name="connsiteY0" fmla="*/ 46459 h 739857"/>
                    <a:gd name="connsiteX1" fmla="*/ 6233 w 339992"/>
                    <a:gd name="connsiteY1" fmla="*/ 377635 h 739857"/>
                    <a:gd name="connsiteX2" fmla="*/ 259577 w 339992"/>
                    <a:gd name="connsiteY2" fmla="*/ 463267 h 739857"/>
                    <a:gd name="connsiteX3" fmla="*/ 227076 w 339992"/>
                    <a:gd name="connsiteY3" fmla="*/ 739826 h 739857"/>
                    <a:gd name="connsiteX4" fmla="*/ 339992 w 339992"/>
                    <a:gd name="connsiteY4" fmla="*/ 443531 h 739857"/>
                    <a:gd name="connsiteX5" fmla="*/ 153540 w 339992"/>
                    <a:gd name="connsiteY5" fmla="*/ 106 h 739857"/>
                    <a:gd name="connsiteX6" fmla="*/ 100626 w 339992"/>
                    <a:gd name="connsiteY6" fmla="*/ 46459 h 739857"/>
                    <a:gd name="connsiteX0" fmla="*/ 100626 w 345139"/>
                    <a:gd name="connsiteY0" fmla="*/ 46459 h 739857"/>
                    <a:gd name="connsiteX1" fmla="*/ 6233 w 345139"/>
                    <a:gd name="connsiteY1" fmla="*/ 377635 h 739857"/>
                    <a:gd name="connsiteX2" fmla="*/ 259577 w 345139"/>
                    <a:gd name="connsiteY2" fmla="*/ 463267 h 739857"/>
                    <a:gd name="connsiteX3" fmla="*/ 227076 w 345139"/>
                    <a:gd name="connsiteY3" fmla="*/ 739826 h 739857"/>
                    <a:gd name="connsiteX4" fmla="*/ 339992 w 345139"/>
                    <a:gd name="connsiteY4" fmla="*/ 443531 h 739857"/>
                    <a:gd name="connsiteX5" fmla="*/ 153540 w 345139"/>
                    <a:gd name="connsiteY5" fmla="*/ 106 h 739857"/>
                    <a:gd name="connsiteX6" fmla="*/ 100626 w 345139"/>
                    <a:gd name="connsiteY6" fmla="*/ 46459 h 739857"/>
                    <a:gd name="connsiteX0" fmla="*/ 100626 w 345139"/>
                    <a:gd name="connsiteY0" fmla="*/ 46459 h 741773"/>
                    <a:gd name="connsiteX1" fmla="*/ 6233 w 345139"/>
                    <a:gd name="connsiteY1" fmla="*/ 377635 h 741773"/>
                    <a:gd name="connsiteX2" fmla="*/ 259577 w 345139"/>
                    <a:gd name="connsiteY2" fmla="*/ 463267 h 741773"/>
                    <a:gd name="connsiteX3" fmla="*/ 227076 w 345139"/>
                    <a:gd name="connsiteY3" fmla="*/ 739826 h 741773"/>
                    <a:gd name="connsiteX4" fmla="*/ 339992 w 345139"/>
                    <a:gd name="connsiteY4" fmla="*/ 443531 h 741773"/>
                    <a:gd name="connsiteX5" fmla="*/ 153540 w 345139"/>
                    <a:gd name="connsiteY5" fmla="*/ 106 h 741773"/>
                    <a:gd name="connsiteX6" fmla="*/ 100626 w 345139"/>
                    <a:gd name="connsiteY6" fmla="*/ 46459 h 741773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7246 w 347575"/>
                    <a:gd name="connsiteY0" fmla="*/ 46459 h 741677"/>
                    <a:gd name="connsiteX1" fmla="*/ 5771 w 347575"/>
                    <a:gd name="connsiteY1" fmla="*/ 442287 h 741677"/>
                    <a:gd name="connsiteX2" fmla="*/ 266197 w 347575"/>
                    <a:gd name="connsiteY2" fmla="*/ 463267 h 741677"/>
                    <a:gd name="connsiteX3" fmla="*/ 233696 w 347575"/>
                    <a:gd name="connsiteY3" fmla="*/ 739826 h 741677"/>
                    <a:gd name="connsiteX4" fmla="*/ 346612 w 347575"/>
                    <a:gd name="connsiteY4" fmla="*/ 443531 h 741677"/>
                    <a:gd name="connsiteX5" fmla="*/ 160160 w 347575"/>
                    <a:gd name="connsiteY5" fmla="*/ 106 h 741677"/>
                    <a:gd name="connsiteX6" fmla="*/ 107246 w 347575"/>
                    <a:gd name="connsiteY6" fmla="*/ 46459 h 741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7575" h="741677">
                      <a:moveTo>
                        <a:pt x="107246" y="46459"/>
                      </a:moveTo>
                      <a:cubicBezTo>
                        <a:pt x="49337" y="135366"/>
                        <a:pt x="-20721" y="372819"/>
                        <a:pt x="5771" y="442287"/>
                      </a:cubicBezTo>
                      <a:cubicBezTo>
                        <a:pt x="32263" y="511755"/>
                        <a:pt x="228210" y="413677"/>
                        <a:pt x="266197" y="463267"/>
                      </a:cubicBezTo>
                      <a:cubicBezTo>
                        <a:pt x="304185" y="512857"/>
                        <a:pt x="177859" y="721364"/>
                        <a:pt x="233696" y="739826"/>
                      </a:cubicBezTo>
                      <a:cubicBezTo>
                        <a:pt x="289533" y="758288"/>
                        <a:pt x="333842" y="637151"/>
                        <a:pt x="346612" y="443531"/>
                      </a:cubicBezTo>
                      <a:cubicBezTo>
                        <a:pt x="359382" y="249911"/>
                        <a:pt x="242431" y="23843"/>
                        <a:pt x="160160" y="106"/>
                      </a:cubicBezTo>
                      <a:cubicBezTo>
                        <a:pt x="145338" y="-1578"/>
                        <a:pt x="126549" y="16823"/>
                        <a:pt x="107246" y="4645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二等辺三角形 1033">
                  <a:extLst>
                    <a:ext uri="{FF2B5EF4-FFF2-40B4-BE49-F238E27FC236}">
                      <a16:creationId xmlns:a16="http://schemas.microsoft.com/office/drawing/2014/main" id="{FF086AE0-8DB7-45FB-BA63-D241E0D42A94}"/>
                    </a:ext>
                  </a:extLst>
                </p:cNvPr>
                <p:cNvSpPr/>
                <p:nvPr/>
              </p:nvSpPr>
              <p:spPr>
                <a:xfrm rot="16200000">
                  <a:off x="3746013" y="5063705"/>
                  <a:ext cx="25975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  <a:gd name="connsiteX0" fmla="*/ 46727 w 572741"/>
                    <a:gd name="connsiteY0" fmla="*/ 450579 h 465324"/>
                    <a:gd name="connsiteX1" fmla="*/ 155801 w 572741"/>
                    <a:gd name="connsiteY1" fmla="*/ 487 h 465324"/>
                    <a:gd name="connsiteX2" fmla="*/ 572053 w 572741"/>
                    <a:gd name="connsiteY2" fmla="*/ 364855 h 465324"/>
                    <a:gd name="connsiteX3" fmla="*/ 46727 w 572741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2741" h="465324">
                      <a:moveTo>
                        <a:pt x="46727" y="450579"/>
                      </a:moveTo>
                      <a:cubicBezTo>
                        <a:pt x="-74424" y="368025"/>
                        <a:pt x="68247" y="14774"/>
                        <a:pt x="155801" y="487"/>
                      </a:cubicBezTo>
                      <a:cubicBezTo>
                        <a:pt x="243355" y="-13800"/>
                        <a:pt x="590232" y="289840"/>
                        <a:pt x="572053" y="364855"/>
                      </a:cubicBezTo>
                      <a:cubicBezTo>
                        <a:pt x="553874" y="439870"/>
                        <a:pt x="89908" y="492257"/>
                        <a:pt x="46727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二等辺三角形 1033">
                  <a:extLst>
                    <a:ext uri="{FF2B5EF4-FFF2-40B4-BE49-F238E27FC236}">
                      <a16:creationId xmlns:a16="http://schemas.microsoft.com/office/drawing/2014/main" id="{5A63601C-7246-4B09-826E-7647A50061E5}"/>
                    </a:ext>
                  </a:extLst>
                </p:cNvPr>
                <p:cNvSpPr/>
                <p:nvPr/>
              </p:nvSpPr>
              <p:spPr>
                <a:xfrm rot="13500000">
                  <a:off x="3434659" y="4818731"/>
                  <a:ext cx="539755" cy="465324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二等辺三角形 1033">
                  <a:extLst>
                    <a:ext uri="{FF2B5EF4-FFF2-40B4-BE49-F238E27FC236}">
                      <a16:creationId xmlns:a16="http://schemas.microsoft.com/office/drawing/2014/main" id="{7F05EAE1-0A27-435F-9950-6285372412E8}"/>
                    </a:ext>
                  </a:extLst>
                </p:cNvPr>
                <p:cNvSpPr/>
                <p:nvPr/>
              </p:nvSpPr>
              <p:spPr>
                <a:xfrm rot="13500000">
                  <a:off x="3482780" y="4881953"/>
                  <a:ext cx="43767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pptxb36_飛び出す女の子のイラスト</dc:title>
  <dc:subject>pptxb36_飛び出す女の子のイラスト</dc:subject>
  <dc:creator>でじけろお</dc:creator>
  <cp:revision>1</cp:revision>
  <dcterms:created xsi:type="dcterms:W3CDTF">2018-05-20T00:31:01Z</dcterms:created>
  <dcterms:modified xsi:type="dcterms:W3CDTF">2019-09-08T16:05:48Z</dcterms:modified>
  <cp:version>1</cp:version>
</cp:coreProperties>
</file>