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96" d="100"/>
          <a:sy n="96" d="100"/>
        </p:scale>
        <p:origin x="90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FA9B02B-269A-420A-8F67-246E180E71F4}"/>
              </a:ext>
            </a:extLst>
          </p:cNvPr>
          <p:cNvGrpSpPr/>
          <p:nvPr/>
        </p:nvGrpSpPr>
        <p:grpSpPr>
          <a:xfrm>
            <a:off x="3587351" y="1172191"/>
            <a:ext cx="2731298" cy="2367020"/>
            <a:chOff x="3587351" y="1172191"/>
            <a:chExt cx="2731298" cy="2367020"/>
          </a:xfrm>
        </p:grpSpPr>
        <p:sp>
          <p:nvSpPr>
            <p:cNvPr id="3" name="台形 2">
              <a:extLst>
                <a:ext uri="{FF2B5EF4-FFF2-40B4-BE49-F238E27FC236}">
                  <a16:creationId xmlns:a16="http://schemas.microsoft.com/office/drawing/2014/main" id="{8B0CF3DE-46AF-46E1-923F-68B7A23975EF}"/>
                </a:ext>
              </a:extLst>
            </p:cNvPr>
            <p:cNvSpPr/>
            <p:nvPr/>
          </p:nvSpPr>
          <p:spPr>
            <a:xfrm rot="20700000">
              <a:off x="5242489" y="1815932"/>
              <a:ext cx="133902" cy="169732"/>
            </a:xfrm>
            <a:prstGeom prst="trapezoid">
              <a:avLst>
                <a:gd name="adj" fmla="val 13481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1E6F7EEB-F992-41E8-9645-1F9CBFC727FE}"/>
                </a:ext>
              </a:extLst>
            </p:cNvPr>
            <p:cNvSpPr/>
            <p:nvPr/>
          </p:nvSpPr>
          <p:spPr>
            <a:xfrm rot="15300000">
              <a:off x="4682986" y="1937336"/>
              <a:ext cx="279678" cy="636102"/>
            </a:xfrm>
            <a:custGeom>
              <a:avLst/>
              <a:gdLst>
                <a:gd name="connsiteX0" fmla="*/ 209390 w 319178"/>
                <a:gd name="connsiteY0" fmla="*/ 725941 h 725941"/>
                <a:gd name="connsiteX1" fmla="*/ 60038 w 319178"/>
                <a:gd name="connsiteY1" fmla="*/ 725941 h 725941"/>
                <a:gd name="connsiteX2" fmla="*/ 84202 w 319178"/>
                <a:gd name="connsiteY2" fmla="*/ 344689 h 725941"/>
                <a:gd name="connsiteX3" fmla="*/ 79633 w 319178"/>
                <a:gd name="connsiteY3" fmla="*/ 341609 h 725941"/>
                <a:gd name="connsiteX4" fmla="*/ 54451 w 319178"/>
                <a:gd name="connsiteY4" fmla="*/ 280815 h 725941"/>
                <a:gd name="connsiteX5" fmla="*/ 54452 w 319178"/>
                <a:gd name="connsiteY5" fmla="*/ 209938 h 725941"/>
                <a:gd name="connsiteX6" fmla="*/ 1865 w 319178"/>
                <a:gd name="connsiteY6" fmla="*/ 110804 h 725941"/>
                <a:gd name="connsiteX7" fmla="*/ 8491 w 319178"/>
                <a:gd name="connsiteY7" fmla="*/ 89206 h 725941"/>
                <a:gd name="connsiteX8" fmla="*/ 14572 w 319178"/>
                <a:gd name="connsiteY8" fmla="*/ 87402 h 725941"/>
                <a:gd name="connsiteX9" fmla="*/ 30088 w 319178"/>
                <a:gd name="connsiteY9" fmla="*/ 95833 h 725941"/>
                <a:gd name="connsiteX10" fmla="*/ 78155 w 319178"/>
                <a:gd name="connsiteY10" fmla="*/ 174591 h 725941"/>
                <a:gd name="connsiteX11" fmla="*/ 50927 w 319178"/>
                <a:gd name="connsiteY11" fmla="*/ 63234 h 725941"/>
                <a:gd name="connsiteX12" fmla="*/ 64924 w 319178"/>
                <a:gd name="connsiteY12" fmla="*/ 38992 h 725941"/>
                <a:gd name="connsiteX13" fmla="*/ 72768 w 319178"/>
                <a:gd name="connsiteY13" fmla="*/ 38500 h 725941"/>
                <a:gd name="connsiteX14" fmla="*/ 89166 w 319178"/>
                <a:gd name="connsiteY14" fmla="*/ 52988 h 725941"/>
                <a:gd name="connsiteX15" fmla="*/ 121100 w 319178"/>
                <a:gd name="connsiteY15" fmla="*/ 168896 h 725941"/>
                <a:gd name="connsiteX16" fmla="*/ 129806 w 319178"/>
                <a:gd name="connsiteY16" fmla="*/ 19058 h 725941"/>
                <a:gd name="connsiteX17" fmla="*/ 148864 w 319178"/>
                <a:gd name="connsiteY17" fmla="*/ 0 h 725941"/>
                <a:gd name="connsiteX18" fmla="*/ 167923 w 319178"/>
                <a:gd name="connsiteY18" fmla="*/ 19058 h 725941"/>
                <a:gd name="connsiteX19" fmla="*/ 167923 w 319178"/>
                <a:gd name="connsiteY19" fmla="*/ 171004 h 725941"/>
                <a:gd name="connsiteX20" fmla="*/ 211672 w 319178"/>
                <a:gd name="connsiteY20" fmla="*/ 48186 h 725941"/>
                <a:gd name="connsiteX21" fmla="*/ 234904 w 319178"/>
                <a:gd name="connsiteY21" fmla="*/ 34773 h 725941"/>
                <a:gd name="connsiteX22" fmla="*/ 248318 w 319178"/>
                <a:gd name="connsiteY22" fmla="*/ 58006 h 725941"/>
                <a:gd name="connsiteX23" fmla="*/ 220122 w 319178"/>
                <a:gd name="connsiteY23" fmla="*/ 173980 h 725941"/>
                <a:gd name="connsiteX24" fmla="*/ 231625 w 319178"/>
                <a:gd name="connsiteY24" fmla="*/ 216555 h 725941"/>
                <a:gd name="connsiteX25" fmla="*/ 278671 w 319178"/>
                <a:gd name="connsiteY25" fmla="*/ 171598 h 725941"/>
                <a:gd name="connsiteX26" fmla="*/ 312229 w 319178"/>
                <a:gd name="connsiteY26" fmla="*/ 171598 h 725941"/>
                <a:gd name="connsiteX27" fmla="*/ 312228 w 319178"/>
                <a:gd name="connsiteY27" fmla="*/ 171598 h 725941"/>
                <a:gd name="connsiteX28" fmla="*/ 312228 w 319178"/>
                <a:gd name="connsiteY28" fmla="*/ 205156 h 725941"/>
                <a:gd name="connsiteX29" fmla="*/ 224657 w 319178"/>
                <a:gd name="connsiteY29" fmla="*/ 298142 h 725941"/>
                <a:gd name="connsiteX30" fmla="*/ 195116 w 319178"/>
                <a:gd name="connsiteY30" fmla="*/ 347158 h 725941"/>
                <a:gd name="connsiteX31" fmla="*/ 185724 w 319178"/>
                <a:gd name="connsiteY31" fmla="*/ 352546 h 725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19178" h="725941">
                  <a:moveTo>
                    <a:pt x="209390" y="725941"/>
                  </a:moveTo>
                  <a:lnTo>
                    <a:pt x="60038" y="725941"/>
                  </a:lnTo>
                  <a:lnTo>
                    <a:pt x="84202" y="344689"/>
                  </a:lnTo>
                  <a:lnTo>
                    <a:pt x="79633" y="341609"/>
                  </a:lnTo>
                  <a:cubicBezTo>
                    <a:pt x="64075" y="326050"/>
                    <a:pt x="54451" y="304556"/>
                    <a:pt x="54451" y="280815"/>
                  </a:cubicBezTo>
                  <a:lnTo>
                    <a:pt x="54452" y="209938"/>
                  </a:lnTo>
                  <a:lnTo>
                    <a:pt x="1865" y="110804"/>
                  </a:lnTo>
                  <a:cubicBezTo>
                    <a:pt x="-2269" y="103010"/>
                    <a:pt x="697" y="93340"/>
                    <a:pt x="8491" y="89206"/>
                  </a:cubicBezTo>
                  <a:cubicBezTo>
                    <a:pt x="10439" y="88173"/>
                    <a:pt x="12505" y="87583"/>
                    <a:pt x="14572" y="87402"/>
                  </a:cubicBezTo>
                  <a:cubicBezTo>
                    <a:pt x="20773" y="86857"/>
                    <a:pt x="26988" y="89987"/>
                    <a:pt x="30088" y="95833"/>
                  </a:cubicBezTo>
                  <a:cubicBezTo>
                    <a:pt x="46110" y="122085"/>
                    <a:pt x="71566" y="179336"/>
                    <a:pt x="78155" y="174591"/>
                  </a:cubicBezTo>
                  <a:cubicBezTo>
                    <a:pt x="84743" y="169845"/>
                    <a:pt x="60003" y="100353"/>
                    <a:pt x="50927" y="63234"/>
                  </a:cubicBezTo>
                  <a:cubicBezTo>
                    <a:pt x="48098" y="52675"/>
                    <a:pt x="54365" y="41821"/>
                    <a:pt x="64924" y="38992"/>
                  </a:cubicBezTo>
                  <a:cubicBezTo>
                    <a:pt x="67564" y="38284"/>
                    <a:pt x="70222" y="38146"/>
                    <a:pt x="72768" y="38500"/>
                  </a:cubicBezTo>
                  <a:cubicBezTo>
                    <a:pt x="80408" y="39564"/>
                    <a:pt x="87044" y="45069"/>
                    <a:pt x="89166" y="52988"/>
                  </a:cubicBezTo>
                  <a:cubicBezTo>
                    <a:pt x="99985" y="93364"/>
                    <a:pt x="113673" y="169933"/>
                    <a:pt x="121100" y="168896"/>
                  </a:cubicBezTo>
                  <a:cubicBezTo>
                    <a:pt x="128527" y="167858"/>
                    <a:pt x="127078" y="70745"/>
                    <a:pt x="129806" y="19058"/>
                  </a:cubicBezTo>
                  <a:cubicBezTo>
                    <a:pt x="129806" y="8533"/>
                    <a:pt x="138338" y="0"/>
                    <a:pt x="148864" y="0"/>
                  </a:cubicBezTo>
                  <a:cubicBezTo>
                    <a:pt x="159390" y="0"/>
                    <a:pt x="167923" y="8533"/>
                    <a:pt x="167923" y="19058"/>
                  </a:cubicBezTo>
                  <a:cubicBezTo>
                    <a:pt x="167923" y="70577"/>
                    <a:pt x="160650" y="169997"/>
                    <a:pt x="167923" y="171004"/>
                  </a:cubicBezTo>
                  <a:cubicBezTo>
                    <a:pt x="175195" y="172011"/>
                    <a:pt x="197089" y="89996"/>
                    <a:pt x="211672" y="48186"/>
                  </a:cubicBezTo>
                  <a:cubicBezTo>
                    <a:pt x="214383" y="38067"/>
                    <a:pt x="224784" y="32061"/>
                    <a:pt x="234904" y="34773"/>
                  </a:cubicBezTo>
                  <a:cubicBezTo>
                    <a:pt x="245024" y="37485"/>
                    <a:pt x="251029" y="47886"/>
                    <a:pt x="248318" y="58006"/>
                  </a:cubicBezTo>
                  <a:cubicBezTo>
                    <a:pt x="237353" y="98926"/>
                    <a:pt x="223949" y="157475"/>
                    <a:pt x="220122" y="173980"/>
                  </a:cubicBezTo>
                  <a:cubicBezTo>
                    <a:pt x="216296" y="190484"/>
                    <a:pt x="210734" y="213676"/>
                    <a:pt x="231625" y="216555"/>
                  </a:cubicBezTo>
                  <a:cubicBezTo>
                    <a:pt x="239475" y="212535"/>
                    <a:pt x="262989" y="186584"/>
                    <a:pt x="278671" y="171598"/>
                  </a:cubicBezTo>
                  <a:cubicBezTo>
                    <a:pt x="287937" y="162331"/>
                    <a:pt x="302962" y="162331"/>
                    <a:pt x="312229" y="171598"/>
                  </a:cubicBezTo>
                  <a:lnTo>
                    <a:pt x="312228" y="171598"/>
                  </a:lnTo>
                  <a:cubicBezTo>
                    <a:pt x="321495" y="180865"/>
                    <a:pt x="321495" y="195890"/>
                    <a:pt x="312228" y="205156"/>
                  </a:cubicBezTo>
                  <a:lnTo>
                    <a:pt x="224657" y="298142"/>
                  </a:lnTo>
                  <a:cubicBezTo>
                    <a:pt x="220648" y="317731"/>
                    <a:pt x="209978" y="334893"/>
                    <a:pt x="195116" y="347158"/>
                  </a:cubicBezTo>
                  <a:lnTo>
                    <a:pt x="185724" y="352546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" name="四角形: 上の 2 つの角を丸める 4">
              <a:extLst>
                <a:ext uri="{FF2B5EF4-FFF2-40B4-BE49-F238E27FC236}">
                  <a16:creationId xmlns:a16="http://schemas.microsoft.com/office/drawing/2014/main" id="{D7865295-8499-44B2-A000-FC31FF565A81}"/>
                </a:ext>
              </a:extLst>
            </p:cNvPr>
            <p:cNvSpPr/>
            <p:nvPr/>
          </p:nvSpPr>
          <p:spPr>
            <a:xfrm rot="3600000">
              <a:off x="5170299" y="1902111"/>
              <a:ext cx="216836" cy="40824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E5220ACA-C780-461A-AD3F-5857D97D67B8}"/>
                </a:ext>
              </a:extLst>
            </p:cNvPr>
            <p:cNvSpPr/>
            <p:nvPr/>
          </p:nvSpPr>
          <p:spPr>
            <a:xfrm rot="9000000">
              <a:off x="5642609" y="2614562"/>
              <a:ext cx="491989" cy="507204"/>
            </a:xfrm>
            <a:custGeom>
              <a:avLst/>
              <a:gdLst>
                <a:gd name="connsiteX0" fmla="*/ 376727 w 652951"/>
                <a:gd name="connsiteY0" fmla="*/ 673144 h 673144"/>
                <a:gd name="connsiteX1" fmla="*/ 397628 w 652951"/>
                <a:gd name="connsiteY1" fmla="*/ 297836 h 673144"/>
                <a:gd name="connsiteX2" fmla="*/ 0 w 652951"/>
                <a:gd name="connsiteY2" fmla="*/ 143123 h 673144"/>
                <a:gd name="connsiteX3" fmla="*/ 38349 w 652951"/>
                <a:gd name="connsiteY3" fmla="*/ 0 h 673144"/>
                <a:gd name="connsiteX4" fmla="*/ 618672 w 652951"/>
                <a:gd name="connsiteY4" fmla="*/ 89212 h 673144"/>
                <a:gd name="connsiteX5" fmla="*/ 618593 w 652951"/>
                <a:gd name="connsiteY5" fmla="*/ 89506 h 673144"/>
                <a:gd name="connsiteX6" fmla="*/ 620448 w 652951"/>
                <a:gd name="connsiteY6" fmla="*/ 89506 h 673144"/>
                <a:gd name="connsiteX7" fmla="*/ 652951 w 652951"/>
                <a:gd name="connsiteY7" fmla="*/ 673144 h 673144"/>
                <a:gd name="connsiteX0" fmla="*/ 376727 w 652951"/>
                <a:gd name="connsiteY0" fmla="*/ 673144 h 673144"/>
                <a:gd name="connsiteX1" fmla="*/ 397628 w 652951"/>
                <a:gd name="connsiteY1" fmla="*/ 297836 h 673144"/>
                <a:gd name="connsiteX2" fmla="*/ 0 w 652951"/>
                <a:gd name="connsiteY2" fmla="*/ 143123 h 673144"/>
                <a:gd name="connsiteX3" fmla="*/ 38349 w 652951"/>
                <a:gd name="connsiteY3" fmla="*/ 0 h 673144"/>
                <a:gd name="connsiteX4" fmla="*/ 618672 w 652951"/>
                <a:gd name="connsiteY4" fmla="*/ 89212 h 673144"/>
                <a:gd name="connsiteX5" fmla="*/ 618593 w 652951"/>
                <a:gd name="connsiteY5" fmla="*/ 89506 h 673144"/>
                <a:gd name="connsiteX6" fmla="*/ 652951 w 652951"/>
                <a:gd name="connsiteY6" fmla="*/ 673144 h 673144"/>
                <a:gd name="connsiteX7" fmla="*/ 376727 w 652951"/>
                <a:gd name="connsiteY7" fmla="*/ 673144 h 673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52951" h="673144">
                  <a:moveTo>
                    <a:pt x="376727" y="673144"/>
                  </a:moveTo>
                  <a:lnTo>
                    <a:pt x="397628" y="297836"/>
                  </a:lnTo>
                  <a:lnTo>
                    <a:pt x="0" y="143123"/>
                  </a:lnTo>
                  <a:lnTo>
                    <a:pt x="38349" y="0"/>
                  </a:lnTo>
                  <a:lnTo>
                    <a:pt x="618672" y="89212"/>
                  </a:lnTo>
                  <a:cubicBezTo>
                    <a:pt x="618646" y="89310"/>
                    <a:pt x="618619" y="89408"/>
                    <a:pt x="618593" y="89506"/>
                  </a:cubicBezTo>
                  <a:lnTo>
                    <a:pt x="652951" y="673144"/>
                  </a:lnTo>
                  <a:lnTo>
                    <a:pt x="376727" y="673144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台形 6">
              <a:extLst>
                <a:ext uri="{FF2B5EF4-FFF2-40B4-BE49-F238E27FC236}">
                  <a16:creationId xmlns:a16="http://schemas.microsoft.com/office/drawing/2014/main" id="{5601980D-5F08-49AB-AD6D-45A636011FDF}"/>
                </a:ext>
              </a:extLst>
            </p:cNvPr>
            <p:cNvSpPr/>
            <p:nvPr/>
          </p:nvSpPr>
          <p:spPr>
            <a:xfrm rot="11700000">
              <a:off x="5348892" y="2843946"/>
              <a:ext cx="208131" cy="626192"/>
            </a:xfrm>
            <a:prstGeom prst="trapezoid">
              <a:avLst>
                <a:gd name="adj" fmla="val 23179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6CC99C68-9143-421E-88C1-53722047B4C8}"/>
                </a:ext>
              </a:extLst>
            </p:cNvPr>
            <p:cNvSpPr/>
            <p:nvPr/>
          </p:nvSpPr>
          <p:spPr>
            <a:xfrm rot="900000">
              <a:off x="5138402" y="3375936"/>
              <a:ext cx="316384" cy="163275"/>
            </a:xfrm>
            <a:custGeom>
              <a:avLst/>
              <a:gdLst>
                <a:gd name="connsiteX0" fmla="*/ 98822 w 368198"/>
                <a:gd name="connsiteY0" fmla="*/ 0 h 197644"/>
                <a:gd name="connsiteX1" fmla="*/ 192780 w 368198"/>
                <a:gd name="connsiteY1" fmla="*/ 0 h 197644"/>
                <a:gd name="connsiteX2" fmla="*/ 240903 w 368198"/>
                <a:gd name="connsiteY2" fmla="*/ 0 h 197644"/>
                <a:gd name="connsiteX3" fmla="*/ 344386 w 368198"/>
                <a:gd name="connsiteY3" fmla="*/ 0 h 197644"/>
                <a:gd name="connsiteX4" fmla="*/ 368198 w 368198"/>
                <a:gd name="connsiteY4" fmla="*/ 23812 h 197644"/>
                <a:gd name="connsiteX5" fmla="*/ 368198 w 368198"/>
                <a:gd name="connsiteY5" fmla="*/ 169071 h 197644"/>
                <a:gd name="connsiteX6" fmla="*/ 339625 w 368198"/>
                <a:gd name="connsiteY6" fmla="*/ 197644 h 197644"/>
                <a:gd name="connsiteX7" fmla="*/ 311152 w 368198"/>
                <a:gd name="connsiteY7" fmla="*/ 197644 h 197644"/>
                <a:gd name="connsiteX8" fmla="*/ 197541 w 368198"/>
                <a:gd name="connsiteY8" fmla="*/ 197644 h 197644"/>
                <a:gd name="connsiteX9" fmla="*/ 28573 w 368198"/>
                <a:gd name="connsiteY9" fmla="*/ 197644 h 197644"/>
                <a:gd name="connsiteX10" fmla="*/ 0 w 368198"/>
                <a:gd name="connsiteY10" fmla="*/ 169071 h 197644"/>
                <a:gd name="connsiteX11" fmla="*/ 0 w 368198"/>
                <a:gd name="connsiteY11" fmla="*/ 98822 h 197644"/>
                <a:gd name="connsiteX12" fmla="*/ 98822 w 368198"/>
                <a:gd name="connsiteY12" fmla="*/ 0 h 197644"/>
                <a:gd name="connsiteX0" fmla="*/ 98822 w 368198"/>
                <a:gd name="connsiteY0" fmla="*/ 0 h 197644"/>
                <a:gd name="connsiteX1" fmla="*/ 192780 w 368198"/>
                <a:gd name="connsiteY1" fmla="*/ 0 h 197644"/>
                <a:gd name="connsiteX2" fmla="*/ 344386 w 368198"/>
                <a:gd name="connsiteY2" fmla="*/ 0 h 197644"/>
                <a:gd name="connsiteX3" fmla="*/ 368198 w 368198"/>
                <a:gd name="connsiteY3" fmla="*/ 23812 h 197644"/>
                <a:gd name="connsiteX4" fmla="*/ 368198 w 368198"/>
                <a:gd name="connsiteY4" fmla="*/ 169071 h 197644"/>
                <a:gd name="connsiteX5" fmla="*/ 339625 w 368198"/>
                <a:gd name="connsiteY5" fmla="*/ 197644 h 197644"/>
                <a:gd name="connsiteX6" fmla="*/ 311152 w 368198"/>
                <a:gd name="connsiteY6" fmla="*/ 197644 h 197644"/>
                <a:gd name="connsiteX7" fmla="*/ 197541 w 368198"/>
                <a:gd name="connsiteY7" fmla="*/ 197644 h 197644"/>
                <a:gd name="connsiteX8" fmla="*/ 28573 w 368198"/>
                <a:gd name="connsiteY8" fmla="*/ 197644 h 197644"/>
                <a:gd name="connsiteX9" fmla="*/ 0 w 368198"/>
                <a:gd name="connsiteY9" fmla="*/ 169071 h 197644"/>
                <a:gd name="connsiteX10" fmla="*/ 0 w 368198"/>
                <a:gd name="connsiteY10" fmla="*/ 98822 h 197644"/>
                <a:gd name="connsiteX11" fmla="*/ 98822 w 368198"/>
                <a:gd name="connsiteY11" fmla="*/ 0 h 197644"/>
                <a:gd name="connsiteX0" fmla="*/ 98822 w 368198"/>
                <a:gd name="connsiteY0" fmla="*/ 0 h 197644"/>
                <a:gd name="connsiteX1" fmla="*/ 344386 w 368198"/>
                <a:gd name="connsiteY1" fmla="*/ 0 h 197644"/>
                <a:gd name="connsiteX2" fmla="*/ 368198 w 368198"/>
                <a:gd name="connsiteY2" fmla="*/ 23812 h 197644"/>
                <a:gd name="connsiteX3" fmla="*/ 368198 w 368198"/>
                <a:gd name="connsiteY3" fmla="*/ 169071 h 197644"/>
                <a:gd name="connsiteX4" fmla="*/ 339625 w 368198"/>
                <a:gd name="connsiteY4" fmla="*/ 197644 h 197644"/>
                <a:gd name="connsiteX5" fmla="*/ 311152 w 368198"/>
                <a:gd name="connsiteY5" fmla="*/ 197644 h 197644"/>
                <a:gd name="connsiteX6" fmla="*/ 197541 w 368198"/>
                <a:gd name="connsiteY6" fmla="*/ 197644 h 197644"/>
                <a:gd name="connsiteX7" fmla="*/ 28573 w 368198"/>
                <a:gd name="connsiteY7" fmla="*/ 197644 h 197644"/>
                <a:gd name="connsiteX8" fmla="*/ 0 w 368198"/>
                <a:gd name="connsiteY8" fmla="*/ 169071 h 197644"/>
                <a:gd name="connsiteX9" fmla="*/ 0 w 368198"/>
                <a:gd name="connsiteY9" fmla="*/ 98822 h 197644"/>
                <a:gd name="connsiteX10" fmla="*/ 98822 w 368198"/>
                <a:gd name="connsiteY10" fmla="*/ 0 h 197644"/>
                <a:gd name="connsiteX0" fmla="*/ 98822 w 368198"/>
                <a:gd name="connsiteY0" fmla="*/ 0 h 197644"/>
                <a:gd name="connsiteX1" fmla="*/ 344386 w 368198"/>
                <a:gd name="connsiteY1" fmla="*/ 0 h 197644"/>
                <a:gd name="connsiteX2" fmla="*/ 368198 w 368198"/>
                <a:gd name="connsiteY2" fmla="*/ 23812 h 197644"/>
                <a:gd name="connsiteX3" fmla="*/ 368198 w 368198"/>
                <a:gd name="connsiteY3" fmla="*/ 169071 h 197644"/>
                <a:gd name="connsiteX4" fmla="*/ 339625 w 368198"/>
                <a:gd name="connsiteY4" fmla="*/ 197644 h 197644"/>
                <a:gd name="connsiteX5" fmla="*/ 311152 w 368198"/>
                <a:gd name="connsiteY5" fmla="*/ 197644 h 197644"/>
                <a:gd name="connsiteX6" fmla="*/ 28573 w 368198"/>
                <a:gd name="connsiteY6" fmla="*/ 197644 h 197644"/>
                <a:gd name="connsiteX7" fmla="*/ 0 w 368198"/>
                <a:gd name="connsiteY7" fmla="*/ 169071 h 197644"/>
                <a:gd name="connsiteX8" fmla="*/ 0 w 368198"/>
                <a:gd name="connsiteY8" fmla="*/ 98822 h 197644"/>
                <a:gd name="connsiteX9" fmla="*/ 98822 w 368198"/>
                <a:gd name="connsiteY9" fmla="*/ 0 h 197644"/>
                <a:gd name="connsiteX0" fmla="*/ 98822 w 368198"/>
                <a:gd name="connsiteY0" fmla="*/ 0 h 197644"/>
                <a:gd name="connsiteX1" fmla="*/ 344386 w 368198"/>
                <a:gd name="connsiteY1" fmla="*/ 0 h 197644"/>
                <a:gd name="connsiteX2" fmla="*/ 368198 w 368198"/>
                <a:gd name="connsiteY2" fmla="*/ 23812 h 197644"/>
                <a:gd name="connsiteX3" fmla="*/ 368198 w 368198"/>
                <a:gd name="connsiteY3" fmla="*/ 169071 h 197644"/>
                <a:gd name="connsiteX4" fmla="*/ 339625 w 368198"/>
                <a:gd name="connsiteY4" fmla="*/ 197644 h 197644"/>
                <a:gd name="connsiteX5" fmla="*/ 28573 w 368198"/>
                <a:gd name="connsiteY5" fmla="*/ 197644 h 197644"/>
                <a:gd name="connsiteX6" fmla="*/ 0 w 368198"/>
                <a:gd name="connsiteY6" fmla="*/ 169071 h 197644"/>
                <a:gd name="connsiteX7" fmla="*/ 0 w 368198"/>
                <a:gd name="connsiteY7" fmla="*/ 98822 h 197644"/>
                <a:gd name="connsiteX8" fmla="*/ 98822 w 368198"/>
                <a:gd name="connsiteY8" fmla="*/ 0 h 197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8198" h="197644">
                  <a:moveTo>
                    <a:pt x="98822" y="0"/>
                  </a:moveTo>
                  <a:lnTo>
                    <a:pt x="344386" y="0"/>
                  </a:lnTo>
                  <a:cubicBezTo>
                    <a:pt x="357537" y="0"/>
                    <a:pt x="368198" y="10661"/>
                    <a:pt x="368198" y="23812"/>
                  </a:cubicBezTo>
                  <a:lnTo>
                    <a:pt x="368198" y="169071"/>
                  </a:lnTo>
                  <a:cubicBezTo>
                    <a:pt x="368198" y="184851"/>
                    <a:pt x="355405" y="197644"/>
                    <a:pt x="339625" y="197644"/>
                  </a:cubicBezTo>
                  <a:lnTo>
                    <a:pt x="28573" y="197644"/>
                  </a:lnTo>
                  <a:cubicBezTo>
                    <a:pt x="12793" y="197644"/>
                    <a:pt x="0" y="184851"/>
                    <a:pt x="0" y="169071"/>
                  </a:cubicBezTo>
                  <a:lnTo>
                    <a:pt x="0" y="98822"/>
                  </a:lnTo>
                  <a:cubicBezTo>
                    <a:pt x="0" y="44244"/>
                    <a:pt x="44244" y="0"/>
                    <a:pt x="98822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" name="台形 8">
              <a:extLst>
                <a:ext uri="{FF2B5EF4-FFF2-40B4-BE49-F238E27FC236}">
                  <a16:creationId xmlns:a16="http://schemas.microsoft.com/office/drawing/2014/main" id="{321FA5CA-5CA7-4710-953A-7A870B6CA070}"/>
                </a:ext>
              </a:extLst>
            </p:cNvPr>
            <p:cNvSpPr/>
            <p:nvPr/>
          </p:nvSpPr>
          <p:spPr>
            <a:xfrm rot="8100000">
              <a:off x="5486052" y="2621492"/>
              <a:ext cx="337980" cy="361174"/>
            </a:xfrm>
            <a:prstGeom prst="trapezoid">
              <a:avLst>
                <a:gd name="adj" fmla="val 11414"/>
              </a:avLst>
            </a:prstGeom>
            <a:solidFill>
              <a:schemeClr val="accent1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342900" indent="-342900" algn="ctr">
                <a:buFont typeface="+mj-lt"/>
                <a:buAutoNum type="arabicPeriod"/>
              </a:pPr>
              <a:endParaRPr kumimoji="1" lang="ja-JP" altLang="en-US"/>
            </a:p>
          </p:txBody>
        </p:sp>
        <p:sp>
          <p:nvSpPr>
            <p:cNvPr id="10" name="台形 9">
              <a:extLst>
                <a:ext uri="{FF2B5EF4-FFF2-40B4-BE49-F238E27FC236}">
                  <a16:creationId xmlns:a16="http://schemas.microsoft.com/office/drawing/2014/main" id="{E8BDF852-062D-4962-8334-3042229C9397}"/>
                </a:ext>
              </a:extLst>
            </p:cNvPr>
            <p:cNvSpPr/>
            <p:nvPr/>
          </p:nvSpPr>
          <p:spPr>
            <a:xfrm rot="10800000">
              <a:off x="5310231" y="2606091"/>
              <a:ext cx="387555" cy="443177"/>
            </a:xfrm>
            <a:prstGeom prst="trapezoid">
              <a:avLst>
                <a:gd name="adj" fmla="val 11414"/>
              </a:avLst>
            </a:prstGeom>
            <a:solidFill>
              <a:schemeClr val="accent1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342900" indent="-342900" algn="ctr">
                <a:buFont typeface="+mj-lt"/>
                <a:buAutoNum type="arabicPeriod"/>
              </a:pPr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8FB25FEE-2B42-4D51-9E08-C6E877DBDAB2}"/>
                </a:ext>
              </a:extLst>
            </p:cNvPr>
            <p:cNvSpPr/>
            <p:nvPr/>
          </p:nvSpPr>
          <p:spPr>
            <a:xfrm rot="16200000">
              <a:off x="6078820" y="2925584"/>
              <a:ext cx="316384" cy="163275"/>
            </a:xfrm>
            <a:custGeom>
              <a:avLst/>
              <a:gdLst>
                <a:gd name="connsiteX0" fmla="*/ 98822 w 368198"/>
                <a:gd name="connsiteY0" fmla="*/ 0 h 197644"/>
                <a:gd name="connsiteX1" fmla="*/ 192780 w 368198"/>
                <a:gd name="connsiteY1" fmla="*/ 0 h 197644"/>
                <a:gd name="connsiteX2" fmla="*/ 240903 w 368198"/>
                <a:gd name="connsiteY2" fmla="*/ 0 h 197644"/>
                <a:gd name="connsiteX3" fmla="*/ 344386 w 368198"/>
                <a:gd name="connsiteY3" fmla="*/ 0 h 197644"/>
                <a:gd name="connsiteX4" fmla="*/ 368198 w 368198"/>
                <a:gd name="connsiteY4" fmla="*/ 23812 h 197644"/>
                <a:gd name="connsiteX5" fmla="*/ 368198 w 368198"/>
                <a:gd name="connsiteY5" fmla="*/ 169071 h 197644"/>
                <a:gd name="connsiteX6" fmla="*/ 339625 w 368198"/>
                <a:gd name="connsiteY6" fmla="*/ 197644 h 197644"/>
                <a:gd name="connsiteX7" fmla="*/ 311152 w 368198"/>
                <a:gd name="connsiteY7" fmla="*/ 197644 h 197644"/>
                <a:gd name="connsiteX8" fmla="*/ 197541 w 368198"/>
                <a:gd name="connsiteY8" fmla="*/ 197644 h 197644"/>
                <a:gd name="connsiteX9" fmla="*/ 28573 w 368198"/>
                <a:gd name="connsiteY9" fmla="*/ 197644 h 197644"/>
                <a:gd name="connsiteX10" fmla="*/ 0 w 368198"/>
                <a:gd name="connsiteY10" fmla="*/ 169071 h 197644"/>
                <a:gd name="connsiteX11" fmla="*/ 0 w 368198"/>
                <a:gd name="connsiteY11" fmla="*/ 98822 h 197644"/>
                <a:gd name="connsiteX12" fmla="*/ 98822 w 368198"/>
                <a:gd name="connsiteY12" fmla="*/ 0 h 197644"/>
                <a:gd name="connsiteX0" fmla="*/ 98822 w 368198"/>
                <a:gd name="connsiteY0" fmla="*/ 0 h 197644"/>
                <a:gd name="connsiteX1" fmla="*/ 192780 w 368198"/>
                <a:gd name="connsiteY1" fmla="*/ 0 h 197644"/>
                <a:gd name="connsiteX2" fmla="*/ 344386 w 368198"/>
                <a:gd name="connsiteY2" fmla="*/ 0 h 197644"/>
                <a:gd name="connsiteX3" fmla="*/ 368198 w 368198"/>
                <a:gd name="connsiteY3" fmla="*/ 23812 h 197644"/>
                <a:gd name="connsiteX4" fmla="*/ 368198 w 368198"/>
                <a:gd name="connsiteY4" fmla="*/ 169071 h 197644"/>
                <a:gd name="connsiteX5" fmla="*/ 339625 w 368198"/>
                <a:gd name="connsiteY5" fmla="*/ 197644 h 197644"/>
                <a:gd name="connsiteX6" fmla="*/ 311152 w 368198"/>
                <a:gd name="connsiteY6" fmla="*/ 197644 h 197644"/>
                <a:gd name="connsiteX7" fmla="*/ 197541 w 368198"/>
                <a:gd name="connsiteY7" fmla="*/ 197644 h 197644"/>
                <a:gd name="connsiteX8" fmla="*/ 28573 w 368198"/>
                <a:gd name="connsiteY8" fmla="*/ 197644 h 197644"/>
                <a:gd name="connsiteX9" fmla="*/ 0 w 368198"/>
                <a:gd name="connsiteY9" fmla="*/ 169071 h 197644"/>
                <a:gd name="connsiteX10" fmla="*/ 0 w 368198"/>
                <a:gd name="connsiteY10" fmla="*/ 98822 h 197644"/>
                <a:gd name="connsiteX11" fmla="*/ 98822 w 368198"/>
                <a:gd name="connsiteY11" fmla="*/ 0 h 197644"/>
                <a:gd name="connsiteX0" fmla="*/ 98822 w 368198"/>
                <a:gd name="connsiteY0" fmla="*/ 0 h 197644"/>
                <a:gd name="connsiteX1" fmla="*/ 344386 w 368198"/>
                <a:gd name="connsiteY1" fmla="*/ 0 h 197644"/>
                <a:gd name="connsiteX2" fmla="*/ 368198 w 368198"/>
                <a:gd name="connsiteY2" fmla="*/ 23812 h 197644"/>
                <a:gd name="connsiteX3" fmla="*/ 368198 w 368198"/>
                <a:gd name="connsiteY3" fmla="*/ 169071 h 197644"/>
                <a:gd name="connsiteX4" fmla="*/ 339625 w 368198"/>
                <a:gd name="connsiteY4" fmla="*/ 197644 h 197644"/>
                <a:gd name="connsiteX5" fmla="*/ 311152 w 368198"/>
                <a:gd name="connsiteY5" fmla="*/ 197644 h 197644"/>
                <a:gd name="connsiteX6" fmla="*/ 197541 w 368198"/>
                <a:gd name="connsiteY6" fmla="*/ 197644 h 197644"/>
                <a:gd name="connsiteX7" fmla="*/ 28573 w 368198"/>
                <a:gd name="connsiteY7" fmla="*/ 197644 h 197644"/>
                <a:gd name="connsiteX8" fmla="*/ 0 w 368198"/>
                <a:gd name="connsiteY8" fmla="*/ 169071 h 197644"/>
                <a:gd name="connsiteX9" fmla="*/ 0 w 368198"/>
                <a:gd name="connsiteY9" fmla="*/ 98822 h 197644"/>
                <a:gd name="connsiteX10" fmla="*/ 98822 w 368198"/>
                <a:gd name="connsiteY10" fmla="*/ 0 h 197644"/>
                <a:gd name="connsiteX0" fmla="*/ 98822 w 368198"/>
                <a:gd name="connsiteY0" fmla="*/ 0 h 197644"/>
                <a:gd name="connsiteX1" fmla="*/ 344386 w 368198"/>
                <a:gd name="connsiteY1" fmla="*/ 0 h 197644"/>
                <a:gd name="connsiteX2" fmla="*/ 368198 w 368198"/>
                <a:gd name="connsiteY2" fmla="*/ 23812 h 197644"/>
                <a:gd name="connsiteX3" fmla="*/ 368198 w 368198"/>
                <a:gd name="connsiteY3" fmla="*/ 169071 h 197644"/>
                <a:gd name="connsiteX4" fmla="*/ 339625 w 368198"/>
                <a:gd name="connsiteY4" fmla="*/ 197644 h 197644"/>
                <a:gd name="connsiteX5" fmla="*/ 311152 w 368198"/>
                <a:gd name="connsiteY5" fmla="*/ 197644 h 197644"/>
                <a:gd name="connsiteX6" fmla="*/ 28573 w 368198"/>
                <a:gd name="connsiteY6" fmla="*/ 197644 h 197644"/>
                <a:gd name="connsiteX7" fmla="*/ 0 w 368198"/>
                <a:gd name="connsiteY7" fmla="*/ 169071 h 197644"/>
                <a:gd name="connsiteX8" fmla="*/ 0 w 368198"/>
                <a:gd name="connsiteY8" fmla="*/ 98822 h 197644"/>
                <a:gd name="connsiteX9" fmla="*/ 98822 w 368198"/>
                <a:gd name="connsiteY9" fmla="*/ 0 h 197644"/>
                <a:gd name="connsiteX0" fmla="*/ 98822 w 368198"/>
                <a:gd name="connsiteY0" fmla="*/ 0 h 197644"/>
                <a:gd name="connsiteX1" fmla="*/ 344386 w 368198"/>
                <a:gd name="connsiteY1" fmla="*/ 0 h 197644"/>
                <a:gd name="connsiteX2" fmla="*/ 368198 w 368198"/>
                <a:gd name="connsiteY2" fmla="*/ 23812 h 197644"/>
                <a:gd name="connsiteX3" fmla="*/ 368198 w 368198"/>
                <a:gd name="connsiteY3" fmla="*/ 169071 h 197644"/>
                <a:gd name="connsiteX4" fmla="*/ 339625 w 368198"/>
                <a:gd name="connsiteY4" fmla="*/ 197644 h 197644"/>
                <a:gd name="connsiteX5" fmla="*/ 28573 w 368198"/>
                <a:gd name="connsiteY5" fmla="*/ 197644 h 197644"/>
                <a:gd name="connsiteX6" fmla="*/ 0 w 368198"/>
                <a:gd name="connsiteY6" fmla="*/ 169071 h 197644"/>
                <a:gd name="connsiteX7" fmla="*/ 0 w 368198"/>
                <a:gd name="connsiteY7" fmla="*/ 98822 h 197644"/>
                <a:gd name="connsiteX8" fmla="*/ 98822 w 368198"/>
                <a:gd name="connsiteY8" fmla="*/ 0 h 197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8198" h="197644">
                  <a:moveTo>
                    <a:pt x="98822" y="0"/>
                  </a:moveTo>
                  <a:lnTo>
                    <a:pt x="344386" y="0"/>
                  </a:lnTo>
                  <a:cubicBezTo>
                    <a:pt x="357537" y="0"/>
                    <a:pt x="368198" y="10661"/>
                    <a:pt x="368198" y="23812"/>
                  </a:cubicBezTo>
                  <a:lnTo>
                    <a:pt x="368198" y="169071"/>
                  </a:lnTo>
                  <a:cubicBezTo>
                    <a:pt x="368198" y="184851"/>
                    <a:pt x="355405" y="197644"/>
                    <a:pt x="339625" y="197644"/>
                  </a:cubicBezTo>
                  <a:lnTo>
                    <a:pt x="28573" y="197644"/>
                  </a:lnTo>
                  <a:cubicBezTo>
                    <a:pt x="12793" y="197644"/>
                    <a:pt x="0" y="184851"/>
                    <a:pt x="0" y="169071"/>
                  </a:cubicBezTo>
                  <a:lnTo>
                    <a:pt x="0" y="98822"/>
                  </a:lnTo>
                  <a:cubicBezTo>
                    <a:pt x="0" y="44244"/>
                    <a:pt x="44244" y="0"/>
                    <a:pt x="98822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" name="四角形: 上の 2 つの角を丸める 11">
              <a:extLst>
                <a:ext uri="{FF2B5EF4-FFF2-40B4-BE49-F238E27FC236}">
                  <a16:creationId xmlns:a16="http://schemas.microsoft.com/office/drawing/2014/main" id="{863FA8A1-7D0C-49E5-8E0D-F76B10DC039E}"/>
                </a:ext>
              </a:extLst>
            </p:cNvPr>
            <p:cNvSpPr/>
            <p:nvPr/>
          </p:nvSpPr>
          <p:spPr>
            <a:xfrm rot="20700000">
              <a:off x="5217477" y="1925937"/>
              <a:ext cx="401509" cy="767209"/>
            </a:xfrm>
            <a:prstGeom prst="round2SameRect">
              <a:avLst>
                <a:gd name="adj1" fmla="val 40038"/>
                <a:gd name="adj2" fmla="val 0"/>
              </a:avLst>
            </a:prstGeom>
            <a:solidFill>
              <a:srgbClr val="FFC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2D9AE779-9906-4E79-A2B5-F6F37CAC5DD7}"/>
                </a:ext>
              </a:extLst>
            </p:cNvPr>
            <p:cNvSpPr/>
            <p:nvPr/>
          </p:nvSpPr>
          <p:spPr>
            <a:xfrm rot="13500000">
              <a:off x="4849363" y="2196592"/>
              <a:ext cx="279678" cy="636102"/>
            </a:xfrm>
            <a:custGeom>
              <a:avLst/>
              <a:gdLst>
                <a:gd name="connsiteX0" fmla="*/ 209390 w 319178"/>
                <a:gd name="connsiteY0" fmla="*/ 725941 h 725941"/>
                <a:gd name="connsiteX1" fmla="*/ 60038 w 319178"/>
                <a:gd name="connsiteY1" fmla="*/ 725941 h 725941"/>
                <a:gd name="connsiteX2" fmla="*/ 84202 w 319178"/>
                <a:gd name="connsiteY2" fmla="*/ 344689 h 725941"/>
                <a:gd name="connsiteX3" fmla="*/ 79633 w 319178"/>
                <a:gd name="connsiteY3" fmla="*/ 341609 h 725941"/>
                <a:gd name="connsiteX4" fmla="*/ 54451 w 319178"/>
                <a:gd name="connsiteY4" fmla="*/ 280815 h 725941"/>
                <a:gd name="connsiteX5" fmla="*/ 54452 w 319178"/>
                <a:gd name="connsiteY5" fmla="*/ 209938 h 725941"/>
                <a:gd name="connsiteX6" fmla="*/ 1865 w 319178"/>
                <a:gd name="connsiteY6" fmla="*/ 110804 h 725941"/>
                <a:gd name="connsiteX7" fmla="*/ 8491 w 319178"/>
                <a:gd name="connsiteY7" fmla="*/ 89206 h 725941"/>
                <a:gd name="connsiteX8" fmla="*/ 14572 w 319178"/>
                <a:gd name="connsiteY8" fmla="*/ 87402 h 725941"/>
                <a:gd name="connsiteX9" fmla="*/ 30088 w 319178"/>
                <a:gd name="connsiteY9" fmla="*/ 95833 h 725941"/>
                <a:gd name="connsiteX10" fmla="*/ 78155 w 319178"/>
                <a:gd name="connsiteY10" fmla="*/ 174591 h 725941"/>
                <a:gd name="connsiteX11" fmla="*/ 50927 w 319178"/>
                <a:gd name="connsiteY11" fmla="*/ 63234 h 725941"/>
                <a:gd name="connsiteX12" fmla="*/ 64924 w 319178"/>
                <a:gd name="connsiteY12" fmla="*/ 38992 h 725941"/>
                <a:gd name="connsiteX13" fmla="*/ 72768 w 319178"/>
                <a:gd name="connsiteY13" fmla="*/ 38500 h 725941"/>
                <a:gd name="connsiteX14" fmla="*/ 89166 w 319178"/>
                <a:gd name="connsiteY14" fmla="*/ 52988 h 725941"/>
                <a:gd name="connsiteX15" fmla="*/ 121100 w 319178"/>
                <a:gd name="connsiteY15" fmla="*/ 168896 h 725941"/>
                <a:gd name="connsiteX16" fmla="*/ 129806 w 319178"/>
                <a:gd name="connsiteY16" fmla="*/ 19058 h 725941"/>
                <a:gd name="connsiteX17" fmla="*/ 148864 w 319178"/>
                <a:gd name="connsiteY17" fmla="*/ 0 h 725941"/>
                <a:gd name="connsiteX18" fmla="*/ 167923 w 319178"/>
                <a:gd name="connsiteY18" fmla="*/ 19058 h 725941"/>
                <a:gd name="connsiteX19" fmla="*/ 167923 w 319178"/>
                <a:gd name="connsiteY19" fmla="*/ 171004 h 725941"/>
                <a:gd name="connsiteX20" fmla="*/ 211672 w 319178"/>
                <a:gd name="connsiteY20" fmla="*/ 48186 h 725941"/>
                <a:gd name="connsiteX21" fmla="*/ 234904 w 319178"/>
                <a:gd name="connsiteY21" fmla="*/ 34773 h 725941"/>
                <a:gd name="connsiteX22" fmla="*/ 248318 w 319178"/>
                <a:gd name="connsiteY22" fmla="*/ 58006 h 725941"/>
                <a:gd name="connsiteX23" fmla="*/ 220122 w 319178"/>
                <a:gd name="connsiteY23" fmla="*/ 173980 h 725941"/>
                <a:gd name="connsiteX24" fmla="*/ 231625 w 319178"/>
                <a:gd name="connsiteY24" fmla="*/ 216555 h 725941"/>
                <a:gd name="connsiteX25" fmla="*/ 278671 w 319178"/>
                <a:gd name="connsiteY25" fmla="*/ 171598 h 725941"/>
                <a:gd name="connsiteX26" fmla="*/ 312229 w 319178"/>
                <a:gd name="connsiteY26" fmla="*/ 171598 h 725941"/>
                <a:gd name="connsiteX27" fmla="*/ 312228 w 319178"/>
                <a:gd name="connsiteY27" fmla="*/ 171598 h 725941"/>
                <a:gd name="connsiteX28" fmla="*/ 312228 w 319178"/>
                <a:gd name="connsiteY28" fmla="*/ 205156 h 725941"/>
                <a:gd name="connsiteX29" fmla="*/ 224657 w 319178"/>
                <a:gd name="connsiteY29" fmla="*/ 298142 h 725941"/>
                <a:gd name="connsiteX30" fmla="*/ 195116 w 319178"/>
                <a:gd name="connsiteY30" fmla="*/ 347158 h 725941"/>
                <a:gd name="connsiteX31" fmla="*/ 185724 w 319178"/>
                <a:gd name="connsiteY31" fmla="*/ 352546 h 725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19178" h="725941">
                  <a:moveTo>
                    <a:pt x="209390" y="725941"/>
                  </a:moveTo>
                  <a:lnTo>
                    <a:pt x="60038" y="725941"/>
                  </a:lnTo>
                  <a:lnTo>
                    <a:pt x="84202" y="344689"/>
                  </a:lnTo>
                  <a:lnTo>
                    <a:pt x="79633" y="341609"/>
                  </a:lnTo>
                  <a:cubicBezTo>
                    <a:pt x="64075" y="326050"/>
                    <a:pt x="54451" y="304556"/>
                    <a:pt x="54451" y="280815"/>
                  </a:cubicBezTo>
                  <a:lnTo>
                    <a:pt x="54452" y="209938"/>
                  </a:lnTo>
                  <a:lnTo>
                    <a:pt x="1865" y="110804"/>
                  </a:lnTo>
                  <a:cubicBezTo>
                    <a:pt x="-2269" y="103010"/>
                    <a:pt x="697" y="93340"/>
                    <a:pt x="8491" y="89206"/>
                  </a:cubicBezTo>
                  <a:cubicBezTo>
                    <a:pt x="10439" y="88173"/>
                    <a:pt x="12505" y="87583"/>
                    <a:pt x="14572" y="87402"/>
                  </a:cubicBezTo>
                  <a:cubicBezTo>
                    <a:pt x="20773" y="86857"/>
                    <a:pt x="26988" y="89987"/>
                    <a:pt x="30088" y="95833"/>
                  </a:cubicBezTo>
                  <a:cubicBezTo>
                    <a:pt x="46110" y="122085"/>
                    <a:pt x="71566" y="179336"/>
                    <a:pt x="78155" y="174591"/>
                  </a:cubicBezTo>
                  <a:cubicBezTo>
                    <a:pt x="84743" y="169845"/>
                    <a:pt x="60003" y="100353"/>
                    <a:pt x="50927" y="63234"/>
                  </a:cubicBezTo>
                  <a:cubicBezTo>
                    <a:pt x="48098" y="52675"/>
                    <a:pt x="54365" y="41821"/>
                    <a:pt x="64924" y="38992"/>
                  </a:cubicBezTo>
                  <a:cubicBezTo>
                    <a:pt x="67564" y="38284"/>
                    <a:pt x="70222" y="38146"/>
                    <a:pt x="72768" y="38500"/>
                  </a:cubicBezTo>
                  <a:cubicBezTo>
                    <a:pt x="80408" y="39564"/>
                    <a:pt x="87044" y="45069"/>
                    <a:pt x="89166" y="52988"/>
                  </a:cubicBezTo>
                  <a:cubicBezTo>
                    <a:pt x="99985" y="93364"/>
                    <a:pt x="113673" y="169933"/>
                    <a:pt x="121100" y="168896"/>
                  </a:cubicBezTo>
                  <a:cubicBezTo>
                    <a:pt x="128527" y="167858"/>
                    <a:pt x="127078" y="70745"/>
                    <a:pt x="129806" y="19058"/>
                  </a:cubicBezTo>
                  <a:cubicBezTo>
                    <a:pt x="129806" y="8533"/>
                    <a:pt x="138338" y="0"/>
                    <a:pt x="148864" y="0"/>
                  </a:cubicBezTo>
                  <a:cubicBezTo>
                    <a:pt x="159390" y="0"/>
                    <a:pt x="167923" y="8533"/>
                    <a:pt x="167923" y="19058"/>
                  </a:cubicBezTo>
                  <a:cubicBezTo>
                    <a:pt x="167923" y="70577"/>
                    <a:pt x="160650" y="169997"/>
                    <a:pt x="167923" y="171004"/>
                  </a:cubicBezTo>
                  <a:cubicBezTo>
                    <a:pt x="175195" y="172011"/>
                    <a:pt x="197089" y="89996"/>
                    <a:pt x="211672" y="48186"/>
                  </a:cubicBezTo>
                  <a:cubicBezTo>
                    <a:pt x="214383" y="38067"/>
                    <a:pt x="224784" y="32061"/>
                    <a:pt x="234904" y="34773"/>
                  </a:cubicBezTo>
                  <a:cubicBezTo>
                    <a:pt x="245024" y="37485"/>
                    <a:pt x="251029" y="47886"/>
                    <a:pt x="248318" y="58006"/>
                  </a:cubicBezTo>
                  <a:cubicBezTo>
                    <a:pt x="237353" y="98926"/>
                    <a:pt x="223949" y="157475"/>
                    <a:pt x="220122" y="173980"/>
                  </a:cubicBezTo>
                  <a:cubicBezTo>
                    <a:pt x="216296" y="190484"/>
                    <a:pt x="210734" y="213676"/>
                    <a:pt x="231625" y="216555"/>
                  </a:cubicBezTo>
                  <a:cubicBezTo>
                    <a:pt x="239475" y="212535"/>
                    <a:pt x="262989" y="186584"/>
                    <a:pt x="278671" y="171598"/>
                  </a:cubicBezTo>
                  <a:cubicBezTo>
                    <a:pt x="287937" y="162331"/>
                    <a:pt x="302962" y="162331"/>
                    <a:pt x="312229" y="171598"/>
                  </a:cubicBezTo>
                  <a:lnTo>
                    <a:pt x="312228" y="171598"/>
                  </a:lnTo>
                  <a:cubicBezTo>
                    <a:pt x="321495" y="180865"/>
                    <a:pt x="321495" y="195890"/>
                    <a:pt x="312228" y="205156"/>
                  </a:cubicBezTo>
                  <a:lnTo>
                    <a:pt x="224657" y="298142"/>
                  </a:lnTo>
                  <a:cubicBezTo>
                    <a:pt x="220648" y="317731"/>
                    <a:pt x="209978" y="334893"/>
                    <a:pt x="195116" y="347158"/>
                  </a:cubicBezTo>
                  <a:lnTo>
                    <a:pt x="185724" y="352546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四角形: 上の 2 つの角を丸める 13">
              <a:extLst>
                <a:ext uri="{FF2B5EF4-FFF2-40B4-BE49-F238E27FC236}">
                  <a16:creationId xmlns:a16="http://schemas.microsoft.com/office/drawing/2014/main" id="{60444BA9-3752-43F9-82E0-F7134A039649}"/>
                </a:ext>
              </a:extLst>
            </p:cNvPr>
            <p:cNvSpPr/>
            <p:nvPr/>
          </p:nvSpPr>
          <p:spPr>
            <a:xfrm rot="1800000">
              <a:off x="5201022" y="1953403"/>
              <a:ext cx="216836" cy="40824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楕円 95">
              <a:extLst>
                <a:ext uri="{FF2B5EF4-FFF2-40B4-BE49-F238E27FC236}">
                  <a16:creationId xmlns:a16="http://schemas.microsoft.com/office/drawing/2014/main" id="{369B1BE5-0334-4380-8EBD-957B31555516}"/>
                </a:ext>
              </a:extLst>
            </p:cNvPr>
            <p:cNvSpPr/>
            <p:nvPr/>
          </p:nvSpPr>
          <p:spPr>
            <a:xfrm rot="19800000">
              <a:off x="4737773" y="1744393"/>
              <a:ext cx="136572" cy="159964"/>
            </a:xfrm>
            <a:custGeom>
              <a:avLst/>
              <a:gdLst>
                <a:gd name="connsiteX0" fmla="*/ 0 w 173074"/>
                <a:gd name="connsiteY0" fmla="*/ 165790 h 331579"/>
                <a:gd name="connsiteX1" fmla="*/ 86537 w 173074"/>
                <a:gd name="connsiteY1" fmla="*/ 0 h 331579"/>
                <a:gd name="connsiteX2" fmla="*/ 173074 w 173074"/>
                <a:gd name="connsiteY2" fmla="*/ 165790 h 331579"/>
                <a:gd name="connsiteX3" fmla="*/ 86537 w 173074"/>
                <a:gd name="connsiteY3" fmla="*/ 331580 h 331579"/>
                <a:gd name="connsiteX4" fmla="*/ 0 w 173074"/>
                <a:gd name="connsiteY4" fmla="*/ 165790 h 331579"/>
                <a:gd name="connsiteX0" fmla="*/ 0 w 173074"/>
                <a:gd name="connsiteY0" fmla="*/ 165790 h 186514"/>
                <a:gd name="connsiteX1" fmla="*/ 86537 w 173074"/>
                <a:gd name="connsiteY1" fmla="*/ 0 h 186514"/>
                <a:gd name="connsiteX2" fmla="*/ 173074 w 173074"/>
                <a:gd name="connsiteY2" fmla="*/ 165790 h 186514"/>
                <a:gd name="connsiteX3" fmla="*/ 0 w 173074"/>
                <a:gd name="connsiteY3" fmla="*/ 165790 h 186514"/>
                <a:gd name="connsiteX0" fmla="*/ 6831 w 179905"/>
                <a:gd name="connsiteY0" fmla="*/ 165790 h 197941"/>
                <a:gd name="connsiteX1" fmla="*/ 93368 w 179905"/>
                <a:gd name="connsiteY1" fmla="*/ 0 h 197941"/>
                <a:gd name="connsiteX2" fmla="*/ 179905 w 179905"/>
                <a:gd name="connsiteY2" fmla="*/ 165790 h 197941"/>
                <a:gd name="connsiteX3" fmla="*/ 6831 w 179905"/>
                <a:gd name="connsiteY3" fmla="*/ 165790 h 197941"/>
                <a:gd name="connsiteX0" fmla="*/ 477 w 173558"/>
                <a:gd name="connsiteY0" fmla="*/ 203890 h 227056"/>
                <a:gd name="connsiteX1" fmla="*/ 127495 w 173558"/>
                <a:gd name="connsiteY1" fmla="*/ 0 h 227056"/>
                <a:gd name="connsiteX2" fmla="*/ 173551 w 173558"/>
                <a:gd name="connsiteY2" fmla="*/ 203890 h 227056"/>
                <a:gd name="connsiteX3" fmla="*/ 477 w 173558"/>
                <a:gd name="connsiteY3" fmla="*/ 203890 h 227056"/>
                <a:gd name="connsiteX0" fmla="*/ 2534 w 175615"/>
                <a:gd name="connsiteY0" fmla="*/ 203890 h 234288"/>
                <a:gd name="connsiteX1" fmla="*/ 129552 w 175615"/>
                <a:gd name="connsiteY1" fmla="*/ 0 h 234288"/>
                <a:gd name="connsiteX2" fmla="*/ 175608 w 175615"/>
                <a:gd name="connsiteY2" fmla="*/ 203890 h 234288"/>
                <a:gd name="connsiteX3" fmla="*/ 2534 w 175615"/>
                <a:gd name="connsiteY3" fmla="*/ 203890 h 234288"/>
                <a:gd name="connsiteX0" fmla="*/ 2185 w 175259"/>
                <a:gd name="connsiteY0" fmla="*/ 184035 h 224032"/>
                <a:gd name="connsiteX1" fmla="*/ 129203 w 175259"/>
                <a:gd name="connsiteY1" fmla="*/ 59 h 224032"/>
                <a:gd name="connsiteX2" fmla="*/ 175259 w 175259"/>
                <a:gd name="connsiteY2" fmla="*/ 203949 h 224032"/>
                <a:gd name="connsiteX3" fmla="*/ 2185 w 175259"/>
                <a:gd name="connsiteY3" fmla="*/ 184035 h 224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5259" h="224032">
                  <a:moveTo>
                    <a:pt x="2185" y="184035"/>
                  </a:moveTo>
                  <a:cubicBezTo>
                    <a:pt x="-17397" y="132351"/>
                    <a:pt x="100357" y="-3260"/>
                    <a:pt x="129203" y="59"/>
                  </a:cubicBezTo>
                  <a:cubicBezTo>
                    <a:pt x="158049" y="3378"/>
                    <a:pt x="175259" y="112386"/>
                    <a:pt x="175259" y="203949"/>
                  </a:cubicBezTo>
                  <a:cubicBezTo>
                    <a:pt x="160836" y="231581"/>
                    <a:pt x="21767" y="235719"/>
                    <a:pt x="2185" y="184035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D2B645A2-5BBF-4D41-81DD-63985FA9C9B8}"/>
                </a:ext>
              </a:extLst>
            </p:cNvPr>
            <p:cNvSpPr/>
            <p:nvPr/>
          </p:nvSpPr>
          <p:spPr>
            <a:xfrm rot="19800000">
              <a:off x="4730015" y="1172191"/>
              <a:ext cx="737535" cy="779818"/>
            </a:xfrm>
            <a:custGeom>
              <a:avLst/>
              <a:gdLst>
                <a:gd name="connsiteX0" fmla="*/ 656151 w 841700"/>
                <a:gd name="connsiteY0" fmla="*/ 75995 h 889954"/>
                <a:gd name="connsiteX1" fmla="*/ 841700 w 841700"/>
                <a:gd name="connsiteY1" fmla="*/ 444977 h 889954"/>
                <a:gd name="connsiteX2" fmla="*/ 420850 w 841700"/>
                <a:gd name="connsiteY2" fmla="*/ 889954 h 889954"/>
                <a:gd name="connsiteX3" fmla="*/ 185549 w 841700"/>
                <a:gd name="connsiteY3" fmla="*/ 813959 h 889954"/>
                <a:gd name="connsiteX4" fmla="*/ 150185 w 841700"/>
                <a:gd name="connsiteY4" fmla="*/ 783109 h 889954"/>
                <a:gd name="connsiteX5" fmla="*/ 153951 w 841700"/>
                <a:gd name="connsiteY5" fmla="*/ 776806 h 889954"/>
                <a:gd name="connsiteX6" fmla="*/ 181520 w 841700"/>
                <a:gd name="connsiteY6" fmla="*/ 654871 h 889954"/>
                <a:gd name="connsiteX7" fmla="*/ 51907 w 841700"/>
                <a:gd name="connsiteY7" fmla="*/ 654871 h 889954"/>
                <a:gd name="connsiteX8" fmla="*/ 33072 w 841700"/>
                <a:gd name="connsiteY8" fmla="*/ 618182 h 889954"/>
                <a:gd name="connsiteX9" fmla="*/ 0 w 841700"/>
                <a:gd name="connsiteY9" fmla="*/ 444977 h 889954"/>
                <a:gd name="connsiteX10" fmla="*/ 420850 w 841700"/>
                <a:gd name="connsiteY10" fmla="*/ 0 h 889954"/>
                <a:gd name="connsiteX11" fmla="*/ 656151 w 841700"/>
                <a:gd name="connsiteY11" fmla="*/ 75995 h 889954"/>
                <a:gd name="connsiteX0" fmla="*/ 656151 w 841700"/>
                <a:gd name="connsiteY0" fmla="*/ 75995 h 889954"/>
                <a:gd name="connsiteX1" fmla="*/ 841700 w 841700"/>
                <a:gd name="connsiteY1" fmla="*/ 444977 h 889954"/>
                <a:gd name="connsiteX2" fmla="*/ 420850 w 841700"/>
                <a:gd name="connsiteY2" fmla="*/ 889954 h 889954"/>
                <a:gd name="connsiteX3" fmla="*/ 185549 w 841700"/>
                <a:gd name="connsiteY3" fmla="*/ 813959 h 889954"/>
                <a:gd name="connsiteX4" fmla="*/ 150185 w 841700"/>
                <a:gd name="connsiteY4" fmla="*/ 783109 h 889954"/>
                <a:gd name="connsiteX5" fmla="*/ 181520 w 841700"/>
                <a:gd name="connsiteY5" fmla="*/ 654871 h 889954"/>
                <a:gd name="connsiteX6" fmla="*/ 51907 w 841700"/>
                <a:gd name="connsiteY6" fmla="*/ 654871 h 889954"/>
                <a:gd name="connsiteX7" fmla="*/ 33072 w 841700"/>
                <a:gd name="connsiteY7" fmla="*/ 618182 h 889954"/>
                <a:gd name="connsiteX8" fmla="*/ 0 w 841700"/>
                <a:gd name="connsiteY8" fmla="*/ 444977 h 889954"/>
                <a:gd name="connsiteX9" fmla="*/ 420850 w 841700"/>
                <a:gd name="connsiteY9" fmla="*/ 0 h 889954"/>
                <a:gd name="connsiteX10" fmla="*/ 656151 w 841700"/>
                <a:gd name="connsiteY10" fmla="*/ 75995 h 889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41700" h="889954">
                  <a:moveTo>
                    <a:pt x="656151" y="75995"/>
                  </a:moveTo>
                  <a:cubicBezTo>
                    <a:pt x="768098" y="155961"/>
                    <a:pt x="841700" y="291381"/>
                    <a:pt x="841700" y="444977"/>
                  </a:cubicBezTo>
                  <a:cubicBezTo>
                    <a:pt x="841700" y="690731"/>
                    <a:pt x="653279" y="889954"/>
                    <a:pt x="420850" y="889954"/>
                  </a:cubicBezTo>
                  <a:cubicBezTo>
                    <a:pt x="333689" y="889954"/>
                    <a:pt x="252717" y="861938"/>
                    <a:pt x="185549" y="813959"/>
                  </a:cubicBezTo>
                  <a:lnTo>
                    <a:pt x="150185" y="783109"/>
                  </a:lnTo>
                  <a:lnTo>
                    <a:pt x="181520" y="654871"/>
                  </a:lnTo>
                  <a:lnTo>
                    <a:pt x="51907" y="654871"/>
                  </a:lnTo>
                  <a:lnTo>
                    <a:pt x="33072" y="618182"/>
                  </a:lnTo>
                  <a:cubicBezTo>
                    <a:pt x="11776" y="564946"/>
                    <a:pt x="0" y="506416"/>
                    <a:pt x="0" y="444977"/>
                  </a:cubicBezTo>
                  <a:cubicBezTo>
                    <a:pt x="0" y="199223"/>
                    <a:pt x="188421" y="0"/>
                    <a:pt x="420850" y="0"/>
                  </a:cubicBezTo>
                  <a:cubicBezTo>
                    <a:pt x="508011" y="0"/>
                    <a:pt x="588983" y="28016"/>
                    <a:pt x="656151" y="75995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月 16">
              <a:extLst>
                <a:ext uri="{FF2B5EF4-FFF2-40B4-BE49-F238E27FC236}">
                  <a16:creationId xmlns:a16="http://schemas.microsoft.com/office/drawing/2014/main" id="{DBC34F2E-F1F4-4392-BD03-0B92B178C732}"/>
                </a:ext>
              </a:extLst>
            </p:cNvPr>
            <p:cNvSpPr/>
            <p:nvPr/>
          </p:nvSpPr>
          <p:spPr>
            <a:xfrm rot="3600000">
              <a:off x="4773221" y="1481388"/>
              <a:ext cx="41638" cy="136572"/>
            </a:xfrm>
            <a:prstGeom prst="moon">
              <a:avLst>
                <a:gd name="adj" fmla="val 64970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楕円 17">
              <a:extLst>
                <a:ext uri="{FF2B5EF4-FFF2-40B4-BE49-F238E27FC236}">
                  <a16:creationId xmlns:a16="http://schemas.microsoft.com/office/drawing/2014/main" id="{D1961483-8342-476D-A45B-9812EDC1A51E}"/>
                </a:ext>
              </a:extLst>
            </p:cNvPr>
            <p:cNvSpPr/>
            <p:nvPr/>
          </p:nvSpPr>
          <p:spPr>
            <a:xfrm rot="19800000">
              <a:off x="4792577" y="1573501"/>
              <a:ext cx="137059" cy="184667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楕円 18">
              <a:extLst>
                <a:ext uri="{FF2B5EF4-FFF2-40B4-BE49-F238E27FC236}">
                  <a16:creationId xmlns:a16="http://schemas.microsoft.com/office/drawing/2014/main" id="{8ACDE6A1-E158-43AF-AD4C-28C876F59AB6}"/>
                </a:ext>
              </a:extLst>
            </p:cNvPr>
            <p:cNvSpPr/>
            <p:nvPr/>
          </p:nvSpPr>
          <p:spPr>
            <a:xfrm rot="19800000">
              <a:off x="4801482" y="1639577"/>
              <a:ext cx="68695" cy="81700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93A72F9F-46D7-4FBE-8501-BD8609849EBF}"/>
                </a:ext>
              </a:extLst>
            </p:cNvPr>
            <p:cNvGrpSpPr/>
            <p:nvPr/>
          </p:nvGrpSpPr>
          <p:grpSpPr>
            <a:xfrm>
              <a:off x="3587351" y="3006500"/>
              <a:ext cx="532073" cy="532074"/>
              <a:chOff x="5473784" y="2581036"/>
              <a:chExt cx="607220" cy="607220"/>
            </a:xfrm>
          </p:grpSpPr>
          <p:sp>
            <p:nvSpPr>
              <p:cNvPr id="26" name="楕円 25">
                <a:extLst>
                  <a:ext uri="{FF2B5EF4-FFF2-40B4-BE49-F238E27FC236}">
                    <a16:creationId xmlns:a16="http://schemas.microsoft.com/office/drawing/2014/main" id="{564915E2-AA0A-4EF1-9F71-FE946A4B8402}"/>
                  </a:ext>
                </a:extLst>
              </p:cNvPr>
              <p:cNvSpPr/>
              <p:nvPr/>
            </p:nvSpPr>
            <p:spPr>
              <a:xfrm>
                <a:off x="5473784" y="2581036"/>
                <a:ext cx="607220" cy="60722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五角形 26">
                <a:extLst>
                  <a:ext uri="{FF2B5EF4-FFF2-40B4-BE49-F238E27FC236}">
                    <a16:creationId xmlns:a16="http://schemas.microsoft.com/office/drawing/2014/main" id="{D26993CA-586A-4317-85C9-37A24FB1FDFA}"/>
                  </a:ext>
                </a:extLst>
              </p:cNvPr>
              <p:cNvSpPr/>
              <p:nvPr/>
            </p:nvSpPr>
            <p:spPr>
              <a:xfrm rot="20700000">
                <a:off x="5557421" y="2658924"/>
                <a:ext cx="210114" cy="200109"/>
              </a:xfrm>
              <a:prstGeom prst="pentag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五角形 27">
                <a:extLst>
                  <a:ext uri="{FF2B5EF4-FFF2-40B4-BE49-F238E27FC236}">
                    <a16:creationId xmlns:a16="http://schemas.microsoft.com/office/drawing/2014/main" id="{B7018639-676F-4CA0-959F-0C96C0A8B765}"/>
                  </a:ext>
                </a:extLst>
              </p:cNvPr>
              <p:cNvSpPr/>
              <p:nvPr/>
            </p:nvSpPr>
            <p:spPr>
              <a:xfrm rot="18900000">
                <a:off x="5787331" y="2903418"/>
                <a:ext cx="210114" cy="200109"/>
              </a:xfrm>
              <a:prstGeom prst="pentag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97695756-AE74-49E9-A35F-D9222116962B}"/>
                  </a:ext>
                </a:extLst>
              </p:cNvPr>
              <p:cNvSpPr/>
              <p:nvPr/>
            </p:nvSpPr>
            <p:spPr>
              <a:xfrm>
                <a:off x="5911590" y="2642491"/>
                <a:ext cx="151523" cy="166713"/>
              </a:xfrm>
              <a:custGeom>
                <a:avLst/>
                <a:gdLst>
                  <a:gd name="connsiteX0" fmla="*/ 46612 w 151523"/>
                  <a:gd name="connsiteY0" fmla="*/ 0 h 166713"/>
                  <a:gd name="connsiteX1" fmla="*/ 79908 w 151523"/>
                  <a:gd name="connsiteY1" fmla="*/ 27472 h 166713"/>
                  <a:gd name="connsiteX2" fmla="*/ 144974 w 151523"/>
                  <a:gd name="connsiteY2" fmla="*/ 123977 h 166713"/>
                  <a:gd name="connsiteX3" fmla="*/ 151523 w 151523"/>
                  <a:gd name="connsiteY3" fmla="*/ 145075 h 166713"/>
                  <a:gd name="connsiteX4" fmla="*/ 70769 w 151523"/>
                  <a:gd name="connsiteY4" fmla="*/ 166713 h 166713"/>
                  <a:gd name="connsiteX5" fmla="*/ 0 w 151523"/>
                  <a:gd name="connsiteY5" fmla="*/ 57640 h 166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1523" h="166713">
                    <a:moveTo>
                      <a:pt x="46612" y="0"/>
                    </a:moveTo>
                    <a:lnTo>
                      <a:pt x="79908" y="27472"/>
                    </a:lnTo>
                    <a:cubicBezTo>
                      <a:pt x="107379" y="54943"/>
                      <a:pt x="129611" y="87654"/>
                      <a:pt x="144974" y="123977"/>
                    </a:cubicBezTo>
                    <a:lnTo>
                      <a:pt x="151523" y="145075"/>
                    </a:lnTo>
                    <a:lnTo>
                      <a:pt x="70769" y="166713"/>
                    </a:lnTo>
                    <a:lnTo>
                      <a:pt x="0" y="57640"/>
                    </a:ln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711D62CE-3D82-4110-94FD-9EBC7DEEEF25}"/>
                </a:ext>
              </a:extLst>
            </p:cNvPr>
            <p:cNvSpPr/>
            <p:nvPr/>
          </p:nvSpPr>
          <p:spPr>
            <a:xfrm>
              <a:off x="4137074" y="2870443"/>
              <a:ext cx="833109" cy="341197"/>
            </a:xfrm>
            <a:custGeom>
              <a:avLst/>
              <a:gdLst>
                <a:gd name="connsiteX0" fmla="*/ 845898 w 1109532"/>
                <a:gd name="connsiteY0" fmla="*/ 120773 h 454404"/>
                <a:gd name="connsiteX1" fmla="*/ 1109532 w 1109532"/>
                <a:gd name="connsiteY1" fmla="*/ 247297 h 454404"/>
                <a:gd name="connsiteX2" fmla="*/ 1086436 w 1109532"/>
                <a:gd name="connsiteY2" fmla="*/ 265978 h 454404"/>
                <a:gd name="connsiteX3" fmla="*/ 753854 w 1109532"/>
                <a:gd name="connsiteY3" fmla="*/ 163984 h 454404"/>
                <a:gd name="connsiteX4" fmla="*/ 534546 w 1109532"/>
                <a:gd name="connsiteY4" fmla="*/ 434017 h 454404"/>
                <a:gd name="connsiteX5" fmla="*/ 532597 w 1109532"/>
                <a:gd name="connsiteY5" fmla="*/ 433844 h 454404"/>
                <a:gd name="connsiteX6" fmla="*/ 534488 w 1109532"/>
                <a:gd name="connsiteY6" fmla="*/ 435723 h 454404"/>
                <a:gd name="connsiteX7" fmla="*/ 511392 w 1109532"/>
                <a:gd name="connsiteY7" fmla="*/ 454404 h 454404"/>
                <a:gd name="connsiteX8" fmla="*/ 278452 w 1109532"/>
                <a:gd name="connsiteY8" fmla="*/ 339048 h 454404"/>
                <a:gd name="connsiteX9" fmla="*/ 39230 w 1109532"/>
                <a:gd name="connsiteY9" fmla="*/ 440738 h 454404"/>
                <a:gd name="connsiteX10" fmla="*/ 17253 w 1109532"/>
                <a:gd name="connsiteY10" fmla="*/ 420752 h 454404"/>
                <a:gd name="connsiteX11" fmla="*/ 279311 w 1109532"/>
                <a:gd name="connsiteY11" fmla="*/ 309355 h 454404"/>
                <a:gd name="connsiteX12" fmla="*/ 482209 w 1109532"/>
                <a:gd name="connsiteY12" fmla="*/ 383758 h 454404"/>
                <a:gd name="connsiteX13" fmla="*/ 509858 w 1109532"/>
                <a:gd name="connsiteY13" fmla="*/ 411241 h 454404"/>
                <a:gd name="connsiteX14" fmla="*/ 529020 w 1109532"/>
                <a:gd name="connsiteY14" fmla="*/ 332485 h 454404"/>
                <a:gd name="connsiteX15" fmla="*/ 745202 w 1109532"/>
                <a:gd name="connsiteY15" fmla="*/ 135568 h 454404"/>
                <a:gd name="connsiteX16" fmla="*/ 845898 w 1109532"/>
                <a:gd name="connsiteY16" fmla="*/ 120773 h 454404"/>
                <a:gd name="connsiteX17" fmla="*/ 828645 w 1109532"/>
                <a:gd name="connsiteY17" fmla="*/ 3 h 454404"/>
                <a:gd name="connsiteX18" fmla="*/ 1092279 w 1109532"/>
                <a:gd name="connsiteY18" fmla="*/ 126527 h 454404"/>
                <a:gd name="connsiteX19" fmla="*/ 1069183 w 1109532"/>
                <a:gd name="connsiteY19" fmla="*/ 145208 h 454404"/>
                <a:gd name="connsiteX20" fmla="*/ 736601 w 1109532"/>
                <a:gd name="connsiteY20" fmla="*/ 43214 h 454404"/>
                <a:gd name="connsiteX21" fmla="*/ 517293 w 1109532"/>
                <a:gd name="connsiteY21" fmla="*/ 313247 h 454404"/>
                <a:gd name="connsiteX22" fmla="*/ 515344 w 1109532"/>
                <a:gd name="connsiteY22" fmla="*/ 313074 h 454404"/>
                <a:gd name="connsiteX23" fmla="*/ 517235 w 1109532"/>
                <a:gd name="connsiteY23" fmla="*/ 314953 h 454404"/>
                <a:gd name="connsiteX24" fmla="*/ 494139 w 1109532"/>
                <a:gd name="connsiteY24" fmla="*/ 333634 h 454404"/>
                <a:gd name="connsiteX25" fmla="*/ 261199 w 1109532"/>
                <a:gd name="connsiteY25" fmla="*/ 218278 h 454404"/>
                <a:gd name="connsiteX26" fmla="*/ 21977 w 1109532"/>
                <a:gd name="connsiteY26" fmla="*/ 319968 h 454404"/>
                <a:gd name="connsiteX27" fmla="*/ 0 w 1109532"/>
                <a:gd name="connsiteY27" fmla="*/ 299982 h 454404"/>
                <a:gd name="connsiteX28" fmla="*/ 262058 w 1109532"/>
                <a:gd name="connsiteY28" fmla="*/ 188585 h 454404"/>
                <a:gd name="connsiteX29" fmla="*/ 464956 w 1109532"/>
                <a:gd name="connsiteY29" fmla="*/ 262988 h 454404"/>
                <a:gd name="connsiteX30" fmla="*/ 492605 w 1109532"/>
                <a:gd name="connsiteY30" fmla="*/ 290471 h 454404"/>
                <a:gd name="connsiteX31" fmla="*/ 511767 w 1109532"/>
                <a:gd name="connsiteY31" fmla="*/ 211715 h 454404"/>
                <a:gd name="connsiteX32" fmla="*/ 727949 w 1109532"/>
                <a:gd name="connsiteY32" fmla="*/ 14797 h 454404"/>
                <a:gd name="connsiteX33" fmla="*/ 828645 w 1109532"/>
                <a:gd name="connsiteY33" fmla="*/ 3 h 4544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09532" h="454404">
                  <a:moveTo>
                    <a:pt x="845898" y="120773"/>
                  </a:moveTo>
                  <a:cubicBezTo>
                    <a:pt x="946580" y="121199"/>
                    <a:pt x="1044026" y="166308"/>
                    <a:pt x="1109532" y="247297"/>
                  </a:cubicBezTo>
                  <a:lnTo>
                    <a:pt x="1086436" y="265978"/>
                  </a:lnTo>
                  <a:cubicBezTo>
                    <a:pt x="1006705" y="167402"/>
                    <a:pt x="875140" y="127055"/>
                    <a:pt x="753854" y="163984"/>
                  </a:cubicBezTo>
                  <a:cubicBezTo>
                    <a:pt x="632567" y="200913"/>
                    <a:pt x="545812" y="307735"/>
                    <a:pt x="534546" y="434017"/>
                  </a:cubicBezTo>
                  <a:lnTo>
                    <a:pt x="532597" y="433844"/>
                  </a:lnTo>
                  <a:lnTo>
                    <a:pt x="534488" y="435723"/>
                  </a:lnTo>
                  <a:lnTo>
                    <a:pt x="511392" y="454404"/>
                  </a:lnTo>
                  <a:cubicBezTo>
                    <a:pt x="454293" y="383810"/>
                    <a:pt x="369210" y="341675"/>
                    <a:pt x="278452" y="339048"/>
                  </a:cubicBezTo>
                  <a:cubicBezTo>
                    <a:pt x="187694" y="336421"/>
                    <a:pt x="100316" y="373564"/>
                    <a:pt x="39230" y="440738"/>
                  </a:cubicBezTo>
                  <a:lnTo>
                    <a:pt x="17253" y="420752"/>
                  </a:lnTo>
                  <a:cubicBezTo>
                    <a:pt x="84171" y="347167"/>
                    <a:pt x="179890" y="306478"/>
                    <a:pt x="279311" y="309355"/>
                  </a:cubicBezTo>
                  <a:cubicBezTo>
                    <a:pt x="353877" y="311514"/>
                    <a:pt x="424946" y="338017"/>
                    <a:pt x="482209" y="383758"/>
                  </a:cubicBezTo>
                  <a:lnTo>
                    <a:pt x="509858" y="411241"/>
                  </a:lnTo>
                  <a:lnTo>
                    <a:pt x="529020" y="332485"/>
                  </a:lnTo>
                  <a:cubicBezTo>
                    <a:pt x="567183" y="239316"/>
                    <a:pt x="645553" y="165909"/>
                    <a:pt x="745202" y="135568"/>
                  </a:cubicBezTo>
                  <a:cubicBezTo>
                    <a:pt x="778418" y="125454"/>
                    <a:pt x="812338" y="120631"/>
                    <a:pt x="845898" y="120773"/>
                  </a:cubicBezTo>
                  <a:close/>
                  <a:moveTo>
                    <a:pt x="828645" y="3"/>
                  </a:moveTo>
                  <a:cubicBezTo>
                    <a:pt x="929327" y="429"/>
                    <a:pt x="1026773" y="45538"/>
                    <a:pt x="1092279" y="126527"/>
                  </a:cubicBezTo>
                  <a:lnTo>
                    <a:pt x="1069183" y="145208"/>
                  </a:lnTo>
                  <a:cubicBezTo>
                    <a:pt x="989452" y="46632"/>
                    <a:pt x="857887" y="6285"/>
                    <a:pt x="736601" y="43214"/>
                  </a:cubicBezTo>
                  <a:cubicBezTo>
                    <a:pt x="615314" y="80143"/>
                    <a:pt x="528559" y="186965"/>
                    <a:pt x="517293" y="313247"/>
                  </a:cubicBezTo>
                  <a:lnTo>
                    <a:pt x="515344" y="313074"/>
                  </a:lnTo>
                  <a:lnTo>
                    <a:pt x="517235" y="314953"/>
                  </a:lnTo>
                  <a:lnTo>
                    <a:pt x="494139" y="333634"/>
                  </a:lnTo>
                  <a:cubicBezTo>
                    <a:pt x="437040" y="263040"/>
                    <a:pt x="351957" y="220905"/>
                    <a:pt x="261199" y="218278"/>
                  </a:cubicBezTo>
                  <a:cubicBezTo>
                    <a:pt x="170441" y="215651"/>
                    <a:pt x="83063" y="252794"/>
                    <a:pt x="21977" y="319968"/>
                  </a:cubicBezTo>
                  <a:lnTo>
                    <a:pt x="0" y="299982"/>
                  </a:lnTo>
                  <a:cubicBezTo>
                    <a:pt x="66918" y="226397"/>
                    <a:pt x="162637" y="185708"/>
                    <a:pt x="262058" y="188585"/>
                  </a:cubicBezTo>
                  <a:cubicBezTo>
                    <a:pt x="336624" y="190744"/>
                    <a:pt x="407693" y="217247"/>
                    <a:pt x="464956" y="262988"/>
                  </a:cubicBezTo>
                  <a:lnTo>
                    <a:pt x="492605" y="290471"/>
                  </a:lnTo>
                  <a:lnTo>
                    <a:pt x="511767" y="211715"/>
                  </a:lnTo>
                  <a:cubicBezTo>
                    <a:pt x="549930" y="118546"/>
                    <a:pt x="628300" y="45139"/>
                    <a:pt x="727949" y="14797"/>
                  </a:cubicBezTo>
                  <a:cubicBezTo>
                    <a:pt x="761165" y="4684"/>
                    <a:pt x="795085" y="-139"/>
                    <a:pt x="828645" y="3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19AE9932-C5E9-4ACF-989C-3C34DF72257E}"/>
                </a:ext>
              </a:extLst>
            </p:cNvPr>
            <p:cNvSpPr/>
            <p:nvPr/>
          </p:nvSpPr>
          <p:spPr>
            <a:xfrm>
              <a:off x="4597399" y="1177458"/>
              <a:ext cx="989449" cy="544466"/>
            </a:xfrm>
            <a:custGeom>
              <a:avLst/>
              <a:gdLst>
                <a:gd name="connsiteX0" fmla="*/ 591164 w 1129192"/>
                <a:gd name="connsiteY0" fmla="*/ 1954 h 621363"/>
                <a:gd name="connsiteX1" fmla="*/ 936344 w 1129192"/>
                <a:gd name="connsiteY1" fmla="*/ 228727 h 621363"/>
                <a:gd name="connsiteX2" fmla="*/ 998495 w 1129192"/>
                <a:gd name="connsiteY2" fmla="*/ 480123 h 621363"/>
                <a:gd name="connsiteX3" fmla="*/ 997919 w 1129192"/>
                <a:gd name="connsiteY3" fmla="*/ 484236 h 621363"/>
                <a:gd name="connsiteX4" fmla="*/ 1023650 w 1129192"/>
                <a:gd name="connsiteY4" fmla="*/ 480214 h 621363"/>
                <a:gd name="connsiteX5" fmla="*/ 1111824 w 1129192"/>
                <a:gd name="connsiteY5" fmla="*/ 434695 h 621363"/>
                <a:gd name="connsiteX6" fmla="*/ 1077749 w 1129192"/>
                <a:gd name="connsiteY6" fmla="*/ 536307 h 621363"/>
                <a:gd name="connsiteX7" fmla="*/ 1050623 w 1129192"/>
                <a:gd name="connsiteY7" fmla="*/ 549781 h 621363"/>
                <a:gd name="connsiteX8" fmla="*/ 1080030 w 1129192"/>
                <a:gd name="connsiteY8" fmla="*/ 562803 h 621363"/>
                <a:gd name="connsiteX9" fmla="*/ 1129192 w 1129192"/>
                <a:gd name="connsiteY9" fmla="*/ 572872 h 621363"/>
                <a:gd name="connsiteX10" fmla="*/ 996756 w 1129192"/>
                <a:gd name="connsiteY10" fmla="*/ 608358 h 621363"/>
                <a:gd name="connsiteX11" fmla="*/ 977233 w 1129192"/>
                <a:gd name="connsiteY11" fmla="*/ 591138 h 621363"/>
                <a:gd name="connsiteX12" fmla="*/ 974691 w 1129192"/>
                <a:gd name="connsiteY12" fmla="*/ 598563 h 621363"/>
                <a:gd name="connsiteX13" fmla="*/ 935986 w 1129192"/>
                <a:gd name="connsiteY13" fmla="*/ 606586 h 621363"/>
                <a:gd name="connsiteX14" fmla="*/ 633800 w 1129192"/>
                <a:gd name="connsiteY14" fmla="*/ 445271 h 621363"/>
                <a:gd name="connsiteX15" fmla="*/ 592551 w 1129192"/>
                <a:gd name="connsiteY15" fmla="*/ 327238 h 621363"/>
                <a:gd name="connsiteX16" fmla="*/ 590718 w 1129192"/>
                <a:gd name="connsiteY16" fmla="*/ 292111 h 621363"/>
                <a:gd name="connsiteX17" fmla="*/ 588990 w 1129192"/>
                <a:gd name="connsiteY17" fmla="*/ 291478 h 621363"/>
                <a:gd name="connsiteX18" fmla="*/ 587278 w 1129192"/>
                <a:gd name="connsiteY18" fmla="*/ 293988 h 621363"/>
                <a:gd name="connsiteX19" fmla="*/ 315445 w 1129192"/>
                <a:gd name="connsiteY19" fmla="*/ 369020 h 621363"/>
                <a:gd name="connsiteX20" fmla="*/ 183268 w 1129192"/>
                <a:gd name="connsiteY20" fmla="*/ 292255 h 621363"/>
                <a:gd name="connsiteX21" fmla="*/ 181350 w 1129192"/>
                <a:gd name="connsiteY21" fmla="*/ 289870 h 621363"/>
                <a:gd name="connsiteX22" fmla="*/ 165503 w 1129192"/>
                <a:gd name="connsiteY22" fmla="*/ 313374 h 621363"/>
                <a:gd name="connsiteX23" fmla="*/ 96950 w 1129192"/>
                <a:gd name="connsiteY23" fmla="*/ 341769 h 621363"/>
                <a:gd name="connsiteX24" fmla="*/ 0 w 1129192"/>
                <a:gd name="connsiteY24" fmla="*/ 244820 h 621363"/>
                <a:gd name="connsiteX25" fmla="*/ 72172 w 1129192"/>
                <a:gd name="connsiteY25" fmla="*/ 264645 h 621363"/>
                <a:gd name="connsiteX26" fmla="*/ 91207 w 1129192"/>
                <a:gd name="connsiteY26" fmla="*/ 265153 h 621363"/>
                <a:gd name="connsiteX27" fmla="*/ 83187 w 1129192"/>
                <a:gd name="connsiteY27" fmla="*/ 259827 h 621363"/>
                <a:gd name="connsiteX28" fmla="*/ 83187 w 1129192"/>
                <a:gd name="connsiteY28" fmla="*/ 122719 h 621363"/>
                <a:gd name="connsiteX29" fmla="*/ 175414 w 1129192"/>
                <a:gd name="connsiteY29" fmla="*/ 237377 h 621363"/>
                <a:gd name="connsiteX30" fmla="*/ 182376 w 1129192"/>
                <a:gd name="connsiteY30" fmla="*/ 240859 h 621363"/>
                <a:gd name="connsiteX31" fmla="*/ 183610 w 1129192"/>
                <a:gd name="connsiteY31" fmla="*/ 237255 h 621363"/>
                <a:gd name="connsiteX32" fmla="*/ 349389 w 1129192"/>
                <a:gd name="connsiteY32" fmla="*/ 53791 h 621363"/>
                <a:gd name="connsiteX33" fmla="*/ 591164 w 1129192"/>
                <a:gd name="connsiteY33" fmla="*/ 1954 h 621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29192" h="621363">
                  <a:moveTo>
                    <a:pt x="591164" y="1954"/>
                  </a:moveTo>
                  <a:cubicBezTo>
                    <a:pt x="728095" y="15233"/>
                    <a:pt x="859546" y="95709"/>
                    <a:pt x="936344" y="228727"/>
                  </a:cubicBezTo>
                  <a:cubicBezTo>
                    <a:pt x="982423" y="308538"/>
                    <a:pt x="1002284" y="395930"/>
                    <a:pt x="998495" y="480123"/>
                  </a:cubicBezTo>
                  <a:lnTo>
                    <a:pt x="997919" y="484236"/>
                  </a:lnTo>
                  <a:lnTo>
                    <a:pt x="1023650" y="480214"/>
                  </a:lnTo>
                  <a:cubicBezTo>
                    <a:pt x="1055608" y="471651"/>
                    <a:pt x="1085742" y="456278"/>
                    <a:pt x="1111824" y="434695"/>
                  </a:cubicBezTo>
                  <a:cubicBezTo>
                    <a:pt x="1122217" y="473485"/>
                    <a:pt x="1107551" y="513085"/>
                    <a:pt x="1077749" y="536307"/>
                  </a:cubicBezTo>
                  <a:lnTo>
                    <a:pt x="1050623" y="549781"/>
                  </a:lnTo>
                  <a:lnTo>
                    <a:pt x="1080030" y="562803"/>
                  </a:lnTo>
                  <a:cubicBezTo>
                    <a:pt x="1095869" y="567878"/>
                    <a:pt x="1112340" y="571282"/>
                    <a:pt x="1129192" y="572872"/>
                  </a:cubicBezTo>
                  <a:cubicBezTo>
                    <a:pt x="1102420" y="619243"/>
                    <a:pt x="1043127" y="635131"/>
                    <a:pt x="996756" y="608358"/>
                  </a:cubicBezTo>
                  <a:lnTo>
                    <a:pt x="977233" y="591138"/>
                  </a:lnTo>
                  <a:lnTo>
                    <a:pt x="974691" y="598563"/>
                  </a:lnTo>
                  <a:lnTo>
                    <a:pt x="935986" y="606586"/>
                  </a:lnTo>
                  <a:cubicBezTo>
                    <a:pt x="819893" y="618290"/>
                    <a:pt x="699162" y="558482"/>
                    <a:pt x="633800" y="445271"/>
                  </a:cubicBezTo>
                  <a:cubicBezTo>
                    <a:pt x="612012" y="407534"/>
                    <a:pt x="598440" y="367437"/>
                    <a:pt x="592551" y="327238"/>
                  </a:cubicBezTo>
                  <a:lnTo>
                    <a:pt x="590718" y="292111"/>
                  </a:lnTo>
                  <a:lnTo>
                    <a:pt x="588990" y="291478"/>
                  </a:lnTo>
                  <a:lnTo>
                    <a:pt x="587278" y="293988"/>
                  </a:lnTo>
                  <a:cubicBezTo>
                    <a:pt x="526858" y="364695"/>
                    <a:pt x="421027" y="397311"/>
                    <a:pt x="315445" y="369020"/>
                  </a:cubicBezTo>
                  <a:cubicBezTo>
                    <a:pt x="262655" y="354875"/>
                    <a:pt x="217424" y="327512"/>
                    <a:pt x="183268" y="292255"/>
                  </a:cubicBezTo>
                  <a:lnTo>
                    <a:pt x="181350" y="289870"/>
                  </a:lnTo>
                  <a:lnTo>
                    <a:pt x="165503" y="313374"/>
                  </a:lnTo>
                  <a:cubicBezTo>
                    <a:pt x="147959" y="330918"/>
                    <a:pt x="123721" y="341769"/>
                    <a:pt x="96950" y="341769"/>
                  </a:cubicBezTo>
                  <a:cubicBezTo>
                    <a:pt x="43406" y="341769"/>
                    <a:pt x="1" y="298364"/>
                    <a:pt x="0" y="244820"/>
                  </a:cubicBezTo>
                  <a:cubicBezTo>
                    <a:pt x="23084" y="255393"/>
                    <a:pt x="47466" y="262002"/>
                    <a:pt x="72172" y="264645"/>
                  </a:cubicBezTo>
                  <a:lnTo>
                    <a:pt x="91207" y="265153"/>
                  </a:lnTo>
                  <a:lnTo>
                    <a:pt x="83187" y="259827"/>
                  </a:lnTo>
                  <a:cubicBezTo>
                    <a:pt x="45326" y="221965"/>
                    <a:pt x="45326" y="160581"/>
                    <a:pt x="83187" y="122719"/>
                  </a:cubicBezTo>
                  <a:cubicBezTo>
                    <a:pt x="100880" y="170318"/>
                    <a:pt x="133457" y="210372"/>
                    <a:pt x="175414" y="237377"/>
                  </a:cubicBezTo>
                  <a:lnTo>
                    <a:pt x="182376" y="240859"/>
                  </a:lnTo>
                  <a:lnTo>
                    <a:pt x="183610" y="237255"/>
                  </a:lnTo>
                  <a:cubicBezTo>
                    <a:pt x="217790" y="162119"/>
                    <a:pt x="273906" y="97371"/>
                    <a:pt x="349389" y="53791"/>
                  </a:cubicBezTo>
                  <a:cubicBezTo>
                    <a:pt x="424872" y="10210"/>
                    <a:pt x="509004" y="-6014"/>
                    <a:pt x="591164" y="1954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7B962302-75CA-4B62-B2B6-E00445ACE611}"/>
                </a:ext>
              </a:extLst>
            </p:cNvPr>
            <p:cNvSpPr/>
            <p:nvPr/>
          </p:nvSpPr>
          <p:spPr>
            <a:xfrm rot="19800000">
              <a:off x="5088926" y="1388014"/>
              <a:ext cx="184384" cy="264624"/>
            </a:xfrm>
            <a:custGeom>
              <a:avLst/>
              <a:gdLst>
                <a:gd name="connsiteX0" fmla="*/ 182562 w 452437"/>
                <a:gd name="connsiteY0" fmla="*/ 0 h 595356"/>
                <a:gd name="connsiteX1" fmla="*/ 452437 w 452437"/>
                <a:gd name="connsiteY1" fmla="*/ 297678 h 595356"/>
                <a:gd name="connsiteX2" fmla="*/ 182562 w 452437"/>
                <a:gd name="connsiteY2" fmla="*/ 595356 h 595356"/>
                <a:gd name="connsiteX3" fmla="*/ 31672 w 452437"/>
                <a:gd name="connsiteY3" fmla="*/ 544517 h 595356"/>
                <a:gd name="connsiteX4" fmla="*/ 0 w 452437"/>
                <a:gd name="connsiteY4" fmla="*/ 515693 h 595356"/>
                <a:gd name="connsiteX5" fmla="*/ 8268 w 452437"/>
                <a:gd name="connsiteY5" fmla="*/ 508168 h 595356"/>
                <a:gd name="connsiteX6" fmla="*/ 87312 w 452437"/>
                <a:gd name="connsiteY6" fmla="*/ 297678 h 595356"/>
                <a:gd name="connsiteX7" fmla="*/ 8268 w 452437"/>
                <a:gd name="connsiteY7" fmla="*/ 87188 h 595356"/>
                <a:gd name="connsiteX8" fmla="*/ 0 w 452437"/>
                <a:gd name="connsiteY8" fmla="*/ 79663 h 595356"/>
                <a:gd name="connsiteX9" fmla="*/ 31672 w 452437"/>
                <a:gd name="connsiteY9" fmla="*/ 50839 h 595356"/>
                <a:gd name="connsiteX10" fmla="*/ 182562 w 452437"/>
                <a:gd name="connsiteY10" fmla="*/ 0 h 595356"/>
                <a:gd name="connsiteX0" fmla="*/ 87312 w 452437"/>
                <a:gd name="connsiteY0" fmla="*/ 297678 h 595356"/>
                <a:gd name="connsiteX1" fmla="*/ 8268 w 452437"/>
                <a:gd name="connsiteY1" fmla="*/ 87188 h 595356"/>
                <a:gd name="connsiteX2" fmla="*/ 0 w 452437"/>
                <a:gd name="connsiteY2" fmla="*/ 79663 h 595356"/>
                <a:gd name="connsiteX3" fmla="*/ 31672 w 452437"/>
                <a:gd name="connsiteY3" fmla="*/ 50839 h 595356"/>
                <a:gd name="connsiteX4" fmla="*/ 182562 w 452437"/>
                <a:gd name="connsiteY4" fmla="*/ 0 h 595356"/>
                <a:gd name="connsiteX5" fmla="*/ 452437 w 452437"/>
                <a:gd name="connsiteY5" fmla="*/ 297678 h 595356"/>
                <a:gd name="connsiteX6" fmla="*/ 182562 w 452437"/>
                <a:gd name="connsiteY6" fmla="*/ 595356 h 595356"/>
                <a:gd name="connsiteX7" fmla="*/ 31672 w 452437"/>
                <a:gd name="connsiteY7" fmla="*/ 544517 h 595356"/>
                <a:gd name="connsiteX8" fmla="*/ 0 w 452437"/>
                <a:gd name="connsiteY8" fmla="*/ 515693 h 595356"/>
                <a:gd name="connsiteX9" fmla="*/ 8268 w 452437"/>
                <a:gd name="connsiteY9" fmla="*/ 508168 h 595356"/>
                <a:gd name="connsiteX10" fmla="*/ 178752 w 452437"/>
                <a:gd name="connsiteY10" fmla="*/ 389118 h 595356"/>
                <a:gd name="connsiteX0" fmla="*/ 87312 w 452437"/>
                <a:gd name="connsiteY0" fmla="*/ 297678 h 595356"/>
                <a:gd name="connsiteX1" fmla="*/ 8268 w 452437"/>
                <a:gd name="connsiteY1" fmla="*/ 87188 h 595356"/>
                <a:gd name="connsiteX2" fmla="*/ 0 w 452437"/>
                <a:gd name="connsiteY2" fmla="*/ 79663 h 595356"/>
                <a:gd name="connsiteX3" fmla="*/ 31672 w 452437"/>
                <a:gd name="connsiteY3" fmla="*/ 50839 h 595356"/>
                <a:gd name="connsiteX4" fmla="*/ 182562 w 452437"/>
                <a:gd name="connsiteY4" fmla="*/ 0 h 595356"/>
                <a:gd name="connsiteX5" fmla="*/ 452437 w 452437"/>
                <a:gd name="connsiteY5" fmla="*/ 297678 h 595356"/>
                <a:gd name="connsiteX6" fmla="*/ 182562 w 452437"/>
                <a:gd name="connsiteY6" fmla="*/ 595356 h 595356"/>
                <a:gd name="connsiteX7" fmla="*/ 31672 w 452437"/>
                <a:gd name="connsiteY7" fmla="*/ 544517 h 595356"/>
                <a:gd name="connsiteX8" fmla="*/ 0 w 452437"/>
                <a:gd name="connsiteY8" fmla="*/ 515693 h 595356"/>
                <a:gd name="connsiteX9" fmla="*/ 8268 w 452437"/>
                <a:gd name="connsiteY9" fmla="*/ 508168 h 595356"/>
                <a:gd name="connsiteX0" fmla="*/ 8268 w 452437"/>
                <a:gd name="connsiteY0" fmla="*/ 87188 h 595356"/>
                <a:gd name="connsiteX1" fmla="*/ 0 w 452437"/>
                <a:gd name="connsiteY1" fmla="*/ 79663 h 595356"/>
                <a:gd name="connsiteX2" fmla="*/ 31672 w 452437"/>
                <a:gd name="connsiteY2" fmla="*/ 50839 h 595356"/>
                <a:gd name="connsiteX3" fmla="*/ 182562 w 452437"/>
                <a:gd name="connsiteY3" fmla="*/ 0 h 595356"/>
                <a:gd name="connsiteX4" fmla="*/ 452437 w 452437"/>
                <a:gd name="connsiteY4" fmla="*/ 297678 h 595356"/>
                <a:gd name="connsiteX5" fmla="*/ 182562 w 452437"/>
                <a:gd name="connsiteY5" fmla="*/ 595356 h 595356"/>
                <a:gd name="connsiteX6" fmla="*/ 31672 w 452437"/>
                <a:gd name="connsiteY6" fmla="*/ 544517 h 595356"/>
                <a:gd name="connsiteX7" fmla="*/ 0 w 452437"/>
                <a:gd name="connsiteY7" fmla="*/ 515693 h 595356"/>
                <a:gd name="connsiteX8" fmla="*/ 8268 w 452437"/>
                <a:gd name="connsiteY8" fmla="*/ 508168 h 595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2437" h="595356">
                  <a:moveTo>
                    <a:pt x="8268" y="87188"/>
                  </a:moveTo>
                  <a:lnTo>
                    <a:pt x="0" y="79663"/>
                  </a:lnTo>
                  <a:lnTo>
                    <a:pt x="31672" y="50839"/>
                  </a:lnTo>
                  <a:cubicBezTo>
                    <a:pt x="74745" y="18742"/>
                    <a:pt x="126669" y="0"/>
                    <a:pt x="182562" y="0"/>
                  </a:cubicBezTo>
                  <a:cubicBezTo>
                    <a:pt x="331610" y="0"/>
                    <a:pt x="452437" y="133275"/>
                    <a:pt x="452437" y="297678"/>
                  </a:cubicBezTo>
                  <a:cubicBezTo>
                    <a:pt x="452437" y="462081"/>
                    <a:pt x="331610" y="595356"/>
                    <a:pt x="182562" y="595356"/>
                  </a:cubicBezTo>
                  <a:cubicBezTo>
                    <a:pt x="126669" y="595356"/>
                    <a:pt x="74745" y="576614"/>
                    <a:pt x="31672" y="544517"/>
                  </a:cubicBezTo>
                  <a:lnTo>
                    <a:pt x="0" y="515693"/>
                  </a:lnTo>
                  <a:lnTo>
                    <a:pt x="8268" y="508168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E0AE16E2-DC61-48A6-A219-F66E75C85D15}"/>
                </a:ext>
              </a:extLst>
            </p:cNvPr>
            <p:cNvSpPr/>
            <p:nvPr/>
          </p:nvSpPr>
          <p:spPr>
            <a:xfrm rot="19800000">
              <a:off x="5108238" y="1436450"/>
              <a:ext cx="115088" cy="190253"/>
            </a:xfrm>
            <a:custGeom>
              <a:avLst/>
              <a:gdLst>
                <a:gd name="connsiteX0" fmla="*/ 182562 w 452437"/>
                <a:gd name="connsiteY0" fmla="*/ 0 h 595356"/>
                <a:gd name="connsiteX1" fmla="*/ 452437 w 452437"/>
                <a:gd name="connsiteY1" fmla="*/ 297678 h 595356"/>
                <a:gd name="connsiteX2" fmla="*/ 182562 w 452437"/>
                <a:gd name="connsiteY2" fmla="*/ 595356 h 595356"/>
                <a:gd name="connsiteX3" fmla="*/ 31672 w 452437"/>
                <a:gd name="connsiteY3" fmla="*/ 544517 h 595356"/>
                <a:gd name="connsiteX4" fmla="*/ 0 w 452437"/>
                <a:gd name="connsiteY4" fmla="*/ 515693 h 595356"/>
                <a:gd name="connsiteX5" fmla="*/ 8268 w 452437"/>
                <a:gd name="connsiteY5" fmla="*/ 508168 h 595356"/>
                <a:gd name="connsiteX6" fmla="*/ 87312 w 452437"/>
                <a:gd name="connsiteY6" fmla="*/ 297678 h 595356"/>
                <a:gd name="connsiteX7" fmla="*/ 8268 w 452437"/>
                <a:gd name="connsiteY7" fmla="*/ 87188 h 595356"/>
                <a:gd name="connsiteX8" fmla="*/ 0 w 452437"/>
                <a:gd name="connsiteY8" fmla="*/ 79663 h 595356"/>
                <a:gd name="connsiteX9" fmla="*/ 31672 w 452437"/>
                <a:gd name="connsiteY9" fmla="*/ 50839 h 595356"/>
                <a:gd name="connsiteX10" fmla="*/ 182562 w 452437"/>
                <a:gd name="connsiteY10" fmla="*/ 0 h 595356"/>
                <a:gd name="connsiteX0" fmla="*/ 87312 w 452437"/>
                <a:gd name="connsiteY0" fmla="*/ 297678 h 595356"/>
                <a:gd name="connsiteX1" fmla="*/ 8268 w 452437"/>
                <a:gd name="connsiteY1" fmla="*/ 87188 h 595356"/>
                <a:gd name="connsiteX2" fmla="*/ 0 w 452437"/>
                <a:gd name="connsiteY2" fmla="*/ 79663 h 595356"/>
                <a:gd name="connsiteX3" fmla="*/ 31672 w 452437"/>
                <a:gd name="connsiteY3" fmla="*/ 50839 h 595356"/>
                <a:gd name="connsiteX4" fmla="*/ 182562 w 452437"/>
                <a:gd name="connsiteY4" fmla="*/ 0 h 595356"/>
                <a:gd name="connsiteX5" fmla="*/ 452437 w 452437"/>
                <a:gd name="connsiteY5" fmla="*/ 297678 h 595356"/>
                <a:gd name="connsiteX6" fmla="*/ 182562 w 452437"/>
                <a:gd name="connsiteY6" fmla="*/ 595356 h 595356"/>
                <a:gd name="connsiteX7" fmla="*/ 31672 w 452437"/>
                <a:gd name="connsiteY7" fmla="*/ 544517 h 595356"/>
                <a:gd name="connsiteX8" fmla="*/ 0 w 452437"/>
                <a:gd name="connsiteY8" fmla="*/ 515693 h 595356"/>
                <a:gd name="connsiteX9" fmla="*/ 8268 w 452437"/>
                <a:gd name="connsiteY9" fmla="*/ 508168 h 595356"/>
                <a:gd name="connsiteX10" fmla="*/ 178752 w 452437"/>
                <a:gd name="connsiteY10" fmla="*/ 389118 h 595356"/>
                <a:gd name="connsiteX0" fmla="*/ 87312 w 452437"/>
                <a:gd name="connsiteY0" fmla="*/ 297678 h 595356"/>
                <a:gd name="connsiteX1" fmla="*/ 8268 w 452437"/>
                <a:gd name="connsiteY1" fmla="*/ 87188 h 595356"/>
                <a:gd name="connsiteX2" fmla="*/ 0 w 452437"/>
                <a:gd name="connsiteY2" fmla="*/ 79663 h 595356"/>
                <a:gd name="connsiteX3" fmla="*/ 31672 w 452437"/>
                <a:gd name="connsiteY3" fmla="*/ 50839 h 595356"/>
                <a:gd name="connsiteX4" fmla="*/ 182562 w 452437"/>
                <a:gd name="connsiteY4" fmla="*/ 0 h 595356"/>
                <a:gd name="connsiteX5" fmla="*/ 452437 w 452437"/>
                <a:gd name="connsiteY5" fmla="*/ 297678 h 595356"/>
                <a:gd name="connsiteX6" fmla="*/ 182562 w 452437"/>
                <a:gd name="connsiteY6" fmla="*/ 595356 h 595356"/>
                <a:gd name="connsiteX7" fmla="*/ 31672 w 452437"/>
                <a:gd name="connsiteY7" fmla="*/ 544517 h 595356"/>
                <a:gd name="connsiteX8" fmla="*/ 0 w 452437"/>
                <a:gd name="connsiteY8" fmla="*/ 515693 h 595356"/>
                <a:gd name="connsiteX9" fmla="*/ 8268 w 452437"/>
                <a:gd name="connsiteY9" fmla="*/ 508168 h 595356"/>
                <a:gd name="connsiteX0" fmla="*/ 8268 w 452437"/>
                <a:gd name="connsiteY0" fmla="*/ 87188 h 595356"/>
                <a:gd name="connsiteX1" fmla="*/ 0 w 452437"/>
                <a:gd name="connsiteY1" fmla="*/ 79663 h 595356"/>
                <a:gd name="connsiteX2" fmla="*/ 31672 w 452437"/>
                <a:gd name="connsiteY2" fmla="*/ 50839 h 595356"/>
                <a:gd name="connsiteX3" fmla="*/ 182562 w 452437"/>
                <a:gd name="connsiteY3" fmla="*/ 0 h 595356"/>
                <a:gd name="connsiteX4" fmla="*/ 452437 w 452437"/>
                <a:gd name="connsiteY4" fmla="*/ 297678 h 595356"/>
                <a:gd name="connsiteX5" fmla="*/ 182562 w 452437"/>
                <a:gd name="connsiteY5" fmla="*/ 595356 h 595356"/>
                <a:gd name="connsiteX6" fmla="*/ 31672 w 452437"/>
                <a:gd name="connsiteY6" fmla="*/ 544517 h 595356"/>
                <a:gd name="connsiteX7" fmla="*/ 0 w 452437"/>
                <a:gd name="connsiteY7" fmla="*/ 515693 h 595356"/>
                <a:gd name="connsiteX8" fmla="*/ 8268 w 452437"/>
                <a:gd name="connsiteY8" fmla="*/ 508168 h 595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2437" h="595356">
                  <a:moveTo>
                    <a:pt x="8268" y="87188"/>
                  </a:moveTo>
                  <a:lnTo>
                    <a:pt x="0" y="79663"/>
                  </a:lnTo>
                  <a:lnTo>
                    <a:pt x="31672" y="50839"/>
                  </a:lnTo>
                  <a:cubicBezTo>
                    <a:pt x="74745" y="18742"/>
                    <a:pt x="126669" y="0"/>
                    <a:pt x="182562" y="0"/>
                  </a:cubicBezTo>
                  <a:cubicBezTo>
                    <a:pt x="331610" y="0"/>
                    <a:pt x="452437" y="133275"/>
                    <a:pt x="452437" y="297678"/>
                  </a:cubicBezTo>
                  <a:cubicBezTo>
                    <a:pt x="452437" y="462081"/>
                    <a:pt x="331610" y="595356"/>
                    <a:pt x="182562" y="595356"/>
                  </a:cubicBezTo>
                  <a:cubicBezTo>
                    <a:pt x="126669" y="595356"/>
                    <a:pt x="74745" y="576614"/>
                    <a:pt x="31672" y="544517"/>
                  </a:cubicBezTo>
                  <a:lnTo>
                    <a:pt x="0" y="515693"/>
                  </a:lnTo>
                  <a:lnTo>
                    <a:pt x="8268" y="508168"/>
                  </a:lnTo>
                </a:path>
              </a:pathLst>
            </a:custGeom>
            <a:solidFill>
              <a:schemeClr val="accent2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CE580481-61A8-4729-8876-66F95EA6616D}"/>
                </a:ext>
              </a:extLst>
            </p:cNvPr>
            <p:cNvSpPr/>
            <p:nvPr/>
          </p:nvSpPr>
          <p:spPr>
            <a:xfrm rot="20700000">
              <a:off x="4984583" y="1411074"/>
              <a:ext cx="142562" cy="169613"/>
            </a:xfrm>
            <a:custGeom>
              <a:avLst/>
              <a:gdLst>
                <a:gd name="connsiteX0" fmla="*/ 4142 w 349252"/>
                <a:gd name="connsiteY0" fmla="*/ 0 h 390343"/>
                <a:gd name="connsiteX1" fmla="*/ 6679 w 349252"/>
                <a:gd name="connsiteY1" fmla="*/ 1351 h 390343"/>
                <a:gd name="connsiteX2" fmla="*/ 217671 w 349252"/>
                <a:gd name="connsiteY2" fmla="*/ 58673 h 390343"/>
                <a:gd name="connsiteX3" fmla="*/ 223793 w 349252"/>
                <a:gd name="connsiteY3" fmla="*/ 59072 h 390343"/>
                <a:gd name="connsiteX4" fmla="*/ 230191 w 349252"/>
                <a:gd name="connsiteY4" fmla="*/ 133816 h 390343"/>
                <a:gd name="connsiteX5" fmla="*/ 349252 w 349252"/>
                <a:gd name="connsiteY5" fmla="*/ 390343 h 390343"/>
                <a:gd name="connsiteX6" fmla="*/ 0 w 349252"/>
                <a:gd name="connsiteY6" fmla="*/ 41091 h 390343"/>
                <a:gd name="connsiteX0" fmla="*/ 4142 w 349252"/>
                <a:gd name="connsiteY0" fmla="*/ 0 h 390343"/>
                <a:gd name="connsiteX1" fmla="*/ 6679 w 349252"/>
                <a:gd name="connsiteY1" fmla="*/ 1351 h 390343"/>
                <a:gd name="connsiteX2" fmla="*/ 100012 w 349252"/>
                <a:gd name="connsiteY2" fmla="*/ 37917 h 390343"/>
                <a:gd name="connsiteX3" fmla="*/ 217671 w 349252"/>
                <a:gd name="connsiteY3" fmla="*/ 58673 h 390343"/>
                <a:gd name="connsiteX4" fmla="*/ 223793 w 349252"/>
                <a:gd name="connsiteY4" fmla="*/ 59072 h 390343"/>
                <a:gd name="connsiteX5" fmla="*/ 230191 w 349252"/>
                <a:gd name="connsiteY5" fmla="*/ 133816 h 390343"/>
                <a:gd name="connsiteX6" fmla="*/ 349252 w 349252"/>
                <a:gd name="connsiteY6" fmla="*/ 390343 h 390343"/>
                <a:gd name="connsiteX7" fmla="*/ 0 w 349252"/>
                <a:gd name="connsiteY7" fmla="*/ 41091 h 390343"/>
                <a:gd name="connsiteX8" fmla="*/ 4142 w 349252"/>
                <a:gd name="connsiteY8" fmla="*/ 0 h 390343"/>
                <a:gd name="connsiteX0" fmla="*/ 100012 w 349252"/>
                <a:gd name="connsiteY0" fmla="*/ 37917 h 390343"/>
                <a:gd name="connsiteX1" fmla="*/ 217671 w 349252"/>
                <a:gd name="connsiteY1" fmla="*/ 58673 h 390343"/>
                <a:gd name="connsiteX2" fmla="*/ 223793 w 349252"/>
                <a:gd name="connsiteY2" fmla="*/ 59072 h 390343"/>
                <a:gd name="connsiteX3" fmla="*/ 230191 w 349252"/>
                <a:gd name="connsiteY3" fmla="*/ 133816 h 390343"/>
                <a:gd name="connsiteX4" fmla="*/ 349252 w 349252"/>
                <a:gd name="connsiteY4" fmla="*/ 390343 h 390343"/>
                <a:gd name="connsiteX5" fmla="*/ 0 w 349252"/>
                <a:gd name="connsiteY5" fmla="*/ 41091 h 390343"/>
                <a:gd name="connsiteX6" fmla="*/ 4142 w 349252"/>
                <a:gd name="connsiteY6" fmla="*/ 0 h 390343"/>
                <a:gd name="connsiteX7" fmla="*/ 6679 w 349252"/>
                <a:gd name="connsiteY7" fmla="*/ 1351 h 390343"/>
                <a:gd name="connsiteX8" fmla="*/ 191452 w 349252"/>
                <a:gd name="connsiteY8" fmla="*/ 129357 h 390343"/>
                <a:gd name="connsiteX0" fmla="*/ 100012 w 349252"/>
                <a:gd name="connsiteY0" fmla="*/ 37917 h 390343"/>
                <a:gd name="connsiteX1" fmla="*/ 217671 w 349252"/>
                <a:gd name="connsiteY1" fmla="*/ 58673 h 390343"/>
                <a:gd name="connsiteX2" fmla="*/ 223793 w 349252"/>
                <a:gd name="connsiteY2" fmla="*/ 59072 h 390343"/>
                <a:gd name="connsiteX3" fmla="*/ 230191 w 349252"/>
                <a:gd name="connsiteY3" fmla="*/ 133816 h 390343"/>
                <a:gd name="connsiteX4" fmla="*/ 349252 w 349252"/>
                <a:gd name="connsiteY4" fmla="*/ 390343 h 390343"/>
                <a:gd name="connsiteX5" fmla="*/ 0 w 349252"/>
                <a:gd name="connsiteY5" fmla="*/ 41091 h 390343"/>
                <a:gd name="connsiteX6" fmla="*/ 4142 w 349252"/>
                <a:gd name="connsiteY6" fmla="*/ 0 h 390343"/>
                <a:gd name="connsiteX7" fmla="*/ 6679 w 349252"/>
                <a:gd name="connsiteY7" fmla="*/ 1351 h 390343"/>
                <a:gd name="connsiteX0" fmla="*/ 217671 w 349252"/>
                <a:gd name="connsiteY0" fmla="*/ 58673 h 390343"/>
                <a:gd name="connsiteX1" fmla="*/ 223793 w 349252"/>
                <a:gd name="connsiteY1" fmla="*/ 59072 h 390343"/>
                <a:gd name="connsiteX2" fmla="*/ 230191 w 349252"/>
                <a:gd name="connsiteY2" fmla="*/ 133816 h 390343"/>
                <a:gd name="connsiteX3" fmla="*/ 349252 w 349252"/>
                <a:gd name="connsiteY3" fmla="*/ 390343 h 390343"/>
                <a:gd name="connsiteX4" fmla="*/ 0 w 349252"/>
                <a:gd name="connsiteY4" fmla="*/ 41091 h 390343"/>
                <a:gd name="connsiteX5" fmla="*/ 4142 w 349252"/>
                <a:gd name="connsiteY5" fmla="*/ 0 h 390343"/>
                <a:gd name="connsiteX6" fmla="*/ 6679 w 349252"/>
                <a:gd name="connsiteY6" fmla="*/ 1351 h 390343"/>
                <a:gd name="connsiteX0" fmla="*/ 217671 w 349252"/>
                <a:gd name="connsiteY0" fmla="*/ 58673 h 390343"/>
                <a:gd name="connsiteX1" fmla="*/ 223793 w 349252"/>
                <a:gd name="connsiteY1" fmla="*/ 59072 h 390343"/>
                <a:gd name="connsiteX2" fmla="*/ 230191 w 349252"/>
                <a:gd name="connsiteY2" fmla="*/ 133816 h 390343"/>
                <a:gd name="connsiteX3" fmla="*/ 349252 w 349252"/>
                <a:gd name="connsiteY3" fmla="*/ 390343 h 390343"/>
                <a:gd name="connsiteX4" fmla="*/ 0 w 349252"/>
                <a:gd name="connsiteY4" fmla="*/ 41091 h 390343"/>
                <a:gd name="connsiteX5" fmla="*/ 4142 w 349252"/>
                <a:gd name="connsiteY5" fmla="*/ 0 h 390343"/>
                <a:gd name="connsiteX0" fmla="*/ 217671 w 349252"/>
                <a:gd name="connsiteY0" fmla="*/ 17582 h 349252"/>
                <a:gd name="connsiteX1" fmla="*/ 223793 w 349252"/>
                <a:gd name="connsiteY1" fmla="*/ 17981 h 349252"/>
                <a:gd name="connsiteX2" fmla="*/ 230191 w 349252"/>
                <a:gd name="connsiteY2" fmla="*/ 92725 h 349252"/>
                <a:gd name="connsiteX3" fmla="*/ 349252 w 349252"/>
                <a:gd name="connsiteY3" fmla="*/ 349252 h 349252"/>
                <a:gd name="connsiteX4" fmla="*/ 0 w 349252"/>
                <a:gd name="connsiteY4" fmla="*/ 0 h 349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9252" h="349252">
                  <a:moveTo>
                    <a:pt x="217671" y="17582"/>
                  </a:moveTo>
                  <a:lnTo>
                    <a:pt x="223793" y="17981"/>
                  </a:lnTo>
                  <a:lnTo>
                    <a:pt x="230191" y="92725"/>
                  </a:lnTo>
                  <a:cubicBezTo>
                    <a:pt x="246066" y="184728"/>
                    <a:pt x="285753" y="273484"/>
                    <a:pt x="349252" y="349252"/>
                  </a:cubicBezTo>
                  <a:cubicBezTo>
                    <a:pt x="156365" y="349252"/>
                    <a:pt x="0" y="192887"/>
                    <a:pt x="0" y="0"/>
                  </a:cubicBezTo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9A692C79-F8FC-41A0-B23C-E78BD4F54EBB}"/>
              </a:ext>
            </a:extLst>
          </p:cNvPr>
          <p:cNvGrpSpPr/>
          <p:nvPr/>
        </p:nvGrpSpPr>
        <p:grpSpPr>
          <a:xfrm>
            <a:off x="6767493" y="1068611"/>
            <a:ext cx="2512783" cy="2433577"/>
            <a:chOff x="6767493" y="1068611"/>
            <a:chExt cx="2512783" cy="2433577"/>
          </a:xfrm>
        </p:grpSpPr>
        <p:sp>
          <p:nvSpPr>
            <p:cNvPr id="31" name="台形 30">
              <a:extLst>
                <a:ext uri="{FF2B5EF4-FFF2-40B4-BE49-F238E27FC236}">
                  <a16:creationId xmlns:a16="http://schemas.microsoft.com/office/drawing/2014/main" id="{78F2853B-A4C8-4880-A177-34E81FC0E489}"/>
                </a:ext>
              </a:extLst>
            </p:cNvPr>
            <p:cNvSpPr/>
            <p:nvPr/>
          </p:nvSpPr>
          <p:spPr>
            <a:xfrm rot="20700000">
              <a:off x="8204116" y="1778909"/>
              <a:ext cx="133902" cy="169732"/>
            </a:xfrm>
            <a:prstGeom prst="trapezoid">
              <a:avLst>
                <a:gd name="adj" fmla="val 13481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091656FB-E016-4896-9A64-FD142A41FC4A}"/>
                </a:ext>
              </a:extLst>
            </p:cNvPr>
            <p:cNvSpPr/>
            <p:nvPr/>
          </p:nvSpPr>
          <p:spPr>
            <a:xfrm rot="15300000">
              <a:off x="7644613" y="1900313"/>
              <a:ext cx="279678" cy="636102"/>
            </a:xfrm>
            <a:custGeom>
              <a:avLst/>
              <a:gdLst>
                <a:gd name="connsiteX0" fmla="*/ 209390 w 319178"/>
                <a:gd name="connsiteY0" fmla="*/ 725941 h 725941"/>
                <a:gd name="connsiteX1" fmla="*/ 60038 w 319178"/>
                <a:gd name="connsiteY1" fmla="*/ 725941 h 725941"/>
                <a:gd name="connsiteX2" fmla="*/ 84202 w 319178"/>
                <a:gd name="connsiteY2" fmla="*/ 344689 h 725941"/>
                <a:gd name="connsiteX3" fmla="*/ 79633 w 319178"/>
                <a:gd name="connsiteY3" fmla="*/ 341609 h 725941"/>
                <a:gd name="connsiteX4" fmla="*/ 54451 w 319178"/>
                <a:gd name="connsiteY4" fmla="*/ 280815 h 725941"/>
                <a:gd name="connsiteX5" fmla="*/ 54452 w 319178"/>
                <a:gd name="connsiteY5" fmla="*/ 209938 h 725941"/>
                <a:gd name="connsiteX6" fmla="*/ 1865 w 319178"/>
                <a:gd name="connsiteY6" fmla="*/ 110804 h 725941"/>
                <a:gd name="connsiteX7" fmla="*/ 8491 w 319178"/>
                <a:gd name="connsiteY7" fmla="*/ 89206 h 725941"/>
                <a:gd name="connsiteX8" fmla="*/ 14572 w 319178"/>
                <a:gd name="connsiteY8" fmla="*/ 87402 h 725941"/>
                <a:gd name="connsiteX9" fmla="*/ 30088 w 319178"/>
                <a:gd name="connsiteY9" fmla="*/ 95833 h 725941"/>
                <a:gd name="connsiteX10" fmla="*/ 78155 w 319178"/>
                <a:gd name="connsiteY10" fmla="*/ 174591 h 725941"/>
                <a:gd name="connsiteX11" fmla="*/ 50927 w 319178"/>
                <a:gd name="connsiteY11" fmla="*/ 63234 h 725941"/>
                <a:gd name="connsiteX12" fmla="*/ 64924 w 319178"/>
                <a:gd name="connsiteY12" fmla="*/ 38992 h 725941"/>
                <a:gd name="connsiteX13" fmla="*/ 72768 w 319178"/>
                <a:gd name="connsiteY13" fmla="*/ 38500 h 725941"/>
                <a:gd name="connsiteX14" fmla="*/ 89166 w 319178"/>
                <a:gd name="connsiteY14" fmla="*/ 52988 h 725941"/>
                <a:gd name="connsiteX15" fmla="*/ 121100 w 319178"/>
                <a:gd name="connsiteY15" fmla="*/ 168896 h 725941"/>
                <a:gd name="connsiteX16" fmla="*/ 129806 w 319178"/>
                <a:gd name="connsiteY16" fmla="*/ 19058 h 725941"/>
                <a:gd name="connsiteX17" fmla="*/ 148864 w 319178"/>
                <a:gd name="connsiteY17" fmla="*/ 0 h 725941"/>
                <a:gd name="connsiteX18" fmla="*/ 167923 w 319178"/>
                <a:gd name="connsiteY18" fmla="*/ 19058 h 725941"/>
                <a:gd name="connsiteX19" fmla="*/ 167923 w 319178"/>
                <a:gd name="connsiteY19" fmla="*/ 171004 h 725941"/>
                <a:gd name="connsiteX20" fmla="*/ 211672 w 319178"/>
                <a:gd name="connsiteY20" fmla="*/ 48186 h 725941"/>
                <a:gd name="connsiteX21" fmla="*/ 234904 w 319178"/>
                <a:gd name="connsiteY21" fmla="*/ 34773 h 725941"/>
                <a:gd name="connsiteX22" fmla="*/ 248318 w 319178"/>
                <a:gd name="connsiteY22" fmla="*/ 58006 h 725941"/>
                <a:gd name="connsiteX23" fmla="*/ 220122 w 319178"/>
                <a:gd name="connsiteY23" fmla="*/ 173980 h 725941"/>
                <a:gd name="connsiteX24" fmla="*/ 231625 w 319178"/>
                <a:gd name="connsiteY24" fmla="*/ 216555 h 725941"/>
                <a:gd name="connsiteX25" fmla="*/ 278671 w 319178"/>
                <a:gd name="connsiteY25" fmla="*/ 171598 h 725941"/>
                <a:gd name="connsiteX26" fmla="*/ 312229 w 319178"/>
                <a:gd name="connsiteY26" fmla="*/ 171598 h 725941"/>
                <a:gd name="connsiteX27" fmla="*/ 312228 w 319178"/>
                <a:gd name="connsiteY27" fmla="*/ 171598 h 725941"/>
                <a:gd name="connsiteX28" fmla="*/ 312228 w 319178"/>
                <a:gd name="connsiteY28" fmla="*/ 205156 h 725941"/>
                <a:gd name="connsiteX29" fmla="*/ 224657 w 319178"/>
                <a:gd name="connsiteY29" fmla="*/ 298142 h 725941"/>
                <a:gd name="connsiteX30" fmla="*/ 195116 w 319178"/>
                <a:gd name="connsiteY30" fmla="*/ 347158 h 725941"/>
                <a:gd name="connsiteX31" fmla="*/ 185724 w 319178"/>
                <a:gd name="connsiteY31" fmla="*/ 352546 h 725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19178" h="725941">
                  <a:moveTo>
                    <a:pt x="209390" y="725941"/>
                  </a:moveTo>
                  <a:lnTo>
                    <a:pt x="60038" y="725941"/>
                  </a:lnTo>
                  <a:lnTo>
                    <a:pt x="84202" y="344689"/>
                  </a:lnTo>
                  <a:lnTo>
                    <a:pt x="79633" y="341609"/>
                  </a:lnTo>
                  <a:cubicBezTo>
                    <a:pt x="64075" y="326050"/>
                    <a:pt x="54451" y="304556"/>
                    <a:pt x="54451" y="280815"/>
                  </a:cubicBezTo>
                  <a:lnTo>
                    <a:pt x="54452" y="209938"/>
                  </a:lnTo>
                  <a:lnTo>
                    <a:pt x="1865" y="110804"/>
                  </a:lnTo>
                  <a:cubicBezTo>
                    <a:pt x="-2269" y="103010"/>
                    <a:pt x="697" y="93340"/>
                    <a:pt x="8491" y="89206"/>
                  </a:cubicBezTo>
                  <a:cubicBezTo>
                    <a:pt x="10439" y="88173"/>
                    <a:pt x="12505" y="87583"/>
                    <a:pt x="14572" y="87402"/>
                  </a:cubicBezTo>
                  <a:cubicBezTo>
                    <a:pt x="20773" y="86857"/>
                    <a:pt x="26988" y="89987"/>
                    <a:pt x="30088" y="95833"/>
                  </a:cubicBezTo>
                  <a:cubicBezTo>
                    <a:pt x="46110" y="122085"/>
                    <a:pt x="71566" y="179336"/>
                    <a:pt x="78155" y="174591"/>
                  </a:cubicBezTo>
                  <a:cubicBezTo>
                    <a:pt x="84743" y="169845"/>
                    <a:pt x="60003" y="100353"/>
                    <a:pt x="50927" y="63234"/>
                  </a:cubicBezTo>
                  <a:cubicBezTo>
                    <a:pt x="48098" y="52675"/>
                    <a:pt x="54365" y="41821"/>
                    <a:pt x="64924" y="38992"/>
                  </a:cubicBezTo>
                  <a:cubicBezTo>
                    <a:pt x="67564" y="38284"/>
                    <a:pt x="70222" y="38146"/>
                    <a:pt x="72768" y="38500"/>
                  </a:cubicBezTo>
                  <a:cubicBezTo>
                    <a:pt x="80408" y="39564"/>
                    <a:pt x="87044" y="45069"/>
                    <a:pt x="89166" y="52988"/>
                  </a:cubicBezTo>
                  <a:cubicBezTo>
                    <a:pt x="99985" y="93364"/>
                    <a:pt x="113673" y="169933"/>
                    <a:pt x="121100" y="168896"/>
                  </a:cubicBezTo>
                  <a:cubicBezTo>
                    <a:pt x="128527" y="167858"/>
                    <a:pt x="127078" y="70745"/>
                    <a:pt x="129806" y="19058"/>
                  </a:cubicBezTo>
                  <a:cubicBezTo>
                    <a:pt x="129806" y="8533"/>
                    <a:pt x="138338" y="0"/>
                    <a:pt x="148864" y="0"/>
                  </a:cubicBezTo>
                  <a:cubicBezTo>
                    <a:pt x="159390" y="0"/>
                    <a:pt x="167923" y="8533"/>
                    <a:pt x="167923" y="19058"/>
                  </a:cubicBezTo>
                  <a:cubicBezTo>
                    <a:pt x="167923" y="70577"/>
                    <a:pt x="160650" y="169997"/>
                    <a:pt x="167923" y="171004"/>
                  </a:cubicBezTo>
                  <a:cubicBezTo>
                    <a:pt x="175195" y="172011"/>
                    <a:pt x="197089" y="89996"/>
                    <a:pt x="211672" y="48186"/>
                  </a:cubicBezTo>
                  <a:cubicBezTo>
                    <a:pt x="214383" y="38067"/>
                    <a:pt x="224784" y="32061"/>
                    <a:pt x="234904" y="34773"/>
                  </a:cubicBezTo>
                  <a:cubicBezTo>
                    <a:pt x="245024" y="37485"/>
                    <a:pt x="251029" y="47886"/>
                    <a:pt x="248318" y="58006"/>
                  </a:cubicBezTo>
                  <a:cubicBezTo>
                    <a:pt x="237353" y="98926"/>
                    <a:pt x="223949" y="157475"/>
                    <a:pt x="220122" y="173980"/>
                  </a:cubicBezTo>
                  <a:cubicBezTo>
                    <a:pt x="216296" y="190484"/>
                    <a:pt x="210734" y="213676"/>
                    <a:pt x="231625" y="216555"/>
                  </a:cubicBezTo>
                  <a:cubicBezTo>
                    <a:pt x="239475" y="212535"/>
                    <a:pt x="262989" y="186584"/>
                    <a:pt x="278671" y="171598"/>
                  </a:cubicBezTo>
                  <a:cubicBezTo>
                    <a:pt x="287937" y="162331"/>
                    <a:pt x="302962" y="162331"/>
                    <a:pt x="312229" y="171598"/>
                  </a:cubicBezTo>
                  <a:lnTo>
                    <a:pt x="312228" y="171598"/>
                  </a:lnTo>
                  <a:cubicBezTo>
                    <a:pt x="321495" y="180865"/>
                    <a:pt x="321495" y="195890"/>
                    <a:pt x="312228" y="205156"/>
                  </a:cubicBezTo>
                  <a:lnTo>
                    <a:pt x="224657" y="298142"/>
                  </a:lnTo>
                  <a:cubicBezTo>
                    <a:pt x="220648" y="317731"/>
                    <a:pt x="209978" y="334893"/>
                    <a:pt x="195116" y="347158"/>
                  </a:cubicBezTo>
                  <a:lnTo>
                    <a:pt x="185724" y="352546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四角形: 上の 2 つの角を丸める 32">
              <a:extLst>
                <a:ext uri="{FF2B5EF4-FFF2-40B4-BE49-F238E27FC236}">
                  <a16:creationId xmlns:a16="http://schemas.microsoft.com/office/drawing/2014/main" id="{6E56EF2E-DDEA-450C-ADA1-8635A4ECC2CD}"/>
                </a:ext>
              </a:extLst>
            </p:cNvPr>
            <p:cNvSpPr/>
            <p:nvPr/>
          </p:nvSpPr>
          <p:spPr>
            <a:xfrm rot="3600000">
              <a:off x="8131926" y="1865088"/>
              <a:ext cx="216836" cy="40824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59140FA7-8BC1-4146-85B6-F591CB18EA8C}"/>
                </a:ext>
              </a:extLst>
            </p:cNvPr>
            <p:cNvSpPr/>
            <p:nvPr/>
          </p:nvSpPr>
          <p:spPr>
            <a:xfrm rot="9000000">
              <a:off x="8604236" y="2577539"/>
              <a:ext cx="491989" cy="507204"/>
            </a:xfrm>
            <a:custGeom>
              <a:avLst/>
              <a:gdLst>
                <a:gd name="connsiteX0" fmla="*/ 376727 w 652951"/>
                <a:gd name="connsiteY0" fmla="*/ 673144 h 673144"/>
                <a:gd name="connsiteX1" fmla="*/ 397628 w 652951"/>
                <a:gd name="connsiteY1" fmla="*/ 297836 h 673144"/>
                <a:gd name="connsiteX2" fmla="*/ 0 w 652951"/>
                <a:gd name="connsiteY2" fmla="*/ 143123 h 673144"/>
                <a:gd name="connsiteX3" fmla="*/ 38349 w 652951"/>
                <a:gd name="connsiteY3" fmla="*/ 0 h 673144"/>
                <a:gd name="connsiteX4" fmla="*/ 618672 w 652951"/>
                <a:gd name="connsiteY4" fmla="*/ 89212 h 673144"/>
                <a:gd name="connsiteX5" fmla="*/ 618593 w 652951"/>
                <a:gd name="connsiteY5" fmla="*/ 89506 h 673144"/>
                <a:gd name="connsiteX6" fmla="*/ 620448 w 652951"/>
                <a:gd name="connsiteY6" fmla="*/ 89506 h 673144"/>
                <a:gd name="connsiteX7" fmla="*/ 652951 w 652951"/>
                <a:gd name="connsiteY7" fmla="*/ 673144 h 673144"/>
                <a:gd name="connsiteX0" fmla="*/ 376727 w 652951"/>
                <a:gd name="connsiteY0" fmla="*/ 673144 h 673144"/>
                <a:gd name="connsiteX1" fmla="*/ 397628 w 652951"/>
                <a:gd name="connsiteY1" fmla="*/ 297836 h 673144"/>
                <a:gd name="connsiteX2" fmla="*/ 0 w 652951"/>
                <a:gd name="connsiteY2" fmla="*/ 143123 h 673144"/>
                <a:gd name="connsiteX3" fmla="*/ 38349 w 652951"/>
                <a:gd name="connsiteY3" fmla="*/ 0 h 673144"/>
                <a:gd name="connsiteX4" fmla="*/ 618672 w 652951"/>
                <a:gd name="connsiteY4" fmla="*/ 89212 h 673144"/>
                <a:gd name="connsiteX5" fmla="*/ 618593 w 652951"/>
                <a:gd name="connsiteY5" fmla="*/ 89506 h 673144"/>
                <a:gd name="connsiteX6" fmla="*/ 652951 w 652951"/>
                <a:gd name="connsiteY6" fmla="*/ 673144 h 673144"/>
                <a:gd name="connsiteX7" fmla="*/ 376727 w 652951"/>
                <a:gd name="connsiteY7" fmla="*/ 673144 h 673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52951" h="673144">
                  <a:moveTo>
                    <a:pt x="376727" y="673144"/>
                  </a:moveTo>
                  <a:lnTo>
                    <a:pt x="397628" y="297836"/>
                  </a:lnTo>
                  <a:lnTo>
                    <a:pt x="0" y="143123"/>
                  </a:lnTo>
                  <a:lnTo>
                    <a:pt x="38349" y="0"/>
                  </a:lnTo>
                  <a:lnTo>
                    <a:pt x="618672" y="89212"/>
                  </a:lnTo>
                  <a:cubicBezTo>
                    <a:pt x="618646" y="89310"/>
                    <a:pt x="618619" y="89408"/>
                    <a:pt x="618593" y="89506"/>
                  </a:cubicBezTo>
                  <a:lnTo>
                    <a:pt x="652951" y="673144"/>
                  </a:lnTo>
                  <a:lnTo>
                    <a:pt x="376727" y="673144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台形 34">
              <a:extLst>
                <a:ext uri="{FF2B5EF4-FFF2-40B4-BE49-F238E27FC236}">
                  <a16:creationId xmlns:a16="http://schemas.microsoft.com/office/drawing/2014/main" id="{62AE725C-BC51-4382-A8A9-1E40A8D0B34A}"/>
                </a:ext>
              </a:extLst>
            </p:cNvPr>
            <p:cNvSpPr/>
            <p:nvPr/>
          </p:nvSpPr>
          <p:spPr>
            <a:xfrm rot="11700000">
              <a:off x="8310519" y="2806923"/>
              <a:ext cx="208131" cy="626192"/>
            </a:xfrm>
            <a:prstGeom prst="trapezoid">
              <a:avLst>
                <a:gd name="adj" fmla="val 23179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F5ED08C4-F3F8-4727-A109-11991564CB09}"/>
                </a:ext>
              </a:extLst>
            </p:cNvPr>
            <p:cNvSpPr/>
            <p:nvPr/>
          </p:nvSpPr>
          <p:spPr>
            <a:xfrm rot="900000">
              <a:off x="8100029" y="3338913"/>
              <a:ext cx="316384" cy="163275"/>
            </a:xfrm>
            <a:custGeom>
              <a:avLst/>
              <a:gdLst>
                <a:gd name="connsiteX0" fmla="*/ 98822 w 368198"/>
                <a:gd name="connsiteY0" fmla="*/ 0 h 197644"/>
                <a:gd name="connsiteX1" fmla="*/ 192780 w 368198"/>
                <a:gd name="connsiteY1" fmla="*/ 0 h 197644"/>
                <a:gd name="connsiteX2" fmla="*/ 240903 w 368198"/>
                <a:gd name="connsiteY2" fmla="*/ 0 h 197644"/>
                <a:gd name="connsiteX3" fmla="*/ 344386 w 368198"/>
                <a:gd name="connsiteY3" fmla="*/ 0 h 197644"/>
                <a:gd name="connsiteX4" fmla="*/ 368198 w 368198"/>
                <a:gd name="connsiteY4" fmla="*/ 23812 h 197644"/>
                <a:gd name="connsiteX5" fmla="*/ 368198 w 368198"/>
                <a:gd name="connsiteY5" fmla="*/ 169071 h 197644"/>
                <a:gd name="connsiteX6" fmla="*/ 339625 w 368198"/>
                <a:gd name="connsiteY6" fmla="*/ 197644 h 197644"/>
                <a:gd name="connsiteX7" fmla="*/ 311152 w 368198"/>
                <a:gd name="connsiteY7" fmla="*/ 197644 h 197644"/>
                <a:gd name="connsiteX8" fmla="*/ 197541 w 368198"/>
                <a:gd name="connsiteY8" fmla="*/ 197644 h 197644"/>
                <a:gd name="connsiteX9" fmla="*/ 28573 w 368198"/>
                <a:gd name="connsiteY9" fmla="*/ 197644 h 197644"/>
                <a:gd name="connsiteX10" fmla="*/ 0 w 368198"/>
                <a:gd name="connsiteY10" fmla="*/ 169071 h 197644"/>
                <a:gd name="connsiteX11" fmla="*/ 0 w 368198"/>
                <a:gd name="connsiteY11" fmla="*/ 98822 h 197644"/>
                <a:gd name="connsiteX12" fmla="*/ 98822 w 368198"/>
                <a:gd name="connsiteY12" fmla="*/ 0 h 197644"/>
                <a:gd name="connsiteX0" fmla="*/ 98822 w 368198"/>
                <a:gd name="connsiteY0" fmla="*/ 0 h 197644"/>
                <a:gd name="connsiteX1" fmla="*/ 192780 w 368198"/>
                <a:gd name="connsiteY1" fmla="*/ 0 h 197644"/>
                <a:gd name="connsiteX2" fmla="*/ 344386 w 368198"/>
                <a:gd name="connsiteY2" fmla="*/ 0 h 197644"/>
                <a:gd name="connsiteX3" fmla="*/ 368198 w 368198"/>
                <a:gd name="connsiteY3" fmla="*/ 23812 h 197644"/>
                <a:gd name="connsiteX4" fmla="*/ 368198 w 368198"/>
                <a:gd name="connsiteY4" fmla="*/ 169071 h 197644"/>
                <a:gd name="connsiteX5" fmla="*/ 339625 w 368198"/>
                <a:gd name="connsiteY5" fmla="*/ 197644 h 197644"/>
                <a:gd name="connsiteX6" fmla="*/ 311152 w 368198"/>
                <a:gd name="connsiteY6" fmla="*/ 197644 h 197644"/>
                <a:gd name="connsiteX7" fmla="*/ 197541 w 368198"/>
                <a:gd name="connsiteY7" fmla="*/ 197644 h 197644"/>
                <a:gd name="connsiteX8" fmla="*/ 28573 w 368198"/>
                <a:gd name="connsiteY8" fmla="*/ 197644 h 197644"/>
                <a:gd name="connsiteX9" fmla="*/ 0 w 368198"/>
                <a:gd name="connsiteY9" fmla="*/ 169071 h 197644"/>
                <a:gd name="connsiteX10" fmla="*/ 0 w 368198"/>
                <a:gd name="connsiteY10" fmla="*/ 98822 h 197644"/>
                <a:gd name="connsiteX11" fmla="*/ 98822 w 368198"/>
                <a:gd name="connsiteY11" fmla="*/ 0 h 197644"/>
                <a:gd name="connsiteX0" fmla="*/ 98822 w 368198"/>
                <a:gd name="connsiteY0" fmla="*/ 0 h 197644"/>
                <a:gd name="connsiteX1" fmla="*/ 344386 w 368198"/>
                <a:gd name="connsiteY1" fmla="*/ 0 h 197644"/>
                <a:gd name="connsiteX2" fmla="*/ 368198 w 368198"/>
                <a:gd name="connsiteY2" fmla="*/ 23812 h 197644"/>
                <a:gd name="connsiteX3" fmla="*/ 368198 w 368198"/>
                <a:gd name="connsiteY3" fmla="*/ 169071 h 197644"/>
                <a:gd name="connsiteX4" fmla="*/ 339625 w 368198"/>
                <a:gd name="connsiteY4" fmla="*/ 197644 h 197644"/>
                <a:gd name="connsiteX5" fmla="*/ 311152 w 368198"/>
                <a:gd name="connsiteY5" fmla="*/ 197644 h 197644"/>
                <a:gd name="connsiteX6" fmla="*/ 197541 w 368198"/>
                <a:gd name="connsiteY6" fmla="*/ 197644 h 197644"/>
                <a:gd name="connsiteX7" fmla="*/ 28573 w 368198"/>
                <a:gd name="connsiteY7" fmla="*/ 197644 h 197644"/>
                <a:gd name="connsiteX8" fmla="*/ 0 w 368198"/>
                <a:gd name="connsiteY8" fmla="*/ 169071 h 197644"/>
                <a:gd name="connsiteX9" fmla="*/ 0 w 368198"/>
                <a:gd name="connsiteY9" fmla="*/ 98822 h 197644"/>
                <a:gd name="connsiteX10" fmla="*/ 98822 w 368198"/>
                <a:gd name="connsiteY10" fmla="*/ 0 h 197644"/>
                <a:gd name="connsiteX0" fmla="*/ 98822 w 368198"/>
                <a:gd name="connsiteY0" fmla="*/ 0 h 197644"/>
                <a:gd name="connsiteX1" fmla="*/ 344386 w 368198"/>
                <a:gd name="connsiteY1" fmla="*/ 0 h 197644"/>
                <a:gd name="connsiteX2" fmla="*/ 368198 w 368198"/>
                <a:gd name="connsiteY2" fmla="*/ 23812 h 197644"/>
                <a:gd name="connsiteX3" fmla="*/ 368198 w 368198"/>
                <a:gd name="connsiteY3" fmla="*/ 169071 h 197644"/>
                <a:gd name="connsiteX4" fmla="*/ 339625 w 368198"/>
                <a:gd name="connsiteY4" fmla="*/ 197644 h 197644"/>
                <a:gd name="connsiteX5" fmla="*/ 311152 w 368198"/>
                <a:gd name="connsiteY5" fmla="*/ 197644 h 197644"/>
                <a:gd name="connsiteX6" fmla="*/ 28573 w 368198"/>
                <a:gd name="connsiteY6" fmla="*/ 197644 h 197644"/>
                <a:gd name="connsiteX7" fmla="*/ 0 w 368198"/>
                <a:gd name="connsiteY7" fmla="*/ 169071 h 197644"/>
                <a:gd name="connsiteX8" fmla="*/ 0 w 368198"/>
                <a:gd name="connsiteY8" fmla="*/ 98822 h 197644"/>
                <a:gd name="connsiteX9" fmla="*/ 98822 w 368198"/>
                <a:gd name="connsiteY9" fmla="*/ 0 h 197644"/>
                <a:gd name="connsiteX0" fmla="*/ 98822 w 368198"/>
                <a:gd name="connsiteY0" fmla="*/ 0 h 197644"/>
                <a:gd name="connsiteX1" fmla="*/ 344386 w 368198"/>
                <a:gd name="connsiteY1" fmla="*/ 0 h 197644"/>
                <a:gd name="connsiteX2" fmla="*/ 368198 w 368198"/>
                <a:gd name="connsiteY2" fmla="*/ 23812 h 197644"/>
                <a:gd name="connsiteX3" fmla="*/ 368198 w 368198"/>
                <a:gd name="connsiteY3" fmla="*/ 169071 h 197644"/>
                <a:gd name="connsiteX4" fmla="*/ 339625 w 368198"/>
                <a:gd name="connsiteY4" fmla="*/ 197644 h 197644"/>
                <a:gd name="connsiteX5" fmla="*/ 28573 w 368198"/>
                <a:gd name="connsiteY5" fmla="*/ 197644 h 197644"/>
                <a:gd name="connsiteX6" fmla="*/ 0 w 368198"/>
                <a:gd name="connsiteY6" fmla="*/ 169071 h 197644"/>
                <a:gd name="connsiteX7" fmla="*/ 0 w 368198"/>
                <a:gd name="connsiteY7" fmla="*/ 98822 h 197644"/>
                <a:gd name="connsiteX8" fmla="*/ 98822 w 368198"/>
                <a:gd name="connsiteY8" fmla="*/ 0 h 197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8198" h="197644">
                  <a:moveTo>
                    <a:pt x="98822" y="0"/>
                  </a:moveTo>
                  <a:lnTo>
                    <a:pt x="344386" y="0"/>
                  </a:lnTo>
                  <a:cubicBezTo>
                    <a:pt x="357537" y="0"/>
                    <a:pt x="368198" y="10661"/>
                    <a:pt x="368198" y="23812"/>
                  </a:cubicBezTo>
                  <a:lnTo>
                    <a:pt x="368198" y="169071"/>
                  </a:lnTo>
                  <a:cubicBezTo>
                    <a:pt x="368198" y="184851"/>
                    <a:pt x="355405" y="197644"/>
                    <a:pt x="339625" y="197644"/>
                  </a:cubicBezTo>
                  <a:lnTo>
                    <a:pt x="28573" y="197644"/>
                  </a:lnTo>
                  <a:cubicBezTo>
                    <a:pt x="12793" y="197644"/>
                    <a:pt x="0" y="184851"/>
                    <a:pt x="0" y="169071"/>
                  </a:cubicBezTo>
                  <a:lnTo>
                    <a:pt x="0" y="98822"/>
                  </a:lnTo>
                  <a:cubicBezTo>
                    <a:pt x="0" y="44244"/>
                    <a:pt x="44244" y="0"/>
                    <a:pt x="98822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" name="台形 36">
              <a:extLst>
                <a:ext uri="{FF2B5EF4-FFF2-40B4-BE49-F238E27FC236}">
                  <a16:creationId xmlns:a16="http://schemas.microsoft.com/office/drawing/2014/main" id="{E9FF662D-7200-4164-BDB7-E61340DB81DE}"/>
                </a:ext>
              </a:extLst>
            </p:cNvPr>
            <p:cNvSpPr/>
            <p:nvPr/>
          </p:nvSpPr>
          <p:spPr>
            <a:xfrm rot="8100000">
              <a:off x="8447679" y="2584469"/>
              <a:ext cx="337980" cy="361174"/>
            </a:xfrm>
            <a:prstGeom prst="trapezoid">
              <a:avLst>
                <a:gd name="adj" fmla="val 11414"/>
              </a:avLst>
            </a:prstGeom>
            <a:solidFill>
              <a:schemeClr val="accent1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342900" indent="-342900" algn="ctr">
                <a:buFont typeface="+mj-lt"/>
                <a:buAutoNum type="arabicPeriod"/>
              </a:pPr>
              <a:endParaRPr kumimoji="1" lang="ja-JP" altLang="en-US"/>
            </a:p>
          </p:txBody>
        </p:sp>
        <p:sp>
          <p:nvSpPr>
            <p:cNvPr id="38" name="台形 37">
              <a:extLst>
                <a:ext uri="{FF2B5EF4-FFF2-40B4-BE49-F238E27FC236}">
                  <a16:creationId xmlns:a16="http://schemas.microsoft.com/office/drawing/2014/main" id="{F55FB3A2-074C-4218-8C07-A576AE0409DA}"/>
                </a:ext>
              </a:extLst>
            </p:cNvPr>
            <p:cNvSpPr/>
            <p:nvPr/>
          </p:nvSpPr>
          <p:spPr>
            <a:xfrm rot="10800000">
              <a:off x="8271858" y="2569068"/>
              <a:ext cx="387555" cy="443177"/>
            </a:xfrm>
            <a:prstGeom prst="trapezoid">
              <a:avLst>
                <a:gd name="adj" fmla="val 11414"/>
              </a:avLst>
            </a:prstGeom>
            <a:solidFill>
              <a:schemeClr val="accent1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342900" indent="-342900" algn="ctr">
                <a:buFont typeface="+mj-lt"/>
                <a:buAutoNum type="arabicPeriod"/>
              </a:pPr>
              <a:endParaRPr kumimoji="1" lang="ja-JP" altLang="en-US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87764F14-D230-41AB-B3CC-2DFC349E9051}"/>
                </a:ext>
              </a:extLst>
            </p:cNvPr>
            <p:cNvSpPr/>
            <p:nvPr/>
          </p:nvSpPr>
          <p:spPr>
            <a:xfrm rot="16200000">
              <a:off x="9040447" y="2888561"/>
              <a:ext cx="316384" cy="163275"/>
            </a:xfrm>
            <a:custGeom>
              <a:avLst/>
              <a:gdLst>
                <a:gd name="connsiteX0" fmla="*/ 98822 w 368198"/>
                <a:gd name="connsiteY0" fmla="*/ 0 h 197644"/>
                <a:gd name="connsiteX1" fmla="*/ 192780 w 368198"/>
                <a:gd name="connsiteY1" fmla="*/ 0 h 197644"/>
                <a:gd name="connsiteX2" fmla="*/ 240903 w 368198"/>
                <a:gd name="connsiteY2" fmla="*/ 0 h 197644"/>
                <a:gd name="connsiteX3" fmla="*/ 344386 w 368198"/>
                <a:gd name="connsiteY3" fmla="*/ 0 h 197644"/>
                <a:gd name="connsiteX4" fmla="*/ 368198 w 368198"/>
                <a:gd name="connsiteY4" fmla="*/ 23812 h 197644"/>
                <a:gd name="connsiteX5" fmla="*/ 368198 w 368198"/>
                <a:gd name="connsiteY5" fmla="*/ 169071 h 197644"/>
                <a:gd name="connsiteX6" fmla="*/ 339625 w 368198"/>
                <a:gd name="connsiteY6" fmla="*/ 197644 h 197644"/>
                <a:gd name="connsiteX7" fmla="*/ 311152 w 368198"/>
                <a:gd name="connsiteY7" fmla="*/ 197644 h 197644"/>
                <a:gd name="connsiteX8" fmla="*/ 197541 w 368198"/>
                <a:gd name="connsiteY8" fmla="*/ 197644 h 197644"/>
                <a:gd name="connsiteX9" fmla="*/ 28573 w 368198"/>
                <a:gd name="connsiteY9" fmla="*/ 197644 h 197644"/>
                <a:gd name="connsiteX10" fmla="*/ 0 w 368198"/>
                <a:gd name="connsiteY10" fmla="*/ 169071 h 197644"/>
                <a:gd name="connsiteX11" fmla="*/ 0 w 368198"/>
                <a:gd name="connsiteY11" fmla="*/ 98822 h 197644"/>
                <a:gd name="connsiteX12" fmla="*/ 98822 w 368198"/>
                <a:gd name="connsiteY12" fmla="*/ 0 h 197644"/>
                <a:gd name="connsiteX0" fmla="*/ 98822 w 368198"/>
                <a:gd name="connsiteY0" fmla="*/ 0 h 197644"/>
                <a:gd name="connsiteX1" fmla="*/ 192780 w 368198"/>
                <a:gd name="connsiteY1" fmla="*/ 0 h 197644"/>
                <a:gd name="connsiteX2" fmla="*/ 344386 w 368198"/>
                <a:gd name="connsiteY2" fmla="*/ 0 h 197644"/>
                <a:gd name="connsiteX3" fmla="*/ 368198 w 368198"/>
                <a:gd name="connsiteY3" fmla="*/ 23812 h 197644"/>
                <a:gd name="connsiteX4" fmla="*/ 368198 w 368198"/>
                <a:gd name="connsiteY4" fmla="*/ 169071 h 197644"/>
                <a:gd name="connsiteX5" fmla="*/ 339625 w 368198"/>
                <a:gd name="connsiteY5" fmla="*/ 197644 h 197644"/>
                <a:gd name="connsiteX6" fmla="*/ 311152 w 368198"/>
                <a:gd name="connsiteY6" fmla="*/ 197644 h 197644"/>
                <a:gd name="connsiteX7" fmla="*/ 197541 w 368198"/>
                <a:gd name="connsiteY7" fmla="*/ 197644 h 197644"/>
                <a:gd name="connsiteX8" fmla="*/ 28573 w 368198"/>
                <a:gd name="connsiteY8" fmla="*/ 197644 h 197644"/>
                <a:gd name="connsiteX9" fmla="*/ 0 w 368198"/>
                <a:gd name="connsiteY9" fmla="*/ 169071 h 197644"/>
                <a:gd name="connsiteX10" fmla="*/ 0 w 368198"/>
                <a:gd name="connsiteY10" fmla="*/ 98822 h 197644"/>
                <a:gd name="connsiteX11" fmla="*/ 98822 w 368198"/>
                <a:gd name="connsiteY11" fmla="*/ 0 h 197644"/>
                <a:gd name="connsiteX0" fmla="*/ 98822 w 368198"/>
                <a:gd name="connsiteY0" fmla="*/ 0 h 197644"/>
                <a:gd name="connsiteX1" fmla="*/ 344386 w 368198"/>
                <a:gd name="connsiteY1" fmla="*/ 0 h 197644"/>
                <a:gd name="connsiteX2" fmla="*/ 368198 w 368198"/>
                <a:gd name="connsiteY2" fmla="*/ 23812 h 197644"/>
                <a:gd name="connsiteX3" fmla="*/ 368198 w 368198"/>
                <a:gd name="connsiteY3" fmla="*/ 169071 h 197644"/>
                <a:gd name="connsiteX4" fmla="*/ 339625 w 368198"/>
                <a:gd name="connsiteY4" fmla="*/ 197644 h 197644"/>
                <a:gd name="connsiteX5" fmla="*/ 311152 w 368198"/>
                <a:gd name="connsiteY5" fmla="*/ 197644 h 197644"/>
                <a:gd name="connsiteX6" fmla="*/ 197541 w 368198"/>
                <a:gd name="connsiteY6" fmla="*/ 197644 h 197644"/>
                <a:gd name="connsiteX7" fmla="*/ 28573 w 368198"/>
                <a:gd name="connsiteY7" fmla="*/ 197644 h 197644"/>
                <a:gd name="connsiteX8" fmla="*/ 0 w 368198"/>
                <a:gd name="connsiteY8" fmla="*/ 169071 h 197644"/>
                <a:gd name="connsiteX9" fmla="*/ 0 w 368198"/>
                <a:gd name="connsiteY9" fmla="*/ 98822 h 197644"/>
                <a:gd name="connsiteX10" fmla="*/ 98822 w 368198"/>
                <a:gd name="connsiteY10" fmla="*/ 0 h 197644"/>
                <a:gd name="connsiteX0" fmla="*/ 98822 w 368198"/>
                <a:gd name="connsiteY0" fmla="*/ 0 h 197644"/>
                <a:gd name="connsiteX1" fmla="*/ 344386 w 368198"/>
                <a:gd name="connsiteY1" fmla="*/ 0 h 197644"/>
                <a:gd name="connsiteX2" fmla="*/ 368198 w 368198"/>
                <a:gd name="connsiteY2" fmla="*/ 23812 h 197644"/>
                <a:gd name="connsiteX3" fmla="*/ 368198 w 368198"/>
                <a:gd name="connsiteY3" fmla="*/ 169071 h 197644"/>
                <a:gd name="connsiteX4" fmla="*/ 339625 w 368198"/>
                <a:gd name="connsiteY4" fmla="*/ 197644 h 197644"/>
                <a:gd name="connsiteX5" fmla="*/ 311152 w 368198"/>
                <a:gd name="connsiteY5" fmla="*/ 197644 h 197644"/>
                <a:gd name="connsiteX6" fmla="*/ 28573 w 368198"/>
                <a:gd name="connsiteY6" fmla="*/ 197644 h 197644"/>
                <a:gd name="connsiteX7" fmla="*/ 0 w 368198"/>
                <a:gd name="connsiteY7" fmla="*/ 169071 h 197644"/>
                <a:gd name="connsiteX8" fmla="*/ 0 w 368198"/>
                <a:gd name="connsiteY8" fmla="*/ 98822 h 197644"/>
                <a:gd name="connsiteX9" fmla="*/ 98822 w 368198"/>
                <a:gd name="connsiteY9" fmla="*/ 0 h 197644"/>
                <a:gd name="connsiteX0" fmla="*/ 98822 w 368198"/>
                <a:gd name="connsiteY0" fmla="*/ 0 h 197644"/>
                <a:gd name="connsiteX1" fmla="*/ 344386 w 368198"/>
                <a:gd name="connsiteY1" fmla="*/ 0 h 197644"/>
                <a:gd name="connsiteX2" fmla="*/ 368198 w 368198"/>
                <a:gd name="connsiteY2" fmla="*/ 23812 h 197644"/>
                <a:gd name="connsiteX3" fmla="*/ 368198 w 368198"/>
                <a:gd name="connsiteY3" fmla="*/ 169071 h 197644"/>
                <a:gd name="connsiteX4" fmla="*/ 339625 w 368198"/>
                <a:gd name="connsiteY4" fmla="*/ 197644 h 197644"/>
                <a:gd name="connsiteX5" fmla="*/ 28573 w 368198"/>
                <a:gd name="connsiteY5" fmla="*/ 197644 h 197644"/>
                <a:gd name="connsiteX6" fmla="*/ 0 w 368198"/>
                <a:gd name="connsiteY6" fmla="*/ 169071 h 197644"/>
                <a:gd name="connsiteX7" fmla="*/ 0 w 368198"/>
                <a:gd name="connsiteY7" fmla="*/ 98822 h 197644"/>
                <a:gd name="connsiteX8" fmla="*/ 98822 w 368198"/>
                <a:gd name="connsiteY8" fmla="*/ 0 h 197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8198" h="197644">
                  <a:moveTo>
                    <a:pt x="98822" y="0"/>
                  </a:moveTo>
                  <a:lnTo>
                    <a:pt x="344386" y="0"/>
                  </a:lnTo>
                  <a:cubicBezTo>
                    <a:pt x="357537" y="0"/>
                    <a:pt x="368198" y="10661"/>
                    <a:pt x="368198" y="23812"/>
                  </a:cubicBezTo>
                  <a:lnTo>
                    <a:pt x="368198" y="169071"/>
                  </a:lnTo>
                  <a:cubicBezTo>
                    <a:pt x="368198" y="184851"/>
                    <a:pt x="355405" y="197644"/>
                    <a:pt x="339625" y="197644"/>
                  </a:cubicBezTo>
                  <a:lnTo>
                    <a:pt x="28573" y="197644"/>
                  </a:lnTo>
                  <a:cubicBezTo>
                    <a:pt x="12793" y="197644"/>
                    <a:pt x="0" y="184851"/>
                    <a:pt x="0" y="169071"/>
                  </a:cubicBezTo>
                  <a:lnTo>
                    <a:pt x="0" y="98822"/>
                  </a:lnTo>
                  <a:cubicBezTo>
                    <a:pt x="0" y="44244"/>
                    <a:pt x="44244" y="0"/>
                    <a:pt x="98822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0" name="四角形: 上の 2 つの角を丸める 39">
              <a:extLst>
                <a:ext uri="{FF2B5EF4-FFF2-40B4-BE49-F238E27FC236}">
                  <a16:creationId xmlns:a16="http://schemas.microsoft.com/office/drawing/2014/main" id="{A4E3C1EF-86B5-48F2-A1D5-1D3003470BD4}"/>
                </a:ext>
              </a:extLst>
            </p:cNvPr>
            <p:cNvSpPr/>
            <p:nvPr/>
          </p:nvSpPr>
          <p:spPr>
            <a:xfrm rot="20700000">
              <a:off x="8179104" y="1888914"/>
              <a:ext cx="401509" cy="767209"/>
            </a:xfrm>
            <a:prstGeom prst="round2SameRect">
              <a:avLst>
                <a:gd name="adj1" fmla="val 40038"/>
                <a:gd name="adj2" fmla="val 0"/>
              </a:avLst>
            </a:prstGeom>
            <a:solidFill>
              <a:srgbClr val="FFC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188D53E6-0D50-45B0-A029-1BB95726F71F}"/>
                </a:ext>
              </a:extLst>
            </p:cNvPr>
            <p:cNvGrpSpPr/>
            <p:nvPr/>
          </p:nvGrpSpPr>
          <p:grpSpPr>
            <a:xfrm rot="3715519">
              <a:off x="7553334" y="1516919"/>
              <a:ext cx="746707" cy="701079"/>
              <a:chOff x="7638536" y="4868053"/>
              <a:chExt cx="746707" cy="701079"/>
            </a:xfrm>
          </p:grpSpPr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439A5DC8-6F5F-4808-8A6A-0229A55F7422}"/>
                  </a:ext>
                </a:extLst>
              </p:cNvPr>
              <p:cNvSpPr/>
              <p:nvPr/>
            </p:nvSpPr>
            <p:spPr>
              <a:xfrm rot="13500000">
                <a:off x="7816748" y="5111242"/>
                <a:ext cx="279678" cy="636102"/>
              </a:xfrm>
              <a:custGeom>
                <a:avLst/>
                <a:gdLst>
                  <a:gd name="connsiteX0" fmla="*/ 209390 w 319178"/>
                  <a:gd name="connsiteY0" fmla="*/ 725941 h 725941"/>
                  <a:gd name="connsiteX1" fmla="*/ 60038 w 319178"/>
                  <a:gd name="connsiteY1" fmla="*/ 725941 h 725941"/>
                  <a:gd name="connsiteX2" fmla="*/ 84202 w 319178"/>
                  <a:gd name="connsiteY2" fmla="*/ 344689 h 725941"/>
                  <a:gd name="connsiteX3" fmla="*/ 79633 w 319178"/>
                  <a:gd name="connsiteY3" fmla="*/ 341609 h 725941"/>
                  <a:gd name="connsiteX4" fmla="*/ 54451 w 319178"/>
                  <a:gd name="connsiteY4" fmla="*/ 280815 h 725941"/>
                  <a:gd name="connsiteX5" fmla="*/ 54452 w 319178"/>
                  <a:gd name="connsiteY5" fmla="*/ 209938 h 725941"/>
                  <a:gd name="connsiteX6" fmla="*/ 1865 w 319178"/>
                  <a:gd name="connsiteY6" fmla="*/ 110804 h 725941"/>
                  <a:gd name="connsiteX7" fmla="*/ 8491 w 319178"/>
                  <a:gd name="connsiteY7" fmla="*/ 89206 h 725941"/>
                  <a:gd name="connsiteX8" fmla="*/ 14572 w 319178"/>
                  <a:gd name="connsiteY8" fmla="*/ 87402 h 725941"/>
                  <a:gd name="connsiteX9" fmla="*/ 30088 w 319178"/>
                  <a:gd name="connsiteY9" fmla="*/ 95833 h 725941"/>
                  <a:gd name="connsiteX10" fmla="*/ 78155 w 319178"/>
                  <a:gd name="connsiteY10" fmla="*/ 174591 h 725941"/>
                  <a:gd name="connsiteX11" fmla="*/ 50927 w 319178"/>
                  <a:gd name="connsiteY11" fmla="*/ 63234 h 725941"/>
                  <a:gd name="connsiteX12" fmla="*/ 64924 w 319178"/>
                  <a:gd name="connsiteY12" fmla="*/ 38992 h 725941"/>
                  <a:gd name="connsiteX13" fmla="*/ 72768 w 319178"/>
                  <a:gd name="connsiteY13" fmla="*/ 38500 h 725941"/>
                  <a:gd name="connsiteX14" fmla="*/ 89166 w 319178"/>
                  <a:gd name="connsiteY14" fmla="*/ 52988 h 725941"/>
                  <a:gd name="connsiteX15" fmla="*/ 121100 w 319178"/>
                  <a:gd name="connsiteY15" fmla="*/ 168896 h 725941"/>
                  <a:gd name="connsiteX16" fmla="*/ 129806 w 319178"/>
                  <a:gd name="connsiteY16" fmla="*/ 19058 h 725941"/>
                  <a:gd name="connsiteX17" fmla="*/ 148864 w 319178"/>
                  <a:gd name="connsiteY17" fmla="*/ 0 h 725941"/>
                  <a:gd name="connsiteX18" fmla="*/ 167923 w 319178"/>
                  <a:gd name="connsiteY18" fmla="*/ 19058 h 725941"/>
                  <a:gd name="connsiteX19" fmla="*/ 167923 w 319178"/>
                  <a:gd name="connsiteY19" fmla="*/ 171004 h 725941"/>
                  <a:gd name="connsiteX20" fmla="*/ 211672 w 319178"/>
                  <a:gd name="connsiteY20" fmla="*/ 48186 h 725941"/>
                  <a:gd name="connsiteX21" fmla="*/ 234904 w 319178"/>
                  <a:gd name="connsiteY21" fmla="*/ 34773 h 725941"/>
                  <a:gd name="connsiteX22" fmla="*/ 248318 w 319178"/>
                  <a:gd name="connsiteY22" fmla="*/ 58006 h 725941"/>
                  <a:gd name="connsiteX23" fmla="*/ 220122 w 319178"/>
                  <a:gd name="connsiteY23" fmla="*/ 173980 h 725941"/>
                  <a:gd name="connsiteX24" fmla="*/ 231625 w 319178"/>
                  <a:gd name="connsiteY24" fmla="*/ 216555 h 725941"/>
                  <a:gd name="connsiteX25" fmla="*/ 278671 w 319178"/>
                  <a:gd name="connsiteY25" fmla="*/ 171598 h 725941"/>
                  <a:gd name="connsiteX26" fmla="*/ 312229 w 319178"/>
                  <a:gd name="connsiteY26" fmla="*/ 171598 h 725941"/>
                  <a:gd name="connsiteX27" fmla="*/ 312228 w 319178"/>
                  <a:gd name="connsiteY27" fmla="*/ 171598 h 725941"/>
                  <a:gd name="connsiteX28" fmla="*/ 312228 w 319178"/>
                  <a:gd name="connsiteY28" fmla="*/ 205156 h 725941"/>
                  <a:gd name="connsiteX29" fmla="*/ 224657 w 319178"/>
                  <a:gd name="connsiteY29" fmla="*/ 298142 h 725941"/>
                  <a:gd name="connsiteX30" fmla="*/ 195116 w 319178"/>
                  <a:gd name="connsiteY30" fmla="*/ 347158 h 725941"/>
                  <a:gd name="connsiteX31" fmla="*/ 185724 w 319178"/>
                  <a:gd name="connsiteY31" fmla="*/ 352546 h 725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19178" h="725941">
                    <a:moveTo>
                      <a:pt x="209390" y="725941"/>
                    </a:moveTo>
                    <a:lnTo>
                      <a:pt x="60038" y="725941"/>
                    </a:lnTo>
                    <a:lnTo>
                      <a:pt x="84202" y="344689"/>
                    </a:lnTo>
                    <a:lnTo>
                      <a:pt x="79633" y="341609"/>
                    </a:lnTo>
                    <a:cubicBezTo>
                      <a:pt x="64075" y="326050"/>
                      <a:pt x="54451" y="304556"/>
                      <a:pt x="54451" y="280815"/>
                    </a:cubicBezTo>
                    <a:lnTo>
                      <a:pt x="54452" y="209938"/>
                    </a:lnTo>
                    <a:lnTo>
                      <a:pt x="1865" y="110804"/>
                    </a:lnTo>
                    <a:cubicBezTo>
                      <a:pt x="-2269" y="103010"/>
                      <a:pt x="697" y="93340"/>
                      <a:pt x="8491" y="89206"/>
                    </a:cubicBezTo>
                    <a:cubicBezTo>
                      <a:pt x="10439" y="88173"/>
                      <a:pt x="12505" y="87583"/>
                      <a:pt x="14572" y="87402"/>
                    </a:cubicBezTo>
                    <a:cubicBezTo>
                      <a:pt x="20773" y="86857"/>
                      <a:pt x="26988" y="89987"/>
                      <a:pt x="30088" y="95833"/>
                    </a:cubicBezTo>
                    <a:cubicBezTo>
                      <a:pt x="46110" y="122085"/>
                      <a:pt x="71566" y="179336"/>
                      <a:pt x="78155" y="174591"/>
                    </a:cubicBezTo>
                    <a:cubicBezTo>
                      <a:pt x="84743" y="169845"/>
                      <a:pt x="60003" y="100353"/>
                      <a:pt x="50927" y="63234"/>
                    </a:cubicBezTo>
                    <a:cubicBezTo>
                      <a:pt x="48098" y="52675"/>
                      <a:pt x="54365" y="41821"/>
                      <a:pt x="64924" y="38992"/>
                    </a:cubicBezTo>
                    <a:cubicBezTo>
                      <a:pt x="67564" y="38284"/>
                      <a:pt x="70222" y="38146"/>
                      <a:pt x="72768" y="38500"/>
                    </a:cubicBezTo>
                    <a:cubicBezTo>
                      <a:pt x="80408" y="39564"/>
                      <a:pt x="87044" y="45069"/>
                      <a:pt x="89166" y="52988"/>
                    </a:cubicBezTo>
                    <a:cubicBezTo>
                      <a:pt x="99985" y="93364"/>
                      <a:pt x="113673" y="169933"/>
                      <a:pt x="121100" y="168896"/>
                    </a:cubicBezTo>
                    <a:cubicBezTo>
                      <a:pt x="128527" y="167858"/>
                      <a:pt x="127078" y="70745"/>
                      <a:pt x="129806" y="19058"/>
                    </a:cubicBezTo>
                    <a:cubicBezTo>
                      <a:pt x="129806" y="8533"/>
                      <a:pt x="138338" y="0"/>
                      <a:pt x="148864" y="0"/>
                    </a:cubicBezTo>
                    <a:cubicBezTo>
                      <a:pt x="159390" y="0"/>
                      <a:pt x="167923" y="8533"/>
                      <a:pt x="167923" y="19058"/>
                    </a:cubicBezTo>
                    <a:cubicBezTo>
                      <a:pt x="167923" y="70577"/>
                      <a:pt x="160650" y="169997"/>
                      <a:pt x="167923" y="171004"/>
                    </a:cubicBezTo>
                    <a:cubicBezTo>
                      <a:pt x="175195" y="172011"/>
                      <a:pt x="197089" y="89996"/>
                      <a:pt x="211672" y="48186"/>
                    </a:cubicBezTo>
                    <a:cubicBezTo>
                      <a:pt x="214383" y="38067"/>
                      <a:pt x="224784" y="32061"/>
                      <a:pt x="234904" y="34773"/>
                    </a:cubicBezTo>
                    <a:cubicBezTo>
                      <a:pt x="245024" y="37485"/>
                      <a:pt x="251029" y="47886"/>
                      <a:pt x="248318" y="58006"/>
                    </a:cubicBezTo>
                    <a:cubicBezTo>
                      <a:pt x="237353" y="98926"/>
                      <a:pt x="223949" y="157475"/>
                      <a:pt x="220122" y="173980"/>
                    </a:cubicBezTo>
                    <a:cubicBezTo>
                      <a:pt x="216296" y="190484"/>
                      <a:pt x="210734" y="213676"/>
                      <a:pt x="231625" y="216555"/>
                    </a:cubicBezTo>
                    <a:cubicBezTo>
                      <a:pt x="239475" y="212535"/>
                      <a:pt x="262989" y="186584"/>
                      <a:pt x="278671" y="171598"/>
                    </a:cubicBezTo>
                    <a:cubicBezTo>
                      <a:pt x="287937" y="162331"/>
                      <a:pt x="302962" y="162331"/>
                      <a:pt x="312229" y="171598"/>
                    </a:cubicBezTo>
                    <a:lnTo>
                      <a:pt x="312228" y="171598"/>
                    </a:lnTo>
                    <a:cubicBezTo>
                      <a:pt x="321495" y="180865"/>
                      <a:pt x="321495" y="195890"/>
                      <a:pt x="312228" y="205156"/>
                    </a:cubicBezTo>
                    <a:lnTo>
                      <a:pt x="224657" y="298142"/>
                    </a:lnTo>
                    <a:cubicBezTo>
                      <a:pt x="220648" y="317731"/>
                      <a:pt x="209978" y="334893"/>
                      <a:pt x="195116" y="347158"/>
                    </a:cubicBezTo>
                    <a:lnTo>
                      <a:pt x="185724" y="352546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四角形: 上の 2 つの角を丸める 66">
                <a:extLst>
                  <a:ext uri="{FF2B5EF4-FFF2-40B4-BE49-F238E27FC236}">
                    <a16:creationId xmlns:a16="http://schemas.microsoft.com/office/drawing/2014/main" id="{82498AD5-3E16-4871-BC33-B73E33B48E57}"/>
                  </a:ext>
                </a:extLst>
              </p:cNvPr>
              <p:cNvSpPr/>
              <p:nvPr/>
            </p:nvSpPr>
            <p:spPr>
              <a:xfrm rot="1800000">
                <a:off x="8168407" y="4868053"/>
                <a:ext cx="216836" cy="40824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2988E94B-2EB9-472B-A493-AEE91247BD21}"/>
                </a:ext>
              </a:extLst>
            </p:cNvPr>
            <p:cNvGrpSpPr/>
            <p:nvPr/>
          </p:nvGrpSpPr>
          <p:grpSpPr>
            <a:xfrm rot="1800000">
              <a:off x="7695246" y="1068611"/>
              <a:ext cx="989449" cy="779818"/>
              <a:chOff x="7564784" y="4086841"/>
              <a:chExt cx="989449" cy="779818"/>
            </a:xfrm>
          </p:grpSpPr>
          <p:sp>
            <p:nvSpPr>
              <p:cNvPr id="57" name="楕円 95">
                <a:extLst>
                  <a:ext uri="{FF2B5EF4-FFF2-40B4-BE49-F238E27FC236}">
                    <a16:creationId xmlns:a16="http://schemas.microsoft.com/office/drawing/2014/main" id="{639FEF3C-A0B1-4821-AC91-E290B43A1F53}"/>
                  </a:ext>
                </a:extLst>
              </p:cNvPr>
              <p:cNvSpPr/>
              <p:nvPr/>
            </p:nvSpPr>
            <p:spPr>
              <a:xfrm rot="19800000">
                <a:off x="7705158" y="4659043"/>
                <a:ext cx="136572" cy="159964"/>
              </a:xfrm>
              <a:custGeom>
                <a:avLst/>
                <a:gdLst>
                  <a:gd name="connsiteX0" fmla="*/ 0 w 173074"/>
                  <a:gd name="connsiteY0" fmla="*/ 165790 h 331579"/>
                  <a:gd name="connsiteX1" fmla="*/ 86537 w 173074"/>
                  <a:gd name="connsiteY1" fmla="*/ 0 h 331579"/>
                  <a:gd name="connsiteX2" fmla="*/ 173074 w 173074"/>
                  <a:gd name="connsiteY2" fmla="*/ 165790 h 331579"/>
                  <a:gd name="connsiteX3" fmla="*/ 86537 w 173074"/>
                  <a:gd name="connsiteY3" fmla="*/ 331580 h 331579"/>
                  <a:gd name="connsiteX4" fmla="*/ 0 w 173074"/>
                  <a:gd name="connsiteY4" fmla="*/ 165790 h 331579"/>
                  <a:gd name="connsiteX0" fmla="*/ 0 w 173074"/>
                  <a:gd name="connsiteY0" fmla="*/ 165790 h 186514"/>
                  <a:gd name="connsiteX1" fmla="*/ 86537 w 173074"/>
                  <a:gd name="connsiteY1" fmla="*/ 0 h 186514"/>
                  <a:gd name="connsiteX2" fmla="*/ 173074 w 173074"/>
                  <a:gd name="connsiteY2" fmla="*/ 165790 h 186514"/>
                  <a:gd name="connsiteX3" fmla="*/ 0 w 173074"/>
                  <a:gd name="connsiteY3" fmla="*/ 165790 h 186514"/>
                  <a:gd name="connsiteX0" fmla="*/ 6831 w 179905"/>
                  <a:gd name="connsiteY0" fmla="*/ 165790 h 197941"/>
                  <a:gd name="connsiteX1" fmla="*/ 93368 w 179905"/>
                  <a:gd name="connsiteY1" fmla="*/ 0 h 197941"/>
                  <a:gd name="connsiteX2" fmla="*/ 179905 w 179905"/>
                  <a:gd name="connsiteY2" fmla="*/ 165790 h 197941"/>
                  <a:gd name="connsiteX3" fmla="*/ 6831 w 179905"/>
                  <a:gd name="connsiteY3" fmla="*/ 165790 h 197941"/>
                  <a:gd name="connsiteX0" fmla="*/ 477 w 173558"/>
                  <a:gd name="connsiteY0" fmla="*/ 203890 h 227056"/>
                  <a:gd name="connsiteX1" fmla="*/ 127495 w 173558"/>
                  <a:gd name="connsiteY1" fmla="*/ 0 h 227056"/>
                  <a:gd name="connsiteX2" fmla="*/ 173551 w 173558"/>
                  <a:gd name="connsiteY2" fmla="*/ 203890 h 227056"/>
                  <a:gd name="connsiteX3" fmla="*/ 477 w 173558"/>
                  <a:gd name="connsiteY3" fmla="*/ 203890 h 227056"/>
                  <a:gd name="connsiteX0" fmla="*/ 2534 w 175615"/>
                  <a:gd name="connsiteY0" fmla="*/ 203890 h 234288"/>
                  <a:gd name="connsiteX1" fmla="*/ 129552 w 175615"/>
                  <a:gd name="connsiteY1" fmla="*/ 0 h 234288"/>
                  <a:gd name="connsiteX2" fmla="*/ 175608 w 175615"/>
                  <a:gd name="connsiteY2" fmla="*/ 203890 h 234288"/>
                  <a:gd name="connsiteX3" fmla="*/ 2534 w 175615"/>
                  <a:gd name="connsiteY3" fmla="*/ 203890 h 234288"/>
                  <a:gd name="connsiteX0" fmla="*/ 2185 w 175259"/>
                  <a:gd name="connsiteY0" fmla="*/ 184035 h 224032"/>
                  <a:gd name="connsiteX1" fmla="*/ 129203 w 175259"/>
                  <a:gd name="connsiteY1" fmla="*/ 59 h 224032"/>
                  <a:gd name="connsiteX2" fmla="*/ 175259 w 175259"/>
                  <a:gd name="connsiteY2" fmla="*/ 203949 h 224032"/>
                  <a:gd name="connsiteX3" fmla="*/ 2185 w 175259"/>
                  <a:gd name="connsiteY3" fmla="*/ 184035 h 224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5259" h="224032">
                    <a:moveTo>
                      <a:pt x="2185" y="184035"/>
                    </a:moveTo>
                    <a:cubicBezTo>
                      <a:pt x="-17397" y="132351"/>
                      <a:pt x="100357" y="-3260"/>
                      <a:pt x="129203" y="59"/>
                    </a:cubicBezTo>
                    <a:cubicBezTo>
                      <a:pt x="158049" y="3378"/>
                      <a:pt x="175259" y="112386"/>
                      <a:pt x="175259" y="203949"/>
                    </a:cubicBezTo>
                    <a:cubicBezTo>
                      <a:pt x="160836" y="231581"/>
                      <a:pt x="21767" y="235719"/>
                      <a:pt x="2185" y="184035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82B563E6-2981-48C2-8863-B93F30589080}"/>
                  </a:ext>
                </a:extLst>
              </p:cNvPr>
              <p:cNvSpPr/>
              <p:nvPr/>
            </p:nvSpPr>
            <p:spPr>
              <a:xfrm rot="19800000">
                <a:off x="7697400" y="4086841"/>
                <a:ext cx="737535" cy="779818"/>
              </a:xfrm>
              <a:custGeom>
                <a:avLst/>
                <a:gdLst>
                  <a:gd name="connsiteX0" fmla="*/ 656151 w 841700"/>
                  <a:gd name="connsiteY0" fmla="*/ 75995 h 889954"/>
                  <a:gd name="connsiteX1" fmla="*/ 841700 w 841700"/>
                  <a:gd name="connsiteY1" fmla="*/ 444977 h 889954"/>
                  <a:gd name="connsiteX2" fmla="*/ 420850 w 841700"/>
                  <a:gd name="connsiteY2" fmla="*/ 889954 h 889954"/>
                  <a:gd name="connsiteX3" fmla="*/ 185549 w 841700"/>
                  <a:gd name="connsiteY3" fmla="*/ 813959 h 889954"/>
                  <a:gd name="connsiteX4" fmla="*/ 150185 w 841700"/>
                  <a:gd name="connsiteY4" fmla="*/ 783109 h 889954"/>
                  <a:gd name="connsiteX5" fmla="*/ 153951 w 841700"/>
                  <a:gd name="connsiteY5" fmla="*/ 776806 h 889954"/>
                  <a:gd name="connsiteX6" fmla="*/ 181520 w 841700"/>
                  <a:gd name="connsiteY6" fmla="*/ 654871 h 889954"/>
                  <a:gd name="connsiteX7" fmla="*/ 51907 w 841700"/>
                  <a:gd name="connsiteY7" fmla="*/ 654871 h 889954"/>
                  <a:gd name="connsiteX8" fmla="*/ 33072 w 841700"/>
                  <a:gd name="connsiteY8" fmla="*/ 618182 h 889954"/>
                  <a:gd name="connsiteX9" fmla="*/ 0 w 841700"/>
                  <a:gd name="connsiteY9" fmla="*/ 444977 h 889954"/>
                  <a:gd name="connsiteX10" fmla="*/ 420850 w 841700"/>
                  <a:gd name="connsiteY10" fmla="*/ 0 h 889954"/>
                  <a:gd name="connsiteX11" fmla="*/ 656151 w 841700"/>
                  <a:gd name="connsiteY11" fmla="*/ 75995 h 889954"/>
                  <a:gd name="connsiteX0" fmla="*/ 656151 w 841700"/>
                  <a:gd name="connsiteY0" fmla="*/ 75995 h 889954"/>
                  <a:gd name="connsiteX1" fmla="*/ 841700 w 841700"/>
                  <a:gd name="connsiteY1" fmla="*/ 444977 h 889954"/>
                  <a:gd name="connsiteX2" fmla="*/ 420850 w 841700"/>
                  <a:gd name="connsiteY2" fmla="*/ 889954 h 889954"/>
                  <a:gd name="connsiteX3" fmla="*/ 185549 w 841700"/>
                  <a:gd name="connsiteY3" fmla="*/ 813959 h 889954"/>
                  <a:gd name="connsiteX4" fmla="*/ 150185 w 841700"/>
                  <a:gd name="connsiteY4" fmla="*/ 783109 h 889954"/>
                  <a:gd name="connsiteX5" fmla="*/ 181520 w 841700"/>
                  <a:gd name="connsiteY5" fmla="*/ 654871 h 889954"/>
                  <a:gd name="connsiteX6" fmla="*/ 51907 w 841700"/>
                  <a:gd name="connsiteY6" fmla="*/ 654871 h 889954"/>
                  <a:gd name="connsiteX7" fmla="*/ 33072 w 841700"/>
                  <a:gd name="connsiteY7" fmla="*/ 618182 h 889954"/>
                  <a:gd name="connsiteX8" fmla="*/ 0 w 841700"/>
                  <a:gd name="connsiteY8" fmla="*/ 444977 h 889954"/>
                  <a:gd name="connsiteX9" fmla="*/ 420850 w 841700"/>
                  <a:gd name="connsiteY9" fmla="*/ 0 h 889954"/>
                  <a:gd name="connsiteX10" fmla="*/ 656151 w 841700"/>
                  <a:gd name="connsiteY10" fmla="*/ 75995 h 8899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41700" h="889954">
                    <a:moveTo>
                      <a:pt x="656151" y="75995"/>
                    </a:moveTo>
                    <a:cubicBezTo>
                      <a:pt x="768098" y="155961"/>
                      <a:pt x="841700" y="291381"/>
                      <a:pt x="841700" y="444977"/>
                    </a:cubicBezTo>
                    <a:cubicBezTo>
                      <a:pt x="841700" y="690731"/>
                      <a:pt x="653279" y="889954"/>
                      <a:pt x="420850" y="889954"/>
                    </a:cubicBezTo>
                    <a:cubicBezTo>
                      <a:pt x="333689" y="889954"/>
                      <a:pt x="252717" y="861938"/>
                      <a:pt x="185549" y="813959"/>
                    </a:cubicBezTo>
                    <a:lnTo>
                      <a:pt x="150185" y="783109"/>
                    </a:lnTo>
                    <a:lnTo>
                      <a:pt x="181520" y="654871"/>
                    </a:lnTo>
                    <a:lnTo>
                      <a:pt x="51907" y="654871"/>
                    </a:lnTo>
                    <a:lnTo>
                      <a:pt x="33072" y="618182"/>
                    </a:lnTo>
                    <a:cubicBezTo>
                      <a:pt x="11776" y="564946"/>
                      <a:pt x="0" y="506416"/>
                      <a:pt x="0" y="444977"/>
                    </a:cubicBezTo>
                    <a:cubicBezTo>
                      <a:pt x="0" y="199223"/>
                      <a:pt x="188421" y="0"/>
                      <a:pt x="420850" y="0"/>
                    </a:cubicBezTo>
                    <a:cubicBezTo>
                      <a:pt x="508011" y="0"/>
                      <a:pt x="588983" y="28016"/>
                      <a:pt x="656151" y="75995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月 58">
                <a:extLst>
                  <a:ext uri="{FF2B5EF4-FFF2-40B4-BE49-F238E27FC236}">
                    <a16:creationId xmlns:a16="http://schemas.microsoft.com/office/drawing/2014/main" id="{929E9AAA-B01A-4B74-BF1B-0458BEE21393}"/>
                  </a:ext>
                </a:extLst>
              </p:cNvPr>
              <p:cNvSpPr/>
              <p:nvPr/>
            </p:nvSpPr>
            <p:spPr>
              <a:xfrm rot="3600000">
                <a:off x="7740606" y="4396038"/>
                <a:ext cx="41638" cy="136572"/>
              </a:xfrm>
              <a:prstGeom prst="moon">
                <a:avLst>
                  <a:gd name="adj" fmla="val 64970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楕円 59">
                <a:extLst>
                  <a:ext uri="{FF2B5EF4-FFF2-40B4-BE49-F238E27FC236}">
                    <a16:creationId xmlns:a16="http://schemas.microsoft.com/office/drawing/2014/main" id="{ABAF0C41-02CE-4B2B-B866-FC83667154DE}"/>
                  </a:ext>
                </a:extLst>
              </p:cNvPr>
              <p:cNvSpPr/>
              <p:nvPr/>
            </p:nvSpPr>
            <p:spPr>
              <a:xfrm rot="19800000">
                <a:off x="7759962" y="4488151"/>
                <a:ext cx="137059" cy="184667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楕円 60">
                <a:extLst>
                  <a:ext uri="{FF2B5EF4-FFF2-40B4-BE49-F238E27FC236}">
                    <a16:creationId xmlns:a16="http://schemas.microsoft.com/office/drawing/2014/main" id="{785C5C89-5B43-4B24-BCA3-3CCB36388984}"/>
                  </a:ext>
                </a:extLst>
              </p:cNvPr>
              <p:cNvSpPr/>
              <p:nvPr/>
            </p:nvSpPr>
            <p:spPr>
              <a:xfrm rot="19800000">
                <a:off x="7768867" y="4554227"/>
                <a:ext cx="68695" cy="81700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DE89CDB2-FFF1-461C-9A87-7C97956E46CC}"/>
                  </a:ext>
                </a:extLst>
              </p:cNvPr>
              <p:cNvSpPr/>
              <p:nvPr/>
            </p:nvSpPr>
            <p:spPr>
              <a:xfrm>
                <a:off x="7564784" y="4092108"/>
                <a:ext cx="989449" cy="544466"/>
              </a:xfrm>
              <a:custGeom>
                <a:avLst/>
                <a:gdLst>
                  <a:gd name="connsiteX0" fmla="*/ 591164 w 1129192"/>
                  <a:gd name="connsiteY0" fmla="*/ 1954 h 621363"/>
                  <a:gd name="connsiteX1" fmla="*/ 936344 w 1129192"/>
                  <a:gd name="connsiteY1" fmla="*/ 228727 h 621363"/>
                  <a:gd name="connsiteX2" fmla="*/ 998495 w 1129192"/>
                  <a:gd name="connsiteY2" fmla="*/ 480123 h 621363"/>
                  <a:gd name="connsiteX3" fmla="*/ 997919 w 1129192"/>
                  <a:gd name="connsiteY3" fmla="*/ 484236 h 621363"/>
                  <a:gd name="connsiteX4" fmla="*/ 1023650 w 1129192"/>
                  <a:gd name="connsiteY4" fmla="*/ 480214 h 621363"/>
                  <a:gd name="connsiteX5" fmla="*/ 1111824 w 1129192"/>
                  <a:gd name="connsiteY5" fmla="*/ 434695 h 621363"/>
                  <a:gd name="connsiteX6" fmla="*/ 1077749 w 1129192"/>
                  <a:gd name="connsiteY6" fmla="*/ 536307 h 621363"/>
                  <a:gd name="connsiteX7" fmla="*/ 1050623 w 1129192"/>
                  <a:gd name="connsiteY7" fmla="*/ 549781 h 621363"/>
                  <a:gd name="connsiteX8" fmla="*/ 1080030 w 1129192"/>
                  <a:gd name="connsiteY8" fmla="*/ 562803 h 621363"/>
                  <a:gd name="connsiteX9" fmla="*/ 1129192 w 1129192"/>
                  <a:gd name="connsiteY9" fmla="*/ 572872 h 621363"/>
                  <a:gd name="connsiteX10" fmla="*/ 996756 w 1129192"/>
                  <a:gd name="connsiteY10" fmla="*/ 608358 h 621363"/>
                  <a:gd name="connsiteX11" fmla="*/ 977233 w 1129192"/>
                  <a:gd name="connsiteY11" fmla="*/ 591138 h 621363"/>
                  <a:gd name="connsiteX12" fmla="*/ 974691 w 1129192"/>
                  <a:gd name="connsiteY12" fmla="*/ 598563 h 621363"/>
                  <a:gd name="connsiteX13" fmla="*/ 935986 w 1129192"/>
                  <a:gd name="connsiteY13" fmla="*/ 606586 h 621363"/>
                  <a:gd name="connsiteX14" fmla="*/ 633800 w 1129192"/>
                  <a:gd name="connsiteY14" fmla="*/ 445271 h 621363"/>
                  <a:gd name="connsiteX15" fmla="*/ 592551 w 1129192"/>
                  <a:gd name="connsiteY15" fmla="*/ 327238 h 621363"/>
                  <a:gd name="connsiteX16" fmla="*/ 590718 w 1129192"/>
                  <a:gd name="connsiteY16" fmla="*/ 292111 h 621363"/>
                  <a:gd name="connsiteX17" fmla="*/ 588990 w 1129192"/>
                  <a:gd name="connsiteY17" fmla="*/ 291478 h 621363"/>
                  <a:gd name="connsiteX18" fmla="*/ 587278 w 1129192"/>
                  <a:gd name="connsiteY18" fmla="*/ 293988 h 621363"/>
                  <a:gd name="connsiteX19" fmla="*/ 315445 w 1129192"/>
                  <a:gd name="connsiteY19" fmla="*/ 369020 h 621363"/>
                  <a:gd name="connsiteX20" fmla="*/ 183268 w 1129192"/>
                  <a:gd name="connsiteY20" fmla="*/ 292255 h 621363"/>
                  <a:gd name="connsiteX21" fmla="*/ 181350 w 1129192"/>
                  <a:gd name="connsiteY21" fmla="*/ 289870 h 621363"/>
                  <a:gd name="connsiteX22" fmla="*/ 165503 w 1129192"/>
                  <a:gd name="connsiteY22" fmla="*/ 313374 h 621363"/>
                  <a:gd name="connsiteX23" fmla="*/ 96950 w 1129192"/>
                  <a:gd name="connsiteY23" fmla="*/ 341769 h 621363"/>
                  <a:gd name="connsiteX24" fmla="*/ 0 w 1129192"/>
                  <a:gd name="connsiteY24" fmla="*/ 244820 h 621363"/>
                  <a:gd name="connsiteX25" fmla="*/ 72172 w 1129192"/>
                  <a:gd name="connsiteY25" fmla="*/ 264645 h 621363"/>
                  <a:gd name="connsiteX26" fmla="*/ 91207 w 1129192"/>
                  <a:gd name="connsiteY26" fmla="*/ 265153 h 621363"/>
                  <a:gd name="connsiteX27" fmla="*/ 83187 w 1129192"/>
                  <a:gd name="connsiteY27" fmla="*/ 259827 h 621363"/>
                  <a:gd name="connsiteX28" fmla="*/ 83187 w 1129192"/>
                  <a:gd name="connsiteY28" fmla="*/ 122719 h 621363"/>
                  <a:gd name="connsiteX29" fmla="*/ 175414 w 1129192"/>
                  <a:gd name="connsiteY29" fmla="*/ 237377 h 621363"/>
                  <a:gd name="connsiteX30" fmla="*/ 182376 w 1129192"/>
                  <a:gd name="connsiteY30" fmla="*/ 240859 h 621363"/>
                  <a:gd name="connsiteX31" fmla="*/ 183610 w 1129192"/>
                  <a:gd name="connsiteY31" fmla="*/ 237255 h 621363"/>
                  <a:gd name="connsiteX32" fmla="*/ 349389 w 1129192"/>
                  <a:gd name="connsiteY32" fmla="*/ 53791 h 621363"/>
                  <a:gd name="connsiteX33" fmla="*/ 591164 w 1129192"/>
                  <a:gd name="connsiteY33" fmla="*/ 1954 h 621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29192" h="621363">
                    <a:moveTo>
                      <a:pt x="591164" y="1954"/>
                    </a:moveTo>
                    <a:cubicBezTo>
                      <a:pt x="728095" y="15233"/>
                      <a:pt x="859546" y="95709"/>
                      <a:pt x="936344" y="228727"/>
                    </a:cubicBezTo>
                    <a:cubicBezTo>
                      <a:pt x="982423" y="308538"/>
                      <a:pt x="1002284" y="395930"/>
                      <a:pt x="998495" y="480123"/>
                    </a:cubicBezTo>
                    <a:lnTo>
                      <a:pt x="997919" y="484236"/>
                    </a:lnTo>
                    <a:lnTo>
                      <a:pt x="1023650" y="480214"/>
                    </a:lnTo>
                    <a:cubicBezTo>
                      <a:pt x="1055608" y="471651"/>
                      <a:pt x="1085742" y="456278"/>
                      <a:pt x="1111824" y="434695"/>
                    </a:cubicBezTo>
                    <a:cubicBezTo>
                      <a:pt x="1122217" y="473485"/>
                      <a:pt x="1107551" y="513085"/>
                      <a:pt x="1077749" y="536307"/>
                    </a:cubicBezTo>
                    <a:lnTo>
                      <a:pt x="1050623" y="549781"/>
                    </a:lnTo>
                    <a:lnTo>
                      <a:pt x="1080030" y="562803"/>
                    </a:lnTo>
                    <a:cubicBezTo>
                      <a:pt x="1095869" y="567878"/>
                      <a:pt x="1112340" y="571282"/>
                      <a:pt x="1129192" y="572872"/>
                    </a:cubicBezTo>
                    <a:cubicBezTo>
                      <a:pt x="1102420" y="619243"/>
                      <a:pt x="1043127" y="635131"/>
                      <a:pt x="996756" y="608358"/>
                    </a:cubicBezTo>
                    <a:lnTo>
                      <a:pt x="977233" y="591138"/>
                    </a:lnTo>
                    <a:lnTo>
                      <a:pt x="974691" y="598563"/>
                    </a:lnTo>
                    <a:lnTo>
                      <a:pt x="935986" y="606586"/>
                    </a:lnTo>
                    <a:cubicBezTo>
                      <a:pt x="819893" y="618290"/>
                      <a:pt x="699162" y="558482"/>
                      <a:pt x="633800" y="445271"/>
                    </a:cubicBezTo>
                    <a:cubicBezTo>
                      <a:pt x="612012" y="407534"/>
                      <a:pt x="598440" y="367437"/>
                      <a:pt x="592551" y="327238"/>
                    </a:cubicBezTo>
                    <a:lnTo>
                      <a:pt x="590718" y="292111"/>
                    </a:lnTo>
                    <a:lnTo>
                      <a:pt x="588990" y="291478"/>
                    </a:lnTo>
                    <a:lnTo>
                      <a:pt x="587278" y="293988"/>
                    </a:lnTo>
                    <a:cubicBezTo>
                      <a:pt x="526858" y="364695"/>
                      <a:pt x="421027" y="397311"/>
                      <a:pt x="315445" y="369020"/>
                    </a:cubicBezTo>
                    <a:cubicBezTo>
                      <a:pt x="262655" y="354875"/>
                      <a:pt x="217424" y="327512"/>
                      <a:pt x="183268" y="292255"/>
                    </a:cubicBezTo>
                    <a:lnTo>
                      <a:pt x="181350" y="289870"/>
                    </a:lnTo>
                    <a:lnTo>
                      <a:pt x="165503" y="313374"/>
                    </a:lnTo>
                    <a:cubicBezTo>
                      <a:pt x="147959" y="330918"/>
                      <a:pt x="123721" y="341769"/>
                      <a:pt x="96950" y="341769"/>
                    </a:cubicBezTo>
                    <a:cubicBezTo>
                      <a:pt x="43406" y="341769"/>
                      <a:pt x="1" y="298364"/>
                      <a:pt x="0" y="244820"/>
                    </a:cubicBezTo>
                    <a:cubicBezTo>
                      <a:pt x="23084" y="255393"/>
                      <a:pt x="47466" y="262002"/>
                      <a:pt x="72172" y="264645"/>
                    </a:cubicBezTo>
                    <a:lnTo>
                      <a:pt x="91207" y="265153"/>
                    </a:lnTo>
                    <a:lnTo>
                      <a:pt x="83187" y="259827"/>
                    </a:lnTo>
                    <a:cubicBezTo>
                      <a:pt x="45326" y="221965"/>
                      <a:pt x="45326" y="160581"/>
                      <a:pt x="83187" y="122719"/>
                    </a:cubicBezTo>
                    <a:cubicBezTo>
                      <a:pt x="100880" y="170318"/>
                      <a:pt x="133457" y="210372"/>
                      <a:pt x="175414" y="237377"/>
                    </a:cubicBezTo>
                    <a:lnTo>
                      <a:pt x="182376" y="240859"/>
                    </a:lnTo>
                    <a:lnTo>
                      <a:pt x="183610" y="237255"/>
                    </a:lnTo>
                    <a:cubicBezTo>
                      <a:pt x="217790" y="162119"/>
                      <a:pt x="273906" y="97371"/>
                      <a:pt x="349389" y="53791"/>
                    </a:cubicBezTo>
                    <a:cubicBezTo>
                      <a:pt x="424872" y="10210"/>
                      <a:pt x="509004" y="-6014"/>
                      <a:pt x="591164" y="1954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3FEB3674-B309-4747-8C20-B68C269AE423}"/>
                  </a:ext>
                </a:extLst>
              </p:cNvPr>
              <p:cNvSpPr/>
              <p:nvPr/>
            </p:nvSpPr>
            <p:spPr>
              <a:xfrm rot="19800000">
                <a:off x="8056311" y="4302664"/>
                <a:ext cx="184384" cy="264624"/>
              </a:xfrm>
              <a:custGeom>
                <a:avLst/>
                <a:gdLst>
                  <a:gd name="connsiteX0" fmla="*/ 182562 w 452437"/>
                  <a:gd name="connsiteY0" fmla="*/ 0 h 595356"/>
                  <a:gd name="connsiteX1" fmla="*/ 452437 w 452437"/>
                  <a:gd name="connsiteY1" fmla="*/ 297678 h 595356"/>
                  <a:gd name="connsiteX2" fmla="*/ 182562 w 452437"/>
                  <a:gd name="connsiteY2" fmla="*/ 595356 h 595356"/>
                  <a:gd name="connsiteX3" fmla="*/ 31672 w 452437"/>
                  <a:gd name="connsiteY3" fmla="*/ 544517 h 595356"/>
                  <a:gd name="connsiteX4" fmla="*/ 0 w 452437"/>
                  <a:gd name="connsiteY4" fmla="*/ 515693 h 595356"/>
                  <a:gd name="connsiteX5" fmla="*/ 8268 w 452437"/>
                  <a:gd name="connsiteY5" fmla="*/ 508168 h 595356"/>
                  <a:gd name="connsiteX6" fmla="*/ 87312 w 452437"/>
                  <a:gd name="connsiteY6" fmla="*/ 297678 h 595356"/>
                  <a:gd name="connsiteX7" fmla="*/ 8268 w 452437"/>
                  <a:gd name="connsiteY7" fmla="*/ 87188 h 595356"/>
                  <a:gd name="connsiteX8" fmla="*/ 0 w 452437"/>
                  <a:gd name="connsiteY8" fmla="*/ 79663 h 595356"/>
                  <a:gd name="connsiteX9" fmla="*/ 31672 w 452437"/>
                  <a:gd name="connsiteY9" fmla="*/ 50839 h 595356"/>
                  <a:gd name="connsiteX10" fmla="*/ 182562 w 452437"/>
                  <a:gd name="connsiteY10" fmla="*/ 0 h 595356"/>
                  <a:gd name="connsiteX0" fmla="*/ 87312 w 452437"/>
                  <a:gd name="connsiteY0" fmla="*/ 297678 h 595356"/>
                  <a:gd name="connsiteX1" fmla="*/ 8268 w 452437"/>
                  <a:gd name="connsiteY1" fmla="*/ 87188 h 595356"/>
                  <a:gd name="connsiteX2" fmla="*/ 0 w 452437"/>
                  <a:gd name="connsiteY2" fmla="*/ 79663 h 595356"/>
                  <a:gd name="connsiteX3" fmla="*/ 31672 w 452437"/>
                  <a:gd name="connsiteY3" fmla="*/ 50839 h 595356"/>
                  <a:gd name="connsiteX4" fmla="*/ 182562 w 452437"/>
                  <a:gd name="connsiteY4" fmla="*/ 0 h 595356"/>
                  <a:gd name="connsiteX5" fmla="*/ 452437 w 452437"/>
                  <a:gd name="connsiteY5" fmla="*/ 297678 h 595356"/>
                  <a:gd name="connsiteX6" fmla="*/ 182562 w 452437"/>
                  <a:gd name="connsiteY6" fmla="*/ 595356 h 595356"/>
                  <a:gd name="connsiteX7" fmla="*/ 31672 w 452437"/>
                  <a:gd name="connsiteY7" fmla="*/ 544517 h 595356"/>
                  <a:gd name="connsiteX8" fmla="*/ 0 w 452437"/>
                  <a:gd name="connsiteY8" fmla="*/ 515693 h 595356"/>
                  <a:gd name="connsiteX9" fmla="*/ 8268 w 452437"/>
                  <a:gd name="connsiteY9" fmla="*/ 508168 h 595356"/>
                  <a:gd name="connsiteX10" fmla="*/ 178752 w 452437"/>
                  <a:gd name="connsiteY10" fmla="*/ 389118 h 595356"/>
                  <a:gd name="connsiteX0" fmla="*/ 87312 w 452437"/>
                  <a:gd name="connsiteY0" fmla="*/ 297678 h 595356"/>
                  <a:gd name="connsiteX1" fmla="*/ 8268 w 452437"/>
                  <a:gd name="connsiteY1" fmla="*/ 87188 h 595356"/>
                  <a:gd name="connsiteX2" fmla="*/ 0 w 452437"/>
                  <a:gd name="connsiteY2" fmla="*/ 79663 h 595356"/>
                  <a:gd name="connsiteX3" fmla="*/ 31672 w 452437"/>
                  <a:gd name="connsiteY3" fmla="*/ 50839 h 595356"/>
                  <a:gd name="connsiteX4" fmla="*/ 182562 w 452437"/>
                  <a:gd name="connsiteY4" fmla="*/ 0 h 595356"/>
                  <a:gd name="connsiteX5" fmla="*/ 452437 w 452437"/>
                  <a:gd name="connsiteY5" fmla="*/ 297678 h 595356"/>
                  <a:gd name="connsiteX6" fmla="*/ 182562 w 452437"/>
                  <a:gd name="connsiteY6" fmla="*/ 595356 h 595356"/>
                  <a:gd name="connsiteX7" fmla="*/ 31672 w 452437"/>
                  <a:gd name="connsiteY7" fmla="*/ 544517 h 595356"/>
                  <a:gd name="connsiteX8" fmla="*/ 0 w 452437"/>
                  <a:gd name="connsiteY8" fmla="*/ 515693 h 595356"/>
                  <a:gd name="connsiteX9" fmla="*/ 8268 w 452437"/>
                  <a:gd name="connsiteY9" fmla="*/ 508168 h 595356"/>
                  <a:gd name="connsiteX0" fmla="*/ 8268 w 452437"/>
                  <a:gd name="connsiteY0" fmla="*/ 87188 h 595356"/>
                  <a:gd name="connsiteX1" fmla="*/ 0 w 452437"/>
                  <a:gd name="connsiteY1" fmla="*/ 79663 h 595356"/>
                  <a:gd name="connsiteX2" fmla="*/ 31672 w 452437"/>
                  <a:gd name="connsiteY2" fmla="*/ 50839 h 595356"/>
                  <a:gd name="connsiteX3" fmla="*/ 182562 w 452437"/>
                  <a:gd name="connsiteY3" fmla="*/ 0 h 595356"/>
                  <a:gd name="connsiteX4" fmla="*/ 452437 w 452437"/>
                  <a:gd name="connsiteY4" fmla="*/ 297678 h 595356"/>
                  <a:gd name="connsiteX5" fmla="*/ 182562 w 452437"/>
                  <a:gd name="connsiteY5" fmla="*/ 595356 h 595356"/>
                  <a:gd name="connsiteX6" fmla="*/ 31672 w 452437"/>
                  <a:gd name="connsiteY6" fmla="*/ 544517 h 595356"/>
                  <a:gd name="connsiteX7" fmla="*/ 0 w 452437"/>
                  <a:gd name="connsiteY7" fmla="*/ 515693 h 595356"/>
                  <a:gd name="connsiteX8" fmla="*/ 8268 w 452437"/>
                  <a:gd name="connsiteY8" fmla="*/ 508168 h 595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2437" h="595356">
                    <a:moveTo>
                      <a:pt x="8268" y="87188"/>
                    </a:moveTo>
                    <a:lnTo>
                      <a:pt x="0" y="79663"/>
                    </a:lnTo>
                    <a:lnTo>
                      <a:pt x="31672" y="50839"/>
                    </a:lnTo>
                    <a:cubicBezTo>
                      <a:pt x="74745" y="18742"/>
                      <a:pt x="126669" y="0"/>
                      <a:pt x="182562" y="0"/>
                    </a:cubicBezTo>
                    <a:cubicBezTo>
                      <a:pt x="331610" y="0"/>
                      <a:pt x="452437" y="133275"/>
                      <a:pt x="452437" y="297678"/>
                    </a:cubicBezTo>
                    <a:cubicBezTo>
                      <a:pt x="452437" y="462081"/>
                      <a:pt x="331610" y="595356"/>
                      <a:pt x="182562" y="595356"/>
                    </a:cubicBezTo>
                    <a:cubicBezTo>
                      <a:pt x="126669" y="595356"/>
                      <a:pt x="74745" y="576614"/>
                      <a:pt x="31672" y="544517"/>
                    </a:cubicBezTo>
                    <a:lnTo>
                      <a:pt x="0" y="515693"/>
                    </a:lnTo>
                    <a:lnTo>
                      <a:pt x="8268" y="508168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D58D32B1-9990-4704-8F1E-312DD8ABA58C}"/>
                  </a:ext>
                </a:extLst>
              </p:cNvPr>
              <p:cNvSpPr/>
              <p:nvPr/>
            </p:nvSpPr>
            <p:spPr>
              <a:xfrm rot="19800000">
                <a:off x="8075623" y="4351100"/>
                <a:ext cx="115088" cy="190253"/>
              </a:xfrm>
              <a:custGeom>
                <a:avLst/>
                <a:gdLst>
                  <a:gd name="connsiteX0" fmla="*/ 182562 w 452437"/>
                  <a:gd name="connsiteY0" fmla="*/ 0 h 595356"/>
                  <a:gd name="connsiteX1" fmla="*/ 452437 w 452437"/>
                  <a:gd name="connsiteY1" fmla="*/ 297678 h 595356"/>
                  <a:gd name="connsiteX2" fmla="*/ 182562 w 452437"/>
                  <a:gd name="connsiteY2" fmla="*/ 595356 h 595356"/>
                  <a:gd name="connsiteX3" fmla="*/ 31672 w 452437"/>
                  <a:gd name="connsiteY3" fmla="*/ 544517 h 595356"/>
                  <a:gd name="connsiteX4" fmla="*/ 0 w 452437"/>
                  <a:gd name="connsiteY4" fmla="*/ 515693 h 595356"/>
                  <a:gd name="connsiteX5" fmla="*/ 8268 w 452437"/>
                  <a:gd name="connsiteY5" fmla="*/ 508168 h 595356"/>
                  <a:gd name="connsiteX6" fmla="*/ 87312 w 452437"/>
                  <a:gd name="connsiteY6" fmla="*/ 297678 h 595356"/>
                  <a:gd name="connsiteX7" fmla="*/ 8268 w 452437"/>
                  <a:gd name="connsiteY7" fmla="*/ 87188 h 595356"/>
                  <a:gd name="connsiteX8" fmla="*/ 0 w 452437"/>
                  <a:gd name="connsiteY8" fmla="*/ 79663 h 595356"/>
                  <a:gd name="connsiteX9" fmla="*/ 31672 w 452437"/>
                  <a:gd name="connsiteY9" fmla="*/ 50839 h 595356"/>
                  <a:gd name="connsiteX10" fmla="*/ 182562 w 452437"/>
                  <a:gd name="connsiteY10" fmla="*/ 0 h 595356"/>
                  <a:gd name="connsiteX0" fmla="*/ 87312 w 452437"/>
                  <a:gd name="connsiteY0" fmla="*/ 297678 h 595356"/>
                  <a:gd name="connsiteX1" fmla="*/ 8268 w 452437"/>
                  <a:gd name="connsiteY1" fmla="*/ 87188 h 595356"/>
                  <a:gd name="connsiteX2" fmla="*/ 0 w 452437"/>
                  <a:gd name="connsiteY2" fmla="*/ 79663 h 595356"/>
                  <a:gd name="connsiteX3" fmla="*/ 31672 w 452437"/>
                  <a:gd name="connsiteY3" fmla="*/ 50839 h 595356"/>
                  <a:gd name="connsiteX4" fmla="*/ 182562 w 452437"/>
                  <a:gd name="connsiteY4" fmla="*/ 0 h 595356"/>
                  <a:gd name="connsiteX5" fmla="*/ 452437 w 452437"/>
                  <a:gd name="connsiteY5" fmla="*/ 297678 h 595356"/>
                  <a:gd name="connsiteX6" fmla="*/ 182562 w 452437"/>
                  <a:gd name="connsiteY6" fmla="*/ 595356 h 595356"/>
                  <a:gd name="connsiteX7" fmla="*/ 31672 w 452437"/>
                  <a:gd name="connsiteY7" fmla="*/ 544517 h 595356"/>
                  <a:gd name="connsiteX8" fmla="*/ 0 w 452437"/>
                  <a:gd name="connsiteY8" fmla="*/ 515693 h 595356"/>
                  <a:gd name="connsiteX9" fmla="*/ 8268 w 452437"/>
                  <a:gd name="connsiteY9" fmla="*/ 508168 h 595356"/>
                  <a:gd name="connsiteX10" fmla="*/ 178752 w 452437"/>
                  <a:gd name="connsiteY10" fmla="*/ 389118 h 595356"/>
                  <a:gd name="connsiteX0" fmla="*/ 87312 w 452437"/>
                  <a:gd name="connsiteY0" fmla="*/ 297678 h 595356"/>
                  <a:gd name="connsiteX1" fmla="*/ 8268 w 452437"/>
                  <a:gd name="connsiteY1" fmla="*/ 87188 h 595356"/>
                  <a:gd name="connsiteX2" fmla="*/ 0 w 452437"/>
                  <a:gd name="connsiteY2" fmla="*/ 79663 h 595356"/>
                  <a:gd name="connsiteX3" fmla="*/ 31672 w 452437"/>
                  <a:gd name="connsiteY3" fmla="*/ 50839 h 595356"/>
                  <a:gd name="connsiteX4" fmla="*/ 182562 w 452437"/>
                  <a:gd name="connsiteY4" fmla="*/ 0 h 595356"/>
                  <a:gd name="connsiteX5" fmla="*/ 452437 w 452437"/>
                  <a:gd name="connsiteY5" fmla="*/ 297678 h 595356"/>
                  <a:gd name="connsiteX6" fmla="*/ 182562 w 452437"/>
                  <a:gd name="connsiteY6" fmla="*/ 595356 h 595356"/>
                  <a:gd name="connsiteX7" fmla="*/ 31672 w 452437"/>
                  <a:gd name="connsiteY7" fmla="*/ 544517 h 595356"/>
                  <a:gd name="connsiteX8" fmla="*/ 0 w 452437"/>
                  <a:gd name="connsiteY8" fmla="*/ 515693 h 595356"/>
                  <a:gd name="connsiteX9" fmla="*/ 8268 w 452437"/>
                  <a:gd name="connsiteY9" fmla="*/ 508168 h 595356"/>
                  <a:gd name="connsiteX0" fmla="*/ 8268 w 452437"/>
                  <a:gd name="connsiteY0" fmla="*/ 87188 h 595356"/>
                  <a:gd name="connsiteX1" fmla="*/ 0 w 452437"/>
                  <a:gd name="connsiteY1" fmla="*/ 79663 h 595356"/>
                  <a:gd name="connsiteX2" fmla="*/ 31672 w 452437"/>
                  <a:gd name="connsiteY2" fmla="*/ 50839 h 595356"/>
                  <a:gd name="connsiteX3" fmla="*/ 182562 w 452437"/>
                  <a:gd name="connsiteY3" fmla="*/ 0 h 595356"/>
                  <a:gd name="connsiteX4" fmla="*/ 452437 w 452437"/>
                  <a:gd name="connsiteY4" fmla="*/ 297678 h 595356"/>
                  <a:gd name="connsiteX5" fmla="*/ 182562 w 452437"/>
                  <a:gd name="connsiteY5" fmla="*/ 595356 h 595356"/>
                  <a:gd name="connsiteX6" fmla="*/ 31672 w 452437"/>
                  <a:gd name="connsiteY6" fmla="*/ 544517 h 595356"/>
                  <a:gd name="connsiteX7" fmla="*/ 0 w 452437"/>
                  <a:gd name="connsiteY7" fmla="*/ 515693 h 595356"/>
                  <a:gd name="connsiteX8" fmla="*/ 8268 w 452437"/>
                  <a:gd name="connsiteY8" fmla="*/ 508168 h 595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2437" h="595356">
                    <a:moveTo>
                      <a:pt x="8268" y="87188"/>
                    </a:moveTo>
                    <a:lnTo>
                      <a:pt x="0" y="79663"/>
                    </a:lnTo>
                    <a:lnTo>
                      <a:pt x="31672" y="50839"/>
                    </a:lnTo>
                    <a:cubicBezTo>
                      <a:pt x="74745" y="18742"/>
                      <a:pt x="126669" y="0"/>
                      <a:pt x="182562" y="0"/>
                    </a:cubicBezTo>
                    <a:cubicBezTo>
                      <a:pt x="331610" y="0"/>
                      <a:pt x="452437" y="133275"/>
                      <a:pt x="452437" y="297678"/>
                    </a:cubicBezTo>
                    <a:cubicBezTo>
                      <a:pt x="452437" y="462081"/>
                      <a:pt x="331610" y="595356"/>
                      <a:pt x="182562" y="595356"/>
                    </a:cubicBezTo>
                    <a:cubicBezTo>
                      <a:pt x="126669" y="595356"/>
                      <a:pt x="74745" y="576614"/>
                      <a:pt x="31672" y="544517"/>
                    </a:cubicBezTo>
                    <a:lnTo>
                      <a:pt x="0" y="515693"/>
                    </a:lnTo>
                    <a:lnTo>
                      <a:pt x="8268" y="508168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D585D62A-6084-4B3E-B573-ED6078114C54}"/>
                  </a:ext>
                </a:extLst>
              </p:cNvPr>
              <p:cNvSpPr/>
              <p:nvPr/>
            </p:nvSpPr>
            <p:spPr>
              <a:xfrm rot="20700000">
                <a:off x="7951968" y="4325724"/>
                <a:ext cx="142562" cy="169613"/>
              </a:xfrm>
              <a:custGeom>
                <a:avLst/>
                <a:gdLst>
                  <a:gd name="connsiteX0" fmla="*/ 4142 w 349252"/>
                  <a:gd name="connsiteY0" fmla="*/ 0 h 390343"/>
                  <a:gd name="connsiteX1" fmla="*/ 6679 w 349252"/>
                  <a:gd name="connsiteY1" fmla="*/ 1351 h 390343"/>
                  <a:gd name="connsiteX2" fmla="*/ 217671 w 349252"/>
                  <a:gd name="connsiteY2" fmla="*/ 58673 h 390343"/>
                  <a:gd name="connsiteX3" fmla="*/ 223793 w 349252"/>
                  <a:gd name="connsiteY3" fmla="*/ 59072 h 390343"/>
                  <a:gd name="connsiteX4" fmla="*/ 230191 w 349252"/>
                  <a:gd name="connsiteY4" fmla="*/ 133816 h 390343"/>
                  <a:gd name="connsiteX5" fmla="*/ 349252 w 349252"/>
                  <a:gd name="connsiteY5" fmla="*/ 390343 h 390343"/>
                  <a:gd name="connsiteX6" fmla="*/ 0 w 349252"/>
                  <a:gd name="connsiteY6" fmla="*/ 41091 h 390343"/>
                  <a:gd name="connsiteX0" fmla="*/ 4142 w 349252"/>
                  <a:gd name="connsiteY0" fmla="*/ 0 h 390343"/>
                  <a:gd name="connsiteX1" fmla="*/ 6679 w 349252"/>
                  <a:gd name="connsiteY1" fmla="*/ 1351 h 390343"/>
                  <a:gd name="connsiteX2" fmla="*/ 100012 w 349252"/>
                  <a:gd name="connsiteY2" fmla="*/ 37917 h 390343"/>
                  <a:gd name="connsiteX3" fmla="*/ 217671 w 349252"/>
                  <a:gd name="connsiteY3" fmla="*/ 58673 h 390343"/>
                  <a:gd name="connsiteX4" fmla="*/ 223793 w 349252"/>
                  <a:gd name="connsiteY4" fmla="*/ 59072 h 390343"/>
                  <a:gd name="connsiteX5" fmla="*/ 230191 w 349252"/>
                  <a:gd name="connsiteY5" fmla="*/ 133816 h 390343"/>
                  <a:gd name="connsiteX6" fmla="*/ 349252 w 349252"/>
                  <a:gd name="connsiteY6" fmla="*/ 390343 h 390343"/>
                  <a:gd name="connsiteX7" fmla="*/ 0 w 349252"/>
                  <a:gd name="connsiteY7" fmla="*/ 41091 h 390343"/>
                  <a:gd name="connsiteX8" fmla="*/ 4142 w 349252"/>
                  <a:gd name="connsiteY8" fmla="*/ 0 h 390343"/>
                  <a:gd name="connsiteX0" fmla="*/ 100012 w 349252"/>
                  <a:gd name="connsiteY0" fmla="*/ 37917 h 390343"/>
                  <a:gd name="connsiteX1" fmla="*/ 217671 w 349252"/>
                  <a:gd name="connsiteY1" fmla="*/ 58673 h 390343"/>
                  <a:gd name="connsiteX2" fmla="*/ 223793 w 349252"/>
                  <a:gd name="connsiteY2" fmla="*/ 59072 h 390343"/>
                  <a:gd name="connsiteX3" fmla="*/ 230191 w 349252"/>
                  <a:gd name="connsiteY3" fmla="*/ 133816 h 390343"/>
                  <a:gd name="connsiteX4" fmla="*/ 349252 w 349252"/>
                  <a:gd name="connsiteY4" fmla="*/ 390343 h 390343"/>
                  <a:gd name="connsiteX5" fmla="*/ 0 w 349252"/>
                  <a:gd name="connsiteY5" fmla="*/ 41091 h 390343"/>
                  <a:gd name="connsiteX6" fmla="*/ 4142 w 349252"/>
                  <a:gd name="connsiteY6" fmla="*/ 0 h 390343"/>
                  <a:gd name="connsiteX7" fmla="*/ 6679 w 349252"/>
                  <a:gd name="connsiteY7" fmla="*/ 1351 h 390343"/>
                  <a:gd name="connsiteX8" fmla="*/ 191452 w 349252"/>
                  <a:gd name="connsiteY8" fmla="*/ 129357 h 390343"/>
                  <a:gd name="connsiteX0" fmla="*/ 100012 w 349252"/>
                  <a:gd name="connsiteY0" fmla="*/ 37917 h 390343"/>
                  <a:gd name="connsiteX1" fmla="*/ 217671 w 349252"/>
                  <a:gd name="connsiteY1" fmla="*/ 58673 h 390343"/>
                  <a:gd name="connsiteX2" fmla="*/ 223793 w 349252"/>
                  <a:gd name="connsiteY2" fmla="*/ 59072 h 390343"/>
                  <a:gd name="connsiteX3" fmla="*/ 230191 w 349252"/>
                  <a:gd name="connsiteY3" fmla="*/ 133816 h 390343"/>
                  <a:gd name="connsiteX4" fmla="*/ 349252 w 349252"/>
                  <a:gd name="connsiteY4" fmla="*/ 390343 h 390343"/>
                  <a:gd name="connsiteX5" fmla="*/ 0 w 349252"/>
                  <a:gd name="connsiteY5" fmla="*/ 41091 h 390343"/>
                  <a:gd name="connsiteX6" fmla="*/ 4142 w 349252"/>
                  <a:gd name="connsiteY6" fmla="*/ 0 h 390343"/>
                  <a:gd name="connsiteX7" fmla="*/ 6679 w 349252"/>
                  <a:gd name="connsiteY7" fmla="*/ 1351 h 390343"/>
                  <a:gd name="connsiteX0" fmla="*/ 217671 w 349252"/>
                  <a:gd name="connsiteY0" fmla="*/ 58673 h 390343"/>
                  <a:gd name="connsiteX1" fmla="*/ 223793 w 349252"/>
                  <a:gd name="connsiteY1" fmla="*/ 59072 h 390343"/>
                  <a:gd name="connsiteX2" fmla="*/ 230191 w 349252"/>
                  <a:gd name="connsiteY2" fmla="*/ 133816 h 390343"/>
                  <a:gd name="connsiteX3" fmla="*/ 349252 w 349252"/>
                  <a:gd name="connsiteY3" fmla="*/ 390343 h 390343"/>
                  <a:gd name="connsiteX4" fmla="*/ 0 w 349252"/>
                  <a:gd name="connsiteY4" fmla="*/ 41091 h 390343"/>
                  <a:gd name="connsiteX5" fmla="*/ 4142 w 349252"/>
                  <a:gd name="connsiteY5" fmla="*/ 0 h 390343"/>
                  <a:gd name="connsiteX6" fmla="*/ 6679 w 349252"/>
                  <a:gd name="connsiteY6" fmla="*/ 1351 h 390343"/>
                  <a:gd name="connsiteX0" fmla="*/ 217671 w 349252"/>
                  <a:gd name="connsiteY0" fmla="*/ 58673 h 390343"/>
                  <a:gd name="connsiteX1" fmla="*/ 223793 w 349252"/>
                  <a:gd name="connsiteY1" fmla="*/ 59072 h 390343"/>
                  <a:gd name="connsiteX2" fmla="*/ 230191 w 349252"/>
                  <a:gd name="connsiteY2" fmla="*/ 133816 h 390343"/>
                  <a:gd name="connsiteX3" fmla="*/ 349252 w 349252"/>
                  <a:gd name="connsiteY3" fmla="*/ 390343 h 390343"/>
                  <a:gd name="connsiteX4" fmla="*/ 0 w 349252"/>
                  <a:gd name="connsiteY4" fmla="*/ 41091 h 390343"/>
                  <a:gd name="connsiteX5" fmla="*/ 4142 w 349252"/>
                  <a:gd name="connsiteY5" fmla="*/ 0 h 390343"/>
                  <a:gd name="connsiteX0" fmla="*/ 217671 w 349252"/>
                  <a:gd name="connsiteY0" fmla="*/ 17582 h 349252"/>
                  <a:gd name="connsiteX1" fmla="*/ 223793 w 349252"/>
                  <a:gd name="connsiteY1" fmla="*/ 17981 h 349252"/>
                  <a:gd name="connsiteX2" fmla="*/ 230191 w 349252"/>
                  <a:gd name="connsiteY2" fmla="*/ 92725 h 349252"/>
                  <a:gd name="connsiteX3" fmla="*/ 349252 w 349252"/>
                  <a:gd name="connsiteY3" fmla="*/ 349252 h 349252"/>
                  <a:gd name="connsiteX4" fmla="*/ 0 w 349252"/>
                  <a:gd name="connsiteY4" fmla="*/ 0 h 349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9252" h="349252">
                    <a:moveTo>
                      <a:pt x="217671" y="17582"/>
                    </a:moveTo>
                    <a:lnTo>
                      <a:pt x="223793" y="17981"/>
                    </a:lnTo>
                    <a:lnTo>
                      <a:pt x="230191" y="92725"/>
                    </a:lnTo>
                    <a:cubicBezTo>
                      <a:pt x="246066" y="184728"/>
                      <a:pt x="285753" y="273484"/>
                      <a:pt x="349252" y="349252"/>
                    </a:cubicBezTo>
                    <a:cubicBezTo>
                      <a:pt x="156365" y="349252"/>
                      <a:pt x="0" y="192887"/>
                      <a:pt x="0" y="0"/>
                    </a:cubicBezTo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F0B07C75-784D-4DD7-BB88-F396ED40EFD6}"/>
                </a:ext>
              </a:extLst>
            </p:cNvPr>
            <p:cNvGrpSpPr/>
            <p:nvPr/>
          </p:nvGrpSpPr>
          <p:grpSpPr>
            <a:xfrm>
              <a:off x="6767493" y="1202307"/>
              <a:ext cx="383408" cy="291748"/>
              <a:chOff x="3380749" y="4781515"/>
              <a:chExt cx="1010063" cy="768590"/>
            </a:xfrm>
          </p:grpSpPr>
          <p:grpSp>
            <p:nvGrpSpPr>
              <p:cNvPr id="44" name="グループ化 43">
                <a:extLst>
                  <a:ext uri="{FF2B5EF4-FFF2-40B4-BE49-F238E27FC236}">
                    <a16:creationId xmlns:a16="http://schemas.microsoft.com/office/drawing/2014/main" id="{16A274EF-DC39-4BB5-8E5E-6C95686D666F}"/>
                  </a:ext>
                </a:extLst>
              </p:cNvPr>
              <p:cNvGrpSpPr/>
              <p:nvPr/>
            </p:nvGrpSpPr>
            <p:grpSpPr>
              <a:xfrm rot="20924143">
                <a:off x="3388464" y="4784115"/>
                <a:ext cx="697922" cy="527694"/>
                <a:chOff x="3624181" y="4914587"/>
                <a:chExt cx="918937" cy="643030"/>
              </a:xfrm>
            </p:grpSpPr>
            <p:sp>
              <p:nvSpPr>
                <p:cNvPr id="53" name="フリーフォーム: 図形 52">
                  <a:extLst>
                    <a:ext uri="{FF2B5EF4-FFF2-40B4-BE49-F238E27FC236}">
                      <a16:creationId xmlns:a16="http://schemas.microsoft.com/office/drawing/2014/main" id="{33379740-E805-43B4-8E25-53944B3BAAA7}"/>
                    </a:ext>
                  </a:extLst>
                </p:cNvPr>
                <p:cNvSpPr/>
                <p:nvPr/>
              </p:nvSpPr>
              <p:spPr>
                <a:xfrm rot="15300000" flipH="1">
                  <a:off x="3998492" y="5012991"/>
                  <a:ext cx="347575" cy="741677"/>
                </a:xfrm>
                <a:custGeom>
                  <a:avLst/>
                  <a:gdLst>
                    <a:gd name="connsiteX0" fmla="*/ 100476 w 387608"/>
                    <a:gd name="connsiteY0" fmla="*/ 46459 h 598956"/>
                    <a:gd name="connsiteX1" fmla="*/ 6083 w 387608"/>
                    <a:gd name="connsiteY1" fmla="*/ 377635 h 598956"/>
                    <a:gd name="connsiteX2" fmla="*/ 226372 w 387608"/>
                    <a:gd name="connsiteY2" fmla="*/ 465581 h 598956"/>
                    <a:gd name="connsiteX3" fmla="*/ 259427 w 387608"/>
                    <a:gd name="connsiteY3" fmla="*/ 463267 h 598956"/>
                    <a:gd name="connsiteX4" fmla="*/ 262921 w 387608"/>
                    <a:gd name="connsiteY4" fmla="*/ 502428 h 598956"/>
                    <a:gd name="connsiteX5" fmla="*/ 277827 w 387608"/>
                    <a:gd name="connsiteY5" fmla="*/ 584989 h 598956"/>
                    <a:gd name="connsiteX6" fmla="*/ 387444 w 387608"/>
                    <a:gd name="connsiteY6" fmla="*/ 432520 h 598956"/>
                    <a:gd name="connsiteX7" fmla="*/ 371862 w 387608"/>
                    <a:gd name="connsiteY7" fmla="*/ 332331 h 598956"/>
                    <a:gd name="connsiteX8" fmla="*/ 370398 w 387608"/>
                    <a:gd name="connsiteY8" fmla="*/ 328927 h 598956"/>
                    <a:gd name="connsiteX9" fmla="*/ 368343 w 387608"/>
                    <a:gd name="connsiteY9" fmla="*/ 313396 h 598956"/>
                    <a:gd name="connsiteX10" fmla="*/ 153390 w 387608"/>
                    <a:gd name="connsiteY10" fmla="*/ 106 h 598956"/>
                    <a:gd name="connsiteX11" fmla="*/ 100476 w 387608"/>
                    <a:gd name="connsiteY11" fmla="*/ 46459 h 598956"/>
                    <a:gd name="connsiteX0" fmla="*/ 100626 w 387758"/>
                    <a:gd name="connsiteY0" fmla="*/ 46459 h 598956"/>
                    <a:gd name="connsiteX1" fmla="*/ 6233 w 387758"/>
                    <a:gd name="connsiteY1" fmla="*/ 377635 h 598956"/>
                    <a:gd name="connsiteX2" fmla="*/ 259577 w 387758"/>
                    <a:gd name="connsiteY2" fmla="*/ 463267 h 598956"/>
                    <a:gd name="connsiteX3" fmla="*/ 263071 w 387758"/>
                    <a:gd name="connsiteY3" fmla="*/ 502428 h 598956"/>
                    <a:gd name="connsiteX4" fmla="*/ 277977 w 387758"/>
                    <a:gd name="connsiteY4" fmla="*/ 584989 h 598956"/>
                    <a:gd name="connsiteX5" fmla="*/ 387594 w 387758"/>
                    <a:gd name="connsiteY5" fmla="*/ 432520 h 598956"/>
                    <a:gd name="connsiteX6" fmla="*/ 372012 w 387758"/>
                    <a:gd name="connsiteY6" fmla="*/ 332331 h 598956"/>
                    <a:gd name="connsiteX7" fmla="*/ 370548 w 387758"/>
                    <a:gd name="connsiteY7" fmla="*/ 328927 h 598956"/>
                    <a:gd name="connsiteX8" fmla="*/ 368493 w 387758"/>
                    <a:gd name="connsiteY8" fmla="*/ 313396 h 598956"/>
                    <a:gd name="connsiteX9" fmla="*/ 153540 w 387758"/>
                    <a:gd name="connsiteY9" fmla="*/ 106 h 598956"/>
                    <a:gd name="connsiteX10" fmla="*/ 100626 w 387758"/>
                    <a:gd name="connsiteY10" fmla="*/ 46459 h 598956"/>
                    <a:gd name="connsiteX0" fmla="*/ 100626 w 387758"/>
                    <a:gd name="connsiteY0" fmla="*/ 46459 h 598956"/>
                    <a:gd name="connsiteX1" fmla="*/ 6233 w 387758"/>
                    <a:gd name="connsiteY1" fmla="*/ 377635 h 598956"/>
                    <a:gd name="connsiteX2" fmla="*/ 259577 w 387758"/>
                    <a:gd name="connsiteY2" fmla="*/ 463267 h 598956"/>
                    <a:gd name="connsiteX3" fmla="*/ 277977 w 387758"/>
                    <a:gd name="connsiteY3" fmla="*/ 584989 h 598956"/>
                    <a:gd name="connsiteX4" fmla="*/ 387594 w 387758"/>
                    <a:gd name="connsiteY4" fmla="*/ 432520 h 598956"/>
                    <a:gd name="connsiteX5" fmla="*/ 372012 w 387758"/>
                    <a:gd name="connsiteY5" fmla="*/ 332331 h 598956"/>
                    <a:gd name="connsiteX6" fmla="*/ 370548 w 387758"/>
                    <a:gd name="connsiteY6" fmla="*/ 328927 h 598956"/>
                    <a:gd name="connsiteX7" fmla="*/ 368493 w 387758"/>
                    <a:gd name="connsiteY7" fmla="*/ 313396 h 598956"/>
                    <a:gd name="connsiteX8" fmla="*/ 153540 w 387758"/>
                    <a:gd name="connsiteY8" fmla="*/ 106 h 598956"/>
                    <a:gd name="connsiteX9" fmla="*/ 100626 w 387758"/>
                    <a:gd name="connsiteY9" fmla="*/ 46459 h 598956"/>
                    <a:gd name="connsiteX0" fmla="*/ 100626 w 387758"/>
                    <a:gd name="connsiteY0" fmla="*/ 46459 h 598956"/>
                    <a:gd name="connsiteX1" fmla="*/ 6233 w 387758"/>
                    <a:gd name="connsiteY1" fmla="*/ 377635 h 598956"/>
                    <a:gd name="connsiteX2" fmla="*/ 259577 w 387758"/>
                    <a:gd name="connsiteY2" fmla="*/ 463267 h 598956"/>
                    <a:gd name="connsiteX3" fmla="*/ 277977 w 387758"/>
                    <a:gd name="connsiteY3" fmla="*/ 584989 h 598956"/>
                    <a:gd name="connsiteX4" fmla="*/ 387594 w 387758"/>
                    <a:gd name="connsiteY4" fmla="*/ 432520 h 598956"/>
                    <a:gd name="connsiteX5" fmla="*/ 372012 w 387758"/>
                    <a:gd name="connsiteY5" fmla="*/ 332331 h 598956"/>
                    <a:gd name="connsiteX6" fmla="*/ 368493 w 387758"/>
                    <a:gd name="connsiteY6" fmla="*/ 313396 h 598956"/>
                    <a:gd name="connsiteX7" fmla="*/ 153540 w 387758"/>
                    <a:gd name="connsiteY7" fmla="*/ 106 h 598956"/>
                    <a:gd name="connsiteX8" fmla="*/ 100626 w 387758"/>
                    <a:gd name="connsiteY8" fmla="*/ 46459 h 598956"/>
                    <a:gd name="connsiteX0" fmla="*/ 100626 w 398692"/>
                    <a:gd name="connsiteY0" fmla="*/ 46459 h 598956"/>
                    <a:gd name="connsiteX1" fmla="*/ 6233 w 398692"/>
                    <a:gd name="connsiteY1" fmla="*/ 377635 h 598956"/>
                    <a:gd name="connsiteX2" fmla="*/ 259577 w 398692"/>
                    <a:gd name="connsiteY2" fmla="*/ 463267 h 598956"/>
                    <a:gd name="connsiteX3" fmla="*/ 277977 w 398692"/>
                    <a:gd name="connsiteY3" fmla="*/ 584989 h 598956"/>
                    <a:gd name="connsiteX4" fmla="*/ 387594 w 398692"/>
                    <a:gd name="connsiteY4" fmla="*/ 432520 h 598956"/>
                    <a:gd name="connsiteX5" fmla="*/ 368493 w 398692"/>
                    <a:gd name="connsiteY5" fmla="*/ 313396 h 598956"/>
                    <a:gd name="connsiteX6" fmla="*/ 153540 w 398692"/>
                    <a:gd name="connsiteY6" fmla="*/ 106 h 598956"/>
                    <a:gd name="connsiteX7" fmla="*/ 100626 w 398692"/>
                    <a:gd name="connsiteY7" fmla="*/ 46459 h 598956"/>
                    <a:gd name="connsiteX0" fmla="*/ 100626 w 387594"/>
                    <a:gd name="connsiteY0" fmla="*/ 46459 h 598956"/>
                    <a:gd name="connsiteX1" fmla="*/ 6233 w 387594"/>
                    <a:gd name="connsiteY1" fmla="*/ 377635 h 598956"/>
                    <a:gd name="connsiteX2" fmla="*/ 259577 w 387594"/>
                    <a:gd name="connsiteY2" fmla="*/ 463267 h 598956"/>
                    <a:gd name="connsiteX3" fmla="*/ 277977 w 387594"/>
                    <a:gd name="connsiteY3" fmla="*/ 584989 h 598956"/>
                    <a:gd name="connsiteX4" fmla="*/ 387594 w 387594"/>
                    <a:gd name="connsiteY4" fmla="*/ 432520 h 598956"/>
                    <a:gd name="connsiteX5" fmla="*/ 153540 w 387594"/>
                    <a:gd name="connsiteY5" fmla="*/ 106 h 598956"/>
                    <a:gd name="connsiteX6" fmla="*/ 100626 w 387594"/>
                    <a:gd name="connsiteY6" fmla="*/ 46459 h 598956"/>
                    <a:gd name="connsiteX0" fmla="*/ 100626 w 387594"/>
                    <a:gd name="connsiteY0" fmla="*/ 46459 h 598956"/>
                    <a:gd name="connsiteX1" fmla="*/ 6233 w 387594"/>
                    <a:gd name="connsiteY1" fmla="*/ 377635 h 598956"/>
                    <a:gd name="connsiteX2" fmla="*/ 259577 w 387594"/>
                    <a:gd name="connsiteY2" fmla="*/ 463267 h 598956"/>
                    <a:gd name="connsiteX3" fmla="*/ 277977 w 387594"/>
                    <a:gd name="connsiteY3" fmla="*/ 584989 h 598956"/>
                    <a:gd name="connsiteX4" fmla="*/ 387594 w 387594"/>
                    <a:gd name="connsiteY4" fmla="*/ 432520 h 598956"/>
                    <a:gd name="connsiteX5" fmla="*/ 153540 w 387594"/>
                    <a:gd name="connsiteY5" fmla="*/ 106 h 598956"/>
                    <a:gd name="connsiteX6" fmla="*/ 100626 w 387594"/>
                    <a:gd name="connsiteY6" fmla="*/ 46459 h 598956"/>
                    <a:gd name="connsiteX0" fmla="*/ 100626 w 387594"/>
                    <a:gd name="connsiteY0" fmla="*/ 46459 h 598956"/>
                    <a:gd name="connsiteX1" fmla="*/ 6233 w 387594"/>
                    <a:gd name="connsiteY1" fmla="*/ 377635 h 598956"/>
                    <a:gd name="connsiteX2" fmla="*/ 259577 w 387594"/>
                    <a:gd name="connsiteY2" fmla="*/ 463267 h 598956"/>
                    <a:gd name="connsiteX3" fmla="*/ 277977 w 387594"/>
                    <a:gd name="connsiteY3" fmla="*/ 584989 h 598956"/>
                    <a:gd name="connsiteX4" fmla="*/ 387594 w 387594"/>
                    <a:gd name="connsiteY4" fmla="*/ 432520 h 598956"/>
                    <a:gd name="connsiteX5" fmla="*/ 153540 w 387594"/>
                    <a:gd name="connsiteY5" fmla="*/ 106 h 598956"/>
                    <a:gd name="connsiteX6" fmla="*/ 100626 w 387594"/>
                    <a:gd name="connsiteY6" fmla="*/ 46459 h 598956"/>
                    <a:gd name="connsiteX0" fmla="*/ 100626 w 387594"/>
                    <a:gd name="connsiteY0" fmla="*/ 46459 h 745867"/>
                    <a:gd name="connsiteX1" fmla="*/ 6233 w 387594"/>
                    <a:gd name="connsiteY1" fmla="*/ 377635 h 745867"/>
                    <a:gd name="connsiteX2" fmla="*/ 259577 w 387594"/>
                    <a:gd name="connsiteY2" fmla="*/ 463267 h 745867"/>
                    <a:gd name="connsiteX3" fmla="*/ 227076 w 387594"/>
                    <a:gd name="connsiteY3" fmla="*/ 739826 h 745867"/>
                    <a:gd name="connsiteX4" fmla="*/ 387594 w 387594"/>
                    <a:gd name="connsiteY4" fmla="*/ 432520 h 745867"/>
                    <a:gd name="connsiteX5" fmla="*/ 153540 w 387594"/>
                    <a:gd name="connsiteY5" fmla="*/ 106 h 745867"/>
                    <a:gd name="connsiteX6" fmla="*/ 100626 w 387594"/>
                    <a:gd name="connsiteY6" fmla="*/ 46459 h 745867"/>
                    <a:gd name="connsiteX0" fmla="*/ 100626 w 387594"/>
                    <a:gd name="connsiteY0" fmla="*/ 46459 h 745867"/>
                    <a:gd name="connsiteX1" fmla="*/ 6233 w 387594"/>
                    <a:gd name="connsiteY1" fmla="*/ 377635 h 745867"/>
                    <a:gd name="connsiteX2" fmla="*/ 259577 w 387594"/>
                    <a:gd name="connsiteY2" fmla="*/ 463267 h 745867"/>
                    <a:gd name="connsiteX3" fmla="*/ 227076 w 387594"/>
                    <a:gd name="connsiteY3" fmla="*/ 739826 h 745867"/>
                    <a:gd name="connsiteX4" fmla="*/ 387594 w 387594"/>
                    <a:gd name="connsiteY4" fmla="*/ 432520 h 745867"/>
                    <a:gd name="connsiteX5" fmla="*/ 153540 w 387594"/>
                    <a:gd name="connsiteY5" fmla="*/ 106 h 745867"/>
                    <a:gd name="connsiteX6" fmla="*/ 100626 w 387594"/>
                    <a:gd name="connsiteY6" fmla="*/ 46459 h 745867"/>
                    <a:gd name="connsiteX0" fmla="*/ 100626 w 387594"/>
                    <a:gd name="connsiteY0" fmla="*/ 46459 h 745867"/>
                    <a:gd name="connsiteX1" fmla="*/ 6233 w 387594"/>
                    <a:gd name="connsiteY1" fmla="*/ 377635 h 745867"/>
                    <a:gd name="connsiteX2" fmla="*/ 259577 w 387594"/>
                    <a:gd name="connsiteY2" fmla="*/ 463267 h 745867"/>
                    <a:gd name="connsiteX3" fmla="*/ 227076 w 387594"/>
                    <a:gd name="connsiteY3" fmla="*/ 739826 h 745867"/>
                    <a:gd name="connsiteX4" fmla="*/ 387594 w 387594"/>
                    <a:gd name="connsiteY4" fmla="*/ 432520 h 745867"/>
                    <a:gd name="connsiteX5" fmla="*/ 153540 w 387594"/>
                    <a:gd name="connsiteY5" fmla="*/ 106 h 745867"/>
                    <a:gd name="connsiteX6" fmla="*/ 100626 w 387594"/>
                    <a:gd name="connsiteY6" fmla="*/ 46459 h 745867"/>
                    <a:gd name="connsiteX0" fmla="*/ 100626 w 339992"/>
                    <a:gd name="connsiteY0" fmla="*/ 46459 h 739857"/>
                    <a:gd name="connsiteX1" fmla="*/ 6233 w 339992"/>
                    <a:gd name="connsiteY1" fmla="*/ 377635 h 739857"/>
                    <a:gd name="connsiteX2" fmla="*/ 259577 w 339992"/>
                    <a:gd name="connsiteY2" fmla="*/ 463267 h 739857"/>
                    <a:gd name="connsiteX3" fmla="*/ 227076 w 339992"/>
                    <a:gd name="connsiteY3" fmla="*/ 739826 h 739857"/>
                    <a:gd name="connsiteX4" fmla="*/ 339992 w 339992"/>
                    <a:gd name="connsiteY4" fmla="*/ 443531 h 739857"/>
                    <a:gd name="connsiteX5" fmla="*/ 153540 w 339992"/>
                    <a:gd name="connsiteY5" fmla="*/ 106 h 739857"/>
                    <a:gd name="connsiteX6" fmla="*/ 100626 w 339992"/>
                    <a:gd name="connsiteY6" fmla="*/ 46459 h 739857"/>
                    <a:gd name="connsiteX0" fmla="*/ 100626 w 345139"/>
                    <a:gd name="connsiteY0" fmla="*/ 46459 h 739857"/>
                    <a:gd name="connsiteX1" fmla="*/ 6233 w 345139"/>
                    <a:gd name="connsiteY1" fmla="*/ 377635 h 739857"/>
                    <a:gd name="connsiteX2" fmla="*/ 259577 w 345139"/>
                    <a:gd name="connsiteY2" fmla="*/ 463267 h 739857"/>
                    <a:gd name="connsiteX3" fmla="*/ 227076 w 345139"/>
                    <a:gd name="connsiteY3" fmla="*/ 739826 h 739857"/>
                    <a:gd name="connsiteX4" fmla="*/ 339992 w 345139"/>
                    <a:gd name="connsiteY4" fmla="*/ 443531 h 739857"/>
                    <a:gd name="connsiteX5" fmla="*/ 153540 w 345139"/>
                    <a:gd name="connsiteY5" fmla="*/ 106 h 739857"/>
                    <a:gd name="connsiteX6" fmla="*/ 100626 w 345139"/>
                    <a:gd name="connsiteY6" fmla="*/ 46459 h 739857"/>
                    <a:gd name="connsiteX0" fmla="*/ 100626 w 345139"/>
                    <a:gd name="connsiteY0" fmla="*/ 46459 h 741773"/>
                    <a:gd name="connsiteX1" fmla="*/ 6233 w 345139"/>
                    <a:gd name="connsiteY1" fmla="*/ 377635 h 741773"/>
                    <a:gd name="connsiteX2" fmla="*/ 259577 w 345139"/>
                    <a:gd name="connsiteY2" fmla="*/ 463267 h 741773"/>
                    <a:gd name="connsiteX3" fmla="*/ 227076 w 345139"/>
                    <a:gd name="connsiteY3" fmla="*/ 739826 h 741773"/>
                    <a:gd name="connsiteX4" fmla="*/ 339992 w 345139"/>
                    <a:gd name="connsiteY4" fmla="*/ 443531 h 741773"/>
                    <a:gd name="connsiteX5" fmla="*/ 153540 w 345139"/>
                    <a:gd name="connsiteY5" fmla="*/ 106 h 741773"/>
                    <a:gd name="connsiteX6" fmla="*/ 100626 w 345139"/>
                    <a:gd name="connsiteY6" fmla="*/ 46459 h 741773"/>
                    <a:gd name="connsiteX0" fmla="*/ 100626 w 340955"/>
                    <a:gd name="connsiteY0" fmla="*/ 46459 h 741677"/>
                    <a:gd name="connsiteX1" fmla="*/ 6233 w 340955"/>
                    <a:gd name="connsiteY1" fmla="*/ 377635 h 741677"/>
                    <a:gd name="connsiteX2" fmla="*/ 259577 w 340955"/>
                    <a:gd name="connsiteY2" fmla="*/ 463267 h 741677"/>
                    <a:gd name="connsiteX3" fmla="*/ 227076 w 340955"/>
                    <a:gd name="connsiteY3" fmla="*/ 739826 h 741677"/>
                    <a:gd name="connsiteX4" fmla="*/ 339992 w 340955"/>
                    <a:gd name="connsiteY4" fmla="*/ 443531 h 741677"/>
                    <a:gd name="connsiteX5" fmla="*/ 153540 w 340955"/>
                    <a:gd name="connsiteY5" fmla="*/ 106 h 741677"/>
                    <a:gd name="connsiteX6" fmla="*/ 100626 w 340955"/>
                    <a:gd name="connsiteY6" fmla="*/ 46459 h 741677"/>
                    <a:gd name="connsiteX0" fmla="*/ 100626 w 340955"/>
                    <a:gd name="connsiteY0" fmla="*/ 46459 h 741677"/>
                    <a:gd name="connsiteX1" fmla="*/ 6233 w 340955"/>
                    <a:gd name="connsiteY1" fmla="*/ 377635 h 741677"/>
                    <a:gd name="connsiteX2" fmla="*/ 259577 w 340955"/>
                    <a:gd name="connsiteY2" fmla="*/ 463267 h 741677"/>
                    <a:gd name="connsiteX3" fmla="*/ 227076 w 340955"/>
                    <a:gd name="connsiteY3" fmla="*/ 739826 h 741677"/>
                    <a:gd name="connsiteX4" fmla="*/ 339992 w 340955"/>
                    <a:gd name="connsiteY4" fmla="*/ 443531 h 741677"/>
                    <a:gd name="connsiteX5" fmla="*/ 153540 w 340955"/>
                    <a:gd name="connsiteY5" fmla="*/ 106 h 741677"/>
                    <a:gd name="connsiteX6" fmla="*/ 100626 w 340955"/>
                    <a:gd name="connsiteY6" fmla="*/ 46459 h 741677"/>
                    <a:gd name="connsiteX0" fmla="*/ 107246 w 347575"/>
                    <a:gd name="connsiteY0" fmla="*/ 46459 h 741677"/>
                    <a:gd name="connsiteX1" fmla="*/ 5771 w 347575"/>
                    <a:gd name="connsiteY1" fmla="*/ 442287 h 741677"/>
                    <a:gd name="connsiteX2" fmla="*/ 266197 w 347575"/>
                    <a:gd name="connsiteY2" fmla="*/ 463267 h 741677"/>
                    <a:gd name="connsiteX3" fmla="*/ 233696 w 347575"/>
                    <a:gd name="connsiteY3" fmla="*/ 739826 h 741677"/>
                    <a:gd name="connsiteX4" fmla="*/ 346612 w 347575"/>
                    <a:gd name="connsiteY4" fmla="*/ 443531 h 741677"/>
                    <a:gd name="connsiteX5" fmla="*/ 160160 w 347575"/>
                    <a:gd name="connsiteY5" fmla="*/ 106 h 741677"/>
                    <a:gd name="connsiteX6" fmla="*/ 107246 w 347575"/>
                    <a:gd name="connsiteY6" fmla="*/ 46459 h 7416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47575" h="741677">
                      <a:moveTo>
                        <a:pt x="107246" y="46459"/>
                      </a:moveTo>
                      <a:cubicBezTo>
                        <a:pt x="49337" y="135366"/>
                        <a:pt x="-20721" y="372819"/>
                        <a:pt x="5771" y="442287"/>
                      </a:cubicBezTo>
                      <a:cubicBezTo>
                        <a:pt x="32263" y="511755"/>
                        <a:pt x="228210" y="413677"/>
                        <a:pt x="266197" y="463267"/>
                      </a:cubicBezTo>
                      <a:cubicBezTo>
                        <a:pt x="304185" y="512857"/>
                        <a:pt x="177859" y="721364"/>
                        <a:pt x="233696" y="739826"/>
                      </a:cubicBezTo>
                      <a:cubicBezTo>
                        <a:pt x="289533" y="758288"/>
                        <a:pt x="333842" y="637151"/>
                        <a:pt x="346612" y="443531"/>
                      </a:cubicBezTo>
                      <a:cubicBezTo>
                        <a:pt x="359382" y="249911"/>
                        <a:pt x="242431" y="23843"/>
                        <a:pt x="160160" y="106"/>
                      </a:cubicBezTo>
                      <a:cubicBezTo>
                        <a:pt x="145338" y="-1578"/>
                        <a:pt x="126549" y="16823"/>
                        <a:pt x="107246" y="4645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二等辺三角形 1033">
                  <a:extLst>
                    <a:ext uri="{FF2B5EF4-FFF2-40B4-BE49-F238E27FC236}">
                      <a16:creationId xmlns:a16="http://schemas.microsoft.com/office/drawing/2014/main" id="{73F5A6C4-C97D-4FA8-B541-4BF3E2FD972C}"/>
                    </a:ext>
                  </a:extLst>
                </p:cNvPr>
                <p:cNvSpPr/>
                <p:nvPr/>
              </p:nvSpPr>
              <p:spPr>
                <a:xfrm rot="16200000">
                  <a:off x="3898319" y="5196777"/>
                  <a:ext cx="259751" cy="402520"/>
                </a:xfrm>
                <a:custGeom>
                  <a:avLst/>
                  <a:gdLst>
                    <a:gd name="connsiteX0" fmla="*/ 0 w 537232"/>
                    <a:gd name="connsiteY0" fmla="*/ 426280 h 426280"/>
                    <a:gd name="connsiteX1" fmla="*/ 128124 w 537232"/>
                    <a:gd name="connsiteY1" fmla="*/ 0 h 426280"/>
                    <a:gd name="connsiteX2" fmla="*/ 537232 w 537232"/>
                    <a:gd name="connsiteY2" fmla="*/ 426280 h 426280"/>
                    <a:gd name="connsiteX3" fmla="*/ 0 w 537232"/>
                    <a:gd name="connsiteY3" fmla="*/ 426280 h 426280"/>
                    <a:gd name="connsiteX0" fmla="*/ 0 w 538281"/>
                    <a:gd name="connsiteY0" fmla="*/ 426280 h 452390"/>
                    <a:gd name="connsiteX1" fmla="*/ 128124 w 538281"/>
                    <a:gd name="connsiteY1" fmla="*/ 0 h 452390"/>
                    <a:gd name="connsiteX2" fmla="*/ 537232 w 538281"/>
                    <a:gd name="connsiteY2" fmla="*/ 426280 h 452390"/>
                    <a:gd name="connsiteX3" fmla="*/ 0 w 538281"/>
                    <a:gd name="connsiteY3" fmla="*/ 426280 h 452390"/>
                    <a:gd name="connsiteX0" fmla="*/ 5961 w 544242"/>
                    <a:gd name="connsiteY0" fmla="*/ 426280 h 466279"/>
                    <a:gd name="connsiteX1" fmla="*/ 134085 w 544242"/>
                    <a:gd name="connsiteY1" fmla="*/ 0 h 466279"/>
                    <a:gd name="connsiteX2" fmla="*/ 543193 w 544242"/>
                    <a:gd name="connsiteY2" fmla="*/ 426280 h 466279"/>
                    <a:gd name="connsiteX3" fmla="*/ 5961 w 544242"/>
                    <a:gd name="connsiteY3" fmla="*/ 426280 h 466279"/>
                    <a:gd name="connsiteX0" fmla="*/ 6285 w 544340"/>
                    <a:gd name="connsiteY0" fmla="*/ 426281 h 466280"/>
                    <a:gd name="connsiteX1" fmla="*/ 134409 w 544340"/>
                    <a:gd name="connsiteY1" fmla="*/ 1 h 466280"/>
                    <a:gd name="connsiteX2" fmla="*/ 543517 w 544340"/>
                    <a:gd name="connsiteY2" fmla="*/ 426281 h 466280"/>
                    <a:gd name="connsiteX3" fmla="*/ 6285 w 544340"/>
                    <a:gd name="connsiteY3" fmla="*/ 426281 h 466280"/>
                    <a:gd name="connsiteX0" fmla="*/ 22265 w 567538"/>
                    <a:gd name="connsiteY0" fmla="*/ 426527 h 451087"/>
                    <a:gd name="connsiteX1" fmla="*/ 150389 w 567538"/>
                    <a:gd name="connsiteY1" fmla="*/ 247 h 451087"/>
                    <a:gd name="connsiteX2" fmla="*/ 566641 w 567538"/>
                    <a:gd name="connsiteY2" fmla="*/ 364615 h 451087"/>
                    <a:gd name="connsiteX3" fmla="*/ 22265 w 567538"/>
                    <a:gd name="connsiteY3" fmla="*/ 426527 h 451087"/>
                    <a:gd name="connsiteX0" fmla="*/ 22265 w 567353"/>
                    <a:gd name="connsiteY0" fmla="*/ 426555 h 458051"/>
                    <a:gd name="connsiteX1" fmla="*/ 150389 w 567353"/>
                    <a:gd name="connsiteY1" fmla="*/ 275 h 458051"/>
                    <a:gd name="connsiteX2" fmla="*/ 566641 w 567353"/>
                    <a:gd name="connsiteY2" fmla="*/ 364643 h 458051"/>
                    <a:gd name="connsiteX3" fmla="*/ 22265 w 567353"/>
                    <a:gd name="connsiteY3" fmla="*/ 426555 h 458051"/>
                    <a:gd name="connsiteX0" fmla="*/ 24539 w 550553"/>
                    <a:gd name="connsiteY0" fmla="*/ 450579 h 473407"/>
                    <a:gd name="connsiteX1" fmla="*/ 133613 w 550553"/>
                    <a:gd name="connsiteY1" fmla="*/ 487 h 473407"/>
                    <a:gd name="connsiteX2" fmla="*/ 549865 w 550553"/>
                    <a:gd name="connsiteY2" fmla="*/ 364855 h 473407"/>
                    <a:gd name="connsiteX3" fmla="*/ 24539 w 550553"/>
                    <a:gd name="connsiteY3" fmla="*/ 450579 h 473407"/>
                    <a:gd name="connsiteX0" fmla="*/ 13741 w 539755"/>
                    <a:gd name="connsiteY0" fmla="*/ 450579 h 465324"/>
                    <a:gd name="connsiteX1" fmla="*/ 122815 w 539755"/>
                    <a:gd name="connsiteY1" fmla="*/ 487 h 465324"/>
                    <a:gd name="connsiteX2" fmla="*/ 539067 w 539755"/>
                    <a:gd name="connsiteY2" fmla="*/ 364855 h 465324"/>
                    <a:gd name="connsiteX3" fmla="*/ 13741 w 539755"/>
                    <a:gd name="connsiteY3" fmla="*/ 450579 h 465324"/>
                    <a:gd name="connsiteX0" fmla="*/ 46727 w 572741"/>
                    <a:gd name="connsiteY0" fmla="*/ 450579 h 465324"/>
                    <a:gd name="connsiteX1" fmla="*/ 155801 w 572741"/>
                    <a:gd name="connsiteY1" fmla="*/ 487 h 465324"/>
                    <a:gd name="connsiteX2" fmla="*/ 572053 w 572741"/>
                    <a:gd name="connsiteY2" fmla="*/ 364855 h 465324"/>
                    <a:gd name="connsiteX3" fmla="*/ 46727 w 572741"/>
                    <a:gd name="connsiteY3" fmla="*/ 450579 h 465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72741" h="465324">
                      <a:moveTo>
                        <a:pt x="46727" y="450579"/>
                      </a:moveTo>
                      <a:cubicBezTo>
                        <a:pt x="-74424" y="368025"/>
                        <a:pt x="68247" y="14774"/>
                        <a:pt x="155801" y="487"/>
                      </a:cubicBezTo>
                      <a:cubicBezTo>
                        <a:pt x="243355" y="-13800"/>
                        <a:pt x="590232" y="289840"/>
                        <a:pt x="572053" y="364855"/>
                      </a:cubicBezTo>
                      <a:cubicBezTo>
                        <a:pt x="553874" y="439870"/>
                        <a:pt x="89908" y="492257"/>
                        <a:pt x="46727" y="450579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二等辺三角形 1033">
                  <a:extLst>
                    <a:ext uri="{FF2B5EF4-FFF2-40B4-BE49-F238E27FC236}">
                      <a16:creationId xmlns:a16="http://schemas.microsoft.com/office/drawing/2014/main" id="{C0335BE4-CF13-459A-BCE6-37F51541A17D}"/>
                    </a:ext>
                  </a:extLst>
                </p:cNvPr>
                <p:cNvSpPr/>
                <p:nvPr/>
              </p:nvSpPr>
              <p:spPr>
                <a:xfrm rot="13500000">
                  <a:off x="3586965" y="4951803"/>
                  <a:ext cx="539755" cy="465324"/>
                </a:xfrm>
                <a:custGeom>
                  <a:avLst/>
                  <a:gdLst>
                    <a:gd name="connsiteX0" fmla="*/ 0 w 537232"/>
                    <a:gd name="connsiteY0" fmla="*/ 426280 h 426280"/>
                    <a:gd name="connsiteX1" fmla="*/ 128124 w 537232"/>
                    <a:gd name="connsiteY1" fmla="*/ 0 h 426280"/>
                    <a:gd name="connsiteX2" fmla="*/ 537232 w 537232"/>
                    <a:gd name="connsiteY2" fmla="*/ 426280 h 426280"/>
                    <a:gd name="connsiteX3" fmla="*/ 0 w 537232"/>
                    <a:gd name="connsiteY3" fmla="*/ 426280 h 426280"/>
                    <a:gd name="connsiteX0" fmla="*/ 0 w 538281"/>
                    <a:gd name="connsiteY0" fmla="*/ 426280 h 452390"/>
                    <a:gd name="connsiteX1" fmla="*/ 128124 w 538281"/>
                    <a:gd name="connsiteY1" fmla="*/ 0 h 452390"/>
                    <a:gd name="connsiteX2" fmla="*/ 537232 w 538281"/>
                    <a:gd name="connsiteY2" fmla="*/ 426280 h 452390"/>
                    <a:gd name="connsiteX3" fmla="*/ 0 w 538281"/>
                    <a:gd name="connsiteY3" fmla="*/ 426280 h 452390"/>
                    <a:gd name="connsiteX0" fmla="*/ 5961 w 544242"/>
                    <a:gd name="connsiteY0" fmla="*/ 426280 h 466279"/>
                    <a:gd name="connsiteX1" fmla="*/ 134085 w 544242"/>
                    <a:gd name="connsiteY1" fmla="*/ 0 h 466279"/>
                    <a:gd name="connsiteX2" fmla="*/ 543193 w 544242"/>
                    <a:gd name="connsiteY2" fmla="*/ 426280 h 466279"/>
                    <a:gd name="connsiteX3" fmla="*/ 5961 w 544242"/>
                    <a:gd name="connsiteY3" fmla="*/ 426280 h 466279"/>
                    <a:gd name="connsiteX0" fmla="*/ 6285 w 544340"/>
                    <a:gd name="connsiteY0" fmla="*/ 426281 h 466280"/>
                    <a:gd name="connsiteX1" fmla="*/ 134409 w 544340"/>
                    <a:gd name="connsiteY1" fmla="*/ 1 h 466280"/>
                    <a:gd name="connsiteX2" fmla="*/ 543517 w 544340"/>
                    <a:gd name="connsiteY2" fmla="*/ 426281 h 466280"/>
                    <a:gd name="connsiteX3" fmla="*/ 6285 w 544340"/>
                    <a:gd name="connsiteY3" fmla="*/ 426281 h 466280"/>
                    <a:gd name="connsiteX0" fmla="*/ 22265 w 567538"/>
                    <a:gd name="connsiteY0" fmla="*/ 426527 h 451087"/>
                    <a:gd name="connsiteX1" fmla="*/ 150389 w 567538"/>
                    <a:gd name="connsiteY1" fmla="*/ 247 h 451087"/>
                    <a:gd name="connsiteX2" fmla="*/ 566641 w 567538"/>
                    <a:gd name="connsiteY2" fmla="*/ 364615 h 451087"/>
                    <a:gd name="connsiteX3" fmla="*/ 22265 w 567538"/>
                    <a:gd name="connsiteY3" fmla="*/ 426527 h 451087"/>
                    <a:gd name="connsiteX0" fmla="*/ 22265 w 567353"/>
                    <a:gd name="connsiteY0" fmla="*/ 426555 h 458051"/>
                    <a:gd name="connsiteX1" fmla="*/ 150389 w 567353"/>
                    <a:gd name="connsiteY1" fmla="*/ 275 h 458051"/>
                    <a:gd name="connsiteX2" fmla="*/ 566641 w 567353"/>
                    <a:gd name="connsiteY2" fmla="*/ 364643 h 458051"/>
                    <a:gd name="connsiteX3" fmla="*/ 22265 w 567353"/>
                    <a:gd name="connsiteY3" fmla="*/ 426555 h 458051"/>
                    <a:gd name="connsiteX0" fmla="*/ 24539 w 550553"/>
                    <a:gd name="connsiteY0" fmla="*/ 450579 h 473407"/>
                    <a:gd name="connsiteX1" fmla="*/ 133613 w 550553"/>
                    <a:gd name="connsiteY1" fmla="*/ 487 h 473407"/>
                    <a:gd name="connsiteX2" fmla="*/ 549865 w 550553"/>
                    <a:gd name="connsiteY2" fmla="*/ 364855 h 473407"/>
                    <a:gd name="connsiteX3" fmla="*/ 24539 w 550553"/>
                    <a:gd name="connsiteY3" fmla="*/ 450579 h 473407"/>
                    <a:gd name="connsiteX0" fmla="*/ 13741 w 539755"/>
                    <a:gd name="connsiteY0" fmla="*/ 450579 h 465324"/>
                    <a:gd name="connsiteX1" fmla="*/ 122815 w 539755"/>
                    <a:gd name="connsiteY1" fmla="*/ 487 h 465324"/>
                    <a:gd name="connsiteX2" fmla="*/ 539067 w 539755"/>
                    <a:gd name="connsiteY2" fmla="*/ 364855 h 465324"/>
                    <a:gd name="connsiteX3" fmla="*/ 13741 w 539755"/>
                    <a:gd name="connsiteY3" fmla="*/ 450579 h 465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9755" h="465324">
                      <a:moveTo>
                        <a:pt x="13741" y="450579"/>
                      </a:moveTo>
                      <a:cubicBezTo>
                        <a:pt x="-29440" y="408901"/>
                        <a:pt x="35261" y="14774"/>
                        <a:pt x="122815" y="487"/>
                      </a:cubicBezTo>
                      <a:cubicBezTo>
                        <a:pt x="210369" y="-13800"/>
                        <a:pt x="557246" y="289840"/>
                        <a:pt x="539067" y="364855"/>
                      </a:cubicBezTo>
                      <a:cubicBezTo>
                        <a:pt x="520888" y="439870"/>
                        <a:pt x="56922" y="492257"/>
                        <a:pt x="13741" y="45057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二等辺三角形 1033">
                  <a:extLst>
                    <a:ext uri="{FF2B5EF4-FFF2-40B4-BE49-F238E27FC236}">
                      <a16:creationId xmlns:a16="http://schemas.microsoft.com/office/drawing/2014/main" id="{02825FA0-5CE9-44A6-A5D8-3B50B1A4FA0E}"/>
                    </a:ext>
                  </a:extLst>
                </p:cNvPr>
                <p:cNvSpPr/>
                <p:nvPr/>
              </p:nvSpPr>
              <p:spPr>
                <a:xfrm rot="13500000">
                  <a:off x="3635086" y="5015025"/>
                  <a:ext cx="437671" cy="402520"/>
                </a:xfrm>
                <a:custGeom>
                  <a:avLst/>
                  <a:gdLst>
                    <a:gd name="connsiteX0" fmla="*/ 0 w 537232"/>
                    <a:gd name="connsiteY0" fmla="*/ 426280 h 426280"/>
                    <a:gd name="connsiteX1" fmla="*/ 128124 w 537232"/>
                    <a:gd name="connsiteY1" fmla="*/ 0 h 426280"/>
                    <a:gd name="connsiteX2" fmla="*/ 537232 w 537232"/>
                    <a:gd name="connsiteY2" fmla="*/ 426280 h 426280"/>
                    <a:gd name="connsiteX3" fmla="*/ 0 w 537232"/>
                    <a:gd name="connsiteY3" fmla="*/ 426280 h 426280"/>
                    <a:gd name="connsiteX0" fmla="*/ 0 w 538281"/>
                    <a:gd name="connsiteY0" fmla="*/ 426280 h 452390"/>
                    <a:gd name="connsiteX1" fmla="*/ 128124 w 538281"/>
                    <a:gd name="connsiteY1" fmla="*/ 0 h 452390"/>
                    <a:gd name="connsiteX2" fmla="*/ 537232 w 538281"/>
                    <a:gd name="connsiteY2" fmla="*/ 426280 h 452390"/>
                    <a:gd name="connsiteX3" fmla="*/ 0 w 538281"/>
                    <a:gd name="connsiteY3" fmla="*/ 426280 h 452390"/>
                    <a:gd name="connsiteX0" fmla="*/ 5961 w 544242"/>
                    <a:gd name="connsiteY0" fmla="*/ 426280 h 466279"/>
                    <a:gd name="connsiteX1" fmla="*/ 134085 w 544242"/>
                    <a:gd name="connsiteY1" fmla="*/ 0 h 466279"/>
                    <a:gd name="connsiteX2" fmla="*/ 543193 w 544242"/>
                    <a:gd name="connsiteY2" fmla="*/ 426280 h 466279"/>
                    <a:gd name="connsiteX3" fmla="*/ 5961 w 544242"/>
                    <a:gd name="connsiteY3" fmla="*/ 426280 h 466279"/>
                    <a:gd name="connsiteX0" fmla="*/ 6285 w 544340"/>
                    <a:gd name="connsiteY0" fmla="*/ 426281 h 466280"/>
                    <a:gd name="connsiteX1" fmla="*/ 134409 w 544340"/>
                    <a:gd name="connsiteY1" fmla="*/ 1 h 466280"/>
                    <a:gd name="connsiteX2" fmla="*/ 543517 w 544340"/>
                    <a:gd name="connsiteY2" fmla="*/ 426281 h 466280"/>
                    <a:gd name="connsiteX3" fmla="*/ 6285 w 544340"/>
                    <a:gd name="connsiteY3" fmla="*/ 426281 h 466280"/>
                    <a:gd name="connsiteX0" fmla="*/ 22265 w 567538"/>
                    <a:gd name="connsiteY0" fmla="*/ 426527 h 451087"/>
                    <a:gd name="connsiteX1" fmla="*/ 150389 w 567538"/>
                    <a:gd name="connsiteY1" fmla="*/ 247 h 451087"/>
                    <a:gd name="connsiteX2" fmla="*/ 566641 w 567538"/>
                    <a:gd name="connsiteY2" fmla="*/ 364615 h 451087"/>
                    <a:gd name="connsiteX3" fmla="*/ 22265 w 567538"/>
                    <a:gd name="connsiteY3" fmla="*/ 426527 h 451087"/>
                    <a:gd name="connsiteX0" fmla="*/ 22265 w 567353"/>
                    <a:gd name="connsiteY0" fmla="*/ 426555 h 458051"/>
                    <a:gd name="connsiteX1" fmla="*/ 150389 w 567353"/>
                    <a:gd name="connsiteY1" fmla="*/ 275 h 458051"/>
                    <a:gd name="connsiteX2" fmla="*/ 566641 w 567353"/>
                    <a:gd name="connsiteY2" fmla="*/ 364643 h 458051"/>
                    <a:gd name="connsiteX3" fmla="*/ 22265 w 567353"/>
                    <a:gd name="connsiteY3" fmla="*/ 426555 h 458051"/>
                    <a:gd name="connsiteX0" fmla="*/ 24539 w 550553"/>
                    <a:gd name="connsiteY0" fmla="*/ 450579 h 473407"/>
                    <a:gd name="connsiteX1" fmla="*/ 133613 w 550553"/>
                    <a:gd name="connsiteY1" fmla="*/ 487 h 473407"/>
                    <a:gd name="connsiteX2" fmla="*/ 549865 w 550553"/>
                    <a:gd name="connsiteY2" fmla="*/ 364855 h 473407"/>
                    <a:gd name="connsiteX3" fmla="*/ 24539 w 550553"/>
                    <a:gd name="connsiteY3" fmla="*/ 450579 h 473407"/>
                    <a:gd name="connsiteX0" fmla="*/ 13741 w 539755"/>
                    <a:gd name="connsiteY0" fmla="*/ 450579 h 465324"/>
                    <a:gd name="connsiteX1" fmla="*/ 122815 w 539755"/>
                    <a:gd name="connsiteY1" fmla="*/ 487 h 465324"/>
                    <a:gd name="connsiteX2" fmla="*/ 539067 w 539755"/>
                    <a:gd name="connsiteY2" fmla="*/ 364855 h 465324"/>
                    <a:gd name="connsiteX3" fmla="*/ 13741 w 539755"/>
                    <a:gd name="connsiteY3" fmla="*/ 450579 h 465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9755" h="465324">
                      <a:moveTo>
                        <a:pt x="13741" y="450579"/>
                      </a:moveTo>
                      <a:cubicBezTo>
                        <a:pt x="-29440" y="408901"/>
                        <a:pt x="35261" y="14774"/>
                        <a:pt x="122815" y="487"/>
                      </a:cubicBezTo>
                      <a:cubicBezTo>
                        <a:pt x="210369" y="-13800"/>
                        <a:pt x="557246" y="289840"/>
                        <a:pt x="539067" y="364855"/>
                      </a:cubicBezTo>
                      <a:cubicBezTo>
                        <a:pt x="520888" y="439870"/>
                        <a:pt x="56922" y="492257"/>
                        <a:pt x="13741" y="450579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5" name="アーチ 44">
                <a:extLst>
                  <a:ext uri="{FF2B5EF4-FFF2-40B4-BE49-F238E27FC236}">
                    <a16:creationId xmlns:a16="http://schemas.microsoft.com/office/drawing/2014/main" id="{6DB56E7B-315B-4AA4-8FA1-B7C21E390E9D}"/>
                  </a:ext>
                </a:extLst>
              </p:cNvPr>
              <p:cNvSpPr/>
              <p:nvPr/>
            </p:nvSpPr>
            <p:spPr>
              <a:xfrm rot="20700000">
                <a:off x="3421430" y="5090881"/>
                <a:ext cx="184691" cy="184691"/>
              </a:xfrm>
              <a:prstGeom prst="blockArc">
                <a:avLst>
                  <a:gd name="adj1" fmla="val 4288205"/>
                  <a:gd name="adj2" fmla="val 18914904"/>
                  <a:gd name="adj3" fmla="val 5512"/>
                </a:avLst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アーチ 45">
                <a:extLst>
                  <a:ext uri="{FF2B5EF4-FFF2-40B4-BE49-F238E27FC236}">
                    <a16:creationId xmlns:a16="http://schemas.microsoft.com/office/drawing/2014/main" id="{261B6629-99F2-422F-98C4-9BB87B667783}"/>
                  </a:ext>
                </a:extLst>
              </p:cNvPr>
              <p:cNvSpPr/>
              <p:nvPr/>
            </p:nvSpPr>
            <p:spPr>
              <a:xfrm rot="18000000">
                <a:off x="3380749" y="5157263"/>
                <a:ext cx="184691" cy="184691"/>
              </a:xfrm>
              <a:prstGeom prst="blockArc">
                <a:avLst>
                  <a:gd name="adj1" fmla="val 4288205"/>
                  <a:gd name="adj2" fmla="val 18914904"/>
                  <a:gd name="adj3" fmla="val 5512"/>
                </a:avLst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楕円 46">
                <a:extLst>
                  <a:ext uri="{FF2B5EF4-FFF2-40B4-BE49-F238E27FC236}">
                    <a16:creationId xmlns:a16="http://schemas.microsoft.com/office/drawing/2014/main" id="{3E06A537-7D4B-41BB-AC26-24D222E8948F}"/>
                  </a:ext>
                </a:extLst>
              </p:cNvPr>
              <p:cNvSpPr/>
              <p:nvPr/>
            </p:nvSpPr>
            <p:spPr>
              <a:xfrm rot="18900000">
                <a:off x="3644260" y="5191393"/>
                <a:ext cx="57869" cy="358712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8" name="グループ化 47">
                <a:extLst>
                  <a:ext uri="{FF2B5EF4-FFF2-40B4-BE49-F238E27FC236}">
                    <a16:creationId xmlns:a16="http://schemas.microsoft.com/office/drawing/2014/main" id="{18EE6862-D72D-4EA3-A37D-F06AECDCAF8F}"/>
                  </a:ext>
                </a:extLst>
              </p:cNvPr>
              <p:cNvGrpSpPr/>
              <p:nvPr/>
            </p:nvGrpSpPr>
            <p:grpSpPr>
              <a:xfrm>
                <a:off x="3471875" y="4781515"/>
                <a:ext cx="918937" cy="643030"/>
                <a:chOff x="3471875" y="4781515"/>
                <a:chExt cx="918937" cy="643030"/>
              </a:xfrm>
            </p:grpSpPr>
            <p:sp>
              <p:nvSpPr>
                <p:cNvPr id="49" name="フリーフォーム: 図形 48">
                  <a:extLst>
                    <a:ext uri="{FF2B5EF4-FFF2-40B4-BE49-F238E27FC236}">
                      <a16:creationId xmlns:a16="http://schemas.microsoft.com/office/drawing/2014/main" id="{9FD35686-3CA2-4F9B-A0CC-92EFAC4D1F63}"/>
                    </a:ext>
                  </a:extLst>
                </p:cNvPr>
                <p:cNvSpPr/>
                <p:nvPr/>
              </p:nvSpPr>
              <p:spPr>
                <a:xfrm rot="15300000" flipH="1">
                  <a:off x="3846186" y="4879919"/>
                  <a:ext cx="347575" cy="741677"/>
                </a:xfrm>
                <a:custGeom>
                  <a:avLst/>
                  <a:gdLst>
                    <a:gd name="connsiteX0" fmla="*/ 100476 w 387608"/>
                    <a:gd name="connsiteY0" fmla="*/ 46459 h 598956"/>
                    <a:gd name="connsiteX1" fmla="*/ 6083 w 387608"/>
                    <a:gd name="connsiteY1" fmla="*/ 377635 h 598956"/>
                    <a:gd name="connsiteX2" fmla="*/ 226372 w 387608"/>
                    <a:gd name="connsiteY2" fmla="*/ 465581 h 598956"/>
                    <a:gd name="connsiteX3" fmla="*/ 259427 w 387608"/>
                    <a:gd name="connsiteY3" fmla="*/ 463267 h 598956"/>
                    <a:gd name="connsiteX4" fmla="*/ 262921 w 387608"/>
                    <a:gd name="connsiteY4" fmla="*/ 502428 h 598956"/>
                    <a:gd name="connsiteX5" fmla="*/ 277827 w 387608"/>
                    <a:gd name="connsiteY5" fmla="*/ 584989 h 598956"/>
                    <a:gd name="connsiteX6" fmla="*/ 387444 w 387608"/>
                    <a:gd name="connsiteY6" fmla="*/ 432520 h 598956"/>
                    <a:gd name="connsiteX7" fmla="*/ 371862 w 387608"/>
                    <a:gd name="connsiteY7" fmla="*/ 332331 h 598956"/>
                    <a:gd name="connsiteX8" fmla="*/ 370398 w 387608"/>
                    <a:gd name="connsiteY8" fmla="*/ 328927 h 598956"/>
                    <a:gd name="connsiteX9" fmla="*/ 368343 w 387608"/>
                    <a:gd name="connsiteY9" fmla="*/ 313396 h 598956"/>
                    <a:gd name="connsiteX10" fmla="*/ 153390 w 387608"/>
                    <a:gd name="connsiteY10" fmla="*/ 106 h 598956"/>
                    <a:gd name="connsiteX11" fmla="*/ 100476 w 387608"/>
                    <a:gd name="connsiteY11" fmla="*/ 46459 h 598956"/>
                    <a:gd name="connsiteX0" fmla="*/ 100626 w 387758"/>
                    <a:gd name="connsiteY0" fmla="*/ 46459 h 598956"/>
                    <a:gd name="connsiteX1" fmla="*/ 6233 w 387758"/>
                    <a:gd name="connsiteY1" fmla="*/ 377635 h 598956"/>
                    <a:gd name="connsiteX2" fmla="*/ 259577 w 387758"/>
                    <a:gd name="connsiteY2" fmla="*/ 463267 h 598956"/>
                    <a:gd name="connsiteX3" fmla="*/ 263071 w 387758"/>
                    <a:gd name="connsiteY3" fmla="*/ 502428 h 598956"/>
                    <a:gd name="connsiteX4" fmla="*/ 277977 w 387758"/>
                    <a:gd name="connsiteY4" fmla="*/ 584989 h 598956"/>
                    <a:gd name="connsiteX5" fmla="*/ 387594 w 387758"/>
                    <a:gd name="connsiteY5" fmla="*/ 432520 h 598956"/>
                    <a:gd name="connsiteX6" fmla="*/ 372012 w 387758"/>
                    <a:gd name="connsiteY6" fmla="*/ 332331 h 598956"/>
                    <a:gd name="connsiteX7" fmla="*/ 370548 w 387758"/>
                    <a:gd name="connsiteY7" fmla="*/ 328927 h 598956"/>
                    <a:gd name="connsiteX8" fmla="*/ 368493 w 387758"/>
                    <a:gd name="connsiteY8" fmla="*/ 313396 h 598956"/>
                    <a:gd name="connsiteX9" fmla="*/ 153540 w 387758"/>
                    <a:gd name="connsiteY9" fmla="*/ 106 h 598956"/>
                    <a:gd name="connsiteX10" fmla="*/ 100626 w 387758"/>
                    <a:gd name="connsiteY10" fmla="*/ 46459 h 598956"/>
                    <a:gd name="connsiteX0" fmla="*/ 100626 w 387758"/>
                    <a:gd name="connsiteY0" fmla="*/ 46459 h 598956"/>
                    <a:gd name="connsiteX1" fmla="*/ 6233 w 387758"/>
                    <a:gd name="connsiteY1" fmla="*/ 377635 h 598956"/>
                    <a:gd name="connsiteX2" fmla="*/ 259577 w 387758"/>
                    <a:gd name="connsiteY2" fmla="*/ 463267 h 598956"/>
                    <a:gd name="connsiteX3" fmla="*/ 277977 w 387758"/>
                    <a:gd name="connsiteY3" fmla="*/ 584989 h 598956"/>
                    <a:gd name="connsiteX4" fmla="*/ 387594 w 387758"/>
                    <a:gd name="connsiteY4" fmla="*/ 432520 h 598956"/>
                    <a:gd name="connsiteX5" fmla="*/ 372012 w 387758"/>
                    <a:gd name="connsiteY5" fmla="*/ 332331 h 598956"/>
                    <a:gd name="connsiteX6" fmla="*/ 370548 w 387758"/>
                    <a:gd name="connsiteY6" fmla="*/ 328927 h 598956"/>
                    <a:gd name="connsiteX7" fmla="*/ 368493 w 387758"/>
                    <a:gd name="connsiteY7" fmla="*/ 313396 h 598956"/>
                    <a:gd name="connsiteX8" fmla="*/ 153540 w 387758"/>
                    <a:gd name="connsiteY8" fmla="*/ 106 h 598956"/>
                    <a:gd name="connsiteX9" fmla="*/ 100626 w 387758"/>
                    <a:gd name="connsiteY9" fmla="*/ 46459 h 598956"/>
                    <a:gd name="connsiteX0" fmla="*/ 100626 w 387758"/>
                    <a:gd name="connsiteY0" fmla="*/ 46459 h 598956"/>
                    <a:gd name="connsiteX1" fmla="*/ 6233 w 387758"/>
                    <a:gd name="connsiteY1" fmla="*/ 377635 h 598956"/>
                    <a:gd name="connsiteX2" fmla="*/ 259577 w 387758"/>
                    <a:gd name="connsiteY2" fmla="*/ 463267 h 598956"/>
                    <a:gd name="connsiteX3" fmla="*/ 277977 w 387758"/>
                    <a:gd name="connsiteY3" fmla="*/ 584989 h 598956"/>
                    <a:gd name="connsiteX4" fmla="*/ 387594 w 387758"/>
                    <a:gd name="connsiteY4" fmla="*/ 432520 h 598956"/>
                    <a:gd name="connsiteX5" fmla="*/ 372012 w 387758"/>
                    <a:gd name="connsiteY5" fmla="*/ 332331 h 598956"/>
                    <a:gd name="connsiteX6" fmla="*/ 368493 w 387758"/>
                    <a:gd name="connsiteY6" fmla="*/ 313396 h 598956"/>
                    <a:gd name="connsiteX7" fmla="*/ 153540 w 387758"/>
                    <a:gd name="connsiteY7" fmla="*/ 106 h 598956"/>
                    <a:gd name="connsiteX8" fmla="*/ 100626 w 387758"/>
                    <a:gd name="connsiteY8" fmla="*/ 46459 h 598956"/>
                    <a:gd name="connsiteX0" fmla="*/ 100626 w 398692"/>
                    <a:gd name="connsiteY0" fmla="*/ 46459 h 598956"/>
                    <a:gd name="connsiteX1" fmla="*/ 6233 w 398692"/>
                    <a:gd name="connsiteY1" fmla="*/ 377635 h 598956"/>
                    <a:gd name="connsiteX2" fmla="*/ 259577 w 398692"/>
                    <a:gd name="connsiteY2" fmla="*/ 463267 h 598956"/>
                    <a:gd name="connsiteX3" fmla="*/ 277977 w 398692"/>
                    <a:gd name="connsiteY3" fmla="*/ 584989 h 598956"/>
                    <a:gd name="connsiteX4" fmla="*/ 387594 w 398692"/>
                    <a:gd name="connsiteY4" fmla="*/ 432520 h 598956"/>
                    <a:gd name="connsiteX5" fmla="*/ 368493 w 398692"/>
                    <a:gd name="connsiteY5" fmla="*/ 313396 h 598956"/>
                    <a:gd name="connsiteX6" fmla="*/ 153540 w 398692"/>
                    <a:gd name="connsiteY6" fmla="*/ 106 h 598956"/>
                    <a:gd name="connsiteX7" fmla="*/ 100626 w 398692"/>
                    <a:gd name="connsiteY7" fmla="*/ 46459 h 598956"/>
                    <a:gd name="connsiteX0" fmla="*/ 100626 w 387594"/>
                    <a:gd name="connsiteY0" fmla="*/ 46459 h 598956"/>
                    <a:gd name="connsiteX1" fmla="*/ 6233 w 387594"/>
                    <a:gd name="connsiteY1" fmla="*/ 377635 h 598956"/>
                    <a:gd name="connsiteX2" fmla="*/ 259577 w 387594"/>
                    <a:gd name="connsiteY2" fmla="*/ 463267 h 598956"/>
                    <a:gd name="connsiteX3" fmla="*/ 277977 w 387594"/>
                    <a:gd name="connsiteY3" fmla="*/ 584989 h 598956"/>
                    <a:gd name="connsiteX4" fmla="*/ 387594 w 387594"/>
                    <a:gd name="connsiteY4" fmla="*/ 432520 h 598956"/>
                    <a:gd name="connsiteX5" fmla="*/ 153540 w 387594"/>
                    <a:gd name="connsiteY5" fmla="*/ 106 h 598956"/>
                    <a:gd name="connsiteX6" fmla="*/ 100626 w 387594"/>
                    <a:gd name="connsiteY6" fmla="*/ 46459 h 598956"/>
                    <a:gd name="connsiteX0" fmla="*/ 100626 w 387594"/>
                    <a:gd name="connsiteY0" fmla="*/ 46459 h 598956"/>
                    <a:gd name="connsiteX1" fmla="*/ 6233 w 387594"/>
                    <a:gd name="connsiteY1" fmla="*/ 377635 h 598956"/>
                    <a:gd name="connsiteX2" fmla="*/ 259577 w 387594"/>
                    <a:gd name="connsiteY2" fmla="*/ 463267 h 598956"/>
                    <a:gd name="connsiteX3" fmla="*/ 277977 w 387594"/>
                    <a:gd name="connsiteY3" fmla="*/ 584989 h 598956"/>
                    <a:gd name="connsiteX4" fmla="*/ 387594 w 387594"/>
                    <a:gd name="connsiteY4" fmla="*/ 432520 h 598956"/>
                    <a:gd name="connsiteX5" fmla="*/ 153540 w 387594"/>
                    <a:gd name="connsiteY5" fmla="*/ 106 h 598956"/>
                    <a:gd name="connsiteX6" fmla="*/ 100626 w 387594"/>
                    <a:gd name="connsiteY6" fmla="*/ 46459 h 598956"/>
                    <a:gd name="connsiteX0" fmla="*/ 100626 w 387594"/>
                    <a:gd name="connsiteY0" fmla="*/ 46459 h 598956"/>
                    <a:gd name="connsiteX1" fmla="*/ 6233 w 387594"/>
                    <a:gd name="connsiteY1" fmla="*/ 377635 h 598956"/>
                    <a:gd name="connsiteX2" fmla="*/ 259577 w 387594"/>
                    <a:gd name="connsiteY2" fmla="*/ 463267 h 598956"/>
                    <a:gd name="connsiteX3" fmla="*/ 277977 w 387594"/>
                    <a:gd name="connsiteY3" fmla="*/ 584989 h 598956"/>
                    <a:gd name="connsiteX4" fmla="*/ 387594 w 387594"/>
                    <a:gd name="connsiteY4" fmla="*/ 432520 h 598956"/>
                    <a:gd name="connsiteX5" fmla="*/ 153540 w 387594"/>
                    <a:gd name="connsiteY5" fmla="*/ 106 h 598956"/>
                    <a:gd name="connsiteX6" fmla="*/ 100626 w 387594"/>
                    <a:gd name="connsiteY6" fmla="*/ 46459 h 598956"/>
                    <a:gd name="connsiteX0" fmla="*/ 100626 w 387594"/>
                    <a:gd name="connsiteY0" fmla="*/ 46459 h 745867"/>
                    <a:gd name="connsiteX1" fmla="*/ 6233 w 387594"/>
                    <a:gd name="connsiteY1" fmla="*/ 377635 h 745867"/>
                    <a:gd name="connsiteX2" fmla="*/ 259577 w 387594"/>
                    <a:gd name="connsiteY2" fmla="*/ 463267 h 745867"/>
                    <a:gd name="connsiteX3" fmla="*/ 227076 w 387594"/>
                    <a:gd name="connsiteY3" fmla="*/ 739826 h 745867"/>
                    <a:gd name="connsiteX4" fmla="*/ 387594 w 387594"/>
                    <a:gd name="connsiteY4" fmla="*/ 432520 h 745867"/>
                    <a:gd name="connsiteX5" fmla="*/ 153540 w 387594"/>
                    <a:gd name="connsiteY5" fmla="*/ 106 h 745867"/>
                    <a:gd name="connsiteX6" fmla="*/ 100626 w 387594"/>
                    <a:gd name="connsiteY6" fmla="*/ 46459 h 745867"/>
                    <a:gd name="connsiteX0" fmla="*/ 100626 w 387594"/>
                    <a:gd name="connsiteY0" fmla="*/ 46459 h 745867"/>
                    <a:gd name="connsiteX1" fmla="*/ 6233 w 387594"/>
                    <a:gd name="connsiteY1" fmla="*/ 377635 h 745867"/>
                    <a:gd name="connsiteX2" fmla="*/ 259577 w 387594"/>
                    <a:gd name="connsiteY2" fmla="*/ 463267 h 745867"/>
                    <a:gd name="connsiteX3" fmla="*/ 227076 w 387594"/>
                    <a:gd name="connsiteY3" fmla="*/ 739826 h 745867"/>
                    <a:gd name="connsiteX4" fmla="*/ 387594 w 387594"/>
                    <a:gd name="connsiteY4" fmla="*/ 432520 h 745867"/>
                    <a:gd name="connsiteX5" fmla="*/ 153540 w 387594"/>
                    <a:gd name="connsiteY5" fmla="*/ 106 h 745867"/>
                    <a:gd name="connsiteX6" fmla="*/ 100626 w 387594"/>
                    <a:gd name="connsiteY6" fmla="*/ 46459 h 745867"/>
                    <a:gd name="connsiteX0" fmla="*/ 100626 w 387594"/>
                    <a:gd name="connsiteY0" fmla="*/ 46459 h 745867"/>
                    <a:gd name="connsiteX1" fmla="*/ 6233 w 387594"/>
                    <a:gd name="connsiteY1" fmla="*/ 377635 h 745867"/>
                    <a:gd name="connsiteX2" fmla="*/ 259577 w 387594"/>
                    <a:gd name="connsiteY2" fmla="*/ 463267 h 745867"/>
                    <a:gd name="connsiteX3" fmla="*/ 227076 w 387594"/>
                    <a:gd name="connsiteY3" fmla="*/ 739826 h 745867"/>
                    <a:gd name="connsiteX4" fmla="*/ 387594 w 387594"/>
                    <a:gd name="connsiteY4" fmla="*/ 432520 h 745867"/>
                    <a:gd name="connsiteX5" fmla="*/ 153540 w 387594"/>
                    <a:gd name="connsiteY5" fmla="*/ 106 h 745867"/>
                    <a:gd name="connsiteX6" fmla="*/ 100626 w 387594"/>
                    <a:gd name="connsiteY6" fmla="*/ 46459 h 745867"/>
                    <a:gd name="connsiteX0" fmla="*/ 100626 w 339992"/>
                    <a:gd name="connsiteY0" fmla="*/ 46459 h 739857"/>
                    <a:gd name="connsiteX1" fmla="*/ 6233 w 339992"/>
                    <a:gd name="connsiteY1" fmla="*/ 377635 h 739857"/>
                    <a:gd name="connsiteX2" fmla="*/ 259577 w 339992"/>
                    <a:gd name="connsiteY2" fmla="*/ 463267 h 739857"/>
                    <a:gd name="connsiteX3" fmla="*/ 227076 w 339992"/>
                    <a:gd name="connsiteY3" fmla="*/ 739826 h 739857"/>
                    <a:gd name="connsiteX4" fmla="*/ 339992 w 339992"/>
                    <a:gd name="connsiteY4" fmla="*/ 443531 h 739857"/>
                    <a:gd name="connsiteX5" fmla="*/ 153540 w 339992"/>
                    <a:gd name="connsiteY5" fmla="*/ 106 h 739857"/>
                    <a:gd name="connsiteX6" fmla="*/ 100626 w 339992"/>
                    <a:gd name="connsiteY6" fmla="*/ 46459 h 739857"/>
                    <a:gd name="connsiteX0" fmla="*/ 100626 w 345139"/>
                    <a:gd name="connsiteY0" fmla="*/ 46459 h 739857"/>
                    <a:gd name="connsiteX1" fmla="*/ 6233 w 345139"/>
                    <a:gd name="connsiteY1" fmla="*/ 377635 h 739857"/>
                    <a:gd name="connsiteX2" fmla="*/ 259577 w 345139"/>
                    <a:gd name="connsiteY2" fmla="*/ 463267 h 739857"/>
                    <a:gd name="connsiteX3" fmla="*/ 227076 w 345139"/>
                    <a:gd name="connsiteY3" fmla="*/ 739826 h 739857"/>
                    <a:gd name="connsiteX4" fmla="*/ 339992 w 345139"/>
                    <a:gd name="connsiteY4" fmla="*/ 443531 h 739857"/>
                    <a:gd name="connsiteX5" fmla="*/ 153540 w 345139"/>
                    <a:gd name="connsiteY5" fmla="*/ 106 h 739857"/>
                    <a:gd name="connsiteX6" fmla="*/ 100626 w 345139"/>
                    <a:gd name="connsiteY6" fmla="*/ 46459 h 739857"/>
                    <a:gd name="connsiteX0" fmla="*/ 100626 w 345139"/>
                    <a:gd name="connsiteY0" fmla="*/ 46459 h 741773"/>
                    <a:gd name="connsiteX1" fmla="*/ 6233 w 345139"/>
                    <a:gd name="connsiteY1" fmla="*/ 377635 h 741773"/>
                    <a:gd name="connsiteX2" fmla="*/ 259577 w 345139"/>
                    <a:gd name="connsiteY2" fmla="*/ 463267 h 741773"/>
                    <a:gd name="connsiteX3" fmla="*/ 227076 w 345139"/>
                    <a:gd name="connsiteY3" fmla="*/ 739826 h 741773"/>
                    <a:gd name="connsiteX4" fmla="*/ 339992 w 345139"/>
                    <a:gd name="connsiteY4" fmla="*/ 443531 h 741773"/>
                    <a:gd name="connsiteX5" fmla="*/ 153540 w 345139"/>
                    <a:gd name="connsiteY5" fmla="*/ 106 h 741773"/>
                    <a:gd name="connsiteX6" fmla="*/ 100626 w 345139"/>
                    <a:gd name="connsiteY6" fmla="*/ 46459 h 741773"/>
                    <a:gd name="connsiteX0" fmla="*/ 100626 w 340955"/>
                    <a:gd name="connsiteY0" fmla="*/ 46459 h 741677"/>
                    <a:gd name="connsiteX1" fmla="*/ 6233 w 340955"/>
                    <a:gd name="connsiteY1" fmla="*/ 377635 h 741677"/>
                    <a:gd name="connsiteX2" fmla="*/ 259577 w 340955"/>
                    <a:gd name="connsiteY2" fmla="*/ 463267 h 741677"/>
                    <a:gd name="connsiteX3" fmla="*/ 227076 w 340955"/>
                    <a:gd name="connsiteY3" fmla="*/ 739826 h 741677"/>
                    <a:gd name="connsiteX4" fmla="*/ 339992 w 340955"/>
                    <a:gd name="connsiteY4" fmla="*/ 443531 h 741677"/>
                    <a:gd name="connsiteX5" fmla="*/ 153540 w 340955"/>
                    <a:gd name="connsiteY5" fmla="*/ 106 h 741677"/>
                    <a:gd name="connsiteX6" fmla="*/ 100626 w 340955"/>
                    <a:gd name="connsiteY6" fmla="*/ 46459 h 741677"/>
                    <a:gd name="connsiteX0" fmla="*/ 100626 w 340955"/>
                    <a:gd name="connsiteY0" fmla="*/ 46459 h 741677"/>
                    <a:gd name="connsiteX1" fmla="*/ 6233 w 340955"/>
                    <a:gd name="connsiteY1" fmla="*/ 377635 h 741677"/>
                    <a:gd name="connsiteX2" fmla="*/ 259577 w 340955"/>
                    <a:gd name="connsiteY2" fmla="*/ 463267 h 741677"/>
                    <a:gd name="connsiteX3" fmla="*/ 227076 w 340955"/>
                    <a:gd name="connsiteY3" fmla="*/ 739826 h 741677"/>
                    <a:gd name="connsiteX4" fmla="*/ 339992 w 340955"/>
                    <a:gd name="connsiteY4" fmla="*/ 443531 h 741677"/>
                    <a:gd name="connsiteX5" fmla="*/ 153540 w 340955"/>
                    <a:gd name="connsiteY5" fmla="*/ 106 h 741677"/>
                    <a:gd name="connsiteX6" fmla="*/ 100626 w 340955"/>
                    <a:gd name="connsiteY6" fmla="*/ 46459 h 741677"/>
                    <a:gd name="connsiteX0" fmla="*/ 107246 w 347575"/>
                    <a:gd name="connsiteY0" fmla="*/ 46459 h 741677"/>
                    <a:gd name="connsiteX1" fmla="*/ 5771 w 347575"/>
                    <a:gd name="connsiteY1" fmla="*/ 442287 h 741677"/>
                    <a:gd name="connsiteX2" fmla="*/ 266197 w 347575"/>
                    <a:gd name="connsiteY2" fmla="*/ 463267 h 741677"/>
                    <a:gd name="connsiteX3" fmla="*/ 233696 w 347575"/>
                    <a:gd name="connsiteY3" fmla="*/ 739826 h 741677"/>
                    <a:gd name="connsiteX4" fmla="*/ 346612 w 347575"/>
                    <a:gd name="connsiteY4" fmla="*/ 443531 h 741677"/>
                    <a:gd name="connsiteX5" fmla="*/ 160160 w 347575"/>
                    <a:gd name="connsiteY5" fmla="*/ 106 h 741677"/>
                    <a:gd name="connsiteX6" fmla="*/ 107246 w 347575"/>
                    <a:gd name="connsiteY6" fmla="*/ 46459 h 7416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47575" h="741677">
                      <a:moveTo>
                        <a:pt x="107246" y="46459"/>
                      </a:moveTo>
                      <a:cubicBezTo>
                        <a:pt x="49337" y="135366"/>
                        <a:pt x="-20721" y="372819"/>
                        <a:pt x="5771" y="442287"/>
                      </a:cubicBezTo>
                      <a:cubicBezTo>
                        <a:pt x="32263" y="511755"/>
                        <a:pt x="228210" y="413677"/>
                        <a:pt x="266197" y="463267"/>
                      </a:cubicBezTo>
                      <a:cubicBezTo>
                        <a:pt x="304185" y="512857"/>
                        <a:pt x="177859" y="721364"/>
                        <a:pt x="233696" y="739826"/>
                      </a:cubicBezTo>
                      <a:cubicBezTo>
                        <a:pt x="289533" y="758288"/>
                        <a:pt x="333842" y="637151"/>
                        <a:pt x="346612" y="443531"/>
                      </a:cubicBezTo>
                      <a:cubicBezTo>
                        <a:pt x="359382" y="249911"/>
                        <a:pt x="242431" y="23843"/>
                        <a:pt x="160160" y="106"/>
                      </a:cubicBezTo>
                      <a:cubicBezTo>
                        <a:pt x="145338" y="-1578"/>
                        <a:pt x="126549" y="16823"/>
                        <a:pt x="107246" y="4645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二等辺三角形 1033">
                  <a:extLst>
                    <a:ext uri="{FF2B5EF4-FFF2-40B4-BE49-F238E27FC236}">
                      <a16:creationId xmlns:a16="http://schemas.microsoft.com/office/drawing/2014/main" id="{F12B9634-F28E-4C20-8838-7D8BFC2B8EA3}"/>
                    </a:ext>
                  </a:extLst>
                </p:cNvPr>
                <p:cNvSpPr/>
                <p:nvPr/>
              </p:nvSpPr>
              <p:spPr>
                <a:xfrm rot="16200000">
                  <a:off x="3746013" y="5063705"/>
                  <a:ext cx="259751" cy="402520"/>
                </a:xfrm>
                <a:custGeom>
                  <a:avLst/>
                  <a:gdLst>
                    <a:gd name="connsiteX0" fmla="*/ 0 w 537232"/>
                    <a:gd name="connsiteY0" fmla="*/ 426280 h 426280"/>
                    <a:gd name="connsiteX1" fmla="*/ 128124 w 537232"/>
                    <a:gd name="connsiteY1" fmla="*/ 0 h 426280"/>
                    <a:gd name="connsiteX2" fmla="*/ 537232 w 537232"/>
                    <a:gd name="connsiteY2" fmla="*/ 426280 h 426280"/>
                    <a:gd name="connsiteX3" fmla="*/ 0 w 537232"/>
                    <a:gd name="connsiteY3" fmla="*/ 426280 h 426280"/>
                    <a:gd name="connsiteX0" fmla="*/ 0 w 538281"/>
                    <a:gd name="connsiteY0" fmla="*/ 426280 h 452390"/>
                    <a:gd name="connsiteX1" fmla="*/ 128124 w 538281"/>
                    <a:gd name="connsiteY1" fmla="*/ 0 h 452390"/>
                    <a:gd name="connsiteX2" fmla="*/ 537232 w 538281"/>
                    <a:gd name="connsiteY2" fmla="*/ 426280 h 452390"/>
                    <a:gd name="connsiteX3" fmla="*/ 0 w 538281"/>
                    <a:gd name="connsiteY3" fmla="*/ 426280 h 452390"/>
                    <a:gd name="connsiteX0" fmla="*/ 5961 w 544242"/>
                    <a:gd name="connsiteY0" fmla="*/ 426280 h 466279"/>
                    <a:gd name="connsiteX1" fmla="*/ 134085 w 544242"/>
                    <a:gd name="connsiteY1" fmla="*/ 0 h 466279"/>
                    <a:gd name="connsiteX2" fmla="*/ 543193 w 544242"/>
                    <a:gd name="connsiteY2" fmla="*/ 426280 h 466279"/>
                    <a:gd name="connsiteX3" fmla="*/ 5961 w 544242"/>
                    <a:gd name="connsiteY3" fmla="*/ 426280 h 466279"/>
                    <a:gd name="connsiteX0" fmla="*/ 6285 w 544340"/>
                    <a:gd name="connsiteY0" fmla="*/ 426281 h 466280"/>
                    <a:gd name="connsiteX1" fmla="*/ 134409 w 544340"/>
                    <a:gd name="connsiteY1" fmla="*/ 1 h 466280"/>
                    <a:gd name="connsiteX2" fmla="*/ 543517 w 544340"/>
                    <a:gd name="connsiteY2" fmla="*/ 426281 h 466280"/>
                    <a:gd name="connsiteX3" fmla="*/ 6285 w 544340"/>
                    <a:gd name="connsiteY3" fmla="*/ 426281 h 466280"/>
                    <a:gd name="connsiteX0" fmla="*/ 22265 w 567538"/>
                    <a:gd name="connsiteY0" fmla="*/ 426527 h 451087"/>
                    <a:gd name="connsiteX1" fmla="*/ 150389 w 567538"/>
                    <a:gd name="connsiteY1" fmla="*/ 247 h 451087"/>
                    <a:gd name="connsiteX2" fmla="*/ 566641 w 567538"/>
                    <a:gd name="connsiteY2" fmla="*/ 364615 h 451087"/>
                    <a:gd name="connsiteX3" fmla="*/ 22265 w 567538"/>
                    <a:gd name="connsiteY3" fmla="*/ 426527 h 451087"/>
                    <a:gd name="connsiteX0" fmla="*/ 22265 w 567353"/>
                    <a:gd name="connsiteY0" fmla="*/ 426555 h 458051"/>
                    <a:gd name="connsiteX1" fmla="*/ 150389 w 567353"/>
                    <a:gd name="connsiteY1" fmla="*/ 275 h 458051"/>
                    <a:gd name="connsiteX2" fmla="*/ 566641 w 567353"/>
                    <a:gd name="connsiteY2" fmla="*/ 364643 h 458051"/>
                    <a:gd name="connsiteX3" fmla="*/ 22265 w 567353"/>
                    <a:gd name="connsiteY3" fmla="*/ 426555 h 458051"/>
                    <a:gd name="connsiteX0" fmla="*/ 24539 w 550553"/>
                    <a:gd name="connsiteY0" fmla="*/ 450579 h 473407"/>
                    <a:gd name="connsiteX1" fmla="*/ 133613 w 550553"/>
                    <a:gd name="connsiteY1" fmla="*/ 487 h 473407"/>
                    <a:gd name="connsiteX2" fmla="*/ 549865 w 550553"/>
                    <a:gd name="connsiteY2" fmla="*/ 364855 h 473407"/>
                    <a:gd name="connsiteX3" fmla="*/ 24539 w 550553"/>
                    <a:gd name="connsiteY3" fmla="*/ 450579 h 473407"/>
                    <a:gd name="connsiteX0" fmla="*/ 13741 w 539755"/>
                    <a:gd name="connsiteY0" fmla="*/ 450579 h 465324"/>
                    <a:gd name="connsiteX1" fmla="*/ 122815 w 539755"/>
                    <a:gd name="connsiteY1" fmla="*/ 487 h 465324"/>
                    <a:gd name="connsiteX2" fmla="*/ 539067 w 539755"/>
                    <a:gd name="connsiteY2" fmla="*/ 364855 h 465324"/>
                    <a:gd name="connsiteX3" fmla="*/ 13741 w 539755"/>
                    <a:gd name="connsiteY3" fmla="*/ 450579 h 465324"/>
                    <a:gd name="connsiteX0" fmla="*/ 46727 w 572741"/>
                    <a:gd name="connsiteY0" fmla="*/ 450579 h 465324"/>
                    <a:gd name="connsiteX1" fmla="*/ 155801 w 572741"/>
                    <a:gd name="connsiteY1" fmla="*/ 487 h 465324"/>
                    <a:gd name="connsiteX2" fmla="*/ 572053 w 572741"/>
                    <a:gd name="connsiteY2" fmla="*/ 364855 h 465324"/>
                    <a:gd name="connsiteX3" fmla="*/ 46727 w 572741"/>
                    <a:gd name="connsiteY3" fmla="*/ 450579 h 465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72741" h="465324">
                      <a:moveTo>
                        <a:pt x="46727" y="450579"/>
                      </a:moveTo>
                      <a:cubicBezTo>
                        <a:pt x="-74424" y="368025"/>
                        <a:pt x="68247" y="14774"/>
                        <a:pt x="155801" y="487"/>
                      </a:cubicBezTo>
                      <a:cubicBezTo>
                        <a:pt x="243355" y="-13800"/>
                        <a:pt x="590232" y="289840"/>
                        <a:pt x="572053" y="364855"/>
                      </a:cubicBezTo>
                      <a:cubicBezTo>
                        <a:pt x="553874" y="439870"/>
                        <a:pt x="89908" y="492257"/>
                        <a:pt x="46727" y="450579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二等辺三角形 1033">
                  <a:extLst>
                    <a:ext uri="{FF2B5EF4-FFF2-40B4-BE49-F238E27FC236}">
                      <a16:creationId xmlns:a16="http://schemas.microsoft.com/office/drawing/2014/main" id="{36375278-250F-4C86-A9FF-3F84BA6CA428}"/>
                    </a:ext>
                  </a:extLst>
                </p:cNvPr>
                <p:cNvSpPr/>
                <p:nvPr/>
              </p:nvSpPr>
              <p:spPr>
                <a:xfrm rot="13500000">
                  <a:off x="3434659" y="4818731"/>
                  <a:ext cx="539755" cy="465324"/>
                </a:xfrm>
                <a:custGeom>
                  <a:avLst/>
                  <a:gdLst>
                    <a:gd name="connsiteX0" fmla="*/ 0 w 537232"/>
                    <a:gd name="connsiteY0" fmla="*/ 426280 h 426280"/>
                    <a:gd name="connsiteX1" fmla="*/ 128124 w 537232"/>
                    <a:gd name="connsiteY1" fmla="*/ 0 h 426280"/>
                    <a:gd name="connsiteX2" fmla="*/ 537232 w 537232"/>
                    <a:gd name="connsiteY2" fmla="*/ 426280 h 426280"/>
                    <a:gd name="connsiteX3" fmla="*/ 0 w 537232"/>
                    <a:gd name="connsiteY3" fmla="*/ 426280 h 426280"/>
                    <a:gd name="connsiteX0" fmla="*/ 0 w 538281"/>
                    <a:gd name="connsiteY0" fmla="*/ 426280 h 452390"/>
                    <a:gd name="connsiteX1" fmla="*/ 128124 w 538281"/>
                    <a:gd name="connsiteY1" fmla="*/ 0 h 452390"/>
                    <a:gd name="connsiteX2" fmla="*/ 537232 w 538281"/>
                    <a:gd name="connsiteY2" fmla="*/ 426280 h 452390"/>
                    <a:gd name="connsiteX3" fmla="*/ 0 w 538281"/>
                    <a:gd name="connsiteY3" fmla="*/ 426280 h 452390"/>
                    <a:gd name="connsiteX0" fmla="*/ 5961 w 544242"/>
                    <a:gd name="connsiteY0" fmla="*/ 426280 h 466279"/>
                    <a:gd name="connsiteX1" fmla="*/ 134085 w 544242"/>
                    <a:gd name="connsiteY1" fmla="*/ 0 h 466279"/>
                    <a:gd name="connsiteX2" fmla="*/ 543193 w 544242"/>
                    <a:gd name="connsiteY2" fmla="*/ 426280 h 466279"/>
                    <a:gd name="connsiteX3" fmla="*/ 5961 w 544242"/>
                    <a:gd name="connsiteY3" fmla="*/ 426280 h 466279"/>
                    <a:gd name="connsiteX0" fmla="*/ 6285 w 544340"/>
                    <a:gd name="connsiteY0" fmla="*/ 426281 h 466280"/>
                    <a:gd name="connsiteX1" fmla="*/ 134409 w 544340"/>
                    <a:gd name="connsiteY1" fmla="*/ 1 h 466280"/>
                    <a:gd name="connsiteX2" fmla="*/ 543517 w 544340"/>
                    <a:gd name="connsiteY2" fmla="*/ 426281 h 466280"/>
                    <a:gd name="connsiteX3" fmla="*/ 6285 w 544340"/>
                    <a:gd name="connsiteY3" fmla="*/ 426281 h 466280"/>
                    <a:gd name="connsiteX0" fmla="*/ 22265 w 567538"/>
                    <a:gd name="connsiteY0" fmla="*/ 426527 h 451087"/>
                    <a:gd name="connsiteX1" fmla="*/ 150389 w 567538"/>
                    <a:gd name="connsiteY1" fmla="*/ 247 h 451087"/>
                    <a:gd name="connsiteX2" fmla="*/ 566641 w 567538"/>
                    <a:gd name="connsiteY2" fmla="*/ 364615 h 451087"/>
                    <a:gd name="connsiteX3" fmla="*/ 22265 w 567538"/>
                    <a:gd name="connsiteY3" fmla="*/ 426527 h 451087"/>
                    <a:gd name="connsiteX0" fmla="*/ 22265 w 567353"/>
                    <a:gd name="connsiteY0" fmla="*/ 426555 h 458051"/>
                    <a:gd name="connsiteX1" fmla="*/ 150389 w 567353"/>
                    <a:gd name="connsiteY1" fmla="*/ 275 h 458051"/>
                    <a:gd name="connsiteX2" fmla="*/ 566641 w 567353"/>
                    <a:gd name="connsiteY2" fmla="*/ 364643 h 458051"/>
                    <a:gd name="connsiteX3" fmla="*/ 22265 w 567353"/>
                    <a:gd name="connsiteY3" fmla="*/ 426555 h 458051"/>
                    <a:gd name="connsiteX0" fmla="*/ 24539 w 550553"/>
                    <a:gd name="connsiteY0" fmla="*/ 450579 h 473407"/>
                    <a:gd name="connsiteX1" fmla="*/ 133613 w 550553"/>
                    <a:gd name="connsiteY1" fmla="*/ 487 h 473407"/>
                    <a:gd name="connsiteX2" fmla="*/ 549865 w 550553"/>
                    <a:gd name="connsiteY2" fmla="*/ 364855 h 473407"/>
                    <a:gd name="connsiteX3" fmla="*/ 24539 w 550553"/>
                    <a:gd name="connsiteY3" fmla="*/ 450579 h 473407"/>
                    <a:gd name="connsiteX0" fmla="*/ 13741 w 539755"/>
                    <a:gd name="connsiteY0" fmla="*/ 450579 h 465324"/>
                    <a:gd name="connsiteX1" fmla="*/ 122815 w 539755"/>
                    <a:gd name="connsiteY1" fmla="*/ 487 h 465324"/>
                    <a:gd name="connsiteX2" fmla="*/ 539067 w 539755"/>
                    <a:gd name="connsiteY2" fmla="*/ 364855 h 465324"/>
                    <a:gd name="connsiteX3" fmla="*/ 13741 w 539755"/>
                    <a:gd name="connsiteY3" fmla="*/ 450579 h 465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9755" h="465324">
                      <a:moveTo>
                        <a:pt x="13741" y="450579"/>
                      </a:moveTo>
                      <a:cubicBezTo>
                        <a:pt x="-29440" y="408901"/>
                        <a:pt x="35261" y="14774"/>
                        <a:pt x="122815" y="487"/>
                      </a:cubicBezTo>
                      <a:cubicBezTo>
                        <a:pt x="210369" y="-13800"/>
                        <a:pt x="557246" y="289840"/>
                        <a:pt x="539067" y="364855"/>
                      </a:cubicBezTo>
                      <a:cubicBezTo>
                        <a:pt x="520888" y="439870"/>
                        <a:pt x="56922" y="492257"/>
                        <a:pt x="13741" y="45057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二等辺三角形 1033">
                  <a:extLst>
                    <a:ext uri="{FF2B5EF4-FFF2-40B4-BE49-F238E27FC236}">
                      <a16:creationId xmlns:a16="http://schemas.microsoft.com/office/drawing/2014/main" id="{088C0506-7876-4E3A-9A9C-D097F66F4A53}"/>
                    </a:ext>
                  </a:extLst>
                </p:cNvPr>
                <p:cNvSpPr/>
                <p:nvPr/>
              </p:nvSpPr>
              <p:spPr>
                <a:xfrm rot="13500000">
                  <a:off x="3482780" y="4881953"/>
                  <a:ext cx="437671" cy="402520"/>
                </a:xfrm>
                <a:custGeom>
                  <a:avLst/>
                  <a:gdLst>
                    <a:gd name="connsiteX0" fmla="*/ 0 w 537232"/>
                    <a:gd name="connsiteY0" fmla="*/ 426280 h 426280"/>
                    <a:gd name="connsiteX1" fmla="*/ 128124 w 537232"/>
                    <a:gd name="connsiteY1" fmla="*/ 0 h 426280"/>
                    <a:gd name="connsiteX2" fmla="*/ 537232 w 537232"/>
                    <a:gd name="connsiteY2" fmla="*/ 426280 h 426280"/>
                    <a:gd name="connsiteX3" fmla="*/ 0 w 537232"/>
                    <a:gd name="connsiteY3" fmla="*/ 426280 h 426280"/>
                    <a:gd name="connsiteX0" fmla="*/ 0 w 538281"/>
                    <a:gd name="connsiteY0" fmla="*/ 426280 h 452390"/>
                    <a:gd name="connsiteX1" fmla="*/ 128124 w 538281"/>
                    <a:gd name="connsiteY1" fmla="*/ 0 h 452390"/>
                    <a:gd name="connsiteX2" fmla="*/ 537232 w 538281"/>
                    <a:gd name="connsiteY2" fmla="*/ 426280 h 452390"/>
                    <a:gd name="connsiteX3" fmla="*/ 0 w 538281"/>
                    <a:gd name="connsiteY3" fmla="*/ 426280 h 452390"/>
                    <a:gd name="connsiteX0" fmla="*/ 5961 w 544242"/>
                    <a:gd name="connsiteY0" fmla="*/ 426280 h 466279"/>
                    <a:gd name="connsiteX1" fmla="*/ 134085 w 544242"/>
                    <a:gd name="connsiteY1" fmla="*/ 0 h 466279"/>
                    <a:gd name="connsiteX2" fmla="*/ 543193 w 544242"/>
                    <a:gd name="connsiteY2" fmla="*/ 426280 h 466279"/>
                    <a:gd name="connsiteX3" fmla="*/ 5961 w 544242"/>
                    <a:gd name="connsiteY3" fmla="*/ 426280 h 466279"/>
                    <a:gd name="connsiteX0" fmla="*/ 6285 w 544340"/>
                    <a:gd name="connsiteY0" fmla="*/ 426281 h 466280"/>
                    <a:gd name="connsiteX1" fmla="*/ 134409 w 544340"/>
                    <a:gd name="connsiteY1" fmla="*/ 1 h 466280"/>
                    <a:gd name="connsiteX2" fmla="*/ 543517 w 544340"/>
                    <a:gd name="connsiteY2" fmla="*/ 426281 h 466280"/>
                    <a:gd name="connsiteX3" fmla="*/ 6285 w 544340"/>
                    <a:gd name="connsiteY3" fmla="*/ 426281 h 466280"/>
                    <a:gd name="connsiteX0" fmla="*/ 22265 w 567538"/>
                    <a:gd name="connsiteY0" fmla="*/ 426527 h 451087"/>
                    <a:gd name="connsiteX1" fmla="*/ 150389 w 567538"/>
                    <a:gd name="connsiteY1" fmla="*/ 247 h 451087"/>
                    <a:gd name="connsiteX2" fmla="*/ 566641 w 567538"/>
                    <a:gd name="connsiteY2" fmla="*/ 364615 h 451087"/>
                    <a:gd name="connsiteX3" fmla="*/ 22265 w 567538"/>
                    <a:gd name="connsiteY3" fmla="*/ 426527 h 451087"/>
                    <a:gd name="connsiteX0" fmla="*/ 22265 w 567353"/>
                    <a:gd name="connsiteY0" fmla="*/ 426555 h 458051"/>
                    <a:gd name="connsiteX1" fmla="*/ 150389 w 567353"/>
                    <a:gd name="connsiteY1" fmla="*/ 275 h 458051"/>
                    <a:gd name="connsiteX2" fmla="*/ 566641 w 567353"/>
                    <a:gd name="connsiteY2" fmla="*/ 364643 h 458051"/>
                    <a:gd name="connsiteX3" fmla="*/ 22265 w 567353"/>
                    <a:gd name="connsiteY3" fmla="*/ 426555 h 458051"/>
                    <a:gd name="connsiteX0" fmla="*/ 24539 w 550553"/>
                    <a:gd name="connsiteY0" fmla="*/ 450579 h 473407"/>
                    <a:gd name="connsiteX1" fmla="*/ 133613 w 550553"/>
                    <a:gd name="connsiteY1" fmla="*/ 487 h 473407"/>
                    <a:gd name="connsiteX2" fmla="*/ 549865 w 550553"/>
                    <a:gd name="connsiteY2" fmla="*/ 364855 h 473407"/>
                    <a:gd name="connsiteX3" fmla="*/ 24539 w 550553"/>
                    <a:gd name="connsiteY3" fmla="*/ 450579 h 473407"/>
                    <a:gd name="connsiteX0" fmla="*/ 13741 w 539755"/>
                    <a:gd name="connsiteY0" fmla="*/ 450579 h 465324"/>
                    <a:gd name="connsiteX1" fmla="*/ 122815 w 539755"/>
                    <a:gd name="connsiteY1" fmla="*/ 487 h 465324"/>
                    <a:gd name="connsiteX2" fmla="*/ 539067 w 539755"/>
                    <a:gd name="connsiteY2" fmla="*/ 364855 h 465324"/>
                    <a:gd name="connsiteX3" fmla="*/ 13741 w 539755"/>
                    <a:gd name="connsiteY3" fmla="*/ 450579 h 465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9755" h="465324">
                      <a:moveTo>
                        <a:pt x="13741" y="450579"/>
                      </a:moveTo>
                      <a:cubicBezTo>
                        <a:pt x="-29440" y="408901"/>
                        <a:pt x="35261" y="14774"/>
                        <a:pt x="122815" y="487"/>
                      </a:cubicBezTo>
                      <a:cubicBezTo>
                        <a:pt x="210369" y="-13800"/>
                        <a:pt x="557246" y="289840"/>
                        <a:pt x="539067" y="364855"/>
                      </a:cubicBezTo>
                      <a:cubicBezTo>
                        <a:pt x="520888" y="439870"/>
                        <a:pt x="56922" y="492257"/>
                        <a:pt x="13741" y="450579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68" name="グループ化 67">
            <a:extLst>
              <a:ext uri="{FF2B5EF4-FFF2-40B4-BE49-F238E27FC236}">
                <a16:creationId xmlns:a16="http://schemas.microsoft.com/office/drawing/2014/main" id="{E7D27FDB-FDA2-43EC-A158-29C02FABCBC4}"/>
              </a:ext>
            </a:extLst>
          </p:cNvPr>
          <p:cNvGrpSpPr/>
          <p:nvPr/>
        </p:nvGrpSpPr>
        <p:grpSpPr>
          <a:xfrm>
            <a:off x="1204398" y="1101670"/>
            <a:ext cx="1688682" cy="2370201"/>
            <a:chOff x="1482078" y="1101670"/>
            <a:chExt cx="1688682" cy="2370201"/>
          </a:xfrm>
        </p:grpSpPr>
        <p:grpSp>
          <p:nvGrpSpPr>
            <p:cNvPr id="69" name="グループ化 68">
              <a:extLst>
                <a:ext uri="{FF2B5EF4-FFF2-40B4-BE49-F238E27FC236}">
                  <a16:creationId xmlns:a16="http://schemas.microsoft.com/office/drawing/2014/main" id="{03E949D4-B2C6-4868-BD82-2EE5EFD7B4F6}"/>
                </a:ext>
              </a:extLst>
            </p:cNvPr>
            <p:cNvGrpSpPr/>
            <p:nvPr/>
          </p:nvGrpSpPr>
          <p:grpSpPr>
            <a:xfrm>
              <a:off x="1482078" y="1101670"/>
              <a:ext cx="1264763" cy="2370201"/>
              <a:chOff x="2052979" y="1101670"/>
              <a:chExt cx="1264763" cy="2370201"/>
            </a:xfrm>
          </p:grpSpPr>
          <p:sp>
            <p:nvSpPr>
              <p:cNvPr id="71" name="台形 70">
                <a:extLst>
                  <a:ext uri="{FF2B5EF4-FFF2-40B4-BE49-F238E27FC236}">
                    <a16:creationId xmlns:a16="http://schemas.microsoft.com/office/drawing/2014/main" id="{4F7FCF1E-376E-4236-94AE-4CE5EBC8C714}"/>
                  </a:ext>
                </a:extLst>
              </p:cNvPr>
              <p:cNvSpPr/>
              <p:nvPr/>
            </p:nvSpPr>
            <p:spPr>
              <a:xfrm>
                <a:off x="2559551" y="1804963"/>
                <a:ext cx="133902" cy="169732"/>
              </a:xfrm>
              <a:prstGeom prst="trapezoid">
                <a:avLst>
                  <a:gd name="adj" fmla="val 13481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FD35E345-9130-4A72-A615-127D8E23AA78}"/>
                  </a:ext>
                </a:extLst>
              </p:cNvPr>
              <p:cNvSpPr/>
              <p:nvPr/>
            </p:nvSpPr>
            <p:spPr>
              <a:xfrm rot="9900000">
                <a:off x="2689565" y="2720529"/>
                <a:ext cx="491989" cy="507204"/>
              </a:xfrm>
              <a:custGeom>
                <a:avLst/>
                <a:gdLst>
                  <a:gd name="connsiteX0" fmla="*/ 376727 w 652951"/>
                  <a:gd name="connsiteY0" fmla="*/ 673144 h 673144"/>
                  <a:gd name="connsiteX1" fmla="*/ 397628 w 652951"/>
                  <a:gd name="connsiteY1" fmla="*/ 297836 h 673144"/>
                  <a:gd name="connsiteX2" fmla="*/ 0 w 652951"/>
                  <a:gd name="connsiteY2" fmla="*/ 143123 h 673144"/>
                  <a:gd name="connsiteX3" fmla="*/ 38349 w 652951"/>
                  <a:gd name="connsiteY3" fmla="*/ 0 h 673144"/>
                  <a:gd name="connsiteX4" fmla="*/ 618672 w 652951"/>
                  <a:gd name="connsiteY4" fmla="*/ 89212 h 673144"/>
                  <a:gd name="connsiteX5" fmla="*/ 618593 w 652951"/>
                  <a:gd name="connsiteY5" fmla="*/ 89506 h 673144"/>
                  <a:gd name="connsiteX6" fmla="*/ 620448 w 652951"/>
                  <a:gd name="connsiteY6" fmla="*/ 89506 h 673144"/>
                  <a:gd name="connsiteX7" fmla="*/ 652951 w 652951"/>
                  <a:gd name="connsiteY7" fmla="*/ 673144 h 673144"/>
                  <a:gd name="connsiteX0" fmla="*/ 376727 w 652951"/>
                  <a:gd name="connsiteY0" fmla="*/ 673144 h 673144"/>
                  <a:gd name="connsiteX1" fmla="*/ 397628 w 652951"/>
                  <a:gd name="connsiteY1" fmla="*/ 297836 h 673144"/>
                  <a:gd name="connsiteX2" fmla="*/ 0 w 652951"/>
                  <a:gd name="connsiteY2" fmla="*/ 143123 h 673144"/>
                  <a:gd name="connsiteX3" fmla="*/ 38349 w 652951"/>
                  <a:gd name="connsiteY3" fmla="*/ 0 h 673144"/>
                  <a:gd name="connsiteX4" fmla="*/ 618672 w 652951"/>
                  <a:gd name="connsiteY4" fmla="*/ 89212 h 673144"/>
                  <a:gd name="connsiteX5" fmla="*/ 618593 w 652951"/>
                  <a:gd name="connsiteY5" fmla="*/ 89506 h 673144"/>
                  <a:gd name="connsiteX6" fmla="*/ 652951 w 652951"/>
                  <a:gd name="connsiteY6" fmla="*/ 673144 h 673144"/>
                  <a:gd name="connsiteX7" fmla="*/ 376727 w 652951"/>
                  <a:gd name="connsiteY7" fmla="*/ 673144 h 673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52951" h="673144">
                    <a:moveTo>
                      <a:pt x="376727" y="673144"/>
                    </a:moveTo>
                    <a:lnTo>
                      <a:pt x="397628" y="297836"/>
                    </a:lnTo>
                    <a:lnTo>
                      <a:pt x="0" y="143123"/>
                    </a:lnTo>
                    <a:lnTo>
                      <a:pt x="38349" y="0"/>
                    </a:lnTo>
                    <a:lnTo>
                      <a:pt x="618672" y="89212"/>
                    </a:lnTo>
                    <a:cubicBezTo>
                      <a:pt x="618646" y="89310"/>
                      <a:pt x="618619" y="89408"/>
                      <a:pt x="618593" y="89506"/>
                    </a:cubicBezTo>
                    <a:lnTo>
                      <a:pt x="652951" y="673144"/>
                    </a:lnTo>
                    <a:lnTo>
                      <a:pt x="376727" y="673144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台形 72">
                <a:extLst>
                  <a:ext uri="{FF2B5EF4-FFF2-40B4-BE49-F238E27FC236}">
                    <a16:creationId xmlns:a16="http://schemas.microsoft.com/office/drawing/2014/main" id="{E7CD69DF-1E0B-4B03-A289-7856D0FC6451}"/>
                  </a:ext>
                </a:extLst>
              </p:cNvPr>
              <p:cNvSpPr/>
              <p:nvPr/>
            </p:nvSpPr>
            <p:spPr>
              <a:xfrm rot="12600000">
                <a:off x="2335925" y="2827316"/>
                <a:ext cx="208131" cy="626192"/>
              </a:xfrm>
              <a:prstGeom prst="trapezoid">
                <a:avLst>
                  <a:gd name="adj" fmla="val 23179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96B26118-85AA-4081-B242-E800E112F6DE}"/>
                  </a:ext>
                </a:extLst>
              </p:cNvPr>
              <p:cNvSpPr/>
              <p:nvPr/>
            </p:nvSpPr>
            <p:spPr>
              <a:xfrm rot="1800000">
                <a:off x="2052979" y="3308596"/>
                <a:ext cx="316384" cy="163275"/>
              </a:xfrm>
              <a:custGeom>
                <a:avLst/>
                <a:gdLst>
                  <a:gd name="connsiteX0" fmla="*/ 98822 w 368198"/>
                  <a:gd name="connsiteY0" fmla="*/ 0 h 197644"/>
                  <a:gd name="connsiteX1" fmla="*/ 192780 w 368198"/>
                  <a:gd name="connsiteY1" fmla="*/ 0 h 197644"/>
                  <a:gd name="connsiteX2" fmla="*/ 240903 w 368198"/>
                  <a:gd name="connsiteY2" fmla="*/ 0 h 197644"/>
                  <a:gd name="connsiteX3" fmla="*/ 344386 w 368198"/>
                  <a:gd name="connsiteY3" fmla="*/ 0 h 197644"/>
                  <a:gd name="connsiteX4" fmla="*/ 368198 w 368198"/>
                  <a:gd name="connsiteY4" fmla="*/ 23812 h 197644"/>
                  <a:gd name="connsiteX5" fmla="*/ 368198 w 368198"/>
                  <a:gd name="connsiteY5" fmla="*/ 169071 h 197644"/>
                  <a:gd name="connsiteX6" fmla="*/ 339625 w 368198"/>
                  <a:gd name="connsiteY6" fmla="*/ 197644 h 197644"/>
                  <a:gd name="connsiteX7" fmla="*/ 311152 w 368198"/>
                  <a:gd name="connsiteY7" fmla="*/ 197644 h 197644"/>
                  <a:gd name="connsiteX8" fmla="*/ 197541 w 368198"/>
                  <a:gd name="connsiteY8" fmla="*/ 197644 h 197644"/>
                  <a:gd name="connsiteX9" fmla="*/ 28573 w 368198"/>
                  <a:gd name="connsiteY9" fmla="*/ 197644 h 197644"/>
                  <a:gd name="connsiteX10" fmla="*/ 0 w 368198"/>
                  <a:gd name="connsiteY10" fmla="*/ 169071 h 197644"/>
                  <a:gd name="connsiteX11" fmla="*/ 0 w 368198"/>
                  <a:gd name="connsiteY11" fmla="*/ 98822 h 197644"/>
                  <a:gd name="connsiteX12" fmla="*/ 98822 w 368198"/>
                  <a:gd name="connsiteY12" fmla="*/ 0 h 197644"/>
                  <a:gd name="connsiteX0" fmla="*/ 98822 w 368198"/>
                  <a:gd name="connsiteY0" fmla="*/ 0 h 197644"/>
                  <a:gd name="connsiteX1" fmla="*/ 192780 w 368198"/>
                  <a:gd name="connsiteY1" fmla="*/ 0 h 197644"/>
                  <a:gd name="connsiteX2" fmla="*/ 344386 w 368198"/>
                  <a:gd name="connsiteY2" fmla="*/ 0 h 197644"/>
                  <a:gd name="connsiteX3" fmla="*/ 368198 w 368198"/>
                  <a:gd name="connsiteY3" fmla="*/ 23812 h 197644"/>
                  <a:gd name="connsiteX4" fmla="*/ 368198 w 368198"/>
                  <a:gd name="connsiteY4" fmla="*/ 169071 h 197644"/>
                  <a:gd name="connsiteX5" fmla="*/ 339625 w 368198"/>
                  <a:gd name="connsiteY5" fmla="*/ 197644 h 197644"/>
                  <a:gd name="connsiteX6" fmla="*/ 311152 w 368198"/>
                  <a:gd name="connsiteY6" fmla="*/ 197644 h 197644"/>
                  <a:gd name="connsiteX7" fmla="*/ 197541 w 368198"/>
                  <a:gd name="connsiteY7" fmla="*/ 197644 h 197644"/>
                  <a:gd name="connsiteX8" fmla="*/ 28573 w 368198"/>
                  <a:gd name="connsiteY8" fmla="*/ 197644 h 197644"/>
                  <a:gd name="connsiteX9" fmla="*/ 0 w 368198"/>
                  <a:gd name="connsiteY9" fmla="*/ 169071 h 197644"/>
                  <a:gd name="connsiteX10" fmla="*/ 0 w 368198"/>
                  <a:gd name="connsiteY10" fmla="*/ 98822 h 197644"/>
                  <a:gd name="connsiteX11" fmla="*/ 98822 w 368198"/>
                  <a:gd name="connsiteY11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311152 w 368198"/>
                  <a:gd name="connsiteY5" fmla="*/ 197644 h 197644"/>
                  <a:gd name="connsiteX6" fmla="*/ 197541 w 368198"/>
                  <a:gd name="connsiteY6" fmla="*/ 197644 h 197644"/>
                  <a:gd name="connsiteX7" fmla="*/ 28573 w 368198"/>
                  <a:gd name="connsiteY7" fmla="*/ 197644 h 197644"/>
                  <a:gd name="connsiteX8" fmla="*/ 0 w 368198"/>
                  <a:gd name="connsiteY8" fmla="*/ 169071 h 197644"/>
                  <a:gd name="connsiteX9" fmla="*/ 0 w 368198"/>
                  <a:gd name="connsiteY9" fmla="*/ 98822 h 197644"/>
                  <a:gd name="connsiteX10" fmla="*/ 98822 w 368198"/>
                  <a:gd name="connsiteY10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311152 w 368198"/>
                  <a:gd name="connsiteY5" fmla="*/ 197644 h 197644"/>
                  <a:gd name="connsiteX6" fmla="*/ 28573 w 368198"/>
                  <a:gd name="connsiteY6" fmla="*/ 197644 h 197644"/>
                  <a:gd name="connsiteX7" fmla="*/ 0 w 368198"/>
                  <a:gd name="connsiteY7" fmla="*/ 169071 h 197644"/>
                  <a:gd name="connsiteX8" fmla="*/ 0 w 368198"/>
                  <a:gd name="connsiteY8" fmla="*/ 98822 h 197644"/>
                  <a:gd name="connsiteX9" fmla="*/ 98822 w 368198"/>
                  <a:gd name="connsiteY9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28573 w 368198"/>
                  <a:gd name="connsiteY5" fmla="*/ 197644 h 197644"/>
                  <a:gd name="connsiteX6" fmla="*/ 0 w 368198"/>
                  <a:gd name="connsiteY6" fmla="*/ 169071 h 197644"/>
                  <a:gd name="connsiteX7" fmla="*/ 0 w 368198"/>
                  <a:gd name="connsiteY7" fmla="*/ 98822 h 197644"/>
                  <a:gd name="connsiteX8" fmla="*/ 98822 w 368198"/>
                  <a:gd name="connsiteY8" fmla="*/ 0 h 197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68198" h="197644">
                    <a:moveTo>
                      <a:pt x="98822" y="0"/>
                    </a:moveTo>
                    <a:lnTo>
                      <a:pt x="344386" y="0"/>
                    </a:lnTo>
                    <a:cubicBezTo>
                      <a:pt x="357537" y="0"/>
                      <a:pt x="368198" y="10661"/>
                      <a:pt x="368198" y="23812"/>
                    </a:cubicBezTo>
                    <a:lnTo>
                      <a:pt x="368198" y="169071"/>
                    </a:lnTo>
                    <a:cubicBezTo>
                      <a:pt x="368198" y="184851"/>
                      <a:pt x="355405" y="197644"/>
                      <a:pt x="339625" y="197644"/>
                    </a:cubicBezTo>
                    <a:lnTo>
                      <a:pt x="28573" y="197644"/>
                    </a:lnTo>
                    <a:cubicBezTo>
                      <a:pt x="12793" y="197644"/>
                      <a:pt x="0" y="184851"/>
                      <a:pt x="0" y="169071"/>
                    </a:cubicBezTo>
                    <a:lnTo>
                      <a:pt x="0" y="98822"/>
                    </a:lnTo>
                    <a:cubicBezTo>
                      <a:pt x="0" y="44244"/>
                      <a:pt x="44244" y="0"/>
                      <a:pt x="98822" y="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" name="台形 74">
                <a:extLst>
                  <a:ext uri="{FF2B5EF4-FFF2-40B4-BE49-F238E27FC236}">
                    <a16:creationId xmlns:a16="http://schemas.microsoft.com/office/drawing/2014/main" id="{87E80D7A-65A8-4C1D-AC15-08724BF11C57}"/>
                  </a:ext>
                </a:extLst>
              </p:cNvPr>
              <p:cNvSpPr/>
              <p:nvPr/>
            </p:nvSpPr>
            <p:spPr>
              <a:xfrm rot="9000000">
                <a:off x="2558069" y="2669261"/>
                <a:ext cx="337980" cy="361174"/>
              </a:xfrm>
              <a:prstGeom prst="trapezoid">
                <a:avLst>
                  <a:gd name="adj" fmla="val 11414"/>
                </a:avLst>
              </a:prstGeom>
              <a:solidFill>
                <a:schemeClr val="accent1">
                  <a:lumMod val="7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342900" indent="-342900" algn="ctr">
                  <a:buFont typeface="+mj-lt"/>
                  <a:buAutoNum type="arabicPeriod"/>
                </a:pPr>
                <a:endParaRPr kumimoji="1" lang="ja-JP" altLang="en-US"/>
              </a:p>
            </p:txBody>
          </p:sp>
          <p:sp>
            <p:nvSpPr>
              <p:cNvPr id="76" name="台形 75">
                <a:extLst>
                  <a:ext uri="{FF2B5EF4-FFF2-40B4-BE49-F238E27FC236}">
                    <a16:creationId xmlns:a16="http://schemas.microsoft.com/office/drawing/2014/main" id="{296541F0-876B-43EC-B2C7-EE5CD2950B18}"/>
                  </a:ext>
                </a:extLst>
              </p:cNvPr>
              <p:cNvSpPr/>
              <p:nvPr/>
            </p:nvSpPr>
            <p:spPr>
              <a:xfrm rot="11700000">
                <a:off x="2380769" y="2613897"/>
                <a:ext cx="387555" cy="443177"/>
              </a:xfrm>
              <a:prstGeom prst="trapezoid">
                <a:avLst>
                  <a:gd name="adj" fmla="val 11414"/>
                </a:avLst>
              </a:prstGeom>
              <a:solidFill>
                <a:schemeClr val="accent1">
                  <a:lumMod val="7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342900" indent="-342900" algn="ctr">
                  <a:buFont typeface="+mj-lt"/>
                  <a:buAutoNum type="arabicPeriod"/>
                </a:pPr>
                <a:endParaRPr kumimoji="1" lang="ja-JP" altLang="en-US"/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5DF854B4-FFD7-481A-9236-4E93C3C85852}"/>
                  </a:ext>
                </a:extLst>
              </p:cNvPr>
              <p:cNvSpPr/>
              <p:nvPr/>
            </p:nvSpPr>
            <p:spPr>
              <a:xfrm rot="17100000">
                <a:off x="3077913" y="3116987"/>
                <a:ext cx="316384" cy="163275"/>
              </a:xfrm>
              <a:custGeom>
                <a:avLst/>
                <a:gdLst>
                  <a:gd name="connsiteX0" fmla="*/ 98822 w 368198"/>
                  <a:gd name="connsiteY0" fmla="*/ 0 h 197644"/>
                  <a:gd name="connsiteX1" fmla="*/ 192780 w 368198"/>
                  <a:gd name="connsiteY1" fmla="*/ 0 h 197644"/>
                  <a:gd name="connsiteX2" fmla="*/ 240903 w 368198"/>
                  <a:gd name="connsiteY2" fmla="*/ 0 h 197644"/>
                  <a:gd name="connsiteX3" fmla="*/ 344386 w 368198"/>
                  <a:gd name="connsiteY3" fmla="*/ 0 h 197644"/>
                  <a:gd name="connsiteX4" fmla="*/ 368198 w 368198"/>
                  <a:gd name="connsiteY4" fmla="*/ 23812 h 197644"/>
                  <a:gd name="connsiteX5" fmla="*/ 368198 w 368198"/>
                  <a:gd name="connsiteY5" fmla="*/ 169071 h 197644"/>
                  <a:gd name="connsiteX6" fmla="*/ 339625 w 368198"/>
                  <a:gd name="connsiteY6" fmla="*/ 197644 h 197644"/>
                  <a:gd name="connsiteX7" fmla="*/ 311152 w 368198"/>
                  <a:gd name="connsiteY7" fmla="*/ 197644 h 197644"/>
                  <a:gd name="connsiteX8" fmla="*/ 197541 w 368198"/>
                  <a:gd name="connsiteY8" fmla="*/ 197644 h 197644"/>
                  <a:gd name="connsiteX9" fmla="*/ 28573 w 368198"/>
                  <a:gd name="connsiteY9" fmla="*/ 197644 h 197644"/>
                  <a:gd name="connsiteX10" fmla="*/ 0 w 368198"/>
                  <a:gd name="connsiteY10" fmla="*/ 169071 h 197644"/>
                  <a:gd name="connsiteX11" fmla="*/ 0 w 368198"/>
                  <a:gd name="connsiteY11" fmla="*/ 98822 h 197644"/>
                  <a:gd name="connsiteX12" fmla="*/ 98822 w 368198"/>
                  <a:gd name="connsiteY12" fmla="*/ 0 h 197644"/>
                  <a:gd name="connsiteX0" fmla="*/ 98822 w 368198"/>
                  <a:gd name="connsiteY0" fmla="*/ 0 h 197644"/>
                  <a:gd name="connsiteX1" fmla="*/ 192780 w 368198"/>
                  <a:gd name="connsiteY1" fmla="*/ 0 h 197644"/>
                  <a:gd name="connsiteX2" fmla="*/ 344386 w 368198"/>
                  <a:gd name="connsiteY2" fmla="*/ 0 h 197644"/>
                  <a:gd name="connsiteX3" fmla="*/ 368198 w 368198"/>
                  <a:gd name="connsiteY3" fmla="*/ 23812 h 197644"/>
                  <a:gd name="connsiteX4" fmla="*/ 368198 w 368198"/>
                  <a:gd name="connsiteY4" fmla="*/ 169071 h 197644"/>
                  <a:gd name="connsiteX5" fmla="*/ 339625 w 368198"/>
                  <a:gd name="connsiteY5" fmla="*/ 197644 h 197644"/>
                  <a:gd name="connsiteX6" fmla="*/ 311152 w 368198"/>
                  <a:gd name="connsiteY6" fmla="*/ 197644 h 197644"/>
                  <a:gd name="connsiteX7" fmla="*/ 197541 w 368198"/>
                  <a:gd name="connsiteY7" fmla="*/ 197644 h 197644"/>
                  <a:gd name="connsiteX8" fmla="*/ 28573 w 368198"/>
                  <a:gd name="connsiteY8" fmla="*/ 197644 h 197644"/>
                  <a:gd name="connsiteX9" fmla="*/ 0 w 368198"/>
                  <a:gd name="connsiteY9" fmla="*/ 169071 h 197644"/>
                  <a:gd name="connsiteX10" fmla="*/ 0 w 368198"/>
                  <a:gd name="connsiteY10" fmla="*/ 98822 h 197644"/>
                  <a:gd name="connsiteX11" fmla="*/ 98822 w 368198"/>
                  <a:gd name="connsiteY11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311152 w 368198"/>
                  <a:gd name="connsiteY5" fmla="*/ 197644 h 197644"/>
                  <a:gd name="connsiteX6" fmla="*/ 197541 w 368198"/>
                  <a:gd name="connsiteY6" fmla="*/ 197644 h 197644"/>
                  <a:gd name="connsiteX7" fmla="*/ 28573 w 368198"/>
                  <a:gd name="connsiteY7" fmla="*/ 197644 h 197644"/>
                  <a:gd name="connsiteX8" fmla="*/ 0 w 368198"/>
                  <a:gd name="connsiteY8" fmla="*/ 169071 h 197644"/>
                  <a:gd name="connsiteX9" fmla="*/ 0 w 368198"/>
                  <a:gd name="connsiteY9" fmla="*/ 98822 h 197644"/>
                  <a:gd name="connsiteX10" fmla="*/ 98822 w 368198"/>
                  <a:gd name="connsiteY10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311152 w 368198"/>
                  <a:gd name="connsiteY5" fmla="*/ 197644 h 197644"/>
                  <a:gd name="connsiteX6" fmla="*/ 28573 w 368198"/>
                  <a:gd name="connsiteY6" fmla="*/ 197644 h 197644"/>
                  <a:gd name="connsiteX7" fmla="*/ 0 w 368198"/>
                  <a:gd name="connsiteY7" fmla="*/ 169071 h 197644"/>
                  <a:gd name="connsiteX8" fmla="*/ 0 w 368198"/>
                  <a:gd name="connsiteY8" fmla="*/ 98822 h 197644"/>
                  <a:gd name="connsiteX9" fmla="*/ 98822 w 368198"/>
                  <a:gd name="connsiteY9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28573 w 368198"/>
                  <a:gd name="connsiteY5" fmla="*/ 197644 h 197644"/>
                  <a:gd name="connsiteX6" fmla="*/ 0 w 368198"/>
                  <a:gd name="connsiteY6" fmla="*/ 169071 h 197644"/>
                  <a:gd name="connsiteX7" fmla="*/ 0 w 368198"/>
                  <a:gd name="connsiteY7" fmla="*/ 98822 h 197644"/>
                  <a:gd name="connsiteX8" fmla="*/ 98822 w 368198"/>
                  <a:gd name="connsiteY8" fmla="*/ 0 h 197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68198" h="197644">
                    <a:moveTo>
                      <a:pt x="98822" y="0"/>
                    </a:moveTo>
                    <a:lnTo>
                      <a:pt x="344386" y="0"/>
                    </a:lnTo>
                    <a:cubicBezTo>
                      <a:pt x="357537" y="0"/>
                      <a:pt x="368198" y="10661"/>
                      <a:pt x="368198" y="23812"/>
                    </a:cubicBezTo>
                    <a:lnTo>
                      <a:pt x="368198" y="169071"/>
                    </a:lnTo>
                    <a:cubicBezTo>
                      <a:pt x="368198" y="184851"/>
                      <a:pt x="355405" y="197644"/>
                      <a:pt x="339625" y="197644"/>
                    </a:cubicBezTo>
                    <a:lnTo>
                      <a:pt x="28573" y="197644"/>
                    </a:lnTo>
                    <a:cubicBezTo>
                      <a:pt x="12793" y="197644"/>
                      <a:pt x="0" y="184851"/>
                      <a:pt x="0" y="169071"/>
                    </a:cubicBezTo>
                    <a:lnTo>
                      <a:pt x="0" y="98822"/>
                    </a:lnTo>
                    <a:cubicBezTo>
                      <a:pt x="0" y="44244"/>
                      <a:pt x="44244" y="0"/>
                      <a:pt x="98822" y="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" name="四角形: 上の 2 つの角を丸める 77">
                <a:extLst>
                  <a:ext uri="{FF2B5EF4-FFF2-40B4-BE49-F238E27FC236}">
                    <a16:creationId xmlns:a16="http://schemas.microsoft.com/office/drawing/2014/main" id="{AC55A007-2646-4C82-84B5-D48ED0D1D254}"/>
                  </a:ext>
                </a:extLst>
              </p:cNvPr>
              <p:cNvSpPr/>
              <p:nvPr/>
            </p:nvSpPr>
            <p:spPr>
              <a:xfrm>
                <a:off x="2425041" y="1929197"/>
                <a:ext cx="401509" cy="767209"/>
              </a:xfrm>
              <a:prstGeom prst="round2SameRect">
                <a:avLst>
                  <a:gd name="adj1" fmla="val 40038"/>
                  <a:gd name="adj2" fmla="val 0"/>
                </a:avLst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9" name="グループ化 78">
                <a:extLst>
                  <a:ext uri="{FF2B5EF4-FFF2-40B4-BE49-F238E27FC236}">
                    <a16:creationId xmlns:a16="http://schemas.microsoft.com/office/drawing/2014/main" id="{00AB7C70-4B4A-4220-A665-EFB139AE2B2C}"/>
                  </a:ext>
                </a:extLst>
              </p:cNvPr>
              <p:cNvGrpSpPr/>
              <p:nvPr/>
            </p:nvGrpSpPr>
            <p:grpSpPr>
              <a:xfrm rot="900000">
                <a:off x="2137586" y="1101670"/>
                <a:ext cx="989449" cy="779818"/>
                <a:chOff x="2038621" y="1118240"/>
                <a:chExt cx="989449" cy="779818"/>
              </a:xfrm>
            </p:grpSpPr>
            <p:sp>
              <p:nvSpPr>
                <p:cNvPr id="98" name="楕円 95">
                  <a:extLst>
                    <a:ext uri="{FF2B5EF4-FFF2-40B4-BE49-F238E27FC236}">
                      <a16:creationId xmlns:a16="http://schemas.microsoft.com/office/drawing/2014/main" id="{405A216B-EA62-4B79-81CF-8DC5E2A83D3D}"/>
                    </a:ext>
                  </a:extLst>
                </p:cNvPr>
                <p:cNvSpPr/>
                <p:nvPr/>
              </p:nvSpPr>
              <p:spPr>
                <a:xfrm rot="20700000">
                  <a:off x="2091767" y="1605743"/>
                  <a:ext cx="136572" cy="159964"/>
                </a:xfrm>
                <a:custGeom>
                  <a:avLst/>
                  <a:gdLst>
                    <a:gd name="connsiteX0" fmla="*/ 0 w 173074"/>
                    <a:gd name="connsiteY0" fmla="*/ 165790 h 331579"/>
                    <a:gd name="connsiteX1" fmla="*/ 86537 w 173074"/>
                    <a:gd name="connsiteY1" fmla="*/ 0 h 331579"/>
                    <a:gd name="connsiteX2" fmla="*/ 173074 w 173074"/>
                    <a:gd name="connsiteY2" fmla="*/ 165790 h 331579"/>
                    <a:gd name="connsiteX3" fmla="*/ 86537 w 173074"/>
                    <a:gd name="connsiteY3" fmla="*/ 331580 h 331579"/>
                    <a:gd name="connsiteX4" fmla="*/ 0 w 173074"/>
                    <a:gd name="connsiteY4" fmla="*/ 165790 h 331579"/>
                    <a:gd name="connsiteX0" fmla="*/ 0 w 173074"/>
                    <a:gd name="connsiteY0" fmla="*/ 165790 h 186514"/>
                    <a:gd name="connsiteX1" fmla="*/ 86537 w 173074"/>
                    <a:gd name="connsiteY1" fmla="*/ 0 h 186514"/>
                    <a:gd name="connsiteX2" fmla="*/ 173074 w 173074"/>
                    <a:gd name="connsiteY2" fmla="*/ 165790 h 186514"/>
                    <a:gd name="connsiteX3" fmla="*/ 0 w 173074"/>
                    <a:gd name="connsiteY3" fmla="*/ 165790 h 186514"/>
                    <a:gd name="connsiteX0" fmla="*/ 6831 w 179905"/>
                    <a:gd name="connsiteY0" fmla="*/ 165790 h 197941"/>
                    <a:gd name="connsiteX1" fmla="*/ 93368 w 179905"/>
                    <a:gd name="connsiteY1" fmla="*/ 0 h 197941"/>
                    <a:gd name="connsiteX2" fmla="*/ 179905 w 179905"/>
                    <a:gd name="connsiteY2" fmla="*/ 165790 h 197941"/>
                    <a:gd name="connsiteX3" fmla="*/ 6831 w 179905"/>
                    <a:gd name="connsiteY3" fmla="*/ 165790 h 197941"/>
                    <a:gd name="connsiteX0" fmla="*/ 477 w 173558"/>
                    <a:gd name="connsiteY0" fmla="*/ 203890 h 227056"/>
                    <a:gd name="connsiteX1" fmla="*/ 127495 w 173558"/>
                    <a:gd name="connsiteY1" fmla="*/ 0 h 227056"/>
                    <a:gd name="connsiteX2" fmla="*/ 173551 w 173558"/>
                    <a:gd name="connsiteY2" fmla="*/ 203890 h 227056"/>
                    <a:gd name="connsiteX3" fmla="*/ 477 w 173558"/>
                    <a:gd name="connsiteY3" fmla="*/ 203890 h 227056"/>
                    <a:gd name="connsiteX0" fmla="*/ 2534 w 175615"/>
                    <a:gd name="connsiteY0" fmla="*/ 203890 h 234288"/>
                    <a:gd name="connsiteX1" fmla="*/ 129552 w 175615"/>
                    <a:gd name="connsiteY1" fmla="*/ 0 h 234288"/>
                    <a:gd name="connsiteX2" fmla="*/ 175608 w 175615"/>
                    <a:gd name="connsiteY2" fmla="*/ 203890 h 234288"/>
                    <a:gd name="connsiteX3" fmla="*/ 2534 w 175615"/>
                    <a:gd name="connsiteY3" fmla="*/ 203890 h 234288"/>
                    <a:gd name="connsiteX0" fmla="*/ 2185 w 175259"/>
                    <a:gd name="connsiteY0" fmla="*/ 184035 h 224032"/>
                    <a:gd name="connsiteX1" fmla="*/ 129203 w 175259"/>
                    <a:gd name="connsiteY1" fmla="*/ 59 h 224032"/>
                    <a:gd name="connsiteX2" fmla="*/ 175259 w 175259"/>
                    <a:gd name="connsiteY2" fmla="*/ 203949 h 224032"/>
                    <a:gd name="connsiteX3" fmla="*/ 2185 w 175259"/>
                    <a:gd name="connsiteY3" fmla="*/ 184035 h 2240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75259" h="224032">
                      <a:moveTo>
                        <a:pt x="2185" y="184035"/>
                      </a:moveTo>
                      <a:cubicBezTo>
                        <a:pt x="-17397" y="132351"/>
                        <a:pt x="100357" y="-3260"/>
                        <a:pt x="129203" y="59"/>
                      </a:cubicBezTo>
                      <a:cubicBezTo>
                        <a:pt x="158049" y="3378"/>
                        <a:pt x="175259" y="112386"/>
                        <a:pt x="175259" y="203949"/>
                      </a:cubicBezTo>
                      <a:cubicBezTo>
                        <a:pt x="160836" y="231581"/>
                        <a:pt x="21767" y="235719"/>
                        <a:pt x="2185" y="184035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" name="フリーフォーム: 図形 98">
                  <a:extLst>
                    <a:ext uri="{FF2B5EF4-FFF2-40B4-BE49-F238E27FC236}">
                      <a16:creationId xmlns:a16="http://schemas.microsoft.com/office/drawing/2014/main" id="{B4CE5159-16A9-403E-BBB1-99F91CFA5C64}"/>
                    </a:ext>
                  </a:extLst>
                </p:cNvPr>
                <p:cNvSpPr/>
                <p:nvPr/>
              </p:nvSpPr>
              <p:spPr>
                <a:xfrm rot="20700000">
                  <a:off x="2141917" y="1118240"/>
                  <a:ext cx="737535" cy="779818"/>
                </a:xfrm>
                <a:custGeom>
                  <a:avLst/>
                  <a:gdLst>
                    <a:gd name="connsiteX0" fmla="*/ 656151 w 841700"/>
                    <a:gd name="connsiteY0" fmla="*/ 75995 h 889954"/>
                    <a:gd name="connsiteX1" fmla="*/ 841700 w 841700"/>
                    <a:gd name="connsiteY1" fmla="*/ 444977 h 889954"/>
                    <a:gd name="connsiteX2" fmla="*/ 420850 w 841700"/>
                    <a:gd name="connsiteY2" fmla="*/ 889954 h 889954"/>
                    <a:gd name="connsiteX3" fmla="*/ 185549 w 841700"/>
                    <a:gd name="connsiteY3" fmla="*/ 813959 h 889954"/>
                    <a:gd name="connsiteX4" fmla="*/ 150185 w 841700"/>
                    <a:gd name="connsiteY4" fmla="*/ 783109 h 889954"/>
                    <a:gd name="connsiteX5" fmla="*/ 153951 w 841700"/>
                    <a:gd name="connsiteY5" fmla="*/ 776806 h 889954"/>
                    <a:gd name="connsiteX6" fmla="*/ 181520 w 841700"/>
                    <a:gd name="connsiteY6" fmla="*/ 654871 h 889954"/>
                    <a:gd name="connsiteX7" fmla="*/ 51907 w 841700"/>
                    <a:gd name="connsiteY7" fmla="*/ 654871 h 889954"/>
                    <a:gd name="connsiteX8" fmla="*/ 33072 w 841700"/>
                    <a:gd name="connsiteY8" fmla="*/ 618182 h 889954"/>
                    <a:gd name="connsiteX9" fmla="*/ 0 w 841700"/>
                    <a:gd name="connsiteY9" fmla="*/ 444977 h 889954"/>
                    <a:gd name="connsiteX10" fmla="*/ 420850 w 841700"/>
                    <a:gd name="connsiteY10" fmla="*/ 0 h 889954"/>
                    <a:gd name="connsiteX11" fmla="*/ 656151 w 841700"/>
                    <a:gd name="connsiteY11" fmla="*/ 75995 h 889954"/>
                    <a:gd name="connsiteX0" fmla="*/ 656151 w 841700"/>
                    <a:gd name="connsiteY0" fmla="*/ 75995 h 889954"/>
                    <a:gd name="connsiteX1" fmla="*/ 841700 w 841700"/>
                    <a:gd name="connsiteY1" fmla="*/ 444977 h 889954"/>
                    <a:gd name="connsiteX2" fmla="*/ 420850 w 841700"/>
                    <a:gd name="connsiteY2" fmla="*/ 889954 h 889954"/>
                    <a:gd name="connsiteX3" fmla="*/ 185549 w 841700"/>
                    <a:gd name="connsiteY3" fmla="*/ 813959 h 889954"/>
                    <a:gd name="connsiteX4" fmla="*/ 150185 w 841700"/>
                    <a:gd name="connsiteY4" fmla="*/ 783109 h 889954"/>
                    <a:gd name="connsiteX5" fmla="*/ 181520 w 841700"/>
                    <a:gd name="connsiteY5" fmla="*/ 654871 h 889954"/>
                    <a:gd name="connsiteX6" fmla="*/ 51907 w 841700"/>
                    <a:gd name="connsiteY6" fmla="*/ 654871 h 889954"/>
                    <a:gd name="connsiteX7" fmla="*/ 33072 w 841700"/>
                    <a:gd name="connsiteY7" fmla="*/ 618182 h 889954"/>
                    <a:gd name="connsiteX8" fmla="*/ 0 w 841700"/>
                    <a:gd name="connsiteY8" fmla="*/ 444977 h 889954"/>
                    <a:gd name="connsiteX9" fmla="*/ 420850 w 841700"/>
                    <a:gd name="connsiteY9" fmla="*/ 0 h 889954"/>
                    <a:gd name="connsiteX10" fmla="*/ 656151 w 841700"/>
                    <a:gd name="connsiteY10" fmla="*/ 75995 h 8899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41700" h="889954">
                      <a:moveTo>
                        <a:pt x="656151" y="75995"/>
                      </a:moveTo>
                      <a:cubicBezTo>
                        <a:pt x="768098" y="155961"/>
                        <a:pt x="841700" y="291381"/>
                        <a:pt x="841700" y="444977"/>
                      </a:cubicBezTo>
                      <a:cubicBezTo>
                        <a:pt x="841700" y="690731"/>
                        <a:pt x="653279" y="889954"/>
                        <a:pt x="420850" y="889954"/>
                      </a:cubicBezTo>
                      <a:cubicBezTo>
                        <a:pt x="333689" y="889954"/>
                        <a:pt x="252717" y="861938"/>
                        <a:pt x="185549" y="813959"/>
                      </a:cubicBezTo>
                      <a:lnTo>
                        <a:pt x="150185" y="783109"/>
                      </a:lnTo>
                      <a:lnTo>
                        <a:pt x="181520" y="654871"/>
                      </a:lnTo>
                      <a:lnTo>
                        <a:pt x="51907" y="654871"/>
                      </a:lnTo>
                      <a:lnTo>
                        <a:pt x="33072" y="618182"/>
                      </a:lnTo>
                      <a:cubicBezTo>
                        <a:pt x="11776" y="564946"/>
                        <a:pt x="0" y="506416"/>
                        <a:pt x="0" y="444977"/>
                      </a:cubicBezTo>
                      <a:cubicBezTo>
                        <a:pt x="0" y="199223"/>
                        <a:pt x="188421" y="0"/>
                        <a:pt x="420850" y="0"/>
                      </a:cubicBezTo>
                      <a:cubicBezTo>
                        <a:pt x="508011" y="0"/>
                        <a:pt x="588983" y="28016"/>
                        <a:pt x="656151" y="75995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" name="月 99">
                  <a:extLst>
                    <a:ext uri="{FF2B5EF4-FFF2-40B4-BE49-F238E27FC236}">
                      <a16:creationId xmlns:a16="http://schemas.microsoft.com/office/drawing/2014/main" id="{15817072-C9BA-44B0-B026-944CF6A8DAC3}"/>
                    </a:ext>
                  </a:extLst>
                </p:cNvPr>
                <p:cNvSpPr/>
                <p:nvPr/>
              </p:nvSpPr>
              <p:spPr>
                <a:xfrm rot="4500000">
                  <a:off x="2198723" y="1348988"/>
                  <a:ext cx="41638" cy="136572"/>
                </a:xfrm>
                <a:prstGeom prst="moon">
                  <a:avLst>
                    <a:gd name="adj" fmla="val 64970"/>
                  </a:avLst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楕円 100">
                  <a:extLst>
                    <a:ext uri="{FF2B5EF4-FFF2-40B4-BE49-F238E27FC236}">
                      <a16:creationId xmlns:a16="http://schemas.microsoft.com/office/drawing/2014/main" id="{0BF8E964-7907-4913-820A-559BFF324E1A}"/>
                    </a:ext>
                  </a:extLst>
                </p:cNvPr>
                <p:cNvSpPr/>
                <p:nvPr/>
              </p:nvSpPr>
              <p:spPr>
                <a:xfrm rot="20700000">
                  <a:off x="2185729" y="1454500"/>
                  <a:ext cx="137059" cy="184667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楕円 101">
                  <a:extLst>
                    <a:ext uri="{FF2B5EF4-FFF2-40B4-BE49-F238E27FC236}">
                      <a16:creationId xmlns:a16="http://schemas.microsoft.com/office/drawing/2014/main" id="{216E61D3-A376-4A0E-A2FD-B71DC380742F}"/>
                    </a:ext>
                  </a:extLst>
                </p:cNvPr>
                <p:cNvSpPr/>
                <p:nvPr/>
              </p:nvSpPr>
              <p:spPr>
                <a:xfrm rot="20700000">
                  <a:off x="2191718" y="1513538"/>
                  <a:ext cx="68695" cy="81700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フリーフォーム: 図形 102">
                  <a:extLst>
                    <a:ext uri="{FF2B5EF4-FFF2-40B4-BE49-F238E27FC236}">
                      <a16:creationId xmlns:a16="http://schemas.microsoft.com/office/drawing/2014/main" id="{00B34A5C-EA07-4C9C-84AA-19603115BF79}"/>
                    </a:ext>
                  </a:extLst>
                </p:cNvPr>
                <p:cNvSpPr/>
                <p:nvPr/>
              </p:nvSpPr>
              <p:spPr>
                <a:xfrm rot="900000">
                  <a:off x="2038621" y="1125614"/>
                  <a:ext cx="989449" cy="544466"/>
                </a:xfrm>
                <a:custGeom>
                  <a:avLst/>
                  <a:gdLst>
                    <a:gd name="connsiteX0" fmla="*/ 591164 w 1129192"/>
                    <a:gd name="connsiteY0" fmla="*/ 1954 h 621363"/>
                    <a:gd name="connsiteX1" fmla="*/ 936344 w 1129192"/>
                    <a:gd name="connsiteY1" fmla="*/ 228727 h 621363"/>
                    <a:gd name="connsiteX2" fmla="*/ 998495 w 1129192"/>
                    <a:gd name="connsiteY2" fmla="*/ 480123 h 621363"/>
                    <a:gd name="connsiteX3" fmla="*/ 997919 w 1129192"/>
                    <a:gd name="connsiteY3" fmla="*/ 484236 h 621363"/>
                    <a:gd name="connsiteX4" fmla="*/ 1023650 w 1129192"/>
                    <a:gd name="connsiteY4" fmla="*/ 480214 h 621363"/>
                    <a:gd name="connsiteX5" fmla="*/ 1111824 w 1129192"/>
                    <a:gd name="connsiteY5" fmla="*/ 434695 h 621363"/>
                    <a:gd name="connsiteX6" fmla="*/ 1077749 w 1129192"/>
                    <a:gd name="connsiteY6" fmla="*/ 536307 h 621363"/>
                    <a:gd name="connsiteX7" fmla="*/ 1050623 w 1129192"/>
                    <a:gd name="connsiteY7" fmla="*/ 549781 h 621363"/>
                    <a:gd name="connsiteX8" fmla="*/ 1080030 w 1129192"/>
                    <a:gd name="connsiteY8" fmla="*/ 562803 h 621363"/>
                    <a:gd name="connsiteX9" fmla="*/ 1129192 w 1129192"/>
                    <a:gd name="connsiteY9" fmla="*/ 572872 h 621363"/>
                    <a:gd name="connsiteX10" fmla="*/ 996756 w 1129192"/>
                    <a:gd name="connsiteY10" fmla="*/ 608358 h 621363"/>
                    <a:gd name="connsiteX11" fmla="*/ 977233 w 1129192"/>
                    <a:gd name="connsiteY11" fmla="*/ 591138 h 621363"/>
                    <a:gd name="connsiteX12" fmla="*/ 974691 w 1129192"/>
                    <a:gd name="connsiteY12" fmla="*/ 598563 h 621363"/>
                    <a:gd name="connsiteX13" fmla="*/ 935986 w 1129192"/>
                    <a:gd name="connsiteY13" fmla="*/ 606586 h 621363"/>
                    <a:gd name="connsiteX14" fmla="*/ 633800 w 1129192"/>
                    <a:gd name="connsiteY14" fmla="*/ 445271 h 621363"/>
                    <a:gd name="connsiteX15" fmla="*/ 592551 w 1129192"/>
                    <a:gd name="connsiteY15" fmla="*/ 327238 h 621363"/>
                    <a:gd name="connsiteX16" fmla="*/ 590718 w 1129192"/>
                    <a:gd name="connsiteY16" fmla="*/ 292111 h 621363"/>
                    <a:gd name="connsiteX17" fmla="*/ 588990 w 1129192"/>
                    <a:gd name="connsiteY17" fmla="*/ 291478 h 621363"/>
                    <a:gd name="connsiteX18" fmla="*/ 587278 w 1129192"/>
                    <a:gd name="connsiteY18" fmla="*/ 293988 h 621363"/>
                    <a:gd name="connsiteX19" fmla="*/ 315445 w 1129192"/>
                    <a:gd name="connsiteY19" fmla="*/ 369020 h 621363"/>
                    <a:gd name="connsiteX20" fmla="*/ 183268 w 1129192"/>
                    <a:gd name="connsiteY20" fmla="*/ 292255 h 621363"/>
                    <a:gd name="connsiteX21" fmla="*/ 181350 w 1129192"/>
                    <a:gd name="connsiteY21" fmla="*/ 289870 h 621363"/>
                    <a:gd name="connsiteX22" fmla="*/ 165503 w 1129192"/>
                    <a:gd name="connsiteY22" fmla="*/ 313374 h 621363"/>
                    <a:gd name="connsiteX23" fmla="*/ 96950 w 1129192"/>
                    <a:gd name="connsiteY23" fmla="*/ 341769 h 621363"/>
                    <a:gd name="connsiteX24" fmla="*/ 0 w 1129192"/>
                    <a:gd name="connsiteY24" fmla="*/ 244820 h 621363"/>
                    <a:gd name="connsiteX25" fmla="*/ 72172 w 1129192"/>
                    <a:gd name="connsiteY25" fmla="*/ 264645 h 621363"/>
                    <a:gd name="connsiteX26" fmla="*/ 91207 w 1129192"/>
                    <a:gd name="connsiteY26" fmla="*/ 265153 h 621363"/>
                    <a:gd name="connsiteX27" fmla="*/ 83187 w 1129192"/>
                    <a:gd name="connsiteY27" fmla="*/ 259827 h 621363"/>
                    <a:gd name="connsiteX28" fmla="*/ 83187 w 1129192"/>
                    <a:gd name="connsiteY28" fmla="*/ 122719 h 621363"/>
                    <a:gd name="connsiteX29" fmla="*/ 175414 w 1129192"/>
                    <a:gd name="connsiteY29" fmla="*/ 237377 h 621363"/>
                    <a:gd name="connsiteX30" fmla="*/ 182376 w 1129192"/>
                    <a:gd name="connsiteY30" fmla="*/ 240859 h 621363"/>
                    <a:gd name="connsiteX31" fmla="*/ 183610 w 1129192"/>
                    <a:gd name="connsiteY31" fmla="*/ 237255 h 621363"/>
                    <a:gd name="connsiteX32" fmla="*/ 349389 w 1129192"/>
                    <a:gd name="connsiteY32" fmla="*/ 53791 h 621363"/>
                    <a:gd name="connsiteX33" fmla="*/ 591164 w 1129192"/>
                    <a:gd name="connsiteY33" fmla="*/ 1954 h 6213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29192" h="621363">
                      <a:moveTo>
                        <a:pt x="591164" y="1954"/>
                      </a:moveTo>
                      <a:cubicBezTo>
                        <a:pt x="728095" y="15233"/>
                        <a:pt x="859546" y="95709"/>
                        <a:pt x="936344" y="228727"/>
                      </a:cubicBezTo>
                      <a:cubicBezTo>
                        <a:pt x="982423" y="308538"/>
                        <a:pt x="1002284" y="395930"/>
                        <a:pt x="998495" y="480123"/>
                      </a:cubicBezTo>
                      <a:lnTo>
                        <a:pt x="997919" y="484236"/>
                      </a:lnTo>
                      <a:lnTo>
                        <a:pt x="1023650" y="480214"/>
                      </a:lnTo>
                      <a:cubicBezTo>
                        <a:pt x="1055608" y="471651"/>
                        <a:pt x="1085742" y="456278"/>
                        <a:pt x="1111824" y="434695"/>
                      </a:cubicBezTo>
                      <a:cubicBezTo>
                        <a:pt x="1122217" y="473485"/>
                        <a:pt x="1107551" y="513085"/>
                        <a:pt x="1077749" y="536307"/>
                      </a:cubicBezTo>
                      <a:lnTo>
                        <a:pt x="1050623" y="549781"/>
                      </a:lnTo>
                      <a:lnTo>
                        <a:pt x="1080030" y="562803"/>
                      </a:lnTo>
                      <a:cubicBezTo>
                        <a:pt x="1095869" y="567878"/>
                        <a:pt x="1112340" y="571282"/>
                        <a:pt x="1129192" y="572872"/>
                      </a:cubicBezTo>
                      <a:cubicBezTo>
                        <a:pt x="1102420" y="619243"/>
                        <a:pt x="1043127" y="635131"/>
                        <a:pt x="996756" y="608358"/>
                      </a:cubicBezTo>
                      <a:lnTo>
                        <a:pt x="977233" y="591138"/>
                      </a:lnTo>
                      <a:lnTo>
                        <a:pt x="974691" y="598563"/>
                      </a:lnTo>
                      <a:lnTo>
                        <a:pt x="935986" y="606586"/>
                      </a:lnTo>
                      <a:cubicBezTo>
                        <a:pt x="819893" y="618290"/>
                        <a:pt x="699162" y="558482"/>
                        <a:pt x="633800" y="445271"/>
                      </a:cubicBezTo>
                      <a:cubicBezTo>
                        <a:pt x="612012" y="407534"/>
                        <a:pt x="598440" y="367437"/>
                        <a:pt x="592551" y="327238"/>
                      </a:cubicBezTo>
                      <a:lnTo>
                        <a:pt x="590718" y="292111"/>
                      </a:lnTo>
                      <a:lnTo>
                        <a:pt x="588990" y="291478"/>
                      </a:lnTo>
                      <a:lnTo>
                        <a:pt x="587278" y="293988"/>
                      </a:lnTo>
                      <a:cubicBezTo>
                        <a:pt x="526858" y="364695"/>
                        <a:pt x="421027" y="397311"/>
                        <a:pt x="315445" y="369020"/>
                      </a:cubicBezTo>
                      <a:cubicBezTo>
                        <a:pt x="262655" y="354875"/>
                        <a:pt x="217424" y="327512"/>
                        <a:pt x="183268" y="292255"/>
                      </a:cubicBezTo>
                      <a:lnTo>
                        <a:pt x="181350" y="289870"/>
                      </a:lnTo>
                      <a:lnTo>
                        <a:pt x="165503" y="313374"/>
                      </a:lnTo>
                      <a:cubicBezTo>
                        <a:pt x="147959" y="330918"/>
                        <a:pt x="123721" y="341769"/>
                        <a:pt x="96950" y="341769"/>
                      </a:cubicBezTo>
                      <a:cubicBezTo>
                        <a:pt x="43406" y="341769"/>
                        <a:pt x="1" y="298364"/>
                        <a:pt x="0" y="244820"/>
                      </a:cubicBezTo>
                      <a:cubicBezTo>
                        <a:pt x="23084" y="255393"/>
                        <a:pt x="47466" y="262002"/>
                        <a:pt x="72172" y="264645"/>
                      </a:cubicBezTo>
                      <a:lnTo>
                        <a:pt x="91207" y="265153"/>
                      </a:lnTo>
                      <a:lnTo>
                        <a:pt x="83187" y="259827"/>
                      </a:lnTo>
                      <a:cubicBezTo>
                        <a:pt x="45326" y="221965"/>
                        <a:pt x="45326" y="160581"/>
                        <a:pt x="83187" y="122719"/>
                      </a:cubicBezTo>
                      <a:cubicBezTo>
                        <a:pt x="100880" y="170318"/>
                        <a:pt x="133457" y="210372"/>
                        <a:pt x="175414" y="237377"/>
                      </a:cubicBezTo>
                      <a:lnTo>
                        <a:pt x="182376" y="240859"/>
                      </a:lnTo>
                      <a:lnTo>
                        <a:pt x="183610" y="237255"/>
                      </a:lnTo>
                      <a:cubicBezTo>
                        <a:pt x="217790" y="162119"/>
                        <a:pt x="273906" y="97371"/>
                        <a:pt x="349389" y="53791"/>
                      </a:cubicBezTo>
                      <a:cubicBezTo>
                        <a:pt x="424872" y="10210"/>
                        <a:pt x="509004" y="-6014"/>
                        <a:pt x="591164" y="1954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FC4F9DBF-B66A-4D2A-B0EE-FBEF71A62046}"/>
                    </a:ext>
                  </a:extLst>
                </p:cNvPr>
                <p:cNvSpPr/>
                <p:nvPr/>
              </p:nvSpPr>
              <p:spPr>
                <a:xfrm rot="20700000">
                  <a:off x="2508834" y="1356796"/>
                  <a:ext cx="184384" cy="264624"/>
                </a:xfrm>
                <a:custGeom>
                  <a:avLst/>
                  <a:gdLst>
                    <a:gd name="connsiteX0" fmla="*/ 182562 w 452437"/>
                    <a:gd name="connsiteY0" fmla="*/ 0 h 595356"/>
                    <a:gd name="connsiteX1" fmla="*/ 452437 w 452437"/>
                    <a:gd name="connsiteY1" fmla="*/ 297678 h 595356"/>
                    <a:gd name="connsiteX2" fmla="*/ 182562 w 452437"/>
                    <a:gd name="connsiteY2" fmla="*/ 595356 h 595356"/>
                    <a:gd name="connsiteX3" fmla="*/ 31672 w 452437"/>
                    <a:gd name="connsiteY3" fmla="*/ 544517 h 595356"/>
                    <a:gd name="connsiteX4" fmla="*/ 0 w 452437"/>
                    <a:gd name="connsiteY4" fmla="*/ 515693 h 595356"/>
                    <a:gd name="connsiteX5" fmla="*/ 8268 w 452437"/>
                    <a:gd name="connsiteY5" fmla="*/ 508168 h 595356"/>
                    <a:gd name="connsiteX6" fmla="*/ 87312 w 452437"/>
                    <a:gd name="connsiteY6" fmla="*/ 297678 h 595356"/>
                    <a:gd name="connsiteX7" fmla="*/ 8268 w 452437"/>
                    <a:gd name="connsiteY7" fmla="*/ 87188 h 595356"/>
                    <a:gd name="connsiteX8" fmla="*/ 0 w 452437"/>
                    <a:gd name="connsiteY8" fmla="*/ 79663 h 595356"/>
                    <a:gd name="connsiteX9" fmla="*/ 31672 w 452437"/>
                    <a:gd name="connsiteY9" fmla="*/ 50839 h 595356"/>
                    <a:gd name="connsiteX10" fmla="*/ 182562 w 452437"/>
                    <a:gd name="connsiteY10" fmla="*/ 0 h 595356"/>
                    <a:gd name="connsiteX0" fmla="*/ 87312 w 452437"/>
                    <a:gd name="connsiteY0" fmla="*/ 297678 h 595356"/>
                    <a:gd name="connsiteX1" fmla="*/ 8268 w 452437"/>
                    <a:gd name="connsiteY1" fmla="*/ 87188 h 595356"/>
                    <a:gd name="connsiteX2" fmla="*/ 0 w 452437"/>
                    <a:gd name="connsiteY2" fmla="*/ 79663 h 595356"/>
                    <a:gd name="connsiteX3" fmla="*/ 31672 w 452437"/>
                    <a:gd name="connsiteY3" fmla="*/ 50839 h 595356"/>
                    <a:gd name="connsiteX4" fmla="*/ 182562 w 452437"/>
                    <a:gd name="connsiteY4" fmla="*/ 0 h 595356"/>
                    <a:gd name="connsiteX5" fmla="*/ 452437 w 452437"/>
                    <a:gd name="connsiteY5" fmla="*/ 297678 h 595356"/>
                    <a:gd name="connsiteX6" fmla="*/ 182562 w 452437"/>
                    <a:gd name="connsiteY6" fmla="*/ 595356 h 595356"/>
                    <a:gd name="connsiteX7" fmla="*/ 31672 w 452437"/>
                    <a:gd name="connsiteY7" fmla="*/ 544517 h 595356"/>
                    <a:gd name="connsiteX8" fmla="*/ 0 w 452437"/>
                    <a:gd name="connsiteY8" fmla="*/ 515693 h 595356"/>
                    <a:gd name="connsiteX9" fmla="*/ 8268 w 452437"/>
                    <a:gd name="connsiteY9" fmla="*/ 508168 h 595356"/>
                    <a:gd name="connsiteX10" fmla="*/ 178752 w 452437"/>
                    <a:gd name="connsiteY10" fmla="*/ 389118 h 595356"/>
                    <a:gd name="connsiteX0" fmla="*/ 87312 w 452437"/>
                    <a:gd name="connsiteY0" fmla="*/ 297678 h 595356"/>
                    <a:gd name="connsiteX1" fmla="*/ 8268 w 452437"/>
                    <a:gd name="connsiteY1" fmla="*/ 87188 h 595356"/>
                    <a:gd name="connsiteX2" fmla="*/ 0 w 452437"/>
                    <a:gd name="connsiteY2" fmla="*/ 79663 h 595356"/>
                    <a:gd name="connsiteX3" fmla="*/ 31672 w 452437"/>
                    <a:gd name="connsiteY3" fmla="*/ 50839 h 595356"/>
                    <a:gd name="connsiteX4" fmla="*/ 182562 w 452437"/>
                    <a:gd name="connsiteY4" fmla="*/ 0 h 595356"/>
                    <a:gd name="connsiteX5" fmla="*/ 452437 w 452437"/>
                    <a:gd name="connsiteY5" fmla="*/ 297678 h 595356"/>
                    <a:gd name="connsiteX6" fmla="*/ 182562 w 452437"/>
                    <a:gd name="connsiteY6" fmla="*/ 595356 h 595356"/>
                    <a:gd name="connsiteX7" fmla="*/ 31672 w 452437"/>
                    <a:gd name="connsiteY7" fmla="*/ 544517 h 595356"/>
                    <a:gd name="connsiteX8" fmla="*/ 0 w 452437"/>
                    <a:gd name="connsiteY8" fmla="*/ 515693 h 595356"/>
                    <a:gd name="connsiteX9" fmla="*/ 8268 w 452437"/>
                    <a:gd name="connsiteY9" fmla="*/ 508168 h 595356"/>
                    <a:gd name="connsiteX0" fmla="*/ 8268 w 452437"/>
                    <a:gd name="connsiteY0" fmla="*/ 87188 h 595356"/>
                    <a:gd name="connsiteX1" fmla="*/ 0 w 452437"/>
                    <a:gd name="connsiteY1" fmla="*/ 79663 h 595356"/>
                    <a:gd name="connsiteX2" fmla="*/ 31672 w 452437"/>
                    <a:gd name="connsiteY2" fmla="*/ 50839 h 595356"/>
                    <a:gd name="connsiteX3" fmla="*/ 182562 w 452437"/>
                    <a:gd name="connsiteY3" fmla="*/ 0 h 595356"/>
                    <a:gd name="connsiteX4" fmla="*/ 452437 w 452437"/>
                    <a:gd name="connsiteY4" fmla="*/ 297678 h 595356"/>
                    <a:gd name="connsiteX5" fmla="*/ 182562 w 452437"/>
                    <a:gd name="connsiteY5" fmla="*/ 595356 h 595356"/>
                    <a:gd name="connsiteX6" fmla="*/ 31672 w 452437"/>
                    <a:gd name="connsiteY6" fmla="*/ 544517 h 595356"/>
                    <a:gd name="connsiteX7" fmla="*/ 0 w 452437"/>
                    <a:gd name="connsiteY7" fmla="*/ 515693 h 595356"/>
                    <a:gd name="connsiteX8" fmla="*/ 8268 w 452437"/>
                    <a:gd name="connsiteY8" fmla="*/ 508168 h 595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2437" h="595356">
                      <a:moveTo>
                        <a:pt x="8268" y="87188"/>
                      </a:moveTo>
                      <a:lnTo>
                        <a:pt x="0" y="79663"/>
                      </a:lnTo>
                      <a:lnTo>
                        <a:pt x="31672" y="50839"/>
                      </a:lnTo>
                      <a:cubicBezTo>
                        <a:pt x="74745" y="18742"/>
                        <a:pt x="126669" y="0"/>
                        <a:pt x="182562" y="0"/>
                      </a:cubicBezTo>
                      <a:cubicBezTo>
                        <a:pt x="331610" y="0"/>
                        <a:pt x="452437" y="133275"/>
                        <a:pt x="452437" y="297678"/>
                      </a:cubicBezTo>
                      <a:cubicBezTo>
                        <a:pt x="452437" y="462081"/>
                        <a:pt x="331610" y="595356"/>
                        <a:pt x="182562" y="595356"/>
                      </a:cubicBezTo>
                      <a:cubicBezTo>
                        <a:pt x="126669" y="595356"/>
                        <a:pt x="74745" y="576614"/>
                        <a:pt x="31672" y="544517"/>
                      </a:cubicBezTo>
                      <a:lnTo>
                        <a:pt x="0" y="515693"/>
                      </a:lnTo>
                      <a:lnTo>
                        <a:pt x="8268" y="50816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5" name="フリーフォーム: 図形 104">
                  <a:extLst>
                    <a:ext uri="{FF2B5EF4-FFF2-40B4-BE49-F238E27FC236}">
                      <a16:creationId xmlns:a16="http://schemas.microsoft.com/office/drawing/2014/main" id="{037707D4-1271-496A-B244-E1AF679A222A}"/>
                    </a:ext>
                  </a:extLst>
                </p:cNvPr>
                <p:cNvSpPr/>
                <p:nvPr/>
              </p:nvSpPr>
              <p:spPr>
                <a:xfrm rot="20700000">
                  <a:off x="2525757" y="1400880"/>
                  <a:ext cx="115088" cy="190253"/>
                </a:xfrm>
                <a:custGeom>
                  <a:avLst/>
                  <a:gdLst>
                    <a:gd name="connsiteX0" fmla="*/ 182562 w 452437"/>
                    <a:gd name="connsiteY0" fmla="*/ 0 h 595356"/>
                    <a:gd name="connsiteX1" fmla="*/ 452437 w 452437"/>
                    <a:gd name="connsiteY1" fmla="*/ 297678 h 595356"/>
                    <a:gd name="connsiteX2" fmla="*/ 182562 w 452437"/>
                    <a:gd name="connsiteY2" fmla="*/ 595356 h 595356"/>
                    <a:gd name="connsiteX3" fmla="*/ 31672 w 452437"/>
                    <a:gd name="connsiteY3" fmla="*/ 544517 h 595356"/>
                    <a:gd name="connsiteX4" fmla="*/ 0 w 452437"/>
                    <a:gd name="connsiteY4" fmla="*/ 515693 h 595356"/>
                    <a:gd name="connsiteX5" fmla="*/ 8268 w 452437"/>
                    <a:gd name="connsiteY5" fmla="*/ 508168 h 595356"/>
                    <a:gd name="connsiteX6" fmla="*/ 87312 w 452437"/>
                    <a:gd name="connsiteY6" fmla="*/ 297678 h 595356"/>
                    <a:gd name="connsiteX7" fmla="*/ 8268 w 452437"/>
                    <a:gd name="connsiteY7" fmla="*/ 87188 h 595356"/>
                    <a:gd name="connsiteX8" fmla="*/ 0 w 452437"/>
                    <a:gd name="connsiteY8" fmla="*/ 79663 h 595356"/>
                    <a:gd name="connsiteX9" fmla="*/ 31672 w 452437"/>
                    <a:gd name="connsiteY9" fmla="*/ 50839 h 595356"/>
                    <a:gd name="connsiteX10" fmla="*/ 182562 w 452437"/>
                    <a:gd name="connsiteY10" fmla="*/ 0 h 595356"/>
                    <a:gd name="connsiteX0" fmla="*/ 87312 w 452437"/>
                    <a:gd name="connsiteY0" fmla="*/ 297678 h 595356"/>
                    <a:gd name="connsiteX1" fmla="*/ 8268 w 452437"/>
                    <a:gd name="connsiteY1" fmla="*/ 87188 h 595356"/>
                    <a:gd name="connsiteX2" fmla="*/ 0 w 452437"/>
                    <a:gd name="connsiteY2" fmla="*/ 79663 h 595356"/>
                    <a:gd name="connsiteX3" fmla="*/ 31672 w 452437"/>
                    <a:gd name="connsiteY3" fmla="*/ 50839 h 595356"/>
                    <a:gd name="connsiteX4" fmla="*/ 182562 w 452437"/>
                    <a:gd name="connsiteY4" fmla="*/ 0 h 595356"/>
                    <a:gd name="connsiteX5" fmla="*/ 452437 w 452437"/>
                    <a:gd name="connsiteY5" fmla="*/ 297678 h 595356"/>
                    <a:gd name="connsiteX6" fmla="*/ 182562 w 452437"/>
                    <a:gd name="connsiteY6" fmla="*/ 595356 h 595356"/>
                    <a:gd name="connsiteX7" fmla="*/ 31672 w 452437"/>
                    <a:gd name="connsiteY7" fmla="*/ 544517 h 595356"/>
                    <a:gd name="connsiteX8" fmla="*/ 0 w 452437"/>
                    <a:gd name="connsiteY8" fmla="*/ 515693 h 595356"/>
                    <a:gd name="connsiteX9" fmla="*/ 8268 w 452437"/>
                    <a:gd name="connsiteY9" fmla="*/ 508168 h 595356"/>
                    <a:gd name="connsiteX10" fmla="*/ 178752 w 452437"/>
                    <a:gd name="connsiteY10" fmla="*/ 389118 h 595356"/>
                    <a:gd name="connsiteX0" fmla="*/ 87312 w 452437"/>
                    <a:gd name="connsiteY0" fmla="*/ 297678 h 595356"/>
                    <a:gd name="connsiteX1" fmla="*/ 8268 w 452437"/>
                    <a:gd name="connsiteY1" fmla="*/ 87188 h 595356"/>
                    <a:gd name="connsiteX2" fmla="*/ 0 w 452437"/>
                    <a:gd name="connsiteY2" fmla="*/ 79663 h 595356"/>
                    <a:gd name="connsiteX3" fmla="*/ 31672 w 452437"/>
                    <a:gd name="connsiteY3" fmla="*/ 50839 h 595356"/>
                    <a:gd name="connsiteX4" fmla="*/ 182562 w 452437"/>
                    <a:gd name="connsiteY4" fmla="*/ 0 h 595356"/>
                    <a:gd name="connsiteX5" fmla="*/ 452437 w 452437"/>
                    <a:gd name="connsiteY5" fmla="*/ 297678 h 595356"/>
                    <a:gd name="connsiteX6" fmla="*/ 182562 w 452437"/>
                    <a:gd name="connsiteY6" fmla="*/ 595356 h 595356"/>
                    <a:gd name="connsiteX7" fmla="*/ 31672 w 452437"/>
                    <a:gd name="connsiteY7" fmla="*/ 544517 h 595356"/>
                    <a:gd name="connsiteX8" fmla="*/ 0 w 452437"/>
                    <a:gd name="connsiteY8" fmla="*/ 515693 h 595356"/>
                    <a:gd name="connsiteX9" fmla="*/ 8268 w 452437"/>
                    <a:gd name="connsiteY9" fmla="*/ 508168 h 595356"/>
                    <a:gd name="connsiteX0" fmla="*/ 8268 w 452437"/>
                    <a:gd name="connsiteY0" fmla="*/ 87188 h 595356"/>
                    <a:gd name="connsiteX1" fmla="*/ 0 w 452437"/>
                    <a:gd name="connsiteY1" fmla="*/ 79663 h 595356"/>
                    <a:gd name="connsiteX2" fmla="*/ 31672 w 452437"/>
                    <a:gd name="connsiteY2" fmla="*/ 50839 h 595356"/>
                    <a:gd name="connsiteX3" fmla="*/ 182562 w 452437"/>
                    <a:gd name="connsiteY3" fmla="*/ 0 h 595356"/>
                    <a:gd name="connsiteX4" fmla="*/ 452437 w 452437"/>
                    <a:gd name="connsiteY4" fmla="*/ 297678 h 595356"/>
                    <a:gd name="connsiteX5" fmla="*/ 182562 w 452437"/>
                    <a:gd name="connsiteY5" fmla="*/ 595356 h 595356"/>
                    <a:gd name="connsiteX6" fmla="*/ 31672 w 452437"/>
                    <a:gd name="connsiteY6" fmla="*/ 544517 h 595356"/>
                    <a:gd name="connsiteX7" fmla="*/ 0 w 452437"/>
                    <a:gd name="connsiteY7" fmla="*/ 515693 h 595356"/>
                    <a:gd name="connsiteX8" fmla="*/ 8268 w 452437"/>
                    <a:gd name="connsiteY8" fmla="*/ 508168 h 595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2437" h="595356">
                      <a:moveTo>
                        <a:pt x="8268" y="87188"/>
                      </a:moveTo>
                      <a:lnTo>
                        <a:pt x="0" y="79663"/>
                      </a:lnTo>
                      <a:lnTo>
                        <a:pt x="31672" y="50839"/>
                      </a:lnTo>
                      <a:cubicBezTo>
                        <a:pt x="74745" y="18742"/>
                        <a:pt x="126669" y="0"/>
                        <a:pt x="182562" y="0"/>
                      </a:cubicBezTo>
                      <a:cubicBezTo>
                        <a:pt x="331610" y="0"/>
                        <a:pt x="452437" y="133275"/>
                        <a:pt x="452437" y="297678"/>
                      </a:cubicBezTo>
                      <a:cubicBezTo>
                        <a:pt x="452437" y="462081"/>
                        <a:pt x="331610" y="595356"/>
                        <a:pt x="182562" y="595356"/>
                      </a:cubicBezTo>
                      <a:cubicBezTo>
                        <a:pt x="126669" y="595356"/>
                        <a:pt x="74745" y="576614"/>
                        <a:pt x="31672" y="544517"/>
                      </a:cubicBezTo>
                      <a:lnTo>
                        <a:pt x="0" y="515693"/>
                      </a:lnTo>
                      <a:lnTo>
                        <a:pt x="8268" y="508168"/>
                      </a:ln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6" name="フリーフォーム: 図形 105">
                  <a:extLst>
                    <a:ext uri="{FF2B5EF4-FFF2-40B4-BE49-F238E27FC236}">
                      <a16:creationId xmlns:a16="http://schemas.microsoft.com/office/drawing/2014/main" id="{8CE531F6-5644-4566-84B5-181AFC1B91E8}"/>
                    </a:ext>
                  </a:extLst>
                </p:cNvPr>
                <p:cNvSpPr/>
                <p:nvPr/>
              </p:nvSpPr>
              <p:spPr>
                <a:xfrm>
                  <a:off x="2415086" y="1348271"/>
                  <a:ext cx="142562" cy="169613"/>
                </a:xfrm>
                <a:custGeom>
                  <a:avLst/>
                  <a:gdLst>
                    <a:gd name="connsiteX0" fmla="*/ 4142 w 349252"/>
                    <a:gd name="connsiteY0" fmla="*/ 0 h 390343"/>
                    <a:gd name="connsiteX1" fmla="*/ 6679 w 349252"/>
                    <a:gd name="connsiteY1" fmla="*/ 1351 h 390343"/>
                    <a:gd name="connsiteX2" fmla="*/ 217671 w 349252"/>
                    <a:gd name="connsiteY2" fmla="*/ 58673 h 390343"/>
                    <a:gd name="connsiteX3" fmla="*/ 223793 w 349252"/>
                    <a:gd name="connsiteY3" fmla="*/ 59072 h 390343"/>
                    <a:gd name="connsiteX4" fmla="*/ 230191 w 349252"/>
                    <a:gd name="connsiteY4" fmla="*/ 133816 h 390343"/>
                    <a:gd name="connsiteX5" fmla="*/ 349252 w 349252"/>
                    <a:gd name="connsiteY5" fmla="*/ 390343 h 390343"/>
                    <a:gd name="connsiteX6" fmla="*/ 0 w 349252"/>
                    <a:gd name="connsiteY6" fmla="*/ 41091 h 390343"/>
                    <a:gd name="connsiteX0" fmla="*/ 4142 w 349252"/>
                    <a:gd name="connsiteY0" fmla="*/ 0 h 390343"/>
                    <a:gd name="connsiteX1" fmla="*/ 6679 w 349252"/>
                    <a:gd name="connsiteY1" fmla="*/ 1351 h 390343"/>
                    <a:gd name="connsiteX2" fmla="*/ 100012 w 349252"/>
                    <a:gd name="connsiteY2" fmla="*/ 37917 h 390343"/>
                    <a:gd name="connsiteX3" fmla="*/ 217671 w 349252"/>
                    <a:gd name="connsiteY3" fmla="*/ 58673 h 390343"/>
                    <a:gd name="connsiteX4" fmla="*/ 223793 w 349252"/>
                    <a:gd name="connsiteY4" fmla="*/ 59072 h 390343"/>
                    <a:gd name="connsiteX5" fmla="*/ 230191 w 349252"/>
                    <a:gd name="connsiteY5" fmla="*/ 133816 h 390343"/>
                    <a:gd name="connsiteX6" fmla="*/ 349252 w 349252"/>
                    <a:gd name="connsiteY6" fmla="*/ 390343 h 390343"/>
                    <a:gd name="connsiteX7" fmla="*/ 0 w 349252"/>
                    <a:gd name="connsiteY7" fmla="*/ 41091 h 390343"/>
                    <a:gd name="connsiteX8" fmla="*/ 4142 w 349252"/>
                    <a:gd name="connsiteY8" fmla="*/ 0 h 390343"/>
                    <a:gd name="connsiteX0" fmla="*/ 100012 w 349252"/>
                    <a:gd name="connsiteY0" fmla="*/ 37917 h 390343"/>
                    <a:gd name="connsiteX1" fmla="*/ 217671 w 349252"/>
                    <a:gd name="connsiteY1" fmla="*/ 58673 h 390343"/>
                    <a:gd name="connsiteX2" fmla="*/ 223793 w 349252"/>
                    <a:gd name="connsiteY2" fmla="*/ 59072 h 390343"/>
                    <a:gd name="connsiteX3" fmla="*/ 230191 w 349252"/>
                    <a:gd name="connsiteY3" fmla="*/ 133816 h 390343"/>
                    <a:gd name="connsiteX4" fmla="*/ 349252 w 349252"/>
                    <a:gd name="connsiteY4" fmla="*/ 390343 h 390343"/>
                    <a:gd name="connsiteX5" fmla="*/ 0 w 349252"/>
                    <a:gd name="connsiteY5" fmla="*/ 41091 h 390343"/>
                    <a:gd name="connsiteX6" fmla="*/ 4142 w 349252"/>
                    <a:gd name="connsiteY6" fmla="*/ 0 h 390343"/>
                    <a:gd name="connsiteX7" fmla="*/ 6679 w 349252"/>
                    <a:gd name="connsiteY7" fmla="*/ 1351 h 390343"/>
                    <a:gd name="connsiteX8" fmla="*/ 191452 w 349252"/>
                    <a:gd name="connsiteY8" fmla="*/ 129357 h 390343"/>
                    <a:gd name="connsiteX0" fmla="*/ 100012 w 349252"/>
                    <a:gd name="connsiteY0" fmla="*/ 37917 h 390343"/>
                    <a:gd name="connsiteX1" fmla="*/ 217671 w 349252"/>
                    <a:gd name="connsiteY1" fmla="*/ 58673 h 390343"/>
                    <a:gd name="connsiteX2" fmla="*/ 223793 w 349252"/>
                    <a:gd name="connsiteY2" fmla="*/ 59072 h 390343"/>
                    <a:gd name="connsiteX3" fmla="*/ 230191 w 349252"/>
                    <a:gd name="connsiteY3" fmla="*/ 133816 h 390343"/>
                    <a:gd name="connsiteX4" fmla="*/ 349252 w 349252"/>
                    <a:gd name="connsiteY4" fmla="*/ 390343 h 390343"/>
                    <a:gd name="connsiteX5" fmla="*/ 0 w 349252"/>
                    <a:gd name="connsiteY5" fmla="*/ 41091 h 390343"/>
                    <a:gd name="connsiteX6" fmla="*/ 4142 w 349252"/>
                    <a:gd name="connsiteY6" fmla="*/ 0 h 390343"/>
                    <a:gd name="connsiteX7" fmla="*/ 6679 w 349252"/>
                    <a:gd name="connsiteY7" fmla="*/ 1351 h 390343"/>
                    <a:gd name="connsiteX0" fmla="*/ 217671 w 349252"/>
                    <a:gd name="connsiteY0" fmla="*/ 58673 h 390343"/>
                    <a:gd name="connsiteX1" fmla="*/ 223793 w 349252"/>
                    <a:gd name="connsiteY1" fmla="*/ 59072 h 390343"/>
                    <a:gd name="connsiteX2" fmla="*/ 230191 w 349252"/>
                    <a:gd name="connsiteY2" fmla="*/ 133816 h 390343"/>
                    <a:gd name="connsiteX3" fmla="*/ 349252 w 349252"/>
                    <a:gd name="connsiteY3" fmla="*/ 390343 h 390343"/>
                    <a:gd name="connsiteX4" fmla="*/ 0 w 349252"/>
                    <a:gd name="connsiteY4" fmla="*/ 41091 h 390343"/>
                    <a:gd name="connsiteX5" fmla="*/ 4142 w 349252"/>
                    <a:gd name="connsiteY5" fmla="*/ 0 h 390343"/>
                    <a:gd name="connsiteX6" fmla="*/ 6679 w 349252"/>
                    <a:gd name="connsiteY6" fmla="*/ 1351 h 390343"/>
                    <a:gd name="connsiteX0" fmla="*/ 217671 w 349252"/>
                    <a:gd name="connsiteY0" fmla="*/ 58673 h 390343"/>
                    <a:gd name="connsiteX1" fmla="*/ 223793 w 349252"/>
                    <a:gd name="connsiteY1" fmla="*/ 59072 h 390343"/>
                    <a:gd name="connsiteX2" fmla="*/ 230191 w 349252"/>
                    <a:gd name="connsiteY2" fmla="*/ 133816 h 390343"/>
                    <a:gd name="connsiteX3" fmla="*/ 349252 w 349252"/>
                    <a:gd name="connsiteY3" fmla="*/ 390343 h 390343"/>
                    <a:gd name="connsiteX4" fmla="*/ 0 w 349252"/>
                    <a:gd name="connsiteY4" fmla="*/ 41091 h 390343"/>
                    <a:gd name="connsiteX5" fmla="*/ 4142 w 349252"/>
                    <a:gd name="connsiteY5" fmla="*/ 0 h 390343"/>
                    <a:gd name="connsiteX0" fmla="*/ 217671 w 349252"/>
                    <a:gd name="connsiteY0" fmla="*/ 17582 h 349252"/>
                    <a:gd name="connsiteX1" fmla="*/ 223793 w 349252"/>
                    <a:gd name="connsiteY1" fmla="*/ 17981 h 349252"/>
                    <a:gd name="connsiteX2" fmla="*/ 230191 w 349252"/>
                    <a:gd name="connsiteY2" fmla="*/ 92725 h 349252"/>
                    <a:gd name="connsiteX3" fmla="*/ 349252 w 349252"/>
                    <a:gd name="connsiteY3" fmla="*/ 349252 h 349252"/>
                    <a:gd name="connsiteX4" fmla="*/ 0 w 349252"/>
                    <a:gd name="connsiteY4" fmla="*/ 0 h 349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9252" h="349252">
                      <a:moveTo>
                        <a:pt x="217671" y="17582"/>
                      </a:moveTo>
                      <a:lnTo>
                        <a:pt x="223793" y="17981"/>
                      </a:lnTo>
                      <a:lnTo>
                        <a:pt x="230191" y="92725"/>
                      </a:lnTo>
                      <a:cubicBezTo>
                        <a:pt x="246066" y="184728"/>
                        <a:pt x="285753" y="273484"/>
                        <a:pt x="349252" y="349252"/>
                      </a:cubicBezTo>
                      <a:cubicBezTo>
                        <a:pt x="156365" y="349252"/>
                        <a:pt x="0" y="192887"/>
                        <a:pt x="0" y="0"/>
                      </a:cubicBezTo>
                    </a:path>
                  </a:pathLst>
                </a:cu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0" name="グループ化 79">
                <a:extLst>
                  <a:ext uri="{FF2B5EF4-FFF2-40B4-BE49-F238E27FC236}">
                    <a16:creationId xmlns:a16="http://schemas.microsoft.com/office/drawing/2014/main" id="{F18F9408-4FF9-41BB-A3E2-350C5DFFA391}"/>
                  </a:ext>
                </a:extLst>
              </p:cNvPr>
              <p:cNvGrpSpPr/>
              <p:nvPr/>
            </p:nvGrpSpPr>
            <p:grpSpPr>
              <a:xfrm rot="20700000">
                <a:off x="2347005" y="1850947"/>
                <a:ext cx="905483" cy="787778"/>
                <a:chOff x="4190856" y="4432094"/>
                <a:chExt cx="1934411" cy="1682955"/>
              </a:xfrm>
            </p:grpSpPr>
            <p:grpSp>
              <p:nvGrpSpPr>
                <p:cNvPr id="83" name="グループ化 82">
                  <a:extLst>
                    <a:ext uri="{FF2B5EF4-FFF2-40B4-BE49-F238E27FC236}">
                      <a16:creationId xmlns:a16="http://schemas.microsoft.com/office/drawing/2014/main" id="{16F3759C-5957-4861-AB24-3179000F6760}"/>
                    </a:ext>
                  </a:extLst>
                </p:cNvPr>
                <p:cNvGrpSpPr/>
                <p:nvPr/>
              </p:nvGrpSpPr>
              <p:grpSpPr>
                <a:xfrm>
                  <a:off x="4190856" y="4432094"/>
                  <a:ext cx="1934411" cy="1682955"/>
                  <a:chOff x="3055178" y="4432094"/>
                  <a:chExt cx="1934411" cy="1682955"/>
                </a:xfrm>
                <a:solidFill>
                  <a:schemeClr val="tx1">
                    <a:lumMod val="75000"/>
                    <a:lumOff val="25000"/>
                  </a:schemeClr>
                </a:solidFill>
              </p:grpSpPr>
              <p:sp>
                <p:nvSpPr>
                  <p:cNvPr id="91" name="円: 塗りつぶしなし 90">
                    <a:extLst>
                      <a:ext uri="{FF2B5EF4-FFF2-40B4-BE49-F238E27FC236}">
                        <a16:creationId xmlns:a16="http://schemas.microsoft.com/office/drawing/2014/main" id="{C9417CE4-97DA-4482-9EA4-89E5DE39C30C}"/>
                      </a:ext>
                    </a:extLst>
                  </p:cNvPr>
                  <p:cNvSpPr/>
                  <p:nvPr/>
                </p:nvSpPr>
                <p:spPr>
                  <a:xfrm rot="20595012">
                    <a:off x="3055178" y="4485082"/>
                    <a:ext cx="1237327" cy="1385928"/>
                  </a:xfrm>
                  <a:prstGeom prst="donut">
                    <a:avLst>
                      <a:gd name="adj" fmla="val 5618"/>
                    </a:avLst>
                  </a:prstGeom>
                  <a:grp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grpSp>
                <p:nvGrpSpPr>
                  <p:cNvPr id="92" name="グループ化 91">
                    <a:extLst>
                      <a:ext uri="{FF2B5EF4-FFF2-40B4-BE49-F238E27FC236}">
                        <a16:creationId xmlns:a16="http://schemas.microsoft.com/office/drawing/2014/main" id="{9AC143C5-4491-4DB3-BB13-0A66D47DA776}"/>
                      </a:ext>
                    </a:extLst>
                  </p:cNvPr>
                  <p:cNvGrpSpPr/>
                  <p:nvPr/>
                </p:nvGrpSpPr>
                <p:grpSpPr>
                  <a:xfrm>
                    <a:off x="3945182" y="4432094"/>
                    <a:ext cx="1044407" cy="1682955"/>
                    <a:chOff x="3945182" y="4432094"/>
                    <a:chExt cx="1044407" cy="1682955"/>
                  </a:xfrm>
                  <a:grpFill/>
                </p:grpSpPr>
                <p:sp>
                  <p:nvSpPr>
                    <p:cNvPr id="93" name="四角形: 上の 2 つの角を丸める 92">
                      <a:extLst>
                        <a:ext uri="{FF2B5EF4-FFF2-40B4-BE49-F238E27FC236}">
                          <a16:creationId xmlns:a16="http://schemas.microsoft.com/office/drawing/2014/main" id="{03E7CFA4-A6A5-4CCE-9CD6-4214D2AC22C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70296" y="5148084"/>
                      <a:ext cx="151822" cy="764559"/>
                    </a:xfrm>
                    <a:prstGeom prst="round2SameRect">
                      <a:avLst>
                        <a:gd name="adj1" fmla="val 16682"/>
                        <a:gd name="adj2" fmla="val 9773"/>
                      </a:avLst>
                    </a:pr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4" name="四角形: 上の 2 つの角を丸める 93">
                      <a:extLst>
                        <a:ext uri="{FF2B5EF4-FFF2-40B4-BE49-F238E27FC236}">
                          <a16:creationId xmlns:a16="http://schemas.microsoft.com/office/drawing/2014/main" id="{986E1EFD-AEFD-4DAC-AC6D-6DE7BB51E39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74634" y="4896659"/>
                      <a:ext cx="159715" cy="1134243"/>
                    </a:xfrm>
                    <a:prstGeom prst="round2SameRect">
                      <a:avLst>
                        <a:gd name="adj1" fmla="val 16682"/>
                        <a:gd name="adj2" fmla="val 9773"/>
                      </a:avLst>
                    </a:pr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5" name="四角形: 上の 2 つの角を丸める 94">
                      <a:extLst>
                        <a:ext uri="{FF2B5EF4-FFF2-40B4-BE49-F238E27FC236}">
                          <a16:creationId xmlns:a16="http://schemas.microsoft.com/office/drawing/2014/main" id="{9A0DC1F1-277F-4F38-A7EA-FFED0DBFB24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83831" y="4467225"/>
                      <a:ext cx="752475" cy="1647824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/>
                    </a:solidFill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6" name="四角形: 上の 2 つの角を丸める 95">
                      <a:extLst>
                        <a:ext uri="{FF2B5EF4-FFF2-40B4-BE49-F238E27FC236}">
                          <a16:creationId xmlns:a16="http://schemas.microsoft.com/office/drawing/2014/main" id="{970438B1-3036-41C0-B064-BFE7C15ED72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83831" y="4992920"/>
                      <a:ext cx="871537" cy="134923"/>
                    </a:xfrm>
                    <a:prstGeom prst="round2SameRect">
                      <a:avLst>
                        <a:gd name="adj1" fmla="val 16682"/>
                        <a:gd name="adj2" fmla="val 9773"/>
                      </a:avLst>
                    </a:pr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7" name="フリーフォーム: 図形 96">
                      <a:extLst>
                        <a:ext uri="{FF2B5EF4-FFF2-40B4-BE49-F238E27FC236}">
                          <a16:creationId xmlns:a16="http://schemas.microsoft.com/office/drawing/2014/main" id="{1564F82E-4F58-4F6F-AFBD-22780D95F1F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45182" y="4432094"/>
                      <a:ext cx="1044407" cy="1682955"/>
                    </a:xfrm>
                    <a:custGeom>
                      <a:avLst/>
                      <a:gdLst>
                        <a:gd name="connsiteX0" fmla="*/ 432534 w 1044407"/>
                        <a:gd name="connsiteY0" fmla="*/ 0 h 1682955"/>
                        <a:gd name="connsiteX1" fmla="*/ 597586 w 1044407"/>
                        <a:gd name="connsiteY1" fmla="*/ 32163 h 1682955"/>
                        <a:gd name="connsiteX2" fmla="*/ 834697 w 1044407"/>
                        <a:gd name="connsiteY2" fmla="*/ 228853 h 1682955"/>
                        <a:gd name="connsiteX3" fmla="*/ 893573 w 1044407"/>
                        <a:gd name="connsiteY3" fmla="*/ 337685 h 1682955"/>
                        <a:gd name="connsiteX4" fmla="*/ 1043879 w 1044407"/>
                        <a:gd name="connsiteY4" fmla="*/ 1004678 h 1682955"/>
                        <a:gd name="connsiteX5" fmla="*/ 961659 w 1044407"/>
                        <a:gd name="connsiteY5" fmla="*/ 1598490 h 1682955"/>
                        <a:gd name="connsiteX6" fmla="*/ 948928 w 1044407"/>
                        <a:gd name="connsiteY6" fmla="*/ 1629325 h 1682955"/>
                        <a:gd name="connsiteX7" fmla="*/ 900584 w 1044407"/>
                        <a:gd name="connsiteY7" fmla="*/ 1598724 h 1682955"/>
                        <a:gd name="connsiteX8" fmla="*/ 918729 w 1044407"/>
                        <a:gd name="connsiteY8" fmla="*/ 1549426 h 1682955"/>
                        <a:gd name="connsiteX9" fmla="*/ 986355 w 1044407"/>
                        <a:gd name="connsiteY9" fmla="*/ 1009840 h 1682955"/>
                        <a:gd name="connsiteX10" fmla="*/ 773899 w 1044407"/>
                        <a:gd name="connsiteY10" fmla="*/ 247725 h 1682955"/>
                        <a:gd name="connsiteX11" fmla="*/ 727716 w 1044407"/>
                        <a:gd name="connsiteY11" fmla="*/ 194879 h 1682955"/>
                        <a:gd name="connsiteX12" fmla="*/ 697643 w 1044407"/>
                        <a:gd name="connsiteY12" fmla="*/ 159520 h 1682955"/>
                        <a:gd name="connsiteX13" fmla="*/ 581088 w 1044407"/>
                        <a:gd name="connsiteY13" fmla="*/ 87586 h 1682955"/>
                        <a:gd name="connsiteX14" fmla="*/ 103979 w 1044407"/>
                        <a:gd name="connsiteY14" fmla="*/ 223361 h 1682955"/>
                        <a:gd name="connsiteX15" fmla="*/ 60812 w 1044407"/>
                        <a:gd name="connsiteY15" fmla="*/ 286886 h 1682955"/>
                        <a:gd name="connsiteX16" fmla="*/ 60812 w 1044407"/>
                        <a:gd name="connsiteY16" fmla="*/ 1677801 h 1682955"/>
                        <a:gd name="connsiteX17" fmla="*/ 55658 w 1044407"/>
                        <a:gd name="connsiteY17" fmla="*/ 1682955 h 1682955"/>
                        <a:gd name="connsiteX18" fmla="*/ 5154 w 1044407"/>
                        <a:gd name="connsiteY18" fmla="*/ 1682955 h 1682955"/>
                        <a:gd name="connsiteX19" fmla="*/ 0 w 1044407"/>
                        <a:gd name="connsiteY19" fmla="*/ 1677801 h 1682955"/>
                        <a:gd name="connsiteX20" fmla="*/ 0 w 1044407"/>
                        <a:gd name="connsiteY20" fmla="*/ 137772 h 1682955"/>
                        <a:gd name="connsiteX21" fmla="*/ 27010 w 1044407"/>
                        <a:gd name="connsiteY21" fmla="*/ 110762 h 1682955"/>
                        <a:gd name="connsiteX22" fmla="*/ 33802 w 1044407"/>
                        <a:gd name="connsiteY22" fmla="*/ 110762 h 1682955"/>
                        <a:gd name="connsiteX23" fmla="*/ 60812 w 1044407"/>
                        <a:gd name="connsiteY23" fmla="*/ 137772 h 1682955"/>
                        <a:gd name="connsiteX24" fmla="*/ 60812 w 1044407"/>
                        <a:gd name="connsiteY24" fmla="*/ 191771 h 1682955"/>
                        <a:gd name="connsiteX25" fmla="*/ 94478 w 1044407"/>
                        <a:gd name="connsiteY25" fmla="*/ 147605 h 1682955"/>
                        <a:gd name="connsiteX26" fmla="*/ 432534 w 1044407"/>
                        <a:gd name="connsiteY26" fmla="*/ 0 h 168295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</a:cxnLst>
                      <a:rect l="l" t="t" r="r" b="b"/>
                      <a:pathLst>
                        <a:path w="1044407" h="1682955">
                          <a:moveTo>
                            <a:pt x="432534" y="0"/>
                          </a:moveTo>
                          <a:cubicBezTo>
                            <a:pt x="487604" y="91"/>
                            <a:pt x="543320" y="10545"/>
                            <a:pt x="597586" y="32163"/>
                          </a:cubicBezTo>
                          <a:cubicBezTo>
                            <a:pt x="693562" y="70398"/>
                            <a:pt x="775146" y="139771"/>
                            <a:pt x="834697" y="228853"/>
                          </a:cubicBezTo>
                          <a:lnTo>
                            <a:pt x="893573" y="337685"/>
                          </a:lnTo>
                          <a:cubicBezTo>
                            <a:pt x="983329" y="512880"/>
                            <a:pt x="1037990" y="750089"/>
                            <a:pt x="1043879" y="1004678"/>
                          </a:cubicBezTo>
                          <a:cubicBezTo>
                            <a:pt x="1048778" y="1216426"/>
                            <a:pt x="1019495" y="1423859"/>
                            <a:pt x="961659" y="1598490"/>
                          </a:cubicBezTo>
                          <a:lnTo>
                            <a:pt x="948928" y="1629325"/>
                          </a:lnTo>
                          <a:lnTo>
                            <a:pt x="900584" y="1598724"/>
                          </a:lnTo>
                          <a:lnTo>
                            <a:pt x="918729" y="1549426"/>
                          </a:lnTo>
                          <a:cubicBezTo>
                            <a:pt x="966315" y="1389116"/>
                            <a:pt x="990276" y="1201288"/>
                            <a:pt x="986355" y="1009840"/>
                          </a:cubicBezTo>
                          <a:cubicBezTo>
                            <a:pt x="979968" y="697976"/>
                            <a:pt x="900469" y="412799"/>
                            <a:pt x="773899" y="247725"/>
                          </a:cubicBezTo>
                          <a:cubicBezTo>
                            <a:pt x="758783" y="228011"/>
                            <a:pt x="743365" y="210413"/>
                            <a:pt x="727716" y="194879"/>
                          </a:cubicBezTo>
                          <a:lnTo>
                            <a:pt x="697643" y="159520"/>
                          </a:lnTo>
                          <a:cubicBezTo>
                            <a:pt x="662543" y="129441"/>
                            <a:pt x="623413" y="105036"/>
                            <a:pt x="581088" y="87586"/>
                          </a:cubicBezTo>
                          <a:cubicBezTo>
                            <a:pt x="411113" y="17509"/>
                            <a:pt x="224722" y="73491"/>
                            <a:pt x="103979" y="223361"/>
                          </a:cubicBezTo>
                          <a:lnTo>
                            <a:pt x="60812" y="286886"/>
                          </a:lnTo>
                          <a:lnTo>
                            <a:pt x="60812" y="1677801"/>
                          </a:lnTo>
                          <a:cubicBezTo>
                            <a:pt x="60812" y="1680647"/>
                            <a:pt x="58504" y="1682955"/>
                            <a:pt x="55658" y="1682955"/>
                          </a:cubicBezTo>
                          <a:lnTo>
                            <a:pt x="5154" y="1682955"/>
                          </a:lnTo>
                          <a:cubicBezTo>
                            <a:pt x="2308" y="1682955"/>
                            <a:pt x="0" y="1680647"/>
                            <a:pt x="0" y="1677801"/>
                          </a:cubicBezTo>
                          <a:lnTo>
                            <a:pt x="0" y="137772"/>
                          </a:lnTo>
                          <a:cubicBezTo>
                            <a:pt x="0" y="122855"/>
                            <a:pt x="12093" y="110762"/>
                            <a:pt x="27010" y="110762"/>
                          </a:cubicBezTo>
                          <a:lnTo>
                            <a:pt x="33802" y="110762"/>
                          </a:lnTo>
                          <a:cubicBezTo>
                            <a:pt x="48719" y="110762"/>
                            <a:pt x="60812" y="122855"/>
                            <a:pt x="60812" y="137772"/>
                          </a:cubicBezTo>
                          <a:lnTo>
                            <a:pt x="60812" y="191771"/>
                          </a:lnTo>
                          <a:lnTo>
                            <a:pt x="94478" y="147605"/>
                          </a:lnTo>
                          <a:cubicBezTo>
                            <a:pt x="187989" y="52048"/>
                            <a:pt x="308628" y="-205"/>
                            <a:pt x="432534" y="0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84" name="グループ化 83">
                  <a:extLst>
                    <a:ext uri="{FF2B5EF4-FFF2-40B4-BE49-F238E27FC236}">
                      <a16:creationId xmlns:a16="http://schemas.microsoft.com/office/drawing/2014/main" id="{A9B86485-9473-4BCD-8969-B0D99FA3461B}"/>
                    </a:ext>
                  </a:extLst>
                </p:cNvPr>
                <p:cNvGrpSpPr/>
                <p:nvPr/>
              </p:nvGrpSpPr>
              <p:grpSpPr>
                <a:xfrm>
                  <a:off x="5297753" y="4975057"/>
                  <a:ext cx="438994" cy="900565"/>
                  <a:chOff x="1766043" y="4299941"/>
                  <a:chExt cx="640760" cy="1314473"/>
                </a:xfrm>
              </p:grpSpPr>
              <p:sp>
                <p:nvSpPr>
                  <p:cNvPr id="85" name="楕円 84">
                    <a:extLst>
                      <a:ext uri="{FF2B5EF4-FFF2-40B4-BE49-F238E27FC236}">
                        <a16:creationId xmlns:a16="http://schemas.microsoft.com/office/drawing/2014/main" id="{10F41892-23D7-496E-B693-BD200C664D70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123317" y="5008997"/>
                    <a:ext cx="223837" cy="111547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" name="楕円 85">
                    <a:extLst>
                      <a:ext uri="{FF2B5EF4-FFF2-40B4-BE49-F238E27FC236}">
                        <a16:creationId xmlns:a16="http://schemas.microsoft.com/office/drawing/2014/main" id="{7C3BD47D-C929-4842-89D5-6B11974C7F5E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2126273" y="5031906"/>
                    <a:ext cx="223837" cy="111547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" name="四角形: 角を丸くする 86">
                    <a:extLst>
                      <a:ext uri="{FF2B5EF4-FFF2-40B4-BE49-F238E27FC236}">
                        <a16:creationId xmlns:a16="http://schemas.microsoft.com/office/drawing/2014/main" id="{C3214EFE-52AC-45D8-B775-5526F8DF4A32}"/>
                      </a:ext>
                    </a:extLst>
                  </p:cNvPr>
                  <p:cNvSpPr/>
                  <p:nvPr/>
                </p:nvSpPr>
                <p:spPr>
                  <a:xfrm>
                    <a:off x="2052853" y="4299941"/>
                    <a:ext cx="45719" cy="71428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" name="楕円 325">
                    <a:extLst>
                      <a:ext uri="{FF2B5EF4-FFF2-40B4-BE49-F238E27FC236}">
                        <a16:creationId xmlns:a16="http://schemas.microsoft.com/office/drawing/2014/main" id="{A9EBABE9-6BAE-4BFE-83F6-99A0B082B492}"/>
                      </a:ext>
                    </a:extLst>
                  </p:cNvPr>
                  <p:cNvSpPr/>
                  <p:nvPr/>
                </p:nvSpPr>
                <p:spPr>
                  <a:xfrm flipV="1">
                    <a:off x="1972571" y="4879598"/>
                    <a:ext cx="227704" cy="137260"/>
                  </a:xfrm>
                  <a:custGeom>
                    <a:avLst/>
                    <a:gdLst>
                      <a:gd name="connsiteX0" fmla="*/ 0 w 640760"/>
                      <a:gd name="connsiteY0" fmla="*/ 344711 h 689421"/>
                      <a:gd name="connsiteX1" fmla="*/ 320380 w 640760"/>
                      <a:gd name="connsiteY1" fmla="*/ 0 h 689421"/>
                      <a:gd name="connsiteX2" fmla="*/ 640760 w 640760"/>
                      <a:gd name="connsiteY2" fmla="*/ 344711 h 689421"/>
                      <a:gd name="connsiteX3" fmla="*/ 320380 w 640760"/>
                      <a:gd name="connsiteY3" fmla="*/ 689422 h 689421"/>
                      <a:gd name="connsiteX4" fmla="*/ 0 w 640760"/>
                      <a:gd name="connsiteY4" fmla="*/ 344711 h 689421"/>
                      <a:gd name="connsiteX0" fmla="*/ 0 w 640760"/>
                      <a:gd name="connsiteY0" fmla="*/ 344711 h 689422"/>
                      <a:gd name="connsiteX1" fmla="*/ 320380 w 640760"/>
                      <a:gd name="connsiteY1" fmla="*/ 0 h 689422"/>
                      <a:gd name="connsiteX2" fmla="*/ 640760 w 640760"/>
                      <a:gd name="connsiteY2" fmla="*/ 344711 h 689422"/>
                      <a:gd name="connsiteX3" fmla="*/ 320380 w 640760"/>
                      <a:gd name="connsiteY3" fmla="*/ 689422 h 689422"/>
                      <a:gd name="connsiteX4" fmla="*/ 0 w 640760"/>
                      <a:gd name="connsiteY4" fmla="*/ 344711 h 689422"/>
                      <a:gd name="connsiteX0" fmla="*/ 0 w 640760"/>
                      <a:gd name="connsiteY0" fmla="*/ 344711 h 689422"/>
                      <a:gd name="connsiteX1" fmla="*/ 320380 w 640760"/>
                      <a:gd name="connsiteY1" fmla="*/ 0 h 689422"/>
                      <a:gd name="connsiteX2" fmla="*/ 640760 w 640760"/>
                      <a:gd name="connsiteY2" fmla="*/ 344711 h 689422"/>
                      <a:gd name="connsiteX3" fmla="*/ 320380 w 640760"/>
                      <a:gd name="connsiteY3" fmla="*/ 689422 h 689422"/>
                      <a:gd name="connsiteX4" fmla="*/ 0 w 640760"/>
                      <a:gd name="connsiteY4" fmla="*/ 344711 h 689422"/>
                      <a:gd name="connsiteX0" fmla="*/ 0 w 640760"/>
                      <a:gd name="connsiteY0" fmla="*/ 344711 h 689422"/>
                      <a:gd name="connsiteX1" fmla="*/ 320380 w 640760"/>
                      <a:gd name="connsiteY1" fmla="*/ 0 h 689422"/>
                      <a:gd name="connsiteX2" fmla="*/ 640760 w 640760"/>
                      <a:gd name="connsiteY2" fmla="*/ 344711 h 689422"/>
                      <a:gd name="connsiteX3" fmla="*/ 320380 w 640760"/>
                      <a:gd name="connsiteY3" fmla="*/ 689422 h 689422"/>
                      <a:gd name="connsiteX4" fmla="*/ 0 w 640760"/>
                      <a:gd name="connsiteY4" fmla="*/ 344711 h 689422"/>
                      <a:gd name="connsiteX0" fmla="*/ 0 w 640760"/>
                      <a:gd name="connsiteY0" fmla="*/ 344711 h 613222"/>
                      <a:gd name="connsiteX1" fmla="*/ 320380 w 640760"/>
                      <a:gd name="connsiteY1" fmla="*/ 0 h 613222"/>
                      <a:gd name="connsiteX2" fmla="*/ 640760 w 640760"/>
                      <a:gd name="connsiteY2" fmla="*/ 344711 h 613222"/>
                      <a:gd name="connsiteX3" fmla="*/ 313236 w 640760"/>
                      <a:gd name="connsiteY3" fmla="*/ 613222 h 613222"/>
                      <a:gd name="connsiteX4" fmla="*/ 0 w 640760"/>
                      <a:gd name="connsiteY4" fmla="*/ 344711 h 613222"/>
                      <a:gd name="connsiteX0" fmla="*/ 0 w 640760"/>
                      <a:gd name="connsiteY0" fmla="*/ 430436 h 698947"/>
                      <a:gd name="connsiteX1" fmla="*/ 320380 w 640760"/>
                      <a:gd name="connsiteY1" fmla="*/ 0 h 698947"/>
                      <a:gd name="connsiteX2" fmla="*/ 640760 w 640760"/>
                      <a:gd name="connsiteY2" fmla="*/ 430436 h 698947"/>
                      <a:gd name="connsiteX3" fmla="*/ 313236 w 640760"/>
                      <a:gd name="connsiteY3" fmla="*/ 698947 h 698947"/>
                      <a:gd name="connsiteX4" fmla="*/ 0 w 640760"/>
                      <a:gd name="connsiteY4" fmla="*/ 430436 h 6989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40760" h="698947">
                        <a:moveTo>
                          <a:pt x="0" y="430436"/>
                        </a:moveTo>
                        <a:cubicBezTo>
                          <a:pt x="0" y="240057"/>
                          <a:pt x="143439" y="0"/>
                          <a:pt x="320380" y="0"/>
                        </a:cubicBezTo>
                        <a:cubicBezTo>
                          <a:pt x="497321" y="0"/>
                          <a:pt x="640760" y="240057"/>
                          <a:pt x="640760" y="430436"/>
                        </a:cubicBezTo>
                        <a:cubicBezTo>
                          <a:pt x="640760" y="620815"/>
                          <a:pt x="490177" y="698947"/>
                          <a:pt x="313236" y="698947"/>
                        </a:cubicBezTo>
                        <a:cubicBezTo>
                          <a:pt x="136295" y="698947"/>
                          <a:pt x="0" y="620815"/>
                          <a:pt x="0" y="430436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20000"/>
                      <a:lumOff val="80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" name="楕円 325">
                    <a:extLst>
                      <a:ext uri="{FF2B5EF4-FFF2-40B4-BE49-F238E27FC236}">
                        <a16:creationId xmlns:a16="http://schemas.microsoft.com/office/drawing/2014/main" id="{956F5AF3-0578-4437-9984-36E0FFF1FE19}"/>
                      </a:ext>
                    </a:extLst>
                  </p:cNvPr>
                  <p:cNvSpPr/>
                  <p:nvPr/>
                </p:nvSpPr>
                <p:spPr>
                  <a:xfrm>
                    <a:off x="1766043" y="4994275"/>
                    <a:ext cx="640760" cy="620139"/>
                  </a:xfrm>
                  <a:custGeom>
                    <a:avLst/>
                    <a:gdLst>
                      <a:gd name="connsiteX0" fmla="*/ 0 w 640760"/>
                      <a:gd name="connsiteY0" fmla="*/ 344711 h 689421"/>
                      <a:gd name="connsiteX1" fmla="*/ 320380 w 640760"/>
                      <a:gd name="connsiteY1" fmla="*/ 0 h 689421"/>
                      <a:gd name="connsiteX2" fmla="*/ 640760 w 640760"/>
                      <a:gd name="connsiteY2" fmla="*/ 344711 h 689421"/>
                      <a:gd name="connsiteX3" fmla="*/ 320380 w 640760"/>
                      <a:gd name="connsiteY3" fmla="*/ 689422 h 689421"/>
                      <a:gd name="connsiteX4" fmla="*/ 0 w 640760"/>
                      <a:gd name="connsiteY4" fmla="*/ 344711 h 689421"/>
                      <a:gd name="connsiteX0" fmla="*/ 0 w 640760"/>
                      <a:gd name="connsiteY0" fmla="*/ 344711 h 689422"/>
                      <a:gd name="connsiteX1" fmla="*/ 320380 w 640760"/>
                      <a:gd name="connsiteY1" fmla="*/ 0 h 689422"/>
                      <a:gd name="connsiteX2" fmla="*/ 640760 w 640760"/>
                      <a:gd name="connsiteY2" fmla="*/ 344711 h 689422"/>
                      <a:gd name="connsiteX3" fmla="*/ 320380 w 640760"/>
                      <a:gd name="connsiteY3" fmla="*/ 689422 h 689422"/>
                      <a:gd name="connsiteX4" fmla="*/ 0 w 640760"/>
                      <a:gd name="connsiteY4" fmla="*/ 344711 h 689422"/>
                      <a:gd name="connsiteX0" fmla="*/ 0 w 640760"/>
                      <a:gd name="connsiteY0" fmla="*/ 344711 h 689422"/>
                      <a:gd name="connsiteX1" fmla="*/ 320380 w 640760"/>
                      <a:gd name="connsiteY1" fmla="*/ 0 h 689422"/>
                      <a:gd name="connsiteX2" fmla="*/ 640760 w 640760"/>
                      <a:gd name="connsiteY2" fmla="*/ 344711 h 689422"/>
                      <a:gd name="connsiteX3" fmla="*/ 320380 w 640760"/>
                      <a:gd name="connsiteY3" fmla="*/ 689422 h 689422"/>
                      <a:gd name="connsiteX4" fmla="*/ 0 w 640760"/>
                      <a:gd name="connsiteY4" fmla="*/ 344711 h 689422"/>
                      <a:gd name="connsiteX0" fmla="*/ 0 w 640760"/>
                      <a:gd name="connsiteY0" fmla="*/ 344711 h 689422"/>
                      <a:gd name="connsiteX1" fmla="*/ 320380 w 640760"/>
                      <a:gd name="connsiteY1" fmla="*/ 0 h 689422"/>
                      <a:gd name="connsiteX2" fmla="*/ 640760 w 640760"/>
                      <a:gd name="connsiteY2" fmla="*/ 344711 h 689422"/>
                      <a:gd name="connsiteX3" fmla="*/ 320380 w 640760"/>
                      <a:gd name="connsiteY3" fmla="*/ 689422 h 689422"/>
                      <a:gd name="connsiteX4" fmla="*/ 0 w 640760"/>
                      <a:gd name="connsiteY4" fmla="*/ 344711 h 689422"/>
                      <a:gd name="connsiteX0" fmla="*/ 0 w 640760"/>
                      <a:gd name="connsiteY0" fmla="*/ 344711 h 613222"/>
                      <a:gd name="connsiteX1" fmla="*/ 320380 w 640760"/>
                      <a:gd name="connsiteY1" fmla="*/ 0 h 613222"/>
                      <a:gd name="connsiteX2" fmla="*/ 640760 w 640760"/>
                      <a:gd name="connsiteY2" fmla="*/ 344711 h 613222"/>
                      <a:gd name="connsiteX3" fmla="*/ 313236 w 640760"/>
                      <a:gd name="connsiteY3" fmla="*/ 613222 h 613222"/>
                      <a:gd name="connsiteX4" fmla="*/ 0 w 640760"/>
                      <a:gd name="connsiteY4" fmla="*/ 344711 h 613222"/>
                      <a:gd name="connsiteX0" fmla="*/ 0 w 640760"/>
                      <a:gd name="connsiteY0" fmla="*/ 430436 h 698947"/>
                      <a:gd name="connsiteX1" fmla="*/ 320380 w 640760"/>
                      <a:gd name="connsiteY1" fmla="*/ 0 h 698947"/>
                      <a:gd name="connsiteX2" fmla="*/ 640760 w 640760"/>
                      <a:gd name="connsiteY2" fmla="*/ 430436 h 698947"/>
                      <a:gd name="connsiteX3" fmla="*/ 313236 w 640760"/>
                      <a:gd name="connsiteY3" fmla="*/ 698947 h 698947"/>
                      <a:gd name="connsiteX4" fmla="*/ 0 w 640760"/>
                      <a:gd name="connsiteY4" fmla="*/ 430436 h 6989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40760" h="698947">
                        <a:moveTo>
                          <a:pt x="0" y="430436"/>
                        </a:moveTo>
                        <a:cubicBezTo>
                          <a:pt x="0" y="240057"/>
                          <a:pt x="143439" y="0"/>
                          <a:pt x="320380" y="0"/>
                        </a:cubicBezTo>
                        <a:cubicBezTo>
                          <a:pt x="497321" y="0"/>
                          <a:pt x="640760" y="240057"/>
                          <a:pt x="640760" y="430436"/>
                        </a:cubicBezTo>
                        <a:cubicBezTo>
                          <a:pt x="640760" y="620815"/>
                          <a:pt x="490177" y="698947"/>
                          <a:pt x="313236" y="698947"/>
                        </a:cubicBezTo>
                        <a:cubicBezTo>
                          <a:pt x="136295" y="698947"/>
                          <a:pt x="0" y="620815"/>
                          <a:pt x="0" y="430436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20000"/>
                      <a:lumOff val="80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" name="楕円 89">
                    <a:extLst>
                      <a:ext uri="{FF2B5EF4-FFF2-40B4-BE49-F238E27FC236}">
                        <a16:creationId xmlns:a16="http://schemas.microsoft.com/office/drawing/2014/main" id="{72DE1BEA-456D-4DC3-9EBE-64768D727BE5}"/>
                      </a:ext>
                    </a:extLst>
                  </p:cNvPr>
                  <p:cNvSpPr/>
                  <p:nvPr/>
                </p:nvSpPr>
                <p:spPr>
                  <a:xfrm>
                    <a:off x="1981200" y="4983419"/>
                    <a:ext cx="223837" cy="45719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1562D883-2623-4176-9746-A30C658C0531}"/>
                  </a:ext>
                </a:extLst>
              </p:cNvPr>
              <p:cNvSpPr/>
              <p:nvPr/>
            </p:nvSpPr>
            <p:spPr>
              <a:xfrm rot="4338164">
                <a:off x="2174531" y="2145524"/>
                <a:ext cx="502525" cy="351815"/>
              </a:xfrm>
              <a:custGeom>
                <a:avLst/>
                <a:gdLst>
                  <a:gd name="connsiteX0" fmla="*/ 6609 w 502525"/>
                  <a:gd name="connsiteY0" fmla="*/ 186556 h 351815"/>
                  <a:gd name="connsiteX1" fmla="*/ 39067 w 502525"/>
                  <a:gd name="connsiteY1" fmla="*/ 154098 h 351815"/>
                  <a:gd name="connsiteX2" fmla="*/ 62566 w 502525"/>
                  <a:gd name="connsiteY2" fmla="*/ 154098 h 351815"/>
                  <a:gd name="connsiteX3" fmla="*/ 68405 w 502525"/>
                  <a:gd name="connsiteY3" fmla="*/ 156517 h 351815"/>
                  <a:gd name="connsiteX4" fmla="*/ 85236 w 502525"/>
                  <a:gd name="connsiteY4" fmla="*/ 154407 h 351815"/>
                  <a:gd name="connsiteX5" fmla="*/ 108608 w 502525"/>
                  <a:gd name="connsiteY5" fmla="*/ 160859 h 351815"/>
                  <a:gd name="connsiteX6" fmla="*/ 157803 w 502525"/>
                  <a:gd name="connsiteY6" fmla="*/ 185758 h 351815"/>
                  <a:gd name="connsiteX7" fmla="*/ 334619 w 502525"/>
                  <a:gd name="connsiteY7" fmla="*/ 80633 h 351815"/>
                  <a:gd name="connsiteX8" fmla="*/ 371228 w 502525"/>
                  <a:gd name="connsiteY8" fmla="*/ 0 h 351815"/>
                  <a:gd name="connsiteX9" fmla="*/ 452790 w 502525"/>
                  <a:gd name="connsiteY9" fmla="*/ 44172 h 351815"/>
                  <a:gd name="connsiteX10" fmla="*/ 502525 w 502525"/>
                  <a:gd name="connsiteY10" fmla="*/ 119117 h 351815"/>
                  <a:gd name="connsiteX11" fmla="*/ 500786 w 502525"/>
                  <a:gd name="connsiteY11" fmla="*/ 127683 h 351815"/>
                  <a:gd name="connsiteX12" fmla="*/ 501222 w 502525"/>
                  <a:gd name="connsiteY12" fmla="*/ 129988 h 351815"/>
                  <a:gd name="connsiteX13" fmla="*/ 450465 w 502525"/>
                  <a:gd name="connsiteY13" fmla="*/ 204245 h 351815"/>
                  <a:gd name="connsiteX14" fmla="*/ 200785 w 502525"/>
                  <a:gd name="connsiteY14" fmla="*/ 290303 h 351815"/>
                  <a:gd name="connsiteX15" fmla="*/ 186606 w 502525"/>
                  <a:gd name="connsiteY15" fmla="*/ 318317 h 351815"/>
                  <a:gd name="connsiteX16" fmla="*/ 104554 w 502525"/>
                  <a:gd name="connsiteY16" fmla="*/ 345222 h 351815"/>
                  <a:gd name="connsiteX17" fmla="*/ 33498 w 502525"/>
                  <a:gd name="connsiteY17" fmla="*/ 309258 h 351815"/>
                  <a:gd name="connsiteX18" fmla="*/ 6593 w 502525"/>
                  <a:gd name="connsiteY18" fmla="*/ 227206 h 351815"/>
                  <a:gd name="connsiteX19" fmla="*/ 6609 w 502525"/>
                  <a:gd name="connsiteY19" fmla="*/ 227175 h 351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02525" h="351815">
                    <a:moveTo>
                      <a:pt x="6609" y="186556"/>
                    </a:moveTo>
                    <a:cubicBezTo>
                      <a:pt x="6609" y="168630"/>
                      <a:pt x="21141" y="154098"/>
                      <a:pt x="39067" y="154098"/>
                    </a:cubicBezTo>
                    <a:lnTo>
                      <a:pt x="62566" y="154098"/>
                    </a:lnTo>
                    <a:lnTo>
                      <a:pt x="68405" y="156517"/>
                    </a:lnTo>
                    <a:lnTo>
                      <a:pt x="85236" y="154407"/>
                    </a:lnTo>
                    <a:cubicBezTo>
                      <a:pt x="93149" y="154950"/>
                      <a:pt x="101086" y="157052"/>
                      <a:pt x="108608" y="160859"/>
                    </a:cubicBezTo>
                    <a:lnTo>
                      <a:pt x="157803" y="185758"/>
                    </a:lnTo>
                    <a:lnTo>
                      <a:pt x="334619" y="80633"/>
                    </a:lnTo>
                    <a:lnTo>
                      <a:pt x="371228" y="0"/>
                    </a:lnTo>
                    <a:lnTo>
                      <a:pt x="452790" y="44172"/>
                    </a:lnTo>
                    <a:cubicBezTo>
                      <a:pt x="483838" y="57282"/>
                      <a:pt x="502506" y="87408"/>
                      <a:pt x="502525" y="119117"/>
                    </a:cubicBezTo>
                    <a:lnTo>
                      <a:pt x="500786" y="127683"/>
                    </a:lnTo>
                    <a:lnTo>
                      <a:pt x="501222" y="129988"/>
                    </a:lnTo>
                    <a:cubicBezTo>
                      <a:pt x="500768" y="161693"/>
                      <a:pt x="481689" y="191560"/>
                      <a:pt x="450465" y="204245"/>
                    </a:cubicBezTo>
                    <a:lnTo>
                      <a:pt x="200785" y="290303"/>
                    </a:lnTo>
                    <a:lnTo>
                      <a:pt x="186606" y="318317"/>
                    </a:lnTo>
                    <a:cubicBezTo>
                      <a:pt x="171378" y="348405"/>
                      <a:pt x="134642" y="360450"/>
                      <a:pt x="104554" y="345222"/>
                    </a:cubicBezTo>
                    <a:lnTo>
                      <a:pt x="33498" y="309258"/>
                    </a:lnTo>
                    <a:cubicBezTo>
                      <a:pt x="3410" y="294029"/>
                      <a:pt x="-8635" y="257293"/>
                      <a:pt x="6593" y="227206"/>
                    </a:cubicBezTo>
                    <a:lnTo>
                      <a:pt x="6609" y="227175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四角形: 上の 2 つの角を丸める 81">
                <a:extLst>
                  <a:ext uri="{FF2B5EF4-FFF2-40B4-BE49-F238E27FC236}">
                    <a16:creationId xmlns:a16="http://schemas.microsoft.com/office/drawing/2014/main" id="{B6BD5507-2376-49AF-A011-C28BD79F5781}"/>
                  </a:ext>
                </a:extLst>
              </p:cNvPr>
              <p:cNvSpPr/>
              <p:nvPr/>
            </p:nvSpPr>
            <p:spPr>
              <a:xfrm rot="900000">
                <a:off x="2473833" y="2006065"/>
                <a:ext cx="216836" cy="40824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C31C0263-4C17-410D-B0ED-83ACC65D588B}"/>
                </a:ext>
              </a:extLst>
            </p:cNvPr>
            <p:cNvSpPr/>
            <p:nvPr/>
          </p:nvSpPr>
          <p:spPr>
            <a:xfrm>
              <a:off x="2524134" y="2671111"/>
              <a:ext cx="646626" cy="190341"/>
            </a:xfrm>
            <a:custGeom>
              <a:avLst/>
              <a:gdLst>
                <a:gd name="connsiteX0" fmla="*/ 129397 w 690802"/>
                <a:gd name="connsiteY0" fmla="*/ 241540 h 287259"/>
                <a:gd name="connsiteX1" fmla="*/ 578659 w 690802"/>
                <a:gd name="connsiteY1" fmla="*/ 241540 h 287259"/>
                <a:gd name="connsiteX2" fmla="*/ 578659 w 690802"/>
                <a:gd name="connsiteY2" fmla="*/ 287259 h 287259"/>
                <a:gd name="connsiteX3" fmla="*/ 129397 w 690802"/>
                <a:gd name="connsiteY3" fmla="*/ 287259 h 287259"/>
                <a:gd name="connsiteX4" fmla="*/ 241540 w 690802"/>
                <a:gd name="connsiteY4" fmla="*/ 112144 h 287259"/>
                <a:gd name="connsiteX5" fmla="*/ 690802 w 690802"/>
                <a:gd name="connsiteY5" fmla="*/ 112144 h 287259"/>
                <a:gd name="connsiteX6" fmla="*/ 690802 w 690802"/>
                <a:gd name="connsiteY6" fmla="*/ 157863 h 287259"/>
                <a:gd name="connsiteX7" fmla="*/ 241540 w 690802"/>
                <a:gd name="connsiteY7" fmla="*/ 157863 h 287259"/>
                <a:gd name="connsiteX8" fmla="*/ 0 w 690802"/>
                <a:gd name="connsiteY8" fmla="*/ 0 h 287259"/>
                <a:gd name="connsiteX9" fmla="*/ 449262 w 690802"/>
                <a:gd name="connsiteY9" fmla="*/ 0 h 287259"/>
                <a:gd name="connsiteX10" fmla="*/ 449262 w 690802"/>
                <a:gd name="connsiteY10" fmla="*/ 45719 h 287259"/>
                <a:gd name="connsiteX11" fmla="*/ 0 w 690802"/>
                <a:gd name="connsiteY11" fmla="*/ 45719 h 287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90802" h="287259">
                  <a:moveTo>
                    <a:pt x="129397" y="241540"/>
                  </a:moveTo>
                  <a:lnTo>
                    <a:pt x="578659" y="241540"/>
                  </a:lnTo>
                  <a:lnTo>
                    <a:pt x="578659" y="287259"/>
                  </a:lnTo>
                  <a:lnTo>
                    <a:pt x="129397" y="287259"/>
                  </a:lnTo>
                  <a:close/>
                  <a:moveTo>
                    <a:pt x="241540" y="112144"/>
                  </a:moveTo>
                  <a:lnTo>
                    <a:pt x="690802" y="112144"/>
                  </a:lnTo>
                  <a:lnTo>
                    <a:pt x="690802" y="157863"/>
                  </a:lnTo>
                  <a:lnTo>
                    <a:pt x="241540" y="157863"/>
                  </a:lnTo>
                  <a:close/>
                  <a:moveTo>
                    <a:pt x="0" y="0"/>
                  </a:moveTo>
                  <a:lnTo>
                    <a:pt x="449262" y="0"/>
                  </a:lnTo>
                  <a:lnTo>
                    <a:pt x="449262" y="45719"/>
                  </a:lnTo>
                  <a:lnTo>
                    <a:pt x="0" y="4571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7" name="グループ化 106">
            <a:extLst>
              <a:ext uri="{FF2B5EF4-FFF2-40B4-BE49-F238E27FC236}">
                <a16:creationId xmlns:a16="http://schemas.microsoft.com/office/drawing/2014/main" id="{62856403-21B3-4686-AE08-D6F481077848}"/>
              </a:ext>
            </a:extLst>
          </p:cNvPr>
          <p:cNvGrpSpPr/>
          <p:nvPr/>
        </p:nvGrpSpPr>
        <p:grpSpPr>
          <a:xfrm>
            <a:off x="6767493" y="4143627"/>
            <a:ext cx="2355764" cy="2187194"/>
            <a:chOff x="6767493" y="4143627"/>
            <a:chExt cx="2355764" cy="2187194"/>
          </a:xfrm>
        </p:grpSpPr>
        <p:grpSp>
          <p:nvGrpSpPr>
            <p:cNvPr id="108" name="グループ化 107">
              <a:extLst>
                <a:ext uri="{FF2B5EF4-FFF2-40B4-BE49-F238E27FC236}">
                  <a16:creationId xmlns:a16="http://schemas.microsoft.com/office/drawing/2014/main" id="{4F435204-91B1-4EBE-BDE8-139F9029782A}"/>
                </a:ext>
              </a:extLst>
            </p:cNvPr>
            <p:cNvGrpSpPr/>
            <p:nvPr/>
          </p:nvGrpSpPr>
          <p:grpSpPr>
            <a:xfrm rot="20700000">
              <a:off x="7895215" y="4810234"/>
              <a:ext cx="1228042" cy="1520587"/>
              <a:chOff x="4181489" y="4556120"/>
              <a:chExt cx="1228042" cy="1520587"/>
            </a:xfrm>
          </p:grpSpPr>
          <p:grpSp>
            <p:nvGrpSpPr>
              <p:cNvPr id="134" name="グループ化 133">
                <a:extLst>
                  <a:ext uri="{FF2B5EF4-FFF2-40B4-BE49-F238E27FC236}">
                    <a16:creationId xmlns:a16="http://schemas.microsoft.com/office/drawing/2014/main" id="{0BB661DF-896F-4A91-8AE1-66F83B31DE7B}"/>
                  </a:ext>
                </a:extLst>
              </p:cNvPr>
              <p:cNvGrpSpPr/>
              <p:nvPr/>
            </p:nvGrpSpPr>
            <p:grpSpPr>
              <a:xfrm rot="2700000">
                <a:off x="4161951" y="4575658"/>
                <a:ext cx="639480" cy="600403"/>
                <a:chOff x="4671151" y="2982104"/>
                <a:chExt cx="746707" cy="701078"/>
              </a:xfrm>
            </p:grpSpPr>
            <p:sp>
              <p:nvSpPr>
                <p:cNvPr id="147" name="フリーフォーム: 図形 146">
                  <a:extLst>
                    <a:ext uri="{FF2B5EF4-FFF2-40B4-BE49-F238E27FC236}">
                      <a16:creationId xmlns:a16="http://schemas.microsoft.com/office/drawing/2014/main" id="{C4EAF41F-A6C2-4328-8DBE-CD155F0DFFA4}"/>
                    </a:ext>
                  </a:extLst>
                </p:cNvPr>
                <p:cNvSpPr/>
                <p:nvPr/>
              </p:nvSpPr>
              <p:spPr>
                <a:xfrm rot="13500000">
                  <a:off x="4849363" y="3225292"/>
                  <a:ext cx="279678" cy="636102"/>
                </a:xfrm>
                <a:custGeom>
                  <a:avLst/>
                  <a:gdLst>
                    <a:gd name="connsiteX0" fmla="*/ 209390 w 319178"/>
                    <a:gd name="connsiteY0" fmla="*/ 725941 h 725941"/>
                    <a:gd name="connsiteX1" fmla="*/ 60038 w 319178"/>
                    <a:gd name="connsiteY1" fmla="*/ 725941 h 725941"/>
                    <a:gd name="connsiteX2" fmla="*/ 84202 w 319178"/>
                    <a:gd name="connsiteY2" fmla="*/ 344689 h 725941"/>
                    <a:gd name="connsiteX3" fmla="*/ 79633 w 319178"/>
                    <a:gd name="connsiteY3" fmla="*/ 341609 h 725941"/>
                    <a:gd name="connsiteX4" fmla="*/ 54451 w 319178"/>
                    <a:gd name="connsiteY4" fmla="*/ 280815 h 725941"/>
                    <a:gd name="connsiteX5" fmla="*/ 54452 w 319178"/>
                    <a:gd name="connsiteY5" fmla="*/ 209938 h 725941"/>
                    <a:gd name="connsiteX6" fmla="*/ 1865 w 319178"/>
                    <a:gd name="connsiteY6" fmla="*/ 110804 h 725941"/>
                    <a:gd name="connsiteX7" fmla="*/ 8491 w 319178"/>
                    <a:gd name="connsiteY7" fmla="*/ 89206 h 725941"/>
                    <a:gd name="connsiteX8" fmla="*/ 14572 w 319178"/>
                    <a:gd name="connsiteY8" fmla="*/ 87402 h 725941"/>
                    <a:gd name="connsiteX9" fmla="*/ 30088 w 319178"/>
                    <a:gd name="connsiteY9" fmla="*/ 95833 h 725941"/>
                    <a:gd name="connsiteX10" fmla="*/ 78155 w 319178"/>
                    <a:gd name="connsiteY10" fmla="*/ 174591 h 725941"/>
                    <a:gd name="connsiteX11" fmla="*/ 50927 w 319178"/>
                    <a:gd name="connsiteY11" fmla="*/ 63234 h 725941"/>
                    <a:gd name="connsiteX12" fmla="*/ 64924 w 319178"/>
                    <a:gd name="connsiteY12" fmla="*/ 38992 h 725941"/>
                    <a:gd name="connsiteX13" fmla="*/ 72768 w 319178"/>
                    <a:gd name="connsiteY13" fmla="*/ 38500 h 725941"/>
                    <a:gd name="connsiteX14" fmla="*/ 89166 w 319178"/>
                    <a:gd name="connsiteY14" fmla="*/ 52988 h 725941"/>
                    <a:gd name="connsiteX15" fmla="*/ 121100 w 319178"/>
                    <a:gd name="connsiteY15" fmla="*/ 168896 h 725941"/>
                    <a:gd name="connsiteX16" fmla="*/ 129806 w 319178"/>
                    <a:gd name="connsiteY16" fmla="*/ 19058 h 725941"/>
                    <a:gd name="connsiteX17" fmla="*/ 148864 w 319178"/>
                    <a:gd name="connsiteY17" fmla="*/ 0 h 725941"/>
                    <a:gd name="connsiteX18" fmla="*/ 167923 w 319178"/>
                    <a:gd name="connsiteY18" fmla="*/ 19058 h 725941"/>
                    <a:gd name="connsiteX19" fmla="*/ 167923 w 319178"/>
                    <a:gd name="connsiteY19" fmla="*/ 171004 h 725941"/>
                    <a:gd name="connsiteX20" fmla="*/ 211672 w 319178"/>
                    <a:gd name="connsiteY20" fmla="*/ 48186 h 725941"/>
                    <a:gd name="connsiteX21" fmla="*/ 234904 w 319178"/>
                    <a:gd name="connsiteY21" fmla="*/ 34773 h 725941"/>
                    <a:gd name="connsiteX22" fmla="*/ 248318 w 319178"/>
                    <a:gd name="connsiteY22" fmla="*/ 58006 h 725941"/>
                    <a:gd name="connsiteX23" fmla="*/ 220122 w 319178"/>
                    <a:gd name="connsiteY23" fmla="*/ 173980 h 725941"/>
                    <a:gd name="connsiteX24" fmla="*/ 231625 w 319178"/>
                    <a:gd name="connsiteY24" fmla="*/ 216555 h 725941"/>
                    <a:gd name="connsiteX25" fmla="*/ 278671 w 319178"/>
                    <a:gd name="connsiteY25" fmla="*/ 171598 h 725941"/>
                    <a:gd name="connsiteX26" fmla="*/ 312229 w 319178"/>
                    <a:gd name="connsiteY26" fmla="*/ 171598 h 725941"/>
                    <a:gd name="connsiteX27" fmla="*/ 312228 w 319178"/>
                    <a:gd name="connsiteY27" fmla="*/ 171598 h 725941"/>
                    <a:gd name="connsiteX28" fmla="*/ 312228 w 319178"/>
                    <a:gd name="connsiteY28" fmla="*/ 205156 h 725941"/>
                    <a:gd name="connsiteX29" fmla="*/ 224657 w 319178"/>
                    <a:gd name="connsiteY29" fmla="*/ 298142 h 725941"/>
                    <a:gd name="connsiteX30" fmla="*/ 195116 w 319178"/>
                    <a:gd name="connsiteY30" fmla="*/ 347158 h 725941"/>
                    <a:gd name="connsiteX31" fmla="*/ 185724 w 319178"/>
                    <a:gd name="connsiteY31" fmla="*/ 352546 h 725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319178" h="725941">
                      <a:moveTo>
                        <a:pt x="209390" y="725941"/>
                      </a:moveTo>
                      <a:lnTo>
                        <a:pt x="60038" y="725941"/>
                      </a:lnTo>
                      <a:lnTo>
                        <a:pt x="84202" y="344689"/>
                      </a:lnTo>
                      <a:lnTo>
                        <a:pt x="79633" y="341609"/>
                      </a:lnTo>
                      <a:cubicBezTo>
                        <a:pt x="64075" y="326050"/>
                        <a:pt x="54451" y="304556"/>
                        <a:pt x="54451" y="280815"/>
                      </a:cubicBezTo>
                      <a:lnTo>
                        <a:pt x="54452" y="209938"/>
                      </a:lnTo>
                      <a:lnTo>
                        <a:pt x="1865" y="110804"/>
                      </a:lnTo>
                      <a:cubicBezTo>
                        <a:pt x="-2269" y="103010"/>
                        <a:pt x="697" y="93340"/>
                        <a:pt x="8491" y="89206"/>
                      </a:cubicBezTo>
                      <a:cubicBezTo>
                        <a:pt x="10439" y="88173"/>
                        <a:pt x="12505" y="87583"/>
                        <a:pt x="14572" y="87402"/>
                      </a:cubicBezTo>
                      <a:cubicBezTo>
                        <a:pt x="20773" y="86857"/>
                        <a:pt x="26988" y="89987"/>
                        <a:pt x="30088" y="95833"/>
                      </a:cubicBezTo>
                      <a:cubicBezTo>
                        <a:pt x="46110" y="122085"/>
                        <a:pt x="71566" y="179336"/>
                        <a:pt x="78155" y="174591"/>
                      </a:cubicBezTo>
                      <a:cubicBezTo>
                        <a:pt x="84743" y="169845"/>
                        <a:pt x="60003" y="100353"/>
                        <a:pt x="50927" y="63234"/>
                      </a:cubicBezTo>
                      <a:cubicBezTo>
                        <a:pt x="48098" y="52675"/>
                        <a:pt x="54365" y="41821"/>
                        <a:pt x="64924" y="38992"/>
                      </a:cubicBezTo>
                      <a:cubicBezTo>
                        <a:pt x="67564" y="38284"/>
                        <a:pt x="70222" y="38146"/>
                        <a:pt x="72768" y="38500"/>
                      </a:cubicBezTo>
                      <a:cubicBezTo>
                        <a:pt x="80408" y="39564"/>
                        <a:pt x="87044" y="45069"/>
                        <a:pt x="89166" y="52988"/>
                      </a:cubicBezTo>
                      <a:cubicBezTo>
                        <a:pt x="99985" y="93364"/>
                        <a:pt x="113673" y="169933"/>
                        <a:pt x="121100" y="168896"/>
                      </a:cubicBezTo>
                      <a:cubicBezTo>
                        <a:pt x="128527" y="167858"/>
                        <a:pt x="127078" y="70745"/>
                        <a:pt x="129806" y="19058"/>
                      </a:cubicBezTo>
                      <a:cubicBezTo>
                        <a:pt x="129806" y="8533"/>
                        <a:pt x="138338" y="0"/>
                        <a:pt x="148864" y="0"/>
                      </a:cubicBezTo>
                      <a:cubicBezTo>
                        <a:pt x="159390" y="0"/>
                        <a:pt x="167923" y="8533"/>
                        <a:pt x="167923" y="19058"/>
                      </a:cubicBezTo>
                      <a:cubicBezTo>
                        <a:pt x="167923" y="70577"/>
                        <a:pt x="160650" y="169997"/>
                        <a:pt x="167923" y="171004"/>
                      </a:cubicBezTo>
                      <a:cubicBezTo>
                        <a:pt x="175195" y="172011"/>
                        <a:pt x="197089" y="89996"/>
                        <a:pt x="211672" y="48186"/>
                      </a:cubicBezTo>
                      <a:cubicBezTo>
                        <a:pt x="214383" y="38067"/>
                        <a:pt x="224784" y="32061"/>
                        <a:pt x="234904" y="34773"/>
                      </a:cubicBezTo>
                      <a:cubicBezTo>
                        <a:pt x="245024" y="37485"/>
                        <a:pt x="251029" y="47886"/>
                        <a:pt x="248318" y="58006"/>
                      </a:cubicBezTo>
                      <a:cubicBezTo>
                        <a:pt x="237353" y="98926"/>
                        <a:pt x="223949" y="157475"/>
                        <a:pt x="220122" y="173980"/>
                      </a:cubicBezTo>
                      <a:cubicBezTo>
                        <a:pt x="216296" y="190484"/>
                        <a:pt x="210734" y="213676"/>
                        <a:pt x="231625" y="216555"/>
                      </a:cubicBezTo>
                      <a:cubicBezTo>
                        <a:pt x="239475" y="212535"/>
                        <a:pt x="262989" y="186584"/>
                        <a:pt x="278671" y="171598"/>
                      </a:cubicBezTo>
                      <a:cubicBezTo>
                        <a:pt x="287937" y="162331"/>
                        <a:pt x="302962" y="162331"/>
                        <a:pt x="312229" y="171598"/>
                      </a:cubicBezTo>
                      <a:lnTo>
                        <a:pt x="312228" y="171598"/>
                      </a:lnTo>
                      <a:cubicBezTo>
                        <a:pt x="321495" y="180865"/>
                        <a:pt x="321495" y="195890"/>
                        <a:pt x="312228" y="205156"/>
                      </a:cubicBezTo>
                      <a:lnTo>
                        <a:pt x="224657" y="298142"/>
                      </a:lnTo>
                      <a:cubicBezTo>
                        <a:pt x="220648" y="317731"/>
                        <a:pt x="209978" y="334893"/>
                        <a:pt x="195116" y="347158"/>
                      </a:cubicBezTo>
                      <a:lnTo>
                        <a:pt x="185724" y="35254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" name="四角形: 上の 2 つの角を丸める 147">
                  <a:extLst>
                    <a:ext uri="{FF2B5EF4-FFF2-40B4-BE49-F238E27FC236}">
                      <a16:creationId xmlns:a16="http://schemas.microsoft.com/office/drawing/2014/main" id="{25391F15-1996-4246-B2BD-9E40487AC243}"/>
                    </a:ext>
                  </a:extLst>
                </p:cNvPr>
                <p:cNvSpPr/>
                <p:nvPr/>
              </p:nvSpPr>
              <p:spPr>
                <a:xfrm rot="1800000">
                  <a:off x="5201022" y="2982104"/>
                  <a:ext cx="216836" cy="40824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B05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5" name="グループ化 134">
                <a:extLst>
                  <a:ext uri="{FF2B5EF4-FFF2-40B4-BE49-F238E27FC236}">
                    <a16:creationId xmlns:a16="http://schemas.microsoft.com/office/drawing/2014/main" id="{BFF33026-FA91-4D5B-9DE2-57B0AFC2FB17}"/>
                  </a:ext>
                </a:extLst>
              </p:cNvPr>
              <p:cNvGrpSpPr/>
              <p:nvPr/>
            </p:nvGrpSpPr>
            <p:grpSpPr>
              <a:xfrm>
                <a:off x="4194247" y="4666530"/>
                <a:ext cx="1215284" cy="1410177"/>
                <a:chOff x="4194247" y="4666530"/>
                <a:chExt cx="1215284" cy="1410177"/>
              </a:xfrm>
            </p:grpSpPr>
            <p:sp>
              <p:nvSpPr>
                <p:cNvPr id="136" name="台形 135">
                  <a:extLst>
                    <a:ext uri="{FF2B5EF4-FFF2-40B4-BE49-F238E27FC236}">
                      <a16:creationId xmlns:a16="http://schemas.microsoft.com/office/drawing/2014/main" id="{1A117EFF-6FCF-4CA3-8143-3ED6F2E4263C}"/>
                    </a:ext>
                  </a:extLst>
                </p:cNvPr>
                <p:cNvSpPr/>
                <p:nvPr/>
              </p:nvSpPr>
              <p:spPr>
                <a:xfrm>
                  <a:off x="4746590" y="4666530"/>
                  <a:ext cx="133902" cy="169732"/>
                </a:xfrm>
                <a:prstGeom prst="trapezoid">
                  <a:avLst>
                    <a:gd name="adj" fmla="val 13481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" name="フリーフォーム: 図形 136">
                  <a:extLst>
                    <a:ext uri="{FF2B5EF4-FFF2-40B4-BE49-F238E27FC236}">
                      <a16:creationId xmlns:a16="http://schemas.microsoft.com/office/drawing/2014/main" id="{4A1B2B74-A9AA-4744-8D1D-7ADA346193D6}"/>
                    </a:ext>
                  </a:extLst>
                </p:cNvPr>
                <p:cNvSpPr/>
                <p:nvPr/>
              </p:nvSpPr>
              <p:spPr>
                <a:xfrm rot="9900000">
                  <a:off x="4900654" y="5464708"/>
                  <a:ext cx="378233" cy="420466"/>
                </a:xfrm>
                <a:custGeom>
                  <a:avLst/>
                  <a:gdLst>
                    <a:gd name="connsiteX0" fmla="*/ 376727 w 652951"/>
                    <a:gd name="connsiteY0" fmla="*/ 673144 h 673144"/>
                    <a:gd name="connsiteX1" fmla="*/ 397628 w 652951"/>
                    <a:gd name="connsiteY1" fmla="*/ 297836 h 673144"/>
                    <a:gd name="connsiteX2" fmla="*/ 0 w 652951"/>
                    <a:gd name="connsiteY2" fmla="*/ 143123 h 673144"/>
                    <a:gd name="connsiteX3" fmla="*/ 38349 w 652951"/>
                    <a:gd name="connsiteY3" fmla="*/ 0 h 673144"/>
                    <a:gd name="connsiteX4" fmla="*/ 618672 w 652951"/>
                    <a:gd name="connsiteY4" fmla="*/ 89212 h 673144"/>
                    <a:gd name="connsiteX5" fmla="*/ 618593 w 652951"/>
                    <a:gd name="connsiteY5" fmla="*/ 89506 h 673144"/>
                    <a:gd name="connsiteX6" fmla="*/ 620448 w 652951"/>
                    <a:gd name="connsiteY6" fmla="*/ 89506 h 673144"/>
                    <a:gd name="connsiteX7" fmla="*/ 652951 w 652951"/>
                    <a:gd name="connsiteY7" fmla="*/ 673144 h 673144"/>
                    <a:gd name="connsiteX0" fmla="*/ 376727 w 652951"/>
                    <a:gd name="connsiteY0" fmla="*/ 673144 h 673144"/>
                    <a:gd name="connsiteX1" fmla="*/ 397628 w 652951"/>
                    <a:gd name="connsiteY1" fmla="*/ 297836 h 673144"/>
                    <a:gd name="connsiteX2" fmla="*/ 0 w 652951"/>
                    <a:gd name="connsiteY2" fmla="*/ 143123 h 673144"/>
                    <a:gd name="connsiteX3" fmla="*/ 38349 w 652951"/>
                    <a:gd name="connsiteY3" fmla="*/ 0 h 673144"/>
                    <a:gd name="connsiteX4" fmla="*/ 618672 w 652951"/>
                    <a:gd name="connsiteY4" fmla="*/ 89212 h 673144"/>
                    <a:gd name="connsiteX5" fmla="*/ 618593 w 652951"/>
                    <a:gd name="connsiteY5" fmla="*/ 89506 h 673144"/>
                    <a:gd name="connsiteX6" fmla="*/ 652951 w 652951"/>
                    <a:gd name="connsiteY6" fmla="*/ 673144 h 673144"/>
                    <a:gd name="connsiteX7" fmla="*/ 376727 w 652951"/>
                    <a:gd name="connsiteY7" fmla="*/ 673144 h 673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52951" h="673144">
                      <a:moveTo>
                        <a:pt x="376727" y="673144"/>
                      </a:moveTo>
                      <a:lnTo>
                        <a:pt x="397628" y="297836"/>
                      </a:lnTo>
                      <a:lnTo>
                        <a:pt x="0" y="143123"/>
                      </a:lnTo>
                      <a:lnTo>
                        <a:pt x="38349" y="0"/>
                      </a:lnTo>
                      <a:lnTo>
                        <a:pt x="618672" y="89212"/>
                      </a:lnTo>
                      <a:cubicBezTo>
                        <a:pt x="618646" y="89310"/>
                        <a:pt x="618619" y="89408"/>
                        <a:pt x="618593" y="89506"/>
                      </a:cubicBezTo>
                      <a:lnTo>
                        <a:pt x="652951" y="673144"/>
                      </a:lnTo>
                      <a:lnTo>
                        <a:pt x="376727" y="673144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" name="台形 137">
                  <a:extLst>
                    <a:ext uri="{FF2B5EF4-FFF2-40B4-BE49-F238E27FC236}">
                      <a16:creationId xmlns:a16="http://schemas.microsoft.com/office/drawing/2014/main" id="{44033011-F04E-4334-A351-137AD6D00F28}"/>
                    </a:ext>
                  </a:extLst>
                </p:cNvPr>
                <p:cNvSpPr/>
                <p:nvPr/>
              </p:nvSpPr>
              <p:spPr>
                <a:xfrm rot="12600000">
                  <a:off x="4566705" y="5574160"/>
                  <a:ext cx="208131" cy="451225"/>
                </a:xfrm>
                <a:prstGeom prst="trapezoid">
                  <a:avLst>
                    <a:gd name="adj" fmla="val 23179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" name="フリーフォーム: 図形 138">
                  <a:extLst>
                    <a:ext uri="{FF2B5EF4-FFF2-40B4-BE49-F238E27FC236}">
                      <a16:creationId xmlns:a16="http://schemas.microsoft.com/office/drawing/2014/main" id="{C0AC8F74-CF2B-4676-9DD4-EFBF767BCE41}"/>
                    </a:ext>
                  </a:extLst>
                </p:cNvPr>
                <p:cNvSpPr/>
                <p:nvPr/>
              </p:nvSpPr>
              <p:spPr>
                <a:xfrm rot="1800000">
                  <a:off x="4301853" y="5913432"/>
                  <a:ext cx="316384" cy="163275"/>
                </a:xfrm>
                <a:custGeom>
                  <a:avLst/>
                  <a:gdLst>
                    <a:gd name="connsiteX0" fmla="*/ 98822 w 368198"/>
                    <a:gd name="connsiteY0" fmla="*/ 0 h 197644"/>
                    <a:gd name="connsiteX1" fmla="*/ 192780 w 368198"/>
                    <a:gd name="connsiteY1" fmla="*/ 0 h 197644"/>
                    <a:gd name="connsiteX2" fmla="*/ 240903 w 368198"/>
                    <a:gd name="connsiteY2" fmla="*/ 0 h 197644"/>
                    <a:gd name="connsiteX3" fmla="*/ 344386 w 368198"/>
                    <a:gd name="connsiteY3" fmla="*/ 0 h 197644"/>
                    <a:gd name="connsiteX4" fmla="*/ 368198 w 368198"/>
                    <a:gd name="connsiteY4" fmla="*/ 23812 h 197644"/>
                    <a:gd name="connsiteX5" fmla="*/ 368198 w 368198"/>
                    <a:gd name="connsiteY5" fmla="*/ 169071 h 197644"/>
                    <a:gd name="connsiteX6" fmla="*/ 339625 w 368198"/>
                    <a:gd name="connsiteY6" fmla="*/ 197644 h 197644"/>
                    <a:gd name="connsiteX7" fmla="*/ 311152 w 368198"/>
                    <a:gd name="connsiteY7" fmla="*/ 197644 h 197644"/>
                    <a:gd name="connsiteX8" fmla="*/ 197541 w 368198"/>
                    <a:gd name="connsiteY8" fmla="*/ 197644 h 197644"/>
                    <a:gd name="connsiteX9" fmla="*/ 28573 w 368198"/>
                    <a:gd name="connsiteY9" fmla="*/ 197644 h 197644"/>
                    <a:gd name="connsiteX10" fmla="*/ 0 w 368198"/>
                    <a:gd name="connsiteY10" fmla="*/ 169071 h 197644"/>
                    <a:gd name="connsiteX11" fmla="*/ 0 w 368198"/>
                    <a:gd name="connsiteY11" fmla="*/ 98822 h 197644"/>
                    <a:gd name="connsiteX12" fmla="*/ 98822 w 368198"/>
                    <a:gd name="connsiteY12" fmla="*/ 0 h 197644"/>
                    <a:gd name="connsiteX0" fmla="*/ 98822 w 368198"/>
                    <a:gd name="connsiteY0" fmla="*/ 0 h 197644"/>
                    <a:gd name="connsiteX1" fmla="*/ 192780 w 368198"/>
                    <a:gd name="connsiteY1" fmla="*/ 0 h 197644"/>
                    <a:gd name="connsiteX2" fmla="*/ 344386 w 368198"/>
                    <a:gd name="connsiteY2" fmla="*/ 0 h 197644"/>
                    <a:gd name="connsiteX3" fmla="*/ 368198 w 368198"/>
                    <a:gd name="connsiteY3" fmla="*/ 23812 h 197644"/>
                    <a:gd name="connsiteX4" fmla="*/ 368198 w 368198"/>
                    <a:gd name="connsiteY4" fmla="*/ 169071 h 197644"/>
                    <a:gd name="connsiteX5" fmla="*/ 339625 w 368198"/>
                    <a:gd name="connsiteY5" fmla="*/ 197644 h 197644"/>
                    <a:gd name="connsiteX6" fmla="*/ 311152 w 368198"/>
                    <a:gd name="connsiteY6" fmla="*/ 197644 h 197644"/>
                    <a:gd name="connsiteX7" fmla="*/ 197541 w 368198"/>
                    <a:gd name="connsiteY7" fmla="*/ 197644 h 197644"/>
                    <a:gd name="connsiteX8" fmla="*/ 28573 w 368198"/>
                    <a:gd name="connsiteY8" fmla="*/ 197644 h 197644"/>
                    <a:gd name="connsiteX9" fmla="*/ 0 w 368198"/>
                    <a:gd name="connsiteY9" fmla="*/ 169071 h 197644"/>
                    <a:gd name="connsiteX10" fmla="*/ 0 w 368198"/>
                    <a:gd name="connsiteY10" fmla="*/ 98822 h 197644"/>
                    <a:gd name="connsiteX11" fmla="*/ 98822 w 368198"/>
                    <a:gd name="connsiteY11" fmla="*/ 0 h 197644"/>
                    <a:gd name="connsiteX0" fmla="*/ 98822 w 368198"/>
                    <a:gd name="connsiteY0" fmla="*/ 0 h 197644"/>
                    <a:gd name="connsiteX1" fmla="*/ 344386 w 368198"/>
                    <a:gd name="connsiteY1" fmla="*/ 0 h 197644"/>
                    <a:gd name="connsiteX2" fmla="*/ 368198 w 368198"/>
                    <a:gd name="connsiteY2" fmla="*/ 23812 h 197644"/>
                    <a:gd name="connsiteX3" fmla="*/ 368198 w 368198"/>
                    <a:gd name="connsiteY3" fmla="*/ 169071 h 197644"/>
                    <a:gd name="connsiteX4" fmla="*/ 339625 w 368198"/>
                    <a:gd name="connsiteY4" fmla="*/ 197644 h 197644"/>
                    <a:gd name="connsiteX5" fmla="*/ 311152 w 368198"/>
                    <a:gd name="connsiteY5" fmla="*/ 197644 h 197644"/>
                    <a:gd name="connsiteX6" fmla="*/ 197541 w 368198"/>
                    <a:gd name="connsiteY6" fmla="*/ 197644 h 197644"/>
                    <a:gd name="connsiteX7" fmla="*/ 28573 w 368198"/>
                    <a:gd name="connsiteY7" fmla="*/ 197644 h 197644"/>
                    <a:gd name="connsiteX8" fmla="*/ 0 w 368198"/>
                    <a:gd name="connsiteY8" fmla="*/ 169071 h 197644"/>
                    <a:gd name="connsiteX9" fmla="*/ 0 w 368198"/>
                    <a:gd name="connsiteY9" fmla="*/ 98822 h 197644"/>
                    <a:gd name="connsiteX10" fmla="*/ 98822 w 368198"/>
                    <a:gd name="connsiteY10" fmla="*/ 0 h 197644"/>
                    <a:gd name="connsiteX0" fmla="*/ 98822 w 368198"/>
                    <a:gd name="connsiteY0" fmla="*/ 0 h 197644"/>
                    <a:gd name="connsiteX1" fmla="*/ 344386 w 368198"/>
                    <a:gd name="connsiteY1" fmla="*/ 0 h 197644"/>
                    <a:gd name="connsiteX2" fmla="*/ 368198 w 368198"/>
                    <a:gd name="connsiteY2" fmla="*/ 23812 h 197644"/>
                    <a:gd name="connsiteX3" fmla="*/ 368198 w 368198"/>
                    <a:gd name="connsiteY3" fmla="*/ 169071 h 197644"/>
                    <a:gd name="connsiteX4" fmla="*/ 339625 w 368198"/>
                    <a:gd name="connsiteY4" fmla="*/ 197644 h 197644"/>
                    <a:gd name="connsiteX5" fmla="*/ 311152 w 368198"/>
                    <a:gd name="connsiteY5" fmla="*/ 197644 h 197644"/>
                    <a:gd name="connsiteX6" fmla="*/ 28573 w 368198"/>
                    <a:gd name="connsiteY6" fmla="*/ 197644 h 197644"/>
                    <a:gd name="connsiteX7" fmla="*/ 0 w 368198"/>
                    <a:gd name="connsiteY7" fmla="*/ 169071 h 197644"/>
                    <a:gd name="connsiteX8" fmla="*/ 0 w 368198"/>
                    <a:gd name="connsiteY8" fmla="*/ 98822 h 197644"/>
                    <a:gd name="connsiteX9" fmla="*/ 98822 w 368198"/>
                    <a:gd name="connsiteY9" fmla="*/ 0 h 197644"/>
                    <a:gd name="connsiteX0" fmla="*/ 98822 w 368198"/>
                    <a:gd name="connsiteY0" fmla="*/ 0 h 197644"/>
                    <a:gd name="connsiteX1" fmla="*/ 344386 w 368198"/>
                    <a:gd name="connsiteY1" fmla="*/ 0 h 197644"/>
                    <a:gd name="connsiteX2" fmla="*/ 368198 w 368198"/>
                    <a:gd name="connsiteY2" fmla="*/ 23812 h 197644"/>
                    <a:gd name="connsiteX3" fmla="*/ 368198 w 368198"/>
                    <a:gd name="connsiteY3" fmla="*/ 169071 h 197644"/>
                    <a:gd name="connsiteX4" fmla="*/ 339625 w 368198"/>
                    <a:gd name="connsiteY4" fmla="*/ 197644 h 197644"/>
                    <a:gd name="connsiteX5" fmla="*/ 28573 w 368198"/>
                    <a:gd name="connsiteY5" fmla="*/ 197644 h 197644"/>
                    <a:gd name="connsiteX6" fmla="*/ 0 w 368198"/>
                    <a:gd name="connsiteY6" fmla="*/ 169071 h 197644"/>
                    <a:gd name="connsiteX7" fmla="*/ 0 w 368198"/>
                    <a:gd name="connsiteY7" fmla="*/ 98822 h 197644"/>
                    <a:gd name="connsiteX8" fmla="*/ 98822 w 368198"/>
                    <a:gd name="connsiteY8" fmla="*/ 0 h 197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68198" h="197644">
                      <a:moveTo>
                        <a:pt x="98822" y="0"/>
                      </a:moveTo>
                      <a:lnTo>
                        <a:pt x="344386" y="0"/>
                      </a:lnTo>
                      <a:cubicBezTo>
                        <a:pt x="357537" y="0"/>
                        <a:pt x="368198" y="10661"/>
                        <a:pt x="368198" y="23812"/>
                      </a:cubicBezTo>
                      <a:lnTo>
                        <a:pt x="368198" y="169071"/>
                      </a:lnTo>
                      <a:cubicBezTo>
                        <a:pt x="368198" y="184851"/>
                        <a:pt x="355405" y="197644"/>
                        <a:pt x="339625" y="197644"/>
                      </a:cubicBezTo>
                      <a:lnTo>
                        <a:pt x="28573" y="197644"/>
                      </a:lnTo>
                      <a:cubicBezTo>
                        <a:pt x="12793" y="197644"/>
                        <a:pt x="0" y="184851"/>
                        <a:pt x="0" y="169071"/>
                      </a:cubicBezTo>
                      <a:lnTo>
                        <a:pt x="0" y="98822"/>
                      </a:lnTo>
                      <a:cubicBezTo>
                        <a:pt x="0" y="44244"/>
                        <a:pt x="44244" y="0"/>
                        <a:pt x="9882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0" name="台形 139">
                  <a:extLst>
                    <a:ext uri="{FF2B5EF4-FFF2-40B4-BE49-F238E27FC236}">
                      <a16:creationId xmlns:a16="http://schemas.microsoft.com/office/drawing/2014/main" id="{CF84971D-0B5C-4BF7-B4F1-308D9CDF98E8}"/>
                    </a:ext>
                  </a:extLst>
                </p:cNvPr>
                <p:cNvSpPr/>
                <p:nvPr/>
              </p:nvSpPr>
              <p:spPr>
                <a:xfrm rot="9000000">
                  <a:off x="4730230" y="5408371"/>
                  <a:ext cx="337980" cy="301663"/>
                </a:xfrm>
                <a:prstGeom prst="trapezoid">
                  <a:avLst>
                    <a:gd name="adj" fmla="val 11414"/>
                  </a:avLst>
                </a:prstGeom>
                <a:solidFill>
                  <a:srgbClr val="0070C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342900" indent="-342900" algn="ctr">
                    <a:buFont typeface="+mj-lt"/>
                    <a:buAutoNum type="arabicPeriod"/>
                  </a:pPr>
                  <a:endParaRPr kumimoji="1" lang="ja-JP" altLang="en-US"/>
                </a:p>
              </p:txBody>
            </p:sp>
            <p:sp>
              <p:nvSpPr>
                <p:cNvPr id="141" name="台形 140">
                  <a:extLst>
                    <a:ext uri="{FF2B5EF4-FFF2-40B4-BE49-F238E27FC236}">
                      <a16:creationId xmlns:a16="http://schemas.microsoft.com/office/drawing/2014/main" id="{7AB0F171-DC07-4713-B696-35094E731488}"/>
                    </a:ext>
                  </a:extLst>
                </p:cNvPr>
                <p:cNvSpPr/>
                <p:nvPr/>
              </p:nvSpPr>
              <p:spPr>
                <a:xfrm rot="11700000">
                  <a:off x="4572514" y="5349640"/>
                  <a:ext cx="387555" cy="406805"/>
                </a:xfrm>
                <a:prstGeom prst="trapezoid">
                  <a:avLst>
                    <a:gd name="adj" fmla="val 11414"/>
                  </a:avLst>
                </a:prstGeom>
                <a:solidFill>
                  <a:srgbClr val="0070C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342900" indent="-342900" algn="ctr">
                    <a:buFont typeface="+mj-lt"/>
                    <a:buAutoNum type="arabicPeriod"/>
                  </a:pPr>
                  <a:endParaRPr kumimoji="1" lang="ja-JP" altLang="en-US"/>
                </a:p>
              </p:txBody>
            </p:sp>
            <p:sp>
              <p:nvSpPr>
                <p:cNvPr id="142" name="フリーフォーム: 図形 141">
                  <a:extLst>
                    <a:ext uri="{FF2B5EF4-FFF2-40B4-BE49-F238E27FC236}">
                      <a16:creationId xmlns:a16="http://schemas.microsoft.com/office/drawing/2014/main" id="{9934F1DE-E743-4AE7-899F-C4FB589FD2EC}"/>
                    </a:ext>
                  </a:extLst>
                </p:cNvPr>
                <p:cNvSpPr/>
                <p:nvPr/>
              </p:nvSpPr>
              <p:spPr>
                <a:xfrm rot="17100000">
                  <a:off x="5169702" y="5809248"/>
                  <a:ext cx="316384" cy="163275"/>
                </a:xfrm>
                <a:custGeom>
                  <a:avLst/>
                  <a:gdLst>
                    <a:gd name="connsiteX0" fmla="*/ 98822 w 368198"/>
                    <a:gd name="connsiteY0" fmla="*/ 0 h 197644"/>
                    <a:gd name="connsiteX1" fmla="*/ 192780 w 368198"/>
                    <a:gd name="connsiteY1" fmla="*/ 0 h 197644"/>
                    <a:gd name="connsiteX2" fmla="*/ 240903 w 368198"/>
                    <a:gd name="connsiteY2" fmla="*/ 0 h 197644"/>
                    <a:gd name="connsiteX3" fmla="*/ 344386 w 368198"/>
                    <a:gd name="connsiteY3" fmla="*/ 0 h 197644"/>
                    <a:gd name="connsiteX4" fmla="*/ 368198 w 368198"/>
                    <a:gd name="connsiteY4" fmla="*/ 23812 h 197644"/>
                    <a:gd name="connsiteX5" fmla="*/ 368198 w 368198"/>
                    <a:gd name="connsiteY5" fmla="*/ 169071 h 197644"/>
                    <a:gd name="connsiteX6" fmla="*/ 339625 w 368198"/>
                    <a:gd name="connsiteY6" fmla="*/ 197644 h 197644"/>
                    <a:gd name="connsiteX7" fmla="*/ 311152 w 368198"/>
                    <a:gd name="connsiteY7" fmla="*/ 197644 h 197644"/>
                    <a:gd name="connsiteX8" fmla="*/ 197541 w 368198"/>
                    <a:gd name="connsiteY8" fmla="*/ 197644 h 197644"/>
                    <a:gd name="connsiteX9" fmla="*/ 28573 w 368198"/>
                    <a:gd name="connsiteY9" fmla="*/ 197644 h 197644"/>
                    <a:gd name="connsiteX10" fmla="*/ 0 w 368198"/>
                    <a:gd name="connsiteY10" fmla="*/ 169071 h 197644"/>
                    <a:gd name="connsiteX11" fmla="*/ 0 w 368198"/>
                    <a:gd name="connsiteY11" fmla="*/ 98822 h 197644"/>
                    <a:gd name="connsiteX12" fmla="*/ 98822 w 368198"/>
                    <a:gd name="connsiteY12" fmla="*/ 0 h 197644"/>
                    <a:gd name="connsiteX0" fmla="*/ 98822 w 368198"/>
                    <a:gd name="connsiteY0" fmla="*/ 0 h 197644"/>
                    <a:gd name="connsiteX1" fmla="*/ 192780 w 368198"/>
                    <a:gd name="connsiteY1" fmla="*/ 0 h 197644"/>
                    <a:gd name="connsiteX2" fmla="*/ 344386 w 368198"/>
                    <a:gd name="connsiteY2" fmla="*/ 0 h 197644"/>
                    <a:gd name="connsiteX3" fmla="*/ 368198 w 368198"/>
                    <a:gd name="connsiteY3" fmla="*/ 23812 h 197644"/>
                    <a:gd name="connsiteX4" fmla="*/ 368198 w 368198"/>
                    <a:gd name="connsiteY4" fmla="*/ 169071 h 197644"/>
                    <a:gd name="connsiteX5" fmla="*/ 339625 w 368198"/>
                    <a:gd name="connsiteY5" fmla="*/ 197644 h 197644"/>
                    <a:gd name="connsiteX6" fmla="*/ 311152 w 368198"/>
                    <a:gd name="connsiteY6" fmla="*/ 197644 h 197644"/>
                    <a:gd name="connsiteX7" fmla="*/ 197541 w 368198"/>
                    <a:gd name="connsiteY7" fmla="*/ 197644 h 197644"/>
                    <a:gd name="connsiteX8" fmla="*/ 28573 w 368198"/>
                    <a:gd name="connsiteY8" fmla="*/ 197644 h 197644"/>
                    <a:gd name="connsiteX9" fmla="*/ 0 w 368198"/>
                    <a:gd name="connsiteY9" fmla="*/ 169071 h 197644"/>
                    <a:gd name="connsiteX10" fmla="*/ 0 w 368198"/>
                    <a:gd name="connsiteY10" fmla="*/ 98822 h 197644"/>
                    <a:gd name="connsiteX11" fmla="*/ 98822 w 368198"/>
                    <a:gd name="connsiteY11" fmla="*/ 0 h 197644"/>
                    <a:gd name="connsiteX0" fmla="*/ 98822 w 368198"/>
                    <a:gd name="connsiteY0" fmla="*/ 0 h 197644"/>
                    <a:gd name="connsiteX1" fmla="*/ 344386 w 368198"/>
                    <a:gd name="connsiteY1" fmla="*/ 0 h 197644"/>
                    <a:gd name="connsiteX2" fmla="*/ 368198 w 368198"/>
                    <a:gd name="connsiteY2" fmla="*/ 23812 h 197644"/>
                    <a:gd name="connsiteX3" fmla="*/ 368198 w 368198"/>
                    <a:gd name="connsiteY3" fmla="*/ 169071 h 197644"/>
                    <a:gd name="connsiteX4" fmla="*/ 339625 w 368198"/>
                    <a:gd name="connsiteY4" fmla="*/ 197644 h 197644"/>
                    <a:gd name="connsiteX5" fmla="*/ 311152 w 368198"/>
                    <a:gd name="connsiteY5" fmla="*/ 197644 h 197644"/>
                    <a:gd name="connsiteX6" fmla="*/ 197541 w 368198"/>
                    <a:gd name="connsiteY6" fmla="*/ 197644 h 197644"/>
                    <a:gd name="connsiteX7" fmla="*/ 28573 w 368198"/>
                    <a:gd name="connsiteY7" fmla="*/ 197644 h 197644"/>
                    <a:gd name="connsiteX8" fmla="*/ 0 w 368198"/>
                    <a:gd name="connsiteY8" fmla="*/ 169071 h 197644"/>
                    <a:gd name="connsiteX9" fmla="*/ 0 w 368198"/>
                    <a:gd name="connsiteY9" fmla="*/ 98822 h 197644"/>
                    <a:gd name="connsiteX10" fmla="*/ 98822 w 368198"/>
                    <a:gd name="connsiteY10" fmla="*/ 0 h 197644"/>
                    <a:gd name="connsiteX0" fmla="*/ 98822 w 368198"/>
                    <a:gd name="connsiteY0" fmla="*/ 0 h 197644"/>
                    <a:gd name="connsiteX1" fmla="*/ 344386 w 368198"/>
                    <a:gd name="connsiteY1" fmla="*/ 0 h 197644"/>
                    <a:gd name="connsiteX2" fmla="*/ 368198 w 368198"/>
                    <a:gd name="connsiteY2" fmla="*/ 23812 h 197644"/>
                    <a:gd name="connsiteX3" fmla="*/ 368198 w 368198"/>
                    <a:gd name="connsiteY3" fmla="*/ 169071 h 197644"/>
                    <a:gd name="connsiteX4" fmla="*/ 339625 w 368198"/>
                    <a:gd name="connsiteY4" fmla="*/ 197644 h 197644"/>
                    <a:gd name="connsiteX5" fmla="*/ 311152 w 368198"/>
                    <a:gd name="connsiteY5" fmla="*/ 197644 h 197644"/>
                    <a:gd name="connsiteX6" fmla="*/ 28573 w 368198"/>
                    <a:gd name="connsiteY6" fmla="*/ 197644 h 197644"/>
                    <a:gd name="connsiteX7" fmla="*/ 0 w 368198"/>
                    <a:gd name="connsiteY7" fmla="*/ 169071 h 197644"/>
                    <a:gd name="connsiteX8" fmla="*/ 0 w 368198"/>
                    <a:gd name="connsiteY8" fmla="*/ 98822 h 197644"/>
                    <a:gd name="connsiteX9" fmla="*/ 98822 w 368198"/>
                    <a:gd name="connsiteY9" fmla="*/ 0 h 197644"/>
                    <a:gd name="connsiteX0" fmla="*/ 98822 w 368198"/>
                    <a:gd name="connsiteY0" fmla="*/ 0 h 197644"/>
                    <a:gd name="connsiteX1" fmla="*/ 344386 w 368198"/>
                    <a:gd name="connsiteY1" fmla="*/ 0 h 197644"/>
                    <a:gd name="connsiteX2" fmla="*/ 368198 w 368198"/>
                    <a:gd name="connsiteY2" fmla="*/ 23812 h 197644"/>
                    <a:gd name="connsiteX3" fmla="*/ 368198 w 368198"/>
                    <a:gd name="connsiteY3" fmla="*/ 169071 h 197644"/>
                    <a:gd name="connsiteX4" fmla="*/ 339625 w 368198"/>
                    <a:gd name="connsiteY4" fmla="*/ 197644 h 197644"/>
                    <a:gd name="connsiteX5" fmla="*/ 28573 w 368198"/>
                    <a:gd name="connsiteY5" fmla="*/ 197644 h 197644"/>
                    <a:gd name="connsiteX6" fmla="*/ 0 w 368198"/>
                    <a:gd name="connsiteY6" fmla="*/ 169071 h 197644"/>
                    <a:gd name="connsiteX7" fmla="*/ 0 w 368198"/>
                    <a:gd name="connsiteY7" fmla="*/ 98822 h 197644"/>
                    <a:gd name="connsiteX8" fmla="*/ 98822 w 368198"/>
                    <a:gd name="connsiteY8" fmla="*/ 0 h 197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68198" h="197644">
                      <a:moveTo>
                        <a:pt x="98822" y="0"/>
                      </a:moveTo>
                      <a:lnTo>
                        <a:pt x="344386" y="0"/>
                      </a:lnTo>
                      <a:cubicBezTo>
                        <a:pt x="357537" y="0"/>
                        <a:pt x="368198" y="10661"/>
                        <a:pt x="368198" y="23812"/>
                      </a:cubicBezTo>
                      <a:lnTo>
                        <a:pt x="368198" y="169071"/>
                      </a:lnTo>
                      <a:cubicBezTo>
                        <a:pt x="368198" y="184851"/>
                        <a:pt x="355405" y="197644"/>
                        <a:pt x="339625" y="197644"/>
                      </a:cubicBezTo>
                      <a:lnTo>
                        <a:pt x="28573" y="197644"/>
                      </a:lnTo>
                      <a:cubicBezTo>
                        <a:pt x="12793" y="197644"/>
                        <a:pt x="0" y="184851"/>
                        <a:pt x="0" y="169071"/>
                      </a:cubicBezTo>
                      <a:lnTo>
                        <a:pt x="0" y="98822"/>
                      </a:lnTo>
                      <a:cubicBezTo>
                        <a:pt x="0" y="44244"/>
                        <a:pt x="44244" y="0"/>
                        <a:pt x="9882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3" name="四角形: 上の 2 つの角を丸める 142">
                  <a:extLst>
                    <a:ext uri="{FF2B5EF4-FFF2-40B4-BE49-F238E27FC236}">
                      <a16:creationId xmlns:a16="http://schemas.microsoft.com/office/drawing/2014/main" id="{28B86A33-A3FE-4382-97B6-AF099BBCCB36}"/>
                    </a:ext>
                  </a:extLst>
                </p:cNvPr>
                <p:cNvSpPr/>
                <p:nvPr/>
              </p:nvSpPr>
              <p:spPr>
                <a:xfrm>
                  <a:off x="4612080" y="4790765"/>
                  <a:ext cx="401509" cy="638486"/>
                </a:xfrm>
                <a:prstGeom prst="round2SameRect">
                  <a:avLst>
                    <a:gd name="adj1" fmla="val 40038"/>
                    <a:gd name="adj2" fmla="val 0"/>
                  </a:avLst>
                </a:prstGeom>
                <a:solidFill>
                  <a:srgbClr val="00B05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44" name="グループ化 143">
                  <a:extLst>
                    <a:ext uri="{FF2B5EF4-FFF2-40B4-BE49-F238E27FC236}">
                      <a16:creationId xmlns:a16="http://schemas.microsoft.com/office/drawing/2014/main" id="{0B6C9BA7-572D-4830-AF94-4AA8C449A2CA}"/>
                    </a:ext>
                  </a:extLst>
                </p:cNvPr>
                <p:cNvGrpSpPr/>
                <p:nvPr/>
              </p:nvGrpSpPr>
              <p:grpSpPr>
                <a:xfrm rot="900000">
                  <a:off x="4194247" y="4741512"/>
                  <a:ext cx="639480" cy="600403"/>
                  <a:chOff x="4671151" y="2982104"/>
                  <a:chExt cx="746707" cy="701078"/>
                </a:xfrm>
              </p:grpSpPr>
              <p:sp>
                <p:nvSpPr>
                  <p:cNvPr id="145" name="フリーフォーム: 図形 144">
                    <a:extLst>
                      <a:ext uri="{FF2B5EF4-FFF2-40B4-BE49-F238E27FC236}">
                        <a16:creationId xmlns:a16="http://schemas.microsoft.com/office/drawing/2014/main" id="{59712ADB-5A42-496C-B4CD-C49A014E2629}"/>
                      </a:ext>
                    </a:extLst>
                  </p:cNvPr>
                  <p:cNvSpPr/>
                  <p:nvPr/>
                </p:nvSpPr>
                <p:spPr>
                  <a:xfrm rot="13500000">
                    <a:off x="4849363" y="3225292"/>
                    <a:ext cx="279678" cy="636102"/>
                  </a:xfrm>
                  <a:custGeom>
                    <a:avLst/>
                    <a:gdLst>
                      <a:gd name="connsiteX0" fmla="*/ 209390 w 319178"/>
                      <a:gd name="connsiteY0" fmla="*/ 725941 h 725941"/>
                      <a:gd name="connsiteX1" fmla="*/ 60038 w 319178"/>
                      <a:gd name="connsiteY1" fmla="*/ 725941 h 725941"/>
                      <a:gd name="connsiteX2" fmla="*/ 84202 w 319178"/>
                      <a:gd name="connsiteY2" fmla="*/ 344689 h 725941"/>
                      <a:gd name="connsiteX3" fmla="*/ 79633 w 319178"/>
                      <a:gd name="connsiteY3" fmla="*/ 341609 h 725941"/>
                      <a:gd name="connsiteX4" fmla="*/ 54451 w 319178"/>
                      <a:gd name="connsiteY4" fmla="*/ 280815 h 725941"/>
                      <a:gd name="connsiteX5" fmla="*/ 54452 w 319178"/>
                      <a:gd name="connsiteY5" fmla="*/ 209938 h 725941"/>
                      <a:gd name="connsiteX6" fmla="*/ 1865 w 319178"/>
                      <a:gd name="connsiteY6" fmla="*/ 110804 h 725941"/>
                      <a:gd name="connsiteX7" fmla="*/ 8491 w 319178"/>
                      <a:gd name="connsiteY7" fmla="*/ 89206 h 725941"/>
                      <a:gd name="connsiteX8" fmla="*/ 14572 w 319178"/>
                      <a:gd name="connsiteY8" fmla="*/ 87402 h 725941"/>
                      <a:gd name="connsiteX9" fmla="*/ 30088 w 319178"/>
                      <a:gd name="connsiteY9" fmla="*/ 95833 h 725941"/>
                      <a:gd name="connsiteX10" fmla="*/ 78155 w 319178"/>
                      <a:gd name="connsiteY10" fmla="*/ 174591 h 725941"/>
                      <a:gd name="connsiteX11" fmla="*/ 50927 w 319178"/>
                      <a:gd name="connsiteY11" fmla="*/ 63234 h 725941"/>
                      <a:gd name="connsiteX12" fmla="*/ 64924 w 319178"/>
                      <a:gd name="connsiteY12" fmla="*/ 38992 h 725941"/>
                      <a:gd name="connsiteX13" fmla="*/ 72768 w 319178"/>
                      <a:gd name="connsiteY13" fmla="*/ 38500 h 725941"/>
                      <a:gd name="connsiteX14" fmla="*/ 89166 w 319178"/>
                      <a:gd name="connsiteY14" fmla="*/ 52988 h 725941"/>
                      <a:gd name="connsiteX15" fmla="*/ 121100 w 319178"/>
                      <a:gd name="connsiteY15" fmla="*/ 168896 h 725941"/>
                      <a:gd name="connsiteX16" fmla="*/ 129806 w 319178"/>
                      <a:gd name="connsiteY16" fmla="*/ 19058 h 725941"/>
                      <a:gd name="connsiteX17" fmla="*/ 148864 w 319178"/>
                      <a:gd name="connsiteY17" fmla="*/ 0 h 725941"/>
                      <a:gd name="connsiteX18" fmla="*/ 167923 w 319178"/>
                      <a:gd name="connsiteY18" fmla="*/ 19058 h 725941"/>
                      <a:gd name="connsiteX19" fmla="*/ 167923 w 319178"/>
                      <a:gd name="connsiteY19" fmla="*/ 171004 h 725941"/>
                      <a:gd name="connsiteX20" fmla="*/ 211672 w 319178"/>
                      <a:gd name="connsiteY20" fmla="*/ 48186 h 725941"/>
                      <a:gd name="connsiteX21" fmla="*/ 234904 w 319178"/>
                      <a:gd name="connsiteY21" fmla="*/ 34773 h 725941"/>
                      <a:gd name="connsiteX22" fmla="*/ 248318 w 319178"/>
                      <a:gd name="connsiteY22" fmla="*/ 58006 h 725941"/>
                      <a:gd name="connsiteX23" fmla="*/ 220122 w 319178"/>
                      <a:gd name="connsiteY23" fmla="*/ 173980 h 725941"/>
                      <a:gd name="connsiteX24" fmla="*/ 231625 w 319178"/>
                      <a:gd name="connsiteY24" fmla="*/ 216555 h 725941"/>
                      <a:gd name="connsiteX25" fmla="*/ 278671 w 319178"/>
                      <a:gd name="connsiteY25" fmla="*/ 171598 h 725941"/>
                      <a:gd name="connsiteX26" fmla="*/ 312229 w 319178"/>
                      <a:gd name="connsiteY26" fmla="*/ 171598 h 725941"/>
                      <a:gd name="connsiteX27" fmla="*/ 312228 w 319178"/>
                      <a:gd name="connsiteY27" fmla="*/ 171598 h 725941"/>
                      <a:gd name="connsiteX28" fmla="*/ 312228 w 319178"/>
                      <a:gd name="connsiteY28" fmla="*/ 205156 h 725941"/>
                      <a:gd name="connsiteX29" fmla="*/ 224657 w 319178"/>
                      <a:gd name="connsiteY29" fmla="*/ 298142 h 725941"/>
                      <a:gd name="connsiteX30" fmla="*/ 195116 w 319178"/>
                      <a:gd name="connsiteY30" fmla="*/ 347158 h 725941"/>
                      <a:gd name="connsiteX31" fmla="*/ 185724 w 319178"/>
                      <a:gd name="connsiteY31" fmla="*/ 352546 h 7259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319178" h="725941">
                        <a:moveTo>
                          <a:pt x="209390" y="725941"/>
                        </a:moveTo>
                        <a:lnTo>
                          <a:pt x="60038" y="725941"/>
                        </a:lnTo>
                        <a:lnTo>
                          <a:pt x="84202" y="344689"/>
                        </a:lnTo>
                        <a:lnTo>
                          <a:pt x="79633" y="341609"/>
                        </a:lnTo>
                        <a:cubicBezTo>
                          <a:pt x="64075" y="326050"/>
                          <a:pt x="54451" y="304556"/>
                          <a:pt x="54451" y="280815"/>
                        </a:cubicBezTo>
                        <a:lnTo>
                          <a:pt x="54452" y="209938"/>
                        </a:lnTo>
                        <a:lnTo>
                          <a:pt x="1865" y="110804"/>
                        </a:lnTo>
                        <a:cubicBezTo>
                          <a:pt x="-2269" y="103010"/>
                          <a:pt x="697" y="93340"/>
                          <a:pt x="8491" y="89206"/>
                        </a:cubicBezTo>
                        <a:cubicBezTo>
                          <a:pt x="10439" y="88173"/>
                          <a:pt x="12505" y="87583"/>
                          <a:pt x="14572" y="87402"/>
                        </a:cubicBezTo>
                        <a:cubicBezTo>
                          <a:pt x="20773" y="86857"/>
                          <a:pt x="26988" y="89987"/>
                          <a:pt x="30088" y="95833"/>
                        </a:cubicBezTo>
                        <a:cubicBezTo>
                          <a:pt x="46110" y="122085"/>
                          <a:pt x="71566" y="179336"/>
                          <a:pt x="78155" y="174591"/>
                        </a:cubicBezTo>
                        <a:cubicBezTo>
                          <a:pt x="84743" y="169845"/>
                          <a:pt x="60003" y="100353"/>
                          <a:pt x="50927" y="63234"/>
                        </a:cubicBezTo>
                        <a:cubicBezTo>
                          <a:pt x="48098" y="52675"/>
                          <a:pt x="54365" y="41821"/>
                          <a:pt x="64924" y="38992"/>
                        </a:cubicBezTo>
                        <a:cubicBezTo>
                          <a:pt x="67564" y="38284"/>
                          <a:pt x="70222" y="38146"/>
                          <a:pt x="72768" y="38500"/>
                        </a:cubicBezTo>
                        <a:cubicBezTo>
                          <a:pt x="80408" y="39564"/>
                          <a:pt x="87044" y="45069"/>
                          <a:pt x="89166" y="52988"/>
                        </a:cubicBezTo>
                        <a:cubicBezTo>
                          <a:pt x="99985" y="93364"/>
                          <a:pt x="113673" y="169933"/>
                          <a:pt x="121100" y="168896"/>
                        </a:cubicBezTo>
                        <a:cubicBezTo>
                          <a:pt x="128527" y="167858"/>
                          <a:pt x="127078" y="70745"/>
                          <a:pt x="129806" y="19058"/>
                        </a:cubicBezTo>
                        <a:cubicBezTo>
                          <a:pt x="129806" y="8533"/>
                          <a:pt x="138338" y="0"/>
                          <a:pt x="148864" y="0"/>
                        </a:cubicBezTo>
                        <a:cubicBezTo>
                          <a:pt x="159390" y="0"/>
                          <a:pt x="167923" y="8533"/>
                          <a:pt x="167923" y="19058"/>
                        </a:cubicBezTo>
                        <a:cubicBezTo>
                          <a:pt x="167923" y="70577"/>
                          <a:pt x="160650" y="169997"/>
                          <a:pt x="167923" y="171004"/>
                        </a:cubicBezTo>
                        <a:cubicBezTo>
                          <a:pt x="175195" y="172011"/>
                          <a:pt x="197089" y="89996"/>
                          <a:pt x="211672" y="48186"/>
                        </a:cubicBezTo>
                        <a:cubicBezTo>
                          <a:pt x="214383" y="38067"/>
                          <a:pt x="224784" y="32061"/>
                          <a:pt x="234904" y="34773"/>
                        </a:cubicBezTo>
                        <a:cubicBezTo>
                          <a:pt x="245024" y="37485"/>
                          <a:pt x="251029" y="47886"/>
                          <a:pt x="248318" y="58006"/>
                        </a:cubicBezTo>
                        <a:cubicBezTo>
                          <a:pt x="237353" y="98926"/>
                          <a:pt x="223949" y="157475"/>
                          <a:pt x="220122" y="173980"/>
                        </a:cubicBezTo>
                        <a:cubicBezTo>
                          <a:pt x="216296" y="190484"/>
                          <a:pt x="210734" y="213676"/>
                          <a:pt x="231625" y="216555"/>
                        </a:cubicBezTo>
                        <a:cubicBezTo>
                          <a:pt x="239475" y="212535"/>
                          <a:pt x="262989" y="186584"/>
                          <a:pt x="278671" y="171598"/>
                        </a:cubicBezTo>
                        <a:cubicBezTo>
                          <a:pt x="287937" y="162331"/>
                          <a:pt x="302962" y="162331"/>
                          <a:pt x="312229" y="171598"/>
                        </a:cubicBezTo>
                        <a:lnTo>
                          <a:pt x="312228" y="171598"/>
                        </a:lnTo>
                        <a:cubicBezTo>
                          <a:pt x="321495" y="180865"/>
                          <a:pt x="321495" y="195890"/>
                          <a:pt x="312228" y="205156"/>
                        </a:cubicBezTo>
                        <a:lnTo>
                          <a:pt x="224657" y="298142"/>
                        </a:lnTo>
                        <a:cubicBezTo>
                          <a:pt x="220648" y="317731"/>
                          <a:pt x="209978" y="334893"/>
                          <a:pt x="195116" y="347158"/>
                        </a:cubicBezTo>
                        <a:lnTo>
                          <a:pt x="185724" y="35254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6" name="四角形: 上の 2 つの角を丸める 145">
                    <a:extLst>
                      <a:ext uri="{FF2B5EF4-FFF2-40B4-BE49-F238E27FC236}">
                        <a16:creationId xmlns:a16="http://schemas.microsoft.com/office/drawing/2014/main" id="{C03C85B6-D785-4414-BF5C-8171A1BBA864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5201022" y="2982104"/>
                    <a:ext cx="216836" cy="40824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00B050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109" name="グループ化 108">
              <a:extLst>
                <a:ext uri="{FF2B5EF4-FFF2-40B4-BE49-F238E27FC236}">
                  <a16:creationId xmlns:a16="http://schemas.microsoft.com/office/drawing/2014/main" id="{A5CCCA86-84A6-4EDC-B3A7-DE0404D67605}"/>
                </a:ext>
              </a:extLst>
            </p:cNvPr>
            <p:cNvGrpSpPr/>
            <p:nvPr/>
          </p:nvGrpSpPr>
          <p:grpSpPr>
            <a:xfrm rot="900000">
              <a:off x="7902005" y="4158261"/>
              <a:ext cx="864524" cy="878082"/>
              <a:chOff x="4404978" y="3904614"/>
              <a:chExt cx="817897" cy="830725"/>
            </a:xfrm>
          </p:grpSpPr>
          <p:grpSp>
            <p:nvGrpSpPr>
              <p:cNvPr id="124" name="グループ化 123">
                <a:extLst>
                  <a:ext uri="{FF2B5EF4-FFF2-40B4-BE49-F238E27FC236}">
                    <a16:creationId xmlns:a16="http://schemas.microsoft.com/office/drawing/2014/main" id="{2D930CB7-9E06-4BC4-9459-0D900F0CFD1A}"/>
                  </a:ext>
                </a:extLst>
              </p:cNvPr>
              <p:cNvGrpSpPr/>
              <p:nvPr/>
            </p:nvGrpSpPr>
            <p:grpSpPr>
              <a:xfrm rot="900000">
                <a:off x="4404978" y="3955521"/>
                <a:ext cx="771151" cy="779818"/>
                <a:chOff x="2117958" y="1118240"/>
                <a:chExt cx="771151" cy="779818"/>
              </a:xfrm>
            </p:grpSpPr>
            <p:sp>
              <p:nvSpPr>
                <p:cNvPr id="131" name="楕円 95">
                  <a:extLst>
                    <a:ext uri="{FF2B5EF4-FFF2-40B4-BE49-F238E27FC236}">
                      <a16:creationId xmlns:a16="http://schemas.microsoft.com/office/drawing/2014/main" id="{5EAFE4E3-2B2D-4D43-90E4-825373451A6C}"/>
                    </a:ext>
                  </a:extLst>
                </p:cNvPr>
                <p:cNvSpPr/>
                <p:nvPr/>
              </p:nvSpPr>
              <p:spPr>
                <a:xfrm rot="20700000">
                  <a:off x="2117958" y="1602295"/>
                  <a:ext cx="106747" cy="135820"/>
                </a:xfrm>
                <a:custGeom>
                  <a:avLst/>
                  <a:gdLst>
                    <a:gd name="connsiteX0" fmla="*/ 0 w 173074"/>
                    <a:gd name="connsiteY0" fmla="*/ 165790 h 331579"/>
                    <a:gd name="connsiteX1" fmla="*/ 86537 w 173074"/>
                    <a:gd name="connsiteY1" fmla="*/ 0 h 331579"/>
                    <a:gd name="connsiteX2" fmla="*/ 173074 w 173074"/>
                    <a:gd name="connsiteY2" fmla="*/ 165790 h 331579"/>
                    <a:gd name="connsiteX3" fmla="*/ 86537 w 173074"/>
                    <a:gd name="connsiteY3" fmla="*/ 331580 h 331579"/>
                    <a:gd name="connsiteX4" fmla="*/ 0 w 173074"/>
                    <a:gd name="connsiteY4" fmla="*/ 165790 h 331579"/>
                    <a:gd name="connsiteX0" fmla="*/ 0 w 173074"/>
                    <a:gd name="connsiteY0" fmla="*/ 165790 h 186514"/>
                    <a:gd name="connsiteX1" fmla="*/ 86537 w 173074"/>
                    <a:gd name="connsiteY1" fmla="*/ 0 h 186514"/>
                    <a:gd name="connsiteX2" fmla="*/ 173074 w 173074"/>
                    <a:gd name="connsiteY2" fmla="*/ 165790 h 186514"/>
                    <a:gd name="connsiteX3" fmla="*/ 0 w 173074"/>
                    <a:gd name="connsiteY3" fmla="*/ 165790 h 186514"/>
                    <a:gd name="connsiteX0" fmla="*/ 6831 w 179905"/>
                    <a:gd name="connsiteY0" fmla="*/ 165790 h 197941"/>
                    <a:gd name="connsiteX1" fmla="*/ 93368 w 179905"/>
                    <a:gd name="connsiteY1" fmla="*/ 0 h 197941"/>
                    <a:gd name="connsiteX2" fmla="*/ 179905 w 179905"/>
                    <a:gd name="connsiteY2" fmla="*/ 165790 h 197941"/>
                    <a:gd name="connsiteX3" fmla="*/ 6831 w 179905"/>
                    <a:gd name="connsiteY3" fmla="*/ 165790 h 197941"/>
                    <a:gd name="connsiteX0" fmla="*/ 477 w 173558"/>
                    <a:gd name="connsiteY0" fmla="*/ 203890 h 227056"/>
                    <a:gd name="connsiteX1" fmla="*/ 127495 w 173558"/>
                    <a:gd name="connsiteY1" fmla="*/ 0 h 227056"/>
                    <a:gd name="connsiteX2" fmla="*/ 173551 w 173558"/>
                    <a:gd name="connsiteY2" fmla="*/ 203890 h 227056"/>
                    <a:gd name="connsiteX3" fmla="*/ 477 w 173558"/>
                    <a:gd name="connsiteY3" fmla="*/ 203890 h 227056"/>
                    <a:gd name="connsiteX0" fmla="*/ 2534 w 175615"/>
                    <a:gd name="connsiteY0" fmla="*/ 203890 h 234288"/>
                    <a:gd name="connsiteX1" fmla="*/ 129552 w 175615"/>
                    <a:gd name="connsiteY1" fmla="*/ 0 h 234288"/>
                    <a:gd name="connsiteX2" fmla="*/ 175608 w 175615"/>
                    <a:gd name="connsiteY2" fmla="*/ 203890 h 234288"/>
                    <a:gd name="connsiteX3" fmla="*/ 2534 w 175615"/>
                    <a:gd name="connsiteY3" fmla="*/ 203890 h 234288"/>
                    <a:gd name="connsiteX0" fmla="*/ 2185 w 175259"/>
                    <a:gd name="connsiteY0" fmla="*/ 184035 h 224032"/>
                    <a:gd name="connsiteX1" fmla="*/ 129203 w 175259"/>
                    <a:gd name="connsiteY1" fmla="*/ 59 h 224032"/>
                    <a:gd name="connsiteX2" fmla="*/ 175259 w 175259"/>
                    <a:gd name="connsiteY2" fmla="*/ 203949 h 224032"/>
                    <a:gd name="connsiteX3" fmla="*/ 2185 w 175259"/>
                    <a:gd name="connsiteY3" fmla="*/ 184035 h 2240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75259" h="224032">
                      <a:moveTo>
                        <a:pt x="2185" y="184035"/>
                      </a:moveTo>
                      <a:cubicBezTo>
                        <a:pt x="-17397" y="132351"/>
                        <a:pt x="100357" y="-3260"/>
                        <a:pt x="129203" y="59"/>
                      </a:cubicBezTo>
                      <a:cubicBezTo>
                        <a:pt x="158049" y="3378"/>
                        <a:pt x="175259" y="112386"/>
                        <a:pt x="175259" y="203949"/>
                      </a:cubicBezTo>
                      <a:cubicBezTo>
                        <a:pt x="160836" y="231581"/>
                        <a:pt x="21767" y="235719"/>
                        <a:pt x="2185" y="184035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" name="フリーフォーム: 図形 131">
                  <a:extLst>
                    <a:ext uri="{FF2B5EF4-FFF2-40B4-BE49-F238E27FC236}">
                      <a16:creationId xmlns:a16="http://schemas.microsoft.com/office/drawing/2014/main" id="{1852EC09-39E2-47EA-9BC5-F941A08E1655}"/>
                    </a:ext>
                  </a:extLst>
                </p:cNvPr>
                <p:cNvSpPr/>
                <p:nvPr/>
              </p:nvSpPr>
              <p:spPr>
                <a:xfrm rot="20700000">
                  <a:off x="2132261" y="1118240"/>
                  <a:ext cx="756848" cy="779818"/>
                </a:xfrm>
                <a:custGeom>
                  <a:avLst/>
                  <a:gdLst>
                    <a:gd name="connsiteX0" fmla="*/ 656151 w 841700"/>
                    <a:gd name="connsiteY0" fmla="*/ 75995 h 889954"/>
                    <a:gd name="connsiteX1" fmla="*/ 841700 w 841700"/>
                    <a:gd name="connsiteY1" fmla="*/ 444977 h 889954"/>
                    <a:gd name="connsiteX2" fmla="*/ 420850 w 841700"/>
                    <a:gd name="connsiteY2" fmla="*/ 889954 h 889954"/>
                    <a:gd name="connsiteX3" fmla="*/ 185549 w 841700"/>
                    <a:gd name="connsiteY3" fmla="*/ 813959 h 889954"/>
                    <a:gd name="connsiteX4" fmla="*/ 150185 w 841700"/>
                    <a:gd name="connsiteY4" fmla="*/ 783109 h 889954"/>
                    <a:gd name="connsiteX5" fmla="*/ 153951 w 841700"/>
                    <a:gd name="connsiteY5" fmla="*/ 776806 h 889954"/>
                    <a:gd name="connsiteX6" fmla="*/ 181520 w 841700"/>
                    <a:gd name="connsiteY6" fmla="*/ 654871 h 889954"/>
                    <a:gd name="connsiteX7" fmla="*/ 51907 w 841700"/>
                    <a:gd name="connsiteY7" fmla="*/ 654871 h 889954"/>
                    <a:gd name="connsiteX8" fmla="*/ 33072 w 841700"/>
                    <a:gd name="connsiteY8" fmla="*/ 618182 h 889954"/>
                    <a:gd name="connsiteX9" fmla="*/ 0 w 841700"/>
                    <a:gd name="connsiteY9" fmla="*/ 444977 h 889954"/>
                    <a:gd name="connsiteX10" fmla="*/ 420850 w 841700"/>
                    <a:gd name="connsiteY10" fmla="*/ 0 h 889954"/>
                    <a:gd name="connsiteX11" fmla="*/ 656151 w 841700"/>
                    <a:gd name="connsiteY11" fmla="*/ 75995 h 889954"/>
                    <a:gd name="connsiteX0" fmla="*/ 656151 w 841700"/>
                    <a:gd name="connsiteY0" fmla="*/ 75995 h 889954"/>
                    <a:gd name="connsiteX1" fmla="*/ 841700 w 841700"/>
                    <a:gd name="connsiteY1" fmla="*/ 444977 h 889954"/>
                    <a:gd name="connsiteX2" fmla="*/ 420850 w 841700"/>
                    <a:gd name="connsiteY2" fmla="*/ 889954 h 889954"/>
                    <a:gd name="connsiteX3" fmla="*/ 185549 w 841700"/>
                    <a:gd name="connsiteY3" fmla="*/ 813959 h 889954"/>
                    <a:gd name="connsiteX4" fmla="*/ 150185 w 841700"/>
                    <a:gd name="connsiteY4" fmla="*/ 783109 h 889954"/>
                    <a:gd name="connsiteX5" fmla="*/ 181520 w 841700"/>
                    <a:gd name="connsiteY5" fmla="*/ 654871 h 889954"/>
                    <a:gd name="connsiteX6" fmla="*/ 51907 w 841700"/>
                    <a:gd name="connsiteY6" fmla="*/ 654871 h 889954"/>
                    <a:gd name="connsiteX7" fmla="*/ 33072 w 841700"/>
                    <a:gd name="connsiteY7" fmla="*/ 618182 h 889954"/>
                    <a:gd name="connsiteX8" fmla="*/ 0 w 841700"/>
                    <a:gd name="connsiteY8" fmla="*/ 444977 h 889954"/>
                    <a:gd name="connsiteX9" fmla="*/ 420850 w 841700"/>
                    <a:gd name="connsiteY9" fmla="*/ 0 h 889954"/>
                    <a:gd name="connsiteX10" fmla="*/ 656151 w 841700"/>
                    <a:gd name="connsiteY10" fmla="*/ 75995 h 8899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41700" h="889954">
                      <a:moveTo>
                        <a:pt x="656151" y="75995"/>
                      </a:moveTo>
                      <a:cubicBezTo>
                        <a:pt x="768098" y="155961"/>
                        <a:pt x="841700" y="291381"/>
                        <a:pt x="841700" y="444977"/>
                      </a:cubicBezTo>
                      <a:cubicBezTo>
                        <a:pt x="841700" y="690731"/>
                        <a:pt x="653279" y="889954"/>
                        <a:pt x="420850" y="889954"/>
                      </a:cubicBezTo>
                      <a:cubicBezTo>
                        <a:pt x="333689" y="889954"/>
                        <a:pt x="252717" y="861938"/>
                        <a:pt x="185549" y="813959"/>
                      </a:cubicBezTo>
                      <a:lnTo>
                        <a:pt x="150185" y="783109"/>
                      </a:lnTo>
                      <a:lnTo>
                        <a:pt x="181520" y="654871"/>
                      </a:lnTo>
                      <a:lnTo>
                        <a:pt x="51907" y="654871"/>
                      </a:lnTo>
                      <a:lnTo>
                        <a:pt x="33072" y="618182"/>
                      </a:lnTo>
                      <a:cubicBezTo>
                        <a:pt x="11776" y="564946"/>
                        <a:pt x="0" y="506416"/>
                        <a:pt x="0" y="444977"/>
                      </a:cubicBezTo>
                      <a:cubicBezTo>
                        <a:pt x="0" y="199223"/>
                        <a:pt x="188421" y="0"/>
                        <a:pt x="420850" y="0"/>
                      </a:cubicBezTo>
                      <a:cubicBezTo>
                        <a:pt x="508011" y="0"/>
                        <a:pt x="588983" y="28016"/>
                        <a:pt x="656151" y="75995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" name="楕円 132">
                  <a:extLst>
                    <a:ext uri="{FF2B5EF4-FFF2-40B4-BE49-F238E27FC236}">
                      <a16:creationId xmlns:a16="http://schemas.microsoft.com/office/drawing/2014/main" id="{E5F753C3-3632-49E6-BD59-F6AF1A96FF88}"/>
                    </a:ext>
                  </a:extLst>
                </p:cNvPr>
                <p:cNvSpPr/>
                <p:nvPr/>
              </p:nvSpPr>
              <p:spPr>
                <a:xfrm rot="20700000">
                  <a:off x="2204580" y="1509773"/>
                  <a:ext cx="55294" cy="108834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F565EDC8-3DF0-4851-BF5A-9694533AA7E4}"/>
                  </a:ext>
                </a:extLst>
              </p:cNvPr>
              <p:cNvSpPr/>
              <p:nvPr/>
            </p:nvSpPr>
            <p:spPr>
              <a:xfrm>
                <a:off x="4436330" y="3904614"/>
                <a:ext cx="786545" cy="517116"/>
              </a:xfrm>
              <a:custGeom>
                <a:avLst/>
                <a:gdLst>
                  <a:gd name="connsiteX0" fmla="*/ 347439 w 786545"/>
                  <a:gd name="connsiteY0" fmla="*/ 0 h 517116"/>
                  <a:gd name="connsiteX1" fmla="*/ 383952 w 786545"/>
                  <a:gd name="connsiteY1" fmla="*/ 3611 h 517116"/>
                  <a:gd name="connsiteX2" fmla="*/ 420464 w 786545"/>
                  <a:gd name="connsiteY2" fmla="*/ 0 h 517116"/>
                  <a:gd name="connsiteX3" fmla="*/ 786545 w 786545"/>
                  <a:gd name="connsiteY3" fmla="*/ 359093 h 517116"/>
                  <a:gd name="connsiteX4" fmla="*/ 764331 w 786545"/>
                  <a:gd name="connsiteY4" fmla="*/ 482562 h 517116"/>
                  <a:gd name="connsiteX5" fmla="*/ 752901 w 786545"/>
                  <a:gd name="connsiteY5" fmla="*/ 506596 h 517116"/>
                  <a:gd name="connsiteX6" fmla="*/ 730678 w 786545"/>
                  <a:gd name="connsiteY6" fmla="*/ 502843 h 517116"/>
                  <a:gd name="connsiteX7" fmla="*/ 635082 w 786545"/>
                  <a:gd name="connsiteY7" fmla="*/ 497601 h 517116"/>
                  <a:gd name="connsiteX8" fmla="*/ 539487 w 786545"/>
                  <a:gd name="connsiteY8" fmla="*/ 502843 h 517116"/>
                  <a:gd name="connsiteX9" fmla="*/ 454965 w 786545"/>
                  <a:gd name="connsiteY9" fmla="*/ 517116 h 517116"/>
                  <a:gd name="connsiteX10" fmla="*/ 448789 w 786545"/>
                  <a:gd name="connsiteY10" fmla="*/ 446966 h 517116"/>
                  <a:gd name="connsiteX11" fmla="*/ 421871 w 786545"/>
                  <a:gd name="connsiteY11" fmla="*/ 325950 h 517116"/>
                  <a:gd name="connsiteX12" fmla="*/ 414619 w 786545"/>
                  <a:gd name="connsiteY12" fmla="*/ 313660 h 517116"/>
                  <a:gd name="connsiteX13" fmla="*/ 416357 w 786545"/>
                  <a:gd name="connsiteY13" fmla="*/ 309453 h 517116"/>
                  <a:gd name="connsiteX14" fmla="*/ 82338 w 786545"/>
                  <a:gd name="connsiteY14" fmla="*/ 248271 h 517116"/>
                  <a:gd name="connsiteX15" fmla="*/ 0 w 786545"/>
                  <a:gd name="connsiteY15" fmla="*/ 251316 h 517116"/>
                  <a:gd name="connsiteX16" fmla="*/ 10127 w 786545"/>
                  <a:gd name="connsiteY16" fmla="*/ 219318 h 517116"/>
                  <a:gd name="connsiteX17" fmla="*/ 347439 w 786545"/>
                  <a:gd name="connsiteY17" fmla="*/ 0 h 517116"/>
                  <a:gd name="connsiteX0" fmla="*/ 347439 w 786545"/>
                  <a:gd name="connsiteY0" fmla="*/ 0 h 517116"/>
                  <a:gd name="connsiteX1" fmla="*/ 383952 w 786545"/>
                  <a:gd name="connsiteY1" fmla="*/ 3611 h 517116"/>
                  <a:gd name="connsiteX2" fmla="*/ 420464 w 786545"/>
                  <a:gd name="connsiteY2" fmla="*/ 0 h 517116"/>
                  <a:gd name="connsiteX3" fmla="*/ 786545 w 786545"/>
                  <a:gd name="connsiteY3" fmla="*/ 359093 h 517116"/>
                  <a:gd name="connsiteX4" fmla="*/ 764331 w 786545"/>
                  <a:gd name="connsiteY4" fmla="*/ 482562 h 517116"/>
                  <a:gd name="connsiteX5" fmla="*/ 752901 w 786545"/>
                  <a:gd name="connsiteY5" fmla="*/ 506596 h 517116"/>
                  <a:gd name="connsiteX6" fmla="*/ 730678 w 786545"/>
                  <a:gd name="connsiteY6" fmla="*/ 502843 h 517116"/>
                  <a:gd name="connsiteX7" fmla="*/ 635082 w 786545"/>
                  <a:gd name="connsiteY7" fmla="*/ 497601 h 517116"/>
                  <a:gd name="connsiteX8" fmla="*/ 539487 w 786545"/>
                  <a:gd name="connsiteY8" fmla="*/ 502843 h 517116"/>
                  <a:gd name="connsiteX9" fmla="*/ 454965 w 786545"/>
                  <a:gd name="connsiteY9" fmla="*/ 517116 h 517116"/>
                  <a:gd name="connsiteX10" fmla="*/ 448789 w 786545"/>
                  <a:gd name="connsiteY10" fmla="*/ 446966 h 517116"/>
                  <a:gd name="connsiteX11" fmla="*/ 421871 w 786545"/>
                  <a:gd name="connsiteY11" fmla="*/ 325950 h 517116"/>
                  <a:gd name="connsiteX12" fmla="*/ 414619 w 786545"/>
                  <a:gd name="connsiteY12" fmla="*/ 313660 h 517116"/>
                  <a:gd name="connsiteX13" fmla="*/ 82338 w 786545"/>
                  <a:gd name="connsiteY13" fmla="*/ 248271 h 517116"/>
                  <a:gd name="connsiteX14" fmla="*/ 0 w 786545"/>
                  <a:gd name="connsiteY14" fmla="*/ 251316 h 517116"/>
                  <a:gd name="connsiteX15" fmla="*/ 10127 w 786545"/>
                  <a:gd name="connsiteY15" fmla="*/ 219318 h 517116"/>
                  <a:gd name="connsiteX16" fmla="*/ 347439 w 786545"/>
                  <a:gd name="connsiteY16" fmla="*/ 0 h 517116"/>
                  <a:gd name="connsiteX0" fmla="*/ 347439 w 786545"/>
                  <a:gd name="connsiteY0" fmla="*/ 0 h 517116"/>
                  <a:gd name="connsiteX1" fmla="*/ 383952 w 786545"/>
                  <a:gd name="connsiteY1" fmla="*/ 3611 h 517116"/>
                  <a:gd name="connsiteX2" fmla="*/ 420464 w 786545"/>
                  <a:gd name="connsiteY2" fmla="*/ 0 h 517116"/>
                  <a:gd name="connsiteX3" fmla="*/ 786545 w 786545"/>
                  <a:gd name="connsiteY3" fmla="*/ 359093 h 517116"/>
                  <a:gd name="connsiteX4" fmla="*/ 764331 w 786545"/>
                  <a:gd name="connsiteY4" fmla="*/ 482562 h 517116"/>
                  <a:gd name="connsiteX5" fmla="*/ 752901 w 786545"/>
                  <a:gd name="connsiteY5" fmla="*/ 506596 h 517116"/>
                  <a:gd name="connsiteX6" fmla="*/ 730678 w 786545"/>
                  <a:gd name="connsiteY6" fmla="*/ 502843 h 517116"/>
                  <a:gd name="connsiteX7" fmla="*/ 635082 w 786545"/>
                  <a:gd name="connsiteY7" fmla="*/ 497601 h 517116"/>
                  <a:gd name="connsiteX8" fmla="*/ 539487 w 786545"/>
                  <a:gd name="connsiteY8" fmla="*/ 502843 h 517116"/>
                  <a:gd name="connsiteX9" fmla="*/ 454965 w 786545"/>
                  <a:gd name="connsiteY9" fmla="*/ 517116 h 517116"/>
                  <a:gd name="connsiteX10" fmla="*/ 448789 w 786545"/>
                  <a:gd name="connsiteY10" fmla="*/ 446966 h 517116"/>
                  <a:gd name="connsiteX11" fmla="*/ 421871 w 786545"/>
                  <a:gd name="connsiteY11" fmla="*/ 325950 h 517116"/>
                  <a:gd name="connsiteX12" fmla="*/ 82338 w 786545"/>
                  <a:gd name="connsiteY12" fmla="*/ 248271 h 517116"/>
                  <a:gd name="connsiteX13" fmla="*/ 0 w 786545"/>
                  <a:gd name="connsiteY13" fmla="*/ 251316 h 517116"/>
                  <a:gd name="connsiteX14" fmla="*/ 10127 w 786545"/>
                  <a:gd name="connsiteY14" fmla="*/ 219318 h 517116"/>
                  <a:gd name="connsiteX15" fmla="*/ 347439 w 786545"/>
                  <a:gd name="connsiteY15" fmla="*/ 0 h 517116"/>
                  <a:gd name="connsiteX0" fmla="*/ 347439 w 786545"/>
                  <a:gd name="connsiteY0" fmla="*/ 0 h 517116"/>
                  <a:gd name="connsiteX1" fmla="*/ 383952 w 786545"/>
                  <a:gd name="connsiteY1" fmla="*/ 3611 h 517116"/>
                  <a:gd name="connsiteX2" fmla="*/ 420464 w 786545"/>
                  <a:gd name="connsiteY2" fmla="*/ 0 h 517116"/>
                  <a:gd name="connsiteX3" fmla="*/ 786545 w 786545"/>
                  <a:gd name="connsiteY3" fmla="*/ 359093 h 517116"/>
                  <a:gd name="connsiteX4" fmla="*/ 764331 w 786545"/>
                  <a:gd name="connsiteY4" fmla="*/ 482562 h 517116"/>
                  <a:gd name="connsiteX5" fmla="*/ 752901 w 786545"/>
                  <a:gd name="connsiteY5" fmla="*/ 506596 h 517116"/>
                  <a:gd name="connsiteX6" fmla="*/ 730678 w 786545"/>
                  <a:gd name="connsiteY6" fmla="*/ 502843 h 517116"/>
                  <a:gd name="connsiteX7" fmla="*/ 635082 w 786545"/>
                  <a:gd name="connsiteY7" fmla="*/ 497601 h 517116"/>
                  <a:gd name="connsiteX8" fmla="*/ 539487 w 786545"/>
                  <a:gd name="connsiteY8" fmla="*/ 502843 h 517116"/>
                  <a:gd name="connsiteX9" fmla="*/ 454965 w 786545"/>
                  <a:gd name="connsiteY9" fmla="*/ 517116 h 517116"/>
                  <a:gd name="connsiteX10" fmla="*/ 448789 w 786545"/>
                  <a:gd name="connsiteY10" fmla="*/ 446966 h 517116"/>
                  <a:gd name="connsiteX11" fmla="*/ 421871 w 786545"/>
                  <a:gd name="connsiteY11" fmla="*/ 325950 h 517116"/>
                  <a:gd name="connsiteX12" fmla="*/ 82338 w 786545"/>
                  <a:gd name="connsiteY12" fmla="*/ 248271 h 517116"/>
                  <a:gd name="connsiteX13" fmla="*/ 0 w 786545"/>
                  <a:gd name="connsiteY13" fmla="*/ 251316 h 517116"/>
                  <a:gd name="connsiteX14" fmla="*/ 10127 w 786545"/>
                  <a:gd name="connsiteY14" fmla="*/ 219318 h 517116"/>
                  <a:gd name="connsiteX15" fmla="*/ 347439 w 786545"/>
                  <a:gd name="connsiteY15" fmla="*/ 0 h 517116"/>
                  <a:gd name="connsiteX0" fmla="*/ 347439 w 786545"/>
                  <a:gd name="connsiteY0" fmla="*/ 0 h 517116"/>
                  <a:gd name="connsiteX1" fmla="*/ 383952 w 786545"/>
                  <a:gd name="connsiteY1" fmla="*/ 3611 h 517116"/>
                  <a:gd name="connsiteX2" fmla="*/ 420464 w 786545"/>
                  <a:gd name="connsiteY2" fmla="*/ 0 h 517116"/>
                  <a:gd name="connsiteX3" fmla="*/ 786545 w 786545"/>
                  <a:gd name="connsiteY3" fmla="*/ 359093 h 517116"/>
                  <a:gd name="connsiteX4" fmla="*/ 764331 w 786545"/>
                  <a:gd name="connsiteY4" fmla="*/ 482562 h 517116"/>
                  <a:gd name="connsiteX5" fmla="*/ 752901 w 786545"/>
                  <a:gd name="connsiteY5" fmla="*/ 506596 h 517116"/>
                  <a:gd name="connsiteX6" fmla="*/ 730678 w 786545"/>
                  <a:gd name="connsiteY6" fmla="*/ 502843 h 517116"/>
                  <a:gd name="connsiteX7" fmla="*/ 635082 w 786545"/>
                  <a:gd name="connsiteY7" fmla="*/ 497601 h 517116"/>
                  <a:gd name="connsiteX8" fmla="*/ 539487 w 786545"/>
                  <a:gd name="connsiteY8" fmla="*/ 502843 h 517116"/>
                  <a:gd name="connsiteX9" fmla="*/ 454965 w 786545"/>
                  <a:gd name="connsiteY9" fmla="*/ 517116 h 517116"/>
                  <a:gd name="connsiteX10" fmla="*/ 448789 w 786545"/>
                  <a:gd name="connsiteY10" fmla="*/ 446966 h 517116"/>
                  <a:gd name="connsiteX11" fmla="*/ 421871 w 786545"/>
                  <a:gd name="connsiteY11" fmla="*/ 325950 h 517116"/>
                  <a:gd name="connsiteX12" fmla="*/ 82338 w 786545"/>
                  <a:gd name="connsiteY12" fmla="*/ 248271 h 517116"/>
                  <a:gd name="connsiteX13" fmla="*/ 0 w 786545"/>
                  <a:gd name="connsiteY13" fmla="*/ 251316 h 517116"/>
                  <a:gd name="connsiteX14" fmla="*/ 10127 w 786545"/>
                  <a:gd name="connsiteY14" fmla="*/ 219318 h 517116"/>
                  <a:gd name="connsiteX15" fmla="*/ 347439 w 786545"/>
                  <a:gd name="connsiteY15" fmla="*/ 0 h 517116"/>
                  <a:gd name="connsiteX0" fmla="*/ 347439 w 786545"/>
                  <a:gd name="connsiteY0" fmla="*/ 0 h 517116"/>
                  <a:gd name="connsiteX1" fmla="*/ 383952 w 786545"/>
                  <a:gd name="connsiteY1" fmla="*/ 3611 h 517116"/>
                  <a:gd name="connsiteX2" fmla="*/ 420464 w 786545"/>
                  <a:gd name="connsiteY2" fmla="*/ 0 h 517116"/>
                  <a:gd name="connsiteX3" fmla="*/ 786545 w 786545"/>
                  <a:gd name="connsiteY3" fmla="*/ 359093 h 517116"/>
                  <a:gd name="connsiteX4" fmla="*/ 764331 w 786545"/>
                  <a:gd name="connsiteY4" fmla="*/ 482562 h 517116"/>
                  <a:gd name="connsiteX5" fmla="*/ 752901 w 786545"/>
                  <a:gd name="connsiteY5" fmla="*/ 506596 h 517116"/>
                  <a:gd name="connsiteX6" fmla="*/ 730678 w 786545"/>
                  <a:gd name="connsiteY6" fmla="*/ 502843 h 517116"/>
                  <a:gd name="connsiteX7" fmla="*/ 635082 w 786545"/>
                  <a:gd name="connsiteY7" fmla="*/ 497601 h 517116"/>
                  <a:gd name="connsiteX8" fmla="*/ 539487 w 786545"/>
                  <a:gd name="connsiteY8" fmla="*/ 502843 h 517116"/>
                  <a:gd name="connsiteX9" fmla="*/ 454965 w 786545"/>
                  <a:gd name="connsiteY9" fmla="*/ 517116 h 517116"/>
                  <a:gd name="connsiteX10" fmla="*/ 448789 w 786545"/>
                  <a:gd name="connsiteY10" fmla="*/ 446966 h 517116"/>
                  <a:gd name="connsiteX11" fmla="*/ 409965 w 786545"/>
                  <a:gd name="connsiteY11" fmla="*/ 359287 h 517116"/>
                  <a:gd name="connsiteX12" fmla="*/ 82338 w 786545"/>
                  <a:gd name="connsiteY12" fmla="*/ 248271 h 517116"/>
                  <a:gd name="connsiteX13" fmla="*/ 0 w 786545"/>
                  <a:gd name="connsiteY13" fmla="*/ 251316 h 517116"/>
                  <a:gd name="connsiteX14" fmla="*/ 10127 w 786545"/>
                  <a:gd name="connsiteY14" fmla="*/ 219318 h 517116"/>
                  <a:gd name="connsiteX15" fmla="*/ 347439 w 786545"/>
                  <a:gd name="connsiteY15" fmla="*/ 0 h 517116"/>
                  <a:gd name="connsiteX0" fmla="*/ 347439 w 786545"/>
                  <a:gd name="connsiteY0" fmla="*/ 0 h 517116"/>
                  <a:gd name="connsiteX1" fmla="*/ 383952 w 786545"/>
                  <a:gd name="connsiteY1" fmla="*/ 3611 h 517116"/>
                  <a:gd name="connsiteX2" fmla="*/ 420464 w 786545"/>
                  <a:gd name="connsiteY2" fmla="*/ 0 h 517116"/>
                  <a:gd name="connsiteX3" fmla="*/ 786545 w 786545"/>
                  <a:gd name="connsiteY3" fmla="*/ 359093 h 517116"/>
                  <a:gd name="connsiteX4" fmla="*/ 764331 w 786545"/>
                  <a:gd name="connsiteY4" fmla="*/ 482562 h 517116"/>
                  <a:gd name="connsiteX5" fmla="*/ 752901 w 786545"/>
                  <a:gd name="connsiteY5" fmla="*/ 506596 h 517116"/>
                  <a:gd name="connsiteX6" fmla="*/ 730678 w 786545"/>
                  <a:gd name="connsiteY6" fmla="*/ 502843 h 517116"/>
                  <a:gd name="connsiteX7" fmla="*/ 635082 w 786545"/>
                  <a:gd name="connsiteY7" fmla="*/ 497601 h 517116"/>
                  <a:gd name="connsiteX8" fmla="*/ 539487 w 786545"/>
                  <a:gd name="connsiteY8" fmla="*/ 502843 h 517116"/>
                  <a:gd name="connsiteX9" fmla="*/ 454965 w 786545"/>
                  <a:gd name="connsiteY9" fmla="*/ 517116 h 517116"/>
                  <a:gd name="connsiteX10" fmla="*/ 448789 w 786545"/>
                  <a:gd name="connsiteY10" fmla="*/ 446966 h 517116"/>
                  <a:gd name="connsiteX11" fmla="*/ 409965 w 786545"/>
                  <a:gd name="connsiteY11" fmla="*/ 359287 h 517116"/>
                  <a:gd name="connsiteX12" fmla="*/ 82338 w 786545"/>
                  <a:gd name="connsiteY12" fmla="*/ 248271 h 517116"/>
                  <a:gd name="connsiteX13" fmla="*/ 0 w 786545"/>
                  <a:gd name="connsiteY13" fmla="*/ 251316 h 517116"/>
                  <a:gd name="connsiteX14" fmla="*/ 10127 w 786545"/>
                  <a:gd name="connsiteY14" fmla="*/ 219318 h 517116"/>
                  <a:gd name="connsiteX15" fmla="*/ 347439 w 786545"/>
                  <a:gd name="connsiteY15" fmla="*/ 0 h 517116"/>
                  <a:gd name="connsiteX0" fmla="*/ 347439 w 786545"/>
                  <a:gd name="connsiteY0" fmla="*/ 0 h 517116"/>
                  <a:gd name="connsiteX1" fmla="*/ 383952 w 786545"/>
                  <a:gd name="connsiteY1" fmla="*/ 3611 h 517116"/>
                  <a:gd name="connsiteX2" fmla="*/ 420464 w 786545"/>
                  <a:gd name="connsiteY2" fmla="*/ 0 h 517116"/>
                  <a:gd name="connsiteX3" fmla="*/ 786545 w 786545"/>
                  <a:gd name="connsiteY3" fmla="*/ 359093 h 517116"/>
                  <a:gd name="connsiteX4" fmla="*/ 764331 w 786545"/>
                  <a:gd name="connsiteY4" fmla="*/ 482562 h 517116"/>
                  <a:gd name="connsiteX5" fmla="*/ 752901 w 786545"/>
                  <a:gd name="connsiteY5" fmla="*/ 506596 h 517116"/>
                  <a:gd name="connsiteX6" fmla="*/ 730678 w 786545"/>
                  <a:gd name="connsiteY6" fmla="*/ 502843 h 517116"/>
                  <a:gd name="connsiteX7" fmla="*/ 635082 w 786545"/>
                  <a:gd name="connsiteY7" fmla="*/ 497601 h 517116"/>
                  <a:gd name="connsiteX8" fmla="*/ 539487 w 786545"/>
                  <a:gd name="connsiteY8" fmla="*/ 502843 h 517116"/>
                  <a:gd name="connsiteX9" fmla="*/ 454965 w 786545"/>
                  <a:gd name="connsiteY9" fmla="*/ 517116 h 517116"/>
                  <a:gd name="connsiteX10" fmla="*/ 448789 w 786545"/>
                  <a:gd name="connsiteY10" fmla="*/ 446966 h 517116"/>
                  <a:gd name="connsiteX11" fmla="*/ 409965 w 786545"/>
                  <a:gd name="connsiteY11" fmla="*/ 359287 h 517116"/>
                  <a:gd name="connsiteX12" fmla="*/ 82338 w 786545"/>
                  <a:gd name="connsiteY12" fmla="*/ 248271 h 517116"/>
                  <a:gd name="connsiteX13" fmla="*/ 0 w 786545"/>
                  <a:gd name="connsiteY13" fmla="*/ 251316 h 517116"/>
                  <a:gd name="connsiteX14" fmla="*/ 10127 w 786545"/>
                  <a:gd name="connsiteY14" fmla="*/ 219318 h 517116"/>
                  <a:gd name="connsiteX15" fmla="*/ 347439 w 786545"/>
                  <a:gd name="connsiteY15" fmla="*/ 0 h 5171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86545" h="517116">
                    <a:moveTo>
                      <a:pt x="347439" y="0"/>
                    </a:moveTo>
                    <a:lnTo>
                      <a:pt x="383952" y="3611"/>
                    </a:lnTo>
                    <a:lnTo>
                      <a:pt x="420464" y="0"/>
                    </a:lnTo>
                    <a:cubicBezTo>
                      <a:pt x="622645" y="0"/>
                      <a:pt x="786545" y="160771"/>
                      <a:pt x="786545" y="359093"/>
                    </a:cubicBezTo>
                    <a:cubicBezTo>
                      <a:pt x="786545" y="402476"/>
                      <a:pt x="778702" y="444062"/>
                      <a:pt x="764331" y="482562"/>
                    </a:cubicBezTo>
                    <a:lnTo>
                      <a:pt x="752901" y="506596"/>
                    </a:lnTo>
                    <a:lnTo>
                      <a:pt x="730678" y="502843"/>
                    </a:lnTo>
                    <a:cubicBezTo>
                      <a:pt x="699799" y="499406"/>
                      <a:pt x="667828" y="497601"/>
                      <a:pt x="635082" y="497601"/>
                    </a:cubicBezTo>
                    <a:cubicBezTo>
                      <a:pt x="602336" y="497601"/>
                      <a:pt x="570365" y="499406"/>
                      <a:pt x="539487" y="502843"/>
                    </a:cubicBezTo>
                    <a:lnTo>
                      <a:pt x="454965" y="517116"/>
                    </a:lnTo>
                    <a:lnTo>
                      <a:pt x="448789" y="446966"/>
                    </a:lnTo>
                    <a:cubicBezTo>
                      <a:pt x="442192" y="393657"/>
                      <a:pt x="430470" y="377496"/>
                      <a:pt x="409965" y="359287"/>
                    </a:cubicBezTo>
                    <a:cubicBezTo>
                      <a:pt x="389460" y="341078"/>
                      <a:pt x="341566" y="239239"/>
                      <a:pt x="82338" y="248271"/>
                    </a:cubicBezTo>
                    <a:lnTo>
                      <a:pt x="0" y="251316"/>
                    </a:lnTo>
                    <a:lnTo>
                      <a:pt x="10127" y="219318"/>
                    </a:lnTo>
                    <a:cubicBezTo>
                      <a:pt x="65701" y="90434"/>
                      <a:pt x="195803" y="0"/>
                      <a:pt x="34743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6" name="グループ化 125">
                <a:extLst>
                  <a:ext uri="{FF2B5EF4-FFF2-40B4-BE49-F238E27FC236}">
                    <a16:creationId xmlns:a16="http://schemas.microsoft.com/office/drawing/2014/main" id="{D9CD87AE-DC49-4D2E-BE44-DEACA842B3C5}"/>
                  </a:ext>
                </a:extLst>
              </p:cNvPr>
              <p:cNvGrpSpPr/>
              <p:nvPr/>
            </p:nvGrpSpPr>
            <p:grpSpPr>
              <a:xfrm>
                <a:off x="4817105" y="4248150"/>
                <a:ext cx="145096" cy="208240"/>
                <a:chOff x="2006636" y="4219958"/>
                <a:chExt cx="184384" cy="264624"/>
              </a:xfrm>
            </p:grpSpPr>
            <p:sp>
              <p:nvSpPr>
                <p:cNvPr id="129" name="フリーフォーム: 図形 128">
                  <a:extLst>
                    <a:ext uri="{FF2B5EF4-FFF2-40B4-BE49-F238E27FC236}">
                      <a16:creationId xmlns:a16="http://schemas.microsoft.com/office/drawing/2014/main" id="{4985E5C3-45D0-4DCD-8544-188CC1F27CC0}"/>
                    </a:ext>
                  </a:extLst>
                </p:cNvPr>
                <p:cNvSpPr/>
                <p:nvPr/>
              </p:nvSpPr>
              <p:spPr>
                <a:xfrm>
                  <a:off x="2006636" y="4219958"/>
                  <a:ext cx="184384" cy="264624"/>
                </a:xfrm>
                <a:custGeom>
                  <a:avLst/>
                  <a:gdLst>
                    <a:gd name="connsiteX0" fmla="*/ 182562 w 452437"/>
                    <a:gd name="connsiteY0" fmla="*/ 0 h 595356"/>
                    <a:gd name="connsiteX1" fmla="*/ 452437 w 452437"/>
                    <a:gd name="connsiteY1" fmla="*/ 297678 h 595356"/>
                    <a:gd name="connsiteX2" fmla="*/ 182562 w 452437"/>
                    <a:gd name="connsiteY2" fmla="*/ 595356 h 595356"/>
                    <a:gd name="connsiteX3" fmla="*/ 31672 w 452437"/>
                    <a:gd name="connsiteY3" fmla="*/ 544517 h 595356"/>
                    <a:gd name="connsiteX4" fmla="*/ 0 w 452437"/>
                    <a:gd name="connsiteY4" fmla="*/ 515693 h 595356"/>
                    <a:gd name="connsiteX5" fmla="*/ 8268 w 452437"/>
                    <a:gd name="connsiteY5" fmla="*/ 508168 h 595356"/>
                    <a:gd name="connsiteX6" fmla="*/ 87312 w 452437"/>
                    <a:gd name="connsiteY6" fmla="*/ 297678 h 595356"/>
                    <a:gd name="connsiteX7" fmla="*/ 8268 w 452437"/>
                    <a:gd name="connsiteY7" fmla="*/ 87188 h 595356"/>
                    <a:gd name="connsiteX8" fmla="*/ 0 w 452437"/>
                    <a:gd name="connsiteY8" fmla="*/ 79663 h 595356"/>
                    <a:gd name="connsiteX9" fmla="*/ 31672 w 452437"/>
                    <a:gd name="connsiteY9" fmla="*/ 50839 h 595356"/>
                    <a:gd name="connsiteX10" fmla="*/ 182562 w 452437"/>
                    <a:gd name="connsiteY10" fmla="*/ 0 h 595356"/>
                    <a:gd name="connsiteX0" fmla="*/ 87312 w 452437"/>
                    <a:gd name="connsiteY0" fmla="*/ 297678 h 595356"/>
                    <a:gd name="connsiteX1" fmla="*/ 8268 w 452437"/>
                    <a:gd name="connsiteY1" fmla="*/ 87188 h 595356"/>
                    <a:gd name="connsiteX2" fmla="*/ 0 w 452437"/>
                    <a:gd name="connsiteY2" fmla="*/ 79663 h 595356"/>
                    <a:gd name="connsiteX3" fmla="*/ 31672 w 452437"/>
                    <a:gd name="connsiteY3" fmla="*/ 50839 h 595356"/>
                    <a:gd name="connsiteX4" fmla="*/ 182562 w 452437"/>
                    <a:gd name="connsiteY4" fmla="*/ 0 h 595356"/>
                    <a:gd name="connsiteX5" fmla="*/ 452437 w 452437"/>
                    <a:gd name="connsiteY5" fmla="*/ 297678 h 595356"/>
                    <a:gd name="connsiteX6" fmla="*/ 182562 w 452437"/>
                    <a:gd name="connsiteY6" fmla="*/ 595356 h 595356"/>
                    <a:gd name="connsiteX7" fmla="*/ 31672 w 452437"/>
                    <a:gd name="connsiteY7" fmla="*/ 544517 h 595356"/>
                    <a:gd name="connsiteX8" fmla="*/ 0 w 452437"/>
                    <a:gd name="connsiteY8" fmla="*/ 515693 h 595356"/>
                    <a:gd name="connsiteX9" fmla="*/ 8268 w 452437"/>
                    <a:gd name="connsiteY9" fmla="*/ 508168 h 595356"/>
                    <a:gd name="connsiteX10" fmla="*/ 178752 w 452437"/>
                    <a:gd name="connsiteY10" fmla="*/ 389118 h 595356"/>
                    <a:gd name="connsiteX0" fmla="*/ 87312 w 452437"/>
                    <a:gd name="connsiteY0" fmla="*/ 297678 h 595356"/>
                    <a:gd name="connsiteX1" fmla="*/ 8268 w 452437"/>
                    <a:gd name="connsiteY1" fmla="*/ 87188 h 595356"/>
                    <a:gd name="connsiteX2" fmla="*/ 0 w 452437"/>
                    <a:gd name="connsiteY2" fmla="*/ 79663 h 595356"/>
                    <a:gd name="connsiteX3" fmla="*/ 31672 w 452437"/>
                    <a:gd name="connsiteY3" fmla="*/ 50839 h 595356"/>
                    <a:gd name="connsiteX4" fmla="*/ 182562 w 452437"/>
                    <a:gd name="connsiteY4" fmla="*/ 0 h 595356"/>
                    <a:gd name="connsiteX5" fmla="*/ 452437 w 452437"/>
                    <a:gd name="connsiteY5" fmla="*/ 297678 h 595356"/>
                    <a:gd name="connsiteX6" fmla="*/ 182562 w 452437"/>
                    <a:gd name="connsiteY6" fmla="*/ 595356 h 595356"/>
                    <a:gd name="connsiteX7" fmla="*/ 31672 w 452437"/>
                    <a:gd name="connsiteY7" fmla="*/ 544517 h 595356"/>
                    <a:gd name="connsiteX8" fmla="*/ 0 w 452437"/>
                    <a:gd name="connsiteY8" fmla="*/ 515693 h 595356"/>
                    <a:gd name="connsiteX9" fmla="*/ 8268 w 452437"/>
                    <a:gd name="connsiteY9" fmla="*/ 508168 h 595356"/>
                    <a:gd name="connsiteX0" fmla="*/ 8268 w 452437"/>
                    <a:gd name="connsiteY0" fmla="*/ 87188 h 595356"/>
                    <a:gd name="connsiteX1" fmla="*/ 0 w 452437"/>
                    <a:gd name="connsiteY1" fmla="*/ 79663 h 595356"/>
                    <a:gd name="connsiteX2" fmla="*/ 31672 w 452437"/>
                    <a:gd name="connsiteY2" fmla="*/ 50839 h 595356"/>
                    <a:gd name="connsiteX3" fmla="*/ 182562 w 452437"/>
                    <a:gd name="connsiteY3" fmla="*/ 0 h 595356"/>
                    <a:gd name="connsiteX4" fmla="*/ 452437 w 452437"/>
                    <a:gd name="connsiteY4" fmla="*/ 297678 h 595356"/>
                    <a:gd name="connsiteX5" fmla="*/ 182562 w 452437"/>
                    <a:gd name="connsiteY5" fmla="*/ 595356 h 595356"/>
                    <a:gd name="connsiteX6" fmla="*/ 31672 w 452437"/>
                    <a:gd name="connsiteY6" fmla="*/ 544517 h 595356"/>
                    <a:gd name="connsiteX7" fmla="*/ 0 w 452437"/>
                    <a:gd name="connsiteY7" fmla="*/ 515693 h 595356"/>
                    <a:gd name="connsiteX8" fmla="*/ 8268 w 452437"/>
                    <a:gd name="connsiteY8" fmla="*/ 508168 h 595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2437" h="595356">
                      <a:moveTo>
                        <a:pt x="8268" y="87188"/>
                      </a:moveTo>
                      <a:lnTo>
                        <a:pt x="0" y="79663"/>
                      </a:lnTo>
                      <a:lnTo>
                        <a:pt x="31672" y="50839"/>
                      </a:lnTo>
                      <a:cubicBezTo>
                        <a:pt x="74745" y="18742"/>
                        <a:pt x="126669" y="0"/>
                        <a:pt x="182562" y="0"/>
                      </a:cubicBezTo>
                      <a:cubicBezTo>
                        <a:pt x="331610" y="0"/>
                        <a:pt x="452437" y="133275"/>
                        <a:pt x="452437" y="297678"/>
                      </a:cubicBezTo>
                      <a:cubicBezTo>
                        <a:pt x="452437" y="462081"/>
                        <a:pt x="331610" y="595356"/>
                        <a:pt x="182562" y="595356"/>
                      </a:cubicBezTo>
                      <a:cubicBezTo>
                        <a:pt x="126669" y="595356"/>
                        <a:pt x="74745" y="576614"/>
                        <a:pt x="31672" y="544517"/>
                      </a:cubicBezTo>
                      <a:lnTo>
                        <a:pt x="0" y="515693"/>
                      </a:lnTo>
                      <a:lnTo>
                        <a:pt x="8268" y="50816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0" name="フリーフォーム: 図形 129">
                  <a:extLst>
                    <a:ext uri="{FF2B5EF4-FFF2-40B4-BE49-F238E27FC236}">
                      <a16:creationId xmlns:a16="http://schemas.microsoft.com/office/drawing/2014/main" id="{371DD6F1-2948-45A1-9220-1AABAFDB891F}"/>
                    </a:ext>
                  </a:extLst>
                </p:cNvPr>
                <p:cNvSpPr/>
                <p:nvPr/>
              </p:nvSpPr>
              <p:spPr>
                <a:xfrm>
                  <a:off x="2022377" y="4259220"/>
                  <a:ext cx="115088" cy="190253"/>
                </a:xfrm>
                <a:custGeom>
                  <a:avLst/>
                  <a:gdLst>
                    <a:gd name="connsiteX0" fmla="*/ 182562 w 452437"/>
                    <a:gd name="connsiteY0" fmla="*/ 0 h 595356"/>
                    <a:gd name="connsiteX1" fmla="*/ 452437 w 452437"/>
                    <a:gd name="connsiteY1" fmla="*/ 297678 h 595356"/>
                    <a:gd name="connsiteX2" fmla="*/ 182562 w 452437"/>
                    <a:gd name="connsiteY2" fmla="*/ 595356 h 595356"/>
                    <a:gd name="connsiteX3" fmla="*/ 31672 w 452437"/>
                    <a:gd name="connsiteY3" fmla="*/ 544517 h 595356"/>
                    <a:gd name="connsiteX4" fmla="*/ 0 w 452437"/>
                    <a:gd name="connsiteY4" fmla="*/ 515693 h 595356"/>
                    <a:gd name="connsiteX5" fmla="*/ 8268 w 452437"/>
                    <a:gd name="connsiteY5" fmla="*/ 508168 h 595356"/>
                    <a:gd name="connsiteX6" fmla="*/ 87312 w 452437"/>
                    <a:gd name="connsiteY6" fmla="*/ 297678 h 595356"/>
                    <a:gd name="connsiteX7" fmla="*/ 8268 w 452437"/>
                    <a:gd name="connsiteY7" fmla="*/ 87188 h 595356"/>
                    <a:gd name="connsiteX8" fmla="*/ 0 w 452437"/>
                    <a:gd name="connsiteY8" fmla="*/ 79663 h 595356"/>
                    <a:gd name="connsiteX9" fmla="*/ 31672 w 452437"/>
                    <a:gd name="connsiteY9" fmla="*/ 50839 h 595356"/>
                    <a:gd name="connsiteX10" fmla="*/ 182562 w 452437"/>
                    <a:gd name="connsiteY10" fmla="*/ 0 h 595356"/>
                    <a:gd name="connsiteX0" fmla="*/ 87312 w 452437"/>
                    <a:gd name="connsiteY0" fmla="*/ 297678 h 595356"/>
                    <a:gd name="connsiteX1" fmla="*/ 8268 w 452437"/>
                    <a:gd name="connsiteY1" fmla="*/ 87188 h 595356"/>
                    <a:gd name="connsiteX2" fmla="*/ 0 w 452437"/>
                    <a:gd name="connsiteY2" fmla="*/ 79663 h 595356"/>
                    <a:gd name="connsiteX3" fmla="*/ 31672 w 452437"/>
                    <a:gd name="connsiteY3" fmla="*/ 50839 h 595356"/>
                    <a:gd name="connsiteX4" fmla="*/ 182562 w 452437"/>
                    <a:gd name="connsiteY4" fmla="*/ 0 h 595356"/>
                    <a:gd name="connsiteX5" fmla="*/ 452437 w 452437"/>
                    <a:gd name="connsiteY5" fmla="*/ 297678 h 595356"/>
                    <a:gd name="connsiteX6" fmla="*/ 182562 w 452437"/>
                    <a:gd name="connsiteY6" fmla="*/ 595356 h 595356"/>
                    <a:gd name="connsiteX7" fmla="*/ 31672 w 452437"/>
                    <a:gd name="connsiteY7" fmla="*/ 544517 h 595356"/>
                    <a:gd name="connsiteX8" fmla="*/ 0 w 452437"/>
                    <a:gd name="connsiteY8" fmla="*/ 515693 h 595356"/>
                    <a:gd name="connsiteX9" fmla="*/ 8268 w 452437"/>
                    <a:gd name="connsiteY9" fmla="*/ 508168 h 595356"/>
                    <a:gd name="connsiteX10" fmla="*/ 178752 w 452437"/>
                    <a:gd name="connsiteY10" fmla="*/ 389118 h 595356"/>
                    <a:gd name="connsiteX0" fmla="*/ 87312 w 452437"/>
                    <a:gd name="connsiteY0" fmla="*/ 297678 h 595356"/>
                    <a:gd name="connsiteX1" fmla="*/ 8268 w 452437"/>
                    <a:gd name="connsiteY1" fmla="*/ 87188 h 595356"/>
                    <a:gd name="connsiteX2" fmla="*/ 0 w 452437"/>
                    <a:gd name="connsiteY2" fmla="*/ 79663 h 595356"/>
                    <a:gd name="connsiteX3" fmla="*/ 31672 w 452437"/>
                    <a:gd name="connsiteY3" fmla="*/ 50839 h 595356"/>
                    <a:gd name="connsiteX4" fmla="*/ 182562 w 452437"/>
                    <a:gd name="connsiteY4" fmla="*/ 0 h 595356"/>
                    <a:gd name="connsiteX5" fmla="*/ 452437 w 452437"/>
                    <a:gd name="connsiteY5" fmla="*/ 297678 h 595356"/>
                    <a:gd name="connsiteX6" fmla="*/ 182562 w 452437"/>
                    <a:gd name="connsiteY6" fmla="*/ 595356 h 595356"/>
                    <a:gd name="connsiteX7" fmla="*/ 31672 w 452437"/>
                    <a:gd name="connsiteY7" fmla="*/ 544517 h 595356"/>
                    <a:gd name="connsiteX8" fmla="*/ 0 w 452437"/>
                    <a:gd name="connsiteY8" fmla="*/ 515693 h 595356"/>
                    <a:gd name="connsiteX9" fmla="*/ 8268 w 452437"/>
                    <a:gd name="connsiteY9" fmla="*/ 508168 h 595356"/>
                    <a:gd name="connsiteX0" fmla="*/ 8268 w 452437"/>
                    <a:gd name="connsiteY0" fmla="*/ 87188 h 595356"/>
                    <a:gd name="connsiteX1" fmla="*/ 0 w 452437"/>
                    <a:gd name="connsiteY1" fmla="*/ 79663 h 595356"/>
                    <a:gd name="connsiteX2" fmla="*/ 31672 w 452437"/>
                    <a:gd name="connsiteY2" fmla="*/ 50839 h 595356"/>
                    <a:gd name="connsiteX3" fmla="*/ 182562 w 452437"/>
                    <a:gd name="connsiteY3" fmla="*/ 0 h 595356"/>
                    <a:gd name="connsiteX4" fmla="*/ 452437 w 452437"/>
                    <a:gd name="connsiteY4" fmla="*/ 297678 h 595356"/>
                    <a:gd name="connsiteX5" fmla="*/ 182562 w 452437"/>
                    <a:gd name="connsiteY5" fmla="*/ 595356 h 595356"/>
                    <a:gd name="connsiteX6" fmla="*/ 31672 w 452437"/>
                    <a:gd name="connsiteY6" fmla="*/ 544517 h 595356"/>
                    <a:gd name="connsiteX7" fmla="*/ 0 w 452437"/>
                    <a:gd name="connsiteY7" fmla="*/ 515693 h 595356"/>
                    <a:gd name="connsiteX8" fmla="*/ 8268 w 452437"/>
                    <a:gd name="connsiteY8" fmla="*/ 508168 h 595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2437" h="595356">
                      <a:moveTo>
                        <a:pt x="8268" y="87188"/>
                      </a:moveTo>
                      <a:lnTo>
                        <a:pt x="0" y="79663"/>
                      </a:lnTo>
                      <a:lnTo>
                        <a:pt x="31672" y="50839"/>
                      </a:lnTo>
                      <a:cubicBezTo>
                        <a:pt x="74745" y="18742"/>
                        <a:pt x="126669" y="0"/>
                        <a:pt x="182562" y="0"/>
                      </a:cubicBezTo>
                      <a:cubicBezTo>
                        <a:pt x="331610" y="0"/>
                        <a:pt x="452437" y="133275"/>
                        <a:pt x="452437" y="297678"/>
                      </a:cubicBezTo>
                      <a:cubicBezTo>
                        <a:pt x="452437" y="462081"/>
                        <a:pt x="331610" y="595356"/>
                        <a:pt x="182562" y="595356"/>
                      </a:cubicBezTo>
                      <a:cubicBezTo>
                        <a:pt x="126669" y="595356"/>
                        <a:pt x="74745" y="576614"/>
                        <a:pt x="31672" y="544517"/>
                      </a:cubicBezTo>
                      <a:lnTo>
                        <a:pt x="0" y="515693"/>
                      </a:lnTo>
                      <a:lnTo>
                        <a:pt x="8268" y="508168"/>
                      </a:ln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27" name="月 126">
                <a:extLst>
                  <a:ext uri="{FF2B5EF4-FFF2-40B4-BE49-F238E27FC236}">
                    <a16:creationId xmlns:a16="http://schemas.microsoft.com/office/drawing/2014/main" id="{DAEA4A56-1FB1-410E-A515-201C86067452}"/>
                  </a:ext>
                </a:extLst>
              </p:cNvPr>
              <p:cNvSpPr/>
              <p:nvPr/>
            </p:nvSpPr>
            <p:spPr>
              <a:xfrm rot="6300000">
                <a:off x="4583757" y="4112105"/>
                <a:ext cx="50312" cy="141006"/>
              </a:xfrm>
              <a:prstGeom prst="moon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楕円 127">
                <a:extLst>
                  <a:ext uri="{FF2B5EF4-FFF2-40B4-BE49-F238E27FC236}">
                    <a16:creationId xmlns:a16="http://schemas.microsoft.com/office/drawing/2014/main" id="{72831F83-6724-41B5-BB9E-3084425C1E5F}"/>
                  </a:ext>
                </a:extLst>
              </p:cNvPr>
              <p:cNvSpPr/>
              <p:nvPr/>
            </p:nvSpPr>
            <p:spPr>
              <a:xfrm>
                <a:off x="4659914" y="4402931"/>
                <a:ext cx="75571" cy="53459"/>
              </a:xfrm>
              <a:prstGeom prst="ellipse">
                <a:avLst/>
              </a:pr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0" name="グループ化 109">
              <a:extLst>
                <a:ext uri="{FF2B5EF4-FFF2-40B4-BE49-F238E27FC236}">
                  <a16:creationId xmlns:a16="http://schemas.microsoft.com/office/drawing/2014/main" id="{E720399B-8934-4895-BB19-541D9ABE5908}"/>
                </a:ext>
              </a:extLst>
            </p:cNvPr>
            <p:cNvGrpSpPr/>
            <p:nvPr/>
          </p:nvGrpSpPr>
          <p:grpSpPr>
            <a:xfrm>
              <a:off x="6767493" y="4143627"/>
              <a:ext cx="383408" cy="291748"/>
              <a:chOff x="3380749" y="4781515"/>
              <a:chExt cx="1010063" cy="768590"/>
            </a:xfrm>
          </p:grpSpPr>
          <p:grpSp>
            <p:nvGrpSpPr>
              <p:cNvPr id="111" name="グループ化 110">
                <a:extLst>
                  <a:ext uri="{FF2B5EF4-FFF2-40B4-BE49-F238E27FC236}">
                    <a16:creationId xmlns:a16="http://schemas.microsoft.com/office/drawing/2014/main" id="{E7AABF19-6801-4363-8C72-D13AD6E8570C}"/>
                  </a:ext>
                </a:extLst>
              </p:cNvPr>
              <p:cNvGrpSpPr/>
              <p:nvPr/>
            </p:nvGrpSpPr>
            <p:grpSpPr>
              <a:xfrm rot="20924143">
                <a:off x="3388464" y="4784115"/>
                <a:ext cx="697922" cy="527694"/>
                <a:chOff x="3624181" y="4914587"/>
                <a:chExt cx="918937" cy="643030"/>
              </a:xfrm>
            </p:grpSpPr>
            <p:sp>
              <p:nvSpPr>
                <p:cNvPr id="120" name="フリーフォーム: 図形 119">
                  <a:extLst>
                    <a:ext uri="{FF2B5EF4-FFF2-40B4-BE49-F238E27FC236}">
                      <a16:creationId xmlns:a16="http://schemas.microsoft.com/office/drawing/2014/main" id="{683B4A34-4519-443F-BFC7-5448AAD434E7}"/>
                    </a:ext>
                  </a:extLst>
                </p:cNvPr>
                <p:cNvSpPr/>
                <p:nvPr/>
              </p:nvSpPr>
              <p:spPr>
                <a:xfrm rot="15300000" flipH="1">
                  <a:off x="3998492" y="5012991"/>
                  <a:ext cx="347575" cy="741677"/>
                </a:xfrm>
                <a:custGeom>
                  <a:avLst/>
                  <a:gdLst>
                    <a:gd name="connsiteX0" fmla="*/ 100476 w 387608"/>
                    <a:gd name="connsiteY0" fmla="*/ 46459 h 598956"/>
                    <a:gd name="connsiteX1" fmla="*/ 6083 w 387608"/>
                    <a:gd name="connsiteY1" fmla="*/ 377635 h 598956"/>
                    <a:gd name="connsiteX2" fmla="*/ 226372 w 387608"/>
                    <a:gd name="connsiteY2" fmla="*/ 465581 h 598956"/>
                    <a:gd name="connsiteX3" fmla="*/ 259427 w 387608"/>
                    <a:gd name="connsiteY3" fmla="*/ 463267 h 598956"/>
                    <a:gd name="connsiteX4" fmla="*/ 262921 w 387608"/>
                    <a:gd name="connsiteY4" fmla="*/ 502428 h 598956"/>
                    <a:gd name="connsiteX5" fmla="*/ 277827 w 387608"/>
                    <a:gd name="connsiteY5" fmla="*/ 584989 h 598956"/>
                    <a:gd name="connsiteX6" fmla="*/ 387444 w 387608"/>
                    <a:gd name="connsiteY6" fmla="*/ 432520 h 598956"/>
                    <a:gd name="connsiteX7" fmla="*/ 371862 w 387608"/>
                    <a:gd name="connsiteY7" fmla="*/ 332331 h 598956"/>
                    <a:gd name="connsiteX8" fmla="*/ 370398 w 387608"/>
                    <a:gd name="connsiteY8" fmla="*/ 328927 h 598956"/>
                    <a:gd name="connsiteX9" fmla="*/ 368343 w 387608"/>
                    <a:gd name="connsiteY9" fmla="*/ 313396 h 598956"/>
                    <a:gd name="connsiteX10" fmla="*/ 153390 w 387608"/>
                    <a:gd name="connsiteY10" fmla="*/ 106 h 598956"/>
                    <a:gd name="connsiteX11" fmla="*/ 100476 w 387608"/>
                    <a:gd name="connsiteY11" fmla="*/ 46459 h 598956"/>
                    <a:gd name="connsiteX0" fmla="*/ 100626 w 387758"/>
                    <a:gd name="connsiteY0" fmla="*/ 46459 h 598956"/>
                    <a:gd name="connsiteX1" fmla="*/ 6233 w 387758"/>
                    <a:gd name="connsiteY1" fmla="*/ 377635 h 598956"/>
                    <a:gd name="connsiteX2" fmla="*/ 259577 w 387758"/>
                    <a:gd name="connsiteY2" fmla="*/ 463267 h 598956"/>
                    <a:gd name="connsiteX3" fmla="*/ 263071 w 387758"/>
                    <a:gd name="connsiteY3" fmla="*/ 502428 h 598956"/>
                    <a:gd name="connsiteX4" fmla="*/ 277977 w 387758"/>
                    <a:gd name="connsiteY4" fmla="*/ 584989 h 598956"/>
                    <a:gd name="connsiteX5" fmla="*/ 387594 w 387758"/>
                    <a:gd name="connsiteY5" fmla="*/ 432520 h 598956"/>
                    <a:gd name="connsiteX6" fmla="*/ 372012 w 387758"/>
                    <a:gd name="connsiteY6" fmla="*/ 332331 h 598956"/>
                    <a:gd name="connsiteX7" fmla="*/ 370548 w 387758"/>
                    <a:gd name="connsiteY7" fmla="*/ 328927 h 598956"/>
                    <a:gd name="connsiteX8" fmla="*/ 368493 w 387758"/>
                    <a:gd name="connsiteY8" fmla="*/ 313396 h 598956"/>
                    <a:gd name="connsiteX9" fmla="*/ 153540 w 387758"/>
                    <a:gd name="connsiteY9" fmla="*/ 106 h 598956"/>
                    <a:gd name="connsiteX10" fmla="*/ 100626 w 387758"/>
                    <a:gd name="connsiteY10" fmla="*/ 46459 h 598956"/>
                    <a:gd name="connsiteX0" fmla="*/ 100626 w 387758"/>
                    <a:gd name="connsiteY0" fmla="*/ 46459 h 598956"/>
                    <a:gd name="connsiteX1" fmla="*/ 6233 w 387758"/>
                    <a:gd name="connsiteY1" fmla="*/ 377635 h 598956"/>
                    <a:gd name="connsiteX2" fmla="*/ 259577 w 387758"/>
                    <a:gd name="connsiteY2" fmla="*/ 463267 h 598956"/>
                    <a:gd name="connsiteX3" fmla="*/ 277977 w 387758"/>
                    <a:gd name="connsiteY3" fmla="*/ 584989 h 598956"/>
                    <a:gd name="connsiteX4" fmla="*/ 387594 w 387758"/>
                    <a:gd name="connsiteY4" fmla="*/ 432520 h 598956"/>
                    <a:gd name="connsiteX5" fmla="*/ 372012 w 387758"/>
                    <a:gd name="connsiteY5" fmla="*/ 332331 h 598956"/>
                    <a:gd name="connsiteX6" fmla="*/ 370548 w 387758"/>
                    <a:gd name="connsiteY6" fmla="*/ 328927 h 598956"/>
                    <a:gd name="connsiteX7" fmla="*/ 368493 w 387758"/>
                    <a:gd name="connsiteY7" fmla="*/ 313396 h 598956"/>
                    <a:gd name="connsiteX8" fmla="*/ 153540 w 387758"/>
                    <a:gd name="connsiteY8" fmla="*/ 106 h 598956"/>
                    <a:gd name="connsiteX9" fmla="*/ 100626 w 387758"/>
                    <a:gd name="connsiteY9" fmla="*/ 46459 h 598956"/>
                    <a:gd name="connsiteX0" fmla="*/ 100626 w 387758"/>
                    <a:gd name="connsiteY0" fmla="*/ 46459 h 598956"/>
                    <a:gd name="connsiteX1" fmla="*/ 6233 w 387758"/>
                    <a:gd name="connsiteY1" fmla="*/ 377635 h 598956"/>
                    <a:gd name="connsiteX2" fmla="*/ 259577 w 387758"/>
                    <a:gd name="connsiteY2" fmla="*/ 463267 h 598956"/>
                    <a:gd name="connsiteX3" fmla="*/ 277977 w 387758"/>
                    <a:gd name="connsiteY3" fmla="*/ 584989 h 598956"/>
                    <a:gd name="connsiteX4" fmla="*/ 387594 w 387758"/>
                    <a:gd name="connsiteY4" fmla="*/ 432520 h 598956"/>
                    <a:gd name="connsiteX5" fmla="*/ 372012 w 387758"/>
                    <a:gd name="connsiteY5" fmla="*/ 332331 h 598956"/>
                    <a:gd name="connsiteX6" fmla="*/ 368493 w 387758"/>
                    <a:gd name="connsiteY6" fmla="*/ 313396 h 598956"/>
                    <a:gd name="connsiteX7" fmla="*/ 153540 w 387758"/>
                    <a:gd name="connsiteY7" fmla="*/ 106 h 598956"/>
                    <a:gd name="connsiteX8" fmla="*/ 100626 w 387758"/>
                    <a:gd name="connsiteY8" fmla="*/ 46459 h 598956"/>
                    <a:gd name="connsiteX0" fmla="*/ 100626 w 398692"/>
                    <a:gd name="connsiteY0" fmla="*/ 46459 h 598956"/>
                    <a:gd name="connsiteX1" fmla="*/ 6233 w 398692"/>
                    <a:gd name="connsiteY1" fmla="*/ 377635 h 598956"/>
                    <a:gd name="connsiteX2" fmla="*/ 259577 w 398692"/>
                    <a:gd name="connsiteY2" fmla="*/ 463267 h 598956"/>
                    <a:gd name="connsiteX3" fmla="*/ 277977 w 398692"/>
                    <a:gd name="connsiteY3" fmla="*/ 584989 h 598956"/>
                    <a:gd name="connsiteX4" fmla="*/ 387594 w 398692"/>
                    <a:gd name="connsiteY4" fmla="*/ 432520 h 598956"/>
                    <a:gd name="connsiteX5" fmla="*/ 368493 w 398692"/>
                    <a:gd name="connsiteY5" fmla="*/ 313396 h 598956"/>
                    <a:gd name="connsiteX6" fmla="*/ 153540 w 398692"/>
                    <a:gd name="connsiteY6" fmla="*/ 106 h 598956"/>
                    <a:gd name="connsiteX7" fmla="*/ 100626 w 398692"/>
                    <a:gd name="connsiteY7" fmla="*/ 46459 h 598956"/>
                    <a:gd name="connsiteX0" fmla="*/ 100626 w 387594"/>
                    <a:gd name="connsiteY0" fmla="*/ 46459 h 598956"/>
                    <a:gd name="connsiteX1" fmla="*/ 6233 w 387594"/>
                    <a:gd name="connsiteY1" fmla="*/ 377635 h 598956"/>
                    <a:gd name="connsiteX2" fmla="*/ 259577 w 387594"/>
                    <a:gd name="connsiteY2" fmla="*/ 463267 h 598956"/>
                    <a:gd name="connsiteX3" fmla="*/ 277977 w 387594"/>
                    <a:gd name="connsiteY3" fmla="*/ 584989 h 598956"/>
                    <a:gd name="connsiteX4" fmla="*/ 387594 w 387594"/>
                    <a:gd name="connsiteY4" fmla="*/ 432520 h 598956"/>
                    <a:gd name="connsiteX5" fmla="*/ 153540 w 387594"/>
                    <a:gd name="connsiteY5" fmla="*/ 106 h 598956"/>
                    <a:gd name="connsiteX6" fmla="*/ 100626 w 387594"/>
                    <a:gd name="connsiteY6" fmla="*/ 46459 h 598956"/>
                    <a:gd name="connsiteX0" fmla="*/ 100626 w 387594"/>
                    <a:gd name="connsiteY0" fmla="*/ 46459 h 598956"/>
                    <a:gd name="connsiteX1" fmla="*/ 6233 w 387594"/>
                    <a:gd name="connsiteY1" fmla="*/ 377635 h 598956"/>
                    <a:gd name="connsiteX2" fmla="*/ 259577 w 387594"/>
                    <a:gd name="connsiteY2" fmla="*/ 463267 h 598956"/>
                    <a:gd name="connsiteX3" fmla="*/ 277977 w 387594"/>
                    <a:gd name="connsiteY3" fmla="*/ 584989 h 598956"/>
                    <a:gd name="connsiteX4" fmla="*/ 387594 w 387594"/>
                    <a:gd name="connsiteY4" fmla="*/ 432520 h 598956"/>
                    <a:gd name="connsiteX5" fmla="*/ 153540 w 387594"/>
                    <a:gd name="connsiteY5" fmla="*/ 106 h 598956"/>
                    <a:gd name="connsiteX6" fmla="*/ 100626 w 387594"/>
                    <a:gd name="connsiteY6" fmla="*/ 46459 h 598956"/>
                    <a:gd name="connsiteX0" fmla="*/ 100626 w 387594"/>
                    <a:gd name="connsiteY0" fmla="*/ 46459 h 598956"/>
                    <a:gd name="connsiteX1" fmla="*/ 6233 w 387594"/>
                    <a:gd name="connsiteY1" fmla="*/ 377635 h 598956"/>
                    <a:gd name="connsiteX2" fmla="*/ 259577 w 387594"/>
                    <a:gd name="connsiteY2" fmla="*/ 463267 h 598956"/>
                    <a:gd name="connsiteX3" fmla="*/ 277977 w 387594"/>
                    <a:gd name="connsiteY3" fmla="*/ 584989 h 598956"/>
                    <a:gd name="connsiteX4" fmla="*/ 387594 w 387594"/>
                    <a:gd name="connsiteY4" fmla="*/ 432520 h 598956"/>
                    <a:gd name="connsiteX5" fmla="*/ 153540 w 387594"/>
                    <a:gd name="connsiteY5" fmla="*/ 106 h 598956"/>
                    <a:gd name="connsiteX6" fmla="*/ 100626 w 387594"/>
                    <a:gd name="connsiteY6" fmla="*/ 46459 h 598956"/>
                    <a:gd name="connsiteX0" fmla="*/ 100626 w 387594"/>
                    <a:gd name="connsiteY0" fmla="*/ 46459 h 745867"/>
                    <a:gd name="connsiteX1" fmla="*/ 6233 w 387594"/>
                    <a:gd name="connsiteY1" fmla="*/ 377635 h 745867"/>
                    <a:gd name="connsiteX2" fmla="*/ 259577 w 387594"/>
                    <a:gd name="connsiteY2" fmla="*/ 463267 h 745867"/>
                    <a:gd name="connsiteX3" fmla="*/ 227076 w 387594"/>
                    <a:gd name="connsiteY3" fmla="*/ 739826 h 745867"/>
                    <a:gd name="connsiteX4" fmla="*/ 387594 w 387594"/>
                    <a:gd name="connsiteY4" fmla="*/ 432520 h 745867"/>
                    <a:gd name="connsiteX5" fmla="*/ 153540 w 387594"/>
                    <a:gd name="connsiteY5" fmla="*/ 106 h 745867"/>
                    <a:gd name="connsiteX6" fmla="*/ 100626 w 387594"/>
                    <a:gd name="connsiteY6" fmla="*/ 46459 h 745867"/>
                    <a:gd name="connsiteX0" fmla="*/ 100626 w 387594"/>
                    <a:gd name="connsiteY0" fmla="*/ 46459 h 745867"/>
                    <a:gd name="connsiteX1" fmla="*/ 6233 w 387594"/>
                    <a:gd name="connsiteY1" fmla="*/ 377635 h 745867"/>
                    <a:gd name="connsiteX2" fmla="*/ 259577 w 387594"/>
                    <a:gd name="connsiteY2" fmla="*/ 463267 h 745867"/>
                    <a:gd name="connsiteX3" fmla="*/ 227076 w 387594"/>
                    <a:gd name="connsiteY3" fmla="*/ 739826 h 745867"/>
                    <a:gd name="connsiteX4" fmla="*/ 387594 w 387594"/>
                    <a:gd name="connsiteY4" fmla="*/ 432520 h 745867"/>
                    <a:gd name="connsiteX5" fmla="*/ 153540 w 387594"/>
                    <a:gd name="connsiteY5" fmla="*/ 106 h 745867"/>
                    <a:gd name="connsiteX6" fmla="*/ 100626 w 387594"/>
                    <a:gd name="connsiteY6" fmla="*/ 46459 h 745867"/>
                    <a:gd name="connsiteX0" fmla="*/ 100626 w 387594"/>
                    <a:gd name="connsiteY0" fmla="*/ 46459 h 745867"/>
                    <a:gd name="connsiteX1" fmla="*/ 6233 w 387594"/>
                    <a:gd name="connsiteY1" fmla="*/ 377635 h 745867"/>
                    <a:gd name="connsiteX2" fmla="*/ 259577 w 387594"/>
                    <a:gd name="connsiteY2" fmla="*/ 463267 h 745867"/>
                    <a:gd name="connsiteX3" fmla="*/ 227076 w 387594"/>
                    <a:gd name="connsiteY3" fmla="*/ 739826 h 745867"/>
                    <a:gd name="connsiteX4" fmla="*/ 387594 w 387594"/>
                    <a:gd name="connsiteY4" fmla="*/ 432520 h 745867"/>
                    <a:gd name="connsiteX5" fmla="*/ 153540 w 387594"/>
                    <a:gd name="connsiteY5" fmla="*/ 106 h 745867"/>
                    <a:gd name="connsiteX6" fmla="*/ 100626 w 387594"/>
                    <a:gd name="connsiteY6" fmla="*/ 46459 h 745867"/>
                    <a:gd name="connsiteX0" fmla="*/ 100626 w 339992"/>
                    <a:gd name="connsiteY0" fmla="*/ 46459 h 739857"/>
                    <a:gd name="connsiteX1" fmla="*/ 6233 w 339992"/>
                    <a:gd name="connsiteY1" fmla="*/ 377635 h 739857"/>
                    <a:gd name="connsiteX2" fmla="*/ 259577 w 339992"/>
                    <a:gd name="connsiteY2" fmla="*/ 463267 h 739857"/>
                    <a:gd name="connsiteX3" fmla="*/ 227076 w 339992"/>
                    <a:gd name="connsiteY3" fmla="*/ 739826 h 739857"/>
                    <a:gd name="connsiteX4" fmla="*/ 339992 w 339992"/>
                    <a:gd name="connsiteY4" fmla="*/ 443531 h 739857"/>
                    <a:gd name="connsiteX5" fmla="*/ 153540 w 339992"/>
                    <a:gd name="connsiteY5" fmla="*/ 106 h 739857"/>
                    <a:gd name="connsiteX6" fmla="*/ 100626 w 339992"/>
                    <a:gd name="connsiteY6" fmla="*/ 46459 h 739857"/>
                    <a:gd name="connsiteX0" fmla="*/ 100626 w 345139"/>
                    <a:gd name="connsiteY0" fmla="*/ 46459 h 739857"/>
                    <a:gd name="connsiteX1" fmla="*/ 6233 w 345139"/>
                    <a:gd name="connsiteY1" fmla="*/ 377635 h 739857"/>
                    <a:gd name="connsiteX2" fmla="*/ 259577 w 345139"/>
                    <a:gd name="connsiteY2" fmla="*/ 463267 h 739857"/>
                    <a:gd name="connsiteX3" fmla="*/ 227076 w 345139"/>
                    <a:gd name="connsiteY3" fmla="*/ 739826 h 739857"/>
                    <a:gd name="connsiteX4" fmla="*/ 339992 w 345139"/>
                    <a:gd name="connsiteY4" fmla="*/ 443531 h 739857"/>
                    <a:gd name="connsiteX5" fmla="*/ 153540 w 345139"/>
                    <a:gd name="connsiteY5" fmla="*/ 106 h 739857"/>
                    <a:gd name="connsiteX6" fmla="*/ 100626 w 345139"/>
                    <a:gd name="connsiteY6" fmla="*/ 46459 h 739857"/>
                    <a:gd name="connsiteX0" fmla="*/ 100626 w 345139"/>
                    <a:gd name="connsiteY0" fmla="*/ 46459 h 741773"/>
                    <a:gd name="connsiteX1" fmla="*/ 6233 w 345139"/>
                    <a:gd name="connsiteY1" fmla="*/ 377635 h 741773"/>
                    <a:gd name="connsiteX2" fmla="*/ 259577 w 345139"/>
                    <a:gd name="connsiteY2" fmla="*/ 463267 h 741773"/>
                    <a:gd name="connsiteX3" fmla="*/ 227076 w 345139"/>
                    <a:gd name="connsiteY3" fmla="*/ 739826 h 741773"/>
                    <a:gd name="connsiteX4" fmla="*/ 339992 w 345139"/>
                    <a:gd name="connsiteY4" fmla="*/ 443531 h 741773"/>
                    <a:gd name="connsiteX5" fmla="*/ 153540 w 345139"/>
                    <a:gd name="connsiteY5" fmla="*/ 106 h 741773"/>
                    <a:gd name="connsiteX6" fmla="*/ 100626 w 345139"/>
                    <a:gd name="connsiteY6" fmla="*/ 46459 h 741773"/>
                    <a:gd name="connsiteX0" fmla="*/ 100626 w 340955"/>
                    <a:gd name="connsiteY0" fmla="*/ 46459 h 741677"/>
                    <a:gd name="connsiteX1" fmla="*/ 6233 w 340955"/>
                    <a:gd name="connsiteY1" fmla="*/ 377635 h 741677"/>
                    <a:gd name="connsiteX2" fmla="*/ 259577 w 340955"/>
                    <a:gd name="connsiteY2" fmla="*/ 463267 h 741677"/>
                    <a:gd name="connsiteX3" fmla="*/ 227076 w 340955"/>
                    <a:gd name="connsiteY3" fmla="*/ 739826 h 741677"/>
                    <a:gd name="connsiteX4" fmla="*/ 339992 w 340955"/>
                    <a:gd name="connsiteY4" fmla="*/ 443531 h 741677"/>
                    <a:gd name="connsiteX5" fmla="*/ 153540 w 340955"/>
                    <a:gd name="connsiteY5" fmla="*/ 106 h 741677"/>
                    <a:gd name="connsiteX6" fmla="*/ 100626 w 340955"/>
                    <a:gd name="connsiteY6" fmla="*/ 46459 h 741677"/>
                    <a:gd name="connsiteX0" fmla="*/ 100626 w 340955"/>
                    <a:gd name="connsiteY0" fmla="*/ 46459 h 741677"/>
                    <a:gd name="connsiteX1" fmla="*/ 6233 w 340955"/>
                    <a:gd name="connsiteY1" fmla="*/ 377635 h 741677"/>
                    <a:gd name="connsiteX2" fmla="*/ 259577 w 340955"/>
                    <a:gd name="connsiteY2" fmla="*/ 463267 h 741677"/>
                    <a:gd name="connsiteX3" fmla="*/ 227076 w 340955"/>
                    <a:gd name="connsiteY3" fmla="*/ 739826 h 741677"/>
                    <a:gd name="connsiteX4" fmla="*/ 339992 w 340955"/>
                    <a:gd name="connsiteY4" fmla="*/ 443531 h 741677"/>
                    <a:gd name="connsiteX5" fmla="*/ 153540 w 340955"/>
                    <a:gd name="connsiteY5" fmla="*/ 106 h 741677"/>
                    <a:gd name="connsiteX6" fmla="*/ 100626 w 340955"/>
                    <a:gd name="connsiteY6" fmla="*/ 46459 h 741677"/>
                    <a:gd name="connsiteX0" fmla="*/ 107246 w 347575"/>
                    <a:gd name="connsiteY0" fmla="*/ 46459 h 741677"/>
                    <a:gd name="connsiteX1" fmla="*/ 5771 w 347575"/>
                    <a:gd name="connsiteY1" fmla="*/ 442287 h 741677"/>
                    <a:gd name="connsiteX2" fmla="*/ 266197 w 347575"/>
                    <a:gd name="connsiteY2" fmla="*/ 463267 h 741677"/>
                    <a:gd name="connsiteX3" fmla="*/ 233696 w 347575"/>
                    <a:gd name="connsiteY3" fmla="*/ 739826 h 741677"/>
                    <a:gd name="connsiteX4" fmla="*/ 346612 w 347575"/>
                    <a:gd name="connsiteY4" fmla="*/ 443531 h 741677"/>
                    <a:gd name="connsiteX5" fmla="*/ 160160 w 347575"/>
                    <a:gd name="connsiteY5" fmla="*/ 106 h 741677"/>
                    <a:gd name="connsiteX6" fmla="*/ 107246 w 347575"/>
                    <a:gd name="connsiteY6" fmla="*/ 46459 h 7416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47575" h="741677">
                      <a:moveTo>
                        <a:pt x="107246" y="46459"/>
                      </a:moveTo>
                      <a:cubicBezTo>
                        <a:pt x="49337" y="135366"/>
                        <a:pt x="-20721" y="372819"/>
                        <a:pt x="5771" y="442287"/>
                      </a:cubicBezTo>
                      <a:cubicBezTo>
                        <a:pt x="32263" y="511755"/>
                        <a:pt x="228210" y="413677"/>
                        <a:pt x="266197" y="463267"/>
                      </a:cubicBezTo>
                      <a:cubicBezTo>
                        <a:pt x="304185" y="512857"/>
                        <a:pt x="177859" y="721364"/>
                        <a:pt x="233696" y="739826"/>
                      </a:cubicBezTo>
                      <a:cubicBezTo>
                        <a:pt x="289533" y="758288"/>
                        <a:pt x="333842" y="637151"/>
                        <a:pt x="346612" y="443531"/>
                      </a:cubicBezTo>
                      <a:cubicBezTo>
                        <a:pt x="359382" y="249911"/>
                        <a:pt x="242431" y="23843"/>
                        <a:pt x="160160" y="106"/>
                      </a:cubicBezTo>
                      <a:cubicBezTo>
                        <a:pt x="145338" y="-1578"/>
                        <a:pt x="126549" y="16823"/>
                        <a:pt x="107246" y="4645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" name="二等辺三角形 1033">
                  <a:extLst>
                    <a:ext uri="{FF2B5EF4-FFF2-40B4-BE49-F238E27FC236}">
                      <a16:creationId xmlns:a16="http://schemas.microsoft.com/office/drawing/2014/main" id="{6A2B0493-F893-4EFF-A63C-A92721009A9A}"/>
                    </a:ext>
                  </a:extLst>
                </p:cNvPr>
                <p:cNvSpPr/>
                <p:nvPr/>
              </p:nvSpPr>
              <p:spPr>
                <a:xfrm rot="16200000">
                  <a:off x="3898319" y="5196777"/>
                  <a:ext cx="259751" cy="402520"/>
                </a:xfrm>
                <a:custGeom>
                  <a:avLst/>
                  <a:gdLst>
                    <a:gd name="connsiteX0" fmla="*/ 0 w 537232"/>
                    <a:gd name="connsiteY0" fmla="*/ 426280 h 426280"/>
                    <a:gd name="connsiteX1" fmla="*/ 128124 w 537232"/>
                    <a:gd name="connsiteY1" fmla="*/ 0 h 426280"/>
                    <a:gd name="connsiteX2" fmla="*/ 537232 w 537232"/>
                    <a:gd name="connsiteY2" fmla="*/ 426280 h 426280"/>
                    <a:gd name="connsiteX3" fmla="*/ 0 w 537232"/>
                    <a:gd name="connsiteY3" fmla="*/ 426280 h 426280"/>
                    <a:gd name="connsiteX0" fmla="*/ 0 w 538281"/>
                    <a:gd name="connsiteY0" fmla="*/ 426280 h 452390"/>
                    <a:gd name="connsiteX1" fmla="*/ 128124 w 538281"/>
                    <a:gd name="connsiteY1" fmla="*/ 0 h 452390"/>
                    <a:gd name="connsiteX2" fmla="*/ 537232 w 538281"/>
                    <a:gd name="connsiteY2" fmla="*/ 426280 h 452390"/>
                    <a:gd name="connsiteX3" fmla="*/ 0 w 538281"/>
                    <a:gd name="connsiteY3" fmla="*/ 426280 h 452390"/>
                    <a:gd name="connsiteX0" fmla="*/ 5961 w 544242"/>
                    <a:gd name="connsiteY0" fmla="*/ 426280 h 466279"/>
                    <a:gd name="connsiteX1" fmla="*/ 134085 w 544242"/>
                    <a:gd name="connsiteY1" fmla="*/ 0 h 466279"/>
                    <a:gd name="connsiteX2" fmla="*/ 543193 w 544242"/>
                    <a:gd name="connsiteY2" fmla="*/ 426280 h 466279"/>
                    <a:gd name="connsiteX3" fmla="*/ 5961 w 544242"/>
                    <a:gd name="connsiteY3" fmla="*/ 426280 h 466279"/>
                    <a:gd name="connsiteX0" fmla="*/ 6285 w 544340"/>
                    <a:gd name="connsiteY0" fmla="*/ 426281 h 466280"/>
                    <a:gd name="connsiteX1" fmla="*/ 134409 w 544340"/>
                    <a:gd name="connsiteY1" fmla="*/ 1 h 466280"/>
                    <a:gd name="connsiteX2" fmla="*/ 543517 w 544340"/>
                    <a:gd name="connsiteY2" fmla="*/ 426281 h 466280"/>
                    <a:gd name="connsiteX3" fmla="*/ 6285 w 544340"/>
                    <a:gd name="connsiteY3" fmla="*/ 426281 h 466280"/>
                    <a:gd name="connsiteX0" fmla="*/ 22265 w 567538"/>
                    <a:gd name="connsiteY0" fmla="*/ 426527 h 451087"/>
                    <a:gd name="connsiteX1" fmla="*/ 150389 w 567538"/>
                    <a:gd name="connsiteY1" fmla="*/ 247 h 451087"/>
                    <a:gd name="connsiteX2" fmla="*/ 566641 w 567538"/>
                    <a:gd name="connsiteY2" fmla="*/ 364615 h 451087"/>
                    <a:gd name="connsiteX3" fmla="*/ 22265 w 567538"/>
                    <a:gd name="connsiteY3" fmla="*/ 426527 h 451087"/>
                    <a:gd name="connsiteX0" fmla="*/ 22265 w 567353"/>
                    <a:gd name="connsiteY0" fmla="*/ 426555 h 458051"/>
                    <a:gd name="connsiteX1" fmla="*/ 150389 w 567353"/>
                    <a:gd name="connsiteY1" fmla="*/ 275 h 458051"/>
                    <a:gd name="connsiteX2" fmla="*/ 566641 w 567353"/>
                    <a:gd name="connsiteY2" fmla="*/ 364643 h 458051"/>
                    <a:gd name="connsiteX3" fmla="*/ 22265 w 567353"/>
                    <a:gd name="connsiteY3" fmla="*/ 426555 h 458051"/>
                    <a:gd name="connsiteX0" fmla="*/ 24539 w 550553"/>
                    <a:gd name="connsiteY0" fmla="*/ 450579 h 473407"/>
                    <a:gd name="connsiteX1" fmla="*/ 133613 w 550553"/>
                    <a:gd name="connsiteY1" fmla="*/ 487 h 473407"/>
                    <a:gd name="connsiteX2" fmla="*/ 549865 w 550553"/>
                    <a:gd name="connsiteY2" fmla="*/ 364855 h 473407"/>
                    <a:gd name="connsiteX3" fmla="*/ 24539 w 550553"/>
                    <a:gd name="connsiteY3" fmla="*/ 450579 h 473407"/>
                    <a:gd name="connsiteX0" fmla="*/ 13741 w 539755"/>
                    <a:gd name="connsiteY0" fmla="*/ 450579 h 465324"/>
                    <a:gd name="connsiteX1" fmla="*/ 122815 w 539755"/>
                    <a:gd name="connsiteY1" fmla="*/ 487 h 465324"/>
                    <a:gd name="connsiteX2" fmla="*/ 539067 w 539755"/>
                    <a:gd name="connsiteY2" fmla="*/ 364855 h 465324"/>
                    <a:gd name="connsiteX3" fmla="*/ 13741 w 539755"/>
                    <a:gd name="connsiteY3" fmla="*/ 450579 h 465324"/>
                    <a:gd name="connsiteX0" fmla="*/ 46727 w 572741"/>
                    <a:gd name="connsiteY0" fmla="*/ 450579 h 465324"/>
                    <a:gd name="connsiteX1" fmla="*/ 155801 w 572741"/>
                    <a:gd name="connsiteY1" fmla="*/ 487 h 465324"/>
                    <a:gd name="connsiteX2" fmla="*/ 572053 w 572741"/>
                    <a:gd name="connsiteY2" fmla="*/ 364855 h 465324"/>
                    <a:gd name="connsiteX3" fmla="*/ 46727 w 572741"/>
                    <a:gd name="connsiteY3" fmla="*/ 450579 h 465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72741" h="465324">
                      <a:moveTo>
                        <a:pt x="46727" y="450579"/>
                      </a:moveTo>
                      <a:cubicBezTo>
                        <a:pt x="-74424" y="368025"/>
                        <a:pt x="68247" y="14774"/>
                        <a:pt x="155801" y="487"/>
                      </a:cubicBezTo>
                      <a:cubicBezTo>
                        <a:pt x="243355" y="-13800"/>
                        <a:pt x="590232" y="289840"/>
                        <a:pt x="572053" y="364855"/>
                      </a:cubicBezTo>
                      <a:cubicBezTo>
                        <a:pt x="553874" y="439870"/>
                        <a:pt x="89908" y="492257"/>
                        <a:pt x="46727" y="450579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" name="二等辺三角形 1033">
                  <a:extLst>
                    <a:ext uri="{FF2B5EF4-FFF2-40B4-BE49-F238E27FC236}">
                      <a16:creationId xmlns:a16="http://schemas.microsoft.com/office/drawing/2014/main" id="{EFEC0750-0270-4B4B-A7C9-4C7239C324D6}"/>
                    </a:ext>
                  </a:extLst>
                </p:cNvPr>
                <p:cNvSpPr/>
                <p:nvPr/>
              </p:nvSpPr>
              <p:spPr>
                <a:xfrm rot="13500000">
                  <a:off x="3586965" y="4951803"/>
                  <a:ext cx="539755" cy="465324"/>
                </a:xfrm>
                <a:custGeom>
                  <a:avLst/>
                  <a:gdLst>
                    <a:gd name="connsiteX0" fmla="*/ 0 w 537232"/>
                    <a:gd name="connsiteY0" fmla="*/ 426280 h 426280"/>
                    <a:gd name="connsiteX1" fmla="*/ 128124 w 537232"/>
                    <a:gd name="connsiteY1" fmla="*/ 0 h 426280"/>
                    <a:gd name="connsiteX2" fmla="*/ 537232 w 537232"/>
                    <a:gd name="connsiteY2" fmla="*/ 426280 h 426280"/>
                    <a:gd name="connsiteX3" fmla="*/ 0 w 537232"/>
                    <a:gd name="connsiteY3" fmla="*/ 426280 h 426280"/>
                    <a:gd name="connsiteX0" fmla="*/ 0 w 538281"/>
                    <a:gd name="connsiteY0" fmla="*/ 426280 h 452390"/>
                    <a:gd name="connsiteX1" fmla="*/ 128124 w 538281"/>
                    <a:gd name="connsiteY1" fmla="*/ 0 h 452390"/>
                    <a:gd name="connsiteX2" fmla="*/ 537232 w 538281"/>
                    <a:gd name="connsiteY2" fmla="*/ 426280 h 452390"/>
                    <a:gd name="connsiteX3" fmla="*/ 0 w 538281"/>
                    <a:gd name="connsiteY3" fmla="*/ 426280 h 452390"/>
                    <a:gd name="connsiteX0" fmla="*/ 5961 w 544242"/>
                    <a:gd name="connsiteY0" fmla="*/ 426280 h 466279"/>
                    <a:gd name="connsiteX1" fmla="*/ 134085 w 544242"/>
                    <a:gd name="connsiteY1" fmla="*/ 0 h 466279"/>
                    <a:gd name="connsiteX2" fmla="*/ 543193 w 544242"/>
                    <a:gd name="connsiteY2" fmla="*/ 426280 h 466279"/>
                    <a:gd name="connsiteX3" fmla="*/ 5961 w 544242"/>
                    <a:gd name="connsiteY3" fmla="*/ 426280 h 466279"/>
                    <a:gd name="connsiteX0" fmla="*/ 6285 w 544340"/>
                    <a:gd name="connsiteY0" fmla="*/ 426281 h 466280"/>
                    <a:gd name="connsiteX1" fmla="*/ 134409 w 544340"/>
                    <a:gd name="connsiteY1" fmla="*/ 1 h 466280"/>
                    <a:gd name="connsiteX2" fmla="*/ 543517 w 544340"/>
                    <a:gd name="connsiteY2" fmla="*/ 426281 h 466280"/>
                    <a:gd name="connsiteX3" fmla="*/ 6285 w 544340"/>
                    <a:gd name="connsiteY3" fmla="*/ 426281 h 466280"/>
                    <a:gd name="connsiteX0" fmla="*/ 22265 w 567538"/>
                    <a:gd name="connsiteY0" fmla="*/ 426527 h 451087"/>
                    <a:gd name="connsiteX1" fmla="*/ 150389 w 567538"/>
                    <a:gd name="connsiteY1" fmla="*/ 247 h 451087"/>
                    <a:gd name="connsiteX2" fmla="*/ 566641 w 567538"/>
                    <a:gd name="connsiteY2" fmla="*/ 364615 h 451087"/>
                    <a:gd name="connsiteX3" fmla="*/ 22265 w 567538"/>
                    <a:gd name="connsiteY3" fmla="*/ 426527 h 451087"/>
                    <a:gd name="connsiteX0" fmla="*/ 22265 w 567353"/>
                    <a:gd name="connsiteY0" fmla="*/ 426555 h 458051"/>
                    <a:gd name="connsiteX1" fmla="*/ 150389 w 567353"/>
                    <a:gd name="connsiteY1" fmla="*/ 275 h 458051"/>
                    <a:gd name="connsiteX2" fmla="*/ 566641 w 567353"/>
                    <a:gd name="connsiteY2" fmla="*/ 364643 h 458051"/>
                    <a:gd name="connsiteX3" fmla="*/ 22265 w 567353"/>
                    <a:gd name="connsiteY3" fmla="*/ 426555 h 458051"/>
                    <a:gd name="connsiteX0" fmla="*/ 24539 w 550553"/>
                    <a:gd name="connsiteY0" fmla="*/ 450579 h 473407"/>
                    <a:gd name="connsiteX1" fmla="*/ 133613 w 550553"/>
                    <a:gd name="connsiteY1" fmla="*/ 487 h 473407"/>
                    <a:gd name="connsiteX2" fmla="*/ 549865 w 550553"/>
                    <a:gd name="connsiteY2" fmla="*/ 364855 h 473407"/>
                    <a:gd name="connsiteX3" fmla="*/ 24539 w 550553"/>
                    <a:gd name="connsiteY3" fmla="*/ 450579 h 473407"/>
                    <a:gd name="connsiteX0" fmla="*/ 13741 w 539755"/>
                    <a:gd name="connsiteY0" fmla="*/ 450579 h 465324"/>
                    <a:gd name="connsiteX1" fmla="*/ 122815 w 539755"/>
                    <a:gd name="connsiteY1" fmla="*/ 487 h 465324"/>
                    <a:gd name="connsiteX2" fmla="*/ 539067 w 539755"/>
                    <a:gd name="connsiteY2" fmla="*/ 364855 h 465324"/>
                    <a:gd name="connsiteX3" fmla="*/ 13741 w 539755"/>
                    <a:gd name="connsiteY3" fmla="*/ 450579 h 465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9755" h="465324">
                      <a:moveTo>
                        <a:pt x="13741" y="450579"/>
                      </a:moveTo>
                      <a:cubicBezTo>
                        <a:pt x="-29440" y="408901"/>
                        <a:pt x="35261" y="14774"/>
                        <a:pt x="122815" y="487"/>
                      </a:cubicBezTo>
                      <a:cubicBezTo>
                        <a:pt x="210369" y="-13800"/>
                        <a:pt x="557246" y="289840"/>
                        <a:pt x="539067" y="364855"/>
                      </a:cubicBezTo>
                      <a:cubicBezTo>
                        <a:pt x="520888" y="439870"/>
                        <a:pt x="56922" y="492257"/>
                        <a:pt x="13741" y="45057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" name="二等辺三角形 1033">
                  <a:extLst>
                    <a:ext uri="{FF2B5EF4-FFF2-40B4-BE49-F238E27FC236}">
                      <a16:creationId xmlns:a16="http://schemas.microsoft.com/office/drawing/2014/main" id="{394A3F0E-3388-43BA-B2B6-C5CF180B081E}"/>
                    </a:ext>
                  </a:extLst>
                </p:cNvPr>
                <p:cNvSpPr/>
                <p:nvPr/>
              </p:nvSpPr>
              <p:spPr>
                <a:xfrm rot="13500000">
                  <a:off x="3635086" y="5015025"/>
                  <a:ext cx="437671" cy="402520"/>
                </a:xfrm>
                <a:custGeom>
                  <a:avLst/>
                  <a:gdLst>
                    <a:gd name="connsiteX0" fmla="*/ 0 w 537232"/>
                    <a:gd name="connsiteY0" fmla="*/ 426280 h 426280"/>
                    <a:gd name="connsiteX1" fmla="*/ 128124 w 537232"/>
                    <a:gd name="connsiteY1" fmla="*/ 0 h 426280"/>
                    <a:gd name="connsiteX2" fmla="*/ 537232 w 537232"/>
                    <a:gd name="connsiteY2" fmla="*/ 426280 h 426280"/>
                    <a:gd name="connsiteX3" fmla="*/ 0 w 537232"/>
                    <a:gd name="connsiteY3" fmla="*/ 426280 h 426280"/>
                    <a:gd name="connsiteX0" fmla="*/ 0 w 538281"/>
                    <a:gd name="connsiteY0" fmla="*/ 426280 h 452390"/>
                    <a:gd name="connsiteX1" fmla="*/ 128124 w 538281"/>
                    <a:gd name="connsiteY1" fmla="*/ 0 h 452390"/>
                    <a:gd name="connsiteX2" fmla="*/ 537232 w 538281"/>
                    <a:gd name="connsiteY2" fmla="*/ 426280 h 452390"/>
                    <a:gd name="connsiteX3" fmla="*/ 0 w 538281"/>
                    <a:gd name="connsiteY3" fmla="*/ 426280 h 452390"/>
                    <a:gd name="connsiteX0" fmla="*/ 5961 w 544242"/>
                    <a:gd name="connsiteY0" fmla="*/ 426280 h 466279"/>
                    <a:gd name="connsiteX1" fmla="*/ 134085 w 544242"/>
                    <a:gd name="connsiteY1" fmla="*/ 0 h 466279"/>
                    <a:gd name="connsiteX2" fmla="*/ 543193 w 544242"/>
                    <a:gd name="connsiteY2" fmla="*/ 426280 h 466279"/>
                    <a:gd name="connsiteX3" fmla="*/ 5961 w 544242"/>
                    <a:gd name="connsiteY3" fmla="*/ 426280 h 466279"/>
                    <a:gd name="connsiteX0" fmla="*/ 6285 w 544340"/>
                    <a:gd name="connsiteY0" fmla="*/ 426281 h 466280"/>
                    <a:gd name="connsiteX1" fmla="*/ 134409 w 544340"/>
                    <a:gd name="connsiteY1" fmla="*/ 1 h 466280"/>
                    <a:gd name="connsiteX2" fmla="*/ 543517 w 544340"/>
                    <a:gd name="connsiteY2" fmla="*/ 426281 h 466280"/>
                    <a:gd name="connsiteX3" fmla="*/ 6285 w 544340"/>
                    <a:gd name="connsiteY3" fmla="*/ 426281 h 466280"/>
                    <a:gd name="connsiteX0" fmla="*/ 22265 w 567538"/>
                    <a:gd name="connsiteY0" fmla="*/ 426527 h 451087"/>
                    <a:gd name="connsiteX1" fmla="*/ 150389 w 567538"/>
                    <a:gd name="connsiteY1" fmla="*/ 247 h 451087"/>
                    <a:gd name="connsiteX2" fmla="*/ 566641 w 567538"/>
                    <a:gd name="connsiteY2" fmla="*/ 364615 h 451087"/>
                    <a:gd name="connsiteX3" fmla="*/ 22265 w 567538"/>
                    <a:gd name="connsiteY3" fmla="*/ 426527 h 451087"/>
                    <a:gd name="connsiteX0" fmla="*/ 22265 w 567353"/>
                    <a:gd name="connsiteY0" fmla="*/ 426555 h 458051"/>
                    <a:gd name="connsiteX1" fmla="*/ 150389 w 567353"/>
                    <a:gd name="connsiteY1" fmla="*/ 275 h 458051"/>
                    <a:gd name="connsiteX2" fmla="*/ 566641 w 567353"/>
                    <a:gd name="connsiteY2" fmla="*/ 364643 h 458051"/>
                    <a:gd name="connsiteX3" fmla="*/ 22265 w 567353"/>
                    <a:gd name="connsiteY3" fmla="*/ 426555 h 458051"/>
                    <a:gd name="connsiteX0" fmla="*/ 24539 w 550553"/>
                    <a:gd name="connsiteY0" fmla="*/ 450579 h 473407"/>
                    <a:gd name="connsiteX1" fmla="*/ 133613 w 550553"/>
                    <a:gd name="connsiteY1" fmla="*/ 487 h 473407"/>
                    <a:gd name="connsiteX2" fmla="*/ 549865 w 550553"/>
                    <a:gd name="connsiteY2" fmla="*/ 364855 h 473407"/>
                    <a:gd name="connsiteX3" fmla="*/ 24539 w 550553"/>
                    <a:gd name="connsiteY3" fmla="*/ 450579 h 473407"/>
                    <a:gd name="connsiteX0" fmla="*/ 13741 w 539755"/>
                    <a:gd name="connsiteY0" fmla="*/ 450579 h 465324"/>
                    <a:gd name="connsiteX1" fmla="*/ 122815 w 539755"/>
                    <a:gd name="connsiteY1" fmla="*/ 487 h 465324"/>
                    <a:gd name="connsiteX2" fmla="*/ 539067 w 539755"/>
                    <a:gd name="connsiteY2" fmla="*/ 364855 h 465324"/>
                    <a:gd name="connsiteX3" fmla="*/ 13741 w 539755"/>
                    <a:gd name="connsiteY3" fmla="*/ 450579 h 465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9755" h="465324">
                      <a:moveTo>
                        <a:pt x="13741" y="450579"/>
                      </a:moveTo>
                      <a:cubicBezTo>
                        <a:pt x="-29440" y="408901"/>
                        <a:pt x="35261" y="14774"/>
                        <a:pt x="122815" y="487"/>
                      </a:cubicBezTo>
                      <a:cubicBezTo>
                        <a:pt x="210369" y="-13800"/>
                        <a:pt x="557246" y="289840"/>
                        <a:pt x="539067" y="364855"/>
                      </a:cubicBezTo>
                      <a:cubicBezTo>
                        <a:pt x="520888" y="439870"/>
                        <a:pt x="56922" y="492257"/>
                        <a:pt x="13741" y="450579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2" name="アーチ 111">
                <a:extLst>
                  <a:ext uri="{FF2B5EF4-FFF2-40B4-BE49-F238E27FC236}">
                    <a16:creationId xmlns:a16="http://schemas.microsoft.com/office/drawing/2014/main" id="{8E31A830-3616-4FCA-9F4E-3672D3B4D262}"/>
                  </a:ext>
                </a:extLst>
              </p:cNvPr>
              <p:cNvSpPr/>
              <p:nvPr/>
            </p:nvSpPr>
            <p:spPr>
              <a:xfrm rot="20700000">
                <a:off x="3421430" y="5090881"/>
                <a:ext cx="184691" cy="184691"/>
              </a:xfrm>
              <a:prstGeom prst="blockArc">
                <a:avLst>
                  <a:gd name="adj1" fmla="val 4288205"/>
                  <a:gd name="adj2" fmla="val 18914904"/>
                  <a:gd name="adj3" fmla="val 5512"/>
                </a:avLst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アーチ 112">
                <a:extLst>
                  <a:ext uri="{FF2B5EF4-FFF2-40B4-BE49-F238E27FC236}">
                    <a16:creationId xmlns:a16="http://schemas.microsoft.com/office/drawing/2014/main" id="{54AACD41-7EEC-4AF0-8FFF-7AB74FCCA175}"/>
                  </a:ext>
                </a:extLst>
              </p:cNvPr>
              <p:cNvSpPr/>
              <p:nvPr/>
            </p:nvSpPr>
            <p:spPr>
              <a:xfrm rot="18000000">
                <a:off x="3380749" y="5157263"/>
                <a:ext cx="184691" cy="184691"/>
              </a:xfrm>
              <a:prstGeom prst="blockArc">
                <a:avLst>
                  <a:gd name="adj1" fmla="val 4288205"/>
                  <a:gd name="adj2" fmla="val 18914904"/>
                  <a:gd name="adj3" fmla="val 5512"/>
                </a:avLst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楕円 113">
                <a:extLst>
                  <a:ext uri="{FF2B5EF4-FFF2-40B4-BE49-F238E27FC236}">
                    <a16:creationId xmlns:a16="http://schemas.microsoft.com/office/drawing/2014/main" id="{7876788F-8C46-4149-B28A-CB745AB2703F}"/>
                  </a:ext>
                </a:extLst>
              </p:cNvPr>
              <p:cNvSpPr/>
              <p:nvPr/>
            </p:nvSpPr>
            <p:spPr>
              <a:xfrm rot="18900000">
                <a:off x="3644260" y="5191393"/>
                <a:ext cx="57869" cy="358712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5" name="グループ化 114">
                <a:extLst>
                  <a:ext uri="{FF2B5EF4-FFF2-40B4-BE49-F238E27FC236}">
                    <a16:creationId xmlns:a16="http://schemas.microsoft.com/office/drawing/2014/main" id="{486497D9-F75C-4AA7-AD7F-72B6D38DD607}"/>
                  </a:ext>
                </a:extLst>
              </p:cNvPr>
              <p:cNvGrpSpPr/>
              <p:nvPr/>
            </p:nvGrpSpPr>
            <p:grpSpPr>
              <a:xfrm>
                <a:off x="3471875" y="4781515"/>
                <a:ext cx="918937" cy="643030"/>
                <a:chOff x="3471875" y="4781515"/>
                <a:chExt cx="918937" cy="643030"/>
              </a:xfrm>
            </p:grpSpPr>
            <p:sp>
              <p:nvSpPr>
                <p:cNvPr id="116" name="フリーフォーム: 図形 115">
                  <a:extLst>
                    <a:ext uri="{FF2B5EF4-FFF2-40B4-BE49-F238E27FC236}">
                      <a16:creationId xmlns:a16="http://schemas.microsoft.com/office/drawing/2014/main" id="{7FE3E4AE-0371-47C5-8766-398DF4612932}"/>
                    </a:ext>
                  </a:extLst>
                </p:cNvPr>
                <p:cNvSpPr/>
                <p:nvPr/>
              </p:nvSpPr>
              <p:spPr>
                <a:xfrm rot="15300000" flipH="1">
                  <a:off x="3846186" y="4879919"/>
                  <a:ext cx="347575" cy="741677"/>
                </a:xfrm>
                <a:custGeom>
                  <a:avLst/>
                  <a:gdLst>
                    <a:gd name="connsiteX0" fmla="*/ 100476 w 387608"/>
                    <a:gd name="connsiteY0" fmla="*/ 46459 h 598956"/>
                    <a:gd name="connsiteX1" fmla="*/ 6083 w 387608"/>
                    <a:gd name="connsiteY1" fmla="*/ 377635 h 598956"/>
                    <a:gd name="connsiteX2" fmla="*/ 226372 w 387608"/>
                    <a:gd name="connsiteY2" fmla="*/ 465581 h 598956"/>
                    <a:gd name="connsiteX3" fmla="*/ 259427 w 387608"/>
                    <a:gd name="connsiteY3" fmla="*/ 463267 h 598956"/>
                    <a:gd name="connsiteX4" fmla="*/ 262921 w 387608"/>
                    <a:gd name="connsiteY4" fmla="*/ 502428 h 598956"/>
                    <a:gd name="connsiteX5" fmla="*/ 277827 w 387608"/>
                    <a:gd name="connsiteY5" fmla="*/ 584989 h 598956"/>
                    <a:gd name="connsiteX6" fmla="*/ 387444 w 387608"/>
                    <a:gd name="connsiteY6" fmla="*/ 432520 h 598956"/>
                    <a:gd name="connsiteX7" fmla="*/ 371862 w 387608"/>
                    <a:gd name="connsiteY7" fmla="*/ 332331 h 598956"/>
                    <a:gd name="connsiteX8" fmla="*/ 370398 w 387608"/>
                    <a:gd name="connsiteY8" fmla="*/ 328927 h 598956"/>
                    <a:gd name="connsiteX9" fmla="*/ 368343 w 387608"/>
                    <a:gd name="connsiteY9" fmla="*/ 313396 h 598956"/>
                    <a:gd name="connsiteX10" fmla="*/ 153390 w 387608"/>
                    <a:gd name="connsiteY10" fmla="*/ 106 h 598956"/>
                    <a:gd name="connsiteX11" fmla="*/ 100476 w 387608"/>
                    <a:gd name="connsiteY11" fmla="*/ 46459 h 598956"/>
                    <a:gd name="connsiteX0" fmla="*/ 100626 w 387758"/>
                    <a:gd name="connsiteY0" fmla="*/ 46459 h 598956"/>
                    <a:gd name="connsiteX1" fmla="*/ 6233 w 387758"/>
                    <a:gd name="connsiteY1" fmla="*/ 377635 h 598956"/>
                    <a:gd name="connsiteX2" fmla="*/ 259577 w 387758"/>
                    <a:gd name="connsiteY2" fmla="*/ 463267 h 598956"/>
                    <a:gd name="connsiteX3" fmla="*/ 263071 w 387758"/>
                    <a:gd name="connsiteY3" fmla="*/ 502428 h 598956"/>
                    <a:gd name="connsiteX4" fmla="*/ 277977 w 387758"/>
                    <a:gd name="connsiteY4" fmla="*/ 584989 h 598956"/>
                    <a:gd name="connsiteX5" fmla="*/ 387594 w 387758"/>
                    <a:gd name="connsiteY5" fmla="*/ 432520 h 598956"/>
                    <a:gd name="connsiteX6" fmla="*/ 372012 w 387758"/>
                    <a:gd name="connsiteY6" fmla="*/ 332331 h 598956"/>
                    <a:gd name="connsiteX7" fmla="*/ 370548 w 387758"/>
                    <a:gd name="connsiteY7" fmla="*/ 328927 h 598956"/>
                    <a:gd name="connsiteX8" fmla="*/ 368493 w 387758"/>
                    <a:gd name="connsiteY8" fmla="*/ 313396 h 598956"/>
                    <a:gd name="connsiteX9" fmla="*/ 153540 w 387758"/>
                    <a:gd name="connsiteY9" fmla="*/ 106 h 598956"/>
                    <a:gd name="connsiteX10" fmla="*/ 100626 w 387758"/>
                    <a:gd name="connsiteY10" fmla="*/ 46459 h 598956"/>
                    <a:gd name="connsiteX0" fmla="*/ 100626 w 387758"/>
                    <a:gd name="connsiteY0" fmla="*/ 46459 h 598956"/>
                    <a:gd name="connsiteX1" fmla="*/ 6233 w 387758"/>
                    <a:gd name="connsiteY1" fmla="*/ 377635 h 598956"/>
                    <a:gd name="connsiteX2" fmla="*/ 259577 w 387758"/>
                    <a:gd name="connsiteY2" fmla="*/ 463267 h 598956"/>
                    <a:gd name="connsiteX3" fmla="*/ 277977 w 387758"/>
                    <a:gd name="connsiteY3" fmla="*/ 584989 h 598956"/>
                    <a:gd name="connsiteX4" fmla="*/ 387594 w 387758"/>
                    <a:gd name="connsiteY4" fmla="*/ 432520 h 598956"/>
                    <a:gd name="connsiteX5" fmla="*/ 372012 w 387758"/>
                    <a:gd name="connsiteY5" fmla="*/ 332331 h 598956"/>
                    <a:gd name="connsiteX6" fmla="*/ 370548 w 387758"/>
                    <a:gd name="connsiteY6" fmla="*/ 328927 h 598956"/>
                    <a:gd name="connsiteX7" fmla="*/ 368493 w 387758"/>
                    <a:gd name="connsiteY7" fmla="*/ 313396 h 598956"/>
                    <a:gd name="connsiteX8" fmla="*/ 153540 w 387758"/>
                    <a:gd name="connsiteY8" fmla="*/ 106 h 598956"/>
                    <a:gd name="connsiteX9" fmla="*/ 100626 w 387758"/>
                    <a:gd name="connsiteY9" fmla="*/ 46459 h 598956"/>
                    <a:gd name="connsiteX0" fmla="*/ 100626 w 387758"/>
                    <a:gd name="connsiteY0" fmla="*/ 46459 h 598956"/>
                    <a:gd name="connsiteX1" fmla="*/ 6233 w 387758"/>
                    <a:gd name="connsiteY1" fmla="*/ 377635 h 598956"/>
                    <a:gd name="connsiteX2" fmla="*/ 259577 w 387758"/>
                    <a:gd name="connsiteY2" fmla="*/ 463267 h 598956"/>
                    <a:gd name="connsiteX3" fmla="*/ 277977 w 387758"/>
                    <a:gd name="connsiteY3" fmla="*/ 584989 h 598956"/>
                    <a:gd name="connsiteX4" fmla="*/ 387594 w 387758"/>
                    <a:gd name="connsiteY4" fmla="*/ 432520 h 598956"/>
                    <a:gd name="connsiteX5" fmla="*/ 372012 w 387758"/>
                    <a:gd name="connsiteY5" fmla="*/ 332331 h 598956"/>
                    <a:gd name="connsiteX6" fmla="*/ 368493 w 387758"/>
                    <a:gd name="connsiteY6" fmla="*/ 313396 h 598956"/>
                    <a:gd name="connsiteX7" fmla="*/ 153540 w 387758"/>
                    <a:gd name="connsiteY7" fmla="*/ 106 h 598956"/>
                    <a:gd name="connsiteX8" fmla="*/ 100626 w 387758"/>
                    <a:gd name="connsiteY8" fmla="*/ 46459 h 598956"/>
                    <a:gd name="connsiteX0" fmla="*/ 100626 w 398692"/>
                    <a:gd name="connsiteY0" fmla="*/ 46459 h 598956"/>
                    <a:gd name="connsiteX1" fmla="*/ 6233 w 398692"/>
                    <a:gd name="connsiteY1" fmla="*/ 377635 h 598956"/>
                    <a:gd name="connsiteX2" fmla="*/ 259577 w 398692"/>
                    <a:gd name="connsiteY2" fmla="*/ 463267 h 598956"/>
                    <a:gd name="connsiteX3" fmla="*/ 277977 w 398692"/>
                    <a:gd name="connsiteY3" fmla="*/ 584989 h 598956"/>
                    <a:gd name="connsiteX4" fmla="*/ 387594 w 398692"/>
                    <a:gd name="connsiteY4" fmla="*/ 432520 h 598956"/>
                    <a:gd name="connsiteX5" fmla="*/ 368493 w 398692"/>
                    <a:gd name="connsiteY5" fmla="*/ 313396 h 598956"/>
                    <a:gd name="connsiteX6" fmla="*/ 153540 w 398692"/>
                    <a:gd name="connsiteY6" fmla="*/ 106 h 598956"/>
                    <a:gd name="connsiteX7" fmla="*/ 100626 w 398692"/>
                    <a:gd name="connsiteY7" fmla="*/ 46459 h 598956"/>
                    <a:gd name="connsiteX0" fmla="*/ 100626 w 387594"/>
                    <a:gd name="connsiteY0" fmla="*/ 46459 h 598956"/>
                    <a:gd name="connsiteX1" fmla="*/ 6233 w 387594"/>
                    <a:gd name="connsiteY1" fmla="*/ 377635 h 598956"/>
                    <a:gd name="connsiteX2" fmla="*/ 259577 w 387594"/>
                    <a:gd name="connsiteY2" fmla="*/ 463267 h 598956"/>
                    <a:gd name="connsiteX3" fmla="*/ 277977 w 387594"/>
                    <a:gd name="connsiteY3" fmla="*/ 584989 h 598956"/>
                    <a:gd name="connsiteX4" fmla="*/ 387594 w 387594"/>
                    <a:gd name="connsiteY4" fmla="*/ 432520 h 598956"/>
                    <a:gd name="connsiteX5" fmla="*/ 153540 w 387594"/>
                    <a:gd name="connsiteY5" fmla="*/ 106 h 598956"/>
                    <a:gd name="connsiteX6" fmla="*/ 100626 w 387594"/>
                    <a:gd name="connsiteY6" fmla="*/ 46459 h 598956"/>
                    <a:gd name="connsiteX0" fmla="*/ 100626 w 387594"/>
                    <a:gd name="connsiteY0" fmla="*/ 46459 h 598956"/>
                    <a:gd name="connsiteX1" fmla="*/ 6233 w 387594"/>
                    <a:gd name="connsiteY1" fmla="*/ 377635 h 598956"/>
                    <a:gd name="connsiteX2" fmla="*/ 259577 w 387594"/>
                    <a:gd name="connsiteY2" fmla="*/ 463267 h 598956"/>
                    <a:gd name="connsiteX3" fmla="*/ 277977 w 387594"/>
                    <a:gd name="connsiteY3" fmla="*/ 584989 h 598956"/>
                    <a:gd name="connsiteX4" fmla="*/ 387594 w 387594"/>
                    <a:gd name="connsiteY4" fmla="*/ 432520 h 598956"/>
                    <a:gd name="connsiteX5" fmla="*/ 153540 w 387594"/>
                    <a:gd name="connsiteY5" fmla="*/ 106 h 598956"/>
                    <a:gd name="connsiteX6" fmla="*/ 100626 w 387594"/>
                    <a:gd name="connsiteY6" fmla="*/ 46459 h 598956"/>
                    <a:gd name="connsiteX0" fmla="*/ 100626 w 387594"/>
                    <a:gd name="connsiteY0" fmla="*/ 46459 h 598956"/>
                    <a:gd name="connsiteX1" fmla="*/ 6233 w 387594"/>
                    <a:gd name="connsiteY1" fmla="*/ 377635 h 598956"/>
                    <a:gd name="connsiteX2" fmla="*/ 259577 w 387594"/>
                    <a:gd name="connsiteY2" fmla="*/ 463267 h 598956"/>
                    <a:gd name="connsiteX3" fmla="*/ 277977 w 387594"/>
                    <a:gd name="connsiteY3" fmla="*/ 584989 h 598956"/>
                    <a:gd name="connsiteX4" fmla="*/ 387594 w 387594"/>
                    <a:gd name="connsiteY4" fmla="*/ 432520 h 598956"/>
                    <a:gd name="connsiteX5" fmla="*/ 153540 w 387594"/>
                    <a:gd name="connsiteY5" fmla="*/ 106 h 598956"/>
                    <a:gd name="connsiteX6" fmla="*/ 100626 w 387594"/>
                    <a:gd name="connsiteY6" fmla="*/ 46459 h 598956"/>
                    <a:gd name="connsiteX0" fmla="*/ 100626 w 387594"/>
                    <a:gd name="connsiteY0" fmla="*/ 46459 h 745867"/>
                    <a:gd name="connsiteX1" fmla="*/ 6233 w 387594"/>
                    <a:gd name="connsiteY1" fmla="*/ 377635 h 745867"/>
                    <a:gd name="connsiteX2" fmla="*/ 259577 w 387594"/>
                    <a:gd name="connsiteY2" fmla="*/ 463267 h 745867"/>
                    <a:gd name="connsiteX3" fmla="*/ 227076 w 387594"/>
                    <a:gd name="connsiteY3" fmla="*/ 739826 h 745867"/>
                    <a:gd name="connsiteX4" fmla="*/ 387594 w 387594"/>
                    <a:gd name="connsiteY4" fmla="*/ 432520 h 745867"/>
                    <a:gd name="connsiteX5" fmla="*/ 153540 w 387594"/>
                    <a:gd name="connsiteY5" fmla="*/ 106 h 745867"/>
                    <a:gd name="connsiteX6" fmla="*/ 100626 w 387594"/>
                    <a:gd name="connsiteY6" fmla="*/ 46459 h 745867"/>
                    <a:gd name="connsiteX0" fmla="*/ 100626 w 387594"/>
                    <a:gd name="connsiteY0" fmla="*/ 46459 h 745867"/>
                    <a:gd name="connsiteX1" fmla="*/ 6233 w 387594"/>
                    <a:gd name="connsiteY1" fmla="*/ 377635 h 745867"/>
                    <a:gd name="connsiteX2" fmla="*/ 259577 w 387594"/>
                    <a:gd name="connsiteY2" fmla="*/ 463267 h 745867"/>
                    <a:gd name="connsiteX3" fmla="*/ 227076 w 387594"/>
                    <a:gd name="connsiteY3" fmla="*/ 739826 h 745867"/>
                    <a:gd name="connsiteX4" fmla="*/ 387594 w 387594"/>
                    <a:gd name="connsiteY4" fmla="*/ 432520 h 745867"/>
                    <a:gd name="connsiteX5" fmla="*/ 153540 w 387594"/>
                    <a:gd name="connsiteY5" fmla="*/ 106 h 745867"/>
                    <a:gd name="connsiteX6" fmla="*/ 100626 w 387594"/>
                    <a:gd name="connsiteY6" fmla="*/ 46459 h 745867"/>
                    <a:gd name="connsiteX0" fmla="*/ 100626 w 387594"/>
                    <a:gd name="connsiteY0" fmla="*/ 46459 h 745867"/>
                    <a:gd name="connsiteX1" fmla="*/ 6233 w 387594"/>
                    <a:gd name="connsiteY1" fmla="*/ 377635 h 745867"/>
                    <a:gd name="connsiteX2" fmla="*/ 259577 w 387594"/>
                    <a:gd name="connsiteY2" fmla="*/ 463267 h 745867"/>
                    <a:gd name="connsiteX3" fmla="*/ 227076 w 387594"/>
                    <a:gd name="connsiteY3" fmla="*/ 739826 h 745867"/>
                    <a:gd name="connsiteX4" fmla="*/ 387594 w 387594"/>
                    <a:gd name="connsiteY4" fmla="*/ 432520 h 745867"/>
                    <a:gd name="connsiteX5" fmla="*/ 153540 w 387594"/>
                    <a:gd name="connsiteY5" fmla="*/ 106 h 745867"/>
                    <a:gd name="connsiteX6" fmla="*/ 100626 w 387594"/>
                    <a:gd name="connsiteY6" fmla="*/ 46459 h 745867"/>
                    <a:gd name="connsiteX0" fmla="*/ 100626 w 339992"/>
                    <a:gd name="connsiteY0" fmla="*/ 46459 h 739857"/>
                    <a:gd name="connsiteX1" fmla="*/ 6233 w 339992"/>
                    <a:gd name="connsiteY1" fmla="*/ 377635 h 739857"/>
                    <a:gd name="connsiteX2" fmla="*/ 259577 w 339992"/>
                    <a:gd name="connsiteY2" fmla="*/ 463267 h 739857"/>
                    <a:gd name="connsiteX3" fmla="*/ 227076 w 339992"/>
                    <a:gd name="connsiteY3" fmla="*/ 739826 h 739857"/>
                    <a:gd name="connsiteX4" fmla="*/ 339992 w 339992"/>
                    <a:gd name="connsiteY4" fmla="*/ 443531 h 739857"/>
                    <a:gd name="connsiteX5" fmla="*/ 153540 w 339992"/>
                    <a:gd name="connsiteY5" fmla="*/ 106 h 739857"/>
                    <a:gd name="connsiteX6" fmla="*/ 100626 w 339992"/>
                    <a:gd name="connsiteY6" fmla="*/ 46459 h 739857"/>
                    <a:gd name="connsiteX0" fmla="*/ 100626 w 345139"/>
                    <a:gd name="connsiteY0" fmla="*/ 46459 h 739857"/>
                    <a:gd name="connsiteX1" fmla="*/ 6233 w 345139"/>
                    <a:gd name="connsiteY1" fmla="*/ 377635 h 739857"/>
                    <a:gd name="connsiteX2" fmla="*/ 259577 w 345139"/>
                    <a:gd name="connsiteY2" fmla="*/ 463267 h 739857"/>
                    <a:gd name="connsiteX3" fmla="*/ 227076 w 345139"/>
                    <a:gd name="connsiteY3" fmla="*/ 739826 h 739857"/>
                    <a:gd name="connsiteX4" fmla="*/ 339992 w 345139"/>
                    <a:gd name="connsiteY4" fmla="*/ 443531 h 739857"/>
                    <a:gd name="connsiteX5" fmla="*/ 153540 w 345139"/>
                    <a:gd name="connsiteY5" fmla="*/ 106 h 739857"/>
                    <a:gd name="connsiteX6" fmla="*/ 100626 w 345139"/>
                    <a:gd name="connsiteY6" fmla="*/ 46459 h 739857"/>
                    <a:gd name="connsiteX0" fmla="*/ 100626 w 345139"/>
                    <a:gd name="connsiteY0" fmla="*/ 46459 h 741773"/>
                    <a:gd name="connsiteX1" fmla="*/ 6233 w 345139"/>
                    <a:gd name="connsiteY1" fmla="*/ 377635 h 741773"/>
                    <a:gd name="connsiteX2" fmla="*/ 259577 w 345139"/>
                    <a:gd name="connsiteY2" fmla="*/ 463267 h 741773"/>
                    <a:gd name="connsiteX3" fmla="*/ 227076 w 345139"/>
                    <a:gd name="connsiteY3" fmla="*/ 739826 h 741773"/>
                    <a:gd name="connsiteX4" fmla="*/ 339992 w 345139"/>
                    <a:gd name="connsiteY4" fmla="*/ 443531 h 741773"/>
                    <a:gd name="connsiteX5" fmla="*/ 153540 w 345139"/>
                    <a:gd name="connsiteY5" fmla="*/ 106 h 741773"/>
                    <a:gd name="connsiteX6" fmla="*/ 100626 w 345139"/>
                    <a:gd name="connsiteY6" fmla="*/ 46459 h 741773"/>
                    <a:gd name="connsiteX0" fmla="*/ 100626 w 340955"/>
                    <a:gd name="connsiteY0" fmla="*/ 46459 h 741677"/>
                    <a:gd name="connsiteX1" fmla="*/ 6233 w 340955"/>
                    <a:gd name="connsiteY1" fmla="*/ 377635 h 741677"/>
                    <a:gd name="connsiteX2" fmla="*/ 259577 w 340955"/>
                    <a:gd name="connsiteY2" fmla="*/ 463267 h 741677"/>
                    <a:gd name="connsiteX3" fmla="*/ 227076 w 340955"/>
                    <a:gd name="connsiteY3" fmla="*/ 739826 h 741677"/>
                    <a:gd name="connsiteX4" fmla="*/ 339992 w 340955"/>
                    <a:gd name="connsiteY4" fmla="*/ 443531 h 741677"/>
                    <a:gd name="connsiteX5" fmla="*/ 153540 w 340955"/>
                    <a:gd name="connsiteY5" fmla="*/ 106 h 741677"/>
                    <a:gd name="connsiteX6" fmla="*/ 100626 w 340955"/>
                    <a:gd name="connsiteY6" fmla="*/ 46459 h 741677"/>
                    <a:gd name="connsiteX0" fmla="*/ 100626 w 340955"/>
                    <a:gd name="connsiteY0" fmla="*/ 46459 h 741677"/>
                    <a:gd name="connsiteX1" fmla="*/ 6233 w 340955"/>
                    <a:gd name="connsiteY1" fmla="*/ 377635 h 741677"/>
                    <a:gd name="connsiteX2" fmla="*/ 259577 w 340955"/>
                    <a:gd name="connsiteY2" fmla="*/ 463267 h 741677"/>
                    <a:gd name="connsiteX3" fmla="*/ 227076 w 340955"/>
                    <a:gd name="connsiteY3" fmla="*/ 739826 h 741677"/>
                    <a:gd name="connsiteX4" fmla="*/ 339992 w 340955"/>
                    <a:gd name="connsiteY4" fmla="*/ 443531 h 741677"/>
                    <a:gd name="connsiteX5" fmla="*/ 153540 w 340955"/>
                    <a:gd name="connsiteY5" fmla="*/ 106 h 741677"/>
                    <a:gd name="connsiteX6" fmla="*/ 100626 w 340955"/>
                    <a:gd name="connsiteY6" fmla="*/ 46459 h 741677"/>
                    <a:gd name="connsiteX0" fmla="*/ 107246 w 347575"/>
                    <a:gd name="connsiteY0" fmla="*/ 46459 h 741677"/>
                    <a:gd name="connsiteX1" fmla="*/ 5771 w 347575"/>
                    <a:gd name="connsiteY1" fmla="*/ 442287 h 741677"/>
                    <a:gd name="connsiteX2" fmla="*/ 266197 w 347575"/>
                    <a:gd name="connsiteY2" fmla="*/ 463267 h 741677"/>
                    <a:gd name="connsiteX3" fmla="*/ 233696 w 347575"/>
                    <a:gd name="connsiteY3" fmla="*/ 739826 h 741677"/>
                    <a:gd name="connsiteX4" fmla="*/ 346612 w 347575"/>
                    <a:gd name="connsiteY4" fmla="*/ 443531 h 741677"/>
                    <a:gd name="connsiteX5" fmla="*/ 160160 w 347575"/>
                    <a:gd name="connsiteY5" fmla="*/ 106 h 741677"/>
                    <a:gd name="connsiteX6" fmla="*/ 107246 w 347575"/>
                    <a:gd name="connsiteY6" fmla="*/ 46459 h 7416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47575" h="741677">
                      <a:moveTo>
                        <a:pt x="107246" y="46459"/>
                      </a:moveTo>
                      <a:cubicBezTo>
                        <a:pt x="49337" y="135366"/>
                        <a:pt x="-20721" y="372819"/>
                        <a:pt x="5771" y="442287"/>
                      </a:cubicBezTo>
                      <a:cubicBezTo>
                        <a:pt x="32263" y="511755"/>
                        <a:pt x="228210" y="413677"/>
                        <a:pt x="266197" y="463267"/>
                      </a:cubicBezTo>
                      <a:cubicBezTo>
                        <a:pt x="304185" y="512857"/>
                        <a:pt x="177859" y="721364"/>
                        <a:pt x="233696" y="739826"/>
                      </a:cubicBezTo>
                      <a:cubicBezTo>
                        <a:pt x="289533" y="758288"/>
                        <a:pt x="333842" y="637151"/>
                        <a:pt x="346612" y="443531"/>
                      </a:cubicBezTo>
                      <a:cubicBezTo>
                        <a:pt x="359382" y="249911"/>
                        <a:pt x="242431" y="23843"/>
                        <a:pt x="160160" y="106"/>
                      </a:cubicBezTo>
                      <a:cubicBezTo>
                        <a:pt x="145338" y="-1578"/>
                        <a:pt x="126549" y="16823"/>
                        <a:pt x="107246" y="4645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二等辺三角形 1033">
                  <a:extLst>
                    <a:ext uri="{FF2B5EF4-FFF2-40B4-BE49-F238E27FC236}">
                      <a16:creationId xmlns:a16="http://schemas.microsoft.com/office/drawing/2014/main" id="{6A88DE46-2031-4BDC-A651-FC8F98FAD554}"/>
                    </a:ext>
                  </a:extLst>
                </p:cNvPr>
                <p:cNvSpPr/>
                <p:nvPr/>
              </p:nvSpPr>
              <p:spPr>
                <a:xfrm rot="16200000">
                  <a:off x="3746013" y="5063705"/>
                  <a:ext cx="259751" cy="402520"/>
                </a:xfrm>
                <a:custGeom>
                  <a:avLst/>
                  <a:gdLst>
                    <a:gd name="connsiteX0" fmla="*/ 0 w 537232"/>
                    <a:gd name="connsiteY0" fmla="*/ 426280 h 426280"/>
                    <a:gd name="connsiteX1" fmla="*/ 128124 w 537232"/>
                    <a:gd name="connsiteY1" fmla="*/ 0 h 426280"/>
                    <a:gd name="connsiteX2" fmla="*/ 537232 w 537232"/>
                    <a:gd name="connsiteY2" fmla="*/ 426280 h 426280"/>
                    <a:gd name="connsiteX3" fmla="*/ 0 w 537232"/>
                    <a:gd name="connsiteY3" fmla="*/ 426280 h 426280"/>
                    <a:gd name="connsiteX0" fmla="*/ 0 w 538281"/>
                    <a:gd name="connsiteY0" fmla="*/ 426280 h 452390"/>
                    <a:gd name="connsiteX1" fmla="*/ 128124 w 538281"/>
                    <a:gd name="connsiteY1" fmla="*/ 0 h 452390"/>
                    <a:gd name="connsiteX2" fmla="*/ 537232 w 538281"/>
                    <a:gd name="connsiteY2" fmla="*/ 426280 h 452390"/>
                    <a:gd name="connsiteX3" fmla="*/ 0 w 538281"/>
                    <a:gd name="connsiteY3" fmla="*/ 426280 h 452390"/>
                    <a:gd name="connsiteX0" fmla="*/ 5961 w 544242"/>
                    <a:gd name="connsiteY0" fmla="*/ 426280 h 466279"/>
                    <a:gd name="connsiteX1" fmla="*/ 134085 w 544242"/>
                    <a:gd name="connsiteY1" fmla="*/ 0 h 466279"/>
                    <a:gd name="connsiteX2" fmla="*/ 543193 w 544242"/>
                    <a:gd name="connsiteY2" fmla="*/ 426280 h 466279"/>
                    <a:gd name="connsiteX3" fmla="*/ 5961 w 544242"/>
                    <a:gd name="connsiteY3" fmla="*/ 426280 h 466279"/>
                    <a:gd name="connsiteX0" fmla="*/ 6285 w 544340"/>
                    <a:gd name="connsiteY0" fmla="*/ 426281 h 466280"/>
                    <a:gd name="connsiteX1" fmla="*/ 134409 w 544340"/>
                    <a:gd name="connsiteY1" fmla="*/ 1 h 466280"/>
                    <a:gd name="connsiteX2" fmla="*/ 543517 w 544340"/>
                    <a:gd name="connsiteY2" fmla="*/ 426281 h 466280"/>
                    <a:gd name="connsiteX3" fmla="*/ 6285 w 544340"/>
                    <a:gd name="connsiteY3" fmla="*/ 426281 h 466280"/>
                    <a:gd name="connsiteX0" fmla="*/ 22265 w 567538"/>
                    <a:gd name="connsiteY0" fmla="*/ 426527 h 451087"/>
                    <a:gd name="connsiteX1" fmla="*/ 150389 w 567538"/>
                    <a:gd name="connsiteY1" fmla="*/ 247 h 451087"/>
                    <a:gd name="connsiteX2" fmla="*/ 566641 w 567538"/>
                    <a:gd name="connsiteY2" fmla="*/ 364615 h 451087"/>
                    <a:gd name="connsiteX3" fmla="*/ 22265 w 567538"/>
                    <a:gd name="connsiteY3" fmla="*/ 426527 h 451087"/>
                    <a:gd name="connsiteX0" fmla="*/ 22265 w 567353"/>
                    <a:gd name="connsiteY0" fmla="*/ 426555 h 458051"/>
                    <a:gd name="connsiteX1" fmla="*/ 150389 w 567353"/>
                    <a:gd name="connsiteY1" fmla="*/ 275 h 458051"/>
                    <a:gd name="connsiteX2" fmla="*/ 566641 w 567353"/>
                    <a:gd name="connsiteY2" fmla="*/ 364643 h 458051"/>
                    <a:gd name="connsiteX3" fmla="*/ 22265 w 567353"/>
                    <a:gd name="connsiteY3" fmla="*/ 426555 h 458051"/>
                    <a:gd name="connsiteX0" fmla="*/ 24539 w 550553"/>
                    <a:gd name="connsiteY0" fmla="*/ 450579 h 473407"/>
                    <a:gd name="connsiteX1" fmla="*/ 133613 w 550553"/>
                    <a:gd name="connsiteY1" fmla="*/ 487 h 473407"/>
                    <a:gd name="connsiteX2" fmla="*/ 549865 w 550553"/>
                    <a:gd name="connsiteY2" fmla="*/ 364855 h 473407"/>
                    <a:gd name="connsiteX3" fmla="*/ 24539 w 550553"/>
                    <a:gd name="connsiteY3" fmla="*/ 450579 h 473407"/>
                    <a:gd name="connsiteX0" fmla="*/ 13741 w 539755"/>
                    <a:gd name="connsiteY0" fmla="*/ 450579 h 465324"/>
                    <a:gd name="connsiteX1" fmla="*/ 122815 w 539755"/>
                    <a:gd name="connsiteY1" fmla="*/ 487 h 465324"/>
                    <a:gd name="connsiteX2" fmla="*/ 539067 w 539755"/>
                    <a:gd name="connsiteY2" fmla="*/ 364855 h 465324"/>
                    <a:gd name="connsiteX3" fmla="*/ 13741 w 539755"/>
                    <a:gd name="connsiteY3" fmla="*/ 450579 h 465324"/>
                    <a:gd name="connsiteX0" fmla="*/ 46727 w 572741"/>
                    <a:gd name="connsiteY0" fmla="*/ 450579 h 465324"/>
                    <a:gd name="connsiteX1" fmla="*/ 155801 w 572741"/>
                    <a:gd name="connsiteY1" fmla="*/ 487 h 465324"/>
                    <a:gd name="connsiteX2" fmla="*/ 572053 w 572741"/>
                    <a:gd name="connsiteY2" fmla="*/ 364855 h 465324"/>
                    <a:gd name="connsiteX3" fmla="*/ 46727 w 572741"/>
                    <a:gd name="connsiteY3" fmla="*/ 450579 h 465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72741" h="465324">
                      <a:moveTo>
                        <a:pt x="46727" y="450579"/>
                      </a:moveTo>
                      <a:cubicBezTo>
                        <a:pt x="-74424" y="368025"/>
                        <a:pt x="68247" y="14774"/>
                        <a:pt x="155801" y="487"/>
                      </a:cubicBezTo>
                      <a:cubicBezTo>
                        <a:pt x="243355" y="-13800"/>
                        <a:pt x="590232" y="289840"/>
                        <a:pt x="572053" y="364855"/>
                      </a:cubicBezTo>
                      <a:cubicBezTo>
                        <a:pt x="553874" y="439870"/>
                        <a:pt x="89908" y="492257"/>
                        <a:pt x="46727" y="450579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二等辺三角形 1033">
                  <a:extLst>
                    <a:ext uri="{FF2B5EF4-FFF2-40B4-BE49-F238E27FC236}">
                      <a16:creationId xmlns:a16="http://schemas.microsoft.com/office/drawing/2014/main" id="{1D82E3D7-2736-4EDD-B4C9-571854DB2063}"/>
                    </a:ext>
                  </a:extLst>
                </p:cNvPr>
                <p:cNvSpPr/>
                <p:nvPr/>
              </p:nvSpPr>
              <p:spPr>
                <a:xfrm rot="13500000">
                  <a:off x="3434659" y="4818731"/>
                  <a:ext cx="539755" cy="465324"/>
                </a:xfrm>
                <a:custGeom>
                  <a:avLst/>
                  <a:gdLst>
                    <a:gd name="connsiteX0" fmla="*/ 0 w 537232"/>
                    <a:gd name="connsiteY0" fmla="*/ 426280 h 426280"/>
                    <a:gd name="connsiteX1" fmla="*/ 128124 w 537232"/>
                    <a:gd name="connsiteY1" fmla="*/ 0 h 426280"/>
                    <a:gd name="connsiteX2" fmla="*/ 537232 w 537232"/>
                    <a:gd name="connsiteY2" fmla="*/ 426280 h 426280"/>
                    <a:gd name="connsiteX3" fmla="*/ 0 w 537232"/>
                    <a:gd name="connsiteY3" fmla="*/ 426280 h 426280"/>
                    <a:gd name="connsiteX0" fmla="*/ 0 w 538281"/>
                    <a:gd name="connsiteY0" fmla="*/ 426280 h 452390"/>
                    <a:gd name="connsiteX1" fmla="*/ 128124 w 538281"/>
                    <a:gd name="connsiteY1" fmla="*/ 0 h 452390"/>
                    <a:gd name="connsiteX2" fmla="*/ 537232 w 538281"/>
                    <a:gd name="connsiteY2" fmla="*/ 426280 h 452390"/>
                    <a:gd name="connsiteX3" fmla="*/ 0 w 538281"/>
                    <a:gd name="connsiteY3" fmla="*/ 426280 h 452390"/>
                    <a:gd name="connsiteX0" fmla="*/ 5961 w 544242"/>
                    <a:gd name="connsiteY0" fmla="*/ 426280 h 466279"/>
                    <a:gd name="connsiteX1" fmla="*/ 134085 w 544242"/>
                    <a:gd name="connsiteY1" fmla="*/ 0 h 466279"/>
                    <a:gd name="connsiteX2" fmla="*/ 543193 w 544242"/>
                    <a:gd name="connsiteY2" fmla="*/ 426280 h 466279"/>
                    <a:gd name="connsiteX3" fmla="*/ 5961 w 544242"/>
                    <a:gd name="connsiteY3" fmla="*/ 426280 h 466279"/>
                    <a:gd name="connsiteX0" fmla="*/ 6285 w 544340"/>
                    <a:gd name="connsiteY0" fmla="*/ 426281 h 466280"/>
                    <a:gd name="connsiteX1" fmla="*/ 134409 w 544340"/>
                    <a:gd name="connsiteY1" fmla="*/ 1 h 466280"/>
                    <a:gd name="connsiteX2" fmla="*/ 543517 w 544340"/>
                    <a:gd name="connsiteY2" fmla="*/ 426281 h 466280"/>
                    <a:gd name="connsiteX3" fmla="*/ 6285 w 544340"/>
                    <a:gd name="connsiteY3" fmla="*/ 426281 h 466280"/>
                    <a:gd name="connsiteX0" fmla="*/ 22265 w 567538"/>
                    <a:gd name="connsiteY0" fmla="*/ 426527 h 451087"/>
                    <a:gd name="connsiteX1" fmla="*/ 150389 w 567538"/>
                    <a:gd name="connsiteY1" fmla="*/ 247 h 451087"/>
                    <a:gd name="connsiteX2" fmla="*/ 566641 w 567538"/>
                    <a:gd name="connsiteY2" fmla="*/ 364615 h 451087"/>
                    <a:gd name="connsiteX3" fmla="*/ 22265 w 567538"/>
                    <a:gd name="connsiteY3" fmla="*/ 426527 h 451087"/>
                    <a:gd name="connsiteX0" fmla="*/ 22265 w 567353"/>
                    <a:gd name="connsiteY0" fmla="*/ 426555 h 458051"/>
                    <a:gd name="connsiteX1" fmla="*/ 150389 w 567353"/>
                    <a:gd name="connsiteY1" fmla="*/ 275 h 458051"/>
                    <a:gd name="connsiteX2" fmla="*/ 566641 w 567353"/>
                    <a:gd name="connsiteY2" fmla="*/ 364643 h 458051"/>
                    <a:gd name="connsiteX3" fmla="*/ 22265 w 567353"/>
                    <a:gd name="connsiteY3" fmla="*/ 426555 h 458051"/>
                    <a:gd name="connsiteX0" fmla="*/ 24539 w 550553"/>
                    <a:gd name="connsiteY0" fmla="*/ 450579 h 473407"/>
                    <a:gd name="connsiteX1" fmla="*/ 133613 w 550553"/>
                    <a:gd name="connsiteY1" fmla="*/ 487 h 473407"/>
                    <a:gd name="connsiteX2" fmla="*/ 549865 w 550553"/>
                    <a:gd name="connsiteY2" fmla="*/ 364855 h 473407"/>
                    <a:gd name="connsiteX3" fmla="*/ 24539 w 550553"/>
                    <a:gd name="connsiteY3" fmla="*/ 450579 h 473407"/>
                    <a:gd name="connsiteX0" fmla="*/ 13741 w 539755"/>
                    <a:gd name="connsiteY0" fmla="*/ 450579 h 465324"/>
                    <a:gd name="connsiteX1" fmla="*/ 122815 w 539755"/>
                    <a:gd name="connsiteY1" fmla="*/ 487 h 465324"/>
                    <a:gd name="connsiteX2" fmla="*/ 539067 w 539755"/>
                    <a:gd name="connsiteY2" fmla="*/ 364855 h 465324"/>
                    <a:gd name="connsiteX3" fmla="*/ 13741 w 539755"/>
                    <a:gd name="connsiteY3" fmla="*/ 450579 h 465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9755" h="465324">
                      <a:moveTo>
                        <a:pt x="13741" y="450579"/>
                      </a:moveTo>
                      <a:cubicBezTo>
                        <a:pt x="-29440" y="408901"/>
                        <a:pt x="35261" y="14774"/>
                        <a:pt x="122815" y="487"/>
                      </a:cubicBezTo>
                      <a:cubicBezTo>
                        <a:pt x="210369" y="-13800"/>
                        <a:pt x="557246" y="289840"/>
                        <a:pt x="539067" y="364855"/>
                      </a:cubicBezTo>
                      <a:cubicBezTo>
                        <a:pt x="520888" y="439870"/>
                        <a:pt x="56922" y="492257"/>
                        <a:pt x="13741" y="45057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" name="二等辺三角形 1033">
                  <a:extLst>
                    <a:ext uri="{FF2B5EF4-FFF2-40B4-BE49-F238E27FC236}">
                      <a16:creationId xmlns:a16="http://schemas.microsoft.com/office/drawing/2014/main" id="{AAEB10A3-E201-4236-A780-0DCAE2B38E4B}"/>
                    </a:ext>
                  </a:extLst>
                </p:cNvPr>
                <p:cNvSpPr/>
                <p:nvPr/>
              </p:nvSpPr>
              <p:spPr>
                <a:xfrm rot="13500000">
                  <a:off x="3482780" y="4881953"/>
                  <a:ext cx="437671" cy="402520"/>
                </a:xfrm>
                <a:custGeom>
                  <a:avLst/>
                  <a:gdLst>
                    <a:gd name="connsiteX0" fmla="*/ 0 w 537232"/>
                    <a:gd name="connsiteY0" fmla="*/ 426280 h 426280"/>
                    <a:gd name="connsiteX1" fmla="*/ 128124 w 537232"/>
                    <a:gd name="connsiteY1" fmla="*/ 0 h 426280"/>
                    <a:gd name="connsiteX2" fmla="*/ 537232 w 537232"/>
                    <a:gd name="connsiteY2" fmla="*/ 426280 h 426280"/>
                    <a:gd name="connsiteX3" fmla="*/ 0 w 537232"/>
                    <a:gd name="connsiteY3" fmla="*/ 426280 h 426280"/>
                    <a:gd name="connsiteX0" fmla="*/ 0 w 538281"/>
                    <a:gd name="connsiteY0" fmla="*/ 426280 h 452390"/>
                    <a:gd name="connsiteX1" fmla="*/ 128124 w 538281"/>
                    <a:gd name="connsiteY1" fmla="*/ 0 h 452390"/>
                    <a:gd name="connsiteX2" fmla="*/ 537232 w 538281"/>
                    <a:gd name="connsiteY2" fmla="*/ 426280 h 452390"/>
                    <a:gd name="connsiteX3" fmla="*/ 0 w 538281"/>
                    <a:gd name="connsiteY3" fmla="*/ 426280 h 452390"/>
                    <a:gd name="connsiteX0" fmla="*/ 5961 w 544242"/>
                    <a:gd name="connsiteY0" fmla="*/ 426280 h 466279"/>
                    <a:gd name="connsiteX1" fmla="*/ 134085 w 544242"/>
                    <a:gd name="connsiteY1" fmla="*/ 0 h 466279"/>
                    <a:gd name="connsiteX2" fmla="*/ 543193 w 544242"/>
                    <a:gd name="connsiteY2" fmla="*/ 426280 h 466279"/>
                    <a:gd name="connsiteX3" fmla="*/ 5961 w 544242"/>
                    <a:gd name="connsiteY3" fmla="*/ 426280 h 466279"/>
                    <a:gd name="connsiteX0" fmla="*/ 6285 w 544340"/>
                    <a:gd name="connsiteY0" fmla="*/ 426281 h 466280"/>
                    <a:gd name="connsiteX1" fmla="*/ 134409 w 544340"/>
                    <a:gd name="connsiteY1" fmla="*/ 1 h 466280"/>
                    <a:gd name="connsiteX2" fmla="*/ 543517 w 544340"/>
                    <a:gd name="connsiteY2" fmla="*/ 426281 h 466280"/>
                    <a:gd name="connsiteX3" fmla="*/ 6285 w 544340"/>
                    <a:gd name="connsiteY3" fmla="*/ 426281 h 466280"/>
                    <a:gd name="connsiteX0" fmla="*/ 22265 w 567538"/>
                    <a:gd name="connsiteY0" fmla="*/ 426527 h 451087"/>
                    <a:gd name="connsiteX1" fmla="*/ 150389 w 567538"/>
                    <a:gd name="connsiteY1" fmla="*/ 247 h 451087"/>
                    <a:gd name="connsiteX2" fmla="*/ 566641 w 567538"/>
                    <a:gd name="connsiteY2" fmla="*/ 364615 h 451087"/>
                    <a:gd name="connsiteX3" fmla="*/ 22265 w 567538"/>
                    <a:gd name="connsiteY3" fmla="*/ 426527 h 451087"/>
                    <a:gd name="connsiteX0" fmla="*/ 22265 w 567353"/>
                    <a:gd name="connsiteY0" fmla="*/ 426555 h 458051"/>
                    <a:gd name="connsiteX1" fmla="*/ 150389 w 567353"/>
                    <a:gd name="connsiteY1" fmla="*/ 275 h 458051"/>
                    <a:gd name="connsiteX2" fmla="*/ 566641 w 567353"/>
                    <a:gd name="connsiteY2" fmla="*/ 364643 h 458051"/>
                    <a:gd name="connsiteX3" fmla="*/ 22265 w 567353"/>
                    <a:gd name="connsiteY3" fmla="*/ 426555 h 458051"/>
                    <a:gd name="connsiteX0" fmla="*/ 24539 w 550553"/>
                    <a:gd name="connsiteY0" fmla="*/ 450579 h 473407"/>
                    <a:gd name="connsiteX1" fmla="*/ 133613 w 550553"/>
                    <a:gd name="connsiteY1" fmla="*/ 487 h 473407"/>
                    <a:gd name="connsiteX2" fmla="*/ 549865 w 550553"/>
                    <a:gd name="connsiteY2" fmla="*/ 364855 h 473407"/>
                    <a:gd name="connsiteX3" fmla="*/ 24539 w 550553"/>
                    <a:gd name="connsiteY3" fmla="*/ 450579 h 473407"/>
                    <a:gd name="connsiteX0" fmla="*/ 13741 w 539755"/>
                    <a:gd name="connsiteY0" fmla="*/ 450579 h 465324"/>
                    <a:gd name="connsiteX1" fmla="*/ 122815 w 539755"/>
                    <a:gd name="connsiteY1" fmla="*/ 487 h 465324"/>
                    <a:gd name="connsiteX2" fmla="*/ 539067 w 539755"/>
                    <a:gd name="connsiteY2" fmla="*/ 364855 h 465324"/>
                    <a:gd name="connsiteX3" fmla="*/ 13741 w 539755"/>
                    <a:gd name="connsiteY3" fmla="*/ 450579 h 465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9755" h="465324">
                      <a:moveTo>
                        <a:pt x="13741" y="450579"/>
                      </a:moveTo>
                      <a:cubicBezTo>
                        <a:pt x="-29440" y="408901"/>
                        <a:pt x="35261" y="14774"/>
                        <a:pt x="122815" y="487"/>
                      </a:cubicBezTo>
                      <a:cubicBezTo>
                        <a:pt x="210369" y="-13800"/>
                        <a:pt x="557246" y="289840"/>
                        <a:pt x="539067" y="364855"/>
                      </a:cubicBezTo>
                      <a:cubicBezTo>
                        <a:pt x="520888" y="439870"/>
                        <a:pt x="56922" y="492257"/>
                        <a:pt x="13741" y="450579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49" name="グループ化 148">
            <a:extLst>
              <a:ext uri="{FF2B5EF4-FFF2-40B4-BE49-F238E27FC236}">
                <a16:creationId xmlns:a16="http://schemas.microsoft.com/office/drawing/2014/main" id="{5DD49871-7F01-4F4E-A322-7C77ACF7FDFA}"/>
              </a:ext>
            </a:extLst>
          </p:cNvPr>
          <p:cNvGrpSpPr/>
          <p:nvPr/>
        </p:nvGrpSpPr>
        <p:grpSpPr>
          <a:xfrm>
            <a:off x="3587351" y="4158262"/>
            <a:ext cx="2602205" cy="2283532"/>
            <a:chOff x="3587351" y="4158262"/>
            <a:chExt cx="2602205" cy="2283532"/>
          </a:xfrm>
        </p:grpSpPr>
        <p:grpSp>
          <p:nvGrpSpPr>
            <p:cNvPr id="150" name="グループ化 149">
              <a:extLst>
                <a:ext uri="{FF2B5EF4-FFF2-40B4-BE49-F238E27FC236}">
                  <a16:creationId xmlns:a16="http://schemas.microsoft.com/office/drawing/2014/main" id="{9668999C-C2F0-4FBE-B3D3-C0482E5CDC36}"/>
                </a:ext>
              </a:extLst>
            </p:cNvPr>
            <p:cNvGrpSpPr/>
            <p:nvPr/>
          </p:nvGrpSpPr>
          <p:grpSpPr>
            <a:xfrm rot="20700000">
              <a:off x="4961514" y="4810234"/>
              <a:ext cx="1228042" cy="1520587"/>
              <a:chOff x="4181489" y="4556120"/>
              <a:chExt cx="1228042" cy="1520587"/>
            </a:xfrm>
          </p:grpSpPr>
          <p:grpSp>
            <p:nvGrpSpPr>
              <p:cNvPr id="168" name="グループ化 167">
                <a:extLst>
                  <a:ext uri="{FF2B5EF4-FFF2-40B4-BE49-F238E27FC236}">
                    <a16:creationId xmlns:a16="http://schemas.microsoft.com/office/drawing/2014/main" id="{52CBE288-B6B9-4C36-B663-39ECFEB272AB}"/>
                  </a:ext>
                </a:extLst>
              </p:cNvPr>
              <p:cNvGrpSpPr/>
              <p:nvPr/>
            </p:nvGrpSpPr>
            <p:grpSpPr>
              <a:xfrm rot="2700000">
                <a:off x="4161951" y="4575658"/>
                <a:ext cx="639480" cy="600403"/>
                <a:chOff x="4671151" y="2982104"/>
                <a:chExt cx="746707" cy="701078"/>
              </a:xfrm>
            </p:grpSpPr>
            <p:sp>
              <p:nvSpPr>
                <p:cNvPr id="181" name="フリーフォーム: 図形 180">
                  <a:extLst>
                    <a:ext uri="{FF2B5EF4-FFF2-40B4-BE49-F238E27FC236}">
                      <a16:creationId xmlns:a16="http://schemas.microsoft.com/office/drawing/2014/main" id="{0ED58D4C-C082-432A-A451-5DE4DD72B905}"/>
                    </a:ext>
                  </a:extLst>
                </p:cNvPr>
                <p:cNvSpPr/>
                <p:nvPr/>
              </p:nvSpPr>
              <p:spPr>
                <a:xfrm rot="13500000">
                  <a:off x="4849363" y="3225292"/>
                  <a:ext cx="279678" cy="636102"/>
                </a:xfrm>
                <a:custGeom>
                  <a:avLst/>
                  <a:gdLst>
                    <a:gd name="connsiteX0" fmla="*/ 209390 w 319178"/>
                    <a:gd name="connsiteY0" fmla="*/ 725941 h 725941"/>
                    <a:gd name="connsiteX1" fmla="*/ 60038 w 319178"/>
                    <a:gd name="connsiteY1" fmla="*/ 725941 h 725941"/>
                    <a:gd name="connsiteX2" fmla="*/ 84202 w 319178"/>
                    <a:gd name="connsiteY2" fmla="*/ 344689 h 725941"/>
                    <a:gd name="connsiteX3" fmla="*/ 79633 w 319178"/>
                    <a:gd name="connsiteY3" fmla="*/ 341609 h 725941"/>
                    <a:gd name="connsiteX4" fmla="*/ 54451 w 319178"/>
                    <a:gd name="connsiteY4" fmla="*/ 280815 h 725941"/>
                    <a:gd name="connsiteX5" fmla="*/ 54452 w 319178"/>
                    <a:gd name="connsiteY5" fmla="*/ 209938 h 725941"/>
                    <a:gd name="connsiteX6" fmla="*/ 1865 w 319178"/>
                    <a:gd name="connsiteY6" fmla="*/ 110804 h 725941"/>
                    <a:gd name="connsiteX7" fmla="*/ 8491 w 319178"/>
                    <a:gd name="connsiteY7" fmla="*/ 89206 h 725941"/>
                    <a:gd name="connsiteX8" fmla="*/ 14572 w 319178"/>
                    <a:gd name="connsiteY8" fmla="*/ 87402 h 725941"/>
                    <a:gd name="connsiteX9" fmla="*/ 30088 w 319178"/>
                    <a:gd name="connsiteY9" fmla="*/ 95833 h 725941"/>
                    <a:gd name="connsiteX10" fmla="*/ 78155 w 319178"/>
                    <a:gd name="connsiteY10" fmla="*/ 174591 h 725941"/>
                    <a:gd name="connsiteX11" fmla="*/ 50927 w 319178"/>
                    <a:gd name="connsiteY11" fmla="*/ 63234 h 725941"/>
                    <a:gd name="connsiteX12" fmla="*/ 64924 w 319178"/>
                    <a:gd name="connsiteY12" fmla="*/ 38992 h 725941"/>
                    <a:gd name="connsiteX13" fmla="*/ 72768 w 319178"/>
                    <a:gd name="connsiteY13" fmla="*/ 38500 h 725941"/>
                    <a:gd name="connsiteX14" fmla="*/ 89166 w 319178"/>
                    <a:gd name="connsiteY14" fmla="*/ 52988 h 725941"/>
                    <a:gd name="connsiteX15" fmla="*/ 121100 w 319178"/>
                    <a:gd name="connsiteY15" fmla="*/ 168896 h 725941"/>
                    <a:gd name="connsiteX16" fmla="*/ 129806 w 319178"/>
                    <a:gd name="connsiteY16" fmla="*/ 19058 h 725941"/>
                    <a:gd name="connsiteX17" fmla="*/ 148864 w 319178"/>
                    <a:gd name="connsiteY17" fmla="*/ 0 h 725941"/>
                    <a:gd name="connsiteX18" fmla="*/ 167923 w 319178"/>
                    <a:gd name="connsiteY18" fmla="*/ 19058 h 725941"/>
                    <a:gd name="connsiteX19" fmla="*/ 167923 w 319178"/>
                    <a:gd name="connsiteY19" fmla="*/ 171004 h 725941"/>
                    <a:gd name="connsiteX20" fmla="*/ 211672 w 319178"/>
                    <a:gd name="connsiteY20" fmla="*/ 48186 h 725941"/>
                    <a:gd name="connsiteX21" fmla="*/ 234904 w 319178"/>
                    <a:gd name="connsiteY21" fmla="*/ 34773 h 725941"/>
                    <a:gd name="connsiteX22" fmla="*/ 248318 w 319178"/>
                    <a:gd name="connsiteY22" fmla="*/ 58006 h 725941"/>
                    <a:gd name="connsiteX23" fmla="*/ 220122 w 319178"/>
                    <a:gd name="connsiteY23" fmla="*/ 173980 h 725941"/>
                    <a:gd name="connsiteX24" fmla="*/ 231625 w 319178"/>
                    <a:gd name="connsiteY24" fmla="*/ 216555 h 725941"/>
                    <a:gd name="connsiteX25" fmla="*/ 278671 w 319178"/>
                    <a:gd name="connsiteY25" fmla="*/ 171598 h 725941"/>
                    <a:gd name="connsiteX26" fmla="*/ 312229 w 319178"/>
                    <a:gd name="connsiteY26" fmla="*/ 171598 h 725941"/>
                    <a:gd name="connsiteX27" fmla="*/ 312228 w 319178"/>
                    <a:gd name="connsiteY27" fmla="*/ 171598 h 725941"/>
                    <a:gd name="connsiteX28" fmla="*/ 312228 w 319178"/>
                    <a:gd name="connsiteY28" fmla="*/ 205156 h 725941"/>
                    <a:gd name="connsiteX29" fmla="*/ 224657 w 319178"/>
                    <a:gd name="connsiteY29" fmla="*/ 298142 h 725941"/>
                    <a:gd name="connsiteX30" fmla="*/ 195116 w 319178"/>
                    <a:gd name="connsiteY30" fmla="*/ 347158 h 725941"/>
                    <a:gd name="connsiteX31" fmla="*/ 185724 w 319178"/>
                    <a:gd name="connsiteY31" fmla="*/ 352546 h 725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319178" h="725941">
                      <a:moveTo>
                        <a:pt x="209390" y="725941"/>
                      </a:moveTo>
                      <a:lnTo>
                        <a:pt x="60038" y="725941"/>
                      </a:lnTo>
                      <a:lnTo>
                        <a:pt x="84202" y="344689"/>
                      </a:lnTo>
                      <a:lnTo>
                        <a:pt x="79633" y="341609"/>
                      </a:lnTo>
                      <a:cubicBezTo>
                        <a:pt x="64075" y="326050"/>
                        <a:pt x="54451" y="304556"/>
                        <a:pt x="54451" y="280815"/>
                      </a:cubicBezTo>
                      <a:lnTo>
                        <a:pt x="54452" y="209938"/>
                      </a:lnTo>
                      <a:lnTo>
                        <a:pt x="1865" y="110804"/>
                      </a:lnTo>
                      <a:cubicBezTo>
                        <a:pt x="-2269" y="103010"/>
                        <a:pt x="697" y="93340"/>
                        <a:pt x="8491" y="89206"/>
                      </a:cubicBezTo>
                      <a:cubicBezTo>
                        <a:pt x="10439" y="88173"/>
                        <a:pt x="12505" y="87583"/>
                        <a:pt x="14572" y="87402"/>
                      </a:cubicBezTo>
                      <a:cubicBezTo>
                        <a:pt x="20773" y="86857"/>
                        <a:pt x="26988" y="89987"/>
                        <a:pt x="30088" y="95833"/>
                      </a:cubicBezTo>
                      <a:cubicBezTo>
                        <a:pt x="46110" y="122085"/>
                        <a:pt x="71566" y="179336"/>
                        <a:pt x="78155" y="174591"/>
                      </a:cubicBezTo>
                      <a:cubicBezTo>
                        <a:pt x="84743" y="169845"/>
                        <a:pt x="60003" y="100353"/>
                        <a:pt x="50927" y="63234"/>
                      </a:cubicBezTo>
                      <a:cubicBezTo>
                        <a:pt x="48098" y="52675"/>
                        <a:pt x="54365" y="41821"/>
                        <a:pt x="64924" y="38992"/>
                      </a:cubicBezTo>
                      <a:cubicBezTo>
                        <a:pt x="67564" y="38284"/>
                        <a:pt x="70222" y="38146"/>
                        <a:pt x="72768" y="38500"/>
                      </a:cubicBezTo>
                      <a:cubicBezTo>
                        <a:pt x="80408" y="39564"/>
                        <a:pt x="87044" y="45069"/>
                        <a:pt x="89166" y="52988"/>
                      </a:cubicBezTo>
                      <a:cubicBezTo>
                        <a:pt x="99985" y="93364"/>
                        <a:pt x="113673" y="169933"/>
                        <a:pt x="121100" y="168896"/>
                      </a:cubicBezTo>
                      <a:cubicBezTo>
                        <a:pt x="128527" y="167858"/>
                        <a:pt x="127078" y="70745"/>
                        <a:pt x="129806" y="19058"/>
                      </a:cubicBezTo>
                      <a:cubicBezTo>
                        <a:pt x="129806" y="8533"/>
                        <a:pt x="138338" y="0"/>
                        <a:pt x="148864" y="0"/>
                      </a:cubicBezTo>
                      <a:cubicBezTo>
                        <a:pt x="159390" y="0"/>
                        <a:pt x="167923" y="8533"/>
                        <a:pt x="167923" y="19058"/>
                      </a:cubicBezTo>
                      <a:cubicBezTo>
                        <a:pt x="167923" y="70577"/>
                        <a:pt x="160650" y="169997"/>
                        <a:pt x="167923" y="171004"/>
                      </a:cubicBezTo>
                      <a:cubicBezTo>
                        <a:pt x="175195" y="172011"/>
                        <a:pt x="197089" y="89996"/>
                        <a:pt x="211672" y="48186"/>
                      </a:cubicBezTo>
                      <a:cubicBezTo>
                        <a:pt x="214383" y="38067"/>
                        <a:pt x="224784" y="32061"/>
                        <a:pt x="234904" y="34773"/>
                      </a:cubicBezTo>
                      <a:cubicBezTo>
                        <a:pt x="245024" y="37485"/>
                        <a:pt x="251029" y="47886"/>
                        <a:pt x="248318" y="58006"/>
                      </a:cubicBezTo>
                      <a:cubicBezTo>
                        <a:pt x="237353" y="98926"/>
                        <a:pt x="223949" y="157475"/>
                        <a:pt x="220122" y="173980"/>
                      </a:cubicBezTo>
                      <a:cubicBezTo>
                        <a:pt x="216296" y="190484"/>
                        <a:pt x="210734" y="213676"/>
                        <a:pt x="231625" y="216555"/>
                      </a:cubicBezTo>
                      <a:cubicBezTo>
                        <a:pt x="239475" y="212535"/>
                        <a:pt x="262989" y="186584"/>
                        <a:pt x="278671" y="171598"/>
                      </a:cubicBezTo>
                      <a:cubicBezTo>
                        <a:pt x="287937" y="162331"/>
                        <a:pt x="302962" y="162331"/>
                        <a:pt x="312229" y="171598"/>
                      </a:cubicBezTo>
                      <a:lnTo>
                        <a:pt x="312228" y="171598"/>
                      </a:lnTo>
                      <a:cubicBezTo>
                        <a:pt x="321495" y="180865"/>
                        <a:pt x="321495" y="195890"/>
                        <a:pt x="312228" y="205156"/>
                      </a:cubicBezTo>
                      <a:lnTo>
                        <a:pt x="224657" y="298142"/>
                      </a:lnTo>
                      <a:cubicBezTo>
                        <a:pt x="220648" y="317731"/>
                        <a:pt x="209978" y="334893"/>
                        <a:pt x="195116" y="347158"/>
                      </a:cubicBezTo>
                      <a:lnTo>
                        <a:pt x="185724" y="35254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" name="四角形: 上の 2 つの角を丸める 181">
                  <a:extLst>
                    <a:ext uri="{FF2B5EF4-FFF2-40B4-BE49-F238E27FC236}">
                      <a16:creationId xmlns:a16="http://schemas.microsoft.com/office/drawing/2014/main" id="{C5884A89-0982-48FB-87FF-4CDD2F7CD254}"/>
                    </a:ext>
                  </a:extLst>
                </p:cNvPr>
                <p:cNvSpPr/>
                <p:nvPr/>
              </p:nvSpPr>
              <p:spPr>
                <a:xfrm rot="1800000">
                  <a:off x="5201022" y="2982104"/>
                  <a:ext cx="216836" cy="40824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B05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9" name="グループ化 168">
                <a:extLst>
                  <a:ext uri="{FF2B5EF4-FFF2-40B4-BE49-F238E27FC236}">
                    <a16:creationId xmlns:a16="http://schemas.microsoft.com/office/drawing/2014/main" id="{DB188768-DF5A-4CF1-9CB6-7F0833A65C5D}"/>
                  </a:ext>
                </a:extLst>
              </p:cNvPr>
              <p:cNvGrpSpPr/>
              <p:nvPr/>
            </p:nvGrpSpPr>
            <p:grpSpPr>
              <a:xfrm>
                <a:off x="4194247" y="4666530"/>
                <a:ext cx="1215284" cy="1410177"/>
                <a:chOff x="4194247" y="4666530"/>
                <a:chExt cx="1215284" cy="1410177"/>
              </a:xfrm>
            </p:grpSpPr>
            <p:sp>
              <p:nvSpPr>
                <p:cNvPr id="170" name="台形 169">
                  <a:extLst>
                    <a:ext uri="{FF2B5EF4-FFF2-40B4-BE49-F238E27FC236}">
                      <a16:creationId xmlns:a16="http://schemas.microsoft.com/office/drawing/2014/main" id="{137B19F9-80E4-4892-A38B-134F95359858}"/>
                    </a:ext>
                  </a:extLst>
                </p:cNvPr>
                <p:cNvSpPr/>
                <p:nvPr/>
              </p:nvSpPr>
              <p:spPr>
                <a:xfrm>
                  <a:off x="4746590" y="4666530"/>
                  <a:ext cx="133902" cy="169732"/>
                </a:xfrm>
                <a:prstGeom prst="trapezoid">
                  <a:avLst>
                    <a:gd name="adj" fmla="val 13481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" name="フリーフォーム: 図形 170">
                  <a:extLst>
                    <a:ext uri="{FF2B5EF4-FFF2-40B4-BE49-F238E27FC236}">
                      <a16:creationId xmlns:a16="http://schemas.microsoft.com/office/drawing/2014/main" id="{BC8854DD-1AE2-48F6-9D40-7ADB405F58E2}"/>
                    </a:ext>
                  </a:extLst>
                </p:cNvPr>
                <p:cNvSpPr/>
                <p:nvPr/>
              </p:nvSpPr>
              <p:spPr>
                <a:xfrm rot="9900000">
                  <a:off x="4900654" y="5464708"/>
                  <a:ext cx="378233" cy="420466"/>
                </a:xfrm>
                <a:custGeom>
                  <a:avLst/>
                  <a:gdLst>
                    <a:gd name="connsiteX0" fmla="*/ 376727 w 652951"/>
                    <a:gd name="connsiteY0" fmla="*/ 673144 h 673144"/>
                    <a:gd name="connsiteX1" fmla="*/ 397628 w 652951"/>
                    <a:gd name="connsiteY1" fmla="*/ 297836 h 673144"/>
                    <a:gd name="connsiteX2" fmla="*/ 0 w 652951"/>
                    <a:gd name="connsiteY2" fmla="*/ 143123 h 673144"/>
                    <a:gd name="connsiteX3" fmla="*/ 38349 w 652951"/>
                    <a:gd name="connsiteY3" fmla="*/ 0 h 673144"/>
                    <a:gd name="connsiteX4" fmla="*/ 618672 w 652951"/>
                    <a:gd name="connsiteY4" fmla="*/ 89212 h 673144"/>
                    <a:gd name="connsiteX5" fmla="*/ 618593 w 652951"/>
                    <a:gd name="connsiteY5" fmla="*/ 89506 h 673144"/>
                    <a:gd name="connsiteX6" fmla="*/ 620448 w 652951"/>
                    <a:gd name="connsiteY6" fmla="*/ 89506 h 673144"/>
                    <a:gd name="connsiteX7" fmla="*/ 652951 w 652951"/>
                    <a:gd name="connsiteY7" fmla="*/ 673144 h 673144"/>
                    <a:gd name="connsiteX0" fmla="*/ 376727 w 652951"/>
                    <a:gd name="connsiteY0" fmla="*/ 673144 h 673144"/>
                    <a:gd name="connsiteX1" fmla="*/ 397628 w 652951"/>
                    <a:gd name="connsiteY1" fmla="*/ 297836 h 673144"/>
                    <a:gd name="connsiteX2" fmla="*/ 0 w 652951"/>
                    <a:gd name="connsiteY2" fmla="*/ 143123 h 673144"/>
                    <a:gd name="connsiteX3" fmla="*/ 38349 w 652951"/>
                    <a:gd name="connsiteY3" fmla="*/ 0 h 673144"/>
                    <a:gd name="connsiteX4" fmla="*/ 618672 w 652951"/>
                    <a:gd name="connsiteY4" fmla="*/ 89212 h 673144"/>
                    <a:gd name="connsiteX5" fmla="*/ 618593 w 652951"/>
                    <a:gd name="connsiteY5" fmla="*/ 89506 h 673144"/>
                    <a:gd name="connsiteX6" fmla="*/ 652951 w 652951"/>
                    <a:gd name="connsiteY6" fmla="*/ 673144 h 673144"/>
                    <a:gd name="connsiteX7" fmla="*/ 376727 w 652951"/>
                    <a:gd name="connsiteY7" fmla="*/ 673144 h 673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52951" h="673144">
                      <a:moveTo>
                        <a:pt x="376727" y="673144"/>
                      </a:moveTo>
                      <a:lnTo>
                        <a:pt x="397628" y="297836"/>
                      </a:lnTo>
                      <a:lnTo>
                        <a:pt x="0" y="143123"/>
                      </a:lnTo>
                      <a:lnTo>
                        <a:pt x="38349" y="0"/>
                      </a:lnTo>
                      <a:lnTo>
                        <a:pt x="618672" y="89212"/>
                      </a:lnTo>
                      <a:cubicBezTo>
                        <a:pt x="618646" y="89310"/>
                        <a:pt x="618619" y="89408"/>
                        <a:pt x="618593" y="89506"/>
                      </a:cubicBezTo>
                      <a:lnTo>
                        <a:pt x="652951" y="673144"/>
                      </a:lnTo>
                      <a:lnTo>
                        <a:pt x="376727" y="673144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" name="台形 171">
                  <a:extLst>
                    <a:ext uri="{FF2B5EF4-FFF2-40B4-BE49-F238E27FC236}">
                      <a16:creationId xmlns:a16="http://schemas.microsoft.com/office/drawing/2014/main" id="{921E5E06-219A-40A8-BB2D-BCFB32ECEA79}"/>
                    </a:ext>
                  </a:extLst>
                </p:cNvPr>
                <p:cNvSpPr/>
                <p:nvPr/>
              </p:nvSpPr>
              <p:spPr>
                <a:xfrm rot="12600000">
                  <a:off x="4566705" y="5574160"/>
                  <a:ext cx="208131" cy="451225"/>
                </a:xfrm>
                <a:prstGeom prst="trapezoid">
                  <a:avLst>
                    <a:gd name="adj" fmla="val 23179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" name="フリーフォーム: 図形 172">
                  <a:extLst>
                    <a:ext uri="{FF2B5EF4-FFF2-40B4-BE49-F238E27FC236}">
                      <a16:creationId xmlns:a16="http://schemas.microsoft.com/office/drawing/2014/main" id="{F021C6DF-02BA-4309-A9F6-15698ED7E3EF}"/>
                    </a:ext>
                  </a:extLst>
                </p:cNvPr>
                <p:cNvSpPr/>
                <p:nvPr/>
              </p:nvSpPr>
              <p:spPr>
                <a:xfrm rot="1800000">
                  <a:off x="4301853" y="5913432"/>
                  <a:ext cx="316384" cy="163275"/>
                </a:xfrm>
                <a:custGeom>
                  <a:avLst/>
                  <a:gdLst>
                    <a:gd name="connsiteX0" fmla="*/ 98822 w 368198"/>
                    <a:gd name="connsiteY0" fmla="*/ 0 h 197644"/>
                    <a:gd name="connsiteX1" fmla="*/ 192780 w 368198"/>
                    <a:gd name="connsiteY1" fmla="*/ 0 h 197644"/>
                    <a:gd name="connsiteX2" fmla="*/ 240903 w 368198"/>
                    <a:gd name="connsiteY2" fmla="*/ 0 h 197644"/>
                    <a:gd name="connsiteX3" fmla="*/ 344386 w 368198"/>
                    <a:gd name="connsiteY3" fmla="*/ 0 h 197644"/>
                    <a:gd name="connsiteX4" fmla="*/ 368198 w 368198"/>
                    <a:gd name="connsiteY4" fmla="*/ 23812 h 197644"/>
                    <a:gd name="connsiteX5" fmla="*/ 368198 w 368198"/>
                    <a:gd name="connsiteY5" fmla="*/ 169071 h 197644"/>
                    <a:gd name="connsiteX6" fmla="*/ 339625 w 368198"/>
                    <a:gd name="connsiteY6" fmla="*/ 197644 h 197644"/>
                    <a:gd name="connsiteX7" fmla="*/ 311152 w 368198"/>
                    <a:gd name="connsiteY7" fmla="*/ 197644 h 197644"/>
                    <a:gd name="connsiteX8" fmla="*/ 197541 w 368198"/>
                    <a:gd name="connsiteY8" fmla="*/ 197644 h 197644"/>
                    <a:gd name="connsiteX9" fmla="*/ 28573 w 368198"/>
                    <a:gd name="connsiteY9" fmla="*/ 197644 h 197644"/>
                    <a:gd name="connsiteX10" fmla="*/ 0 w 368198"/>
                    <a:gd name="connsiteY10" fmla="*/ 169071 h 197644"/>
                    <a:gd name="connsiteX11" fmla="*/ 0 w 368198"/>
                    <a:gd name="connsiteY11" fmla="*/ 98822 h 197644"/>
                    <a:gd name="connsiteX12" fmla="*/ 98822 w 368198"/>
                    <a:gd name="connsiteY12" fmla="*/ 0 h 197644"/>
                    <a:gd name="connsiteX0" fmla="*/ 98822 w 368198"/>
                    <a:gd name="connsiteY0" fmla="*/ 0 h 197644"/>
                    <a:gd name="connsiteX1" fmla="*/ 192780 w 368198"/>
                    <a:gd name="connsiteY1" fmla="*/ 0 h 197644"/>
                    <a:gd name="connsiteX2" fmla="*/ 344386 w 368198"/>
                    <a:gd name="connsiteY2" fmla="*/ 0 h 197644"/>
                    <a:gd name="connsiteX3" fmla="*/ 368198 w 368198"/>
                    <a:gd name="connsiteY3" fmla="*/ 23812 h 197644"/>
                    <a:gd name="connsiteX4" fmla="*/ 368198 w 368198"/>
                    <a:gd name="connsiteY4" fmla="*/ 169071 h 197644"/>
                    <a:gd name="connsiteX5" fmla="*/ 339625 w 368198"/>
                    <a:gd name="connsiteY5" fmla="*/ 197644 h 197644"/>
                    <a:gd name="connsiteX6" fmla="*/ 311152 w 368198"/>
                    <a:gd name="connsiteY6" fmla="*/ 197644 h 197644"/>
                    <a:gd name="connsiteX7" fmla="*/ 197541 w 368198"/>
                    <a:gd name="connsiteY7" fmla="*/ 197644 h 197644"/>
                    <a:gd name="connsiteX8" fmla="*/ 28573 w 368198"/>
                    <a:gd name="connsiteY8" fmla="*/ 197644 h 197644"/>
                    <a:gd name="connsiteX9" fmla="*/ 0 w 368198"/>
                    <a:gd name="connsiteY9" fmla="*/ 169071 h 197644"/>
                    <a:gd name="connsiteX10" fmla="*/ 0 w 368198"/>
                    <a:gd name="connsiteY10" fmla="*/ 98822 h 197644"/>
                    <a:gd name="connsiteX11" fmla="*/ 98822 w 368198"/>
                    <a:gd name="connsiteY11" fmla="*/ 0 h 197644"/>
                    <a:gd name="connsiteX0" fmla="*/ 98822 w 368198"/>
                    <a:gd name="connsiteY0" fmla="*/ 0 h 197644"/>
                    <a:gd name="connsiteX1" fmla="*/ 344386 w 368198"/>
                    <a:gd name="connsiteY1" fmla="*/ 0 h 197644"/>
                    <a:gd name="connsiteX2" fmla="*/ 368198 w 368198"/>
                    <a:gd name="connsiteY2" fmla="*/ 23812 h 197644"/>
                    <a:gd name="connsiteX3" fmla="*/ 368198 w 368198"/>
                    <a:gd name="connsiteY3" fmla="*/ 169071 h 197644"/>
                    <a:gd name="connsiteX4" fmla="*/ 339625 w 368198"/>
                    <a:gd name="connsiteY4" fmla="*/ 197644 h 197644"/>
                    <a:gd name="connsiteX5" fmla="*/ 311152 w 368198"/>
                    <a:gd name="connsiteY5" fmla="*/ 197644 h 197644"/>
                    <a:gd name="connsiteX6" fmla="*/ 197541 w 368198"/>
                    <a:gd name="connsiteY6" fmla="*/ 197644 h 197644"/>
                    <a:gd name="connsiteX7" fmla="*/ 28573 w 368198"/>
                    <a:gd name="connsiteY7" fmla="*/ 197644 h 197644"/>
                    <a:gd name="connsiteX8" fmla="*/ 0 w 368198"/>
                    <a:gd name="connsiteY8" fmla="*/ 169071 h 197644"/>
                    <a:gd name="connsiteX9" fmla="*/ 0 w 368198"/>
                    <a:gd name="connsiteY9" fmla="*/ 98822 h 197644"/>
                    <a:gd name="connsiteX10" fmla="*/ 98822 w 368198"/>
                    <a:gd name="connsiteY10" fmla="*/ 0 h 197644"/>
                    <a:gd name="connsiteX0" fmla="*/ 98822 w 368198"/>
                    <a:gd name="connsiteY0" fmla="*/ 0 h 197644"/>
                    <a:gd name="connsiteX1" fmla="*/ 344386 w 368198"/>
                    <a:gd name="connsiteY1" fmla="*/ 0 h 197644"/>
                    <a:gd name="connsiteX2" fmla="*/ 368198 w 368198"/>
                    <a:gd name="connsiteY2" fmla="*/ 23812 h 197644"/>
                    <a:gd name="connsiteX3" fmla="*/ 368198 w 368198"/>
                    <a:gd name="connsiteY3" fmla="*/ 169071 h 197644"/>
                    <a:gd name="connsiteX4" fmla="*/ 339625 w 368198"/>
                    <a:gd name="connsiteY4" fmla="*/ 197644 h 197644"/>
                    <a:gd name="connsiteX5" fmla="*/ 311152 w 368198"/>
                    <a:gd name="connsiteY5" fmla="*/ 197644 h 197644"/>
                    <a:gd name="connsiteX6" fmla="*/ 28573 w 368198"/>
                    <a:gd name="connsiteY6" fmla="*/ 197644 h 197644"/>
                    <a:gd name="connsiteX7" fmla="*/ 0 w 368198"/>
                    <a:gd name="connsiteY7" fmla="*/ 169071 h 197644"/>
                    <a:gd name="connsiteX8" fmla="*/ 0 w 368198"/>
                    <a:gd name="connsiteY8" fmla="*/ 98822 h 197644"/>
                    <a:gd name="connsiteX9" fmla="*/ 98822 w 368198"/>
                    <a:gd name="connsiteY9" fmla="*/ 0 h 197644"/>
                    <a:gd name="connsiteX0" fmla="*/ 98822 w 368198"/>
                    <a:gd name="connsiteY0" fmla="*/ 0 h 197644"/>
                    <a:gd name="connsiteX1" fmla="*/ 344386 w 368198"/>
                    <a:gd name="connsiteY1" fmla="*/ 0 h 197644"/>
                    <a:gd name="connsiteX2" fmla="*/ 368198 w 368198"/>
                    <a:gd name="connsiteY2" fmla="*/ 23812 h 197644"/>
                    <a:gd name="connsiteX3" fmla="*/ 368198 w 368198"/>
                    <a:gd name="connsiteY3" fmla="*/ 169071 h 197644"/>
                    <a:gd name="connsiteX4" fmla="*/ 339625 w 368198"/>
                    <a:gd name="connsiteY4" fmla="*/ 197644 h 197644"/>
                    <a:gd name="connsiteX5" fmla="*/ 28573 w 368198"/>
                    <a:gd name="connsiteY5" fmla="*/ 197644 h 197644"/>
                    <a:gd name="connsiteX6" fmla="*/ 0 w 368198"/>
                    <a:gd name="connsiteY6" fmla="*/ 169071 h 197644"/>
                    <a:gd name="connsiteX7" fmla="*/ 0 w 368198"/>
                    <a:gd name="connsiteY7" fmla="*/ 98822 h 197644"/>
                    <a:gd name="connsiteX8" fmla="*/ 98822 w 368198"/>
                    <a:gd name="connsiteY8" fmla="*/ 0 h 197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68198" h="197644">
                      <a:moveTo>
                        <a:pt x="98822" y="0"/>
                      </a:moveTo>
                      <a:lnTo>
                        <a:pt x="344386" y="0"/>
                      </a:lnTo>
                      <a:cubicBezTo>
                        <a:pt x="357537" y="0"/>
                        <a:pt x="368198" y="10661"/>
                        <a:pt x="368198" y="23812"/>
                      </a:cubicBezTo>
                      <a:lnTo>
                        <a:pt x="368198" y="169071"/>
                      </a:lnTo>
                      <a:cubicBezTo>
                        <a:pt x="368198" y="184851"/>
                        <a:pt x="355405" y="197644"/>
                        <a:pt x="339625" y="197644"/>
                      </a:cubicBezTo>
                      <a:lnTo>
                        <a:pt x="28573" y="197644"/>
                      </a:lnTo>
                      <a:cubicBezTo>
                        <a:pt x="12793" y="197644"/>
                        <a:pt x="0" y="184851"/>
                        <a:pt x="0" y="169071"/>
                      </a:cubicBezTo>
                      <a:lnTo>
                        <a:pt x="0" y="98822"/>
                      </a:lnTo>
                      <a:cubicBezTo>
                        <a:pt x="0" y="44244"/>
                        <a:pt x="44244" y="0"/>
                        <a:pt x="9882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4" name="台形 173">
                  <a:extLst>
                    <a:ext uri="{FF2B5EF4-FFF2-40B4-BE49-F238E27FC236}">
                      <a16:creationId xmlns:a16="http://schemas.microsoft.com/office/drawing/2014/main" id="{C237AC16-F573-49A2-91DD-08353BDF96DE}"/>
                    </a:ext>
                  </a:extLst>
                </p:cNvPr>
                <p:cNvSpPr/>
                <p:nvPr/>
              </p:nvSpPr>
              <p:spPr>
                <a:xfrm rot="9000000">
                  <a:off x="4730230" y="5408371"/>
                  <a:ext cx="337980" cy="301663"/>
                </a:xfrm>
                <a:prstGeom prst="trapezoid">
                  <a:avLst>
                    <a:gd name="adj" fmla="val 11414"/>
                  </a:avLst>
                </a:prstGeom>
                <a:solidFill>
                  <a:srgbClr val="0070C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342900" indent="-342900" algn="ctr">
                    <a:buFont typeface="+mj-lt"/>
                    <a:buAutoNum type="arabicPeriod"/>
                  </a:pPr>
                  <a:endParaRPr kumimoji="1" lang="ja-JP" altLang="en-US"/>
                </a:p>
              </p:txBody>
            </p:sp>
            <p:sp>
              <p:nvSpPr>
                <p:cNvPr id="175" name="台形 174">
                  <a:extLst>
                    <a:ext uri="{FF2B5EF4-FFF2-40B4-BE49-F238E27FC236}">
                      <a16:creationId xmlns:a16="http://schemas.microsoft.com/office/drawing/2014/main" id="{495C754E-A653-49E2-B4F0-C84FA0C30F08}"/>
                    </a:ext>
                  </a:extLst>
                </p:cNvPr>
                <p:cNvSpPr/>
                <p:nvPr/>
              </p:nvSpPr>
              <p:spPr>
                <a:xfrm rot="11700000">
                  <a:off x="4572514" y="5349640"/>
                  <a:ext cx="387555" cy="406805"/>
                </a:xfrm>
                <a:prstGeom prst="trapezoid">
                  <a:avLst>
                    <a:gd name="adj" fmla="val 11414"/>
                  </a:avLst>
                </a:prstGeom>
                <a:solidFill>
                  <a:srgbClr val="0070C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342900" indent="-342900" algn="ctr">
                    <a:buFont typeface="+mj-lt"/>
                    <a:buAutoNum type="arabicPeriod"/>
                  </a:pPr>
                  <a:endParaRPr kumimoji="1" lang="ja-JP" altLang="en-US"/>
                </a:p>
              </p:txBody>
            </p:sp>
            <p:sp>
              <p:nvSpPr>
                <p:cNvPr id="176" name="フリーフォーム: 図形 175">
                  <a:extLst>
                    <a:ext uri="{FF2B5EF4-FFF2-40B4-BE49-F238E27FC236}">
                      <a16:creationId xmlns:a16="http://schemas.microsoft.com/office/drawing/2014/main" id="{1B369C8C-4856-42B1-915D-3C41F420FDE8}"/>
                    </a:ext>
                  </a:extLst>
                </p:cNvPr>
                <p:cNvSpPr/>
                <p:nvPr/>
              </p:nvSpPr>
              <p:spPr>
                <a:xfrm rot="17100000">
                  <a:off x="5169702" y="5809248"/>
                  <a:ext cx="316384" cy="163275"/>
                </a:xfrm>
                <a:custGeom>
                  <a:avLst/>
                  <a:gdLst>
                    <a:gd name="connsiteX0" fmla="*/ 98822 w 368198"/>
                    <a:gd name="connsiteY0" fmla="*/ 0 h 197644"/>
                    <a:gd name="connsiteX1" fmla="*/ 192780 w 368198"/>
                    <a:gd name="connsiteY1" fmla="*/ 0 h 197644"/>
                    <a:gd name="connsiteX2" fmla="*/ 240903 w 368198"/>
                    <a:gd name="connsiteY2" fmla="*/ 0 h 197644"/>
                    <a:gd name="connsiteX3" fmla="*/ 344386 w 368198"/>
                    <a:gd name="connsiteY3" fmla="*/ 0 h 197644"/>
                    <a:gd name="connsiteX4" fmla="*/ 368198 w 368198"/>
                    <a:gd name="connsiteY4" fmla="*/ 23812 h 197644"/>
                    <a:gd name="connsiteX5" fmla="*/ 368198 w 368198"/>
                    <a:gd name="connsiteY5" fmla="*/ 169071 h 197644"/>
                    <a:gd name="connsiteX6" fmla="*/ 339625 w 368198"/>
                    <a:gd name="connsiteY6" fmla="*/ 197644 h 197644"/>
                    <a:gd name="connsiteX7" fmla="*/ 311152 w 368198"/>
                    <a:gd name="connsiteY7" fmla="*/ 197644 h 197644"/>
                    <a:gd name="connsiteX8" fmla="*/ 197541 w 368198"/>
                    <a:gd name="connsiteY8" fmla="*/ 197644 h 197644"/>
                    <a:gd name="connsiteX9" fmla="*/ 28573 w 368198"/>
                    <a:gd name="connsiteY9" fmla="*/ 197644 h 197644"/>
                    <a:gd name="connsiteX10" fmla="*/ 0 w 368198"/>
                    <a:gd name="connsiteY10" fmla="*/ 169071 h 197644"/>
                    <a:gd name="connsiteX11" fmla="*/ 0 w 368198"/>
                    <a:gd name="connsiteY11" fmla="*/ 98822 h 197644"/>
                    <a:gd name="connsiteX12" fmla="*/ 98822 w 368198"/>
                    <a:gd name="connsiteY12" fmla="*/ 0 h 197644"/>
                    <a:gd name="connsiteX0" fmla="*/ 98822 w 368198"/>
                    <a:gd name="connsiteY0" fmla="*/ 0 h 197644"/>
                    <a:gd name="connsiteX1" fmla="*/ 192780 w 368198"/>
                    <a:gd name="connsiteY1" fmla="*/ 0 h 197644"/>
                    <a:gd name="connsiteX2" fmla="*/ 344386 w 368198"/>
                    <a:gd name="connsiteY2" fmla="*/ 0 h 197644"/>
                    <a:gd name="connsiteX3" fmla="*/ 368198 w 368198"/>
                    <a:gd name="connsiteY3" fmla="*/ 23812 h 197644"/>
                    <a:gd name="connsiteX4" fmla="*/ 368198 w 368198"/>
                    <a:gd name="connsiteY4" fmla="*/ 169071 h 197644"/>
                    <a:gd name="connsiteX5" fmla="*/ 339625 w 368198"/>
                    <a:gd name="connsiteY5" fmla="*/ 197644 h 197644"/>
                    <a:gd name="connsiteX6" fmla="*/ 311152 w 368198"/>
                    <a:gd name="connsiteY6" fmla="*/ 197644 h 197644"/>
                    <a:gd name="connsiteX7" fmla="*/ 197541 w 368198"/>
                    <a:gd name="connsiteY7" fmla="*/ 197644 h 197644"/>
                    <a:gd name="connsiteX8" fmla="*/ 28573 w 368198"/>
                    <a:gd name="connsiteY8" fmla="*/ 197644 h 197644"/>
                    <a:gd name="connsiteX9" fmla="*/ 0 w 368198"/>
                    <a:gd name="connsiteY9" fmla="*/ 169071 h 197644"/>
                    <a:gd name="connsiteX10" fmla="*/ 0 w 368198"/>
                    <a:gd name="connsiteY10" fmla="*/ 98822 h 197644"/>
                    <a:gd name="connsiteX11" fmla="*/ 98822 w 368198"/>
                    <a:gd name="connsiteY11" fmla="*/ 0 h 197644"/>
                    <a:gd name="connsiteX0" fmla="*/ 98822 w 368198"/>
                    <a:gd name="connsiteY0" fmla="*/ 0 h 197644"/>
                    <a:gd name="connsiteX1" fmla="*/ 344386 w 368198"/>
                    <a:gd name="connsiteY1" fmla="*/ 0 h 197644"/>
                    <a:gd name="connsiteX2" fmla="*/ 368198 w 368198"/>
                    <a:gd name="connsiteY2" fmla="*/ 23812 h 197644"/>
                    <a:gd name="connsiteX3" fmla="*/ 368198 w 368198"/>
                    <a:gd name="connsiteY3" fmla="*/ 169071 h 197644"/>
                    <a:gd name="connsiteX4" fmla="*/ 339625 w 368198"/>
                    <a:gd name="connsiteY4" fmla="*/ 197644 h 197644"/>
                    <a:gd name="connsiteX5" fmla="*/ 311152 w 368198"/>
                    <a:gd name="connsiteY5" fmla="*/ 197644 h 197644"/>
                    <a:gd name="connsiteX6" fmla="*/ 197541 w 368198"/>
                    <a:gd name="connsiteY6" fmla="*/ 197644 h 197644"/>
                    <a:gd name="connsiteX7" fmla="*/ 28573 w 368198"/>
                    <a:gd name="connsiteY7" fmla="*/ 197644 h 197644"/>
                    <a:gd name="connsiteX8" fmla="*/ 0 w 368198"/>
                    <a:gd name="connsiteY8" fmla="*/ 169071 h 197644"/>
                    <a:gd name="connsiteX9" fmla="*/ 0 w 368198"/>
                    <a:gd name="connsiteY9" fmla="*/ 98822 h 197644"/>
                    <a:gd name="connsiteX10" fmla="*/ 98822 w 368198"/>
                    <a:gd name="connsiteY10" fmla="*/ 0 h 197644"/>
                    <a:gd name="connsiteX0" fmla="*/ 98822 w 368198"/>
                    <a:gd name="connsiteY0" fmla="*/ 0 h 197644"/>
                    <a:gd name="connsiteX1" fmla="*/ 344386 w 368198"/>
                    <a:gd name="connsiteY1" fmla="*/ 0 h 197644"/>
                    <a:gd name="connsiteX2" fmla="*/ 368198 w 368198"/>
                    <a:gd name="connsiteY2" fmla="*/ 23812 h 197644"/>
                    <a:gd name="connsiteX3" fmla="*/ 368198 w 368198"/>
                    <a:gd name="connsiteY3" fmla="*/ 169071 h 197644"/>
                    <a:gd name="connsiteX4" fmla="*/ 339625 w 368198"/>
                    <a:gd name="connsiteY4" fmla="*/ 197644 h 197644"/>
                    <a:gd name="connsiteX5" fmla="*/ 311152 w 368198"/>
                    <a:gd name="connsiteY5" fmla="*/ 197644 h 197644"/>
                    <a:gd name="connsiteX6" fmla="*/ 28573 w 368198"/>
                    <a:gd name="connsiteY6" fmla="*/ 197644 h 197644"/>
                    <a:gd name="connsiteX7" fmla="*/ 0 w 368198"/>
                    <a:gd name="connsiteY7" fmla="*/ 169071 h 197644"/>
                    <a:gd name="connsiteX8" fmla="*/ 0 w 368198"/>
                    <a:gd name="connsiteY8" fmla="*/ 98822 h 197644"/>
                    <a:gd name="connsiteX9" fmla="*/ 98822 w 368198"/>
                    <a:gd name="connsiteY9" fmla="*/ 0 h 197644"/>
                    <a:gd name="connsiteX0" fmla="*/ 98822 w 368198"/>
                    <a:gd name="connsiteY0" fmla="*/ 0 h 197644"/>
                    <a:gd name="connsiteX1" fmla="*/ 344386 w 368198"/>
                    <a:gd name="connsiteY1" fmla="*/ 0 h 197644"/>
                    <a:gd name="connsiteX2" fmla="*/ 368198 w 368198"/>
                    <a:gd name="connsiteY2" fmla="*/ 23812 h 197644"/>
                    <a:gd name="connsiteX3" fmla="*/ 368198 w 368198"/>
                    <a:gd name="connsiteY3" fmla="*/ 169071 h 197644"/>
                    <a:gd name="connsiteX4" fmla="*/ 339625 w 368198"/>
                    <a:gd name="connsiteY4" fmla="*/ 197644 h 197644"/>
                    <a:gd name="connsiteX5" fmla="*/ 28573 w 368198"/>
                    <a:gd name="connsiteY5" fmla="*/ 197644 h 197644"/>
                    <a:gd name="connsiteX6" fmla="*/ 0 w 368198"/>
                    <a:gd name="connsiteY6" fmla="*/ 169071 h 197644"/>
                    <a:gd name="connsiteX7" fmla="*/ 0 w 368198"/>
                    <a:gd name="connsiteY7" fmla="*/ 98822 h 197644"/>
                    <a:gd name="connsiteX8" fmla="*/ 98822 w 368198"/>
                    <a:gd name="connsiteY8" fmla="*/ 0 h 197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68198" h="197644">
                      <a:moveTo>
                        <a:pt x="98822" y="0"/>
                      </a:moveTo>
                      <a:lnTo>
                        <a:pt x="344386" y="0"/>
                      </a:lnTo>
                      <a:cubicBezTo>
                        <a:pt x="357537" y="0"/>
                        <a:pt x="368198" y="10661"/>
                        <a:pt x="368198" y="23812"/>
                      </a:cubicBezTo>
                      <a:lnTo>
                        <a:pt x="368198" y="169071"/>
                      </a:lnTo>
                      <a:cubicBezTo>
                        <a:pt x="368198" y="184851"/>
                        <a:pt x="355405" y="197644"/>
                        <a:pt x="339625" y="197644"/>
                      </a:cubicBezTo>
                      <a:lnTo>
                        <a:pt x="28573" y="197644"/>
                      </a:lnTo>
                      <a:cubicBezTo>
                        <a:pt x="12793" y="197644"/>
                        <a:pt x="0" y="184851"/>
                        <a:pt x="0" y="169071"/>
                      </a:cubicBezTo>
                      <a:lnTo>
                        <a:pt x="0" y="98822"/>
                      </a:lnTo>
                      <a:cubicBezTo>
                        <a:pt x="0" y="44244"/>
                        <a:pt x="44244" y="0"/>
                        <a:pt x="9882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7" name="四角形: 上の 2 つの角を丸める 176">
                  <a:extLst>
                    <a:ext uri="{FF2B5EF4-FFF2-40B4-BE49-F238E27FC236}">
                      <a16:creationId xmlns:a16="http://schemas.microsoft.com/office/drawing/2014/main" id="{E86C318D-2264-4271-BD94-69891E6EFE4D}"/>
                    </a:ext>
                  </a:extLst>
                </p:cNvPr>
                <p:cNvSpPr/>
                <p:nvPr/>
              </p:nvSpPr>
              <p:spPr>
                <a:xfrm>
                  <a:off x="4612080" y="4790765"/>
                  <a:ext cx="401509" cy="638486"/>
                </a:xfrm>
                <a:prstGeom prst="round2SameRect">
                  <a:avLst>
                    <a:gd name="adj1" fmla="val 40038"/>
                    <a:gd name="adj2" fmla="val 0"/>
                  </a:avLst>
                </a:prstGeom>
                <a:solidFill>
                  <a:srgbClr val="00B05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78" name="グループ化 177">
                  <a:extLst>
                    <a:ext uri="{FF2B5EF4-FFF2-40B4-BE49-F238E27FC236}">
                      <a16:creationId xmlns:a16="http://schemas.microsoft.com/office/drawing/2014/main" id="{60F2F381-D570-41E0-B367-8EB7C5BCF945}"/>
                    </a:ext>
                  </a:extLst>
                </p:cNvPr>
                <p:cNvGrpSpPr/>
                <p:nvPr/>
              </p:nvGrpSpPr>
              <p:grpSpPr>
                <a:xfrm rot="900000">
                  <a:off x="4194247" y="4741512"/>
                  <a:ext cx="639480" cy="600403"/>
                  <a:chOff x="4671151" y="2982104"/>
                  <a:chExt cx="746707" cy="701078"/>
                </a:xfrm>
              </p:grpSpPr>
              <p:sp>
                <p:nvSpPr>
                  <p:cNvPr id="179" name="フリーフォーム: 図形 178">
                    <a:extLst>
                      <a:ext uri="{FF2B5EF4-FFF2-40B4-BE49-F238E27FC236}">
                        <a16:creationId xmlns:a16="http://schemas.microsoft.com/office/drawing/2014/main" id="{258DF7B9-E229-4769-8504-50C79313DF46}"/>
                      </a:ext>
                    </a:extLst>
                  </p:cNvPr>
                  <p:cNvSpPr/>
                  <p:nvPr/>
                </p:nvSpPr>
                <p:spPr>
                  <a:xfrm rot="13500000">
                    <a:off x="4849363" y="3225292"/>
                    <a:ext cx="279678" cy="636102"/>
                  </a:xfrm>
                  <a:custGeom>
                    <a:avLst/>
                    <a:gdLst>
                      <a:gd name="connsiteX0" fmla="*/ 209390 w 319178"/>
                      <a:gd name="connsiteY0" fmla="*/ 725941 h 725941"/>
                      <a:gd name="connsiteX1" fmla="*/ 60038 w 319178"/>
                      <a:gd name="connsiteY1" fmla="*/ 725941 h 725941"/>
                      <a:gd name="connsiteX2" fmla="*/ 84202 w 319178"/>
                      <a:gd name="connsiteY2" fmla="*/ 344689 h 725941"/>
                      <a:gd name="connsiteX3" fmla="*/ 79633 w 319178"/>
                      <a:gd name="connsiteY3" fmla="*/ 341609 h 725941"/>
                      <a:gd name="connsiteX4" fmla="*/ 54451 w 319178"/>
                      <a:gd name="connsiteY4" fmla="*/ 280815 h 725941"/>
                      <a:gd name="connsiteX5" fmla="*/ 54452 w 319178"/>
                      <a:gd name="connsiteY5" fmla="*/ 209938 h 725941"/>
                      <a:gd name="connsiteX6" fmla="*/ 1865 w 319178"/>
                      <a:gd name="connsiteY6" fmla="*/ 110804 h 725941"/>
                      <a:gd name="connsiteX7" fmla="*/ 8491 w 319178"/>
                      <a:gd name="connsiteY7" fmla="*/ 89206 h 725941"/>
                      <a:gd name="connsiteX8" fmla="*/ 14572 w 319178"/>
                      <a:gd name="connsiteY8" fmla="*/ 87402 h 725941"/>
                      <a:gd name="connsiteX9" fmla="*/ 30088 w 319178"/>
                      <a:gd name="connsiteY9" fmla="*/ 95833 h 725941"/>
                      <a:gd name="connsiteX10" fmla="*/ 78155 w 319178"/>
                      <a:gd name="connsiteY10" fmla="*/ 174591 h 725941"/>
                      <a:gd name="connsiteX11" fmla="*/ 50927 w 319178"/>
                      <a:gd name="connsiteY11" fmla="*/ 63234 h 725941"/>
                      <a:gd name="connsiteX12" fmla="*/ 64924 w 319178"/>
                      <a:gd name="connsiteY12" fmla="*/ 38992 h 725941"/>
                      <a:gd name="connsiteX13" fmla="*/ 72768 w 319178"/>
                      <a:gd name="connsiteY13" fmla="*/ 38500 h 725941"/>
                      <a:gd name="connsiteX14" fmla="*/ 89166 w 319178"/>
                      <a:gd name="connsiteY14" fmla="*/ 52988 h 725941"/>
                      <a:gd name="connsiteX15" fmla="*/ 121100 w 319178"/>
                      <a:gd name="connsiteY15" fmla="*/ 168896 h 725941"/>
                      <a:gd name="connsiteX16" fmla="*/ 129806 w 319178"/>
                      <a:gd name="connsiteY16" fmla="*/ 19058 h 725941"/>
                      <a:gd name="connsiteX17" fmla="*/ 148864 w 319178"/>
                      <a:gd name="connsiteY17" fmla="*/ 0 h 725941"/>
                      <a:gd name="connsiteX18" fmla="*/ 167923 w 319178"/>
                      <a:gd name="connsiteY18" fmla="*/ 19058 h 725941"/>
                      <a:gd name="connsiteX19" fmla="*/ 167923 w 319178"/>
                      <a:gd name="connsiteY19" fmla="*/ 171004 h 725941"/>
                      <a:gd name="connsiteX20" fmla="*/ 211672 w 319178"/>
                      <a:gd name="connsiteY20" fmla="*/ 48186 h 725941"/>
                      <a:gd name="connsiteX21" fmla="*/ 234904 w 319178"/>
                      <a:gd name="connsiteY21" fmla="*/ 34773 h 725941"/>
                      <a:gd name="connsiteX22" fmla="*/ 248318 w 319178"/>
                      <a:gd name="connsiteY22" fmla="*/ 58006 h 725941"/>
                      <a:gd name="connsiteX23" fmla="*/ 220122 w 319178"/>
                      <a:gd name="connsiteY23" fmla="*/ 173980 h 725941"/>
                      <a:gd name="connsiteX24" fmla="*/ 231625 w 319178"/>
                      <a:gd name="connsiteY24" fmla="*/ 216555 h 725941"/>
                      <a:gd name="connsiteX25" fmla="*/ 278671 w 319178"/>
                      <a:gd name="connsiteY25" fmla="*/ 171598 h 725941"/>
                      <a:gd name="connsiteX26" fmla="*/ 312229 w 319178"/>
                      <a:gd name="connsiteY26" fmla="*/ 171598 h 725941"/>
                      <a:gd name="connsiteX27" fmla="*/ 312228 w 319178"/>
                      <a:gd name="connsiteY27" fmla="*/ 171598 h 725941"/>
                      <a:gd name="connsiteX28" fmla="*/ 312228 w 319178"/>
                      <a:gd name="connsiteY28" fmla="*/ 205156 h 725941"/>
                      <a:gd name="connsiteX29" fmla="*/ 224657 w 319178"/>
                      <a:gd name="connsiteY29" fmla="*/ 298142 h 725941"/>
                      <a:gd name="connsiteX30" fmla="*/ 195116 w 319178"/>
                      <a:gd name="connsiteY30" fmla="*/ 347158 h 725941"/>
                      <a:gd name="connsiteX31" fmla="*/ 185724 w 319178"/>
                      <a:gd name="connsiteY31" fmla="*/ 352546 h 7259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319178" h="725941">
                        <a:moveTo>
                          <a:pt x="209390" y="725941"/>
                        </a:moveTo>
                        <a:lnTo>
                          <a:pt x="60038" y="725941"/>
                        </a:lnTo>
                        <a:lnTo>
                          <a:pt x="84202" y="344689"/>
                        </a:lnTo>
                        <a:lnTo>
                          <a:pt x="79633" y="341609"/>
                        </a:lnTo>
                        <a:cubicBezTo>
                          <a:pt x="64075" y="326050"/>
                          <a:pt x="54451" y="304556"/>
                          <a:pt x="54451" y="280815"/>
                        </a:cubicBezTo>
                        <a:lnTo>
                          <a:pt x="54452" y="209938"/>
                        </a:lnTo>
                        <a:lnTo>
                          <a:pt x="1865" y="110804"/>
                        </a:lnTo>
                        <a:cubicBezTo>
                          <a:pt x="-2269" y="103010"/>
                          <a:pt x="697" y="93340"/>
                          <a:pt x="8491" y="89206"/>
                        </a:cubicBezTo>
                        <a:cubicBezTo>
                          <a:pt x="10439" y="88173"/>
                          <a:pt x="12505" y="87583"/>
                          <a:pt x="14572" y="87402"/>
                        </a:cubicBezTo>
                        <a:cubicBezTo>
                          <a:pt x="20773" y="86857"/>
                          <a:pt x="26988" y="89987"/>
                          <a:pt x="30088" y="95833"/>
                        </a:cubicBezTo>
                        <a:cubicBezTo>
                          <a:pt x="46110" y="122085"/>
                          <a:pt x="71566" y="179336"/>
                          <a:pt x="78155" y="174591"/>
                        </a:cubicBezTo>
                        <a:cubicBezTo>
                          <a:pt x="84743" y="169845"/>
                          <a:pt x="60003" y="100353"/>
                          <a:pt x="50927" y="63234"/>
                        </a:cubicBezTo>
                        <a:cubicBezTo>
                          <a:pt x="48098" y="52675"/>
                          <a:pt x="54365" y="41821"/>
                          <a:pt x="64924" y="38992"/>
                        </a:cubicBezTo>
                        <a:cubicBezTo>
                          <a:pt x="67564" y="38284"/>
                          <a:pt x="70222" y="38146"/>
                          <a:pt x="72768" y="38500"/>
                        </a:cubicBezTo>
                        <a:cubicBezTo>
                          <a:pt x="80408" y="39564"/>
                          <a:pt x="87044" y="45069"/>
                          <a:pt x="89166" y="52988"/>
                        </a:cubicBezTo>
                        <a:cubicBezTo>
                          <a:pt x="99985" y="93364"/>
                          <a:pt x="113673" y="169933"/>
                          <a:pt x="121100" y="168896"/>
                        </a:cubicBezTo>
                        <a:cubicBezTo>
                          <a:pt x="128527" y="167858"/>
                          <a:pt x="127078" y="70745"/>
                          <a:pt x="129806" y="19058"/>
                        </a:cubicBezTo>
                        <a:cubicBezTo>
                          <a:pt x="129806" y="8533"/>
                          <a:pt x="138338" y="0"/>
                          <a:pt x="148864" y="0"/>
                        </a:cubicBezTo>
                        <a:cubicBezTo>
                          <a:pt x="159390" y="0"/>
                          <a:pt x="167923" y="8533"/>
                          <a:pt x="167923" y="19058"/>
                        </a:cubicBezTo>
                        <a:cubicBezTo>
                          <a:pt x="167923" y="70577"/>
                          <a:pt x="160650" y="169997"/>
                          <a:pt x="167923" y="171004"/>
                        </a:cubicBezTo>
                        <a:cubicBezTo>
                          <a:pt x="175195" y="172011"/>
                          <a:pt x="197089" y="89996"/>
                          <a:pt x="211672" y="48186"/>
                        </a:cubicBezTo>
                        <a:cubicBezTo>
                          <a:pt x="214383" y="38067"/>
                          <a:pt x="224784" y="32061"/>
                          <a:pt x="234904" y="34773"/>
                        </a:cubicBezTo>
                        <a:cubicBezTo>
                          <a:pt x="245024" y="37485"/>
                          <a:pt x="251029" y="47886"/>
                          <a:pt x="248318" y="58006"/>
                        </a:cubicBezTo>
                        <a:cubicBezTo>
                          <a:pt x="237353" y="98926"/>
                          <a:pt x="223949" y="157475"/>
                          <a:pt x="220122" y="173980"/>
                        </a:cubicBezTo>
                        <a:cubicBezTo>
                          <a:pt x="216296" y="190484"/>
                          <a:pt x="210734" y="213676"/>
                          <a:pt x="231625" y="216555"/>
                        </a:cubicBezTo>
                        <a:cubicBezTo>
                          <a:pt x="239475" y="212535"/>
                          <a:pt x="262989" y="186584"/>
                          <a:pt x="278671" y="171598"/>
                        </a:cubicBezTo>
                        <a:cubicBezTo>
                          <a:pt x="287937" y="162331"/>
                          <a:pt x="302962" y="162331"/>
                          <a:pt x="312229" y="171598"/>
                        </a:cubicBezTo>
                        <a:lnTo>
                          <a:pt x="312228" y="171598"/>
                        </a:lnTo>
                        <a:cubicBezTo>
                          <a:pt x="321495" y="180865"/>
                          <a:pt x="321495" y="195890"/>
                          <a:pt x="312228" y="205156"/>
                        </a:cubicBezTo>
                        <a:lnTo>
                          <a:pt x="224657" y="298142"/>
                        </a:lnTo>
                        <a:cubicBezTo>
                          <a:pt x="220648" y="317731"/>
                          <a:pt x="209978" y="334893"/>
                          <a:pt x="195116" y="347158"/>
                        </a:cubicBezTo>
                        <a:lnTo>
                          <a:pt x="185724" y="35254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0" name="四角形: 上の 2 つの角を丸める 179">
                    <a:extLst>
                      <a:ext uri="{FF2B5EF4-FFF2-40B4-BE49-F238E27FC236}">
                        <a16:creationId xmlns:a16="http://schemas.microsoft.com/office/drawing/2014/main" id="{7A8E46C7-6766-411A-8878-15AF00EB7AF4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5201022" y="2982104"/>
                    <a:ext cx="216836" cy="40824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00B050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151" name="グループ化 150">
              <a:extLst>
                <a:ext uri="{FF2B5EF4-FFF2-40B4-BE49-F238E27FC236}">
                  <a16:creationId xmlns:a16="http://schemas.microsoft.com/office/drawing/2014/main" id="{0C5A1E60-56A1-46DD-8E12-D92502ADB73B}"/>
                </a:ext>
              </a:extLst>
            </p:cNvPr>
            <p:cNvGrpSpPr/>
            <p:nvPr/>
          </p:nvGrpSpPr>
          <p:grpSpPr>
            <a:xfrm rot="20700000">
              <a:off x="4892976" y="4158262"/>
              <a:ext cx="864524" cy="878082"/>
              <a:chOff x="4404978" y="3904614"/>
              <a:chExt cx="817897" cy="830725"/>
            </a:xfrm>
          </p:grpSpPr>
          <p:grpSp>
            <p:nvGrpSpPr>
              <p:cNvPr id="158" name="グループ化 157">
                <a:extLst>
                  <a:ext uri="{FF2B5EF4-FFF2-40B4-BE49-F238E27FC236}">
                    <a16:creationId xmlns:a16="http://schemas.microsoft.com/office/drawing/2014/main" id="{FAD3D909-656C-45F4-A7E3-091041E20A67}"/>
                  </a:ext>
                </a:extLst>
              </p:cNvPr>
              <p:cNvGrpSpPr/>
              <p:nvPr/>
            </p:nvGrpSpPr>
            <p:grpSpPr>
              <a:xfrm rot="900000">
                <a:off x="4404978" y="3955521"/>
                <a:ext cx="771151" cy="779818"/>
                <a:chOff x="2117958" y="1118240"/>
                <a:chExt cx="771151" cy="779818"/>
              </a:xfrm>
            </p:grpSpPr>
            <p:sp>
              <p:nvSpPr>
                <p:cNvPr id="165" name="楕円 95">
                  <a:extLst>
                    <a:ext uri="{FF2B5EF4-FFF2-40B4-BE49-F238E27FC236}">
                      <a16:creationId xmlns:a16="http://schemas.microsoft.com/office/drawing/2014/main" id="{B781D725-7ACB-46E1-BF0C-D3CF8A968682}"/>
                    </a:ext>
                  </a:extLst>
                </p:cNvPr>
                <p:cNvSpPr/>
                <p:nvPr/>
              </p:nvSpPr>
              <p:spPr>
                <a:xfrm rot="20700000">
                  <a:off x="2117958" y="1602295"/>
                  <a:ext cx="106747" cy="135820"/>
                </a:xfrm>
                <a:custGeom>
                  <a:avLst/>
                  <a:gdLst>
                    <a:gd name="connsiteX0" fmla="*/ 0 w 173074"/>
                    <a:gd name="connsiteY0" fmla="*/ 165790 h 331579"/>
                    <a:gd name="connsiteX1" fmla="*/ 86537 w 173074"/>
                    <a:gd name="connsiteY1" fmla="*/ 0 h 331579"/>
                    <a:gd name="connsiteX2" fmla="*/ 173074 w 173074"/>
                    <a:gd name="connsiteY2" fmla="*/ 165790 h 331579"/>
                    <a:gd name="connsiteX3" fmla="*/ 86537 w 173074"/>
                    <a:gd name="connsiteY3" fmla="*/ 331580 h 331579"/>
                    <a:gd name="connsiteX4" fmla="*/ 0 w 173074"/>
                    <a:gd name="connsiteY4" fmla="*/ 165790 h 331579"/>
                    <a:gd name="connsiteX0" fmla="*/ 0 w 173074"/>
                    <a:gd name="connsiteY0" fmla="*/ 165790 h 186514"/>
                    <a:gd name="connsiteX1" fmla="*/ 86537 w 173074"/>
                    <a:gd name="connsiteY1" fmla="*/ 0 h 186514"/>
                    <a:gd name="connsiteX2" fmla="*/ 173074 w 173074"/>
                    <a:gd name="connsiteY2" fmla="*/ 165790 h 186514"/>
                    <a:gd name="connsiteX3" fmla="*/ 0 w 173074"/>
                    <a:gd name="connsiteY3" fmla="*/ 165790 h 186514"/>
                    <a:gd name="connsiteX0" fmla="*/ 6831 w 179905"/>
                    <a:gd name="connsiteY0" fmla="*/ 165790 h 197941"/>
                    <a:gd name="connsiteX1" fmla="*/ 93368 w 179905"/>
                    <a:gd name="connsiteY1" fmla="*/ 0 h 197941"/>
                    <a:gd name="connsiteX2" fmla="*/ 179905 w 179905"/>
                    <a:gd name="connsiteY2" fmla="*/ 165790 h 197941"/>
                    <a:gd name="connsiteX3" fmla="*/ 6831 w 179905"/>
                    <a:gd name="connsiteY3" fmla="*/ 165790 h 197941"/>
                    <a:gd name="connsiteX0" fmla="*/ 477 w 173558"/>
                    <a:gd name="connsiteY0" fmla="*/ 203890 h 227056"/>
                    <a:gd name="connsiteX1" fmla="*/ 127495 w 173558"/>
                    <a:gd name="connsiteY1" fmla="*/ 0 h 227056"/>
                    <a:gd name="connsiteX2" fmla="*/ 173551 w 173558"/>
                    <a:gd name="connsiteY2" fmla="*/ 203890 h 227056"/>
                    <a:gd name="connsiteX3" fmla="*/ 477 w 173558"/>
                    <a:gd name="connsiteY3" fmla="*/ 203890 h 227056"/>
                    <a:gd name="connsiteX0" fmla="*/ 2534 w 175615"/>
                    <a:gd name="connsiteY0" fmla="*/ 203890 h 234288"/>
                    <a:gd name="connsiteX1" fmla="*/ 129552 w 175615"/>
                    <a:gd name="connsiteY1" fmla="*/ 0 h 234288"/>
                    <a:gd name="connsiteX2" fmla="*/ 175608 w 175615"/>
                    <a:gd name="connsiteY2" fmla="*/ 203890 h 234288"/>
                    <a:gd name="connsiteX3" fmla="*/ 2534 w 175615"/>
                    <a:gd name="connsiteY3" fmla="*/ 203890 h 234288"/>
                    <a:gd name="connsiteX0" fmla="*/ 2185 w 175259"/>
                    <a:gd name="connsiteY0" fmla="*/ 184035 h 224032"/>
                    <a:gd name="connsiteX1" fmla="*/ 129203 w 175259"/>
                    <a:gd name="connsiteY1" fmla="*/ 59 h 224032"/>
                    <a:gd name="connsiteX2" fmla="*/ 175259 w 175259"/>
                    <a:gd name="connsiteY2" fmla="*/ 203949 h 224032"/>
                    <a:gd name="connsiteX3" fmla="*/ 2185 w 175259"/>
                    <a:gd name="connsiteY3" fmla="*/ 184035 h 2240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75259" h="224032">
                      <a:moveTo>
                        <a:pt x="2185" y="184035"/>
                      </a:moveTo>
                      <a:cubicBezTo>
                        <a:pt x="-17397" y="132351"/>
                        <a:pt x="100357" y="-3260"/>
                        <a:pt x="129203" y="59"/>
                      </a:cubicBezTo>
                      <a:cubicBezTo>
                        <a:pt x="158049" y="3378"/>
                        <a:pt x="175259" y="112386"/>
                        <a:pt x="175259" y="203949"/>
                      </a:cubicBezTo>
                      <a:cubicBezTo>
                        <a:pt x="160836" y="231581"/>
                        <a:pt x="21767" y="235719"/>
                        <a:pt x="2185" y="184035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" name="フリーフォーム: 図形 165">
                  <a:extLst>
                    <a:ext uri="{FF2B5EF4-FFF2-40B4-BE49-F238E27FC236}">
                      <a16:creationId xmlns:a16="http://schemas.microsoft.com/office/drawing/2014/main" id="{218735BF-1F47-4C9D-8EB7-0B67197AB367}"/>
                    </a:ext>
                  </a:extLst>
                </p:cNvPr>
                <p:cNvSpPr/>
                <p:nvPr/>
              </p:nvSpPr>
              <p:spPr>
                <a:xfrm rot="20700000">
                  <a:off x="2132261" y="1118240"/>
                  <a:ext cx="756848" cy="779818"/>
                </a:xfrm>
                <a:custGeom>
                  <a:avLst/>
                  <a:gdLst>
                    <a:gd name="connsiteX0" fmla="*/ 656151 w 841700"/>
                    <a:gd name="connsiteY0" fmla="*/ 75995 h 889954"/>
                    <a:gd name="connsiteX1" fmla="*/ 841700 w 841700"/>
                    <a:gd name="connsiteY1" fmla="*/ 444977 h 889954"/>
                    <a:gd name="connsiteX2" fmla="*/ 420850 w 841700"/>
                    <a:gd name="connsiteY2" fmla="*/ 889954 h 889954"/>
                    <a:gd name="connsiteX3" fmla="*/ 185549 w 841700"/>
                    <a:gd name="connsiteY3" fmla="*/ 813959 h 889954"/>
                    <a:gd name="connsiteX4" fmla="*/ 150185 w 841700"/>
                    <a:gd name="connsiteY4" fmla="*/ 783109 h 889954"/>
                    <a:gd name="connsiteX5" fmla="*/ 153951 w 841700"/>
                    <a:gd name="connsiteY5" fmla="*/ 776806 h 889954"/>
                    <a:gd name="connsiteX6" fmla="*/ 181520 w 841700"/>
                    <a:gd name="connsiteY6" fmla="*/ 654871 h 889954"/>
                    <a:gd name="connsiteX7" fmla="*/ 51907 w 841700"/>
                    <a:gd name="connsiteY7" fmla="*/ 654871 h 889954"/>
                    <a:gd name="connsiteX8" fmla="*/ 33072 w 841700"/>
                    <a:gd name="connsiteY8" fmla="*/ 618182 h 889954"/>
                    <a:gd name="connsiteX9" fmla="*/ 0 w 841700"/>
                    <a:gd name="connsiteY9" fmla="*/ 444977 h 889954"/>
                    <a:gd name="connsiteX10" fmla="*/ 420850 w 841700"/>
                    <a:gd name="connsiteY10" fmla="*/ 0 h 889954"/>
                    <a:gd name="connsiteX11" fmla="*/ 656151 w 841700"/>
                    <a:gd name="connsiteY11" fmla="*/ 75995 h 889954"/>
                    <a:gd name="connsiteX0" fmla="*/ 656151 w 841700"/>
                    <a:gd name="connsiteY0" fmla="*/ 75995 h 889954"/>
                    <a:gd name="connsiteX1" fmla="*/ 841700 w 841700"/>
                    <a:gd name="connsiteY1" fmla="*/ 444977 h 889954"/>
                    <a:gd name="connsiteX2" fmla="*/ 420850 w 841700"/>
                    <a:gd name="connsiteY2" fmla="*/ 889954 h 889954"/>
                    <a:gd name="connsiteX3" fmla="*/ 185549 w 841700"/>
                    <a:gd name="connsiteY3" fmla="*/ 813959 h 889954"/>
                    <a:gd name="connsiteX4" fmla="*/ 150185 w 841700"/>
                    <a:gd name="connsiteY4" fmla="*/ 783109 h 889954"/>
                    <a:gd name="connsiteX5" fmla="*/ 181520 w 841700"/>
                    <a:gd name="connsiteY5" fmla="*/ 654871 h 889954"/>
                    <a:gd name="connsiteX6" fmla="*/ 51907 w 841700"/>
                    <a:gd name="connsiteY6" fmla="*/ 654871 h 889954"/>
                    <a:gd name="connsiteX7" fmla="*/ 33072 w 841700"/>
                    <a:gd name="connsiteY7" fmla="*/ 618182 h 889954"/>
                    <a:gd name="connsiteX8" fmla="*/ 0 w 841700"/>
                    <a:gd name="connsiteY8" fmla="*/ 444977 h 889954"/>
                    <a:gd name="connsiteX9" fmla="*/ 420850 w 841700"/>
                    <a:gd name="connsiteY9" fmla="*/ 0 h 889954"/>
                    <a:gd name="connsiteX10" fmla="*/ 656151 w 841700"/>
                    <a:gd name="connsiteY10" fmla="*/ 75995 h 8899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41700" h="889954">
                      <a:moveTo>
                        <a:pt x="656151" y="75995"/>
                      </a:moveTo>
                      <a:cubicBezTo>
                        <a:pt x="768098" y="155961"/>
                        <a:pt x="841700" y="291381"/>
                        <a:pt x="841700" y="444977"/>
                      </a:cubicBezTo>
                      <a:cubicBezTo>
                        <a:pt x="841700" y="690731"/>
                        <a:pt x="653279" y="889954"/>
                        <a:pt x="420850" y="889954"/>
                      </a:cubicBezTo>
                      <a:cubicBezTo>
                        <a:pt x="333689" y="889954"/>
                        <a:pt x="252717" y="861938"/>
                        <a:pt x="185549" y="813959"/>
                      </a:cubicBezTo>
                      <a:lnTo>
                        <a:pt x="150185" y="783109"/>
                      </a:lnTo>
                      <a:lnTo>
                        <a:pt x="181520" y="654871"/>
                      </a:lnTo>
                      <a:lnTo>
                        <a:pt x="51907" y="654871"/>
                      </a:lnTo>
                      <a:lnTo>
                        <a:pt x="33072" y="618182"/>
                      </a:lnTo>
                      <a:cubicBezTo>
                        <a:pt x="11776" y="564946"/>
                        <a:pt x="0" y="506416"/>
                        <a:pt x="0" y="444977"/>
                      </a:cubicBezTo>
                      <a:cubicBezTo>
                        <a:pt x="0" y="199223"/>
                        <a:pt x="188421" y="0"/>
                        <a:pt x="420850" y="0"/>
                      </a:cubicBezTo>
                      <a:cubicBezTo>
                        <a:pt x="508011" y="0"/>
                        <a:pt x="588983" y="28016"/>
                        <a:pt x="656151" y="75995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" name="楕円 166">
                  <a:extLst>
                    <a:ext uri="{FF2B5EF4-FFF2-40B4-BE49-F238E27FC236}">
                      <a16:creationId xmlns:a16="http://schemas.microsoft.com/office/drawing/2014/main" id="{FDF979F7-5FE7-4D21-868D-9C793F409B06}"/>
                    </a:ext>
                  </a:extLst>
                </p:cNvPr>
                <p:cNvSpPr/>
                <p:nvPr/>
              </p:nvSpPr>
              <p:spPr>
                <a:xfrm rot="20700000">
                  <a:off x="2204580" y="1509773"/>
                  <a:ext cx="55294" cy="108834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F10E860D-267F-4BD0-8860-219C963FB024}"/>
                  </a:ext>
                </a:extLst>
              </p:cNvPr>
              <p:cNvSpPr/>
              <p:nvPr/>
            </p:nvSpPr>
            <p:spPr>
              <a:xfrm>
                <a:off x="4436330" y="3904614"/>
                <a:ext cx="786545" cy="517116"/>
              </a:xfrm>
              <a:custGeom>
                <a:avLst/>
                <a:gdLst>
                  <a:gd name="connsiteX0" fmla="*/ 347439 w 786545"/>
                  <a:gd name="connsiteY0" fmla="*/ 0 h 517116"/>
                  <a:gd name="connsiteX1" fmla="*/ 383952 w 786545"/>
                  <a:gd name="connsiteY1" fmla="*/ 3611 h 517116"/>
                  <a:gd name="connsiteX2" fmla="*/ 420464 w 786545"/>
                  <a:gd name="connsiteY2" fmla="*/ 0 h 517116"/>
                  <a:gd name="connsiteX3" fmla="*/ 786545 w 786545"/>
                  <a:gd name="connsiteY3" fmla="*/ 359093 h 517116"/>
                  <a:gd name="connsiteX4" fmla="*/ 764331 w 786545"/>
                  <a:gd name="connsiteY4" fmla="*/ 482562 h 517116"/>
                  <a:gd name="connsiteX5" fmla="*/ 752901 w 786545"/>
                  <a:gd name="connsiteY5" fmla="*/ 506596 h 517116"/>
                  <a:gd name="connsiteX6" fmla="*/ 730678 w 786545"/>
                  <a:gd name="connsiteY6" fmla="*/ 502843 h 517116"/>
                  <a:gd name="connsiteX7" fmla="*/ 635082 w 786545"/>
                  <a:gd name="connsiteY7" fmla="*/ 497601 h 517116"/>
                  <a:gd name="connsiteX8" fmla="*/ 539487 w 786545"/>
                  <a:gd name="connsiteY8" fmla="*/ 502843 h 517116"/>
                  <a:gd name="connsiteX9" fmla="*/ 454965 w 786545"/>
                  <a:gd name="connsiteY9" fmla="*/ 517116 h 517116"/>
                  <a:gd name="connsiteX10" fmla="*/ 448789 w 786545"/>
                  <a:gd name="connsiteY10" fmla="*/ 446966 h 517116"/>
                  <a:gd name="connsiteX11" fmla="*/ 421871 w 786545"/>
                  <a:gd name="connsiteY11" fmla="*/ 325950 h 517116"/>
                  <a:gd name="connsiteX12" fmla="*/ 414619 w 786545"/>
                  <a:gd name="connsiteY12" fmla="*/ 313660 h 517116"/>
                  <a:gd name="connsiteX13" fmla="*/ 416357 w 786545"/>
                  <a:gd name="connsiteY13" fmla="*/ 309453 h 517116"/>
                  <a:gd name="connsiteX14" fmla="*/ 82338 w 786545"/>
                  <a:gd name="connsiteY14" fmla="*/ 248271 h 517116"/>
                  <a:gd name="connsiteX15" fmla="*/ 0 w 786545"/>
                  <a:gd name="connsiteY15" fmla="*/ 251316 h 517116"/>
                  <a:gd name="connsiteX16" fmla="*/ 10127 w 786545"/>
                  <a:gd name="connsiteY16" fmla="*/ 219318 h 517116"/>
                  <a:gd name="connsiteX17" fmla="*/ 347439 w 786545"/>
                  <a:gd name="connsiteY17" fmla="*/ 0 h 517116"/>
                  <a:gd name="connsiteX0" fmla="*/ 347439 w 786545"/>
                  <a:gd name="connsiteY0" fmla="*/ 0 h 517116"/>
                  <a:gd name="connsiteX1" fmla="*/ 383952 w 786545"/>
                  <a:gd name="connsiteY1" fmla="*/ 3611 h 517116"/>
                  <a:gd name="connsiteX2" fmla="*/ 420464 w 786545"/>
                  <a:gd name="connsiteY2" fmla="*/ 0 h 517116"/>
                  <a:gd name="connsiteX3" fmla="*/ 786545 w 786545"/>
                  <a:gd name="connsiteY3" fmla="*/ 359093 h 517116"/>
                  <a:gd name="connsiteX4" fmla="*/ 764331 w 786545"/>
                  <a:gd name="connsiteY4" fmla="*/ 482562 h 517116"/>
                  <a:gd name="connsiteX5" fmla="*/ 752901 w 786545"/>
                  <a:gd name="connsiteY5" fmla="*/ 506596 h 517116"/>
                  <a:gd name="connsiteX6" fmla="*/ 730678 w 786545"/>
                  <a:gd name="connsiteY6" fmla="*/ 502843 h 517116"/>
                  <a:gd name="connsiteX7" fmla="*/ 635082 w 786545"/>
                  <a:gd name="connsiteY7" fmla="*/ 497601 h 517116"/>
                  <a:gd name="connsiteX8" fmla="*/ 539487 w 786545"/>
                  <a:gd name="connsiteY8" fmla="*/ 502843 h 517116"/>
                  <a:gd name="connsiteX9" fmla="*/ 454965 w 786545"/>
                  <a:gd name="connsiteY9" fmla="*/ 517116 h 517116"/>
                  <a:gd name="connsiteX10" fmla="*/ 448789 w 786545"/>
                  <a:gd name="connsiteY10" fmla="*/ 446966 h 517116"/>
                  <a:gd name="connsiteX11" fmla="*/ 421871 w 786545"/>
                  <a:gd name="connsiteY11" fmla="*/ 325950 h 517116"/>
                  <a:gd name="connsiteX12" fmla="*/ 414619 w 786545"/>
                  <a:gd name="connsiteY12" fmla="*/ 313660 h 517116"/>
                  <a:gd name="connsiteX13" fmla="*/ 82338 w 786545"/>
                  <a:gd name="connsiteY13" fmla="*/ 248271 h 517116"/>
                  <a:gd name="connsiteX14" fmla="*/ 0 w 786545"/>
                  <a:gd name="connsiteY14" fmla="*/ 251316 h 517116"/>
                  <a:gd name="connsiteX15" fmla="*/ 10127 w 786545"/>
                  <a:gd name="connsiteY15" fmla="*/ 219318 h 517116"/>
                  <a:gd name="connsiteX16" fmla="*/ 347439 w 786545"/>
                  <a:gd name="connsiteY16" fmla="*/ 0 h 517116"/>
                  <a:gd name="connsiteX0" fmla="*/ 347439 w 786545"/>
                  <a:gd name="connsiteY0" fmla="*/ 0 h 517116"/>
                  <a:gd name="connsiteX1" fmla="*/ 383952 w 786545"/>
                  <a:gd name="connsiteY1" fmla="*/ 3611 h 517116"/>
                  <a:gd name="connsiteX2" fmla="*/ 420464 w 786545"/>
                  <a:gd name="connsiteY2" fmla="*/ 0 h 517116"/>
                  <a:gd name="connsiteX3" fmla="*/ 786545 w 786545"/>
                  <a:gd name="connsiteY3" fmla="*/ 359093 h 517116"/>
                  <a:gd name="connsiteX4" fmla="*/ 764331 w 786545"/>
                  <a:gd name="connsiteY4" fmla="*/ 482562 h 517116"/>
                  <a:gd name="connsiteX5" fmla="*/ 752901 w 786545"/>
                  <a:gd name="connsiteY5" fmla="*/ 506596 h 517116"/>
                  <a:gd name="connsiteX6" fmla="*/ 730678 w 786545"/>
                  <a:gd name="connsiteY6" fmla="*/ 502843 h 517116"/>
                  <a:gd name="connsiteX7" fmla="*/ 635082 w 786545"/>
                  <a:gd name="connsiteY7" fmla="*/ 497601 h 517116"/>
                  <a:gd name="connsiteX8" fmla="*/ 539487 w 786545"/>
                  <a:gd name="connsiteY8" fmla="*/ 502843 h 517116"/>
                  <a:gd name="connsiteX9" fmla="*/ 454965 w 786545"/>
                  <a:gd name="connsiteY9" fmla="*/ 517116 h 517116"/>
                  <a:gd name="connsiteX10" fmla="*/ 448789 w 786545"/>
                  <a:gd name="connsiteY10" fmla="*/ 446966 h 517116"/>
                  <a:gd name="connsiteX11" fmla="*/ 421871 w 786545"/>
                  <a:gd name="connsiteY11" fmla="*/ 325950 h 517116"/>
                  <a:gd name="connsiteX12" fmla="*/ 82338 w 786545"/>
                  <a:gd name="connsiteY12" fmla="*/ 248271 h 517116"/>
                  <a:gd name="connsiteX13" fmla="*/ 0 w 786545"/>
                  <a:gd name="connsiteY13" fmla="*/ 251316 h 517116"/>
                  <a:gd name="connsiteX14" fmla="*/ 10127 w 786545"/>
                  <a:gd name="connsiteY14" fmla="*/ 219318 h 517116"/>
                  <a:gd name="connsiteX15" fmla="*/ 347439 w 786545"/>
                  <a:gd name="connsiteY15" fmla="*/ 0 h 517116"/>
                  <a:gd name="connsiteX0" fmla="*/ 347439 w 786545"/>
                  <a:gd name="connsiteY0" fmla="*/ 0 h 517116"/>
                  <a:gd name="connsiteX1" fmla="*/ 383952 w 786545"/>
                  <a:gd name="connsiteY1" fmla="*/ 3611 h 517116"/>
                  <a:gd name="connsiteX2" fmla="*/ 420464 w 786545"/>
                  <a:gd name="connsiteY2" fmla="*/ 0 h 517116"/>
                  <a:gd name="connsiteX3" fmla="*/ 786545 w 786545"/>
                  <a:gd name="connsiteY3" fmla="*/ 359093 h 517116"/>
                  <a:gd name="connsiteX4" fmla="*/ 764331 w 786545"/>
                  <a:gd name="connsiteY4" fmla="*/ 482562 h 517116"/>
                  <a:gd name="connsiteX5" fmla="*/ 752901 w 786545"/>
                  <a:gd name="connsiteY5" fmla="*/ 506596 h 517116"/>
                  <a:gd name="connsiteX6" fmla="*/ 730678 w 786545"/>
                  <a:gd name="connsiteY6" fmla="*/ 502843 h 517116"/>
                  <a:gd name="connsiteX7" fmla="*/ 635082 w 786545"/>
                  <a:gd name="connsiteY7" fmla="*/ 497601 h 517116"/>
                  <a:gd name="connsiteX8" fmla="*/ 539487 w 786545"/>
                  <a:gd name="connsiteY8" fmla="*/ 502843 h 517116"/>
                  <a:gd name="connsiteX9" fmla="*/ 454965 w 786545"/>
                  <a:gd name="connsiteY9" fmla="*/ 517116 h 517116"/>
                  <a:gd name="connsiteX10" fmla="*/ 448789 w 786545"/>
                  <a:gd name="connsiteY10" fmla="*/ 446966 h 517116"/>
                  <a:gd name="connsiteX11" fmla="*/ 421871 w 786545"/>
                  <a:gd name="connsiteY11" fmla="*/ 325950 h 517116"/>
                  <a:gd name="connsiteX12" fmla="*/ 82338 w 786545"/>
                  <a:gd name="connsiteY12" fmla="*/ 248271 h 517116"/>
                  <a:gd name="connsiteX13" fmla="*/ 0 w 786545"/>
                  <a:gd name="connsiteY13" fmla="*/ 251316 h 517116"/>
                  <a:gd name="connsiteX14" fmla="*/ 10127 w 786545"/>
                  <a:gd name="connsiteY14" fmla="*/ 219318 h 517116"/>
                  <a:gd name="connsiteX15" fmla="*/ 347439 w 786545"/>
                  <a:gd name="connsiteY15" fmla="*/ 0 h 517116"/>
                  <a:gd name="connsiteX0" fmla="*/ 347439 w 786545"/>
                  <a:gd name="connsiteY0" fmla="*/ 0 h 517116"/>
                  <a:gd name="connsiteX1" fmla="*/ 383952 w 786545"/>
                  <a:gd name="connsiteY1" fmla="*/ 3611 h 517116"/>
                  <a:gd name="connsiteX2" fmla="*/ 420464 w 786545"/>
                  <a:gd name="connsiteY2" fmla="*/ 0 h 517116"/>
                  <a:gd name="connsiteX3" fmla="*/ 786545 w 786545"/>
                  <a:gd name="connsiteY3" fmla="*/ 359093 h 517116"/>
                  <a:gd name="connsiteX4" fmla="*/ 764331 w 786545"/>
                  <a:gd name="connsiteY4" fmla="*/ 482562 h 517116"/>
                  <a:gd name="connsiteX5" fmla="*/ 752901 w 786545"/>
                  <a:gd name="connsiteY5" fmla="*/ 506596 h 517116"/>
                  <a:gd name="connsiteX6" fmla="*/ 730678 w 786545"/>
                  <a:gd name="connsiteY6" fmla="*/ 502843 h 517116"/>
                  <a:gd name="connsiteX7" fmla="*/ 635082 w 786545"/>
                  <a:gd name="connsiteY7" fmla="*/ 497601 h 517116"/>
                  <a:gd name="connsiteX8" fmla="*/ 539487 w 786545"/>
                  <a:gd name="connsiteY8" fmla="*/ 502843 h 517116"/>
                  <a:gd name="connsiteX9" fmla="*/ 454965 w 786545"/>
                  <a:gd name="connsiteY9" fmla="*/ 517116 h 517116"/>
                  <a:gd name="connsiteX10" fmla="*/ 448789 w 786545"/>
                  <a:gd name="connsiteY10" fmla="*/ 446966 h 517116"/>
                  <a:gd name="connsiteX11" fmla="*/ 421871 w 786545"/>
                  <a:gd name="connsiteY11" fmla="*/ 325950 h 517116"/>
                  <a:gd name="connsiteX12" fmla="*/ 82338 w 786545"/>
                  <a:gd name="connsiteY12" fmla="*/ 248271 h 517116"/>
                  <a:gd name="connsiteX13" fmla="*/ 0 w 786545"/>
                  <a:gd name="connsiteY13" fmla="*/ 251316 h 517116"/>
                  <a:gd name="connsiteX14" fmla="*/ 10127 w 786545"/>
                  <a:gd name="connsiteY14" fmla="*/ 219318 h 517116"/>
                  <a:gd name="connsiteX15" fmla="*/ 347439 w 786545"/>
                  <a:gd name="connsiteY15" fmla="*/ 0 h 517116"/>
                  <a:gd name="connsiteX0" fmla="*/ 347439 w 786545"/>
                  <a:gd name="connsiteY0" fmla="*/ 0 h 517116"/>
                  <a:gd name="connsiteX1" fmla="*/ 383952 w 786545"/>
                  <a:gd name="connsiteY1" fmla="*/ 3611 h 517116"/>
                  <a:gd name="connsiteX2" fmla="*/ 420464 w 786545"/>
                  <a:gd name="connsiteY2" fmla="*/ 0 h 517116"/>
                  <a:gd name="connsiteX3" fmla="*/ 786545 w 786545"/>
                  <a:gd name="connsiteY3" fmla="*/ 359093 h 517116"/>
                  <a:gd name="connsiteX4" fmla="*/ 764331 w 786545"/>
                  <a:gd name="connsiteY4" fmla="*/ 482562 h 517116"/>
                  <a:gd name="connsiteX5" fmla="*/ 752901 w 786545"/>
                  <a:gd name="connsiteY5" fmla="*/ 506596 h 517116"/>
                  <a:gd name="connsiteX6" fmla="*/ 730678 w 786545"/>
                  <a:gd name="connsiteY6" fmla="*/ 502843 h 517116"/>
                  <a:gd name="connsiteX7" fmla="*/ 635082 w 786545"/>
                  <a:gd name="connsiteY7" fmla="*/ 497601 h 517116"/>
                  <a:gd name="connsiteX8" fmla="*/ 539487 w 786545"/>
                  <a:gd name="connsiteY8" fmla="*/ 502843 h 517116"/>
                  <a:gd name="connsiteX9" fmla="*/ 454965 w 786545"/>
                  <a:gd name="connsiteY9" fmla="*/ 517116 h 517116"/>
                  <a:gd name="connsiteX10" fmla="*/ 448789 w 786545"/>
                  <a:gd name="connsiteY10" fmla="*/ 446966 h 517116"/>
                  <a:gd name="connsiteX11" fmla="*/ 409965 w 786545"/>
                  <a:gd name="connsiteY11" fmla="*/ 359287 h 517116"/>
                  <a:gd name="connsiteX12" fmla="*/ 82338 w 786545"/>
                  <a:gd name="connsiteY12" fmla="*/ 248271 h 517116"/>
                  <a:gd name="connsiteX13" fmla="*/ 0 w 786545"/>
                  <a:gd name="connsiteY13" fmla="*/ 251316 h 517116"/>
                  <a:gd name="connsiteX14" fmla="*/ 10127 w 786545"/>
                  <a:gd name="connsiteY14" fmla="*/ 219318 h 517116"/>
                  <a:gd name="connsiteX15" fmla="*/ 347439 w 786545"/>
                  <a:gd name="connsiteY15" fmla="*/ 0 h 517116"/>
                  <a:gd name="connsiteX0" fmla="*/ 347439 w 786545"/>
                  <a:gd name="connsiteY0" fmla="*/ 0 h 517116"/>
                  <a:gd name="connsiteX1" fmla="*/ 383952 w 786545"/>
                  <a:gd name="connsiteY1" fmla="*/ 3611 h 517116"/>
                  <a:gd name="connsiteX2" fmla="*/ 420464 w 786545"/>
                  <a:gd name="connsiteY2" fmla="*/ 0 h 517116"/>
                  <a:gd name="connsiteX3" fmla="*/ 786545 w 786545"/>
                  <a:gd name="connsiteY3" fmla="*/ 359093 h 517116"/>
                  <a:gd name="connsiteX4" fmla="*/ 764331 w 786545"/>
                  <a:gd name="connsiteY4" fmla="*/ 482562 h 517116"/>
                  <a:gd name="connsiteX5" fmla="*/ 752901 w 786545"/>
                  <a:gd name="connsiteY5" fmla="*/ 506596 h 517116"/>
                  <a:gd name="connsiteX6" fmla="*/ 730678 w 786545"/>
                  <a:gd name="connsiteY6" fmla="*/ 502843 h 517116"/>
                  <a:gd name="connsiteX7" fmla="*/ 635082 w 786545"/>
                  <a:gd name="connsiteY7" fmla="*/ 497601 h 517116"/>
                  <a:gd name="connsiteX8" fmla="*/ 539487 w 786545"/>
                  <a:gd name="connsiteY8" fmla="*/ 502843 h 517116"/>
                  <a:gd name="connsiteX9" fmla="*/ 454965 w 786545"/>
                  <a:gd name="connsiteY9" fmla="*/ 517116 h 517116"/>
                  <a:gd name="connsiteX10" fmla="*/ 448789 w 786545"/>
                  <a:gd name="connsiteY10" fmla="*/ 446966 h 517116"/>
                  <a:gd name="connsiteX11" fmla="*/ 409965 w 786545"/>
                  <a:gd name="connsiteY11" fmla="*/ 359287 h 517116"/>
                  <a:gd name="connsiteX12" fmla="*/ 82338 w 786545"/>
                  <a:gd name="connsiteY12" fmla="*/ 248271 h 517116"/>
                  <a:gd name="connsiteX13" fmla="*/ 0 w 786545"/>
                  <a:gd name="connsiteY13" fmla="*/ 251316 h 517116"/>
                  <a:gd name="connsiteX14" fmla="*/ 10127 w 786545"/>
                  <a:gd name="connsiteY14" fmla="*/ 219318 h 517116"/>
                  <a:gd name="connsiteX15" fmla="*/ 347439 w 786545"/>
                  <a:gd name="connsiteY15" fmla="*/ 0 h 517116"/>
                  <a:gd name="connsiteX0" fmla="*/ 347439 w 786545"/>
                  <a:gd name="connsiteY0" fmla="*/ 0 h 517116"/>
                  <a:gd name="connsiteX1" fmla="*/ 383952 w 786545"/>
                  <a:gd name="connsiteY1" fmla="*/ 3611 h 517116"/>
                  <a:gd name="connsiteX2" fmla="*/ 420464 w 786545"/>
                  <a:gd name="connsiteY2" fmla="*/ 0 h 517116"/>
                  <a:gd name="connsiteX3" fmla="*/ 786545 w 786545"/>
                  <a:gd name="connsiteY3" fmla="*/ 359093 h 517116"/>
                  <a:gd name="connsiteX4" fmla="*/ 764331 w 786545"/>
                  <a:gd name="connsiteY4" fmla="*/ 482562 h 517116"/>
                  <a:gd name="connsiteX5" fmla="*/ 752901 w 786545"/>
                  <a:gd name="connsiteY5" fmla="*/ 506596 h 517116"/>
                  <a:gd name="connsiteX6" fmla="*/ 730678 w 786545"/>
                  <a:gd name="connsiteY6" fmla="*/ 502843 h 517116"/>
                  <a:gd name="connsiteX7" fmla="*/ 635082 w 786545"/>
                  <a:gd name="connsiteY7" fmla="*/ 497601 h 517116"/>
                  <a:gd name="connsiteX8" fmla="*/ 539487 w 786545"/>
                  <a:gd name="connsiteY8" fmla="*/ 502843 h 517116"/>
                  <a:gd name="connsiteX9" fmla="*/ 454965 w 786545"/>
                  <a:gd name="connsiteY9" fmla="*/ 517116 h 517116"/>
                  <a:gd name="connsiteX10" fmla="*/ 448789 w 786545"/>
                  <a:gd name="connsiteY10" fmla="*/ 446966 h 517116"/>
                  <a:gd name="connsiteX11" fmla="*/ 409965 w 786545"/>
                  <a:gd name="connsiteY11" fmla="*/ 359287 h 517116"/>
                  <a:gd name="connsiteX12" fmla="*/ 82338 w 786545"/>
                  <a:gd name="connsiteY12" fmla="*/ 248271 h 517116"/>
                  <a:gd name="connsiteX13" fmla="*/ 0 w 786545"/>
                  <a:gd name="connsiteY13" fmla="*/ 251316 h 517116"/>
                  <a:gd name="connsiteX14" fmla="*/ 10127 w 786545"/>
                  <a:gd name="connsiteY14" fmla="*/ 219318 h 517116"/>
                  <a:gd name="connsiteX15" fmla="*/ 347439 w 786545"/>
                  <a:gd name="connsiteY15" fmla="*/ 0 h 5171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86545" h="517116">
                    <a:moveTo>
                      <a:pt x="347439" y="0"/>
                    </a:moveTo>
                    <a:lnTo>
                      <a:pt x="383952" y="3611"/>
                    </a:lnTo>
                    <a:lnTo>
                      <a:pt x="420464" y="0"/>
                    </a:lnTo>
                    <a:cubicBezTo>
                      <a:pt x="622645" y="0"/>
                      <a:pt x="786545" y="160771"/>
                      <a:pt x="786545" y="359093"/>
                    </a:cubicBezTo>
                    <a:cubicBezTo>
                      <a:pt x="786545" y="402476"/>
                      <a:pt x="778702" y="444062"/>
                      <a:pt x="764331" y="482562"/>
                    </a:cubicBezTo>
                    <a:lnTo>
                      <a:pt x="752901" y="506596"/>
                    </a:lnTo>
                    <a:lnTo>
                      <a:pt x="730678" y="502843"/>
                    </a:lnTo>
                    <a:cubicBezTo>
                      <a:pt x="699799" y="499406"/>
                      <a:pt x="667828" y="497601"/>
                      <a:pt x="635082" y="497601"/>
                    </a:cubicBezTo>
                    <a:cubicBezTo>
                      <a:pt x="602336" y="497601"/>
                      <a:pt x="570365" y="499406"/>
                      <a:pt x="539487" y="502843"/>
                    </a:cubicBezTo>
                    <a:lnTo>
                      <a:pt x="454965" y="517116"/>
                    </a:lnTo>
                    <a:lnTo>
                      <a:pt x="448789" y="446966"/>
                    </a:lnTo>
                    <a:cubicBezTo>
                      <a:pt x="442192" y="393657"/>
                      <a:pt x="430470" y="377496"/>
                      <a:pt x="409965" y="359287"/>
                    </a:cubicBezTo>
                    <a:cubicBezTo>
                      <a:pt x="389460" y="341078"/>
                      <a:pt x="341566" y="239239"/>
                      <a:pt x="82338" y="248271"/>
                    </a:cubicBezTo>
                    <a:lnTo>
                      <a:pt x="0" y="251316"/>
                    </a:lnTo>
                    <a:lnTo>
                      <a:pt x="10127" y="219318"/>
                    </a:lnTo>
                    <a:cubicBezTo>
                      <a:pt x="65701" y="90434"/>
                      <a:pt x="195803" y="0"/>
                      <a:pt x="34743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0" name="グループ化 159">
                <a:extLst>
                  <a:ext uri="{FF2B5EF4-FFF2-40B4-BE49-F238E27FC236}">
                    <a16:creationId xmlns:a16="http://schemas.microsoft.com/office/drawing/2014/main" id="{D5459A33-C250-48E1-96FC-0A8A840F29FF}"/>
                  </a:ext>
                </a:extLst>
              </p:cNvPr>
              <p:cNvGrpSpPr/>
              <p:nvPr/>
            </p:nvGrpSpPr>
            <p:grpSpPr>
              <a:xfrm>
                <a:off x="4817105" y="4248150"/>
                <a:ext cx="145096" cy="208240"/>
                <a:chOff x="2006636" y="4219958"/>
                <a:chExt cx="184384" cy="264624"/>
              </a:xfrm>
            </p:grpSpPr>
            <p:sp>
              <p:nvSpPr>
                <p:cNvPr id="163" name="フリーフォーム: 図形 162">
                  <a:extLst>
                    <a:ext uri="{FF2B5EF4-FFF2-40B4-BE49-F238E27FC236}">
                      <a16:creationId xmlns:a16="http://schemas.microsoft.com/office/drawing/2014/main" id="{B56D96F3-70DC-44C1-AA5C-A82C2C4B66EA}"/>
                    </a:ext>
                  </a:extLst>
                </p:cNvPr>
                <p:cNvSpPr/>
                <p:nvPr/>
              </p:nvSpPr>
              <p:spPr>
                <a:xfrm>
                  <a:off x="2006636" y="4219958"/>
                  <a:ext cx="184384" cy="264624"/>
                </a:xfrm>
                <a:custGeom>
                  <a:avLst/>
                  <a:gdLst>
                    <a:gd name="connsiteX0" fmla="*/ 182562 w 452437"/>
                    <a:gd name="connsiteY0" fmla="*/ 0 h 595356"/>
                    <a:gd name="connsiteX1" fmla="*/ 452437 w 452437"/>
                    <a:gd name="connsiteY1" fmla="*/ 297678 h 595356"/>
                    <a:gd name="connsiteX2" fmla="*/ 182562 w 452437"/>
                    <a:gd name="connsiteY2" fmla="*/ 595356 h 595356"/>
                    <a:gd name="connsiteX3" fmla="*/ 31672 w 452437"/>
                    <a:gd name="connsiteY3" fmla="*/ 544517 h 595356"/>
                    <a:gd name="connsiteX4" fmla="*/ 0 w 452437"/>
                    <a:gd name="connsiteY4" fmla="*/ 515693 h 595356"/>
                    <a:gd name="connsiteX5" fmla="*/ 8268 w 452437"/>
                    <a:gd name="connsiteY5" fmla="*/ 508168 h 595356"/>
                    <a:gd name="connsiteX6" fmla="*/ 87312 w 452437"/>
                    <a:gd name="connsiteY6" fmla="*/ 297678 h 595356"/>
                    <a:gd name="connsiteX7" fmla="*/ 8268 w 452437"/>
                    <a:gd name="connsiteY7" fmla="*/ 87188 h 595356"/>
                    <a:gd name="connsiteX8" fmla="*/ 0 w 452437"/>
                    <a:gd name="connsiteY8" fmla="*/ 79663 h 595356"/>
                    <a:gd name="connsiteX9" fmla="*/ 31672 w 452437"/>
                    <a:gd name="connsiteY9" fmla="*/ 50839 h 595356"/>
                    <a:gd name="connsiteX10" fmla="*/ 182562 w 452437"/>
                    <a:gd name="connsiteY10" fmla="*/ 0 h 595356"/>
                    <a:gd name="connsiteX0" fmla="*/ 87312 w 452437"/>
                    <a:gd name="connsiteY0" fmla="*/ 297678 h 595356"/>
                    <a:gd name="connsiteX1" fmla="*/ 8268 w 452437"/>
                    <a:gd name="connsiteY1" fmla="*/ 87188 h 595356"/>
                    <a:gd name="connsiteX2" fmla="*/ 0 w 452437"/>
                    <a:gd name="connsiteY2" fmla="*/ 79663 h 595356"/>
                    <a:gd name="connsiteX3" fmla="*/ 31672 w 452437"/>
                    <a:gd name="connsiteY3" fmla="*/ 50839 h 595356"/>
                    <a:gd name="connsiteX4" fmla="*/ 182562 w 452437"/>
                    <a:gd name="connsiteY4" fmla="*/ 0 h 595356"/>
                    <a:gd name="connsiteX5" fmla="*/ 452437 w 452437"/>
                    <a:gd name="connsiteY5" fmla="*/ 297678 h 595356"/>
                    <a:gd name="connsiteX6" fmla="*/ 182562 w 452437"/>
                    <a:gd name="connsiteY6" fmla="*/ 595356 h 595356"/>
                    <a:gd name="connsiteX7" fmla="*/ 31672 w 452437"/>
                    <a:gd name="connsiteY7" fmla="*/ 544517 h 595356"/>
                    <a:gd name="connsiteX8" fmla="*/ 0 w 452437"/>
                    <a:gd name="connsiteY8" fmla="*/ 515693 h 595356"/>
                    <a:gd name="connsiteX9" fmla="*/ 8268 w 452437"/>
                    <a:gd name="connsiteY9" fmla="*/ 508168 h 595356"/>
                    <a:gd name="connsiteX10" fmla="*/ 178752 w 452437"/>
                    <a:gd name="connsiteY10" fmla="*/ 389118 h 595356"/>
                    <a:gd name="connsiteX0" fmla="*/ 87312 w 452437"/>
                    <a:gd name="connsiteY0" fmla="*/ 297678 h 595356"/>
                    <a:gd name="connsiteX1" fmla="*/ 8268 w 452437"/>
                    <a:gd name="connsiteY1" fmla="*/ 87188 h 595356"/>
                    <a:gd name="connsiteX2" fmla="*/ 0 w 452437"/>
                    <a:gd name="connsiteY2" fmla="*/ 79663 h 595356"/>
                    <a:gd name="connsiteX3" fmla="*/ 31672 w 452437"/>
                    <a:gd name="connsiteY3" fmla="*/ 50839 h 595356"/>
                    <a:gd name="connsiteX4" fmla="*/ 182562 w 452437"/>
                    <a:gd name="connsiteY4" fmla="*/ 0 h 595356"/>
                    <a:gd name="connsiteX5" fmla="*/ 452437 w 452437"/>
                    <a:gd name="connsiteY5" fmla="*/ 297678 h 595356"/>
                    <a:gd name="connsiteX6" fmla="*/ 182562 w 452437"/>
                    <a:gd name="connsiteY6" fmla="*/ 595356 h 595356"/>
                    <a:gd name="connsiteX7" fmla="*/ 31672 w 452437"/>
                    <a:gd name="connsiteY7" fmla="*/ 544517 h 595356"/>
                    <a:gd name="connsiteX8" fmla="*/ 0 w 452437"/>
                    <a:gd name="connsiteY8" fmla="*/ 515693 h 595356"/>
                    <a:gd name="connsiteX9" fmla="*/ 8268 w 452437"/>
                    <a:gd name="connsiteY9" fmla="*/ 508168 h 595356"/>
                    <a:gd name="connsiteX0" fmla="*/ 8268 w 452437"/>
                    <a:gd name="connsiteY0" fmla="*/ 87188 h 595356"/>
                    <a:gd name="connsiteX1" fmla="*/ 0 w 452437"/>
                    <a:gd name="connsiteY1" fmla="*/ 79663 h 595356"/>
                    <a:gd name="connsiteX2" fmla="*/ 31672 w 452437"/>
                    <a:gd name="connsiteY2" fmla="*/ 50839 h 595356"/>
                    <a:gd name="connsiteX3" fmla="*/ 182562 w 452437"/>
                    <a:gd name="connsiteY3" fmla="*/ 0 h 595356"/>
                    <a:gd name="connsiteX4" fmla="*/ 452437 w 452437"/>
                    <a:gd name="connsiteY4" fmla="*/ 297678 h 595356"/>
                    <a:gd name="connsiteX5" fmla="*/ 182562 w 452437"/>
                    <a:gd name="connsiteY5" fmla="*/ 595356 h 595356"/>
                    <a:gd name="connsiteX6" fmla="*/ 31672 w 452437"/>
                    <a:gd name="connsiteY6" fmla="*/ 544517 h 595356"/>
                    <a:gd name="connsiteX7" fmla="*/ 0 w 452437"/>
                    <a:gd name="connsiteY7" fmla="*/ 515693 h 595356"/>
                    <a:gd name="connsiteX8" fmla="*/ 8268 w 452437"/>
                    <a:gd name="connsiteY8" fmla="*/ 508168 h 595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2437" h="595356">
                      <a:moveTo>
                        <a:pt x="8268" y="87188"/>
                      </a:moveTo>
                      <a:lnTo>
                        <a:pt x="0" y="79663"/>
                      </a:lnTo>
                      <a:lnTo>
                        <a:pt x="31672" y="50839"/>
                      </a:lnTo>
                      <a:cubicBezTo>
                        <a:pt x="74745" y="18742"/>
                        <a:pt x="126669" y="0"/>
                        <a:pt x="182562" y="0"/>
                      </a:cubicBezTo>
                      <a:cubicBezTo>
                        <a:pt x="331610" y="0"/>
                        <a:pt x="452437" y="133275"/>
                        <a:pt x="452437" y="297678"/>
                      </a:cubicBezTo>
                      <a:cubicBezTo>
                        <a:pt x="452437" y="462081"/>
                        <a:pt x="331610" y="595356"/>
                        <a:pt x="182562" y="595356"/>
                      </a:cubicBezTo>
                      <a:cubicBezTo>
                        <a:pt x="126669" y="595356"/>
                        <a:pt x="74745" y="576614"/>
                        <a:pt x="31672" y="544517"/>
                      </a:cubicBezTo>
                      <a:lnTo>
                        <a:pt x="0" y="515693"/>
                      </a:lnTo>
                      <a:lnTo>
                        <a:pt x="8268" y="50816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64" name="フリーフォーム: 図形 163">
                  <a:extLst>
                    <a:ext uri="{FF2B5EF4-FFF2-40B4-BE49-F238E27FC236}">
                      <a16:creationId xmlns:a16="http://schemas.microsoft.com/office/drawing/2014/main" id="{E4CCA975-AA60-44C2-95D2-5304E8FEEC3F}"/>
                    </a:ext>
                  </a:extLst>
                </p:cNvPr>
                <p:cNvSpPr/>
                <p:nvPr/>
              </p:nvSpPr>
              <p:spPr>
                <a:xfrm>
                  <a:off x="2022377" y="4259220"/>
                  <a:ext cx="115088" cy="190253"/>
                </a:xfrm>
                <a:custGeom>
                  <a:avLst/>
                  <a:gdLst>
                    <a:gd name="connsiteX0" fmla="*/ 182562 w 452437"/>
                    <a:gd name="connsiteY0" fmla="*/ 0 h 595356"/>
                    <a:gd name="connsiteX1" fmla="*/ 452437 w 452437"/>
                    <a:gd name="connsiteY1" fmla="*/ 297678 h 595356"/>
                    <a:gd name="connsiteX2" fmla="*/ 182562 w 452437"/>
                    <a:gd name="connsiteY2" fmla="*/ 595356 h 595356"/>
                    <a:gd name="connsiteX3" fmla="*/ 31672 w 452437"/>
                    <a:gd name="connsiteY3" fmla="*/ 544517 h 595356"/>
                    <a:gd name="connsiteX4" fmla="*/ 0 w 452437"/>
                    <a:gd name="connsiteY4" fmla="*/ 515693 h 595356"/>
                    <a:gd name="connsiteX5" fmla="*/ 8268 w 452437"/>
                    <a:gd name="connsiteY5" fmla="*/ 508168 h 595356"/>
                    <a:gd name="connsiteX6" fmla="*/ 87312 w 452437"/>
                    <a:gd name="connsiteY6" fmla="*/ 297678 h 595356"/>
                    <a:gd name="connsiteX7" fmla="*/ 8268 w 452437"/>
                    <a:gd name="connsiteY7" fmla="*/ 87188 h 595356"/>
                    <a:gd name="connsiteX8" fmla="*/ 0 w 452437"/>
                    <a:gd name="connsiteY8" fmla="*/ 79663 h 595356"/>
                    <a:gd name="connsiteX9" fmla="*/ 31672 w 452437"/>
                    <a:gd name="connsiteY9" fmla="*/ 50839 h 595356"/>
                    <a:gd name="connsiteX10" fmla="*/ 182562 w 452437"/>
                    <a:gd name="connsiteY10" fmla="*/ 0 h 595356"/>
                    <a:gd name="connsiteX0" fmla="*/ 87312 w 452437"/>
                    <a:gd name="connsiteY0" fmla="*/ 297678 h 595356"/>
                    <a:gd name="connsiteX1" fmla="*/ 8268 w 452437"/>
                    <a:gd name="connsiteY1" fmla="*/ 87188 h 595356"/>
                    <a:gd name="connsiteX2" fmla="*/ 0 w 452437"/>
                    <a:gd name="connsiteY2" fmla="*/ 79663 h 595356"/>
                    <a:gd name="connsiteX3" fmla="*/ 31672 w 452437"/>
                    <a:gd name="connsiteY3" fmla="*/ 50839 h 595356"/>
                    <a:gd name="connsiteX4" fmla="*/ 182562 w 452437"/>
                    <a:gd name="connsiteY4" fmla="*/ 0 h 595356"/>
                    <a:gd name="connsiteX5" fmla="*/ 452437 w 452437"/>
                    <a:gd name="connsiteY5" fmla="*/ 297678 h 595356"/>
                    <a:gd name="connsiteX6" fmla="*/ 182562 w 452437"/>
                    <a:gd name="connsiteY6" fmla="*/ 595356 h 595356"/>
                    <a:gd name="connsiteX7" fmla="*/ 31672 w 452437"/>
                    <a:gd name="connsiteY7" fmla="*/ 544517 h 595356"/>
                    <a:gd name="connsiteX8" fmla="*/ 0 w 452437"/>
                    <a:gd name="connsiteY8" fmla="*/ 515693 h 595356"/>
                    <a:gd name="connsiteX9" fmla="*/ 8268 w 452437"/>
                    <a:gd name="connsiteY9" fmla="*/ 508168 h 595356"/>
                    <a:gd name="connsiteX10" fmla="*/ 178752 w 452437"/>
                    <a:gd name="connsiteY10" fmla="*/ 389118 h 595356"/>
                    <a:gd name="connsiteX0" fmla="*/ 87312 w 452437"/>
                    <a:gd name="connsiteY0" fmla="*/ 297678 h 595356"/>
                    <a:gd name="connsiteX1" fmla="*/ 8268 w 452437"/>
                    <a:gd name="connsiteY1" fmla="*/ 87188 h 595356"/>
                    <a:gd name="connsiteX2" fmla="*/ 0 w 452437"/>
                    <a:gd name="connsiteY2" fmla="*/ 79663 h 595356"/>
                    <a:gd name="connsiteX3" fmla="*/ 31672 w 452437"/>
                    <a:gd name="connsiteY3" fmla="*/ 50839 h 595356"/>
                    <a:gd name="connsiteX4" fmla="*/ 182562 w 452437"/>
                    <a:gd name="connsiteY4" fmla="*/ 0 h 595356"/>
                    <a:gd name="connsiteX5" fmla="*/ 452437 w 452437"/>
                    <a:gd name="connsiteY5" fmla="*/ 297678 h 595356"/>
                    <a:gd name="connsiteX6" fmla="*/ 182562 w 452437"/>
                    <a:gd name="connsiteY6" fmla="*/ 595356 h 595356"/>
                    <a:gd name="connsiteX7" fmla="*/ 31672 w 452437"/>
                    <a:gd name="connsiteY7" fmla="*/ 544517 h 595356"/>
                    <a:gd name="connsiteX8" fmla="*/ 0 w 452437"/>
                    <a:gd name="connsiteY8" fmla="*/ 515693 h 595356"/>
                    <a:gd name="connsiteX9" fmla="*/ 8268 w 452437"/>
                    <a:gd name="connsiteY9" fmla="*/ 508168 h 595356"/>
                    <a:gd name="connsiteX0" fmla="*/ 8268 w 452437"/>
                    <a:gd name="connsiteY0" fmla="*/ 87188 h 595356"/>
                    <a:gd name="connsiteX1" fmla="*/ 0 w 452437"/>
                    <a:gd name="connsiteY1" fmla="*/ 79663 h 595356"/>
                    <a:gd name="connsiteX2" fmla="*/ 31672 w 452437"/>
                    <a:gd name="connsiteY2" fmla="*/ 50839 h 595356"/>
                    <a:gd name="connsiteX3" fmla="*/ 182562 w 452437"/>
                    <a:gd name="connsiteY3" fmla="*/ 0 h 595356"/>
                    <a:gd name="connsiteX4" fmla="*/ 452437 w 452437"/>
                    <a:gd name="connsiteY4" fmla="*/ 297678 h 595356"/>
                    <a:gd name="connsiteX5" fmla="*/ 182562 w 452437"/>
                    <a:gd name="connsiteY5" fmla="*/ 595356 h 595356"/>
                    <a:gd name="connsiteX6" fmla="*/ 31672 w 452437"/>
                    <a:gd name="connsiteY6" fmla="*/ 544517 h 595356"/>
                    <a:gd name="connsiteX7" fmla="*/ 0 w 452437"/>
                    <a:gd name="connsiteY7" fmla="*/ 515693 h 595356"/>
                    <a:gd name="connsiteX8" fmla="*/ 8268 w 452437"/>
                    <a:gd name="connsiteY8" fmla="*/ 508168 h 595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2437" h="595356">
                      <a:moveTo>
                        <a:pt x="8268" y="87188"/>
                      </a:moveTo>
                      <a:lnTo>
                        <a:pt x="0" y="79663"/>
                      </a:lnTo>
                      <a:lnTo>
                        <a:pt x="31672" y="50839"/>
                      </a:lnTo>
                      <a:cubicBezTo>
                        <a:pt x="74745" y="18742"/>
                        <a:pt x="126669" y="0"/>
                        <a:pt x="182562" y="0"/>
                      </a:cubicBezTo>
                      <a:cubicBezTo>
                        <a:pt x="331610" y="0"/>
                        <a:pt x="452437" y="133275"/>
                        <a:pt x="452437" y="297678"/>
                      </a:cubicBezTo>
                      <a:cubicBezTo>
                        <a:pt x="452437" y="462081"/>
                        <a:pt x="331610" y="595356"/>
                        <a:pt x="182562" y="595356"/>
                      </a:cubicBezTo>
                      <a:cubicBezTo>
                        <a:pt x="126669" y="595356"/>
                        <a:pt x="74745" y="576614"/>
                        <a:pt x="31672" y="544517"/>
                      </a:cubicBezTo>
                      <a:lnTo>
                        <a:pt x="0" y="515693"/>
                      </a:lnTo>
                      <a:lnTo>
                        <a:pt x="8268" y="508168"/>
                      </a:ln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61" name="月 160">
                <a:extLst>
                  <a:ext uri="{FF2B5EF4-FFF2-40B4-BE49-F238E27FC236}">
                    <a16:creationId xmlns:a16="http://schemas.microsoft.com/office/drawing/2014/main" id="{6346AD43-260C-4BF8-A53F-042C645FD0C6}"/>
                  </a:ext>
                </a:extLst>
              </p:cNvPr>
              <p:cNvSpPr/>
              <p:nvPr/>
            </p:nvSpPr>
            <p:spPr>
              <a:xfrm rot="6300000">
                <a:off x="4583757" y="4112105"/>
                <a:ext cx="50312" cy="141006"/>
              </a:xfrm>
              <a:prstGeom prst="moon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楕円 161">
                <a:extLst>
                  <a:ext uri="{FF2B5EF4-FFF2-40B4-BE49-F238E27FC236}">
                    <a16:creationId xmlns:a16="http://schemas.microsoft.com/office/drawing/2014/main" id="{E78411AC-16C4-43F7-9E38-F97880344226}"/>
                  </a:ext>
                </a:extLst>
              </p:cNvPr>
              <p:cNvSpPr/>
              <p:nvPr/>
            </p:nvSpPr>
            <p:spPr>
              <a:xfrm>
                <a:off x="4659914" y="4402931"/>
                <a:ext cx="75571" cy="53459"/>
              </a:xfrm>
              <a:prstGeom prst="ellipse">
                <a:avLst/>
              </a:pr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2" name="グループ化 151">
              <a:extLst>
                <a:ext uri="{FF2B5EF4-FFF2-40B4-BE49-F238E27FC236}">
                  <a16:creationId xmlns:a16="http://schemas.microsoft.com/office/drawing/2014/main" id="{05D8FE26-C9E2-4767-B954-757851E5FD23}"/>
                </a:ext>
              </a:extLst>
            </p:cNvPr>
            <p:cNvGrpSpPr/>
            <p:nvPr/>
          </p:nvGrpSpPr>
          <p:grpSpPr>
            <a:xfrm>
              <a:off x="3587351" y="5909720"/>
              <a:ext cx="532073" cy="532074"/>
              <a:chOff x="5473784" y="2581036"/>
              <a:chExt cx="607220" cy="607220"/>
            </a:xfrm>
          </p:grpSpPr>
          <p:sp>
            <p:nvSpPr>
              <p:cNvPr id="154" name="楕円 153">
                <a:extLst>
                  <a:ext uri="{FF2B5EF4-FFF2-40B4-BE49-F238E27FC236}">
                    <a16:creationId xmlns:a16="http://schemas.microsoft.com/office/drawing/2014/main" id="{E1503979-9D81-4EE8-BC9C-4C07593EB592}"/>
                  </a:ext>
                </a:extLst>
              </p:cNvPr>
              <p:cNvSpPr/>
              <p:nvPr/>
            </p:nvSpPr>
            <p:spPr>
              <a:xfrm>
                <a:off x="5473784" y="2581036"/>
                <a:ext cx="607220" cy="60722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五角形 154">
                <a:extLst>
                  <a:ext uri="{FF2B5EF4-FFF2-40B4-BE49-F238E27FC236}">
                    <a16:creationId xmlns:a16="http://schemas.microsoft.com/office/drawing/2014/main" id="{05B6C85F-2161-44BA-8C55-D58B21419C13}"/>
                  </a:ext>
                </a:extLst>
              </p:cNvPr>
              <p:cNvSpPr/>
              <p:nvPr/>
            </p:nvSpPr>
            <p:spPr>
              <a:xfrm rot="20700000">
                <a:off x="5557421" y="2658924"/>
                <a:ext cx="210114" cy="200109"/>
              </a:xfrm>
              <a:prstGeom prst="pentag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五角形 155">
                <a:extLst>
                  <a:ext uri="{FF2B5EF4-FFF2-40B4-BE49-F238E27FC236}">
                    <a16:creationId xmlns:a16="http://schemas.microsoft.com/office/drawing/2014/main" id="{86FF3B88-D935-4494-8A30-F202A2C7AE9D}"/>
                  </a:ext>
                </a:extLst>
              </p:cNvPr>
              <p:cNvSpPr/>
              <p:nvPr/>
            </p:nvSpPr>
            <p:spPr>
              <a:xfrm rot="18900000">
                <a:off x="5787331" y="2903418"/>
                <a:ext cx="210114" cy="200109"/>
              </a:xfrm>
              <a:prstGeom prst="pentag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BC000E07-0CEE-4EE9-910B-609E7CDB3894}"/>
                  </a:ext>
                </a:extLst>
              </p:cNvPr>
              <p:cNvSpPr/>
              <p:nvPr/>
            </p:nvSpPr>
            <p:spPr>
              <a:xfrm>
                <a:off x="5911590" y="2642491"/>
                <a:ext cx="151523" cy="166713"/>
              </a:xfrm>
              <a:custGeom>
                <a:avLst/>
                <a:gdLst>
                  <a:gd name="connsiteX0" fmla="*/ 46612 w 151523"/>
                  <a:gd name="connsiteY0" fmla="*/ 0 h 166713"/>
                  <a:gd name="connsiteX1" fmla="*/ 79908 w 151523"/>
                  <a:gd name="connsiteY1" fmla="*/ 27472 h 166713"/>
                  <a:gd name="connsiteX2" fmla="*/ 144974 w 151523"/>
                  <a:gd name="connsiteY2" fmla="*/ 123977 h 166713"/>
                  <a:gd name="connsiteX3" fmla="*/ 151523 w 151523"/>
                  <a:gd name="connsiteY3" fmla="*/ 145075 h 166713"/>
                  <a:gd name="connsiteX4" fmla="*/ 70769 w 151523"/>
                  <a:gd name="connsiteY4" fmla="*/ 166713 h 166713"/>
                  <a:gd name="connsiteX5" fmla="*/ 0 w 151523"/>
                  <a:gd name="connsiteY5" fmla="*/ 57640 h 166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1523" h="166713">
                    <a:moveTo>
                      <a:pt x="46612" y="0"/>
                    </a:moveTo>
                    <a:lnTo>
                      <a:pt x="79908" y="27472"/>
                    </a:lnTo>
                    <a:cubicBezTo>
                      <a:pt x="107379" y="54943"/>
                      <a:pt x="129611" y="87654"/>
                      <a:pt x="144974" y="123977"/>
                    </a:cubicBezTo>
                    <a:lnTo>
                      <a:pt x="151523" y="145075"/>
                    </a:lnTo>
                    <a:lnTo>
                      <a:pt x="70769" y="166713"/>
                    </a:lnTo>
                    <a:lnTo>
                      <a:pt x="0" y="57640"/>
                    </a:ln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3" name="フリーフォーム: 図形 152">
              <a:extLst>
                <a:ext uri="{FF2B5EF4-FFF2-40B4-BE49-F238E27FC236}">
                  <a16:creationId xmlns:a16="http://schemas.microsoft.com/office/drawing/2014/main" id="{0EAE4AFF-4FCA-4FAF-BC68-4DDF481C38C7}"/>
                </a:ext>
              </a:extLst>
            </p:cNvPr>
            <p:cNvSpPr/>
            <p:nvPr/>
          </p:nvSpPr>
          <p:spPr>
            <a:xfrm>
              <a:off x="4137074" y="5773663"/>
              <a:ext cx="833109" cy="341197"/>
            </a:xfrm>
            <a:custGeom>
              <a:avLst/>
              <a:gdLst>
                <a:gd name="connsiteX0" fmla="*/ 845898 w 1109532"/>
                <a:gd name="connsiteY0" fmla="*/ 120773 h 454404"/>
                <a:gd name="connsiteX1" fmla="*/ 1109532 w 1109532"/>
                <a:gd name="connsiteY1" fmla="*/ 247297 h 454404"/>
                <a:gd name="connsiteX2" fmla="*/ 1086436 w 1109532"/>
                <a:gd name="connsiteY2" fmla="*/ 265978 h 454404"/>
                <a:gd name="connsiteX3" fmla="*/ 753854 w 1109532"/>
                <a:gd name="connsiteY3" fmla="*/ 163984 h 454404"/>
                <a:gd name="connsiteX4" fmla="*/ 534546 w 1109532"/>
                <a:gd name="connsiteY4" fmla="*/ 434017 h 454404"/>
                <a:gd name="connsiteX5" fmla="*/ 532597 w 1109532"/>
                <a:gd name="connsiteY5" fmla="*/ 433844 h 454404"/>
                <a:gd name="connsiteX6" fmla="*/ 534488 w 1109532"/>
                <a:gd name="connsiteY6" fmla="*/ 435723 h 454404"/>
                <a:gd name="connsiteX7" fmla="*/ 511392 w 1109532"/>
                <a:gd name="connsiteY7" fmla="*/ 454404 h 454404"/>
                <a:gd name="connsiteX8" fmla="*/ 278452 w 1109532"/>
                <a:gd name="connsiteY8" fmla="*/ 339048 h 454404"/>
                <a:gd name="connsiteX9" fmla="*/ 39230 w 1109532"/>
                <a:gd name="connsiteY9" fmla="*/ 440738 h 454404"/>
                <a:gd name="connsiteX10" fmla="*/ 17253 w 1109532"/>
                <a:gd name="connsiteY10" fmla="*/ 420752 h 454404"/>
                <a:gd name="connsiteX11" fmla="*/ 279311 w 1109532"/>
                <a:gd name="connsiteY11" fmla="*/ 309355 h 454404"/>
                <a:gd name="connsiteX12" fmla="*/ 482209 w 1109532"/>
                <a:gd name="connsiteY12" fmla="*/ 383758 h 454404"/>
                <a:gd name="connsiteX13" fmla="*/ 509858 w 1109532"/>
                <a:gd name="connsiteY13" fmla="*/ 411241 h 454404"/>
                <a:gd name="connsiteX14" fmla="*/ 529020 w 1109532"/>
                <a:gd name="connsiteY14" fmla="*/ 332485 h 454404"/>
                <a:gd name="connsiteX15" fmla="*/ 745202 w 1109532"/>
                <a:gd name="connsiteY15" fmla="*/ 135568 h 454404"/>
                <a:gd name="connsiteX16" fmla="*/ 845898 w 1109532"/>
                <a:gd name="connsiteY16" fmla="*/ 120773 h 454404"/>
                <a:gd name="connsiteX17" fmla="*/ 828645 w 1109532"/>
                <a:gd name="connsiteY17" fmla="*/ 3 h 454404"/>
                <a:gd name="connsiteX18" fmla="*/ 1092279 w 1109532"/>
                <a:gd name="connsiteY18" fmla="*/ 126527 h 454404"/>
                <a:gd name="connsiteX19" fmla="*/ 1069183 w 1109532"/>
                <a:gd name="connsiteY19" fmla="*/ 145208 h 454404"/>
                <a:gd name="connsiteX20" fmla="*/ 736601 w 1109532"/>
                <a:gd name="connsiteY20" fmla="*/ 43214 h 454404"/>
                <a:gd name="connsiteX21" fmla="*/ 517293 w 1109532"/>
                <a:gd name="connsiteY21" fmla="*/ 313247 h 454404"/>
                <a:gd name="connsiteX22" fmla="*/ 515344 w 1109532"/>
                <a:gd name="connsiteY22" fmla="*/ 313074 h 454404"/>
                <a:gd name="connsiteX23" fmla="*/ 517235 w 1109532"/>
                <a:gd name="connsiteY23" fmla="*/ 314953 h 454404"/>
                <a:gd name="connsiteX24" fmla="*/ 494139 w 1109532"/>
                <a:gd name="connsiteY24" fmla="*/ 333634 h 454404"/>
                <a:gd name="connsiteX25" fmla="*/ 261199 w 1109532"/>
                <a:gd name="connsiteY25" fmla="*/ 218278 h 454404"/>
                <a:gd name="connsiteX26" fmla="*/ 21977 w 1109532"/>
                <a:gd name="connsiteY26" fmla="*/ 319968 h 454404"/>
                <a:gd name="connsiteX27" fmla="*/ 0 w 1109532"/>
                <a:gd name="connsiteY27" fmla="*/ 299982 h 454404"/>
                <a:gd name="connsiteX28" fmla="*/ 262058 w 1109532"/>
                <a:gd name="connsiteY28" fmla="*/ 188585 h 454404"/>
                <a:gd name="connsiteX29" fmla="*/ 464956 w 1109532"/>
                <a:gd name="connsiteY29" fmla="*/ 262988 h 454404"/>
                <a:gd name="connsiteX30" fmla="*/ 492605 w 1109532"/>
                <a:gd name="connsiteY30" fmla="*/ 290471 h 454404"/>
                <a:gd name="connsiteX31" fmla="*/ 511767 w 1109532"/>
                <a:gd name="connsiteY31" fmla="*/ 211715 h 454404"/>
                <a:gd name="connsiteX32" fmla="*/ 727949 w 1109532"/>
                <a:gd name="connsiteY32" fmla="*/ 14797 h 454404"/>
                <a:gd name="connsiteX33" fmla="*/ 828645 w 1109532"/>
                <a:gd name="connsiteY33" fmla="*/ 3 h 4544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09532" h="454404">
                  <a:moveTo>
                    <a:pt x="845898" y="120773"/>
                  </a:moveTo>
                  <a:cubicBezTo>
                    <a:pt x="946580" y="121199"/>
                    <a:pt x="1044026" y="166308"/>
                    <a:pt x="1109532" y="247297"/>
                  </a:cubicBezTo>
                  <a:lnTo>
                    <a:pt x="1086436" y="265978"/>
                  </a:lnTo>
                  <a:cubicBezTo>
                    <a:pt x="1006705" y="167402"/>
                    <a:pt x="875140" y="127055"/>
                    <a:pt x="753854" y="163984"/>
                  </a:cubicBezTo>
                  <a:cubicBezTo>
                    <a:pt x="632567" y="200913"/>
                    <a:pt x="545812" y="307735"/>
                    <a:pt x="534546" y="434017"/>
                  </a:cubicBezTo>
                  <a:lnTo>
                    <a:pt x="532597" y="433844"/>
                  </a:lnTo>
                  <a:lnTo>
                    <a:pt x="534488" y="435723"/>
                  </a:lnTo>
                  <a:lnTo>
                    <a:pt x="511392" y="454404"/>
                  </a:lnTo>
                  <a:cubicBezTo>
                    <a:pt x="454293" y="383810"/>
                    <a:pt x="369210" y="341675"/>
                    <a:pt x="278452" y="339048"/>
                  </a:cubicBezTo>
                  <a:cubicBezTo>
                    <a:pt x="187694" y="336421"/>
                    <a:pt x="100316" y="373564"/>
                    <a:pt x="39230" y="440738"/>
                  </a:cubicBezTo>
                  <a:lnTo>
                    <a:pt x="17253" y="420752"/>
                  </a:lnTo>
                  <a:cubicBezTo>
                    <a:pt x="84171" y="347167"/>
                    <a:pt x="179890" y="306478"/>
                    <a:pt x="279311" y="309355"/>
                  </a:cubicBezTo>
                  <a:cubicBezTo>
                    <a:pt x="353877" y="311514"/>
                    <a:pt x="424946" y="338017"/>
                    <a:pt x="482209" y="383758"/>
                  </a:cubicBezTo>
                  <a:lnTo>
                    <a:pt x="509858" y="411241"/>
                  </a:lnTo>
                  <a:lnTo>
                    <a:pt x="529020" y="332485"/>
                  </a:lnTo>
                  <a:cubicBezTo>
                    <a:pt x="567183" y="239316"/>
                    <a:pt x="645553" y="165909"/>
                    <a:pt x="745202" y="135568"/>
                  </a:cubicBezTo>
                  <a:cubicBezTo>
                    <a:pt x="778418" y="125454"/>
                    <a:pt x="812338" y="120631"/>
                    <a:pt x="845898" y="120773"/>
                  </a:cubicBezTo>
                  <a:close/>
                  <a:moveTo>
                    <a:pt x="828645" y="3"/>
                  </a:moveTo>
                  <a:cubicBezTo>
                    <a:pt x="929327" y="429"/>
                    <a:pt x="1026773" y="45538"/>
                    <a:pt x="1092279" y="126527"/>
                  </a:cubicBezTo>
                  <a:lnTo>
                    <a:pt x="1069183" y="145208"/>
                  </a:lnTo>
                  <a:cubicBezTo>
                    <a:pt x="989452" y="46632"/>
                    <a:pt x="857887" y="6285"/>
                    <a:pt x="736601" y="43214"/>
                  </a:cubicBezTo>
                  <a:cubicBezTo>
                    <a:pt x="615314" y="80143"/>
                    <a:pt x="528559" y="186965"/>
                    <a:pt x="517293" y="313247"/>
                  </a:cubicBezTo>
                  <a:lnTo>
                    <a:pt x="515344" y="313074"/>
                  </a:lnTo>
                  <a:lnTo>
                    <a:pt x="517235" y="314953"/>
                  </a:lnTo>
                  <a:lnTo>
                    <a:pt x="494139" y="333634"/>
                  </a:lnTo>
                  <a:cubicBezTo>
                    <a:pt x="437040" y="263040"/>
                    <a:pt x="351957" y="220905"/>
                    <a:pt x="261199" y="218278"/>
                  </a:cubicBezTo>
                  <a:cubicBezTo>
                    <a:pt x="170441" y="215651"/>
                    <a:pt x="83063" y="252794"/>
                    <a:pt x="21977" y="319968"/>
                  </a:cubicBezTo>
                  <a:lnTo>
                    <a:pt x="0" y="299982"/>
                  </a:lnTo>
                  <a:cubicBezTo>
                    <a:pt x="66918" y="226397"/>
                    <a:pt x="162637" y="185708"/>
                    <a:pt x="262058" y="188585"/>
                  </a:cubicBezTo>
                  <a:cubicBezTo>
                    <a:pt x="336624" y="190744"/>
                    <a:pt x="407693" y="217247"/>
                    <a:pt x="464956" y="262988"/>
                  </a:cubicBezTo>
                  <a:lnTo>
                    <a:pt x="492605" y="290471"/>
                  </a:lnTo>
                  <a:lnTo>
                    <a:pt x="511767" y="211715"/>
                  </a:lnTo>
                  <a:cubicBezTo>
                    <a:pt x="549930" y="118546"/>
                    <a:pt x="628300" y="45139"/>
                    <a:pt x="727949" y="14797"/>
                  </a:cubicBezTo>
                  <a:cubicBezTo>
                    <a:pt x="761165" y="4684"/>
                    <a:pt x="795085" y="-139"/>
                    <a:pt x="828645" y="3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83" name="グループ化 182">
            <a:extLst>
              <a:ext uri="{FF2B5EF4-FFF2-40B4-BE49-F238E27FC236}">
                <a16:creationId xmlns:a16="http://schemas.microsoft.com/office/drawing/2014/main" id="{56F32639-8628-4189-868D-A694395807E7}"/>
              </a:ext>
            </a:extLst>
          </p:cNvPr>
          <p:cNvGrpSpPr/>
          <p:nvPr/>
        </p:nvGrpSpPr>
        <p:grpSpPr>
          <a:xfrm>
            <a:off x="1211313" y="4036809"/>
            <a:ext cx="1811078" cy="2328930"/>
            <a:chOff x="1488993" y="4036809"/>
            <a:chExt cx="1811078" cy="2328930"/>
          </a:xfrm>
        </p:grpSpPr>
        <p:grpSp>
          <p:nvGrpSpPr>
            <p:cNvPr id="184" name="グループ化 183">
              <a:extLst>
                <a:ext uri="{FF2B5EF4-FFF2-40B4-BE49-F238E27FC236}">
                  <a16:creationId xmlns:a16="http://schemas.microsoft.com/office/drawing/2014/main" id="{F12FBF37-39CB-493D-A608-7E5A1752724A}"/>
                </a:ext>
              </a:extLst>
            </p:cNvPr>
            <p:cNvGrpSpPr/>
            <p:nvPr/>
          </p:nvGrpSpPr>
          <p:grpSpPr>
            <a:xfrm>
              <a:off x="1488993" y="4036809"/>
              <a:ext cx="1137674" cy="2328930"/>
              <a:chOff x="1511028" y="3747777"/>
              <a:chExt cx="1137674" cy="2328930"/>
            </a:xfrm>
          </p:grpSpPr>
          <p:grpSp>
            <p:nvGrpSpPr>
              <p:cNvPr id="186" name="グループ化 185">
                <a:extLst>
                  <a:ext uri="{FF2B5EF4-FFF2-40B4-BE49-F238E27FC236}">
                    <a16:creationId xmlns:a16="http://schemas.microsoft.com/office/drawing/2014/main" id="{577E5C06-CC7E-49EA-85DC-8163505F8A56}"/>
                  </a:ext>
                </a:extLst>
              </p:cNvPr>
              <p:cNvGrpSpPr/>
              <p:nvPr/>
            </p:nvGrpSpPr>
            <p:grpSpPr>
              <a:xfrm>
                <a:off x="1511028" y="3904614"/>
                <a:ext cx="1137674" cy="2172093"/>
                <a:chOff x="1511028" y="3904614"/>
                <a:chExt cx="1137674" cy="2172093"/>
              </a:xfrm>
            </p:grpSpPr>
            <p:grpSp>
              <p:nvGrpSpPr>
                <p:cNvPr id="192" name="グループ化 191">
                  <a:extLst>
                    <a:ext uri="{FF2B5EF4-FFF2-40B4-BE49-F238E27FC236}">
                      <a16:creationId xmlns:a16="http://schemas.microsoft.com/office/drawing/2014/main" id="{4D8F15E8-6C90-4189-AC35-8532765B6106}"/>
                    </a:ext>
                  </a:extLst>
                </p:cNvPr>
                <p:cNvGrpSpPr/>
                <p:nvPr/>
              </p:nvGrpSpPr>
              <p:grpSpPr>
                <a:xfrm>
                  <a:off x="1511028" y="3955521"/>
                  <a:ext cx="1137674" cy="2121186"/>
                  <a:chOff x="2114814" y="1093954"/>
                  <a:chExt cx="1137674" cy="2121186"/>
                </a:xfrm>
              </p:grpSpPr>
              <p:sp>
                <p:nvSpPr>
                  <p:cNvPr id="199" name="台形 198">
                    <a:extLst>
                      <a:ext uri="{FF2B5EF4-FFF2-40B4-BE49-F238E27FC236}">
                        <a16:creationId xmlns:a16="http://schemas.microsoft.com/office/drawing/2014/main" id="{978E66FA-ADA1-43DA-BB57-A7A358DBAC07}"/>
                      </a:ext>
                    </a:extLst>
                  </p:cNvPr>
                  <p:cNvSpPr/>
                  <p:nvPr/>
                </p:nvSpPr>
                <p:spPr>
                  <a:xfrm>
                    <a:off x="2559551" y="1804963"/>
                    <a:ext cx="133902" cy="169732"/>
                  </a:xfrm>
                  <a:prstGeom prst="trapezoid">
                    <a:avLst>
                      <a:gd name="adj" fmla="val 13481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0" name="フリーフォーム: 図形 199">
                    <a:extLst>
                      <a:ext uri="{FF2B5EF4-FFF2-40B4-BE49-F238E27FC236}">
                        <a16:creationId xmlns:a16="http://schemas.microsoft.com/office/drawing/2014/main" id="{264C1E45-BB69-4AB3-A542-839846AE1542}"/>
                      </a:ext>
                    </a:extLst>
                  </p:cNvPr>
                  <p:cNvSpPr/>
                  <p:nvPr/>
                </p:nvSpPr>
                <p:spPr>
                  <a:xfrm rot="9900000">
                    <a:off x="2713615" y="2603141"/>
                    <a:ext cx="378233" cy="420466"/>
                  </a:xfrm>
                  <a:custGeom>
                    <a:avLst/>
                    <a:gdLst>
                      <a:gd name="connsiteX0" fmla="*/ 376727 w 652951"/>
                      <a:gd name="connsiteY0" fmla="*/ 673144 h 673144"/>
                      <a:gd name="connsiteX1" fmla="*/ 397628 w 652951"/>
                      <a:gd name="connsiteY1" fmla="*/ 297836 h 673144"/>
                      <a:gd name="connsiteX2" fmla="*/ 0 w 652951"/>
                      <a:gd name="connsiteY2" fmla="*/ 143123 h 673144"/>
                      <a:gd name="connsiteX3" fmla="*/ 38349 w 652951"/>
                      <a:gd name="connsiteY3" fmla="*/ 0 h 673144"/>
                      <a:gd name="connsiteX4" fmla="*/ 618672 w 652951"/>
                      <a:gd name="connsiteY4" fmla="*/ 89212 h 673144"/>
                      <a:gd name="connsiteX5" fmla="*/ 618593 w 652951"/>
                      <a:gd name="connsiteY5" fmla="*/ 89506 h 673144"/>
                      <a:gd name="connsiteX6" fmla="*/ 620448 w 652951"/>
                      <a:gd name="connsiteY6" fmla="*/ 89506 h 673144"/>
                      <a:gd name="connsiteX7" fmla="*/ 652951 w 652951"/>
                      <a:gd name="connsiteY7" fmla="*/ 673144 h 673144"/>
                      <a:gd name="connsiteX0" fmla="*/ 376727 w 652951"/>
                      <a:gd name="connsiteY0" fmla="*/ 673144 h 673144"/>
                      <a:gd name="connsiteX1" fmla="*/ 397628 w 652951"/>
                      <a:gd name="connsiteY1" fmla="*/ 297836 h 673144"/>
                      <a:gd name="connsiteX2" fmla="*/ 0 w 652951"/>
                      <a:gd name="connsiteY2" fmla="*/ 143123 h 673144"/>
                      <a:gd name="connsiteX3" fmla="*/ 38349 w 652951"/>
                      <a:gd name="connsiteY3" fmla="*/ 0 h 673144"/>
                      <a:gd name="connsiteX4" fmla="*/ 618672 w 652951"/>
                      <a:gd name="connsiteY4" fmla="*/ 89212 h 673144"/>
                      <a:gd name="connsiteX5" fmla="*/ 618593 w 652951"/>
                      <a:gd name="connsiteY5" fmla="*/ 89506 h 673144"/>
                      <a:gd name="connsiteX6" fmla="*/ 652951 w 652951"/>
                      <a:gd name="connsiteY6" fmla="*/ 673144 h 673144"/>
                      <a:gd name="connsiteX7" fmla="*/ 376727 w 652951"/>
                      <a:gd name="connsiteY7" fmla="*/ 673144 h 6731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52951" h="673144">
                        <a:moveTo>
                          <a:pt x="376727" y="673144"/>
                        </a:moveTo>
                        <a:lnTo>
                          <a:pt x="397628" y="297836"/>
                        </a:lnTo>
                        <a:lnTo>
                          <a:pt x="0" y="143123"/>
                        </a:lnTo>
                        <a:lnTo>
                          <a:pt x="38349" y="0"/>
                        </a:lnTo>
                        <a:lnTo>
                          <a:pt x="618672" y="89212"/>
                        </a:lnTo>
                        <a:cubicBezTo>
                          <a:pt x="618646" y="89310"/>
                          <a:pt x="618619" y="89408"/>
                          <a:pt x="618593" y="89506"/>
                        </a:cubicBezTo>
                        <a:lnTo>
                          <a:pt x="652951" y="673144"/>
                        </a:lnTo>
                        <a:lnTo>
                          <a:pt x="376727" y="673144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" name="台形 200">
                    <a:extLst>
                      <a:ext uri="{FF2B5EF4-FFF2-40B4-BE49-F238E27FC236}">
                        <a16:creationId xmlns:a16="http://schemas.microsoft.com/office/drawing/2014/main" id="{2BF3A985-1632-4CDB-8E4F-186D6455CBDD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2379666" y="2712593"/>
                    <a:ext cx="208131" cy="451225"/>
                  </a:xfrm>
                  <a:prstGeom prst="trapezoid">
                    <a:avLst>
                      <a:gd name="adj" fmla="val 23179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" name="フリーフォーム: 図形 201">
                    <a:extLst>
                      <a:ext uri="{FF2B5EF4-FFF2-40B4-BE49-F238E27FC236}">
                        <a16:creationId xmlns:a16="http://schemas.microsoft.com/office/drawing/2014/main" id="{8DE11368-FE62-47D6-A9F4-652C09697543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2114814" y="3051865"/>
                    <a:ext cx="316384" cy="163275"/>
                  </a:xfrm>
                  <a:custGeom>
                    <a:avLst/>
                    <a:gdLst>
                      <a:gd name="connsiteX0" fmla="*/ 98822 w 368198"/>
                      <a:gd name="connsiteY0" fmla="*/ 0 h 197644"/>
                      <a:gd name="connsiteX1" fmla="*/ 192780 w 368198"/>
                      <a:gd name="connsiteY1" fmla="*/ 0 h 197644"/>
                      <a:gd name="connsiteX2" fmla="*/ 240903 w 368198"/>
                      <a:gd name="connsiteY2" fmla="*/ 0 h 197644"/>
                      <a:gd name="connsiteX3" fmla="*/ 344386 w 368198"/>
                      <a:gd name="connsiteY3" fmla="*/ 0 h 197644"/>
                      <a:gd name="connsiteX4" fmla="*/ 368198 w 368198"/>
                      <a:gd name="connsiteY4" fmla="*/ 23812 h 197644"/>
                      <a:gd name="connsiteX5" fmla="*/ 368198 w 368198"/>
                      <a:gd name="connsiteY5" fmla="*/ 169071 h 197644"/>
                      <a:gd name="connsiteX6" fmla="*/ 339625 w 368198"/>
                      <a:gd name="connsiteY6" fmla="*/ 197644 h 197644"/>
                      <a:gd name="connsiteX7" fmla="*/ 311152 w 368198"/>
                      <a:gd name="connsiteY7" fmla="*/ 197644 h 197644"/>
                      <a:gd name="connsiteX8" fmla="*/ 197541 w 368198"/>
                      <a:gd name="connsiteY8" fmla="*/ 197644 h 197644"/>
                      <a:gd name="connsiteX9" fmla="*/ 28573 w 368198"/>
                      <a:gd name="connsiteY9" fmla="*/ 197644 h 197644"/>
                      <a:gd name="connsiteX10" fmla="*/ 0 w 368198"/>
                      <a:gd name="connsiteY10" fmla="*/ 169071 h 197644"/>
                      <a:gd name="connsiteX11" fmla="*/ 0 w 368198"/>
                      <a:gd name="connsiteY11" fmla="*/ 98822 h 197644"/>
                      <a:gd name="connsiteX12" fmla="*/ 98822 w 368198"/>
                      <a:gd name="connsiteY12" fmla="*/ 0 h 197644"/>
                      <a:gd name="connsiteX0" fmla="*/ 98822 w 368198"/>
                      <a:gd name="connsiteY0" fmla="*/ 0 h 197644"/>
                      <a:gd name="connsiteX1" fmla="*/ 192780 w 368198"/>
                      <a:gd name="connsiteY1" fmla="*/ 0 h 197644"/>
                      <a:gd name="connsiteX2" fmla="*/ 344386 w 368198"/>
                      <a:gd name="connsiteY2" fmla="*/ 0 h 197644"/>
                      <a:gd name="connsiteX3" fmla="*/ 368198 w 368198"/>
                      <a:gd name="connsiteY3" fmla="*/ 23812 h 197644"/>
                      <a:gd name="connsiteX4" fmla="*/ 368198 w 368198"/>
                      <a:gd name="connsiteY4" fmla="*/ 169071 h 197644"/>
                      <a:gd name="connsiteX5" fmla="*/ 339625 w 368198"/>
                      <a:gd name="connsiteY5" fmla="*/ 197644 h 197644"/>
                      <a:gd name="connsiteX6" fmla="*/ 311152 w 368198"/>
                      <a:gd name="connsiteY6" fmla="*/ 197644 h 197644"/>
                      <a:gd name="connsiteX7" fmla="*/ 197541 w 368198"/>
                      <a:gd name="connsiteY7" fmla="*/ 197644 h 197644"/>
                      <a:gd name="connsiteX8" fmla="*/ 28573 w 368198"/>
                      <a:gd name="connsiteY8" fmla="*/ 197644 h 197644"/>
                      <a:gd name="connsiteX9" fmla="*/ 0 w 368198"/>
                      <a:gd name="connsiteY9" fmla="*/ 169071 h 197644"/>
                      <a:gd name="connsiteX10" fmla="*/ 0 w 368198"/>
                      <a:gd name="connsiteY10" fmla="*/ 98822 h 197644"/>
                      <a:gd name="connsiteX11" fmla="*/ 98822 w 368198"/>
                      <a:gd name="connsiteY11" fmla="*/ 0 h 197644"/>
                      <a:gd name="connsiteX0" fmla="*/ 98822 w 368198"/>
                      <a:gd name="connsiteY0" fmla="*/ 0 h 197644"/>
                      <a:gd name="connsiteX1" fmla="*/ 344386 w 368198"/>
                      <a:gd name="connsiteY1" fmla="*/ 0 h 197644"/>
                      <a:gd name="connsiteX2" fmla="*/ 368198 w 368198"/>
                      <a:gd name="connsiteY2" fmla="*/ 23812 h 197644"/>
                      <a:gd name="connsiteX3" fmla="*/ 368198 w 368198"/>
                      <a:gd name="connsiteY3" fmla="*/ 169071 h 197644"/>
                      <a:gd name="connsiteX4" fmla="*/ 339625 w 368198"/>
                      <a:gd name="connsiteY4" fmla="*/ 197644 h 197644"/>
                      <a:gd name="connsiteX5" fmla="*/ 311152 w 368198"/>
                      <a:gd name="connsiteY5" fmla="*/ 197644 h 197644"/>
                      <a:gd name="connsiteX6" fmla="*/ 197541 w 368198"/>
                      <a:gd name="connsiteY6" fmla="*/ 197644 h 197644"/>
                      <a:gd name="connsiteX7" fmla="*/ 28573 w 368198"/>
                      <a:gd name="connsiteY7" fmla="*/ 197644 h 197644"/>
                      <a:gd name="connsiteX8" fmla="*/ 0 w 368198"/>
                      <a:gd name="connsiteY8" fmla="*/ 169071 h 197644"/>
                      <a:gd name="connsiteX9" fmla="*/ 0 w 368198"/>
                      <a:gd name="connsiteY9" fmla="*/ 98822 h 197644"/>
                      <a:gd name="connsiteX10" fmla="*/ 98822 w 368198"/>
                      <a:gd name="connsiteY10" fmla="*/ 0 h 197644"/>
                      <a:gd name="connsiteX0" fmla="*/ 98822 w 368198"/>
                      <a:gd name="connsiteY0" fmla="*/ 0 h 197644"/>
                      <a:gd name="connsiteX1" fmla="*/ 344386 w 368198"/>
                      <a:gd name="connsiteY1" fmla="*/ 0 h 197644"/>
                      <a:gd name="connsiteX2" fmla="*/ 368198 w 368198"/>
                      <a:gd name="connsiteY2" fmla="*/ 23812 h 197644"/>
                      <a:gd name="connsiteX3" fmla="*/ 368198 w 368198"/>
                      <a:gd name="connsiteY3" fmla="*/ 169071 h 197644"/>
                      <a:gd name="connsiteX4" fmla="*/ 339625 w 368198"/>
                      <a:gd name="connsiteY4" fmla="*/ 197644 h 197644"/>
                      <a:gd name="connsiteX5" fmla="*/ 311152 w 368198"/>
                      <a:gd name="connsiteY5" fmla="*/ 197644 h 197644"/>
                      <a:gd name="connsiteX6" fmla="*/ 28573 w 368198"/>
                      <a:gd name="connsiteY6" fmla="*/ 197644 h 197644"/>
                      <a:gd name="connsiteX7" fmla="*/ 0 w 368198"/>
                      <a:gd name="connsiteY7" fmla="*/ 169071 h 197644"/>
                      <a:gd name="connsiteX8" fmla="*/ 0 w 368198"/>
                      <a:gd name="connsiteY8" fmla="*/ 98822 h 197644"/>
                      <a:gd name="connsiteX9" fmla="*/ 98822 w 368198"/>
                      <a:gd name="connsiteY9" fmla="*/ 0 h 197644"/>
                      <a:gd name="connsiteX0" fmla="*/ 98822 w 368198"/>
                      <a:gd name="connsiteY0" fmla="*/ 0 h 197644"/>
                      <a:gd name="connsiteX1" fmla="*/ 344386 w 368198"/>
                      <a:gd name="connsiteY1" fmla="*/ 0 h 197644"/>
                      <a:gd name="connsiteX2" fmla="*/ 368198 w 368198"/>
                      <a:gd name="connsiteY2" fmla="*/ 23812 h 197644"/>
                      <a:gd name="connsiteX3" fmla="*/ 368198 w 368198"/>
                      <a:gd name="connsiteY3" fmla="*/ 169071 h 197644"/>
                      <a:gd name="connsiteX4" fmla="*/ 339625 w 368198"/>
                      <a:gd name="connsiteY4" fmla="*/ 197644 h 197644"/>
                      <a:gd name="connsiteX5" fmla="*/ 28573 w 368198"/>
                      <a:gd name="connsiteY5" fmla="*/ 197644 h 197644"/>
                      <a:gd name="connsiteX6" fmla="*/ 0 w 368198"/>
                      <a:gd name="connsiteY6" fmla="*/ 169071 h 197644"/>
                      <a:gd name="connsiteX7" fmla="*/ 0 w 368198"/>
                      <a:gd name="connsiteY7" fmla="*/ 98822 h 197644"/>
                      <a:gd name="connsiteX8" fmla="*/ 98822 w 368198"/>
                      <a:gd name="connsiteY8" fmla="*/ 0 h 1976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68198" h="197644">
                        <a:moveTo>
                          <a:pt x="98822" y="0"/>
                        </a:moveTo>
                        <a:lnTo>
                          <a:pt x="344386" y="0"/>
                        </a:lnTo>
                        <a:cubicBezTo>
                          <a:pt x="357537" y="0"/>
                          <a:pt x="368198" y="10661"/>
                          <a:pt x="368198" y="23812"/>
                        </a:cubicBezTo>
                        <a:lnTo>
                          <a:pt x="368198" y="169071"/>
                        </a:lnTo>
                        <a:cubicBezTo>
                          <a:pt x="368198" y="184851"/>
                          <a:pt x="355405" y="197644"/>
                          <a:pt x="339625" y="197644"/>
                        </a:cubicBezTo>
                        <a:lnTo>
                          <a:pt x="28573" y="197644"/>
                        </a:lnTo>
                        <a:cubicBezTo>
                          <a:pt x="12793" y="197644"/>
                          <a:pt x="0" y="184851"/>
                          <a:pt x="0" y="169071"/>
                        </a:cubicBezTo>
                        <a:lnTo>
                          <a:pt x="0" y="98822"/>
                        </a:lnTo>
                        <a:cubicBezTo>
                          <a:pt x="0" y="44244"/>
                          <a:pt x="44244" y="0"/>
                          <a:pt x="98822" y="0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3" name="台形 202">
                    <a:extLst>
                      <a:ext uri="{FF2B5EF4-FFF2-40B4-BE49-F238E27FC236}">
                        <a16:creationId xmlns:a16="http://schemas.microsoft.com/office/drawing/2014/main" id="{7D889257-6266-4ED7-A54E-9720653E71A8}"/>
                      </a:ext>
                    </a:extLst>
                  </p:cNvPr>
                  <p:cNvSpPr/>
                  <p:nvPr/>
                </p:nvSpPr>
                <p:spPr>
                  <a:xfrm rot="9000000">
                    <a:off x="2543191" y="2546804"/>
                    <a:ext cx="337980" cy="301663"/>
                  </a:xfrm>
                  <a:prstGeom prst="trapezoid">
                    <a:avLst>
                      <a:gd name="adj" fmla="val 11414"/>
                    </a:avLst>
                  </a:prstGeom>
                  <a:solidFill>
                    <a:srgbClr val="0070C0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342900" indent="-342900" algn="ctr">
                      <a:buFont typeface="+mj-lt"/>
                      <a:buAutoNum type="arabicPeriod"/>
                    </a:pPr>
                    <a:endParaRPr kumimoji="1" lang="ja-JP" altLang="en-US"/>
                  </a:p>
                </p:txBody>
              </p:sp>
              <p:sp>
                <p:nvSpPr>
                  <p:cNvPr id="204" name="台形 203">
                    <a:extLst>
                      <a:ext uri="{FF2B5EF4-FFF2-40B4-BE49-F238E27FC236}">
                        <a16:creationId xmlns:a16="http://schemas.microsoft.com/office/drawing/2014/main" id="{BFAFAABF-8FA8-4CCA-B8FF-3AB99CCBD8FF}"/>
                      </a:ext>
                    </a:extLst>
                  </p:cNvPr>
                  <p:cNvSpPr/>
                  <p:nvPr/>
                </p:nvSpPr>
                <p:spPr>
                  <a:xfrm rot="11700000">
                    <a:off x="2385475" y="2488073"/>
                    <a:ext cx="387555" cy="406805"/>
                  </a:xfrm>
                  <a:prstGeom prst="trapezoid">
                    <a:avLst>
                      <a:gd name="adj" fmla="val 11414"/>
                    </a:avLst>
                  </a:prstGeom>
                  <a:solidFill>
                    <a:srgbClr val="0070C0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342900" indent="-342900" algn="ctr">
                      <a:buFont typeface="+mj-lt"/>
                      <a:buAutoNum type="arabicPeriod"/>
                    </a:pPr>
                    <a:endParaRPr kumimoji="1" lang="ja-JP" altLang="en-US"/>
                  </a:p>
                </p:txBody>
              </p:sp>
              <p:sp>
                <p:nvSpPr>
                  <p:cNvPr id="205" name="フリーフォーム: 図形 204">
                    <a:extLst>
                      <a:ext uri="{FF2B5EF4-FFF2-40B4-BE49-F238E27FC236}">
                        <a16:creationId xmlns:a16="http://schemas.microsoft.com/office/drawing/2014/main" id="{F82E8EEA-A7AA-4E51-9B4D-611823B607A5}"/>
                      </a:ext>
                    </a:extLst>
                  </p:cNvPr>
                  <p:cNvSpPr/>
                  <p:nvPr/>
                </p:nvSpPr>
                <p:spPr>
                  <a:xfrm rot="17100000">
                    <a:off x="2982663" y="2947681"/>
                    <a:ext cx="316384" cy="163275"/>
                  </a:xfrm>
                  <a:custGeom>
                    <a:avLst/>
                    <a:gdLst>
                      <a:gd name="connsiteX0" fmla="*/ 98822 w 368198"/>
                      <a:gd name="connsiteY0" fmla="*/ 0 h 197644"/>
                      <a:gd name="connsiteX1" fmla="*/ 192780 w 368198"/>
                      <a:gd name="connsiteY1" fmla="*/ 0 h 197644"/>
                      <a:gd name="connsiteX2" fmla="*/ 240903 w 368198"/>
                      <a:gd name="connsiteY2" fmla="*/ 0 h 197644"/>
                      <a:gd name="connsiteX3" fmla="*/ 344386 w 368198"/>
                      <a:gd name="connsiteY3" fmla="*/ 0 h 197644"/>
                      <a:gd name="connsiteX4" fmla="*/ 368198 w 368198"/>
                      <a:gd name="connsiteY4" fmla="*/ 23812 h 197644"/>
                      <a:gd name="connsiteX5" fmla="*/ 368198 w 368198"/>
                      <a:gd name="connsiteY5" fmla="*/ 169071 h 197644"/>
                      <a:gd name="connsiteX6" fmla="*/ 339625 w 368198"/>
                      <a:gd name="connsiteY6" fmla="*/ 197644 h 197644"/>
                      <a:gd name="connsiteX7" fmla="*/ 311152 w 368198"/>
                      <a:gd name="connsiteY7" fmla="*/ 197644 h 197644"/>
                      <a:gd name="connsiteX8" fmla="*/ 197541 w 368198"/>
                      <a:gd name="connsiteY8" fmla="*/ 197644 h 197644"/>
                      <a:gd name="connsiteX9" fmla="*/ 28573 w 368198"/>
                      <a:gd name="connsiteY9" fmla="*/ 197644 h 197644"/>
                      <a:gd name="connsiteX10" fmla="*/ 0 w 368198"/>
                      <a:gd name="connsiteY10" fmla="*/ 169071 h 197644"/>
                      <a:gd name="connsiteX11" fmla="*/ 0 w 368198"/>
                      <a:gd name="connsiteY11" fmla="*/ 98822 h 197644"/>
                      <a:gd name="connsiteX12" fmla="*/ 98822 w 368198"/>
                      <a:gd name="connsiteY12" fmla="*/ 0 h 197644"/>
                      <a:gd name="connsiteX0" fmla="*/ 98822 w 368198"/>
                      <a:gd name="connsiteY0" fmla="*/ 0 h 197644"/>
                      <a:gd name="connsiteX1" fmla="*/ 192780 w 368198"/>
                      <a:gd name="connsiteY1" fmla="*/ 0 h 197644"/>
                      <a:gd name="connsiteX2" fmla="*/ 344386 w 368198"/>
                      <a:gd name="connsiteY2" fmla="*/ 0 h 197644"/>
                      <a:gd name="connsiteX3" fmla="*/ 368198 w 368198"/>
                      <a:gd name="connsiteY3" fmla="*/ 23812 h 197644"/>
                      <a:gd name="connsiteX4" fmla="*/ 368198 w 368198"/>
                      <a:gd name="connsiteY4" fmla="*/ 169071 h 197644"/>
                      <a:gd name="connsiteX5" fmla="*/ 339625 w 368198"/>
                      <a:gd name="connsiteY5" fmla="*/ 197644 h 197644"/>
                      <a:gd name="connsiteX6" fmla="*/ 311152 w 368198"/>
                      <a:gd name="connsiteY6" fmla="*/ 197644 h 197644"/>
                      <a:gd name="connsiteX7" fmla="*/ 197541 w 368198"/>
                      <a:gd name="connsiteY7" fmla="*/ 197644 h 197644"/>
                      <a:gd name="connsiteX8" fmla="*/ 28573 w 368198"/>
                      <a:gd name="connsiteY8" fmla="*/ 197644 h 197644"/>
                      <a:gd name="connsiteX9" fmla="*/ 0 w 368198"/>
                      <a:gd name="connsiteY9" fmla="*/ 169071 h 197644"/>
                      <a:gd name="connsiteX10" fmla="*/ 0 w 368198"/>
                      <a:gd name="connsiteY10" fmla="*/ 98822 h 197644"/>
                      <a:gd name="connsiteX11" fmla="*/ 98822 w 368198"/>
                      <a:gd name="connsiteY11" fmla="*/ 0 h 197644"/>
                      <a:gd name="connsiteX0" fmla="*/ 98822 w 368198"/>
                      <a:gd name="connsiteY0" fmla="*/ 0 h 197644"/>
                      <a:gd name="connsiteX1" fmla="*/ 344386 w 368198"/>
                      <a:gd name="connsiteY1" fmla="*/ 0 h 197644"/>
                      <a:gd name="connsiteX2" fmla="*/ 368198 w 368198"/>
                      <a:gd name="connsiteY2" fmla="*/ 23812 h 197644"/>
                      <a:gd name="connsiteX3" fmla="*/ 368198 w 368198"/>
                      <a:gd name="connsiteY3" fmla="*/ 169071 h 197644"/>
                      <a:gd name="connsiteX4" fmla="*/ 339625 w 368198"/>
                      <a:gd name="connsiteY4" fmla="*/ 197644 h 197644"/>
                      <a:gd name="connsiteX5" fmla="*/ 311152 w 368198"/>
                      <a:gd name="connsiteY5" fmla="*/ 197644 h 197644"/>
                      <a:gd name="connsiteX6" fmla="*/ 197541 w 368198"/>
                      <a:gd name="connsiteY6" fmla="*/ 197644 h 197644"/>
                      <a:gd name="connsiteX7" fmla="*/ 28573 w 368198"/>
                      <a:gd name="connsiteY7" fmla="*/ 197644 h 197644"/>
                      <a:gd name="connsiteX8" fmla="*/ 0 w 368198"/>
                      <a:gd name="connsiteY8" fmla="*/ 169071 h 197644"/>
                      <a:gd name="connsiteX9" fmla="*/ 0 w 368198"/>
                      <a:gd name="connsiteY9" fmla="*/ 98822 h 197644"/>
                      <a:gd name="connsiteX10" fmla="*/ 98822 w 368198"/>
                      <a:gd name="connsiteY10" fmla="*/ 0 h 197644"/>
                      <a:gd name="connsiteX0" fmla="*/ 98822 w 368198"/>
                      <a:gd name="connsiteY0" fmla="*/ 0 h 197644"/>
                      <a:gd name="connsiteX1" fmla="*/ 344386 w 368198"/>
                      <a:gd name="connsiteY1" fmla="*/ 0 h 197644"/>
                      <a:gd name="connsiteX2" fmla="*/ 368198 w 368198"/>
                      <a:gd name="connsiteY2" fmla="*/ 23812 h 197644"/>
                      <a:gd name="connsiteX3" fmla="*/ 368198 w 368198"/>
                      <a:gd name="connsiteY3" fmla="*/ 169071 h 197644"/>
                      <a:gd name="connsiteX4" fmla="*/ 339625 w 368198"/>
                      <a:gd name="connsiteY4" fmla="*/ 197644 h 197644"/>
                      <a:gd name="connsiteX5" fmla="*/ 311152 w 368198"/>
                      <a:gd name="connsiteY5" fmla="*/ 197644 h 197644"/>
                      <a:gd name="connsiteX6" fmla="*/ 28573 w 368198"/>
                      <a:gd name="connsiteY6" fmla="*/ 197644 h 197644"/>
                      <a:gd name="connsiteX7" fmla="*/ 0 w 368198"/>
                      <a:gd name="connsiteY7" fmla="*/ 169071 h 197644"/>
                      <a:gd name="connsiteX8" fmla="*/ 0 w 368198"/>
                      <a:gd name="connsiteY8" fmla="*/ 98822 h 197644"/>
                      <a:gd name="connsiteX9" fmla="*/ 98822 w 368198"/>
                      <a:gd name="connsiteY9" fmla="*/ 0 h 197644"/>
                      <a:gd name="connsiteX0" fmla="*/ 98822 w 368198"/>
                      <a:gd name="connsiteY0" fmla="*/ 0 h 197644"/>
                      <a:gd name="connsiteX1" fmla="*/ 344386 w 368198"/>
                      <a:gd name="connsiteY1" fmla="*/ 0 h 197644"/>
                      <a:gd name="connsiteX2" fmla="*/ 368198 w 368198"/>
                      <a:gd name="connsiteY2" fmla="*/ 23812 h 197644"/>
                      <a:gd name="connsiteX3" fmla="*/ 368198 w 368198"/>
                      <a:gd name="connsiteY3" fmla="*/ 169071 h 197644"/>
                      <a:gd name="connsiteX4" fmla="*/ 339625 w 368198"/>
                      <a:gd name="connsiteY4" fmla="*/ 197644 h 197644"/>
                      <a:gd name="connsiteX5" fmla="*/ 28573 w 368198"/>
                      <a:gd name="connsiteY5" fmla="*/ 197644 h 197644"/>
                      <a:gd name="connsiteX6" fmla="*/ 0 w 368198"/>
                      <a:gd name="connsiteY6" fmla="*/ 169071 h 197644"/>
                      <a:gd name="connsiteX7" fmla="*/ 0 w 368198"/>
                      <a:gd name="connsiteY7" fmla="*/ 98822 h 197644"/>
                      <a:gd name="connsiteX8" fmla="*/ 98822 w 368198"/>
                      <a:gd name="connsiteY8" fmla="*/ 0 h 1976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68198" h="197644">
                        <a:moveTo>
                          <a:pt x="98822" y="0"/>
                        </a:moveTo>
                        <a:lnTo>
                          <a:pt x="344386" y="0"/>
                        </a:lnTo>
                        <a:cubicBezTo>
                          <a:pt x="357537" y="0"/>
                          <a:pt x="368198" y="10661"/>
                          <a:pt x="368198" y="23812"/>
                        </a:cubicBezTo>
                        <a:lnTo>
                          <a:pt x="368198" y="169071"/>
                        </a:lnTo>
                        <a:cubicBezTo>
                          <a:pt x="368198" y="184851"/>
                          <a:pt x="355405" y="197644"/>
                          <a:pt x="339625" y="197644"/>
                        </a:cubicBezTo>
                        <a:lnTo>
                          <a:pt x="28573" y="197644"/>
                        </a:lnTo>
                        <a:cubicBezTo>
                          <a:pt x="12793" y="197644"/>
                          <a:pt x="0" y="184851"/>
                          <a:pt x="0" y="169071"/>
                        </a:cubicBezTo>
                        <a:lnTo>
                          <a:pt x="0" y="98822"/>
                        </a:lnTo>
                        <a:cubicBezTo>
                          <a:pt x="0" y="44244"/>
                          <a:pt x="44244" y="0"/>
                          <a:pt x="98822" y="0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6" name="四角形: 上の 2 つの角を丸める 205">
                    <a:extLst>
                      <a:ext uri="{FF2B5EF4-FFF2-40B4-BE49-F238E27FC236}">
                        <a16:creationId xmlns:a16="http://schemas.microsoft.com/office/drawing/2014/main" id="{8513D8CF-6350-4420-B08E-2B0BCA267F9F}"/>
                      </a:ext>
                    </a:extLst>
                  </p:cNvPr>
                  <p:cNvSpPr/>
                  <p:nvPr/>
                </p:nvSpPr>
                <p:spPr>
                  <a:xfrm>
                    <a:off x="2425041" y="1929198"/>
                    <a:ext cx="401509" cy="638486"/>
                  </a:xfrm>
                  <a:prstGeom prst="round2SameRect">
                    <a:avLst>
                      <a:gd name="adj1" fmla="val 40038"/>
                      <a:gd name="adj2" fmla="val 0"/>
                    </a:avLst>
                  </a:prstGeom>
                  <a:solidFill>
                    <a:srgbClr val="00B050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207" name="グループ化 206">
                    <a:extLst>
                      <a:ext uri="{FF2B5EF4-FFF2-40B4-BE49-F238E27FC236}">
                        <a16:creationId xmlns:a16="http://schemas.microsoft.com/office/drawing/2014/main" id="{E0061478-3D7C-4BEE-A164-1C631C751F7F}"/>
                      </a:ext>
                    </a:extLst>
                  </p:cNvPr>
                  <p:cNvGrpSpPr/>
                  <p:nvPr/>
                </p:nvGrpSpPr>
                <p:grpSpPr>
                  <a:xfrm rot="900000">
                    <a:off x="2217939" y="1093954"/>
                    <a:ext cx="771151" cy="779818"/>
                    <a:chOff x="2117958" y="1118240"/>
                    <a:chExt cx="771151" cy="779818"/>
                  </a:xfrm>
                </p:grpSpPr>
                <p:sp>
                  <p:nvSpPr>
                    <p:cNvPr id="226" name="楕円 95">
                      <a:extLst>
                        <a:ext uri="{FF2B5EF4-FFF2-40B4-BE49-F238E27FC236}">
                          <a16:creationId xmlns:a16="http://schemas.microsoft.com/office/drawing/2014/main" id="{D052D6A1-BF6A-42C1-8DDE-02248EF5D56A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117958" y="1602295"/>
                      <a:ext cx="106747" cy="135820"/>
                    </a:xfrm>
                    <a:custGeom>
                      <a:avLst/>
                      <a:gdLst>
                        <a:gd name="connsiteX0" fmla="*/ 0 w 173074"/>
                        <a:gd name="connsiteY0" fmla="*/ 165790 h 331579"/>
                        <a:gd name="connsiteX1" fmla="*/ 86537 w 173074"/>
                        <a:gd name="connsiteY1" fmla="*/ 0 h 331579"/>
                        <a:gd name="connsiteX2" fmla="*/ 173074 w 173074"/>
                        <a:gd name="connsiteY2" fmla="*/ 165790 h 331579"/>
                        <a:gd name="connsiteX3" fmla="*/ 86537 w 173074"/>
                        <a:gd name="connsiteY3" fmla="*/ 331580 h 331579"/>
                        <a:gd name="connsiteX4" fmla="*/ 0 w 173074"/>
                        <a:gd name="connsiteY4" fmla="*/ 165790 h 331579"/>
                        <a:gd name="connsiteX0" fmla="*/ 0 w 173074"/>
                        <a:gd name="connsiteY0" fmla="*/ 165790 h 186514"/>
                        <a:gd name="connsiteX1" fmla="*/ 86537 w 173074"/>
                        <a:gd name="connsiteY1" fmla="*/ 0 h 186514"/>
                        <a:gd name="connsiteX2" fmla="*/ 173074 w 173074"/>
                        <a:gd name="connsiteY2" fmla="*/ 165790 h 186514"/>
                        <a:gd name="connsiteX3" fmla="*/ 0 w 173074"/>
                        <a:gd name="connsiteY3" fmla="*/ 165790 h 186514"/>
                        <a:gd name="connsiteX0" fmla="*/ 6831 w 179905"/>
                        <a:gd name="connsiteY0" fmla="*/ 165790 h 197941"/>
                        <a:gd name="connsiteX1" fmla="*/ 93368 w 179905"/>
                        <a:gd name="connsiteY1" fmla="*/ 0 h 197941"/>
                        <a:gd name="connsiteX2" fmla="*/ 179905 w 179905"/>
                        <a:gd name="connsiteY2" fmla="*/ 165790 h 197941"/>
                        <a:gd name="connsiteX3" fmla="*/ 6831 w 179905"/>
                        <a:gd name="connsiteY3" fmla="*/ 165790 h 197941"/>
                        <a:gd name="connsiteX0" fmla="*/ 477 w 173558"/>
                        <a:gd name="connsiteY0" fmla="*/ 203890 h 227056"/>
                        <a:gd name="connsiteX1" fmla="*/ 127495 w 173558"/>
                        <a:gd name="connsiteY1" fmla="*/ 0 h 227056"/>
                        <a:gd name="connsiteX2" fmla="*/ 173551 w 173558"/>
                        <a:gd name="connsiteY2" fmla="*/ 203890 h 227056"/>
                        <a:gd name="connsiteX3" fmla="*/ 477 w 173558"/>
                        <a:gd name="connsiteY3" fmla="*/ 203890 h 227056"/>
                        <a:gd name="connsiteX0" fmla="*/ 2534 w 175615"/>
                        <a:gd name="connsiteY0" fmla="*/ 203890 h 234288"/>
                        <a:gd name="connsiteX1" fmla="*/ 129552 w 175615"/>
                        <a:gd name="connsiteY1" fmla="*/ 0 h 234288"/>
                        <a:gd name="connsiteX2" fmla="*/ 175608 w 175615"/>
                        <a:gd name="connsiteY2" fmla="*/ 203890 h 234288"/>
                        <a:gd name="connsiteX3" fmla="*/ 2534 w 175615"/>
                        <a:gd name="connsiteY3" fmla="*/ 203890 h 234288"/>
                        <a:gd name="connsiteX0" fmla="*/ 2185 w 175259"/>
                        <a:gd name="connsiteY0" fmla="*/ 184035 h 224032"/>
                        <a:gd name="connsiteX1" fmla="*/ 129203 w 175259"/>
                        <a:gd name="connsiteY1" fmla="*/ 59 h 224032"/>
                        <a:gd name="connsiteX2" fmla="*/ 175259 w 175259"/>
                        <a:gd name="connsiteY2" fmla="*/ 203949 h 224032"/>
                        <a:gd name="connsiteX3" fmla="*/ 2185 w 175259"/>
                        <a:gd name="connsiteY3" fmla="*/ 184035 h 22403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75259" h="224032">
                          <a:moveTo>
                            <a:pt x="2185" y="184035"/>
                          </a:moveTo>
                          <a:cubicBezTo>
                            <a:pt x="-17397" y="132351"/>
                            <a:pt x="100357" y="-3260"/>
                            <a:pt x="129203" y="59"/>
                          </a:cubicBezTo>
                          <a:cubicBezTo>
                            <a:pt x="158049" y="3378"/>
                            <a:pt x="175259" y="112386"/>
                            <a:pt x="175259" y="203949"/>
                          </a:cubicBezTo>
                          <a:cubicBezTo>
                            <a:pt x="160836" y="231581"/>
                            <a:pt x="21767" y="235719"/>
                            <a:pt x="2185" y="184035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7" name="フリーフォーム: 図形 226">
                      <a:extLst>
                        <a:ext uri="{FF2B5EF4-FFF2-40B4-BE49-F238E27FC236}">
                          <a16:creationId xmlns:a16="http://schemas.microsoft.com/office/drawing/2014/main" id="{B1278C48-CCC4-4040-8145-9830C13931B8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132261" y="1118240"/>
                      <a:ext cx="756848" cy="779818"/>
                    </a:xfrm>
                    <a:custGeom>
                      <a:avLst/>
                      <a:gdLst>
                        <a:gd name="connsiteX0" fmla="*/ 656151 w 841700"/>
                        <a:gd name="connsiteY0" fmla="*/ 75995 h 889954"/>
                        <a:gd name="connsiteX1" fmla="*/ 841700 w 841700"/>
                        <a:gd name="connsiteY1" fmla="*/ 444977 h 889954"/>
                        <a:gd name="connsiteX2" fmla="*/ 420850 w 841700"/>
                        <a:gd name="connsiteY2" fmla="*/ 889954 h 889954"/>
                        <a:gd name="connsiteX3" fmla="*/ 185549 w 841700"/>
                        <a:gd name="connsiteY3" fmla="*/ 813959 h 889954"/>
                        <a:gd name="connsiteX4" fmla="*/ 150185 w 841700"/>
                        <a:gd name="connsiteY4" fmla="*/ 783109 h 889954"/>
                        <a:gd name="connsiteX5" fmla="*/ 153951 w 841700"/>
                        <a:gd name="connsiteY5" fmla="*/ 776806 h 889954"/>
                        <a:gd name="connsiteX6" fmla="*/ 181520 w 841700"/>
                        <a:gd name="connsiteY6" fmla="*/ 654871 h 889954"/>
                        <a:gd name="connsiteX7" fmla="*/ 51907 w 841700"/>
                        <a:gd name="connsiteY7" fmla="*/ 654871 h 889954"/>
                        <a:gd name="connsiteX8" fmla="*/ 33072 w 841700"/>
                        <a:gd name="connsiteY8" fmla="*/ 618182 h 889954"/>
                        <a:gd name="connsiteX9" fmla="*/ 0 w 841700"/>
                        <a:gd name="connsiteY9" fmla="*/ 444977 h 889954"/>
                        <a:gd name="connsiteX10" fmla="*/ 420850 w 841700"/>
                        <a:gd name="connsiteY10" fmla="*/ 0 h 889954"/>
                        <a:gd name="connsiteX11" fmla="*/ 656151 w 841700"/>
                        <a:gd name="connsiteY11" fmla="*/ 75995 h 889954"/>
                        <a:gd name="connsiteX0" fmla="*/ 656151 w 841700"/>
                        <a:gd name="connsiteY0" fmla="*/ 75995 h 889954"/>
                        <a:gd name="connsiteX1" fmla="*/ 841700 w 841700"/>
                        <a:gd name="connsiteY1" fmla="*/ 444977 h 889954"/>
                        <a:gd name="connsiteX2" fmla="*/ 420850 w 841700"/>
                        <a:gd name="connsiteY2" fmla="*/ 889954 h 889954"/>
                        <a:gd name="connsiteX3" fmla="*/ 185549 w 841700"/>
                        <a:gd name="connsiteY3" fmla="*/ 813959 h 889954"/>
                        <a:gd name="connsiteX4" fmla="*/ 150185 w 841700"/>
                        <a:gd name="connsiteY4" fmla="*/ 783109 h 889954"/>
                        <a:gd name="connsiteX5" fmla="*/ 181520 w 841700"/>
                        <a:gd name="connsiteY5" fmla="*/ 654871 h 889954"/>
                        <a:gd name="connsiteX6" fmla="*/ 51907 w 841700"/>
                        <a:gd name="connsiteY6" fmla="*/ 654871 h 889954"/>
                        <a:gd name="connsiteX7" fmla="*/ 33072 w 841700"/>
                        <a:gd name="connsiteY7" fmla="*/ 618182 h 889954"/>
                        <a:gd name="connsiteX8" fmla="*/ 0 w 841700"/>
                        <a:gd name="connsiteY8" fmla="*/ 444977 h 889954"/>
                        <a:gd name="connsiteX9" fmla="*/ 420850 w 841700"/>
                        <a:gd name="connsiteY9" fmla="*/ 0 h 889954"/>
                        <a:gd name="connsiteX10" fmla="*/ 656151 w 841700"/>
                        <a:gd name="connsiteY10" fmla="*/ 75995 h 8899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841700" h="889954">
                          <a:moveTo>
                            <a:pt x="656151" y="75995"/>
                          </a:moveTo>
                          <a:cubicBezTo>
                            <a:pt x="768098" y="155961"/>
                            <a:pt x="841700" y="291381"/>
                            <a:pt x="841700" y="444977"/>
                          </a:cubicBezTo>
                          <a:cubicBezTo>
                            <a:pt x="841700" y="690731"/>
                            <a:pt x="653279" y="889954"/>
                            <a:pt x="420850" y="889954"/>
                          </a:cubicBezTo>
                          <a:cubicBezTo>
                            <a:pt x="333689" y="889954"/>
                            <a:pt x="252717" y="861938"/>
                            <a:pt x="185549" y="813959"/>
                          </a:cubicBezTo>
                          <a:lnTo>
                            <a:pt x="150185" y="783109"/>
                          </a:lnTo>
                          <a:lnTo>
                            <a:pt x="181520" y="654871"/>
                          </a:lnTo>
                          <a:lnTo>
                            <a:pt x="51907" y="654871"/>
                          </a:lnTo>
                          <a:lnTo>
                            <a:pt x="33072" y="618182"/>
                          </a:lnTo>
                          <a:cubicBezTo>
                            <a:pt x="11776" y="564946"/>
                            <a:pt x="0" y="506416"/>
                            <a:pt x="0" y="444977"/>
                          </a:cubicBezTo>
                          <a:cubicBezTo>
                            <a:pt x="0" y="199223"/>
                            <a:pt x="188421" y="0"/>
                            <a:pt x="420850" y="0"/>
                          </a:cubicBezTo>
                          <a:cubicBezTo>
                            <a:pt x="508011" y="0"/>
                            <a:pt x="588983" y="28016"/>
                            <a:pt x="656151" y="75995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8" name="楕円 227">
                      <a:extLst>
                        <a:ext uri="{FF2B5EF4-FFF2-40B4-BE49-F238E27FC236}">
                          <a16:creationId xmlns:a16="http://schemas.microsoft.com/office/drawing/2014/main" id="{3F331A6F-0AE1-4188-B615-B27B07B18556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204580" y="1509773"/>
                      <a:ext cx="55294" cy="108834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08" name="グループ化 207">
                    <a:extLst>
                      <a:ext uri="{FF2B5EF4-FFF2-40B4-BE49-F238E27FC236}">
                        <a16:creationId xmlns:a16="http://schemas.microsoft.com/office/drawing/2014/main" id="{35E46213-75E6-453F-AA89-B10545ABA79C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347005" y="1850947"/>
                    <a:ext cx="905483" cy="787778"/>
                    <a:chOff x="4190856" y="4432094"/>
                    <a:chExt cx="1934411" cy="1682955"/>
                  </a:xfrm>
                </p:grpSpPr>
                <p:grpSp>
                  <p:nvGrpSpPr>
                    <p:cNvPr id="211" name="グループ化 210">
                      <a:extLst>
                        <a:ext uri="{FF2B5EF4-FFF2-40B4-BE49-F238E27FC236}">
                          <a16:creationId xmlns:a16="http://schemas.microsoft.com/office/drawing/2014/main" id="{13331D68-A10C-41F7-92B6-124F2E1F5C2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190856" y="4432094"/>
                      <a:ext cx="1934411" cy="1682955"/>
                      <a:chOff x="3055178" y="4432094"/>
                      <a:chExt cx="1934411" cy="1682955"/>
                    </a:xfrm>
                    <a:solidFill>
                      <a:schemeClr val="tx1">
                        <a:lumMod val="75000"/>
                        <a:lumOff val="25000"/>
                      </a:schemeClr>
                    </a:solidFill>
                  </p:grpSpPr>
                  <p:sp>
                    <p:nvSpPr>
                      <p:cNvPr id="219" name="円: 塗りつぶしなし 218">
                        <a:extLst>
                          <a:ext uri="{FF2B5EF4-FFF2-40B4-BE49-F238E27FC236}">
                            <a16:creationId xmlns:a16="http://schemas.microsoft.com/office/drawing/2014/main" id="{4DF5601A-FFE3-41EB-A389-E07E318FB64B}"/>
                          </a:ext>
                        </a:extLst>
                      </p:cNvPr>
                      <p:cNvSpPr/>
                      <p:nvPr/>
                    </p:nvSpPr>
                    <p:spPr>
                      <a:xfrm rot="20595012">
                        <a:off x="3055178" y="4485082"/>
                        <a:ext cx="1237327" cy="1385928"/>
                      </a:xfrm>
                      <a:prstGeom prst="donut">
                        <a:avLst>
                          <a:gd name="adj" fmla="val 5618"/>
                        </a:avLst>
                      </a:prstGeom>
                      <a:grpFill/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kumimoji="1" lang="ja-JP" altLang="en-US" dirty="0"/>
                      </a:p>
                    </p:txBody>
                  </p:sp>
                  <p:grpSp>
                    <p:nvGrpSpPr>
                      <p:cNvPr id="220" name="グループ化 219">
                        <a:extLst>
                          <a:ext uri="{FF2B5EF4-FFF2-40B4-BE49-F238E27FC236}">
                            <a16:creationId xmlns:a16="http://schemas.microsoft.com/office/drawing/2014/main" id="{A710BE21-5EAB-42E2-A414-45F0DDF886C1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3945182" y="4432094"/>
                        <a:ext cx="1044407" cy="1682955"/>
                        <a:chOff x="3945182" y="4432094"/>
                        <a:chExt cx="1044407" cy="1682955"/>
                      </a:xfrm>
                      <a:grpFill/>
                    </p:grpSpPr>
                    <p:sp>
                      <p:nvSpPr>
                        <p:cNvPr id="221" name="四角形: 上の 2 つの角を丸める 220">
                          <a:extLst>
                            <a:ext uri="{FF2B5EF4-FFF2-40B4-BE49-F238E27FC236}">
                              <a16:creationId xmlns:a16="http://schemas.microsoft.com/office/drawing/2014/main" id="{AB61B1D5-575D-4B4A-9A65-F3997684D4C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770296" y="5148084"/>
                          <a:ext cx="151822" cy="764559"/>
                        </a:xfrm>
                        <a:prstGeom prst="round2SameRect">
                          <a:avLst>
                            <a:gd name="adj1" fmla="val 16682"/>
                            <a:gd name="adj2" fmla="val 9773"/>
                          </a:avLst>
                        </a:prstGeom>
                        <a:grpFill/>
                        <a:ln w="1270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22" name="四角形: 上の 2 つの角を丸める 221">
                          <a:extLst>
                            <a:ext uri="{FF2B5EF4-FFF2-40B4-BE49-F238E27FC236}">
                              <a16:creationId xmlns:a16="http://schemas.microsoft.com/office/drawing/2014/main" id="{13407743-9AD8-4F49-AF5B-866F7CAAF24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674634" y="4896659"/>
                          <a:ext cx="159715" cy="1134243"/>
                        </a:xfrm>
                        <a:prstGeom prst="round2SameRect">
                          <a:avLst>
                            <a:gd name="adj1" fmla="val 16682"/>
                            <a:gd name="adj2" fmla="val 9773"/>
                          </a:avLst>
                        </a:prstGeom>
                        <a:grpFill/>
                        <a:ln w="1270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23" name="四角形: 上の 2 つの角を丸める 222">
                          <a:extLst>
                            <a:ext uri="{FF2B5EF4-FFF2-40B4-BE49-F238E27FC236}">
                              <a16:creationId xmlns:a16="http://schemas.microsoft.com/office/drawing/2014/main" id="{3ACA4FA0-D905-4841-B537-3549C8FF2C5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983831" y="4467225"/>
                          <a:ext cx="752475" cy="1647824"/>
                        </a:xfrm>
                        <a:prstGeom prst="round2SameRect">
                          <a:avLst>
                            <a:gd name="adj1" fmla="val 50000"/>
                            <a:gd name="adj2" fmla="val 0"/>
                          </a:avLst>
                        </a:prstGeom>
                        <a:solidFill>
                          <a:schemeClr val="tx1"/>
                        </a:solidFill>
                        <a:ln w="1270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24" name="四角形: 上の 2 つの角を丸める 223">
                          <a:extLst>
                            <a:ext uri="{FF2B5EF4-FFF2-40B4-BE49-F238E27FC236}">
                              <a16:creationId xmlns:a16="http://schemas.microsoft.com/office/drawing/2014/main" id="{0AD6D88C-F5B9-44A6-BC53-F68E6E36779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983831" y="4992920"/>
                          <a:ext cx="871537" cy="134923"/>
                        </a:xfrm>
                        <a:prstGeom prst="round2SameRect">
                          <a:avLst>
                            <a:gd name="adj1" fmla="val 16682"/>
                            <a:gd name="adj2" fmla="val 9773"/>
                          </a:avLst>
                        </a:prstGeom>
                        <a:grpFill/>
                        <a:ln w="1270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25" name="フリーフォーム: 図形 224">
                          <a:extLst>
                            <a:ext uri="{FF2B5EF4-FFF2-40B4-BE49-F238E27FC236}">
                              <a16:creationId xmlns:a16="http://schemas.microsoft.com/office/drawing/2014/main" id="{25EAD418-19C3-4375-A025-9C223683FE2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945182" y="4432094"/>
                          <a:ext cx="1044407" cy="1682955"/>
                        </a:xfrm>
                        <a:custGeom>
                          <a:avLst/>
                          <a:gdLst>
                            <a:gd name="connsiteX0" fmla="*/ 432534 w 1044407"/>
                            <a:gd name="connsiteY0" fmla="*/ 0 h 1682955"/>
                            <a:gd name="connsiteX1" fmla="*/ 597586 w 1044407"/>
                            <a:gd name="connsiteY1" fmla="*/ 32163 h 1682955"/>
                            <a:gd name="connsiteX2" fmla="*/ 834697 w 1044407"/>
                            <a:gd name="connsiteY2" fmla="*/ 228853 h 1682955"/>
                            <a:gd name="connsiteX3" fmla="*/ 893573 w 1044407"/>
                            <a:gd name="connsiteY3" fmla="*/ 337685 h 1682955"/>
                            <a:gd name="connsiteX4" fmla="*/ 1043879 w 1044407"/>
                            <a:gd name="connsiteY4" fmla="*/ 1004678 h 1682955"/>
                            <a:gd name="connsiteX5" fmla="*/ 961659 w 1044407"/>
                            <a:gd name="connsiteY5" fmla="*/ 1598490 h 1682955"/>
                            <a:gd name="connsiteX6" fmla="*/ 948928 w 1044407"/>
                            <a:gd name="connsiteY6" fmla="*/ 1629325 h 1682955"/>
                            <a:gd name="connsiteX7" fmla="*/ 900584 w 1044407"/>
                            <a:gd name="connsiteY7" fmla="*/ 1598724 h 1682955"/>
                            <a:gd name="connsiteX8" fmla="*/ 918729 w 1044407"/>
                            <a:gd name="connsiteY8" fmla="*/ 1549426 h 1682955"/>
                            <a:gd name="connsiteX9" fmla="*/ 986355 w 1044407"/>
                            <a:gd name="connsiteY9" fmla="*/ 1009840 h 1682955"/>
                            <a:gd name="connsiteX10" fmla="*/ 773899 w 1044407"/>
                            <a:gd name="connsiteY10" fmla="*/ 247725 h 1682955"/>
                            <a:gd name="connsiteX11" fmla="*/ 727716 w 1044407"/>
                            <a:gd name="connsiteY11" fmla="*/ 194879 h 1682955"/>
                            <a:gd name="connsiteX12" fmla="*/ 697643 w 1044407"/>
                            <a:gd name="connsiteY12" fmla="*/ 159520 h 1682955"/>
                            <a:gd name="connsiteX13" fmla="*/ 581088 w 1044407"/>
                            <a:gd name="connsiteY13" fmla="*/ 87586 h 1682955"/>
                            <a:gd name="connsiteX14" fmla="*/ 103979 w 1044407"/>
                            <a:gd name="connsiteY14" fmla="*/ 223361 h 1682955"/>
                            <a:gd name="connsiteX15" fmla="*/ 60812 w 1044407"/>
                            <a:gd name="connsiteY15" fmla="*/ 286886 h 1682955"/>
                            <a:gd name="connsiteX16" fmla="*/ 60812 w 1044407"/>
                            <a:gd name="connsiteY16" fmla="*/ 1677801 h 1682955"/>
                            <a:gd name="connsiteX17" fmla="*/ 55658 w 1044407"/>
                            <a:gd name="connsiteY17" fmla="*/ 1682955 h 1682955"/>
                            <a:gd name="connsiteX18" fmla="*/ 5154 w 1044407"/>
                            <a:gd name="connsiteY18" fmla="*/ 1682955 h 1682955"/>
                            <a:gd name="connsiteX19" fmla="*/ 0 w 1044407"/>
                            <a:gd name="connsiteY19" fmla="*/ 1677801 h 1682955"/>
                            <a:gd name="connsiteX20" fmla="*/ 0 w 1044407"/>
                            <a:gd name="connsiteY20" fmla="*/ 137772 h 1682955"/>
                            <a:gd name="connsiteX21" fmla="*/ 27010 w 1044407"/>
                            <a:gd name="connsiteY21" fmla="*/ 110762 h 1682955"/>
                            <a:gd name="connsiteX22" fmla="*/ 33802 w 1044407"/>
                            <a:gd name="connsiteY22" fmla="*/ 110762 h 1682955"/>
                            <a:gd name="connsiteX23" fmla="*/ 60812 w 1044407"/>
                            <a:gd name="connsiteY23" fmla="*/ 137772 h 1682955"/>
                            <a:gd name="connsiteX24" fmla="*/ 60812 w 1044407"/>
                            <a:gd name="connsiteY24" fmla="*/ 191771 h 1682955"/>
                            <a:gd name="connsiteX25" fmla="*/ 94478 w 1044407"/>
                            <a:gd name="connsiteY25" fmla="*/ 147605 h 1682955"/>
                            <a:gd name="connsiteX26" fmla="*/ 432534 w 1044407"/>
                            <a:gd name="connsiteY26" fmla="*/ 0 h 168295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  <a:cxn ang="0">
                              <a:pos x="connsiteX24" y="connsiteY24"/>
                            </a:cxn>
                            <a:cxn ang="0">
                              <a:pos x="connsiteX25" y="connsiteY25"/>
                            </a:cxn>
                            <a:cxn ang="0">
                              <a:pos x="connsiteX26" y="connsiteY26"/>
                            </a:cxn>
                          </a:cxnLst>
                          <a:rect l="l" t="t" r="r" b="b"/>
                          <a:pathLst>
                            <a:path w="1044407" h="1682955">
                              <a:moveTo>
                                <a:pt x="432534" y="0"/>
                              </a:moveTo>
                              <a:cubicBezTo>
                                <a:pt x="487604" y="91"/>
                                <a:pt x="543320" y="10545"/>
                                <a:pt x="597586" y="32163"/>
                              </a:cubicBezTo>
                              <a:cubicBezTo>
                                <a:pt x="693562" y="70398"/>
                                <a:pt x="775146" y="139771"/>
                                <a:pt x="834697" y="228853"/>
                              </a:cubicBezTo>
                              <a:lnTo>
                                <a:pt x="893573" y="337685"/>
                              </a:lnTo>
                              <a:cubicBezTo>
                                <a:pt x="983329" y="512880"/>
                                <a:pt x="1037990" y="750089"/>
                                <a:pt x="1043879" y="1004678"/>
                              </a:cubicBezTo>
                              <a:cubicBezTo>
                                <a:pt x="1048778" y="1216426"/>
                                <a:pt x="1019495" y="1423859"/>
                                <a:pt x="961659" y="1598490"/>
                              </a:cubicBezTo>
                              <a:lnTo>
                                <a:pt x="948928" y="1629325"/>
                              </a:lnTo>
                              <a:lnTo>
                                <a:pt x="900584" y="1598724"/>
                              </a:lnTo>
                              <a:lnTo>
                                <a:pt x="918729" y="1549426"/>
                              </a:lnTo>
                              <a:cubicBezTo>
                                <a:pt x="966315" y="1389116"/>
                                <a:pt x="990276" y="1201288"/>
                                <a:pt x="986355" y="1009840"/>
                              </a:cubicBezTo>
                              <a:cubicBezTo>
                                <a:pt x="979968" y="697976"/>
                                <a:pt x="900469" y="412799"/>
                                <a:pt x="773899" y="247725"/>
                              </a:cubicBezTo>
                              <a:cubicBezTo>
                                <a:pt x="758783" y="228011"/>
                                <a:pt x="743365" y="210413"/>
                                <a:pt x="727716" y="194879"/>
                              </a:cubicBezTo>
                              <a:lnTo>
                                <a:pt x="697643" y="159520"/>
                              </a:lnTo>
                              <a:cubicBezTo>
                                <a:pt x="662543" y="129441"/>
                                <a:pt x="623413" y="105036"/>
                                <a:pt x="581088" y="87586"/>
                              </a:cubicBezTo>
                              <a:cubicBezTo>
                                <a:pt x="411113" y="17509"/>
                                <a:pt x="224722" y="73491"/>
                                <a:pt x="103979" y="223361"/>
                              </a:cubicBezTo>
                              <a:lnTo>
                                <a:pt x="60812" y="286886"/>
                              </a:lnTo>
                              <a:lnTo>
                                <a:pt x="60812" y="1677801"/>
                              </a:lnTo>
                              <a:cubicBezTo>
                                <a:pt x="60812" y="1680647"/>
                                <a:pt x="58504" y="1682955"/>
                                <a:pt x="55658" y="1682955"/>
                              </a:cubicBezTo>
                              <a:lnTo>
                                <a:pt x="5154" y="1682955"/>
                              </a:lnTo>
                              <a:cubicBezTo>
                                <a:pt x="2308" y="1682955"/>
                                <a:pt x="0" y="1680647"/>
                                <a:pt x="0" y="1677801"/>
                              </a:cubicBezTo>
                              <a:lnTo>
                                <a:pt x="0" y="137772"/>
                              </a:lnTo>
                              <a:cubicBezTo>
                                <a:pt x="0" y="122855"/>
                                <a:pt x="12093" y="110762"/>
                                <a:pt x="27010" y="110762"/>
                              </a:cubicBezTo>
                              <a:lnTo>
                                <a:pt x="33802" y="110762"/>
                              </a:lnTo>
                              <a:cubicBezTo>
                                <a:pt x="48719" y="110762"/>
                                <a:pt x="60812" y="122855"/>
                                <a:pt x="60812" y="137772"/>
                              </a:cubicBezTo>
                              <a:lnTo>
                                <a:pt x="60812" y="191771"/>
                              </a:lnTo>
                              <a:lnTo>
                                <a:pt x="94478" y="147605"/>
                              </a:lnTo>
                              <a:cubicBezTo>
                                <a:pt x="187989" y="52048"/>
                                <a:pt x="308628" y="-205"/>
                                <a:pt x="432534" y="0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  <p:grpSp>
                  <p:nvGrpSpPr>
                    <p:cNvPr id="212" name="グループ化 211">
                      <a:extLst>
                        <a:ext uri="{FF2B5EF4-FFF2-40B4-BE49-F238E27FC236}">
                          <a16:creationId xmlns:a16="http://schemas.microsoft.com/office/drawing/2014/main" id="{C131FD7F-4204-4852-92D4-080A5B83242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297753" y="4975057"/>
                      <a:ext cx="438994" cy="900565"/>
                      <a:chOff x="1766043" y="4299941"/>
                      <a:chExt cx="640760" cy="1314473"/>
                    </a:xfrm>
                  </p:grpSpPr>
                  <p:sp>
                    <p:nvSpPr>
                      <p:cNvPr id="213" name="楕円 212">
                        <a:extLst>
                          <a:ext uri="{FF2B5EF4-FFF2-40B4-BE49-F238E27FC236}">
                            <a16:creationId xmlns:a16="http://schemas.microsoft.com/office/drawing/2014/main" id="{E8044C1F-7307-404F-890C-CC59F8C71450}"/>
                          </a:ext>
                        </a:extLst>
                      </p:cNvPr>
                      <p:cNvSpPr/>
                      <p:nvPr/>
                    </p:nvSpPr>
                    <p:spPr>
                      <a:xfrm rot="900000">
                        <a:off x="2123317" y="5008997"/>
                        <a:ext cx="223837" cy="111547"/>
                      </a:xfrm>
                      <a:prstGeom prst="ellipse">
                        <a:avLst/>
                      </a:prstGeom>
                      <a:solidFill>
                        <a:schemeClr val="bg1">
                          <a:lumMod val="95000"/>
                        </a:schemeClr>
                      </a:solidFill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14" name="楕円 213">
                        <a:extLst>
                          <a:ext uri="{FF2B5EF4-FFF2-40B4-BE49-F238E27FC236}">
                            <a16:creationId xmlns:a16="http://schemas.microsoft.com/office/drawing/2014/main" id="{4379E400-A764-46EC-9343-6FFC7314E853}"/>
                          </a:ext>
                        </a:extLst>
                      </p:cNvPr>
                      <p:cNvSpPr/>
                      <p:nvPr/>
                    </p:nvSpPr>
                    <p:spPr>
                      <a:xfrm rot="1800000">
                        <a:off x="2126273" y="5031906"/>
                        <a:ext cx="223837" cy="111547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15" name="四角形: 角を丸くする 214">
                        <a:extLst>
                          <a:ext uri="{FF2B5EF4-FFF2-40B4-BE49-F238E27FC236}">
                            <a16:creationId xmlns:a16="http://schemas.microsoft.com/office/drawing/2014/main" id="{CD777364-6D64-40B1-BF0D-D61244E4A4F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052853" y="4299941"/>
                        <a:ext cx="45719" cy="714287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16" name="楕円 325">
                        <a:extLst>
                          <a:ext uri="{FF2B5EF4-FFF2-40B4-BE49-F238E27FC236}">
                            <a16:creationId xmlns:a16="http://schemas.microsoft.com/office/drawing/2014/main" id="{3541879F-4EAA-4027-800F-EDC8D79FD8B5}"/>
                          </a:ext>
                        </a:extLst>
                      </p:cNvPr>
                      <p:cNvSpPr/>
                      <p:nvPr/>
                    </p:nvSpPr>
                    <p:spPr>
                      <a:xfrm flipV="1">
                        <a:off x="1972571" y="4879598"/>
                        <a:ext cx="227704" cy="137260"/>
                      </a:xfrm>
                      <a:custGeom>
                        <a:avLst/>
                        <a:gdLst>
                          <a:gd name="connsiteX0" fmla="*/ 0 w 640760"/>
                          <a:gd name="connsiteY0" fmla="*/ 344711 h 689421"/>
                          <a:gd name="connsiteX1" fmla="*/ 320380 w 640760"/>
                          <a:gd name="connsiteY1" fmla="*/ 0 h 689421"/>
                          <a:gd name="connsiteX2" fmla="*/ 640760 w 640760"/>
                          <a:gd name="connsiteY2" fmla="*/ 344711 h 689421"/>
                          <a:gd name="connsiteX3" fmla="*/ 320380 w 640760"/>
                          <a:gd name="connsiteY3" fmla="*/ 689422 h 689421"/>
                          <a:gd name="connsiteX4" fmla="*/ 0 w 640760"/>
                          <a:gd name="connsiteY4" fmla="*/ 344711 h 689421"/>
                          <a:gd name="connsiteX0" fmla="*/ 0 w 640760"/>
                          <a:gd name="connsiteY0" fmla="*/ 344711 h 689422"/>
                          <a:gd name="connsiteX1" fmla="*/ 320380 w 640760"/>
                          <a:gd name="connsiteY1" fmla="*/ 0 h 689422"/>
                          <a:gd name="connsiteX2" fmla="*/ 640760 w 640760"/>
                          <a:gd name="connsiteY2" fmla="*/ 344711 h 689422"/>
                          <a:gd name="connsiteX3" fmla="*/ 320380 w 640760"/>
                          <a:gd name="connsiteY3" fmla="*/ 689422 h 689422"/>
                          <a:gd name="connsiteX4" fmla="*/ 0 w 640760"/>
                          <a:gd name="connsiteY4" fmla="*/ 344711 h 689422"/>
                          <a:gd name="connsiteX0" fmla="*/ 0 w 640760"/>
                          <a:gd name="connsiteY0" fmla="*/ 344711 h 689422"/>
                          <a:gd name="connsiteX1" fmla="*/ 320380 w 640760"/>
                          <a:gd name="connsiteY1" fmla="*/ 0 h 689422"/>
                          <a:gd name="connsiteX2" fmla="*/ 640760 w 640760"/>
                          <a:gd name="connsiteY2" fmla="*/ 344711 h 689422"/>
                          <a:gd name="connsiteX3" fmla="*/ 320380 w 640760"/>
                          <a:gd name="connsiteY3" fmla="*/ 689422 h 689422"/>
                          <a:gd name="connsiteX4" fmla="*/ 0 w 640760"/>
                          <a:gd name="connsiteY4" fmla="*/ 344711 h 689422"/>
                          <a:gd name="connsiteX0" fmla="*/ 0 w 640760"/>
                          <a:gd name="connsiteY0" fmla="*/ 344711 h 689422"/>
                          <a:gd name="connsiteX1" fmla="*/ 320380 w 640760"/>
                          <a:gd name="connsiteY1" fmla="*/ 0 h 689422"/>
                          <a:gd name="connsiteX2" fmla="*/ 640760 w 640760"/>
                          <a:gd name="connsiteY2" fmla="*/ 344711 h 689422"/>
                          <a:gd name="connsiteX3" fmla="*/ 320380 w 640760"/>
                          <a:gd name="connsiteY3" fmla="*/ 689422 h 689422"/>
                          <a:gd name="connsiteX4" fmla="*/ 0 w 640760"/>
                          <a:gd name="connsiteY4" fmla="*/ 344711 h 689422"/>
                          <a:gd name="connsiteX0" fmla="*/ 0 w 640760"/>
                          <a:gd name="connsiteY0" fmla="*/ 344711 h 613222"/>
                          <a:gd name="connsiteX1" fmla="*/ 320380 w 640760"/>
                          <a:gd name="connsiteY1" fmla="*/ 0 h 613222"/>
                          <a:gd name="connsiteX2" fmla="*/ 640760 w 640760"/>
                          <a:gd name="connsiteY2" fmla="*/ 344711 h 613222"/>
                          <a:gd name="connsiteX3" fmla="*/ 313236 w 640760"/>
                          <a:gd name="connsiteY3" fmla="*/ 613222 h 613222"/>
                          <a:gd name="connsiteX4" fmla="*/ 0 w 640760"/>
                          <a:gd name="connsiteY4" fmla="*/ 344711 h 613222"/>
                          <a:gd name="connsiteX0" fmla="*/ 0 w 640760"/>
                          <a:gd name="connsiteY0" fmla="*/ 430436 h 698947"/>
                          <a:gd name="connsiteX1" fmla="*/ 320380 w 640760"/>
                          <a:gd name="connsiteY1" fmla="*/ 0 h 698947"/>
                          <a:gd name="connsiteX2" fmla="*/ 640760 w 640760"/>
                          <a:gd name="connsiteY2" fmla="*/ 430436 h 698947"/>
                          <a:gd name="connsiteX3" fmla="*/ 313236 w 640760"/>
                          <a:gd name="connsiteY3" fmla="*/ 698947 h 698947"/>
                          <a:gd name="connsiteX4" fmla="*/ 0 w 640760"/>
                          <a:gd name="connsiteY4" fmla="*/ 430436 h 69894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640760" h="698947">
                            <a:moveTo>
                              <a:pt x="0" y="430436"/>
                            </a:moveTo>
                            <a:cubicBezTo>
                              <a:pt x="0" y="240057"/>
                              <a:pt x="143439" y="0"/>
                              <a:pt x="320380" y="0"/>
                            </a:cubicBezTo>
                            <a:cubicBezTo>
                              <a:pt x="497321" y="0"/>
                              <a:pt x="640760" y="240057"/>
                              <a:pt x="640760" y="430436"/>
                            </a:cubicBezTo>
                            <a:cubicBezTo>
                              <a:pt x="640760" y="620815"/>
                              <a:pt x="490177" y="698947"/>
                              <a:pt x="313236" y="698947"/>
                            </a:cubicBezTo>
                            <a:cubicBezTo>
                              <a:pt x="136295" y="698947"/>
                              <a:pt x="0" y="620815"/>
                              <a:pt x="0" y="430436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5">
                          <a:lumMod val="20000"/>
                          <a:lumOff val="80000"/>
                        </a:schemeClr>
                      </a:solidFill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17" name="楕円 325">
                        <a:extLst>
                          <a:ext uri="{FF2B5EF4-FFF2-40B4-BE49-F238E27FC236}">
                            <a16:creationId xmlns:a16="http://schemas.microsoft.com/office/drawing/2014/main" id="{865F5C55-0111-4BA7-B713-FF82DB43985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766043" y="4994275"/>
                        <a:ext cx="640760" cy="620139"/>
                      </a:xfrm>
                      <a:custGeom>
                        <a:avLst/>
                        <a:gdLst>
                          <a:gd name="connsiteX0" fmla="*/ 0 w 640760"/>
                          <a:gd name="connsiteY0" fmla="*/ 344711 h 689421"/>
                          <a:gd name="connsiteX1" fmla="*/ 320380 w 640760"/>
                          <a:gd name="connsiteY1" fmla="*/ 0 h 689421"/>
                          <a:gd name="connsiteX2" fmla="*/ 640760 w 640760"/>
                          <a:gd name="connsiteY2" fmla="*/ 344711 h 689421"/>
                          <a:gd name="connsiteX3" fmla="*/ 320380 w 640760"/>
                          <a:gd name="connsiteY3" fmla="*/ 689422 h 689421"/>
                          <a:gd name="connsiteX4" fmla="*/ 0 w 640760"/>
                          <a:gd name="connsiteY4" fmla="*/ 344711 h 689421"/>
                          <a:gd name="connsiteX0" fmla="*/ 0 w 640760"/>
                          <a:gd name="connsiteY0" fmla="*/ 344711 h 689422"/>
                          <a:gd name="connsiteX1" fmla="*/ 320380 w 640760"/>
                          <a:gd name="connsiteY1" fmla="*/ 0 h 689422"/>
                          <a:gd name="connsiteX2" fmla="*/ 640760 w 640760"/>
                          <a:gd name="connsiteY2" fmla="*/ 344711 h 689422"/>
                          <a:gd name="connsiteX3" fmla="*/ 320380 w 640760"/>
                          <a:gd name="connsiteY3" fmla="*/ 689422 h 689422"/>
                          <a:gd name="connsiteX4" fmla="*/ 0 w 640760"/>
                          <a:gd name="connsiteY4" fmla="*/ 344711 h 689422"/>
                          <a:gd name="connsiteX0" fmla="*/ 0 w 640760"/>
                          <a:gd name="connsiteY0" fmla="*/ 344711 h 689422"/>
                          <a:gd name="connsiteX1" fmla="*/ 320380 w 640760"/>
                          <a:gd name="connsiteY1" fmla="*/ 0 h 689422"/>
                          <a:gd name="connsiteX2" fmla="*/ 640760 w 640760"/>
                          <a:gd name="connsiteY2" fmla="*/ 344711 h 689422"/>
                          <a:gd name="connsiteX3" fmla="*/ 320380 w 640760"/>
                          <a:gd name="connsiteY3" fmla="*/ 689422 h 689422"/>
                          <a:gd name="connsiteX4" fmla="*/ 0 w 640760"/>
                          <a:gd name="connsiteY4" fmla="*/ 344711 h 689422"/>
                          <a:gd name="connsiteX0" fmla="*/ 0 w 640760"/>
                          <a:gd name="connsiteY0" fmla="*/ 344711 h 689422"/>
                          <a:gd name="connsiteX1" fmla="*/ 320380 w 640760"/>
                          <a:gd name="connsiteY1" fmla="*/ 0 h 689422"/>
                          <a:gd name="connsiteX2" fmla="*/ 640760 w 640760"/>
                          <a:gd name="connsiteY2" fmla="*/ 344711 h 689422"/>
                          <a:gd name="connsiteX3" fmla="*/ 320380 w 640760"/>
                          <a:gd name="connsiteY3" fmla="*/ 689422 h 689422"/>
                          <a:gd name="connsiteX4" fmla="*/ 0 w 640760"/>
                          <a:gd name="connsiteY4" fmla="*/ 344711 h 689422"/>
                          <a:gd name="connsiteX0" fmla="*/ 0 w 640760"/>
                          <a:gd name="connsiteY0" fmla="*/ 344711 h 613222"/>
                          <a:gd name="connsiteX1" fmla="*/ 320380 w 640760"/>
                          <a:gd name="connsiteY1" fmla="*/ 0 h 613222"/>
                          <a:gd name="connsiteX2" fmla="*/ 640760 w 640760"/>
                          <a:gd name="connsiteY2" fmla="*/ 344711 h 613222"/>
                          <a:gd name="connsiteX3" fmla="*/ 313236 w 640760"/>
                          <a:gd name="connsiteY3" fmla="*/ 613222 h 613222"/>
                          <a:gd name="connsiteX4" fmla="*/ 0 w 640760"/>
                          <a:gd name="connsiteY4" fmla="*/ 344711 h 613222"/>
                          <a:gd name="connsiteX0" fmla="*/ 0 w 640760"/>
                          <a:gd name="connsiteY0" fmla="*/ 430436 h 698947"/>
                          <a:gd name="connsiteX1" fmla="*/ 320380 w 640760"/>
                          <a:gd name="connsiteY1" fmla="*/ 0 h 698947"/>
                          <a:gd name="connsiteX2" fmla="*/ 640760 w 640760"/>
                          <a:gd name="connsiteY2" fmla="*/ 430436 h 698947"/>
                          <a:gd name="connsiteX3" fmla="*/ 313236 w 640760"/>
                          <a:gd name="connsiteY3" fmla="*/ 698947 h 698947"/>
                          <a:gd name="connsiteX4" fmla="*/ 0 w 640760"/>
                          <a:gd name="connsiteY4" fmla="*/ 430436 h 69894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640760" h="698947">
                            <a:moveTo>
                              <a:pt x="0" y="430436"/>
                            </a:moveTo>
                            <a:cubicBezTo>
                              <a:pt x="0" y="240057"/>
                              <a:pt x="143439" y="0"/>
                              <a:pt x="320380" y="0"/>
                            </a:cubicBezTo>
                            <a:cubicBezTo>
                              <a:pt x="497321" y="0"/>
                              <a:pt x="640760" y="240057"/>
                              <a:pt x="640760" y="430436"/>
                            </a:cubicBezTo>
                            <a:cubicBezTo>
                              <a:pt x="640760" y="620815"/>
                              <a:pt x="490177" y="698947"/>
                              <a:pt x="313236" y="698947"/>
                            </a:cubicBezTo>
                            <a:cubicBezTo>
                              <a:pt x="136295" y="698947"/>
                              <a:pt x="0" y="620815"/>
                              <a:pt x="0" y="430436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5">
                          <a:lumMod val="20000"/>
                          <a:lumOff val="80000"/>
                        </a:schemeClr>
                      </a:solidFill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18" name="楕円 217">
                        <a:extLst>
                          <a:ext uri="{FF2B5EF4-FFF2-40B4-BE49-F238E27FC236}">
                            <a16:creationId xmlns:a16="http://schemas.microsoft.com/office/drawing/2014/main" id="{E54A9A1E-9324-4A77-A097-B319B98119F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981200" y="4983419"/>
                        <a:ext cx="223837" cy="45719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sp>
                <p:nvSpPr>
                  <p:cNvPr id="209" name="フリーフォーム: 図形 208">
                    <a:extLst>
                      <a:ext uri="{FF2B5EF4-FFF2-40B4-BE49-F238E27FC236}">
                        <a16:creationId xmlns:a16="http://schemas.microsoft.com/office/drawing/2014/main" id="{5751BA4F-B768-49F7-B43D-18BCF5A6834A}"/>
                      </a:ext>
                    </a:extLst>
                  </p:cNvPr>
                  <p:cNvSpPr/>
                  <p:nvPr/>
                </p:nvSpPr>
                <p:spPr>
                  <a:xfrm rot="4338164">
                    <a:off x="2220515" y="2136851"/>
                    <a:ext cx="485691" cy="315330"/>
                  </a:xfrm>
                  <a:custGeom>
                    <a:avLst/>
                    <a:gdLst>
                      <a:gd name="connsiteX0" fmla="*/ 6609 w 502525"/>
                      <a:gd name="connsiteY0" fmla="*/ 186556 h 351815"/>
                      <a:gd name="connsiteX1" fmla="*/ 39067 w 502525"/>
                      <a:gd name="connsiteY1" fmla="*/ 154098 h 351815"/>
                      <a:gd name="connsiteX2" fmla="*/ 62566 w 502525"/>
                      <a:gd name="connsiteY2" fmla="*/ 154098 h 351815"/>
                      <a:gd name="connsiteX3" fmla="*/ 68405 w 502525"/>
                      <a:gd name="connsiteY3" fmla="*/ 156517 h 351815"/>
                      <a:gd name="connsiteX4" fmla="*/ 85236 w 502525"/>
                      <a:gd name="connsiteY4" fmla="*/ 154407 h 351815"/>
                      <a:gd name="connsiteX5" fmla="*/ 108608 w 502525"/>
                      <a:gd name="connsiteY5" fmla="*/ 160859 h 351815"/>
                      <a:gd name="connsiteX6" fmla="*/ 157803 w 502525"/>
                      <a:gd name="connsiteY6" fmla="*/ 185758 h 351815"/>
                      <a:gd name="connsiteX7" fmla="*/ 334619 w 502525"/>
                      <a:gd name="connsiteY7" fmla="*/ 80633 h 351815"/>
                      <a:gd name="connsiteX8" fmla="*/ 371228 w 502525"/>
                      <a:gd name="connsiteY8" fmla="*/ 0 h 351815"/>
                      <a:gd name="connsiteX9" fmla="*/ 452790 w 502525"/>
                      <a:gd name="connsiteY9" fmla="*/ 44172 h 351815"/>
                      <a:gd name="connsiteX10" fmla="*/ 502525 w 502525"/>
                      <a:gd name="connsiteY10" fmla="*/ 119117 h 351815"/>
                      <a:gd name="connsiteX11" fmla="*/ 500786 w 502525"/>
                      <a:gd name="connsiteY11" fmla="*/ 127683 h 351815"/>
                      <a:gd name="connsiteX12" fmla="*/ 501222 w 502525"/>
                      <a:gd name="connsiteY12" fmla="*/ 129988 h 351815"/>
                      <a:gd name="connsiteX13" fmla="*/ 450465 w 502525"/>
                      <a:gd name="connsiteY13" fmla="*/ 204245 h 351815"/>
                      <a:gd name="connsiteX14" fmla="*/ 200785 w 502525"/>
                      <a:gd name="connsiteY14" fmla="*/ 290303 h 351815"/>
                      <a:gd name="connsiteX15" fmla="*/ 186606 w 502525"/>
                      <a:gd name="connsiteY15" fmla="*/ 318317 h 351815"/>
                      <a:gd name="connsiteX16" fmla="*/ 104554 w 502525"/>
                      <a:gd name="connsiteY16" fmla="*/ 345222 h 351815"/>
                      <a:gd name="connsiteX17" fmla="*/ 33498 w 502525"/>
                      <a:gd name="connsiteY17" fmla="*/ 309258 h 351815"/>
                      <a:gd name="connsiteX18" fmla="*/ 6593 w 502525"/>
                      <a:gd name="connsiteY18" fmla="*/ 227206 h 351815"/>
                      <a:gd name="connsiteX19" fmla="*/ 6609 w 502525"/>
                      <a:gd name="connsiteY19" fmla="*/ 227175 h 3518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502525" h="351815">
                        <a:moveTo>
                          <a:pt x="6609" y="186556"/>
                        </a:moveTo>
                        <a:cubicBezTo>
                          <a:pt x="6609" y="168630"/>
                          <a:pt x="21141" y="154098"/>
                          <a:pt x="39067" y="154098"/>
                        </a:cubicBezTo>
                        <a:lnTo>
                          <a:pt x="62566" y="154098"/>
                        </a:lnTo>
                        <a:lnTo>
                          <a:pt x="68405" y="156517"/>
                        </a:lnTo>
                        <a:lnTo>
                          <a:pt x="85236" y="154407"/>
                        </a:lnTo>
                        <a:cubicBezTo>
                          <a:pt x="93149" y="154950"/>
                          <a:pt x="101086" y="157052"/>
                          <a:pt x="108608" y="160859"/>
                        </a:cubicBezTo>
                        <a:lnTo>
                          <a:pt x="157803" y="185758"/>
                        </a:lnTo>
                        <a:lnTo>
                          <a:pt x="334619" y="80633"/>
                        </a:lnTo>
                        <a:lnTo>
                          <a:pt x="371228" y="0"/>
                        </a:lnTo>
                        <a:lnTo>
                          <a:pt x="452790" y="44172"/>
                        </a:lnTo>
                        <a:cubicBezTo>
                          <a:pt x="483838" y="57282"/>
                          <a:pt x="502506" y="87408"/>
                          <a:pt x="502525" y="119117"/>
                        </a:cubicBezTo>
                        <a:lnTo>
                          <a:pt x="500786" y="127683"/>
                        </a:lnTo>
                        <a:lnTo>
                          <a:pt x="501222" y="129988"/>
                        </a:lnTo>
                        <a:cubicBezTo>
                          <a:pt x="500768" y="161693"/>
                          <a:pt x="481689" y="191560"/>
                          <a:pt x="450465" y="204245"/>
                        </a:cubicBezTo>
                        <a:lnTo>
                          <a:pt x="200785" y="290303"/>
                        </a:lnTo>
                        <a:lnTo>
                          <a:pt x="186606" y="318317"/>
                        </a:lnTo>
                        <a:cubicBezTo>
                          <a:pt x="171378" y="348405"/>
                          <a:pt x="134642" y="360450"/>
                          <a:pt x="104554" y="345222"/>
                        </a:cubicBezTo>
                        <a:lnTo>
                          <a:pt x="33498" y="309258"/>
                        </a:lnTo>
                        <a:cubicBezTo>
                          <a:pt x="3410" y="294029"/>
                          <a:pt x="-8635" y="257293"/>
                          <a:pt x="6593" y="227206"/>
                        </a:cubicBezTo>
                        <a:lnTo>
                          <a:pt x="6609" y="227175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0" name="四角形: 上の 2 つの角を丸める 209">
                    <a:extLst>
                      <a:ext uri="{FF2B5EF4-FFF2-40B4-BE49-F238E27FC236}">
                        <a16:creationId xmlns:a16="http://schemas.microsoft.com/office/drawing/2014/main" id="{2F743F32-7ECC-449D-92FD-4D551A709E21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481543" y="2007080"/>
                    <a:ext cx="216836" cy="348663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00B050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193" name="フリーフォーム: 図形 192">
                  <a:extLst>
                    <a:ext uri="{FF2B5EF4-FFF2-40B4-BE49-F238E27FC236}">
                      <a16:creationId xmlns:a16="http://schemas.microsoft.com/office/drawing/2014/main" id="{D6A3539B-4F81-4A61-98F1-23BDCCEABBC5}"/>
                    </a:ext>
                  </a:extLst>
                </p:cNvPr>
                <p:cNvSpPr/>
                <p:nvPr/>
              </p:nvSpPr>
              <p:spPr>
                <a:xfrm>
                  <a:off x="1645505" y="3904614"/>
                  <a:ext cx="786545" cy="517116"/>
                </a:xfrm>
                <a:custGeom>
                  <a:avLst/>
                  <a:gdLst>
                    <a:gd name="connsiteX0" fmla="*/ 347439 w 786545"/>
                    <a:gd name="connsiteY0" fmla="*/ 0 h 517116"/>
                    <a:gd name="connsiteX1" fmla="*/ 383952 w 786545"/>
                    <a:gd name="connsiteY1" fmla="*/ 3611 h 517116"/>
                    <a:gd name="connsiteX2" fmla="*/ 420464 w 786545"/>
                    <a:gd name="connsiteY2" fmla="*/ 0 h 517116"/>
                    <a:gd name="connsiteX3" fmla="*/ 786545 w 786545"/>
                    <a:gd name="connsiteY3" fmla="*/ 359093 h 517116"/>
                    <a:gd name="connsiteX4" fmla="*/ 764331 w 786545"/>
                    <a:gd name="connsiteY4" fmla="*/ 482562 h 517116"/>
                    <a:gd name="connsiteX5" fmla="*/ 752901 w 786545"/>
                    <a:gd name="connsiteY5" fmla="*/ 506596 h 517116"/>
                    <a:gd name="connsiteX6" fmla="*/ 730678 w 786545"/>
                    <a:gd name="connsiteY6" fmla="*/ 502843 h 517116"/>
                    <a:gd name="connsiteX7" fmla="*/ 635082 w 786545"/>
                    <a:gd name="connsiteY7" fmla="*/ 497601 h 517116"/>
                    <a:gd name="connsiteX8" fmla="*/ 539487 w 786545"/>
                    <a:gd name="connsiteY8" fmla="*/ 502843 h 517116"/>
                    <a:gd name="connsiteX9" fmla="*/ 454965 w 786545"/>
                    <a:gd name="connsiteY9" fmla="*/ 517116 h 517116"/>
                    <a:gd name="connsiteX10" fmla="*/ 448789 w 786545"/>
                    <a:gd name="connsiteY10" fmla="*/ 446966 h 517116"/>
                    <a:gd name="connsiteX11" fmla="*/ 421871 w 786545"/>
                    <a:gd name="connsiteY11" fmla="*/ 325950 h 517116"/>
                    <a:gd name="connsiteX12" fmla="*/ 414619 w 786545"/>
                    <a:gd name="connsiteY12" fmla="*/ 313660 h 517116"/>
                    <a:gd name="connsiteX13" fmla="*/ 416357 w 786545"/>
                    <a:gd name="connsiteY13" fmla="*/ 309453 h 517116"/>
                    <a:gd name="connsiteX14" fmla="*/ 82338 w 786545"/>
                    <a:gd name="connsiteY14" fmla="*/ 248271 h 517116"/>
                    <a:gd name="connsiteX15" fmla="*/ 0 w 786545"/>
                    <a:gd name="connsiteY15" fmla="*/ 251316 h 517116"/>
                    <a:gd name="connsiteX16" fmla="*/ 10127 w 786545"/>
                    <a:gd name="connsiteY16" fmla="*/ 219318 h 517116"/>
                    <a:gd name="connsiteX17" fmla="*/ 347439 w 786545"/>
                    <a:gd name="connsiteY17" fmla="*/ 0 h 517116"/>
                    <a:gd name="connsiteX0" fmla="*/ 347439 w 786545"/>
                    <a:gd name="connsiteY0" fmla="*/ 0 h 517116"/>
                    <a:gd name="connsiteX1" fmla="*/ 383952 w 786545"/>
                    <a:gd name="connsiteY1" fmla="*/ 3611 h 517116"/>
                    <a:gd name="connsiteX2" fmla="*/ 420464 w 786545"/>
                    <a:gd name="connsiteY2" fmla="*/ 0 h 517116"/>
                    <a:gd name="connsiteX3" fmla="*/ 786545 w 786545"/>
                    <a:gd name="connsiteY3" fmla="*/ 359093 h 517116"/>
                    <a:gd name="connsiteX4" fmla="*/ 764331 w 786545"/>
                    <a:gd name="connsiteY4" fmla="*/ 482562 h 517116"/>
                    <a:gd name="connsiteX5" fmla="*/ 752901 w 786545"/>
                    <a:gd name="connsiteY5" fmla="*/ 506596 h 517116"/>
                    <a:gd name="connsiteX6" fmla="*/ 730678 w 786545"/>
                    <a:gd name="connsiteY6" fmla="*/ 502843 h 517116"/>
                    <a:gd name="connsiteX7" fmla="*/ 635082 w 786545"/>
                    <a:gd name="connsiteY7" fmla="*/ 497601 h 517116"/>
                    <a:gd name="connsiteX8" fmla="*/ 539487 w 786545"/>
                    <a:gd name="connsiteY8" fmla="*/ 502843 h 517116"/>
                    <a:gd name="connsiteX9" fmla="*/ 454965 w 786545"/>
                    <a:gd name="connsiteY9" fmla="*/ 517116 h 517116"/>
                    <a:gd name="connsiteX10" fmla="*/ 448789 w 786545"/>
                    <a:gd name="connsiteY10" fmla="*/ 446966 h 517116"/>
                    <a:gd name="connsiteX11" fmla="*/ 421871 w 786545"/>
                    <a:gd name="connsiteY11" fmla="*/ 325950 h 517116"/>
                    <a:gd name="connsiteX12" fmla="*/ 414619 w 786545"/>
                    <a:gd name="connsiteY12" fmla="*/ 313660 h 517116"/>
                    <a:gd name="connsiteX13" fmla="*/ 82338 w 786545"/>
                    <a:gd name="connsiteY13" fmla="*/ 248271 h 517116"/>
                    <a:gd name="connsiteX14" fmla="*/ 0 w 786545"/>
                    <a:gd name="connsiteY14" fmla="*/ 251316 h 517116"/>
                    <a:gd name="connsiteX15" fmla="*/ 10127 w 786545"/>
                    <a:gd name="connsiteY15" fmla="*/ 219318 h 517116"/>
                    <a:gd name="connsiteX16" fmla="*/ 347439 w 786545"/>
                    <a:gd name="connsiteY16" fmla="*/ 0 h 517116"/>
                    <a:gd name="connsiteX0" fmla="*/ 347439 w 786545"/>
                    <a:gd name="connsiteY0" fmla="*/ 0 h 517116"/>
                    <a:gd name="connsiteX1" fmla="*/ 383952 w 786545"/>
                    <a:gd name="connsiteY1" fmla="*/ 3611 h 517116"/>
                    <a:gd name="connsiteX2" fmla="*/ 420464 w 786545"/>
                    <a:gd name="connsiteY2" fmla="*/ 0 h 517116"/>
                    <a:gd name="connsiteX3" fmla="*/ 786545 w 786545"/>
                    <a:gd name="connsiteY3" fmla="*/ 359093 h 517116"/>
                    <a:gd name="connsiteX4" fmla="*/ 764331 w 786545"/>
                    <a:gd name="connsiteY4" fmla="*/ 482562 h 517116"/>
                    <a:gd name="connsiteX5" fmla="*/ 752901 w 786545"/>
                    <a:gd name="connsiteY5" fmla="*/ 506596 h 517116"/>
                    <a:gd name="connsiteX6" fmla="*/ 730678 w 786545"/>
                    <a:gd name="connsiteY6" fmla="*/ 502843 h 517116"/>
                    <a:gd name="connsiteX7" fmla="*/ 635082 w 786545"/>
                    <a:gd name="connsiteY7" fmla="*/ 497601 h 517116"/>
                    <a:gd name="connsiteX8" fmla="*/ 539487 w 786545"/>
                    <a:gd name="connsiteY8" fmla="*/ 502843 h 517116"/>
                    <a:gd name="connsiteX9" fmla="*/ 454965 w 786545"/>
                    <a:gd name="connsiteY9" fmla="*/ 517116 h 517116"/>
                    <a:gd name="connsiteX10" fmla="*/ 448789 w 786545"/>
                    <a:gd name="connsiteY10" fmla="*/ 446966 h 517116"/>
                    <a:gd name="connsiteX11" fmla="*/ 421871 w 786545"/>
                    <a:gd name="connsiteY11" fmla="*/ 325950 h 517116"/>
                    <a:gd name="connsiteX12" fmla="*/ 82338 w 786545"/>
                    <a:gd name="connsiteY12" fmla="*/ 248271 h 517116"/>
                    <a:gd name="connsiteX13" fmla="*/ 0 w 786545"/>
                    <a:gd name="connsiteY13" fmla="*/ 251316 h 517116"/>
                    <a:gd name="connsiteX14" fmla="*/ 10127 w 786545"/>
                    <a:gd name="connsiteY14" fmla="*/ 219318 h 517116"/>
                    <a:gd name="connsiteX15" fmla="*/ 347439 w 786545"/>
                    <a:gd name="connsiteY15" fmla="*/ 0 h 517116"/>
                    <a:gd name="connsiteX0" fmla="*/ 347439 w 786545"/>
                    <a:gd name="connsiteY0" fmla="*/ 0 h 517116"/>
                    <a:gd name="connsiteX1" fmla="*/ 383952 w 786545"/>
                    <a:gd name="connsiteY1" fmla="*/ 3611 h 517116"/>
                    <a:gd name="connsiteX2" fmla="*/ 420464 w 786545"/>
                    <a:gd name="connsiteY2" fmla="*/ 0 h 517116"/>
                    <a:gd name="connsiteX3" fmla="*/ 786545 w 786545"/>
                    <a:gd name="connsiteY3" fmla="*/ 359093 h 517116"/>
                    <a:gd name="connsiteX4" fmla="*/ 764331 w 786545"/>
                    <a:gd name="connsiteY4" fmla="*/ 482562 h 517116"/>
                    <a:gd name="connsiteX5" fmla="*/ 752901 w 786545"/>
                    <a:gd name="connsiteY5" fmla="*/ 506596 h 517116"/>
                    <a:gd name="connsiteX6" fmla="*/ 730678 w 786545"/>
                    <a:gd name="connsiteY6" fmla="*/ 502843 h 517116"/>
                    <a:gd name="connsiteX7" fmla="*/ 635082 w 786545"/>
                    <a:gd name="connsiteY7" fmla="*/ 497601 h 517116"/>
                    <a:gd name="connsiteX8" fmla="*/ 539487 w 786545"/>
                    <a:gd name="connsiteY8" fmla="*/ 502843 h 517116"/>
                    <a:gd name="connsiteX9" fmla="*/ 454965 w 786545"/>
                    <a:gd name="connsiteY9" fmla="*/ 517116 h 517116"/>
                    <a:gd name="connsiteX10" fmla="*/ 448789 w 786545"/>
                    <a:gd name="connsiteY10" fmla="*/ 446966 h 517116"/>
                    <a:gd name="connsiteX11" fmla="*/ 421871 w 786545"/>
                    <a:gd name="connsiteY11" fmla="*/ 325950 h 517116"/>
                    <a:gd name="connsiteX12" fmla="*/ 82338 w 786545"/>
                    <a:gd name="connsiteY12" fmla="*/ 248271 h 517116"/>
                    <a:gd name="connsiteX13" fmla="*/ 0 w 786545"/>
                    <a:gd name="connsiteY13" fmla="*/ 251316 h 517116"/>
                    <a:gd name="connsiteX14" fmla="*/ 10127 w 786545"/>
                    <a:gd name="connsiteY14" fmla="*/ 219318 h 517116"/>
                    <a:gd name="connsiteX15" fmla="*/ 347439 w 786545"/>
                    <a:gd name="connsiteY15" fmla="*/ 0 h 517116"/>
                    <a:gd name="connsiteX0" fmla="*/ 347439 w 786545"/>
                    <a:gd name="connsiteY0" fmla="*/ 0 h 517116"/>
                    <a:gd name="connsiteX1" fmla="*/ 383952 w 786545"/>
                    <a:gd name="connsiteY1" fmla="*/ 3611 h 517116"/>
                    <a:gd name="connsiteX2" fmla="*/ 420464 w 786545"/>
                    <a:gd name="connsiteY2" fmla="*/ 0 h 517116"/>
                    <a:gd name="connsiteX3" fmla="*/ 786545 w 786545"/>
                    <a:gd name="connsiteY3" fmla="*/ 359093 h 517116"/>
                    <a:gd name="connsiteX4" fmla="*/ 764331 w 786545"/>
                    <a:gd name="connsiteY4" fmla="*/ 482562 h 517116"/>
                    <a:gd name="connsiteX5" fmla="*/ 752901 w 786545"/>
                    <a:gd name="connsiteY5" fmla="*/ 506596 h 517116"/>
                    <a:gd name="connsiteX6" fmla="*/ 730678 w 786545"/>
                    <a:gd name="connsiteY6" fmla="*/ 502843 h 517116"/>
                    <a:gd name="connsiteX7" fmla="*/ 635082 w 786545"/>
                    <a:gd name="connsiteY7" fmla="*/ 497601 h 517116"/>
                    <a:gd name="connsiteX8" fmla="*/ 539487 w 786545"/>
                    <a:gd name="connsiteY8" fmla="*/ 502843 h 517116"/>
                    <a:gd name="connsiteX9" fmla="*/ 454965 w 786545"/>
                    <a:gd name="connsiteY9" fmla="*/ 517116 h 517116"/>
                    <a:gd name="connsiteX10" fmla="*/ 448789 w 786545"/>
                    <a:gd name="connsiteY10" fmla="*/ 446966 h 517116"/>
                    <a:gd name="connsiteX11" fmla="*/ 421871 w 786545"/>
                    <a:gd name="connsiteY11" fmla="*/ 325950 h 517116"/>
                    <a:gd name="connsiteX12" fmla="*/ 82338 w 786545"/>
                    <a:gd name="connsiteY12" fmla="*/ 248271 h 517116"/>
                    <a:gd name="connsiteX13" fmla="*/ 0 w 786545"/>
                    <a:gd name="connsiteY13" fmla="*/ 251316 h 517116"/>
                    <a:gd name="connsiteX14" fmla="*/ 10127 w 786545"/>
                    <a:gd name="connsiteY14" fmla="*/ 219318 h 517116"/>
                    <a:gd name="connsiteX15" fmla="*/ 347439 w 786545"/>
                    <a:gd name="connsiteY15" fmla="*/ 0 h 517116"/>
                    <a:gd name="connsiteX0" fmla="*/ 347439 w 786545"/>
                    <a:gd name="connsiteY0" fmla="*/ 0 h 517116"/>
                    <a:gd name="connsiteX1" fmla="*/ 383952 w 786545"/>
                    <a:gd name="connsiteY1" fmla="*/ 3611 h 517116"/>
                    <a:gd name="connsiteX2" fmla="*/ 420464 w 786545"/>
                    <a:gd name="connsiteY2" fmla="*/ 0 h 517116"/>
                    <a:gd name="connsiteX3" fmla="*/ 786545 w 786545"/>
                    <a:gd name="connsiteY3" fmla="*/ 359093 h 517116"/>
                    <a:gd name="connsiteX4" fmla="*/ 764331 w 786545"/>
                    <a:gd name="connsiteY4" fmla="*/ 482562 h 517116"/>
                    <a:gd name="connsiteX5" fmla="*/ 752901 w 786545"/>
                    <a:gd name="connsiteY5" fmla="*/ 506596 h 517116"/>
                    <a:gd name="connsiteX6" fmla="*/ 730678 w 786545"/>
                    <a:gd name="connsiteY6" fmla="*/ 502843 h 517116"/>
                    <a:gd name="connsiteX7" fmla="*/ 635082 w 786545"/>
                    <a:gd name="connsiteY7" fmla="*/ 497601 h 517116"/>
                    <a:gd name="connsiteX8" fmla="*/ 539487 w 786545"/>
                    <a:gd name="connsiteY8" fmla="*/ 502843 h 517116"/>
                    <a:gd name="connsiteX9" fmla="*/ 454965 w 786545"/>
                    <a:gd name="connsiteY9" fmla="*/ 517116 h 517116"/>
                    <a:gd name="connsiteX10" fmla="*/ 448789 w 786545"/>
                    <a:gd name="connsiteY10" fmla="*/ 446966 h 517116"/>
                    <a:gd name="connsiteX11" fmla="*/ 409965 w 786545"/>
                    <a:gd name="connsiteY11" fmla="*/ 359287 h 517116"/>
                    <a:gd name="connsiteX12" fmla="*/ 82338 w 786545"/>
                    <a:gd name="connsiteY12" fmla="*/ 248271 h 517116"/>
                    <a:gd name="connsiteX13" fmla="*/ 0 w 786545"/>
                    <a:gd name="connsiteY13" fmla="*/ 251316 h 517116"/>
                    <a:gd name="connsiteX14" fmla="*/ 10127 w 786545"/>
                    <a:gd name="connsiteY14" fmla="*/ 219318 h 517116"/>
                    <a:gd name="connsiteX15" fmla="*/ 347439 w 786545"/>
                    <a:gd name="connsiteY15" fmla="*/ 0 h 517116"/>
                    <a:gd name="connsiteX0" fmla="*/ 347439 w 786545"/>
                    <a:gd name="connsiteY0" fmla="*/ 0 h 517116"/>
                    <a:gd name="connsiteX1" fmla="*/ 383952 w 786545"/>
                    <a:gd name="connsiteY1" fmla="*/ 3611 h 517116"/>
                    <a:gd name="connsiteX2" fmla="*/ 420464 w 786545"/>
                    <a:gd name="connsiteY2" fmla="*/ 0 h 517116"/>
                    <a:gd name="connsiteX3" fmla="*/ 786545 w 786545"/>
                    <a:gd name="connsiteY3" fmla="*/ 359093 h 517116"/>
                    <a:gd name="connsiteX4" fmla="*/ 764331 w 786545"/>
                    <a:gd name="connsiteY4" fmla="*/ 482562 h 517116"/>
                    <a:gd name="connsiteX5" fmla="*/ 752901 w 786545"/>
                    <a:gd name="connsiteY5" fmla="*/ 506596 h 517116"/>
                    <a:gd name="connsiteX6" fmla="*/ 730678 w 786545"/>
                    <a:gd name="connsiteY6" fmla="*/ 502843 h 517116"/>
                    <a:gd name="connsiteX7" fmla="*/ 635082 w 786545"/>
                    <a:gd name="connsiteY7" fmla="*/ 497601 h 517116"/>
                    <a:gd name="connsiteX8" fmla="*/ 539487 w 786545"/>
                    <a:gd name="connsiteY8" fmla="*/ 502843 h 517116"/>
                    <a:gd name="connsiteX9" fmla="*/ 454965 w 786545"/>
                    <a:gd name="connsiteY9" fmla="*/ 517116 h 517116"/>
                    <a:gd name="connsiteX10" fmla="*/ 448789 w 786545"/>
                    <a:gd name="connsiteY10" fmla="*/ 446966 h 517116"/>
                    <a:gd name="connsiteX11" fmla="*/ 409965 w 786545"/>
                    <a:gd name="connsiteY11" fmla="*/ 359287 h 517116"/>
                    <a:gd name="connsiteX12" fmla="*/ 82338 w 786545"/>
                    <a:gd name="connsiteY12" fmla="*/ 248271 h 517116"/>
                    <a:gd name="connsiteX13" fmla="*/ 0 w 786545"/>
                    <a:gd name="connsiteY13" fmla="*/ 251316 h 517116"/>
                    <a:gd name="connsiteX14" fmla="*/ 10127 w 786545"/>
                    <a:gd name="connsiteY14" fmla="*/ 219318 h 517116"/>
                    <a:gd name="connsiteX15" fmla="*/ 347439 w 786545"/>
                    <a:gd name="connsiteY15" fmla="*/ 0 h 517116"/>
                    <a:gd name="connsiteX0" fmla="*/ 347439 w 786545"/>
                    <a:gd name="connsiteY0" fmla="*/ 0 h 517116"/>
                    <a:gd name="connsiteX1" fmla="*/ 383952 w 786545"/>
                    <a:gd name="connsiteY1" fmla="*/ 3611 h 517116"/>
                    <a:gd name="connsiteX2" fmla="*/ 420464 w 786545"/>
                    <a:gd name="connsiteY2" fmla="*/ 0 h 517116"/>
                    <a:gd name="connsiteX3" fmla="*/ 786545 w 786545"/>
                    <a:gd name="connsiteY3" fmla="*/ 359093 h 517116"/>
                    <a:gd name="connsiteX4" fmla="*/ 764331 w 786545"/>
                    <a:gd name="connsiteY4" fmla="*/ 482562 h 517116"/>
                    <a:gd name="connsiteX5" fmla="*/ 752901 w 786545"/>
                    <a:gd name="connsiteY5" fmla="*/ 506596 h 517116"/>
                    <a:gd name="connsiteX6" fmla="*/ 730678 w 786545"/>
                    <a:gd name="connsiteY6" fmla="*/ 502843 h 517116"/>
                    <a:gd name="connsiteX7" fmla="*/ 635082 w 786545"/>
                    <a:gd name="connsiteY7" fmla="*/ 497601 h 517116"/>
                    <a:gd name="connsiteX8" fmla="*/ 539487 w 786545"/>
                    <a:gd name="connsiteY8" fmla="*/ 502843 h 517116"/>
                    <a:gd name="connsiteX9" fmla="*/ 454965 w 786545"/>
                    <a:gd name="connsiteY9" fmla="*/ 517116 h 517116"/>
                    <a:gd name="connsiteX10" fmla="*/ 448789 w 786545"/>
                    <a:gd name="connsiteY10" fmla="*/ 446966 h 517116"/>
                    <a:gd name="connsiteX11" fmla="*/ 409965 w 786545"/>
                    <a:gd name="connsiteY11" fmla="*/ 359287 h 517116"/>
                    <a:gd name="connsiteX12" fmla="*/ 82338 w 786545"/>
                    <a:gd name="connsiteY12" fmla="*/ 248271 h 517116"/>
                    <a:gd name="connsiteX13" fmla="*/ 0 w 786545"/>
                    <a:gd name="connsiteY13" fmla="*/ 251316 h 517116"/>
                    <a:gd name="connsiteX14" fmla="*/ 10127 w 786545"/>
                    <a:gd name="connsiteY14" fmla="*/ 219318 h 517116"/>
                    <a:gd name="connsiteX15" fmla="*/ 347439 w 786545"/>
                    <a:gd name="connsiteY15" fmla="*/ 0 h 5171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786545" h="517116">
                      <a:moveTo>
                        <a:pt x="347439" y="0"/>
                      </a:moveTo>
                      <a:lnTo>
                        <a:pt x="383952" y="3611"/>
                      </a:lnTo>
                      <a:lnTo>
                        <a:pt x="420464" y="0"/>
                      </a:lnTo>
                      <a:cubicBezTo>
                        <a:pt x="622645" y="0"/>
                        <a:pt x="786545" y="160771"/>
                        <a:pt x="786545" y="359093"/>
                      </a:cubicBezTo>
                      <a:cubicBezTo>
                        <a:pt x="786545" y="402476"/>
                        <a:pt x="778702" y="444062"/>
                        <a:pt x="764331" y="482562"/>
                      </a:cubicBezTo>
                      <a:lnTo>
                        <a:pt x="752901" y="506596"/>
                      </a:lnTo>
                      <a:lnTo>
                        <a:pt x="730678" y="502843"/>
                      </a:lnTo>
                      <a:cubicBezTo>
                        <a:pt x="699799" y="499406"/>
                        <a:pt x="667828" y="497601"/>
                        <a:pt x="635082" y="497601"/>
                      </a:cubicBezTo>
                      <a:cubicBezTo>
                        <a:pt x="602336" y="497601"/>
                        <a:pt x="570365" y="499406"/>
                        <a:pt x="539487" y="502843"/>
                      </a:cubicBezTo>
                      <a:lnTo>
                        <a:pt x="454965" y="517116"/>
                      </a:lnTo>
                      <a:lnTo>
                        <a:pt x="448789" y="446966"/>
                      </a:lnTo>
                      <a:cubicBezTo>
                        <a:pt x="442192" y="393657"/>
                        <a:pt x="430470" y="377496"/>
                        <a:pt x="409965" y="359287"/>
                      </a:cubicBezTo>
                      <a:cubicBezTo>
                        <a:pt x="389460" y="341078"/>
                        <a:pt x="341566" y="239239"/>
                        <a:pt x="82338" y="248271"/>
                      </a:cubicBezTo>
                      <a:lnTo>
                        <a:pt x="0" y="251316"/>
                      </a:lnTo>
                      <a:lnTo>
                        <a:pt x="10127" y="219318"/>
                      </a:lnTo>
                      <a:cubicBezTo>
                        <a:pt x="65701" y="90434"/>
                        <a:pt x="195803" y="0"/>
                        <a:pt x="347439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94" name="グループ化 193">
                  <a:extLst>
                    <a:ext uri="{FF2B5EF4-FFF2-40B4-BE49-F238E27FC236}">
                      <a16:creationId xmlns:a16="http://schemas.microsoft.com/office/drawing/2014/main" id="{2CF8F1F6-E342-4705-80B7-7CC1E44CE64F}"/>
                    </a:ext>
                  </a:extLst>
                </p:cNvPr>
                <p:cNvGrpSpPr/>
                <p:nvPr/>
              </p:nvGrpSpPr>
              <p:grpSpPr>
                <a:xfrm>
                  <a:off x="2026280" y="4248150"/>
                  <a:ext cx="145096" cy="208240"/>
                  <a:chOff x="2006636" y="4219958"/>
                  <a:chExt cx="184384" cy="264624"/>
                </a:xfrm>
              </p:grpSpPr>
              <p:sp>
                <p:nvSpPr>
                  <p:cNvPr id="197" name="フリーフォーム: 図形 196">
                    <a:extLst>
                      <a:ext uri="{FF2B5EF4-FFF2-40B4-BE49-F238E27FC236}">
                        <a16:creationId xmlns:a16="http://schemas.microsoft.com/office/drawing/2014/main" id="{AE688D0C-3EAB-4AE1-A22E-AA8C78BAFA53}"/>
                      </a:ext>
                    </a:extLst>
                  </p:cNvPr>
                  <p:cNvSpPr/>
                  <p:nvPr/>
                </p:nvSpPr>
                <p:spPr>
                  <a:xfrm>
                    <a:off x="2006636" y="4219958"/>
                    <a:ext cx="184384" cy="264624"/>
                  </a:xfrm>
                  <a:custGeom>
                    <a:avLst/>
                    <a:gdLst>
                      <a:gd name="connsiteX0" fmla="*/ 182562 w 452437"/>
                      <a:gd name="connsiteY0" fmla="*/ 0 h 595356"/>
                      <a:gd name="connsiteX1" fmla="*/ 452437 w 452437"/>
                      <a:gd name="connsiteY1" fmla="*/ 297678 h 595356"/>
                      <a:gd name="connsiteX2" fmla="*/ 182562 w 452437"/>
                      <a:gd name="connsiteY2" fmla="*/ 595356 h 595356"/>
                      <a:gd name="connsiteX3" fmla="*/ 31672 w 452437"/>
                      <a:gd name="connsiteY3" fmla="*/ 544517 h 595356"/>
                      <a:gd name="connsiteX4" fmla="*/ 0 w 452437"/>
                      <a:gd name="connsiteY4" fmla="*/ 515693 h 595356"/>
                      <a:gd name="connsiteX5" fmla="*/ 8268 w 452437"/>
                      <a:gd name="connsiteY5" fmla="*/ 508168 h 595356"/>
                      <a:gd name="connsiteX6" fmla="*/ 87312 w 452437"/>
                      <a:gd name="connsiteY6" fmla="*/ 297678 h 595356"/>
                      <a:gd name="connsiteX7" fmla="*/ 8268 w 452437"/>
                      <a:gd name="connsiteY7" fmla="*/ 87188 h 595356"/>
                      <a:gd name="connsiteX8" fmla="*/ 0 w 452437"/>
                      <a:gd name="connsiteY8" fmla="*/ 79663 h 595356"/>
                      <a:gd name="connsiteX9" fmla="*/ 31672 w 452437"/>
                      <a:gd name="connsiteY9" fmla="*/ 50839 h 595356"/>
                      <a:gd name="connsiteX10" fmla="*/ 182562 w 452437"/>
                      <a:gd name="connsiteY10" fmla="*/ 0 h 595356"/>
                      <a:gd name="connsiteX0" fmla="*/ 87312 w 452437"/>
                      <a:gd name="connsiteY0" fmla="*/ 297678 h 595356"/>
                      <a:gd name="connsiteX1" fmla="*/ 8268 w 452437"/>
                      <a:gd name="connsiteY1" fmla="*/ 87188 h 595356"/>
                      <a:gd name="connsiteX2" fmla="*/ 0 w 452437"/>
                      <a:gd name="connsiteY2" fmla="*/ 79663 h 595356"/>
                      <a:gd name="connsiteX3" fmla="*/ 31672 w 452437"/>
                      <a:gd name="connsiteY3" fmla="*/ 50839 h 595356"/>
                      <a:gd name="connsiteX4" fmla="*/ 182562 w 452437"/>
                      <a:gd name="connsiteY4" fmla="*/ 0 h 595356"/>
                      <a:gd name="connsiteX5" fmla="*/ 452437 w 452437"/>
                      <a:gd name="connsiteY5" fmla="*/ 297678 h 595356"/>
                      <a:gd name="connsiteX6" fmla="*/ 182562 w 452437"/>
                      <a:gd name="connsiteY6" fmla="*/ 595356 h 595356"/>
                      <a:gd name="connsiteX7" fmla="*/ 31672 w 452437"/>
                      <a:gd name="connsiteY7" fmla="*/ 544517 h 595356"/>
                      <a:gd name="connsiteX8" fmla="*/ 0 w 452437"/>
                      <a:gd name="connsiteY8" fmla="*/ 515693 h 595356"/>
                      <a:gd name="connsiteX9" fmla="*/ 8268 w 452437"/>
                      <a:gd name="connsiteY9" fmla="*/ 508168 h 595356"/>
                      <a:gd name="connsiteX10" fmla="*/ 178752 w 452437"/>
                      <a:gd name="connsiteY10" fmla="*/ 389118 h 595356"/>
                      <a:gd name="connsiteX0" fmla="*/ 87312 w 452437"/>
                      <a:gd name="connsiteY0" fmla="*/ 297678 h 595356"/>
                      <a:gd name="connsiteX1" fmla="*/ 8268 w 452437"/>
                      <a:gd name="connsiteY1" fmla="*/ 87188 h 595356"/>
                      <a:gd name="connsiteX2" fmla="*/ 0 w 452437"/>
                      <a:gd name="connsiteY2" fmla="*/ 79663 h 595356"/>
                      <a:gd name="connsiteX3" fmla="*/ 31672 w 452437"/>
                      <a:gd name="connsiteY3" fmla="*/ 50839 h 595356"/>
                      <a:gd name="connsiteX4" fmla="*/ 182562 w 452437"/>
                      <a:gd name="connsiteY4" fmla="*/ 0 h 595356"/>
                      <a:gd name="connsiteX5" fmla="*/ 452437 w 452437"/>
                      <a:gd name="connsiteY5" fmla="*/ 297678 h 595356"/>
                      <a:gd name="connsiteX6" fmla="*/ 182562 w 452437"/>
                      <a:gd name="connsiteY6" fmla="*/ 595356 h 595356"/>
                      <a:gd name="connsiteX7" fmla="*/ 31672 w 452437"/>
                      <a:gd name="connsiteY7" fmla="*/ 544517 h 595356"/>
                      <a:gd name="connsiteX8" fmla="*/ 0 w 452437"/>
                      <a:gd name="connsiteY8" fmla="*/ 515693 h 595356"/>
                      <a:gd name="connsiteX9" fmla="*/ 8268 w 452437"/>
                      <a:gd name="connsiteY9" fmla="*/ 508168 h 595356"/>
                      <a:gd name="connsiteX0" fmla="*/ 8268 w 452437"/>
                      <a:gd name="connsiteY0" fmla="*/ 87188 h 595356"/>
                      <a:gd name="connsiteX1" fmla="*/ 0 w 452437"/>
                      <a:gd name="connsiteY1" fmla="*/ 79663 h 595356"/>
                      <a:gd name="connsiteX2" fmla="*/ 31672 w 452437"/>
                      <a:gd name="connsiteY2" fmla="*/ 50839 h 595356"/>
                      <a:gd name="connsiteX3" fmla="*/ 182562 w 452437"/>
                      <a:gd name="connsiteY3" fmla="*/ 0 h 595356"/>
                      <a:gd name="connsiteX4" fmla="*/ 452437 w 452437"/>
                      <a:gd name="connsiteY4" fmla="*/ 297678 h 595356"/>
                      <a:gd name="connsiteX5" fmla="*/ 182562 w 452437"/>
                      <a:gd name="connsiteY5" fmla="*/ 595356 h 595356"/>
                      <a:gd name="connsiteX6" fmla="*/ 31672 w 452437"/>
                      <a:gd name="connsiteY6" fmla="*/ 544517 h 595356"/>
                      <a:gd name="connsiteX7" fmla="*/ 0 w 452437"/>
                      <a:gd name="connsiteY7" fmla="*/ 515693 h 595356"/>
                      <a:gd name="connsiteX8" fmla="*/ 8268 w 452437"/>
                      <a:gd name="connsiteY8" fmla="*/ 508168 h 5953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2437" h="595356">
                        <a:moveTo>
                          <a:pt x="8268" y="87188"/>
                        </a:moveTo>
                        <a:lnTo>
                          <a:pt x="0" y="79663"/>
                        </a:lnTo>
                        <a:lnTo>
                          <a:pt x="31672" y="50839"/>
                        </a:lnTo>
                        <a:cubicBezTo>
                          <a:pt x="74745" y="18742"/>
                          <a:pt x="126669" y="0"/>
                          <a:pt x="182562" y="0"/>
                        </a:cubicBezTo>
                        <a:cubicBezTo>
                          <a:pt x="331610" y="0"/>
                          <a:pt x="452437" y="133275"/>
                          <a:pt x="452437" y="297678"/>
                        </a:cubicBezTo>
                        <a:cubicBezTo>
                          <a:pt x="452437" y="462081"/>
                          <a:pt x="331610" y="595356"/>
                          <a:pt x="182562" y="595356"/>
                        </a:cubicBezTo>
                        <a:cubicBezTo>
                          <a:pt x="126669" y="595356"/>
                          <a:pt x="74745" y="576614"/>
                          <a:pt x="31672" y="544517"/>
                        </a:cubicBezTo>
                        <a:lnTo>
                          <a:pt x="0" y="515693"/>
                        </a:lnTo>
                        <a:lnTo>
                          <a:pt x="8268" y="508168"/>
                        </a:ln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98" name="フリーフォーム: 図形 197">
                    <a:extLst>
                      <a:ext uri="{FF2B5EF4-FFF2-40B4-BE49-F238E27FC236}">
                        <a16:creationId xmlns:a16="http://schemas.microsoft.com/office/drawing/2014/main" id="{C5D5BB84-4F53-40CF-9F1D-6D88C6B27350}"/>
                      </a:ext>
                    </a:extLst>
                  </p:cNvPr>
                  <p:cNvSpPr/>
                  <p:nvPr/>
                </p:nvSpPr>
                <p:spPr>
                  <a:xfrm>
                    <a:off x="2022377" y="4259220"/>
                    <a:ext cx="115088" cy="190253"/>
                  </a:xfrm>
                  <a:custGeom>
                    <a:avLst/>
                    <a:gdLst>
                      <a:gd name="connsiteX0" fmla="*/ 182562 w 452437"/>
                      <a:gd name="connsiteY0" fmla="*/ 0 h 595356"/>
                      <a:gd name="connsiteX1" fmla="*/ 452437 w 452437"/>
                      <a:gd name="connsiteY1" fmla="*/ 297678 h 595356"/>
                      <a:gd name="connsiteX2" fmla="*/ 182562 w 452437"/>
                      <a:gd name="connsiteY2" fmla="*/ 595356 h 595356"/>
                      <a:gd name="connsiteX3" fmla="*/ 31672 w 452437"/>
                      <a:gd name="connsiteY3" fmla="*/ 544517 h 595356"/>
                      <a:gd name="connsiteX4" fmla="*/ 0 w 452437"/>
                      <a:gd name="connsiteY4" fmla="*/ 515693 h 595356"/>
                      <a:gd name="connsiteX5" fmla="*/ 8268 w 452437"/>
                      <a:gd name="connsiteY5" fmla="*/ 508168 h 595356"/>
                      <a:gd name="connsiteX6" fmla="*/ 87312 w 452437"/>
                      <a:gd name="connsiteY6" fmla="*/ 297678 h 595356"/>
                      <a:gd name="connsiteX7" fmla="*/ 8268 w 452437"/>
                      <a:gd name="connsiteY7" fmla="*/ 87188 h 595356"/>
                      <a:gd name="connsiteX8" fmla="*/ 0 w 452437"/>
                      <a:gd name="connsiteY8" fmla="*/ 79663 h 595356"/>
                      <a:gd name="connsiteX9" fmla="*/ 31672 w 452437"/>
                      <a:gd name="connsiteY9" fmla="*/ 50839 h 595356"/>
                      <a:gd name="connsiteX10" fmla="*/ 182562 w 452437"/>
                      <a:gd name="connsiteY10" fmla="*/ 0 h 595356"/>
                      <a:gd name="connsiteX0" fmla="*/ 87312 w 452437"/>
                      <a:gd name="connsiteY0" fmla="*/ 297678 h 595356"/>
                      <a:gd name="connsiteX1" fmla="*/ 8268 w 452437"/>
                      <a:gd name="connsiteY1" fmla="*/ 87188 h 595356"/>
                      <a:gd name="connsiteX2" fmla="*/ 0 w 452437"/>
                      <a:gd name="connsiteY2" fmla="*/ 79663 h 595356"/>
                      <a:gd name="connsiteX3" fmla="*/ 31672 w 452437"/>
                      <a:gd name="connsiteY3" fmla="*/ 50839 h 595356"/>
                      <a:gd name="connsiteX4" fmla="*/ 182562 w 452437"/>
                      <a:gd name="connsiteY4" fmla="*/ 0 h 595356"/>
                      <a:gd name="connsiteX5" fmla="*/ 452437 w 452437"/>
                      <a:gd name="connsiteY5" fmla="*/ 297678 h 595356"/>
                      <a:gd name="connsiteX6" fmla="*/ 182562 w 452437"/>
                      <a:gd name="connsiteY6" fmla="*/ 595356 h 595356"/>
                      <a:gd name="connsiteX7" fmla="*/ 31672 w 452437"/>
                      <a:gd name="connsiteY7" fmla="*/ 544517 h 595356"/>
                      <a:gd name="connsiteX8" fmla="*/ 0 w 452437"/>
                      <a:gd name="connsiteY8" fmla="*/ 515693 h 595356"/>
                      <a:gd name="connsiteX9" fmla="*/ 8268 w 452437"/>
                      <a:gd name="connsiteY9" fmla="*/ 508168 h 595356"/>
                      <a:gd name="connsiteX10" fmla="*/ 178752 w 452437"/>
                      <a:gd name="connsiteY10" fmla="*/ 389118 h 595356"/>
                      <a:gd name="connsiteX0" fmla="*/ 87312 w 452437"/>
                      <a:gd name="connsiteY0" fmla="*/ 297678 h 595356"/>
                      <a:gd name="connsiteX1" fmla="*/ 8268 w 452437"/>
                      <a:gd name="connsiteY1" fmla="*/ 87188 h 595356"/>
                      <a:gd name="connsiteX2" fmla="*/ 0 w 452437"/>
                      <a:gd name="connsiteY2" fmla="*/ 79663 h 595356"/>
                      <a:gd name="connsiteX3" fmla="*/ 31672 w 452437"/>
                      <a:gd name="connsiteY3" fmla="*/ 50839 h 595356"/>
                      <a:gd name="connsiteX4" fmla="*/ 182562 w 452437"/>
                      <a:gd name="connsiteY4" fmla="*/ 0 h 595356"/>
                      <a:gd name="connsiteX5" fmla="*/ 452437 w 452437"/>
                      <a:gd name="connsiteY5" fmla="*/ 297678 h 595356"/>
                      <a:gd name="connsiteX6" fmla="*/ 182562 w 452437"/>
                      <a:gd name="connsiteY6" fmla="*/ 595356 h 595356"/>
                      <a:gd name="connsiteX7" fmla="*/ 31672 w 452437"/>
                      <a:gd name="connsiteY7" fmla="*/ 544517 h 595356"/>
                      <a:gd name="connsiteX8" fmla="*/ 0 w 452437"/>
                      <a:gd name="connsiteY8" fmla="*/ 515693 h 595356"/>
                      <a:gd name="connsiteX9" fmla="*/ 8268 w 452437"/>
                      <a:gd name="connsiteY9" fmla="*/ 508168 h 595356"/>
                      <a:gd name="connsiteX0" fmla="*/ 8268 w 452437"/>
                      <a:gd name="connsiteY0" fmla="*/ 87188 h 595356"/>
                      <a:gd name="connsiteX1" fmla="*/ 0 w 452437"/>
                      <a:gd name="connsiteY1" fmla="*/ 79663 h 595356"/>
                      <a:gd name="connsiteX2" fmla="*/ 31672 w 452437"/>
                      <a:gd name="connsiteY2" fmla="*/ 50839 h 595356"/>
                      <a:gd name="connsiteX3" fmla="*/ 182562 w 452437"/>
                      <a:gd name="connsiteY3" fmla="*/ 0 h 595356"/>
                      <a:gd name="connsiteX4" fmla="*/ 452437 w 452437"/>
                      <a:gd name="connsiteY4" fmla="*/ 297678 h 595356"/>
                      <a:gd name="connsiteX5" fmla="*/ 182562 w 452437"/>
                      <a:gd name="connsiteY5" fmla="*/ 595356 h 595356"/>
                      <a:gd name="connsiteX6" fmla="*/ 31672 w 452437"/>
                      <a:gd name="connsiteY6" fmla="*/ 544517 h 595356"/>
                      <a:gd name="connsiteX7" fmla="*/ 0 w 452437"/>
                      <a:gd name="connsiteY7" fmla="*/ 515693 h 595356"/>
                      <a:gd name="connsiteX8" fmla="*/ 8268 w 452437"/>
                      <a:gd name="connsiteY8" fmla="*/ 508168 h 5953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2437" h="595356">
                        <a:moveTo>
                          <a:pt x="8268" y="87188"/>
                        </a:moveTo>
                        <a:lnTo>
                          <a:pt x="0" y="79663"/>
                        </a:lnTo>
                        <a:lnTo>
                          <a:pt x="31672" y="50839"/>
                        </a:lnTo>
                        <a:cubicBezTo>
                          <a:pt x="74745" y="18742"/>
                          <a:pt x="126669" y="0"/>
                          <a:pt x="182562" y="0"/>
                        </a:cubicBezTo>
                        <a:cubicBezTo>
                          <a:pt x="331610" y="0"/>
                          <a:pt x="452437" y="133275"/>
                          <a:pt x="452437" y="297678"/>
                        </a:cubicBezTo>
                        <a:cubicBezTo>
                          <a:pt x="452437" y="462081"/>
                          <a:pt x="331610" y="595356"/>
                          <a:pt x="182562" y="595356"/>
                        </a:cubicBezTo>
                        <a:cubicBezTo>
                          <a:pt x="126669" y="595356"/>
                          <a:pt x="74745" y="576614"/>
                          <a:pt x="31672" y="544517"/>
                        </a:cubicBezTo>
                        <a:lnTo>
                          <a:pt x="0" y="515693"/>
                        </a:lnTo>
                        <a:lnTo>
                          <a:pt x="8268" y="508168"/>
                        </a:lnTo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195" name="月 194">
                  <a:extLst>
                    <a:ext uri="{FF2B5EF4-FFF2-40B4-BE49-F238E27FC236}">
                      <a16:creationId xmlns:a16="http://schemas.microsoft.com/office/drawing/2014/main" id="{722C6FD9-D8CB-4F3F-A706-5020DAC33881}"/>
                    </a:ext>
                  </a:extLst>
                </p:cNvPr>
                <p:cNvSpPr/>
                <p:nvPr/>
              </p:nvSpPr>
              <p:spPr>
                <a:xfrm rot="6300000">
                  <a:off x="1792932" y="4112105"/>
                  <a:ext cx="50312" cy="141006"/>
                </a:xfrm>
                <a:prstGeom prst="moon">
                  <a:avLst/>
                </a:pr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" name="楕円 195">
                  <a:extLst>
                    <a:ext uri="{FF2B5EF4-FFF2-40B4-BE49-F238E27FC236}">
                      <a16:creationId xmlns:a16="http://schemas.microsoft.com/office/drawing/2014/main" id="{22B2DE4E-9503-4C39-83A7-8F07089A581B}"/>
                    </a:ext>
                  </a:extLst>
                </p:cNvPr>
                <p:cNvSpPr/>
                <p:nvPr/>
              </p:nvSpPr>
              <p:spPr>
                <a:xfrm>
                  <a:off x="1869089" y="4402931"/>
                  <a:ext cx="75571" cy="53459"/>
                </a:xfrm>
                <a:prstGeom prst="ellipse">
                  <a:avLst/>
                </a:prstGeom>
                <a:solidFill>
                  <a:srgbClr val="FF66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7" name="グループ化 186">
                <a:extLst>
                  <a:ext uri="{FF2B5EF4-FFF2-40B4-BE49-F238E27FC236}">
                    <a16:creationId xmlns:a16="http://schemas.microsoft.com/office/drawing/2014/main" id="{E290F54D-5D31-43F2-9B33-E1D8C31C1A82}"/>
                  </a:ext>
                </a:extLst>
              </p:cNvPr>
              <p:cNvGrpSpPr/>
              <p:nvPr/>
            </p:nvGrpSpPr>
            <p:grpSpPr>
              <a:xfrm>
                <a:off x="1591262" y="3747777"/>
                <a:ext cx="860718" cy="521812"/>
                <a:chOff x="1574825" y="3821607"/>
                <a:chExt cx="853732" cy="485898"/>
              </a:xfrm>
            </p:grpSpPr>
            <p:sp>
              <p:nvSpPr>
                <p:cNvPr id="188" name="楕円 463">
                  <a:extLst>
                    <a:ext uri="{FF2B5EF4-FFF2-40B4-BE49-F238E27FC236}">
                      <a16:creationId xmlns:a16="http://schemas.microsoft.com/office/drawing/2014/main" id="{FD0F34CD-756A-42EE-9489-4F3AAB0C6789}"/>
                    </a:ext>
                  </a:extLst>
                </p:cNvPr>
                <p:cNvSpPr/>
                <p:nvPr/>
              </p:nvSpPr>
              <p:spPr>
                <a:xfrm>
                  <a:off x="1574825" y="3980907"/>
                  <a:ext cx="853732" cy="326598"/>
                </a:xfrm>
                <a:custGeom>
                  <a:avLst/>
                  <a:gdLst>
                    <a:gd name="connsiteX0" fmla="*/ 0 w 675546"/>
                    <a:gd name="connsiteY0" fmla="*/ 64277 h 128554"/>
                    <a:gd name="connsiteX1" fmla="*/ 337773 w 675546"/>
                    <a:gd name="connsiteY1" fmla="*/ 0 h 128554"/>
                    <a:gd name="connsiteX2" fmla="*/ 675546 w 675546"/>
                    <a:gd name="connsiteY2" fmla="*/ 64277 h 128554"/>
                    <a:gd name="connsiteX3" fmla="*/ 337773 w 675546"/>
                    <a:gd name="connsiteY3" fmla="*/ 128554 h 128554"/>
                    <a:gd name="connsiteX4" fmla="*/ 0 w 675546"/>
                    <a:gd name="connsiteY4" fmla="*/ 64277 h 128554"/>
                    <a:gd name="connsiteX0" fmla="*/ 0 w 675546"/>
                    <a:gd name="connsiteY0" fmla="*/ 64277 h 128554"/>
                    <a:gd name="connsiteX1" fmla="*/ 337773 w 675546"/>
                    <a:gd name="connsiteY1" fmla="*/ 0 h 128554"/>
                    <a:gd name="connsiteX2" fmla="*/ 675546 w 675546"/>
                    <a:gd name="connsiteY2" fmla="*/ 64277 h 128554"/>
                    <a:gd name="connsiteX3" fmla="*/ 337773 w 675546"/>
                    <a:gd name="connsiteY3" fmla="*/ 128554 h 128554"/>
                    <a:gd name="connsiteX4" fmla="*/ 0 w 675546"/>
                    <a:gd name="connsiteY4" fmla="*/ 64277 h 128554"/>
                    <a:gd name="connsiteX0" fmla="*/ 0 w 675546"/>
                    <a:gd name="connsiteY0" fmla="*/ 64277 h 128554"/>
                    <a:gd name="connsiteX1" fmla="*/ 337773 w 675546"/>
                    <a:gd name="connsiteY1" fmla="*/ 0 h 128554"/>
                    <a:gd name="connsiteX2" fmla="*/ 675546 w 675546"/>
                    <a:gd name="connsiteY2" fmla="*/ 64277 h 128554"/>
                    <a:gd name="connsiteX3" fmla="*/ 337773 w 675546"/>
                    <a:gd name="connsiteY3" fmla="*/ 128554 h 128554"/>
                    <a:gd name="connsiteX4" fmla="*/ 0 w 675546"/>
                    <a:gd name="connsiteY4" fmla="*/ 64277 h 128554"/>
                    <a:gd name="connsiteX0" fmla="*/ 0 w 675546"/>
                    <a:gd name="connsiteY0" fmla="*/ 270652 h 334929"/>
                    <a:gd name="connsiteX1" fmla="*/ 340948 w 675546"/>
                    <a:gd name="connsiteY1" fmla="*/ 0 h 334929"/>
                    <a:gd name="connsiteX2" fmla="*/ 675546 w 675546"/>
                    <a:gd name="connsiteY2" fmla="*/ 270652 h 334929"/>
                    <a:gd name="connsiteX3" fmla="*/ 337773 w 675546"/>
                    <a:gd name="connsiteY3" fmla="*/ 334929 h 334929"/>
                    <a:gd name="connsiteX4" fmla="*/ 0 w 675546"/>
                    <a:gd name="connsiteY4" fmla="*/ 270652 h 334929"/>
                    <a:gd name="connsiteX0" fmla="*/ 0 w 675546"/>
                    <a:gd name="connsiteY0" fmla="*/ 270683 h 334960"/>
                    <a:gd name="connsiteX1" fmla="*/ 340948 w 675546"/>
                    <a:gd name="connsiteY1" fmla="*/ 31 h 334960"/>
                    <a:gd name="connsiteX2" fmla="*/ 675546 w 675546"/>
                    <a:gd name="connsiteY2" fmla="*/ 270683 h 334960"/>
                    <a:gd name="connsiteX3" fmla="*/ 337773 w 675546"/>
                    <a:gd name="connsiteY3" fmla="*/ 334960 h 334960"/>
                    <a:gd name="connsiteX4" fmla="*/ 0 w 675546"/>
                    <a:gd name="connsiteY4" fmla="*/ 270683 h 334960"/>
                    <a:gd name="connsiteX0" fmla="*/ 0 w 675546"/>
                    <a:gd name="connsiteY0" fmla="*/ 302429 h 366706"/>
                    <a:gd name="connsiteX1" fmla="*/ 347298 w 675546"/>
                    <a:gd name="connsiteY1" fmla="*/ 27 h 366706"/>
                    <a:gd name="connsiteX2" fmla="*/ 675546 w 675546"/>
                    <a:gd name="connsiteY2" fmla="*/ 302429 h 366706"/>
                    <a:gd name="connsiteX3" fmla="*/ 337773 w 675546"/>
                    <a:gd name="connsiteY3" fmla="*/ 366706 h 366706"/>
                    <a:gd name="connsiteX4" fmla="*/ 0 w 675546"/>
                    <a:gd name="connsiteY4" fmla="*/ 302429 h 366706"/>
                    <a:gd name="connsiteX0" fmla="*/ 0 w 675546"/>
                    <a:gd name="connsiteY0" fmla="*/ 302429 h 415135"/>
                    <a:gd name="connsiteX1" fmla="*/ 347298 w 675546"/>
                    <a:gd name="connsiteY1" fmla="*/ 27 h 415135"/>
                    <a:gd name="connsiteX2" fmla="*/ 675546 w 675546"/>
                    <a:gd name="connsiteY2" fmla="*/ 302429 h 415135"/>
                    <a:gd name="connsiteX3" fmla="*/ 330204 w 675546"/>
                    <a:gd name="connsiteY3" fmla="*/ 415135 h 415135"/>
                    <a:gd name="connsiteX4" fmla="*/ 0 w 675546"/>
                    <a:gd name="connsiteY4" fmla="*/ 302429 h 415135"/>
                    <a:gd name="connsiteX0" fmla="*/ 560 w 676106"/>
                    <a:gd name="connsiteY0" fmla="*/ 302432 h 415138"/>
                    <a:gd name="connsiteX1" fmla="*/ 347858 w 676106"/>
                    <a:gd name="connsiteY1" fmla="*/ 30 h 415138"/>
                    <a:gd name="connsiteX2" fmla="*/ 676106 w 676106"/>
                    <a:gd name="connsiteY2" fmla="*/ 302432 h 415138"/>
                    <a:gd name="connsiteX3" fmla="*/ 330764 w 676106"/>
                    <a:gd name="connsiteY3" fmla="*/ 415138 h 415138"/>
                    <a:gd name="connsiteX4" fmla="*/ 560 w 676106"/>
                    <a:gd name="connsiteY4" fmla="*/ 302432 h 415138"/>
                    <a:gd name="connsiteX0" fmla="*/ 560 w 678376"/>
                    <a:gd name="connsiteY0" fmla="*/ 302432 h 415138"/>
                    <a:gd name="connsiteX1" fmla="*/ 347858 w 678376"/>
                    <a:gd name="connsiteY1" fmla="*/ 30 h 415138"/>
                    <a:gd name="connsiteX2" fmla="*/ 676106 w 678376"/>
                    <a:gd name="connsiteY2" fmla="*/ 302432 h 415138"/>
                    <a:gd name="connsiteX3" fmla="*/ 330764 w 678376"/>
                    <a:gd name="connsiteY3" fmla="*/ 415138 h 415138"/>
                    <a:gd name="connsiteX4" fmla="*/ 560 w 678376"/>
                    <a:gd name="connsiteY4" fmla="*/ 302432 h 415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78376" h="415138">
                      <a:moveTo>
                        <a:pt x="560" y="302432"/>
                      </a:moveTo>
                      <a:cubicBezTo>
                        <a:pt x="-7009" y="246755"/>
                        <a:pt x="59711" y="-3145"/>
                        <a:pt x="347858" y="30"/>
                      </a:cubicBezTo>
                      <a:cubicBezTo>
                        <a:pt x="636005" y="3205"/>
                        <a:pt x="691243" y="246754"/>
                        <a:pt x="676106" y="302432"/>
                      </a:cubicBezTo>
                      <a:cubicBezTo>
                        <a:pt x="660969" y="358110"/>
                        <a:pt x="517311" y="415138"/>
                        <a:pt x="330764" y="415138"/>
                      </a:cubicBezTo>
                      <a:cubicBezTo>
                        <a:pt x="144217" y="415138"/>
                        <a:pt x="8129" y="358109"/>
                        <a:pt x="560" y="302432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" name="楕円 463">
                  <a:extLst>
                    <a:ext uri="{FF2B5EF4-FFF2-40B4-BE49-F238E27FC236}">
                      <a16:creationId xmlns:a16="http://schemas.microsoft.com/office/drawing/2014/main" id="{5ED5085F-6459-452C-94D5-6AFEFFEC172E}"/>
                    </a:ext>
                  </a:extLst>
                </p:cNvPr>
                <p:cNvSpPr/>
                <p:nvPr/>
              </p:nvSpPr>
              <p:spPr>
                <a:xfrm>
                  <a:off x="1648555" y="3851275"/>
                  <a:ext cx="704120" cy="383747"/>
                </a:xfrm>
                <a:custGeom>
                  <a:avLst/>
                  <a:gdLst>
                    <a:gd name="connsiteX0" fmla="*/ 0 w 675546"/>
                    <a:gd name="connsiteY0" fmla="*/ 64277 h 128554"/>
                    <a:gd name="connsiteX1" fmla="*/ 337773 w 675546"/>
                    <a:gd name="connsiteY1" fmla="*/ 0 h 128554"/>
                    <a:gd name="connsiteX2" fmla="*/ 675546 w 675546"/>
                    <a:gd name="connsiteY2" fmla="*/ 64277 h 128554"/>
                    <a:gd name="connsiteX3" fmla="*/ 337773 w 675546"/>
                    <a:gd name="connsiteY3" fmla="*/ 128554 h 128554"/>
                    <a:gd name="connsiteX4" fmla="*/ 0 w 675546"/>
                    <a:gd name="connsiteY4" fmla="*/ 64277 h 128554"/>
                    <a:gd name="connsiteX0" fmla="*/ 0 w 675546"/>
                    <a:gd name="connsiteY0" fmla="*/ 64277 h 128554"/>
                    <a:gd name="connsiteX1" fmla="*/ 337773 w 675546"/>
                    <a:gd name="connsiteY1" fmla="*/ 0 h 128554"/>
                    <a:gd name="connsiteX2" fmla="*/ 675546 w 675546"/>
                    <a:gd name="connsiteY2" fmla="*/ 64277 h 128554"/>
                    <a:gd name="connsiteX3" fmla="*/ 337773 w 675546"/>
                    <a:gd name="connsiteY3" fmla="*/ 128554 h 128554"/>
                    <a:gd name="connsiteX4" fmla="*/ 0 w 675546"/>
                    <a:gd name="connsiteY4" fmla="*/ 64277 h 128554"/>
                    <a:gd name="connsiteX0" fmla="*/ 0 w 675546"/>
                    <a:gd name="connsiteY0" fmla="*/ 64277 h 128554"/>
                    <a:gd name="connsiteX1" fmla="*/ 337773 w 675546"/>
                    <a:gd name="connsiteY1" fmla="*/ 0 h 128554"/>
                    <a:gd name="connsiteX2" fmla="*/ 675546 w 675546"/>
                    <a:gd name="connsiteY2" fmla="*/ 64277 h 128554"/>
                    <a:gd name="connsiteX3" fmla="*/ 337773 w 675546"/>
                    <a:gd name="connsiteY3" fmla="*/ 128554 h 128554"/>
                    <a:gd name="connsiteX4" fmla="*/ 0 w 675546"/>
                    <a:gd name="connsiteY4" fmla="*/ 64277 h 128554"/>
                    <a:gd name="connsiteX0" fmla="*/ 0 w 675546"/>
                    <a:gd name="connsiteY0" fmla="*/ 270652 h 334929"/>
                    <a:gd name="connsiteX1" fmla="*/ 340948 w 675546"/>
                    <a:gd name="connsiteY1" fmla="*/ 0 h 334929"/>
                    <a:gd name="connsiteX2" fmla="*/ 675546 w 675546"/>
                    <a:gd name="connsiteY2" fmla="*/ 270652 h 334929"/>
                    <a:gd name="connsiteX3" fmla="*/ 337773 w 675546"/>
                    <a:gd name="connsiteY3" fmla="*/ 334929 h 334929"/>
                    <a:gd name="connsiteX4" fmla="*/ 0 w 675546"/>
                    <a:gd name="connsiteY4" fmla="*/ 270652 h 334929"/>
                    <a:gd name="connsiteX0" fmla="*/ 0 w 675546"/>
                    <a:gd name="connsiteY0" fmla="*/ 270683 h 334960"/>
                    <a:gd name="connsiteX1" fmla="*/ 340948 w 675546"/>
                    <a:gd name="connsiteY1" fmla="*/ 31 h 334960"/>
                    <a:gd name="connsiteX2" fmla="*/ 675546 w 675546"/>
                    <a:gd name="connsiteY2" fmla="*/ 270683 h 334960"/>
                    <a:gd name="connsiteX3" fmla="*/ 337773 w 675546"/>
                    <a:gd name="connsiteY3" fmla="*/ 334960 h 334960"/>
                    <a:gd name="connsiteX4" fmla="*/ 0 w 675546"/>
                    <a:gd name="connsiteY4" fmla="*/ 270683 h 334960"/>
                    <a:gd name="connsiteX0" fmla="*/ 0 w 675546"/>
                    <a:gd name="connsiteY0" fmla="*/ 302429 h 366706"/>
                    <a:gd name="connsiteX1" fmla="*/ 347298 w 675546"/>
                    <a:gd name="connsiteY1" fmla="*/ 27 h 366706"/>
                    <a:gd name="connsiteX2" fmla="*/ 675546 w 675546"/>
                    <a:gd name="connsiteY2" fmla="*/ 302429 h 366706"/>
                    <a:gd name="connsiteX3" fmla="*/ 337773 w 675546"/>
                    <a:gd name="connsiteY3" fmla="*/ 366706 h 366706"/>
                    <a:gd name="connsiteX4" fmla="*/ 0 w 675546"/>
                    <a:gd name="connsiteY4" fmla="*/ 302429 h 366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75546" h="366706">
                      <a:moveTo>
                        <a:pt x="0" y="302429"/>
                      </a:moveTo>
                      <a:cubicBezTo>
                        <a:pt x="0" y="266930"/>
                        <a:pt x="59151" y="-3148"/>
                        <a:pt x="347298" y="27"/>
                      </a:cubicBezTo>
                      <a:cubicBezTo>
                        <a:pt x="635445" y="3202"/>
                        <a:pt x="675546" y="266930"/>
                        <a:pt x="675546" y="302429"/>
                      </a:cubicBezTo>
                      <a:cubicBezTo>
                        <a:pt x="675546" y="337928"/>
                        <a:pt x="524320" y="366706"/>
                        <a:pt x="337773" y="366706"/>
                      </a:cubicBezTo>
                      <a:cubicBezTo>
                        <a:pt x="151226" y="366706"/>
                        <a:pt x="0" y="337928"/>
                        <a:pt x="0" y="30242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" name="フリーフォーム: 図形 189">
                  <a:extLst>
                    <a:ext uri="{FF2B5EF4-FFF2-40B4-BE49-F238E27FC236}">
                      <a16:creationId xmlns:a16="http://schemas.microsoft.com/office/drawing/2014/main" id="{0E409B92-8A2B-411B-ADFB-97896D193673}"/>
                    </a:ext>
                  </a:extLst>
                </p:cNvPr>
                <p:cNvSpPr/>
                <p:nvPr/>
              </p:nvSpPr>
              <p:spPr>
                <a:xfrm>
                  <a:off x="1828526" y="3851618"/>
                  <a:ext cx="365648" cy="383404"/>
                </a:xfrm>
                <a:custGeom>
                  <a:avLst/>
                  <a:gdLst>
                    <a:gd name="connsiteX0" fmla="*/ 189736 w 365648"/>
                    <a:gd name="connsiteY0" fmla="*/ 0 h 383404"/>
                    <a:gd name="connsiteX1" fmla="*/ 215709 w 365648"/>
                    <a:gd name="connsiteY1" fmla="*/ 4270 h 383404"/>
                    <a:gd name="connsiteX2" fmla="*/ 365225 w 365648"/>
                    <a:gd name="connsiteY2" fmla="*/ 362037 h 383404"/>
                    <a:gd name="connsiteX3" fmla="*/ 365648 w 365648"/>
                    <a:gd name="connsiteY3" fmla="*/ 372202 h 383404"/>
                    <a:gd name="connsiteX4" fmla="*/ 319722 w 365648"/>
                    <a:gd name="connsiteY4" fmla="*/ 378118 h 383404"/>
                    <a:gd name="connsiteX5" fmla="*/ 182684 w 365648"/>
                    <a:gd name="connsiteY5" fmla="*/ 383404 h 383404"/>
                    <a:gd name="connsiteX6" fmla="*/ 45646 w 365648"/>
                    <a:gd name="connsiteY6" fmla="*/ 378118 h 383404"/>
                    <a:gd name="connsiteX7" fmla="*/ 0 w 365648"/>
                    <a:gd name="connsiteY7" fmla="*/ 372238 h 383404"/>
                    <a:gd name="connsiteX8" fmla="*/ 588 w 365648"/>
                    <a:gd name="connsiteY8" fmla="*/ 361700 h 383404"/>
                    <a:gd name="connsiteX9" fmla="*/ 134733 w 365648"/>
                    <a:gd name="connsiteY9" fmla="*/ 13476 h 383404"/>
                    <a:gd name="connsiteX10" fmla="*/ 158793 w 365648"/>
                    <a:gd name="connsiteY10" fmla="*/ 3380 h 3834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65648" h="383404">
                      <a:moveTo>
                        <a:pt x="189736" y="0"/>
                      </a:moveTo>
                      <a:lnTo>
                        <a:pt x="215709" y="4270"/>
                      </a:lnTo>
                      <a:cubicBezTo>
                        <a:pt x="329748" y="39929"/>
                        <a:pt x="359357" y="272541"/>
                        <a:pt x="365225" y="362037"/>
                      </a:cubicBezTo>
                      <a:lnTo>
                        <a:pt x="365648" y="372202"/>
                      </a:lnTo>
                      <a:lnTo>
                        <a:pt x="319722" y="378118"/>
                      </a:lnTo>
                      <a:cubicBezTo>
                        <a:pt x="277602" y="381522"/>
                        <a:pt x="231294" y="383404"/>
                        <a:pt x="182684" y="383404"/>
                      </a:cubicBezTo>
                      <a:cubicBezTo>
                        <a:pt x="134075" y="383404"/>
                        <a:pt x="87766" y="381522"/>
                        <a:pt x="45646" y="378118"/>
                      </a:cubicBezTo>
                      <a:lnTo>
                        <a:pt x="0" y="372238"/>
                      </a:lnTo>
                      <a:lnTo>
                        <a:pt x="588" y="361700"/>
                      </a:lnTo>
                      <a:cubicBezTo>
                        <a:pt x="7706" y="277832"/>
                        <a:pt x="39425" y="69125"/>
                        <a:pt x="134733" y="13476"/>
                      </a:cubicBezTo>
                      <a:lnTo>
                        <a:pt x="158793" y="3380"/>
                      </a:ln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" name="楕円 463">
                  <a:extLst>
                    <a:ext uri="{FF2B5EF4-FFF2-40B4-BE49-F238E27FC236}">
                      <a16:creationId xmlns:a16="http://schemas.microsoft.com/office/drawing/2014/main" id="{60630C0A-8262-4B84-B754-CAD5809D2A5A}"/>
                    </a:ext>
                  </a:extLst>
                </p:cNvPr>
                <p:cNvSpPr/>
                <p:nvPr/>
              </p:nvSpPr>
              <p:spPr>
                <a:xfrm>
                  <a:off x="1960915" y="3821607"/>
                  <a:ext cx="100870" cy="45720"/>
                </a:xfrm>
                <a:custGeom>
                  <a:avLst/>
                  <a:gdLst>
                    <a:gd name="connsiteX0" fmla="*/ 0 w 675546"/>
                    <a:gd name="connsiteY0" fmla="*/ 64277 h 128554"/>
                    <a:gd name="connsiteX1" fmla="*/ 337773 w 675546"/>
                    <a:gd name="connsiteY1" fmla="*/ 0 h 128554"/>
                    <a:gd name="connsiteX2" fmla="*/ 675546 w 675546"/>
                    <a:gd name="connsiteY2" fmla="*/ 64277 h 128554"/>
                    <a:gd name="connsiteX3" fmla="*/ 337773 w 675546"/>
                    <a:gd name="connsiteY3" fmla="*/ 128554 h 128554"/>
                    <a:gd name="connsiteX4" fmla="*/ 0 w 675546"/>
                    <a:gd name="connsiteY4" fmla="*/ 64277 h 128554"/>
                    <a:gd name="connsiteX0" fmla="*/ 0 w 675546"/>
                    <a:gd name="connsiteY0" fmla="*/ 64277 h 128554"/>
                    <a:gd name="connsiteX1" fmla="*/ 337773 w 675546"/>
                    <a:gd name="connsiteY1" fmla="*/ 0 h 128554"/>
                    <a:gd name="connsiteX2" fmla="*/ 675546 w 675546"/>
                    <a:gd name="connsiteY2" fmla="*/ 64277 h 128554"/>
                    <a:gd name="connsiteX3" fmla="*/ 337773 w 675546"/>
                    <a:gd name="connsiteY3" fmla="*/ 128554 h 128554"/>
                    <a:gd name="connsiteX4" fmla="*/ 0 w 675546"/>
                    <a:gd name="connsiteY4" fmla="*/ 64277 h 128554"/>
                    <a:gd name="connsiteX0" fmla="*/ 0 w 675546"/>
                    <a:gd name="connsiteY0" fmla="*/ 64277 h 128554"/>
                    <a:gd name="connsiteX1" fmla="*/ 337773 w 675546"/>
                    <a:gd name="connsiteY1" fmla="*/ 0 h 128554"/>
                    <a:gd name="connsiteX2" fmla="*/ 675546 w 675546"/>
                    <a:gd name="connsiteY2" fmla="*/ 64277 h 128554"/>
                    <a:gd name="connsiteX3" fmla="*/ 337773 w 675546"/>
                    <a:gd name="connsiteY3" fmla="*/ 128554 h 128554"/>
                    <a:gd name="connsiteX4" fmla="*/ 0 w 675546"/>
                    <a:gd name="connsiteY4" fmla="*/ 64277 h 128554"/>
                    <a:gd name="connsiteX0" fmla="*/ 0 w 675546"/>
                    <a:gd name="connsiteY0" fmla="*/ 270652 h 334929"/>
                    <a:gd name="connsiteX1" fmla="*/ 340948 w 675546"/>
                    <a:gd name="connsiteY1" fmla="*/ 0 h 334929"/>
                    <a:gd name="connsiteX2" fmla="*/ 675546 w 675546"/>
                    <a:gd name="connsiteY2" fmla="*/ 270652 h 334929"/>
                    <a:gd name="connsiteX3" fmla="*/ 337773 w 675546"/>
                    <a:gd name="connsiteY3" fmla="*/ 334929 h 334929"/>
                    <a:gd name="connsiteX4" fmla="*/ 0 w 675546"/>
                    <a:gd name="connsiteY4" fmla="*/ 270652 h 334929"/>
                    <a:gd name="connsiteX0" fmla="*/ 0 w 675546"/>
                    <a:gd name="connsiteY0" fmla="*/ 270683 h 334960"/>
                    <a:gd name="connsiteX1" fmla="*/ 340948 w 675546"/>
                    <a:gd name="connsiteY1" fmla="*/ 31 h 334960"/>
                    <a:gd name="connsiteX2" fmla="*/ 675546 w 675546"/>
                    <a:gd name="connsiteY2" fmla="*/ 270683 h 334960"/>
                    <a:gd name="connsiteX3" fmla="*/ 337773 w 675546"/>
                    <a:gd name="connsiteY3" fmla="*/ 334960 h 334960"/>
                    <a:gd name="connsiteX4" fmla="*/ 0 w 675546"/>
                    <a:gd name="connsiteY4" fmla="*/ 270683 h 334960"/>
                    <a:gd name="connsiteX0" fmla="*/ 0 w 675546"/>
                    <a:gd name="connsiteY0" fmla="*/ 302429 h 366706"/>
                    <a:gd name="connsiteX1" fmla="*/ 347298 w 675546"/>
                    <a:gd name="connsiteY1" fmla="*/ 27 h 366706"/>
                    <a:gd name="connsiteX2" fmla="*/ 675546 w 675546"/>
                    <a:gd name="connsiteY2" fmla="*/ 302429 h 366706"/>
                    <a:gd name="connsiteX3" fmla="*/ 337773 w 675546"/>
                    <a:gd name="connsiteY3" fmla="*/ 366706 h 366706"/>
                    <a:gd name="connsiteX4" fmla="*/ 0 w 675546"/>
                    <a:gd name="connsiteY4" fmla="*/ 302429 h 366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75546" h="366706">
                      <a:moveTo>
                        <a:pt x="0" y="302429"/>
                      </a:moveTo>
                      <a:cubicBezTo>
                        <a:pt x="0" y="266930"/>
                        <a:pt x="59151" y="-3148"/>
                        <a:pt x="347298" y="27"/>
                      </a:cubicBezTo>
                      <a:cubicBezTo>
                        <a:pt x="635445" y="3202"/>
                        <a:pt x="675546" y="266930"/>
                        <a:pt x="675546" y="302429"/>
                      </a:cubicBezTo>
                      <a:cubicBezTo>
                        <a:pt x="675546" y="337928"/>
                        <a:pt x="524320" y="366706"/>
                        <a:pt x="337773" y="366706"/>
                      </a:cubicBezTo>
                      <a:cubicBezTo>
                        <a:pt x="151226" y="366706"/>
                        <a:pt x="0" y="337928"/>
                        <a:pt x="0" y="30242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85" name="フリーフォーム: 図形 184">
              <a:extLst>
                <a:ext uri="{FF2B5EF4-FFF2-40B4-BE49-F238E27FC236}">
                  <a16:creationId xmlns:a16="http://schemas.microsoft.com/office/drawing/2014/main" id="{6598AE7A-20AC-4088-BEA6-B124C6930936}"/>
                </a:ext>
              </a:extLst>
            </p:cNvPr>
            <p:cNvSpPr/>
            <p:nvPr/>
          </p:nvSpPr>
          <p:spPr>
            <a:xfrm>
              <a:off x="2653445" y="5814009"/>
              <a:ext cx="646626" cy="190341"/>
            </a:xfrm>
            <a:custGeom>
              <a:avLst/>
              <a:gdLst>
                <a:gd name="connsiteX0" fmla="*/ 129397 w 690802"/>
                <a:gd name="connsiteY0" fmla="*/ 241540 h 287259"/>
                <a:gd name="connsiteX1" fmla="*/ 578659 w 690802"/>
                <a:gd name="connsiteY1" fmla="*/ 241540 h 287259"/>
                <a:gd name="connsiteX2" fmla="*/ 578659 w 690802"/>
                <a:gd name="connsiteY2" fmla="*/ 287259 h 287259"/>
                <a:gd name="connsiteX3" fmla="*/ 129397 w 690802"/>
                <a:gd name="connsiteY3" fmla="*/ 287259 h 287259"/>
                <a:gd name="connsiteX4" fmla="*/ 241540 w 690802"/>
                <a:gd name="connsiteY4" fmla="*/ 112144 h 287259"/>
                <a:gd name="connsiteX5" fmla="*/ 690802 w 690802"/>
                <a:gd name="connsiteY5" fmla="*/ 112144 h 287259"/>
                <a:gd name="connsiteX6" fmla="*/ 690802 w 690802"/>
                <a:gd name="connsiteY6" fmla="*/ 157863 h 287259"/>
                <a:gd name="connsiteX7" fmla="*/ 241540 w 690802"/>
                <a:gd name="connsiteY7" fmla="*/ 157863 h 287259"/>
                <a:gd name="connsiteX8" fmla="*/ 0 w 690802"/>
                <a:gd name="connsiteY8" fmla="*/ 0 h 287259"/>
                <a:gd name="connsiteX9" fmla="*/ 449262 w 690802"/>
                <a:gd name="connsiteY9" fmla="*/ 0 h 287259"/>
                <a:gd name="connsiteX10" fmla="*/ 449262 w 690802"/>
                <a:gd name="connsiteY10" fmla="*/ 45719 h 287259"/>
                <a:gd name="connsiteX11" fmla="*/ 0 w 690802"/>
                <a:gd name="connsiteY11" fmla="*/ 45719 h 287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90802" h="287259">
                  <a:moveTo>
                    <a:pt x="129397" y="241540"/>
                  </a:moveTo>
                  <a:lnTo>
                    <a:pt x="578659" y="241540"/>
                  </a:lnTo>
                  <a:lnTo>
                    <a:pt x="578659" y="287259"/>
                  </a:lnTo>
                  <a:lnTo>
                    <a:pt x="129397" y="287259"/>
                  </a:lnTo>
                  <a:close/>
                  <a:moveTo>
                    <a:pt x="241540" y="112144"/>
                  </a:moveTo>
                  <a:lnTo>
                    <a:pt x="690802" y="112144"/>
                  </a:lnTo>
                  <a:lnTo>
                    <a:pt x="690802" y="157863"/>
                  </a:lnTo>
                  <a:lnTo>
                    <a:pt x="241540" y="157863"/>
                  </a:lnTo>
                  <a:close/>
                  <a:moveTo>
                    <a:pt x="0" y="0"/>
                  </a:moveTo>
                  <a:lnTo>
                    <a:pt x="449262" y="0"/>
                  </a:lnTo>
                  <a:lnTo>
                    <a:pt x="449262" y="45719"/>
                  </a:lnTo>
                  <a:lnTo>
                    <a:pt x="0" y="4571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8506C34-0FCF-4910-89FD-72788E5DACCB}"/>
              </a:ext>
            </a:extLst>
          </p:cNvPr>
          <p:cNvGrpSpPr/>
          <p:nvPr/>
        </p:nvGrpSpPr>
        <p:grpSpPr>
          <a:xfrm>
            <a:off x="3587351" y="1172191"/>
            <a:ext cx="2731298" cy="2367020"/>
            <a:chOff x="3587351" y="1172191"/>
            <a:chExt cx="2731298" cy="2367020"/>
          </a:xfrm>
        </p:grpSpPr>
        <p:sp>
          <p:nvSpPr>
            <p:cNvPr id="3" name="台形 2">
              <a:extLst>
                <a:ext uri="{FF2B5EF4-FFF2-40B4-BE49-F238E27FC236}">
                  <a16:creationId xmlns:a16="http://schemas.microsoft.com/office/drawing/2014/main" id="{687ED949-08BC-4060-8370-A519D2BCFF79}"/>
                </a:ext>
              </a:extLst>
            </p:cNvPr>
            <p:cNvSpPr/>
            <p:nvPr/>
          </p:nvSpPr>
          <p:spPr>
            <a:xfrm rot="20700000">
              <a:off x="5242489" y="1815932"/>
              <a:ext cx="133902" cy="169732"/>
            </a:xfrm>
            <a:prstGeom prst="trapezoid">
              <a:avLst>
                <a:gd name="adj" fmla="val 13481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18C08AF6-7C53-4E03-88A3-5B7A822D0675}"/>
                </a:ext>
              </a:extLst>
            </p:cNvPr>
            <p:cNvSpPr/>
            <p:nvPr/>
          </p:nvSpPr>
          <p:spPr>
            <a:xfrm rot="15300000">
              <a:off x="4682986" y="1937336"/>
              <a:ext cx="279678" cy="636102"/>
            </a:xfrm>
            <a:custGeom>
              <a:avLst/>
              <a:gdLst>
                <a:gd name="connsiteX0" fmla="*/ 209390 w 319178"/>
                <a:gd name="connsiteY0" fmla="*/ 725941 h 725941"/>
                <a:gd name="connsiteX1" fmla="*/ 60038 w 319178"/>
                <a:gd name="connsiteY1" fmla="*/ 725941 h 725941"/>
                <a:gd name="connsiteX2" fmla="*/ 84202 w 319178"/>
                <a:gd name="connsiteY2" fmla="*/ 344689 h 725941"/>
                <a:gd name="connsiteX3" fmla="*/ 79633 w 319178"/>
                <a:gd name="connsiteY3" fmla="*/ 341609 h 725941"/>
                <a:gd name="connsiteX4" fmla="*/ 54451 w 319178"/>
                <a:gd name="connsiteY4" fmla="*/ 280815 h 725941"/>
                <a:gd name="connsiteX5" fmla="*/ 54452 w 319178"/>
                <a:gd name="connsiteY5" fmla="*/ 209938 h 725941"/>
                <a:gd name="connsiteX6" fmla="*/ 1865 w 319178"/>
                <a:gd name="connsiteY6" fmla="*/ 110804 h 725941"/>
                <a:gd name="connsiteX7" fmla="*/ 8491 w 319178"/>
                <a:gd name="connsiteY7" fmla="*/ 89206 h 725941"/>
                <a:gd name="connsiteX8" fmla="*/ 14572 w 319178"/>
                <a:gd name="connsiteY8" fmla="*/ 87402 h 725941"/>
                <a:gd name="connsiteX9" fmla="*/ 30088 w 319178"/>
                <a:gd name="connsiteY9" fmla="*/ 95833 h 725941"/>
                <a:gd name="connsiteX10" fmla="*/ 78155 w 319178"/>
                <a:gd name="connsiteY10" fmla="*/ 174591 h 725941"/>
                <a:gd name="connsiteX11" fmla="*/ 50927 w 319178"/>
                <a:gd name="connsiteY11" fmla="*/ 63234 h 725941"/>
                <a:gd name="connsiteX12" fmla="*/ 64924 w 319178"/>
                <a:gd name="connsiteY12" fmla="*/ 38992 h 725941"/>
                <a:gd name="connsiteX13" fmla="*/ 72768 w 319178"/>
                <a:gd name="connsiteY13" fmla="*/ 38500 h 725941"/>
                <a:gd name="connsiteX14" fmla="*/ 89166 w 319178"/>
                <a:gd name="connsiteY14" fmla="*/ 52988 h 725941"/>
                <a:gd name="connsiteX15" fmla="*/ 121100 w 319178"/>
                <a:gd name="connsiteY15" fmla="*/ 168896 h 725941"/>
                <a:gd name="connsiteX16" fmla="*/ 129806 w 319178"/>
                <a:gd name="connsiteY16" fmla="*/ 19058 h 725941"/>
                <a:gd name="connsiteX17" fmla="*/ 148864 w 319178"/>
                <a:gd name="connsiteY17" fmla="*/ 0 h 725941"/>
                <a:gd name="connsiteX18" fmla="*/ 167923 w 319178"/>
                <a:gd name="connsiteY18" fmla="*/ 19058 h 725941"/>
                <a:gd name="connsiteX19" fmla="*/ 167923 w 319178"/>
                <a:gd name="connsiteY19" fmla="*/ 171004 h 725941"/>
                <a:gd name="connsiteX20" fmla="*/ 211672 w 319178"/>
                <a:gd name="connsiteY20" fmla="*/ 48186 h 725941"/>
                <a:gd name="connsiteX21" fmla="*/ 234904 w 319178"/>
                <a:gd name="connsiteY21" fmla="*/ 34773 h 725941"/>
                <a:gd name="connsiteX22" fmla="*/ 248318 w 319178"/>
                <a:gd name="connsiteY22" fmla="*/ 58006 h 725941"/>
                <a:gd name="connsiteX23" fmla="*/ 220122 w 319178"/>
                <a:gd name="connsiteY23" fmla="*/ 173980 h 725941"/>
                <a:gd name="connsiteX24" fmla="*/ 231625 w 319178"/>
                <a:gd name="connsiteY24" fmla="*/ 216555 h 725941"/>
                <a:gd name="connsiteX25" fmla="*/ 278671 w 319178"/>
                <a:gd name="connsiteY25" fmla="*/ 171598 h 725941"/>
                <a:gd name="connsiteX26" fmla="*/ 312229 w 319178"/>
                <a:gd name="connsiteY26" fmla="*/ 171598 h 725941"/>
                <a:gd name="connsiteX27" fmla="*/ 312228 w 319178"/>
                <a:gd name="connsiteY27" fmla="*/ 171598 h 725941"/>
                <a:gd name="connsiteX28" fmla="*/ 312228 w 319178"/>
                <a:gd name="connsiteY28" fmla="*/ 205156 h 725941"/>
                <a:gd name="connsiteX29" fmla="*/ 224657 w 319178"/>
                <a:gd name="connsiteY29" fmla="*/ 298142 h 725941"/>
                <a:gd name="connsiteX30" fmla="*/ 195116 w 319178"/>
                <a:gd name="connsiteY30" fmla="*/ 347158 h 725941"/>
                <a:gd name="connsiteX31" fmla="*/ 185724 w 319178"/>
                <a:gd name="connsiteY31" fmla="*/ 352546 h 725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19178" h="725941">
                  <a:moveTo>
                    <a:pt x="209390" y="725941"/>
                  </a:moveTo>
                  <a:lnTo>
                    <a:pt x="60038" y="725941"/>
                  </a:lnTo>
                  <a:lnTo>
                    <a:pt x="84202" y="344689"/>
                  </a:lnTo>
                  <a:lnTo>
                    <a:pt x="79633" y="341609"/>
                  </a:lnTo>
                  <a:cubicBezTo>
                    <a:pt x="64075" y="326050"/>
                    <a:pt x="54451" y="304556"/>
                    <a:pt x="54451" y="280815"/>
                  </a:cubicBezTo>
                  <a:lnTo>
                    <a:pt x="54452" y="209938"/>
                  </a:lnTo>
                  <a:lnTo>
                    <a:pt x="1865" y="110804"/>
                  </a:lnTo>
                  <a:cubicBezTo>
                    <a:pt x="-2269" y="103010"/>
                    <a:pt x="697" y="93340"/>
                    <a:pt x="8491" y="89206"/>
                  </a:cubicBezTo>
                  <a:cubicBezTo>
                    <a:pt x="10439" y="88173"/>
                    <a:pt x="12505" y="87583"/>
                    <a:pt x="14572" y="87402"/>
                  </a:cubicBezTo>
                  <a:cubicBezTo>
                    <a:pt x="20773" y="86857"/>
                    <a:pt x="26988" y="89987"/>
                    <a:pt x="30088" y="95833"/>
                  </a:cubicBezTo>
                  <a:cubicBezTo>
                    <a:pt x="46110" y="122085"/>
                    <a:pt x="71566" y="179336"/>
                    <a:pt x="78155" y="174591"/>
                  </a:cubicBezTo>
                  <a:cubicBezTo>
                    <a:pt x="84743" y="169845"/>
                    <a:pt x="60003" y="100353"/>
                    <a:pt x="50927" y="63234"/>
                  </a:cubicBezTo>
                  <a:cubicBezTo>
                    <a:pt x="48098" y="52675"/>
                    <a:pt x="54365" y="41821"/>
                    <a:pt x="64924" y="38992"/>
                  </a:cubicBezTo>
                  <a:cubicBezTo>
                    <a:pt x="67564" y="38284"/>
                    <a:pt x="70222" y="38146"/>
                    <a:pt x="72768" y="38500"/>
                  </a:cubicBezTo>
                  <a:cubicBezTo>
                    <a:pt x="80408" y="39564"/>
                    <a:pt x="87044" y="45069"/>
                    <a:pt x="89166" y="52988"/>
                  </a:cubicBezTo>
                  <a:cubicBezTo>
                    <a:pt x="99985" y="93364"/>
                    <a:pt x="113673" y="169933"/>
                    <a:pt x="121100" y="168896"/>
                  </a:cubicBezTo>
                  <a:cubicBezTo>
                    <a:pt x="128527" y="167858"/>
                    <a:pt x="127078" y="70745"/>
                    <a:pt x="129806" y="19058"/>
                  </a:cubicBezTo>
                  <a:cubicBezTo>
                    <a:pt x="129806" y="8533"/>
                    <a:pt x="138338" y="0"/>
                    <a:pt x="148864" y="0"/>
                  </a:cubicBezTo>
                  <a:cubicBezTo>
                    <a:pt x="159390" y="0"/>
                    <a:pt x="167923" y="8533"/>
                    <a:pt x="167923" y="19058"/>
                  </a:cubicBezTo>
                  <a:cubicBezTo>
                    <a:pt x="167923" y="70577"/>
                    <a:pt x="160650" y="169997"/>
                    <a:pt x="167923" y="171004"/>
                  </a:cubicBezTo>
                  <a:cubicBezTo>
                    <a:pt x="175195" y="172011"/>
                    <a:pt x="197089" y="89996"/>
                    <a:pt x="211672" y="48186"/>
                  </a:cubicBezTo>
                  <a:cubicBezTo>
                    <a:pt x="214383" y="38067"/>
                    <a:pt x="224784" y="32061"/>
                    <a:pt x="234904" y="34773"/>
                  </a:cubicBezTo>
                  <a:cubicBezTo>
                    <a:pt x="245024" y="37485"/>
                    <a:pt x="251029" y="47886"/>
                    <a:pt x="248318" y="58006"/>
                  </a:cubicBezTo>
                  <a:cubicBezTo>
                    <a:pt x="237353" y="98926"/>
                    <a:pt x="223949" y="157475"/>
                    <a:pt x="220122" y="173980"/>
                  </a:cubicBezTo>
                  <a:cubicBezTo>
                    <a:pt x="216296" y="190484"/>
                    <a:pt x="210734" y="213676"/>
                    <a:pt x="231625" y="216555"/>
                  </a:cubicBezTo>
                  <a:cubicBezTo>
                    <a:pt x="239475" y="212535"/>
                    <a:pt x="262989" y="186584"/>
                    <a:pt x="278671" y="171598"/>
                  </a:cubicBezTo>
                  <a:cubicBezTo>
                    <a:pt x="287937" y="162331"/>
                    <a:pt x="302962" y="162331"/>
                    <a:pt x="312229" y="171598"/>
                  </a:cubicBezTo>
                  <a:lnTo>
                    <a:pt x="312228" y="171598"/>
                  </a:lnTo>
                  <a:cubicBezTo>
                    <a:pt x="321495" y="180865"/>
                    <a:pt x="321495" y="195890"/>
                    <a:pt x="312228" y="205156"/>
                  </a:cubicBezTo>
                  <a:lnTo>
                    <a:pt x="224657" y="298142"/>
                  </a:lnTo>
                  <a:cubicBezTo>
                    <a:pt x="220648" y="317731"/>
                    <a:pt x="209978" y="334893"/>
                    <a:pt x="195116" y="347158"/>
                  </a:cubicBezTo>
                  <a:lnTo>
                    <a:pt x="185724" y="352546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" name="四角形: 上の 2 つの角を丸める 4">
              <a:extLst>
                <a:ext uri="{FF2B5EF4-FFF2-40B4-BE49-F238E27FC236}">
                  <a16:creationId xmlns:a16="http://schemas.microsoft.com/office/drawing/2014/main" id="{89611371-97AA-4F6F-B770-11038C50B377}"/>
                </a:ext>
              </a:extLst>
            </p:cNvPr>
            <p:cNvSpPr/>
            <p:nvPr/>
          </p:nvSpPr>
          <p:spPr>
            <a:xfrm rot="3600000">
              <a:off x="5170299" y="1902111"/>
              <a:ext cx="216836" cy="40824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AD835D21-FABD-424E-8A6C-483CEDAB9CE5}"/>
                </a:ext>
              </a:extLst>
            </p:cNvPr>
            <p:cNvSpPr/>
            <p:nvPr/>
          </p:nvSpPr>
          <p:spPr>
            <a:xfrm rot="9000000">
              <a:off x="5642609" y="2614562"/>
              <a:ext cx="491989" cy="507204"/>
            </a:xfrm>
            <a:custGeom>
              <a:avLst/>
              <a:gdLst>
                <a:gd name="connsiteX0" fmla="*/ 376727 w 652951"/>
                <a:gd name="connsiteY0" fmla="*/ 673144 h 673144"/>
                <a:gd name="connsiteX1" fmla="*/ 397628 w 652951"/>
                <a:gd name="connsiteY1" fmla="*/ 297836 h 673144"/>
                <a:gd name="connsiteX2" fmla="*/ 0 w 652951"/>
                <a:gd name="connsiteY2" fmla="*/ 143123 h 673144"/>
                <a:gd name="connsiteX3" fmla="*/ 38349 w 652951"/>
                <a:gd name="connsiteY3" fmla="*/ 0 h 673144"/>
                <a:gd name="connsiteX4" fmla="*/ 618672 w 652951"/>
                <a:gd name="connsiteY4" fmla="*/ 89212 h 673144"/>
                <a:gd name="connsiteX5" fmla="*/ 618593 w 652951"/>
                <a:gd name="connsiteY5" fmla="*/ 89506 h 673144"/>
                <a:gd name="connsiteX6" fmla="*/ 620448 w 652951"/>
                <a:gd name="connsiteY6" fmla="*/ 89506 h 673144"/>
                <a:gd name="connsiteX7" fmla="*/ 652951 w 652951"/>
                <a:gd name="connsiteY7" fmla="*/ 673144 h 673144"/>
                <a:gd name="connsiteX0" fmla="*/ 376727 w 652951"/>
                <a:gd name="connsiteY0" fmla="*/ 673144 h 673144"/>
                <a:gd name="connsiteX1" fmla="*/ 397628 w 652951"/>
                <a:gd name="connsiteY1" fmla="*/ 297836 h 673144"/>
                <a:gd name="connsiteX2" fmla="*/ 0 w 652951"/>
                <a:gd name="connsiteY2" fmla="*/ 143123 h 673144"/>
                <a:gd name="connsiteX3" fmla="*/ 38349 w 652951"/>
                <a:gd name="connsiteY3" fmla="*/ 0 h 673144"/>
                <a:gd name="connsiteX4" fmla="*/ 618672 w 652951"/>
                <a:gd name="connsiteY4" fmla="*/ 89212 h 673144"/>
                <a:gd name="connsiteX5" fmla="*/ 618593 w 652951"/>
                <a:gd name="connsiteY5" fmla="*/ 89506 h 673144"/>
                <a:gd name="connsiteX6" fmla="*/ 652951 w 652951"/>
                <a:gd name="connsiteY6" fmla="*/ 673144 h 673144"/>
                <a:gd name="connsiteX7" fmla="*/ 376727 w 652951"/>
                <a:gd name="connsiteY7" fmla="*/ 673144 h 673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52951" h="673144">
                  <a:moveTo>
                    <a:pt x="376727" y="673144"/>
                  </a:moveTo>
                  <a:lnTo>
                    <a:pt x="397628" y="297836"/>
                  </a:lnTo>
                  <a:lnTo>
                    <a:pt x="0" y="143123"/>
                  </a:lnTo>
                  <a:lnTo>
                    <a:pt x="38349" y="0"/>
                  </a:lnTo>
                  <a:lnTo>
                    <a:pt x="618672" y="89212"/>
                  </a:lnTo>
                  <a:cubicBezTo>
                    <a:pt x="618646" y="89310"/>
                    <a:pt x="618619" y="89408"/>
                    <a:pt x="618593" y="89506"/>
                  </a:cubicBezTo>
                  <a:lnTo>
                    <a:pt x="652951" y="673144"/>
                  </a:lnTo>
                  <a:lnTo>
                    <a:pt x="376727" y="673144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台形 6">
              <a:extLst>
                <a:ext uri="{FF2B5EF4-FFF2-40B4-BE49-F238E27FC236}">
                  <a16:creationId xmlns:a16="http://schemas.microsoft.com/office/drawing/2014/main" id="{F90BA561-5D87-4CC7-9CE1-879AC4155E8A}"/>
                </a:ext>
              </a:extLst>
            </p:cNvPr>
            <p:cNvSpPr/>
            <p:nvPr/>
          </p:nvSpPr>
          <p:spPr>
            <a:xfrm rot="11700000">
              <a:off x="5348892" y="2843946"/>
              <a:ext cx="208131" cy="626192"/>
            </a:xfrm>
            <a:prstGeom prst="trapezoid">
              <a:avLst>
                <a:gd name="adj" fmla="val 23179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395AA3BF-0050-4E6F-B461-97EE5FCD6688}"/>
                </a:ext>
              </a:extLst>
            </p:cNvPr>
            <p:cNvSpPr/>
            <p:nvPr/>
          </p:nvSpPr>
          <p:spPr>
            <a:xfrm rot="900000">
              <a:off x="5138402" y="3375936"/>
              <a:ext cx="316384" cy="163275"/>
            </a:xfrm>
            <a:custGeom>
              <a:avLst/>
              <a:gdLst>
                <a:gd name="connsiteX0" fmla="*/ 98822 w 368198"/>
                <a:gd name="connsiteY0" fmla="*/ 0 h 197644"/>
                <a:gd name="connsiteX1" fmla="*/ 192780 w 368198"/>
                <a:gd name="connsiteY1" fmla="*/ 0 h 197644"/>
                <a:gd name="connsiteX2" fmla="*/ 240903 w 368198"/>
                <a:gd name="connsiteY2" fmla="*/ 0 h 197644"/>
                <a:gd name="connsiteX3" fmla="*/ 344386 w 368198"/>
                <a:gd name="connsiteY3" fmla="*/ 0 h 197644"/>
                <a:gd name="connsiteX4" fmla="*/ 368198 w 368198"/>
                <a:gd name="connsiteY4" fmla="*/ 23812 h 197644"/>
                <a:gd name="connsiteX5" fmla="*/ 368198 w 368198"/>
                <a:gd name="connsiteY5" fmla="*/ 169071 h 197644"/>
                <a:gd name="connsiteX6" fmla="*/ 339625 w 368198"/>
                <a:gd name="connsiteY6" fmla="*/ 197644 h 197644"/>
                <a:gd name="connsiteX7" fmla="*/ 311152 w 368198"/>
                <a:gd name="connsiteY7" fmla="*/ 197644 h 197644"/>
                <a:gd name="connsiteX8" fmla="*/ 197541 w 368198"/>
                <a:gd name="connsiteY8" fmla="*/ 197644 h 197644"/>
                <a:gd name="connsiteX9" fmla="*/ 28573 w 368198"/>
                <a:gd name="connsiteY9" fmla="*/ 197644 h 197644"/>
                <a:gd name="connsiteX10" fmla="*/ 0 w 368198"/>
                <a:gd name="connsiteY10" fmla="*/ 169071 h 197644"/>
                <a:gd name="connsiteX11" fmla="*/ 0 w 368198"/>
                <a:gd name="connsiteY11" fmla="*/ 98822 h 197644"/>
                <a:gd name="connsiteX12" fmla="*/ 98822 w 368198"/>
                <a:gd name="connsiteY12" fmla="*/ 0 h 197644"/>
                <a:gd name="connsiteX0" fmla="*/ 98822 w 368198"/>
                <a:gd name="connsiteY0" fmla="*/ 0 h 197644"/>
                <a:gd name="connsiteX1" fmla="*/ 192780 w 368198"/>
                <a:gd name="connsiteY1" fmla="*/ 0 h 197644"/>
                <a:gd name="connsiteX2" fmla="*/ 344386 w 368198"/>
                <a:gd name="connsiteY2" fmla="*/ 0 h 197644"/>
                <a:gd name="connsiteX3" fmla="*/ 368198 w 368198"/>
                <a:gd name="connsiteY3" fmla="*/ 23812 h 197644"/>
                <a:gd name="connsiteX4" fmla="*/ 368198 w 368198"/>
                <a:gd name="connsiteY4" fmla="*/ 169071 h 197644"/>
                <a:gd name="connsiteX5" fmla="*/ 339625 w 368198"/>
                <a:gd name="connsiteY5" fmla="*/ 197644 h 197644"/>
                <a:gd name="connsiteX6" fmla="*/ 311152 w 368198"/>
                <a:gd name="connsiteY6" fmla="*/ 197644 h 197644"/>
                <a:gd name="connsiteX7" fmla="*/ 197541 w 368198"/>
                <a:gd name="connsiteY7" fmla="*/ 197644 h 197644"/>
                <a:gd name="connsiteX8" fmla="*/ 28573 w 368198"/>
                <a:gd name="connsiteY8" fmla="*/ 197644 h 197644"/>
                <a:gd name="connsiteX9" fmla="*/ 0 w 368198"/>
                <a:gd name="connsiteY9" fmla="*/ 169071 h 197644"/>
                <a:gd name="connsiteX10" fmla="*/ 0 w 368198"/>
                <a:gd name="connsiteY10" fmla="*/ 98822 h 197644"/>
                <a:gd name="connsiteX11" fmla="*/ 98822 w 368198"/>
                <a:gd name="connsiteY11" fmla="*/ 0 h 197644"/>
                <a:gd name="connsiteX0" fmla="*/ 98822 w 368198"/>
                <a:gd name="connsiteY0" fmla="*/ 0 h 197644"/>
                <a:gd name="connsiteX1" fmla="*/ 344386 w 368198"/>
                <a:gd name="connsiteY1" fmla="*/ 0 h 197644"/>
                <a:gd name="connsiteX2" fmla="*/ 368198 w 368198"/>
                <a:gd name="connsiteY2" fmla="*/ 23812 h 197644"/>
                <a:gd name="connsiteX3" fmla="*/ 368198 w 368198"/>
                <a:gd name="connsiteY3" fmla="*/ 169071 h 197644"/>
                <a:gd name="connsiteX4" fmla="*/ 339625 w 368198"/>
                <a:gd name="connsiteY4" fmla="*/ 197644 h 197644"/>
                <a:gd name="connsiteX5" fmla="*/ 311152 w 368198"/>
                <a:gd name="connsiteY5" fmla="*/ 197644 h 197644"/>
                <a:gd name="connsiteX6" fmla="*/ 197541 w 368198"/>
                <a:gd name="connsiteY6" fmla="*/ 197644 h 197644"/>
                <a:gd name="connsiteX7" fmla="*/ 28573 w 368198"/>
                <a:gd name="connsiteY7" fmla="*/ 197644 h 197644"/>
                <a:gd name="connsiteX8" fmla="*/ 0 w 368198"/>
                <a:gd name="connsiteY8" fmla="*/ 169071 h 197644"/>
                <a:gd name="connsiteX9" fmla="*/ 0 w 368198"/>
                <a:gd name="connsiteY9" fmla="*/ 98822 h 197644"/>
                <a:gd name="connsiteX10" fmla="*/ 98822 w 368198"/>
                <a:gd name="connsiteY10" fmla="*/ 0 h 197644"/>
                <a:gd name="connsiteX0" fmla="*/ 98822 w 368198"/>
                <a:gd name="connsiteY0" fmla="*/ 0 h 197644"/>
                <a:gd name="connsiteX1" fmla="*/ 344386 w 368198"/>
                <a:gd name="connsiteY1" fmla="*/ 0 h 197644"/>
                <a:gd name="connsiteX2" fmla="*/ 368198 w 368198"/>
                <a:gd name="connsiteY2" fmla="*/ 23812 h 197644"/>
                <a:gd name="connsiteX3" fmla="*/ 368198 w 368198"/>
                <a:gd name="connsiteY3" fmla="*/ 169071 h 197644"/>
                <a:gd name="connsiteX4" fmla="*/ 339625 w 368198"/>
                <a:gd name="connsiteY4" fmla="*/ 197644 h 197644"/>
                <a:gd name="connsiteX5" fmla="*/ 311152 w 368198"/>
                <a:gd name="connsiteY5" fmla="*/ 197644 h 197644"/>
                <a:gd name="connsiteX6" fmla="*/ 28573 w 368198"/>
                <a:gd name="connsiteY6" fmla="*/ 197644 h 197644"/>
                <a:gd name="connsiteX7" fmla="*/ 0 w 368198"/>
                <a:gd name="connsiteY7" fmla="*/ 169071 h 197644"/>
                <a:gd name="connsiteX8" fmla="*/ 0 w 368198"/>
                <a:gd name="connsiteY8" fmla="*/ 98822 h 197644"/>
                <a:gd name="connsiteX9" fmla="*/ 98822 w 368198"/>
                <a:gd name="connsiteY9" fmla="*/ 0 h 197644"/>
                <a:gd name="connsiteX0" fmla="*/ 98822 w 368198"/>
                <a:gd name="connsiteY0" fmla="*/ 0 h 197644"/>
                <a:gd name="connsiteX1" fmla="*/ 344386 w 368198"/>
                <a:gd name="connsiteY1" fmla="*/ 0 h 197644"/>
                <a:gd name="connsiteX2" fmla="*/ 368198 w 368198"/>
                <a:gd name="connsiteY2" fmla="*/ 23812 h 197644"/>
                <a:gd name="connsiteX3" fmla="*/ 368198 w 368198"/>
                <a:gd name="connsiteY3" fmla="*/ 169071 h 197644"/>
                <a:gd name="connsiteX4" fmla="*/ 339625 w 368198"/>
                <a:gd name="connsiteY4" fmla="*/ 197644 h 197644"/>
                <a:gd name="connsiteX5" fmla="*/ 28573 w 368198"/>
                <a:gd name="connsiteY5" fmla="*/ 197644 h 197644"/>
                <a:gd name="connsiteX6" fmla="*/ 0 w 368198"/>
                <a:gd name="connsiteY6" fmla="*/ 169071 h 197644"/>
                <a:gd name="connsiteX7" fmla="*/ 0 w 368198"/>
                <a:gd name="connsiteY7" fmla="*/ 98822 h 197644"/>
                <a:gd name="connsiteX8" fmla="*/ 98822 w 368198"/>
                <a:gd name="connsiteY8" fmla="*/ 0 h 197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8198" h="197644">
                  <a:moveTo>
                    <a:pt x="98822" y="0"/>
                  </a:moveTo>
                  <a:lnTo>
                    <a:pt x="344386" y="0"/>
                  </a:lnTo>
                  <a:cubicBezTo>
                    <a:pt x="357537" y="0"/>
                    <a:pt x="368198" y="10661"/>
                    <a:pt x="368198" y="23812"/>
                  </a:cubicBezTo>
                  <a:lnTo>
                    <a:pt x="368198" y="169071"/>
                  </a:lnTo>
                  <a:cubicBezTo>
                    <a:pt x="368198" y="184851"/>
                    <a:pt x="355405" y="197644"/>
                    <a:pt x="339625" y="197644"/>
                  </a:cubicBezTo>
                  <a:lnTo>
                    <a:pt x="28573" y="197644"/>
                  </a:lnTo>
                  <a:cubicBezTo>
                    <a:pt x="12793" y="197644"/>
                    <a:pt x="0" y="184851"/>
                    <a:pt x="0" y="169071"/>
                  </a:cubicBezTo>
                  <a:lnTo>
                    <a:pt x="0" y="98822"/>
                  </a:lnTo>
                  <a:cubicBezTo>
                    <a:pt x="0" y="44244"/>
                    <a:pt x="44244" y="0"/>
                    <a:pt x="98822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" name="台形 8">
              <a:extLst>
                <a:ext uri="{FF2B5EF4-FFF2-40B4-BE49-F238E27FC236}">
                  <a16:creationId xmlns:a16="http://schemas.microsoft.com/office/drawing/2014/main" id="{16428BE3-0777-4A2C-8402-BB918856D7F5}"/>
                </a:ext>
              </a:extLst>
            </p:cNvPr>
            <p:cNvSpPr/>
            <p:nvPr/>
          </p:nvSpPr>
          <p:spPr>
            <a:xfrm rot="8100000">
              <a:off x="5486052" y="2621492"/>
              <a:ext cx="337980" cy="361174"/>
            </a:xfrm>
            <a:prstGeom prst="trapezoid">
              <a:avLst>
                <a:gd name="adj" fmla="val 11414"/>
              </a:avLst>
            </a:prstGeom>
            <a:solidFill>
              <a:schemeClr val="accent1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342900" indent="-342900" algn="ctr">
                <a:buFont typeface="+mj-lt"/>
                <a:buAutoNum type="arabicPeriod"/>
              </a:pPr>
              <a:endParaRPr kumimoji="1" lang="ja-JP" altLang="en-US"/>
            </a:p>
          </p:txBody>
        </p:sp>
        <p:sp>
          <p:nvSpPr>
            <p:cNvPr id="10" name="台形 9">
              <a:extLst>
                <a:ext uri="{FF2B5EF4-FFF2-40B4-BE49-F238E27FC236}">
                  <a16:creationId xmlns:a16="http://schemas.microsoft.com/office/drawing/2014/main" id="{BC5A640F-F5D4-4D4E-A227-5E8560120207}"/>
                </a:ext>
              </a:extLst>
            </p:cNvPr>
            <p:cNvSpPr/>
            <p:nvPr/>
          </p:nvSpPr>
          <p:spPr>
            <a:xfrm rot="10800000">
              <a:off x="5310231" y="2606091"/>
              <a:ext cx="387555" cy="443177"/>
            </a:xfrm>
            <a:prstGeom prst="trapezoid">
              <a:avLst>
                <a:gd name="adj" fmla="val 11414"/>
              </a:avLst>
            </a:prstGeom>
            <a:solidFill>
              <a:schemeClr val="accent1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342900" indent="-342900" algn="ctr">
                <a:buFont typeface="+mj-lt"/>
                <a:buAutoNum type="arabicPeriod"/>
              </a:pPr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5CDA1CC8-F066-4C92-948C-E55D6F6586B9}"/>
                </a:ext>
              </a:extLst>
            </p:cNvPr>
            <p:cNvSpPr/>
            <p:nvPr/>
          </p:nvSpPr>
          <p:spPr>
            <a:xfrm rot="16200000">
              <a:off x="6078820" y="2925584"/>
              <a:ext cx="316384" cy="163275"/>
            </a:xfrm>
            <a:custGeom>
              <a:avLst/>
              <a:gdLst>
                <a:gd name="connsiteX0" fmla="*/ 98822 w 368198"/>
                <a:gd name="connsiteY0" fmla="*/ 0 h 197644"/>
                <a:gd name="connsiteX1" fmla="*/ 192780 w 368198"/>
                <a:gd name="connsiteY1" fmla="*/ 0 h 197644"/>
                <a:gd name="connsiteX2" fmla="*/ 240903 w 368198"/>
                <a:gd name="connsiteY2" fmla="*/ 0 h 197644"/>
                <a:gd name="connsiteX3" fmla="*/ 344386 w 368198"/>
                <a:gd name="connsiteY3" fmla="*/ 0 h 197644"/>
                <a:gd name="connsiteX4" fmla="*/ 368198 w 368198"/>
                <a:gd name="connsiteY4" fmla="*/ 23812 h 197644"/>
                <a:gd name="connsiteX5" fmla="*/ 368198 w 368198"/>
                <a:gd name="connsiteY5" fmla="*/ 169071 h 197644"/>
                <a:gd name="connsiteX6" fmla="*/ 339625 w 368198"/>
                <a:gd name="connsiteY6" fmla="*/ 197644 h 197644"/>
                <a:gd name="connsiteX7" fmla="*/ 311152 w 368198"/>
                <a:gd name="connsiteY7" fmla="*/ 197644 h 197644"/>
                <a:gd name="connsiteX8" fmla="*/ 197541 w 368198"/>
                <a:gd name="connsiteY8" fmla="*/ 197644 h 197644"/>
                <a:gd name="connsiteX9" fmla="*/ 28573 w 368198"/>
                <a:gd name="connsiteY9" fmla="*/ 197644 h 197644"/>
                <a:gd name="connsiteX10" fmla="*/ 0 w 368198"/>
                <a:gd name="connsiteY10" fmla="*/ 169071 h 197644"/>
                <a:gd name="connsiteX11" fmla="*/ 0 w 368198"/>
                <a:gd name="connsiteY11" fmla="*/ 98822 h 197644"/>
                <a:gd name="connsiteX12" fmla="*/ 98822 w 368198"/>
                <a:gd name="connsiteY12" fmla="*/ 0 h 197644"/>
                <a:gd name="connsiteX0" fmla="*/ 98822 w 368198"/>
                <a:gd name="connsiteY0" fmla="*/ 0 h 197644"/>
                <a:gd name="connsiteX1" fmla="*/ 192780 w 368198"/>
                <a:gd name="connsiteY1" fmla="*/ 0 h 197644"/>
                <a:gd name="connsiteX2" fmla="*/ 344386 w 368198"/>
                <a:gd name="connsiteY2" fmla="*/ 0 h 197644"/>
                <a:gd name="connsiteX3" fmla="*/ 368198 w 368198"/>
                <a:gd name="connsiteY3" fmla="*/ 23812 h 197644"/>
                <a:gd name="connsiteX4" fmla="*/ 368198 w 368198"/>
                <a:gd name="connsiteY4" fmla="*/ 169071 h 197644"/>
                <a:gd name="connsiteX5" fmla="*/ 339625 w 368198"/>
                <a:gd name="connsiteY5" fmla="*/ 197644 h 197644"/>
                <a:gd name="connsiteX6" fmla="*/ 311152 w 368198"/>
                <a:gd name="connsiteY6" fmla="*/ 197644 h 197644"/>
                <a:gd name="connsiteX7" fmla="*/ 197541 w 368198"/>
                <a:gd name="connsiteY7" fmla="*/ 197644 h 197644"/>
                <a:gd name="connsiteX8" fmla="*/ 28573 w 368198"/>
                <a:gd name="connsiteY8" fmla="*/ 197644 h 197644"/>
                <a:gd name="connsiteX9" fmla="*/ 0 w 368198"/>
                <a:gd name="connsiteY9" fmla="*/ 169071 h 197644"/>
                <a:gd name="connsiteX10" fmla="*/ 0 w 368198"/>
                <a:gd name="connsiteY10" fmla="*/ 98822 h 197644"/>
                <a:gd name="connsiteX11" fmla="*/ 98822 w 368198"/>
                <a:gd name="connsiteY11" fmla="*/ 0 h 197644"/>
                <a:gd name="connsiteX0" fmla="*/ 98822 w 368198"/>
                <a:gd name="connsiteY0" fmla="*/ 0 h 197644"/>
                <a:gd name="connsiteX1" fmla="*/ 344386 w 368198"/>
                <a:gd name="connsiteY1" fmla="*/ 0 h 197644"/>
                <a:gd name="connsiteX2" fmla="*/ 368198 w 368198"/>
                <a:gd name="connsiteY2" fmla="*/ 23812 h 197644"/>
                <a:gd name="connsiteX3" fmla="*/ 368198 w 368198"/>
                <a:gd name="connsiteY3" fmla="*/ 169071 h 197644"/>
                <a:gd name="connsiteX4" fmla="*/ 339625 w 368198"/>
                <a:gd name="connsiteY4" fmla="*/ 197644 h 197644"/>
                <a:gd name="connsiteX5" fmla="*/ 311152 w 368198"/>
                <a:gd name="connsiteY5" fmla="*/ 197644 h 197644"/>
                <a:gd name="connsiteX6" fmla="*/ 197541 w 368198"/>
                <a:gd name="connsiteY6" fmla="*/ 197644 h 197644"/>
                <a:gd name="connsiteX7" fmla="*/ 28573 w 368198"/>
                <a:gd name="connsiteY7" fmla="*/ 197644 h 197644"/>
                <a:gd name="connsiteX8" fmla="*/ 0 w 368198"/>
                <a:gd name="connsiteY8" fmla="*/ 169071 h 197644"/>
                <a:gd name="connsiteX9" fmla="*/ 0 w 368198"/>
                <a:gd name="connsiteY9" fmla="*/ 98822 h 197644"/>
                <a:gd name="connsiteX10" fmla="*/ 98822 w 368198"/>
                <a:gd name="connsiteY10" fmla="*/ 0 h 197644"/>
                <a:gd name="connsiteX0" fmla="*/ 98822 w 368198"/>
                <a:gd name="connsiteY0" fmla="*/ 0 h 197644"/>
                <a:gd name="connsiteX1" fmla="*/ 344386 w 368198"/>
                <a:gd name="connsiteY1" fmla="*/ 0 h 197644"/>
                <a:gd name="connsiteX2" fmla="*/ 368198 w 368198"/>
                <a:gd name="connsiteY2" fmla="*/ 23812 h 197644"/>
                <a:gd name="connsiteX3" fmla="*/ 368198 w 368198"/>
                <a:gd name="connsiteY3" fmla="*/ 169071 h 197644"/>
                <a:gd name="connsiteX4" fmla="*/ 339625 w 368198"/>
                <a:gd name="connsiteY4" fmla="*/ 197644 h 197644"/>
                <a:gd name="connsiteX5" fmla="*/ 311152 w 368198"/>
                <a:gd name="connsiteY5" fmla="*/ 197644 h 197644"/>
                <a:gd name="connsiteX6" fmla="*/ 28573 w 368198"/>
                <a:gd name="connsiteY6" fmla="*/ 197644 h 197644"/>
                <a:gd name="connsiteX7" fmla="*/ 0 w 368198"/>
                <a:gd name="connsiteY7" fmla="*/ 169071 h 197644"/>
                <a:gd name="connsiteX8" fmla="*/ 0 w 368198"/>
                <a:gd name="connsiteY8" fmla="*/ 98822 h 197644"/>
                <a:gd name="connsiteX9" fmla="*/ 98822 w 368198"/>
                <a:gd name="connsiteY9" fmla="*/ 0 h 197644"/>
                <a:gd name="connsiteX0" fmla="*/ 98822 w 368198"/>
                <a:gd name="connsiteY0" fmla="*/ 0 h 197644"/>
                <a:gd name="connsiteX1" fmla="*/ 344386 w 368198"/>
                <a:gd name="connsiteY1" fmla="*/ 0 h 197644"/>
                <a:gd name="connsiteX2" fmla="*/ 368198 w 368198"/>
                <a:gd name="connsiteY2" fmla="*/ 23812 h 197644"/>
                <a:gd name="connsiteX3" fmla="*/ 368198 w 368198"/>
                <a:gd name="connsiteY3" fmla="*/ 169071 h 197644"/>
                <a:gd name="connsiteX4" fmla="*/ 339625 w 368198"/>
                <a:gd name="connsiteY4" fmla="*/ 197644 h 197644"/>
                <a:gd name="connsiteX5" fmla="*/ 28573 w 368198"/>
                <a:gd name="connsiteY5" fmla="*/ 197644 h 197644"/>
                <a:gd name="connsiteX6" fmla="*/ 0 w 368198"/>
                <a:gd name="connsiteY6" fmla="*/ 169071 h 197644"/>
                <a:gd name="connsiteX7" fmla="*/ 0 w 368198"/>
                <a:gd name="connsiteY7" fmla="*/ 98822 h 197644"/>
                <a:gd name="connsiteX8" fmla="*/ 98822 w 368198"/>
                <a:gd name="connsiteY8" fmla="*/ 0 h 197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8198" h="197644">
                  <a:moveTo>
                    <a:pt x="98822" y="0"/>
                  </a:moveTo>
                  <a:lnTo>
                    <a:pt x="344386" y="0"/>
                  </a:lnTo>
                  <a:cubicBezTo>
                    <a:pt x="357537" y="0"/>
                    <a:pt x="368198" y="10661"/>
                    <a:pt x="368198" y="23812"/>
                  </a:cubicBezTo>
                  <a:lnTo>
                    <a:pt x="368198" y="169071"/>
                  </a:lnTo>
                  <a:cubicBezTo>
                    <a:pt x="368198" y="184851"/>
                    <a:pt x="355405" y="197644"/>
                    <a:pt x="339625" y="197644"/>
                  </a:cubicBezTo>
                  <a:lnTo>
                    <a:pt x="28573" y="197644"/>
                  </a:lnTo>
                  <a:cubicBezTo>
                    <a:pt x="12793" y="197644"/>
                    <a:pt x="0" y="184851"/>
                    <a:pt x="0" y="169071"/>
                  </a:cubicBezTo>
                  <a:lnTo>
                    <a:pt x="0" y="98822"/>
                  </a:lnTo>
                  <a:cubicBezTo>
                    <a:pt x="0" y="44244"/>
                    <a:pt x="44244" y="0"/>
                    <a:pt x="98822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" name="四角形: 上の 2 つの角を丸める 11">
              <a:extLst>
                <a:ext uri="{FF2B5EF4-FFF2-40B4-BE49-F238E27FC236}">
                  <a16:creationId xmlns:a16="http://schemas.microsoft.com/office/drawing/2014/main" id="{A2B38ACC-1268-43E4-9E0E-DB63B935EFDA}"/>
                </a:ext>
              </a:extLst>
            </p:cNvPr>
            <p:cNvSpPr/>
            <p:nvPr/>
          </p:nvSpPr>
          <p:spPr>
            <a:xfrm rot="20700000">
              <a:off x="5217477" y="1925937"/>
              <a:ext cx="401509" cy="767209"/>
            </a:xfrm>
            <a:prstGeom prst="round2SameRect">
              <a:avLst>
                <a:gd name="adj1" fmla="val 40038"/>
                <a:gd name="adj2" fmla="val 0"/>
              </a:avLst>
            </a:prstGeom>
            <a:solidFill>
              <a:srgbClr val="FFC00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596A48D3-0D91-4365-8DD3-3FC674F25C33}"/>
                </a:ext>
              </a:extLst>
            </p:cNvPr>
            <p:cNvSpPr/>
            <p:nvPr/>
          </p:nvSpPr>
          <p:spPr>
            <a:xfrm rot="13500000">
              <a:off x="4849363" y="2196592"/>
              <a:ext cx="279678" cy="636102"/>
            </a:xfrm>
            <a:custGeom>
              <a:avLst/>
              <a:gdLst>
                <a:gd name="connsiteX0" fmla="*/ 209390 w 319178"/>
                <a:gd name="connsiteY0" fmla="*/ 725941 h 725941"/>
                <a:gd name="connsiteX1" fmla="*/ 60038 w 319178"/>
                <a:gd name="connsiteY1" fmla="*/ 725941 h 725941"/>
                <a:gd name="connsiteX2" fmla="*/ 84202 w 319178"/>
                <a:gd name="connsiteY2" fmla="*/ 344689 h 725941"/>
                <a:gd name="connsiteX3" fmla="*/ 79633 w 319178"/>
                <a:gd name="connsiteY3" fmla="*/ 341609 h 725941"/>
                <a:gd name="connsiteX4" fmla="*/ 54451 w 319178"/>
                <a:gd name="connsiteY4" fmla="*/ 280815 h 725941"/>
                <a:gd name="connsiteX5" fmla="*/ 54452 w 319178"/>
                <a:gd name="connsiteY5" fmla="*/ 209938 h 725941"/>
                <a:gd name="connsiteX6" fmla="*/ 1865 w 319178"/>
                <a:gd name="connsiteY6" fmla="*/ 110804 h 725941"/>
                <a:gd name="connsiteX7" fmla="*/ 8491 w 319178"/>
                <a:gd name="connsiteY7" fmla="*/ 89206 h 725941"/>
                <a:gd name="connsiteX8" fmla="*/ 14572 w 319178"/>
                <a:gd name="connsiteY8" fmla="*/ 87402 h 725941"/>
                <a:gd name="connsiteX9" fmla="*/ 30088 w 319178"/>
                <a:gd name="connsiteY9" fmla="*/ 95833 h 725941"/>
                <a:gd name="connsiteX10" fmla="*/ 78155 w 319178"/>
                <a:gd name="connsiteY10" fmla="*/ 174591 h 725941"/>
                <a:gd name="connsiteX11" fmla="*/ 50927 w 319178"/>
                <a:gd name="connsiteY11" fmla="*/ 63234 h 725941"/>
                <a:gd name="connsiteX12" fmla="*/ 64924 w 319178"/>
                <a:gd name="connsiteY12" fmla="*/ 38992 h 725941"/>
                <a:gd name="connsiteX13" fmla="*/ 72768 w 319178"/>
                <a:gd name="connsiteY13" fmla="*/ 38500 h 725941"/>
                <a:gd name="connsiteX14" fmla="*/ 89166 w 319178"/>
                <a:gd name="connsiteY14" fmla="*/ 52988 h 725941"/>
                <a:gd name="connsiteX15" fmla="*/ 121100 w 319178"/>
                <a:gd name="connsiteY15" fmla="*/ 168896 h 725941"/>
                <a:gd name="connsiteX16" fmla="*/ 129806 w 319178"/>
                <a:gd name="connsiteY16" fmla="*/ 19058 h 725941"/>
                <a:gd name="connsiteX17" fmla="*/ 148864 w 319178"/>
                <a:gd name="connsiteY17" fmla="*/ 0 h 725941"/>
                <a:gd name="connsiteX18" fmla="*/ 167923 w 319178"/>
                <a:gd name="connsiteY18" fmla="*/ 19058 h 725941"/>
                <a:gd name="connsiteX19" fmla="*/ 167923 w 319178"/>
                <a:gd name="connsiteY19" fmla="*/ 171004 h 725941"/>
                <a:gd name="connsiteX20" fmla="*/ 211672 w 319178"/>
                <a:gd name="connsiteY20" fmla="*/ 48186 h 725941"/>
                <a:gd name="connsiteX21" fmla="*/ 234904 w 319178"/>
                <a:gd name="connsiteY21" fmla="*/ 34773 h 725941"/>
                <a:gd name="connsiteX22" fmla="*/ 248318 w 319178"/>
                <a:gd name="connsiteY22" fmla="*/ 58006 h 725941"/>
                <a:gd name="connsiteX23" fmla="*/ 220122 w 319178"/>
                <a:gd name="connsiteY23" fmla="*/ 173980 h 725941"/>
                <a:gd name="connsiteX24" fmla="*/ 231625 w 319178"/>
                <a:gd name="connsiteY24" fmla="*/ 216555 h 725941"/>
                <a:gd name="connsiteX25" fmla="*/ 278671 w 319178"/>
                <a:gd name="connsiteY25" fmla="*/ 171598 h 725941"/>
                <a:gd name="connsiteX26" fmla="*/ 312229 w 319178"/>
                <a:gd name="connsiteY26" fmla="*/ 171598 h 725941"/>
                <a:gd name="connsiteX27" fmla="*/ 312228 w 319178"/>
                <a:gd name="connsiteY27" fmla="*/ 171598 h 725941"/>
                <a:gd name="connsiteX28" fmla="*/ 312228 w 319178"/>
                <a:gd name="connsiteY28" fmla="*/ 205156 h 725941"/>
                <a:gd name="connsiteX29" fmla="*/ 224657 w 319178"/>
                <a:gd name="connsiteY29" fmla="*/ 298142 h 725941"/>
                <a:gd name="connsiteX30" fmla="*/ 195116 w 319178"/>
                <a:gd name="connsiteY30" fmla="*/ 347158 h 725941"/>
                <a:gd name="connsiteX31" fmla="*/ 185724 w 319178"/>
                <a:gd name="connsiteY31" fmla="*/ 352546 h 725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19178" h="725941">
                  <a:moveTo>
                    <a:pt x="209390" y="725941"/>
                  </a:moveTo>
                  <a:lnTo>
                    <a:pt x="60038" y="725941"/>
                  </a:lnTo>
                  <a:lnTo>
                    <a:pt x="84202" y="344689"/>
                  </a:lnTo>
                  <a:lnTo>
                    <a:pt x="79633" y="341609"/>
                  </a:lnTo>
                  <a:cubicBezTo>
                    <a:pt x="64075" y="326050"/>
                    <a:pt x="54451" y="304556"/>
                    <a:pt x="54451" y="280815"/>
                  </a:cubicBezTo>
                  <a:lnTo>
                    <a:pt x="54452" y="209938"/>
                  </a:lnTo>
                  <a:lnTo>
                    <a:pt x="1865" y="110804"/>
                  </a:lnTo>
                  <a:cubicBezTo>
                    <a:pt x="-2269" y="103010"/>
                    <a:pt x="697" y="93340"/>
                    <a:pt x="8491" y="89206"/>
                  </a:cubicBezTo>
                  <a:cubicBezTo>
                    <a:pt x="10439" y="88173"/>
                    <a:pt x="12505" y="87583"/>
                    <a:pt x="14572" y="87402"/>
                  </a:cubicBezTo>
                  <a:cubicBezTo>
                    <a:pt x="20773" y="86857"/>
                    <a:pt x="26988" y="89987"/>
                    <a:pt x="30088" y="95833"/>
                  </a:cubicBezTo>
                  <a:cubicBezTo>
                    <a:pt x="46110" y="122085"/>
                    <a:pt x="71566" y="179336"/>
                    <a:pt x="78155" y="174591"/>
                  </a:cubicBezTo>
                  <a:cubicBezTo>
                    <a:pt x="84743" y="169845"/>
                    <a:pt x="60003" y="100353"/>
                    <a:pt x="50927" y="63234"/>
                  </a:cubicBezTo>
                  <a:cubicBezTo>
                    <a:pt x="48098" y="52675"/>
                    <a:pt x="54365" y="41821"/>
                    <a:pt x="64924" y="38992"/>
                  </a:cubicBezTo>
                  <a:cubicBezTo>
                    <a:pt x="67564" y="38284"/>
                    <a:pt x="70222" y="38146"/>
                    <a:pt x="72768" y="38500"/>
                  </a:cubicBezTo>
                  <a:cubicBezTo>
                    <a:pt x="80408" y="39564"/>
                    <a:pt x="87044" y="45069"/>
                    <a:pt x="89166" y="52988"/>
                  </a:cubicBezTo>
                  <a:cubicBezTo>
                    <a:pt x="99985" y="93364"/>
                    <a:pt x="113673" y="169933"/>
                    <a:pt x="121100" y="168896"/>
                  </a:cubicBezTo>
                  <a:cubicBezTo>
                    <a:pt x="128527" y="167858"/>
                    <a:pt x="127078" y="70745"/>
                    <a:pt x="129806" y="19058"/>
                  </a:cubicBezTo>
                  <a:cubicBezTo>
                    <a:pt x="129806" y="8533"/>
                    <a:pt x="138338" y="0"/>
                    <a:pt x="148864" y="0"/>
                  </a:cubicBezTo>
                  <a:cubicBezTo>
                    <a:pt x="159390" y="0"/>
                    <a:pt x="167923" y="8533"/>
                    <a:pt x="167923" y="19058"/>
                  </a:cubicBezTo>
                  <a:cubicBezTo>
                    <a:pt x="167923" y="70577"/>
                    <a:pt x="160650" y="169997"/>
                    <a:pt x="167923" y="171004"/>
                  </a:cubicBezTo>
                  <a:cubicBezTo>
                    <a:pt x="175195" y="172011"/>
                    <a:pt x="197089" y="89996"/>
                    <a:pt x="211672" y="48186"/>
                  </a:cubicBezTo>
                  <a:cubicBezTo>
                    <a:pt x="214383" y="38067"/>
                    <a:pt x="224784" y="32061"/>
                    <a:pt x="234904" y="34773"/>
                  </a:cubicBezTo>
                  <a:cubicBezTo>
                    <a:pt x="245024" y="37485"/>
                    <a:pt x="251029" y="47886"/>
                    <a:pt x="248318" y="58006"/>
                  </a:cubicBezTo>
                  <a:cubicBezTo>
                    <a:pt x="237353" y="98926"/>
                    <a:pt x="223949" y="157475"/>
                    <a:pt x="220122" y="173980"/>
                  </a:cubicBezTo>
                  <a:cubicBezTo>
                    <a:pt x="216296" y="190484"/>
                    <a:pt x="210734" y="213676"/>
                    <a:pt x="231625" y="216555"/>
                  </a:cubicBezTo>
                  <a:cubicBezTo>
                    <a:pt x="239475" y="212535"/>
                    <a:pt x="262989" y="186584"/>
                    <a:pt x="278671" y="171598"/>
                  </a:cubicBezTo>
                  <a:cubicBezTo>
                    <a:pt x="287937" y="162331"/>
                    <a:pt x="302962" y="162331"/>
                    <a:pt x="312229" y="171598"/>
                  </a:cubicBezTo>
                  <a:lnTo>
                    <a:pt x="312228" y="171598"/>
                  </a:lnTo>
                  <a:cubicBezTo>
                    <a:pt x="321495" y="180865"/>
                    <a:pt x="321495" y="195890"/>
                    <a:pt x="312228" y="205156"/>
                  </a:cubicBezTo>
                  <a:lnTo>
                    <a:pt x="224657" y="298142"/>
                  </a:lnTo>
                  <a:cubicBezTo>
                    <a:pt x="220648" y="317731"/>
                    <a:pt x="209978" y="334893"/>
                    <a:pt x="195116" y="347158"/>
                  </a:cubicBezTo>
                  <a:lnTo>
                    <a:pt x="185724" y="352546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四角形: 上の 2 つの角を丸める 13">
              <a:extLst>
                <a:ext uri="{FF2B5EF4-FFF2-40B4-BE49-F238E27FC236}">
                  <a16:creationId xmlns:a16="http://schemas.microsoft.com/office/drawing/2014/main" id="{8199FF51-F920-42D0-BBE3-1826642BBDD5}"/>
                </a:ext>
              </a:extLst>
            </p:cNvPr>
            <p:cNvSpPr/>
            <p:nvPr/>
          </p:nvSpPr>
          <p:spPr>
            <a:xfrm rot="1800000">
              <a:off x="5201022" y="1953403"/>
              <a:ext cx="216836" cy="40824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楕円 95">
              <a:extLst>
                <a:ext uri="{FF2B5EF4-FFF2-40B4-BE49-F238E27FC236}">
                  <a16:creationId xmlns:a16="http://schemas.microsoft.com/office/drawing/2014/main" id="{E4466E6F-25FD-4627-AF6B-B9B0BDA515CD}"/>
                </a:ext>
              </a:extLst>
            </p:cNvPr>
            <p:cNvSpPr/>
            <p:nvPr/>
          </p:nvSpPr>
          <p:spPr>
            <a:xfrm rot="19800000">
              <a:off x="4737773" y="1744393"/>
              <a:ext cx="136572" cy="159964"/>
            </a:xfrm>
            <a:custGeom>
              <a:avLst/>
              <a:gdLst>
                <a:gd name="connsiteX0" fmla="*/ 0 w 173074"/>
                <a:gd name="connsiteY0" fmla="*/ 165790 h 331579"/>
                <a:gd name="connsiteX1" fmla="*/ 86537 w 173074"/>
                <a:gd name="connsiteY1" fmla="*/ 0 h 331579"/>
                <a:gd name="connsiteX2" fmla="*/ 173074 w 173074"/>
                <a:gd name="connsiteY2" fmla="*/ 165790 h 331579"/>
                <a:gd name="connsiteX3" fmla="*/ 86537 w 173074"/>
                <a:gd name="connsiteY3" fmla="*/ 331580 h 331579"/>
                <a:gd name="connsiteX4" fmla="*/ 0 w 173074"/>
                <a:gd name="connsiteY4" fmla="*/ 165790 h 331579"/>
                <a:gd name="connsiteX0" fmla="*/ 0 w 173074"/>
                <a:gd name="connsiteY0" fmla="*/ 165790 h 186514"/>
                <a:gd name="connsiteX1" fmla="*/ 86537 w 173074"/>
                <a:gd name="connsiteY1" fmla="*/ 0 h 186514"/>
                <a:gd name="connsiteX2" fmla="*/ 173074 w 173074"/>
                <a:gd name="connsiteY2" fmla="*/ 165790 h 186514"/>
                <a:gd name="connsiteX3" fmla="*/ 0 w 173074"/>
                <a:gd name="connsiteY3" fmla="*/ 165790 h 186514"/>
                <a:gd name="connsiteX0" fmla="*/ 6831 w 179905"/>
                <a:gd name="connsiteY0" fmla="*/ 165790 h 197941"/>
                <a:gd name="connsiteX1" fmla="*/ 93368 w 179905"/>
                <a:gd name="connsiteY1" fmla="*/ 0 h 197941"/>
                <a:gd name="connsiteX2" fmla="*/ 179905 w 179905"/>
                <a:gd name="connsiteY2" fmla="*/ 165790 h 197941"/>
                <a:gd name="connsiteX3" fmla="*/ 6831 w 179905"/>
                <a:gd name="connsiteY3" fmla="*/ 165790 h 197941"/>
                <a:gd name="connsiteX0" fmla="*/ 477 w 173558"/>
                <a:gd name="connsiteY0" fmla="*/ 203890 h 227056"/>
                <a:gd name="connsiteX1" fmla="*/ 127495 w 173558"/>
                <a:gd name="connsiteY1" fmla="*/ 0 h 227056"/>
                <a:gd name="connsiteX2" fmla="*/ 173551 w 173558"/>
                <a:gd name="connsiteY2" fmla="*/ 203890 h 227056"/>
                <a:gd name="connsiteX3" fmla="*/ 477 w 173558"/>
                <a:gd name="connsiteY3" fmla="*/ 203890 h 227056"/>
                <a:gd name="connsiteX0" fmla="*/ 2534 w 175615"/>
                <a:gd name="connsiteY0" fmla="*/ 203890 h 234288"/>
                <a:gd name="connsiteX1" fmla="*/ 129552 w 175615"/>
                <a:gd name="connsiteY1" fmla="*/ 0 h 234288"/>
                <a:gd name="connsiteX2" fmla="*/ 175608 w 175615"/>
                <a:gd name="connsiteY2" fmla="*/ 203890 h 234288"/>
                <a:gd name="connsiteX3" fmla="*/ 2534 w 175615"/>
                <a:gd name="connsiteY3" fmla="*/ 203890 h 234288"/>
                <a:gd name="connsiteX0" fmla="*/ 2185 w 175259"/>
                <a:gd name="connsiteY0" fmla="*/ 184035 h 224032"/>
                <a:gd name="connsiteX1" fmla="*/ 129203 w 175259"/>
                <a:gd name="connsiteY1" fmla="*/ 59 h 224032"/>
                <a:gd name="connsiteX2" fmla="*/ 175259 w 175259"/>
                <a:gd name="connsiteY2" fmla="*/ 203949 h 224032"/>
                <a:gd name="connsiteX3" fmla="*/ 2185 w 175259"/>
                <a:gd name="connsiteY3" fmla="*/ 184035 h 224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5259" h="224032">
                  <a:moveTo>
                    <a:pt x="2185" y="184035"/>
                  </a:moveTo>
                  <a:cubicBezTo>
                    <a:pt x="-17397" y="132351"/>
                    <a:pt x="100357" y="-3260"/>
                    <a:pt x="129203" y="59"/>
                  </a:cubicBezTo>
                  <a:cubicBezTo>
                    <a:pt x="158049" y="3378"/>
                    <a:pt x="175259" y="112386"/>
                    <a:pt x="175259" y="203949"/>
                  </a:cubicBezTo>
                  <a:cubicBezTo>
                    <a:pt x="160836" y="231581"/>
                    <a:pt x="21767" y="235719"/>
                    <a:pt x="2185" y="184035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CBEBF0CF-3485-441D-8933-AA77EF62BFAE}"/>
                </a:ext>
              </a:extLst>
            </p:cNvPr>
            <p:cNvSpPr/>
            <p:nvPr/>
          </p:nvSpPr>
          <p:spPr>
            <a:xfrm rot="19800000">
              <a:off x="4730015" y="1172191"/>
              <a:ext cx="737535" cy="779818"/>
            </a:xfrm>
            <a:custGeom>
              <a:avLst/>
              <a:gdLst>
                <a:gd name="connsiteX0" fmla="*/ 656151 w 841700"/>
                <a:gd name="connsiteY0" fmla="*/ 75995 h 889954"/>
                <a:gd name="connsiteX1" fmla="*/ 841700 w 841700"/>
                <a:gd name="connsiteY1" fmla="*/ 444977 h 889954"/>
                <a:gd name="connsiteX2" fmla="*/ 420850 w 841700"/>
                <a:gd name="connsiteY2" fmla="*/ 889954 h 889954"/>
                <a:gd name="connsiteX3" fmla="*/ 185549 w 841700"/>
                <a:gd name="connsiteY3" fmla="*/ 813959 h 889954"/>
                <a:gd name="connsiteX4" fmla="*/ 150185 w 841700"/>
                <a:gd name="connsiteY4" fmla="*/ 783109 h 889954"/>
                <a:gd name="connsiteX5" fmla="*/ 153951 w 841700"/>
                <a:gd name="connsiteY5" fmla="*/ 776806 h 889954"/>
                <a:gd name="connsiteX6" fmla="*/ 181520 w 841700"/>
                <a:gd name="connsiteY6" fmla="*/ 654871 h 889954"/>
                <a:gd name="connsiteX7" fmla="*/ 51907 w 841700"/>
                <a:gd name="connsiteY7" fmla="*/ 654871 h 889954"/>
                <a:gd name="connsiteX8" fmla="*/ 33072 w 841700"/>
                <a:gd name="connsiteY8" fmla="*/ 618182 h 889954"/>
                <a:gd name="connsiteX9" fmla="*/ 0 w 841700"/>
                <a:gd name="connsiteY9" fmla="*/ 444977 h 889954"/>
                <a:gd name="connsiteX10" fmla="*/ 420850 w 841700"/>
                <a:gd name="connsiteY10" fmla="*/ 0 h 889954"/>
                <a:gd name="connsiteX11" fmla="*/ 656151 w 841700"/>
                <a:gd name="connsiteY11" fmla="*/ 75995 h 889954"/>
                <a:gd name="connsiteX0" fmla="*/ 656151 w 841700"/>
                <a:gd name="connsiteY0" fmla="*/ 75995 h 889954"/>
                <a:gd name="connsiteX1" fmla="*/ 841700 w 841700"/>
                <a:gd name="connsiteY1" fmla="*/ 444977 h 889954"/>
                <a:gd name="connsiteX2" fmla="*/ 420850 w 841700"/>
                <a:gd name="connsiteY2" fmla="*/ 889954 h 889954"/>
                <a:gd name="connsiteX3" fmla="*/ 185549 w 841700"/>
                <a:gd name="connsiteY3" fmla="*/ 813959 h 889954"/>
                <a:gd name="connsiteX4" fmla="*/ 150185 w 841700"/>
                <a:gd name="connsiteY4" fmla="*/ 783109 h 889954"/>
                <a:gd name="connsiteX5" fmla="*/ 181520 w 841700"/>
                <a:gd name="connsiteY5" fmla="*/ 654871 h 889954"/>
                <a:gd name="connsiteX6" fmla="*/ 51907 w 841700"/>
                <a:gd name="connsiteY6" fmla="*/ 654871 h 889954"/>
                <a:gd name="connsiteX7" fmla="*/ 33072 w 841700"/>
                <a:gd name="connsiteY7" fmla="*/ 618182 h 889954"/>
                <a:gd name="connsiteX8" fmla="*/ 0 w 841700"/>
                <a:gd name="connsiteY8" fmla="*/ 444977 h 889954"/>
                <a:gd name="connsiteX9" fmla="*/ 420850 w 841700"/>
                <a:gd name="connsiteY9" fmla="*/ 0 h 889954"/>
                <a:gd name="connsiteX10" fmla="*/ 656151 w 841700"/>
                <a:gd name="connsiteY10" fmla="*/ 75995 h 889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41700" h="889954">
                  <a:moveTo>
                    <a:pt x="656151" y="75995"/>
                  </a:moveTo>
                  <a:cubicBezTo>
                    <a:pt x="768098" y="155961"/>
                    <a:pt x="841700" y="291381"/>
                    <a:pt x="841700" y="444977"/>
                  </a:cubicBezTo>
                  <a:cubicBezTo>
                    <a:pt x="841700" y="690731"/>
                    <a:pt x="653279" y="889954"/>
                    <a:pt x="420850" y="889954"/>
                  </a:cubicBezTo>
                  <a:cubicBezTo>
                    <a:pt x="333689" y="889954"/>
                    <a:pt x="252717" y="861938"/>
                    <a:pt x="185549" y="813959"/>
                  </a:cubicBezTo>
                  <a:lnTo>
                    <a:pt x="150185" y="783109"/>
                  </a:lnTo>
                  <a:lnTo>
                    <a:pt x="181520" y="654871"/>
                  </a:lnTo>
                  <a:lnTo>
                    <a:pt x="51907" y="654871"/>
                  </a:lnTo>
                  <a:lnTo>
                    <a:pt x="33072" y="618182"/>
                  </a:lnTo>
                  <a:cubicBezTo>
                    <a:pt x="11776" y="564946"/>
                    <a:pt x="0" y="506416"/>
                    <a:pt x="0" y="444977"/>
                  </a:cubicBezTo>
                  <a:cubicBezTo>
                    <a:pt x="0" y="199223"/>
                    <a:pt x="188421" y="0"/>
                    <a:pt x="420850" y="0"/>
                  </a:cubicBezTo>
                  <a:cubicBezTo>
                    <a:pt x="508011" y="0"/>
                    <a:pt x="588983" y="28016"/>
                    <a:pt x="656151" y="75995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月 16">
              <a:extLst>
                <a:ext uri="{FF2B5EF4-FFF2-40B4-BE49-F238E27FC236}">
                  <a16:creationId xmlns:a16="http://schemas.microsoft.com/office/drawing/2014/main" id="{7B8EE2F2-F7FD-47EA-B26B-342699CD88EA}"/>
                </a:ext>
              </a:extLst>
            </p:cNvPr>
            <p:cNvSpPr/>
            <p:nvPr/>
          </p:nvSpPr>
          <p:spPr>
            <a:xfrm rot="3600000">
              <a:off x="4773221" y="1481388"/>
              <a:ext cx="41638" cy="136572"/>
            </a:xfrm>
            <a:prstGeom prst="moon">
              <a:avLst>
                <a:gd name="adj" fmla="val 64970"/>
              </a:avLst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楕円 17">
              <a:extLst>
                <a:ext uri="{FF2B5EF4-FFF2-40B4-BE49-F238E27FC236}">
                  <a16:creationId xmlns:a16="http://schemas.microsoft.com/office/drawing/2014/main" id="{79F15D0E-C9A9-42A0-915A-00AEE9318271}"/>
                </a:ext>
              </a:extLst>
            </p:cNvPr>
            <p:cNvSpPr/>
            <p:nvPr/>
          </p:nvSpPr>
          <p:spPr>
            <a:xfrm rot="19800000">
              <a:off x="4792577" y="1573501"/>
              <a:ext cx="137059" cy="184667"/>
            </a:xfrm>
            <a:prstGeom prst="ellipse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楕円 18">
              <a:extLst>
                <a:ext uri="{FF2B5EF4-FFF2-40B4-BE49-F238E27FC236}">
                  <a16:creationId xmlns:a16="http://schemas.microsoft.com/office/drawing/2014/main" id="{DBCCC79F-DF5D-4659-B470-7094001F2E7E}"/>
                </a:ext>
              </a:extLst>
            </p:cNvPr>
            <p:cNvSpPr/>
            <p:nvPr/>
          </p:nvSpPr>
          <p:spPr>
            <a:xfrm rot="19800000">
              <a:off x="4801482" y="1639577"/>
              <a:ext cx="68695" cy="81700"/>
            </a:xfrm>
            <a:prstGeom prst="ellipse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49465CD4-9F73-41E6-9FAE-5A91C92DC945}"/>
                </a:ext>
              </a:extLst>
            </p:cNvPr>
            <p:cNvGrpSpPr/>
            <p:nvPr/>
          </p:nvGrpSpPr>
          <p:grpSpPr>
            <a:xfrm>
              <a:off x="3587351" y="3006500"/>
              <a:ext cx="532073" cy="532074"/>
              <a:chOff x="5473784" y="2581036"/>
              <a:chExt cx="607220" cy="607220"/>
            </a:xfrm>
          </p:grpSpPr>
          <p:sp>
            <p:nvSpPr>
              <p:cNvPr id="26" name="楕円 25">
                <a:extLst>
                  <a:ext uri="{FF2B5EF4-FFF2-40B4-BE49-F238E27FC236}">
                    <a16:creationId xmlns:a16="http://schemas.microsoft.com/office/drawing/2014/main" id="{834E24B2-7E65-4663-AFF6-2BA0D7EB7CFD}"/>
                  </a:ext>
                </a:extLst>
              </p:cNvPr>
              <p:cNvSpPr/>
              <p:nvPr/>
            </p:nvSpPr>
            <p:spPr>
              <a:xfrm>
                <a:off x="5473784" y="2581036"/>
                <a:ext cx="607220" cy="60722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五角形 26">
                <a:extLst>
                  <a:ext uri="{FF2B5EF4-FFF2-40B4-BE49-F238E27FC236}">
                    <a16:creationId xmlns:a16="http://schemas.microsoft.com/office/drawing/2014/main" id="{AC5FD037-0569-4097-AFE6-09C526290A96}"/>
                  </a:ext>
                </a:extLst>
              </p:cNvPr>
              <p:cNvSpPr/>
              <p:nvPr/>
            </p:nvSpPr>
            <p:spPr>
              <a:xfrm rot="20700000">
                <a:off x="5557421" y="2658924"/>
                <a:ext cx="210114" cy="200109"/>
              </a:xfrm>
              <a:prstGeom prst="pentag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五角形 27">
                <a:extLst>
                  <a:ext uri="{FF2B5EF4-FFF2-40B4-BE49-F238E27FC236}">
                    <a16:creationId xmlns:a16="http://schemas.microsoft.com/office/drawing/2014/main" id="{5DA61981-B1BC-4CD0-A690-425AD1F05E52}"/>
                  </a:ext>
                </a:extLst>
              </p:cNvPr>
              <p:cNvSpPr/>
              <p:nvPr/>
            </p:nvSpPr>
            <p:spPr>
              <a:xfrm rot="18900000">
                <a:off x="5787331" y="2903418"/>
                <a:ext cx="210114" cy="200109"/>
              </a:xfrm>
              <a:prstGeom prst="pentag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486384A5-D982-4514-8C02-328BAFFA1B42}"/>
                  </a:ext>
                </a:extLst>
              </p:cNvPr>
              <p:cNvSpPr/>
              <p:nvPr/>
            </p:nvSpPr>
            <p:spPr>
              <a:xfrm>
                <a:off x="5911590" y="2642491"/>
                <a:ext cx="151523" cy="166713"/>
              </a:xfrm>
              <a:custGeom>
                <a:avLst/>
                <a:gdLst>
                  <a:gd name="connsiteX0" fmla="*/ 46612 w 151523"/>
                  <a:gd name="connsiteY0" fmla="*/ 0 h 166713"/>
                  <a:gd name="connsiteX1" fmla="*/ 79908 w 151523"/>
                  <a:gd name="connsiteY1" fmla="*/ 27472 h 166713"/>
                  <a:gd name="connsiteX2" fmla="*/ 144974 w 151523"/>
                  <a:gd name="connsiteY2" fmla="*/ 123977 h 166713"/>
                  <a:gd name="connsiteX3" fmla="*/ 151523 w 151523"/>
                  <a:gd name="connsiteY3" fmla="*/ 145075 h 166713"/>
                  <a:gd name="connsiteX4" fmla="*/ 70769 w 151523"/>
                  <a:gd name="connsiteY4" fmla="*/ 166713 h 166713"/>
                  <a:gd name="connsiteX5" fmla="*/ 0 w 151523"/>
                  <a:gd name="connsiteY5" fmla="*/ 57640 h 166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1523" h="166713">
                    <a:moveTo>
                      <a:pt x="46612" y="0"/>
                    </a:moveTo>
                    <a:lnTo>
                      <a:pt x="79908" y="27472"/>
                    </a:lnTo>
                    <a:cubicBezTo>
                      <a:pt x="107379" y="54943"/>
                      <a:pt x="129611" y="87654"/>
                      <a:pt x="144974" y="123977"/>
                    </a:cubicBezTo>
                    <a:lnTo>
                      <a:pt x="151523" y="145075"/>
                    </a:lnTo>
                    <a:lnTo>
                      <a:pt x="70769" y="166713"/>
                    </a:lnTo>
                    <a:lnTo>
                      <a:pt x="0" y="57640"/>
                    </a:ln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7D5275A5-7C8F-48E4-8FF4-C8C2989DFED5}"/>
                </a:ext>
              </a:extLst>
            </p:cNvPr>
            <p:cNvSpPr/>
            <p:nvPr/>
          </p:nvSpPr>
          <p:spPr>
            <a:xfrm>
              <a:off x="4137074" y="2870443"/>
              <a:ext cx="833109" cy="341197"/>
            </a:xfrm>
            <a:custGeom>
              <a:avLst/>
              <a:gdLst>
                <a:gd name="connsiteX0" fmla="*/ 845898 w 1109532"/>
                <a:gd name="connsiteY0" fmla="*/ 120773 h 454404"/>
                <a:gd name="connsiteX1" fmla="*/ 1109532 w 1109532"/>
                <a:gd name="connsiteY1" fmla="*/ 247297 h 454404"/>
                <a:gd name="connsiteX2" fmla="*/ 1086436 w 1109532"/>
                <a:gd name="connsiteY2" fmla="*/ 265978 h 454404"/>
                <a:gd name="connsiteX3" fmla="*/ 753854 w 1109532"/>
                <a:gd name="connsiteY3" fmla="*/ 163984 h 454404"/>
                <a:gd name="connsiteX4" fmla="*/ 534546 w 1109532"/>
                <a:gd name="connsiteY4" fmla="*/ 434017 h 454404"/>
                <a:gd name="connsiteX5" fmla="*/ 532597 w 1109532"/>
                <a:gd name="connsiteY5" fmla="*/ 433844 h 454404"/>
                <a:gd name="connsiteX6" fmla="*/ 534488 w 1109532"/>
                <a:gd name="connsiteY6" fmla="*/ 435723 h 454404"/>
                <a:gd name="connsiteX7" fmla="*/ 511392 w 1109532"/>
                <a:gd name="connsiteY7" fmla="*/ 454404 h 454404"/>
                <a:gd name="connsiteX8" fmla="*/ 278452 w 1109532"/>
                <a:gd name="connsiteY8" fmla="*/ 339048 h 454404"/>
                <a:gd name="connsiteX9" fmla="*/ 39230 w 1109532"/>
                <a:gd name="connsiteY9" fmla="*/ 440738 h 454404"/>
                <a:gd name="connsiteX10" fmla="*/ 17253 w 1109532"/>
                <a:gd name="connsiteY10" fmla="*/ 420752 h 454404"/>
                <a:gd name="connsiteX11" fmla="*/ 279311 w 1109532"/>
                <a:gd name="connsiteY11" fmla="*/ 309355 h 454404"/>
                <a:gd name="connsiteX12" fmla="*/ 482209 w 1109532"/>
                <a:gd name="connsiteY12" fmla="*/ 383758 h 454404"/>
                <a:gd name="connsiteX13" fmla="*/ 509858 w 1109532"/>
                <a:gd name="connsiteY13" fmla="*/ 411241 h 454404"/>
                <a:gd name="connsiteX14" fmla="*/ 529020 w 1109532"/>
                <a:gd name="connsiteY14" fmla="*/ 332485 h 454404"/>
                <a:gd name="connsiteX15" fmla="*/ 745202 w 1109532"/>
                <a:gd name="connsiteY15" fmla="*/ 135568 h 454404"/>
                <a:gd name="connsiteX16" fmla="*/ 845898 w 1109532"/>
                <a:gd name="connsiteY16" fmla="*/ 120773 h 454404"/>
                <a:gd name="connsiteX17" fmla="*/ 828645 w 1109532"/>
                <a:gd name="connsiteY17" fmla="*/ 3 h 454404"/>
                <a:gd name="connsiteX18" fmla="*/ 1092279 w 1109532"/>
                <a:gd name="connsiteY18" fmla="*/ 126527 h 454404"/>
                <a:gd name="connsiteX19" fmla="*/ 1069183 w 1109532"/>
                <a:gd name="connsiteY19" fmla="*/ 145208 h 454404"/>
                <a:gd name="connsiteX20" fmla="*/ 736601 w 1109532"/>
                <a:gd name="connsiteY20" fmla="*/ 43214 h 454404"/>
                <a:gd name="connsiteX21" fmla="*/ 517293 w 1109532"/>
                <a:gd name="connsiteY21" fmla="*/ 313247 h 454404"/>
                <a:gd name="connsiteX22" fmla="*/ 515344 w 1109532"/>
                <a:gd name="connsiteY22" fmla="*/ 313074 h 454404"/>
                <a:gd name="connsiteX23" fmla="*/ 517235 w 1109532"/>
                <a:gd name="connsiteY23" fmla="*/ 314953 h 454404"/>
                <a:gd name="connsiteX24" fmla="*/ 494139 w 1109532"/>
                <a:gd name="connsiteY24" fmla="*/ 333634 h 454404"/>
                <a:gd name="connsiteX25" fmla="*/ 261199 w 1109532"/>
                <a:gd name="connsiteY25" fmla="*/ 218278 h 454404"/>
                <a:gd name="connsiteX26" fmla="*/ 21977 w 1109532"/>
                <a:gd name="connsiteY26" fmla="*/ 319968 h 454404"/>
                <a:gd name="connsiteX27" fmla="*/ 0 w 1109532"/>
                <a:gd name="connsiteY27" fmla="*/ 299982 h 454404"/>
                <a:gd name="connsiteX28" fmla="*/ 262058 w 1109532"/>
                <a:gd name="connsiteY28" fmla="*/ 188585 h 454404"/>
                <a:gd name="connsiteX29" fmla="*/ 464956 w 1109532"/>
                <a:gd name="connsiteY29" fmla="*/ 262988 h 454404"/>
                <a:gd name="connsiteX30" fmla="*/ 492605 w 1109532"/>
                <a:gd name="connsiteY30" fmla="*/ 290471 h 454404"/>
                <a:gd name="connsiteX31" fmla="*/ 511767 w 1109532"/>
                <a:gd name="connsiteY31" fmla="*/ 211715 h 454404"/>
                <a:gd name="connsiteX32" fmla="*/ 727949 w 1109532"/>
                <a:gd name="connsiteY32" fmla="*/ 14797 h 454404"/>
                <a:gd name="connsiteX33" fmla="*/ 828645 w 1109532"/>
                <a:gd name="connsiteY33" fmla="*/ 3 h 4544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09532" h="454404">
                  <a:moveTo>
                    <a:pt x="845898" y="120773"/>
                  </a:moveTo>
                  <a:cubicBezTo>
                    <a:pt x="946580" y="121199"/>
                    <a:pt x="1044026" y="166308"/>
                    <a:pt x="1109532" y="247297"/>
                  </a:cubicBezTo>
                  <a:lnTo>
                    <a:pt x="1086436" y="265978"/>
                  </a:lnTo>
                  <a:cubicBezTo>
                    <a:pt x="1006705" y="167402"/>
                    <a:pt x="875140" y="127055"/>
                    <a:pt x="753854" y="163984"/>
                  </a:cubicBezTo>
                  <a:cubicBezTo>
                    <a:pt x="632567" y="200913"/>
                    <a:pt x="545812" y="307735"/>
                    <a:pt x="534546" y="434017"/>
                  </a:cubicBezTo>
                  <a:lnTo>
                    <a:pt x="532597" y="433844"/>
                  </a:lnTo>
                  <a:lnTo>
                    <a:pt x="534488" y="435723"/>
                  </a:lnTo>
                  <a:lnTo>
                    <a:pt x="511392" y="454404"/>
                  </a:lnTo>
                  <a:cubicBezTo>
                    <a:pt x="454293" y="383810"/>
                    <a:pt x="369210" y="341675"/>
                    <a:pt x="278452" y="339048"/>
                  </a:cubicBezTo>
                  <a:cubicBezTo>
                    <a:pt x="187694" y="336421"/>
                    <a:pt x="100316" y="373564"/>
                    <a:pt x="39230" y="440738"/>
                  </a:cubicBezTo>
                  <a:lnTo>
                    <a:pt x="17253" y="420752"/>
                  </a:lnTo>
                  <a:cubicBezTo>
                    <a:pt x="84171" y="347167"/>
                    <a:pt x="179890" y="306478"/>
                    <a:pt x="279311" y="309355"/>
                  </a:cubicBezTo>
                  <a:cubicBezTo>
                    <a:pt x="353877" y="311514"/>
                    <a:pt x="424946" y="338017"/>
                    <a:pt x="482209" y="383758"/>
                  </a:cubicBezTo>
                  <a:lnTo>
                    <a:pt x="509858" y="411241"/>
                  </a:lnTo>
                  <a:lnTo>
                    <a:pt x="529020" y="332485"/>
                  </a:lnTo>
                  <a:cubicBezTo>
                    <a:pt x="567183" y="239316"/>
                    <a:pt x="645553" y="165909"/>
                    <a:pt x="745202" y="135568"/>
                  </a:cubicBezTo>
                  <a:cubicBezTo>
                    <a:pt x="778418" y="125454"/>
                    <a:pt x="812338" y="120631"/>
                    <a:pt x="845898" y="120773"/>
                  </a:cubicBezTo>
                  <a:close/>
                  <a:moveTo>
                    <a:pt x="828645" y="3"/>
                  </a:moveTo>
                  <a:cubicBezTo>
                    <a:pt x="929327" y="429"/>
                    <a:pt x="1026773" y="45538"/>
                    <a:pt x="1092279" y="126527"/>
                  </a:cubicBezTo>
                  <a:lnTo>
                    <a:pt x="1069183" y="145208"/>
                  </a:lnTo>
                  <a:cubicBezTo>
                    <a:pt x="989452" y="46632"/>
                    <a:pt x="857887" y="6285"/>
                    <a:pt x="736601" y="43214"/>
                  </a:cubicBezTo>
                  <a:cubicBezTo>
                    <a:pt x="615314" y="80143"/>
                    <a:pt x="528559" y="186965"/>
                    <a:pt x="517293" y="313247"/>
                  </a:cubicBezTo>
                  <a:lnTo>
                    <a:pt x="515344" y="313074"/>
                  </a:lnTo>
                  <a:lnTo>
                    <a:pt x="517235" y="314953"/>
                  </a:lnTo>
                  <a:lnTo>
                    <a:pt x="494139" y="333634"/>
                  </a:lnTo>
                  <a:cubicBezTo>
                    <a:pt x="437040" y="263040"/>
                    <a:pt x="351957" y="220905"/>
                    <a:pt x="261199" y="218278"/>
                  </a:cubicBezTo>
                  <a:cubicBezTo>
                    <a:pt x="170441" y="215651"/>
                    <a:pt x="83063" y="252794"/>
                    <a:pt x="21977" y="319968"/>
                  </a:cubicBezTo>
                  <a:lnTo>
                    <a:pt x="0" y="299982"/>
                  </a:lnTo>
                  <a:cubicBezTo>
                    <a:pt x="66918" y="226397"/>
                    <a:pt x="162637" y="185708"/>
                    <a:pt x="262058" y="188585"/>
                  </a:cubicBezTo>
                  <a:cubicBezTo>
                    <a:pt x="336624" y="190744"/>
                    <a:pt x="407693" y="217247"/>
                    <a:pt x="464956" y="262988"/>
                  </a:cubicBezTo>
                  <a:lnTo>
                    <a:pt x="492605" y="290471"/>
                  </a:lnTo>
                  <a:lnTo>
                    <a:pt x="511767" y="211715"/>
                  </a:lnTo>
                  <a:cubicBezTo>
                    <a:pt x="549930" y="118546"/>
                    <a:pt x="628300" y="45139"/>
                    <a:pt x="727949" y="14797"/>
                  </a:cubicBezTo>
                  <a:cubicBezTo>
                    <a:pt x="761165" y="4684"/>
                    <a:pt x="795085" y="-139"/>
                    <a:pt x="828645" y="3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C0A54FD5-3599-42D0-8721-6B14B384EF9D}"/>
                </a:ext>
              </a:extLst>
            </p:cNvPr>
            <p:cNvSpPr/>
            <p:nvPr/>
          </p:nvSpPr>
          <p:spPr>
            <a:xfrm>
              <a:off x="4597399" y="1177458"/>
              <a:ext cx="989449" cy="544466"/>
            </a:xfrm>
            <a:custGeom>
              <a:avLst/>
              <a:gdLst>
                <a:gd name="connsiteX0" fmla="*/ 591164 w 1129192"/>
                <a:gd name="connsiteY0" fmla="*/ 1954 h 621363"/>
                <a:gd name="connsiteX1" fmla="*/ 936344 w 1129192"/>
                <a:gd name="connsiteY1" fmla="*/ 228727 h 621363"/>
                <a:gd name="connsiteX2" fmla="*/ 998495 w 1129192"/>
                <a:gd name="connsiteY2" fmla="*/ 480123 h 621363"/>
                <a:gd name="connsiteX3" fmla="*/ 997919 w 1129192"/>
                <a:gd name="connsiteY3" fmla="*/ 484236 h 621363"/>
                <a:gd name="connsiteX4" fmla="*/ 1023650 w 1129192"/>
                <a:gd name="connsiteY4" fmla="*/ 480214 h 621363"/>
                <a:gd name="connsiteX5" fmla="*/ 1111824 w 1129192"/>
                <a:gd name="connsiteY5" fmla="*/ 434695 h 621363"/>
                <a:gd name="connsiteX6" fmla="*/ 1077749 w 1129192"/>
                <a:gd name="connsiteY6" fmla="*/ 536307 h 621363"/>
                <a:gd name="connsiteX7" fmla="*/ 1050623 w 1129192"/>
                <a:gd name="connsiteY7" fmla="*/ 549781 h 621363"/>
                <a:gd name="connsiteX8" fmla="*/ 1080030 w 1129192"/>
                <a:gd name="connsiteY8" fmla="*/ 562803 h 621363"/>
                <a:gd name="connsiteX9" fmla="*/ 1129192 w 1129192"/>
                <a:gd name="connsiteY9" fmla="*/ 572872 h 621363"/>
                <a:gd name="connsiteX10" fmla="*/ 996756 w 1129192"/>
                <a:gd name="connsiteY10" fmla="*/ 608358 h 621363"/>
                <a:gd name="connsiteX11" fmla="*/ 977233 w 1129192"/>
                <a:gd name="connsiteY11" fmla="*/ 591138 h 621363"/>
                <a:gd name="connsiteX12" fmla="*/ 974691 w 1129192"/>
                <a:gd name="connsiteY12" fmla="*/ 598563 h 621363"/>
                <a:gd name="connsiteX13" fmla="*/ 935986 w 1129192"/>
                <a:gd name="connsiteY13" fmla="*/ 606586 h 621363"/>
                <a:gd name="connsiteX14" fmla="*/ 633800 w 1129192"/>
                <a:gd name="connsiteY14" fmla="*/ 445271 h 621363"/>
                <a:gd name="connsiteX15" fmla="*/ 592551 w 1129192"/>
                <a:gd name="connsiteY15" fmla="*/ 327238 h 621363"/>
                <a:gd name="connsiteX16" fmla="*/ 590718 w 1129192"/>
                <a:gd name="connsiteY16" fmla="*/ 292111 h 621363"/>
                <a:gd name="connsiteX17" fmla="*/ 588990 w 1129192"/>
                <a:gd name="connsiteY17" fmla="*/ 291478 h 621363"/>
                <a:gd name="connsiteX18" fmla="*/ 587278 w 1129192"/>
                <a:gd name="connsiteY18" fmla="*/ 293988 h 621363"/>
                <a:gd name="connsiteX19" fmla="*/ 315445 w 1129192"/>
                <a:gd name="connsiteY19" fmla="*/ 369020 h 621363"/>
                <a:gd name="connsiteX20" fmla="*/ 183268 w 1129192"/>
                <a:gd name="connsiteY20" fmla="*/ 292255 h 621363"/>
                <a:gd name="connsiteX21" fmla="*/ 181350 w 1129192"/>
                <a:gd name="connsiteY21" fmla="*/ 289870 h 621363"/>
                <a:gd name="connsiteX22" fmla="*/ 165503 w 1129192"/>
                <a:gd name="connsiteY22" fmla="*/ 313374 h 621363"/>
                <a:gd name="connsiteX23" fmla="*/ 96950 w 1129192"/>
                <a:gd name="connsiteY23" fmla="*/ 341769 h 621363"/>
                <a:gd name="connsiteX24" fmla="*/ 0 w 1129192"/>
                <a:gd name="connsiteY24" fmla="*/ 244820 h 621363"/>
                <a:gd name="connsiteX25" fmla="*/ 72172 w 1129192"/>
                <a:gd name="connsiteY25" fmla="*/ 264645 h 621363"/>
                <a:gd name="connsiteX26" fmla="*/ 91207 w 1129192"/>
                <a:gd name="connsiteY26" fmla="*/ 265153 h 621363"/>
                <a:gd name="connsiteX27" fmla="*/ 83187 w 1129192"/>
                <a:gd name="connsiteY27" fmla="*/ 259827 h 621363"/>
                <a:gd name="connsiteX28" fmla="*/ 83187 w 1129192"/>
                <a:gd name="connsiteY28" fmla="*/ 122719 h 621363"/>
                <a:gd name="connsiteX29" fmla="*/ 175414 w 1129192"/>
                <a:gd name="connsiteY29" fmla="*/ 237377 h 621363"/>
                <a:gd name="connsiteX30" fmla="*/ 182376 w 1129192"/>
                <a:gd name="connsiteY30" fmla="*/ 240859 h 621363"/>
                <a:gd name="connsiteX31" fmla="*/ 183610 w 1129192"/>
                <a:gd name="connsiteY31" fmla="*/ 237255 h 621363"/>
                <a:gd name="connsiteX32" fmla="*/ 349389 w 1129192"/>
                <a:gd name="connsiteY32" fmla="*/ 53791 h 621363"/>
                <a:gd name="connsiteX33" fmla="*/ 591164 w 1129192"/>
                <a:gd name="connsiteY33" fmla="*/ 1954 h 621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29192" h="621363">
                  <a:moveTo>
                    <a:pt x="591164" y="1954"/>
                  </a:moveTo>
                  <a:cubicBezTo>
                    <a:pt x="728095" y="15233"/>
                    <a:pt x="859546" y="95709"/>
                    <a:pt x="936344" y="228727"/>
                  </a:cubicBezTo>
                  <a:cubicBezTo>
                    <a:pt x="982423" y="308538"/>
                    <a:pt x="1002284" y="395930"/>
                    <a:pt x="998495" y="480123"/>
                  </a:cubicBezTo>
                  <a:lnTo>
                    <a:pt x="997919" y="484236"/>
                  </a:lnTo>
                  <a:lnTo>
                    <a:pt x="1023650" y="480214"/>
                  </a:lnTo>
                  <a:cubicBezTo>
                    <a:pt x="1055608" y="471651"/>
                    <a:pt x="1085742" y="456278"/>
                    <a:pt x="1111824" y="434695"/>
                  </a:cubicBezTo>
                  <a:cubicBezTo>
                    <a:pt x="1122217" y="473485"/>
                    <a:pt x="1107551" y="513085"/>
                    <a:pt x="1077749" y="536307"/>
                  </a:cubicBezTo>
                  <a:lnTo>
                    <a:pt x="1050623" y="549781"/>
                  </a:lnTo>
                  <a:lnTo>
                    <a:pt x="1080030" y="562803"/>
                  </a:lnTo>
                  <a:cubicBezTo>
                    <a:pt x="1095869" y="567878"/>
                    <a:pt x="1112340" y="571282"/>
                    <a:pt x="1129192" y="572872"/>
                  </a:cubicBezTo>
                  <a:cubicBezTo>
                    <a:pt x="1102420" y="619243"/>
                    <a:pt x="1043127" y="635131"/>
                    <a:pt x="996756" y="608358"/>
                  </a:cubicBezTo>
                  <a:lnTo>
                    <a:pt x="977233" y="591138"/>
                  </a:lnTo>
                  <a:lnTo>
                    <a:pt x="974691" y="598563"/>
                  </a:lnTo>
                  <a:lnTo>
                    <a:pt x="935986" y="606586"/>
                  </a:lnTo>
                  <a:cubicBezTo>
                    <a:pt x="819893" y="618290"/>
                    <a:pt x="699162" y="558482"/>
                    <a:pt x="633800" y="445271"/>
                  </a:cubicBezTo>
                  <a:cubicBezTo>
                    <a:pt x="612012" y="407534"/>
                    <a:pt x="598440" y="367437"/>
                    <a:pt x="592551" y="327238"/>
                  </a:cubicBezTo>
                  <a:lnTo>
                    <a:pt x="590718" y="292111"/>
                  </a:lnTo>
                  <a:lnTo>
                    <a:pt x="588990" y="291478"/>
                  </a:lnTo>
                  <a:lnTo>
                    <a:pt x="587278" y="293988"/>
                  </a:lnTo>
                  <a:cubicBezTo>
                    <a:pt x="526858" y="364695"/>
                    <a:pt x="421027" y="397311"/>
                    <a:pt x="315445" y="369020"/>
                  </a:cubicBezTo>
                  <a:cubicBezTo>
                    <a:pt x="262655" y="354875"/>
                    <a:pt x="217424" y="327512"/>
                    <a:pt x="183268" y="292255"/>
                  </a:cubicBezTo>
                  <a:lnTo>
                    <a:pt x="181350" y="289870"/>
                  </a:lnTo>
                  <a:lnTo>
                    <a:pt x="165503" y="313374"/>
                  </a:lnTo>
                  <a:cubicBezTo>
                    <a:pt x="147959" y="330918"/>
                    <a:pt x="123721" y="341769"/>
                    <a:pt x="96950" y="341769"/>
                  </a:cubicBezTo>
                  <a:cubicBezTo>
                    <a:pt x="43406" y="341769"/>
                    <a:pt x="1" y="298364"/>
                    <a:pt x="0" y="244820"/>
                  </a:cubicBezTo>
                  <a:cubicBezTo>
                    <a:pt x="23084" y="255393"/>
                    <a:pt x="47466" y="262002"/>
                    <a:pt x="72172" y="264645"/>
                  </a:cubicBezTo>
                  <a:lnTo>
                    <a:pt x="91207" y="265153"/>
                  </a:lnTo>
                  <a:lnTo>
                    <a:pt x="83187" y="259827"/>
                  </a:lnTo>
                  <a:cubicBezTo>
                    <a:pt x="45326" y="221965"/>
                    <a:pt x="45326" y="160581"/>
                    <a:pt x="83187" y="122719"/>
                  </a:cubicBezTo>
                  <a:cubicBezTo>
                    <a:pt x="100880" y="170318"/>
                    <a:pt x="133457" y="210372"/>
                    <a:pt x="175414" y="237377"/>
                  </a:cubicBezTo>
                  <a:lnTo>
                    <a:pt x="182376" y="240859"/>
                  </a:lnTo>
                  <a:lnTo>
                    <a:pt x="183610" y="237255"/>
                  </a:lnTo>
                  <a:cubicBezTo>
                    <a:pt x="217790" y="162119"/>
                    <a:pt x="273906" y="97371"/>
                    <a:pt x="349389" y="53791"/>
                  </a:cubicBezTo>
                  <a:cubicBezTo>
                    <a:pt x="424872" y="10210"/>
                    <a:pt x="509004" y="-6014"/>
                    <a:pt x="591164" y="1954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7E97E22A-554F-4541-9E77-3585FC6DB174}"/>
                </a:ext>
              </a:extLst>
            </p:cNvPr>
            <p:cNvSpPr/>
            <p:nvPr/>
          </p:nvSpPr>
          <p:spPr>
            <a:xfrm rot="19800000">
              <a:off x="5088926" y="1388014"/>
              <a:ext cx="184384" cy="264624"/>
            </a:xfrm>
            <a:custGeom>
              <a:avLst/>
              <a:gdLst>
                <a:gd name="connsiteX0" fmla="*/ 182562 w 452437"/>
                <a:gd name="connsiteY0" fmla="*/ 0 h 595356"/>
                <a:gd name="connsiteX1" fmla="*/ 452437 w 452437"/>
                <a:gd name="connsiteY1" fmla="*/ 297678 h 595356"/>
                <a:gd name="connsiteX2" fmla="*/ 182562 w 452437"/>
                <a:gd name="connsiteY2" fmla="*/ 595356 h 595356"/>
                <a:gd name="connsiteX3" fmla="*/ 31672 w 452437"/>
                <a:gd name="connsiteY3" fmla="*/ 544517 h 595356"/>
                <a:gd name="connsiteX4" fmla="*/ 0 w 452437"/>
                <a:gd name="connsiteY4" fmla="*/ 515693 h 595356"/>
                <a:gd name="connsiteX5" fmla="*/ 8268 w 452437"/>
                <a:gd name="connsiteY5" fmla="*/ 508168 h 595356"/>
                <a:gd name="connsiteX6" fmla="*/ 87312 w 452437"/>
                <a:gd name="connsiteY6" fmla="*/ 297678 h 595356"/>
                <a:gd name="connsiteX7" fmla="*/ 8268 w 452437"/>
                <a:gd name="connsiteY7" fmla="*/ 87188 h 595356"/>
                <a:gd name="connsiteX8" fmla="*/ 0 w 452437"/>
                <a:gd name="connsiteY8" fmla="*/ 79663 h 595356"/>
                <a:gd name="connsiteX9" fmla="*/ 31672 w 452437"/>
                <a:gd name="connsiteY9" fmla="*/ 50839 h 595356"/>
                <a:gd name="connsiteX10" fmla="*/ 182562 w 452437"/>
                <a:gd name="connsiteY10" fmla="*/ 0 h 595356"/>
                <a:gd name="connsiteX0" fmla="*/ 87312 w 452437"/>
                <a:gd name="connsiteY0" fmla="*/ 297678 h 595356"/>
                <a:gd name="connsiteX1" fmla="*/ 8268 w 452437"/>
                <a:gd name="connsiteY1" fmla="*/ 87188 h 595356"/>
                <a:gd name="connsiteX2" fmla="*/ 0 w 452437"/>
                <a:gd name="connsiteY2" fmla="*/ 79663 h 595356"/>
                <a:gd name="connsiteX3" fmla="*/ 31672 w 452437"/>
                <a:gd name="connsiteY3" fmla="*/ 50839 h 595356"/>
                <a:gd name="connsiteX4" fmla="*/ 182562 w 452437"/>
                <a:gd name="connsiteY4" fmla="*/ 0 h 595356"/>
                <a:gd name="connsiteX5" fmla="*/ 452437 w 452437"/>
                <a:gd name="connsiteY5" fmla="*/ 297678 h 595356"/>
                <a:gd name="connsiteX6" fmla="*/ 182562 w 452437"/>
                <a:gd name="connsiteY6" fmla="*/ 595356 h 595356"/>
                <a:gd name="connsiteX7" fmla="*/ 31672 w 452437"/>
                <a:gd name="connsiteY7" fmla="*/ 544517 h 595356"/>
                <a:gd name="connsiteX8" fmla="*/ 0 w 452437"/>
                <a:gd name="connsiteY8" fmla="*/ 515693 h 595356"/>
                <a:gd name="connsiteX9" fmla="*/ 8268 w 452437"/>
                <a:gd name="connsiteY9" fmla="*/ 508168 h 595356"/>
                <a:gd name="connsiteX10" fmla="*/ 178752 w 452437"/>
                <a:gd name="connsiteY10" fmla="*/ 389118 h 595356"/>
                <a:gd name="connsiteX0" fmla="*/ 87312 w 452437"/>
                <a:gd name="connsiteY0" fmla="*/ 297678 h 595356"/>
                <a:gd name="connsiteX1" fmla="*/ 8268 w 452437"/>
                <a:gd name="connsiteY1" fmla="*/ 87188 h 595356"/>
                <a:gd name="connsiteX2" fmla="*/ 0 w 452437"/>
                <a:gd name="connsiteY2" fmla="*/ 79663 h 595356"/>
                <a:gd name="connsiteX3" fmla="*/ 31672 w 452437"/>
                <a:gd name="connsiteY3" fmla="*/ 50839 h 595356"/>
                <a:gd name="connsiteX4" fmla="*/ 182562 w 452437"/>
                <a:gd name="connsiteY4" fmla="*/ 0 h 595356"/>
                <a:gd name="connsiteX5" fmla="*/ 452437 w 452437"/>
                <a:gd name="connsiteY5" fmla="*/ 297678 h 595356"/>
                <a:gd name="connsiteX6" fmla="*/ 182562 w 452437"/>
                <a:gd name="connsiteY6" fmla="*/ 595356 h 595356"/>
                <a:gd name="connsiteX7" fmla="*/ 31672 w 452437"/>
                <a:gd name="connsiteY7" fmla="*/ 544517 h 595356"/>
                <a:gd name="connsiteX8" fmla="*/ 0 w 452437"/>
                <a:gd name="connsiteY8" fmla="*/ 515693 h 595356"/>
                <a:gd name="connsiteX9" fmla="*/ 8268 w 452437"/>
                <a:gd name="connsiteY9" fmla="*/ 508168 h 595356"/>
                <a:gd name="connsiteX0" fmla="*/ 8268 w 452437"/>
                <a:gd name="connsiteY0" fmla="*/ 87188 h 595356"/>
                <a:gd name="connsiteX1" fmla="*/ 0 w 452437"/>
                <a:gd name="connsiteY1" fmla="*/ 79663 h 595356"/>
                <a:gd name="connsiteX2" fmla="*/ 31672 w 452437"/>
                <a:gd name="connsiteY2" fmla="*/ 50839 h 595356"/>
                <a:gd name="connsiteX3" fmla="*/ 182562 w 452437"/>
                <a:gd name="connsiteY3" fmla="*/ 0 h 595356"/>
                <a:gd name="connsiteX4" fmla="*/ 452437 w 452437"/>
                <a:gd name="connsiteY4" fmla="*/ 297678 h 595356"/>
                <a:gd name="connsiteX5" fmla="*/ 182562 w 452437"/>
                <a:gd name="connsiteY5" fmla="*/ 595356 h 595356"/>
                <a:gd name="connsiteX6" fmla="*/ 31672 w 452437"/>
                <a:gd name="connsiteY6" fmla="*/ 544517 h 595356"/>
                <a:gd name="connsiteX7" fmla="*/ 0 w 452437"/>
                <a:gd name="connsiteY7" fmla="*/ 515693 h 595356"/>
                <a:gd name="connsiteX8" fmla="*/ 8268 w 452437"/>
                <a:gd name="connsiteY8" fmla="*/ 508168 h 595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2437" h="595356">
                  <a:moveTo>
                    <a:pt x="8268" y="87188"/>
                  </a:moveTo>
                  <a:lnTo>
                    <a:pt x="0" y="79663"/>
                  </a:lnTo>
                  <a:lnTo>
                    <a:pt x="31672" y="50839"/>
                  </a:lnTo>
                  <a:cubicBezTo>
                    <a:pt x="74745" y="18742"/>
                    <a:pt x="126669" y="0"/>
                    <a:pt x="182562" y="0"/>
                  </a:cubicBezTo>
                  <a:cubicBezTo>
                    <a:pt x="331610" y="0"/>
                    <a:pt x="452437" y="133275"/>
                    <a:pt x="452437" y="297678"/>
                  </a:cubicBezTo>
                  <a:cubicBezTo>
                    <a:pt x="452437" y="462081"/>
                    <a:pt x="331610" y="595356"/>
                    <a:pt x="182562" y="595356"/>
                  </a:cubicBezTo>
                  <a:cubicBezTo>
                    <a:pt x="126669" y="595356"/>
                    <a:pt x="74745" y="576614"/>
                    <a:pt x="31672" y="544517"/>
                  </a:cubicBezTo>
                  <a:lnTo>
                    <a:pt x="0" y="515693"/>
                  </a:lnTo>
                  <a:lnTo>
                    <a:pt x="8268" y="508168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8EE7031D-1F0B-4045-A55E-58CDBA25D283}"/>
                </a:ext>
              </a:extLst>
            </p:cNvPr>
            <p:cNvSpPr/>
            <p:nvPr/>
          </p:nvSpPr>
          <p:spPr>
            <a:xfrm rot="19800000">
              <a:off x="5108238" y="1436450"/>
              <a:ext cx="115088" cy="190253"/>
            </a:xfrm>
            <a:custGeom>
              <a:avLst/>
              <a:gdLst>
                <a:gd name="connsiteX0" fmla="*/ 182562 w 452437"/>
                <a:gd name="connsiteY0" fmla="*/ 0 h 595356"/>
                <a:gd name="connsiteX1" fmla="*/ 452437 w 452437"/>
                <a:gd name="connsiteY1" fmla="*/ 297678 h 595356"/>
                <a:gd name="connsiteX2" fmla="*/ 182562 w 452437"/>
                <a:gd name="connsiteY2" fmla="*/ 595356 h 595356"/>
                <a:gd name="connsiteX3" fmla="*/ 31672 w 452437"/>
                <a:gd name="connsiteY3" fmla="*/ 544517 h 595356"/>
                <a:gd name="connsiteX4" fmla="*/ 0 w 452437"/>
                <a:gd name="connsiteY4" fmla="*/ 515693 h 595356"/>
                <a:gd name="connsiteX5" fmla="*/ 8268 w 452437"/>
                <a:gd name="connsiteY5" fmla="*/ 508168 h 595356"/>
                <a:gd name="connsiteX6" fmla="*/ 87312 w 452437"/>
                <a:gd name="connsiteY6" fmla="*/ 297678 h 595356"/>
                <a:gd name="connsiteX7" fmla="*/ 8268 w 452437"/>
                <a:gd name="connsiteY7" fmla="*/ 87188 h 595356"/>
                <a:gd name="connsiteX8" fmla="*/ 0 w 452437"/>
                <a:gd name="connsiteY8" fmla="*/ 79663 h 595356"/>
                <a:gd name="connsiteX9" fmla="*/ 31672 w 452437"/>
                <a:gd name="connsiteY9" fmla="*/ 50839 h 595356"/>
                <a:gd name="connsiteX10" fmla="*/ 182562 w 452437"/>
                <a:gd name="connsiteY10" fmla="*/ 0 h 595356"/>
                <a:gd name="connsiteX0" fmla="*/ 87312 w 452437"/>
                <a:gd name="connsiteY0" fmla="*/ 297678 h 595356"/>
                <a:gd name="connsiteX1" fmla="*/ 8268 w 452437"/>
                <a:gd name="connsiteY1" fmla="*/ 87188 h 595356"/>
                <a:gd name="connsiteX2" fmla="*/ 0 w 452437"/>
                <a:gd name="connsiteY2" fmla="*/ 79663 h 595356"/>
                <a:gd name="connsiteX3" fmla="*/ 31672 w 452437"/>
                <a:gd name="connsiteY3" fmla="*/ 50839 h 595356"/>
                <a:gd name="connsiteX4" fmla="*/ 182562 w 452437"/>
                <a:gd name="connsiteY4" fmla="*/ 0 h 595356"/>
                <a:gd name="connsiteX5" fmla="*/ 452437 w 452437"/>
                <a:gd name="connsiteY5" fmla="*/ 297678 h 595356"/>
                <a:gd name="connsiteX6" fmla="*/ 182562 w 452437"/>
                <a:gd name="connsiteY6" fmla="*/ 595356 h 595356"/>
                <a:gd name="connsiteX7" fmla="*/ 31672 w 452437"/>
                <a:gd name="connsiteY7" fmla="*/ 544517 h 595356"/>
                <a:gd name="connsiteX8" fmla="*/ 0 w 452437"/>
                <a:gd name="connsiteY8" fmla="*/ 515693 h 595356"/>
                <a:gd name="connsiteX9" fmla="*/ 8268 w 452437"/>
                <a:gd name="connsiteY9" fmla="*/ 508168 h 595356"/>
                <a:gd name="connsiteX10" fmla="*/ 178752 w 452437"/>
                <a:gd name="connsiteY10" fmla="*/ 389118 h 595356"/>
                <a:gd name="connsiteX0" fmla="*/ 87312 w 452437"/>
                <a:gd name="connsiteY0" fmla="*/ 297678 h 595356"/>
                <a:gd name="connsiteX1" fmla="*/ 8268 w 452437"/>
                <a:gd name="connsiteY1" fmla="*/ 87188 h 595356"/>
                <a:gd name="connsiteX2" fmla="*/ 0 w 452437"/>
                <a:gd name="connsiteY2" fmla="*/ 79663 h 595356"/>
                <a:gd name="connsiteX3" fmla="*/ 31672 w 452437"/>
                <a:gd name="connsiteY3" fmla="*/ 50839 h 595356"/>
                <a:gd name="connsiteX4" fmla="*/ 182562 w 452437"/>
                <a:gd name="connsiteY4" fmla="*/ 0 h 595356"/>
                <a:gd name="connsiteX5" fmla="*/ 452437 w 452437"/>
                <a:gd name="connsiteY5" fmla="*/ 297678 h 595356"/>
                <a:gd name="connsiteX6" fmla="*/ 182562 w 452437"/>
                <a:gd name="connsiteY6" fmla="*/ 595356 h 595356"/>
                <a:gd name="connsiteX7" fmla="*/ 31672 w 452437"/>
                <a:gd name="connsiteY7" fmla="*/ 544517 h 595356"/>
                <a:gd name="connsiteX8" fmla="*/ 0 w 452437"/>
                <a:gd name="connsiteY8" fmla="*/ 515693 h 595356"/>
                <a:gd name="connsiteX9" fmla="*/ 8268 w 452437"/>
                <a:gd name="connsiteY9" fmla="*/ 508168 h 595356"/>
                <a:gd name="connsiteX0" fmla="*/ 8268 w 452437"/>
                <a:gd name="connsiteY0" fmla="*/ 87188 h 595356"/>
                <a:gd name="connsiteX1" fmla="*/ 0 w 452437"/>
                <a:gd name="connsiteY1" fmla="*/ 79663 h 595356"/>
                <a:gd name="connsiteX2" fmla="*/ 31672 w 452437"/>
                <a:gd name="connsiteY2" fmla="*/ 50839 h 595356"/>
                <a:gd name="connsiteX3" fmla="*/ 182562 w 452437"/>
                <a:gd name="connsiteY3" fmla="*/ 0 h 595356"/>
                <a:gd name="connsiteX4" fmla="*/ 452437 w 452437"/>
                <a:gd name="connsiteY4" fmla="*/ 297678 h 595356"/>
                <a:gd name="connsiteX5" fmla="*/ 182562 w 452437"/>
                <a:gd name="connsiteY5" fmla="*/ 595356 h 595356"/>
                <a:gd name="connsiteX6" fmla="*/ 31672 w 452437"/>
                <a:gd name="connsiteY6" fmla="*/ 544517 h 595356"/>
                <a:gd name="connsiteX7" fmla="*/ 0 w 452437"/>
                <a:gd name="connsiteY7" fmla="*/ 515693 h 595356"/>
                <a:gd name="connsiteX8" fmla="*/ 8268 w 452437"/>
                <a:gd name="connsiteY8" fmla="*/ 508168 h 595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2437" h="595356">
                  <a:moveTo>
                    <a:pt x="8268" y="87188"/>
                  </a:moveTo>
                  <a:lnTo>
                    <a:pt x="0" y="79663"/>
                  </a:lnTo>
                  <a:lnTo>
                    <a:pt x="31672" y="50839"/>
                  </a:lnTo>
                  <a:cubicBezTo>
                    <a:pt x="74745" y="18742"/>
                    <a:pt x="126669" y="0"/>
                    <a:pt x="182562" y="0"/>
                  </a:cubicBezTo>
                  <a:cubicBezTo>
                    <a:pt x="331610" y="0"/>
                    <a:pt x="452437" y="133275"/>
                    <a:pt x="452437" y="297678"/>
                  </a:cubicBezTo>
                  <a:cubicBezTo>
                    <a:pt x="452437" y="462081"/>
                    <a:pt x="331610" y="595356"/>
                    <a:pt x="182562" y="595356"/>
                  </a:cubicBezTo>
                  <a:cubicBezTo>
                    <a:pt x="126669" y="595356"/>
                    <a:pt x="74745" y="576614"/>
                    <a:pt x="31672" y="544517"/>
                  </a:cubicBezTo>
                  <a:lnTo>
                    <a:pt x="0" y="515693"/>
                  </a:lnTo>
                  <a:lnTo>
                    <a:pt x="8268" y="508168"/>
                  </a:lnTo>
                </a:path>
              </a:pathLst>
            </a:custGeom>
            <a:solidFill>
              <a:schemeClr val="accent2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7359CDBE-F500-4CD1-87F0-5F88225F43F1}"/>
                </a:ext>
              </a:extLst>
            </p:cNvPr>
            <p:cNvSpPr/>
            <p:nvPr/>
          </p:nvSpPr>
          <p:spPr>
            <a:xfrm rot="20700000">
              <a:off x="4984583" y="1411074"/>
              <a:ext cx="142562" cy="169613"/>
            </a:xfrm>
            <a:custGeom>
              <a:avLst/>
              <a:gdLst>
                <a:gd name="connsiteX0" fmla="*/ 4142 w 349252"/>
                <a:gd name="connsiteY0" fmla="*/ 0 h 390343"/>
                <a:gd name="connsiteX1" fmla="*/ 6679 w 349252"/>
                <a:gd name="connsiteY1" fmla="*/ 1351 h 390343"/>
                <a:gd name="connsiteX2" fmla="*/ 217671 w 349252"/>
                <a:gd name="connsiteY2" fmla="*/ 58673 h 390343"/>
                <a:gd name="connsiteX3" fmla="*/ 223793 w 349252"/>
                <a:gd name="connsiteY3" fmla="*/ 59072 h 390343"/>
                <a:gd name="connsiteX4" fmla="*/ 230191 w 349252"/>
                <a:gd name="connsiteY4" fmla="*/ 133816 h 390343"/>
                <a:gd name="connsiteX5" fmla="*/ 349252 w 349252"/>
                <a:gd name="connsiteY5" fmla="*/ 390343 h 390343"/>
                <a:gd name="connsiteX6" fmla="*/ 0 w 349252"/>
                <a:gd name="connsiteY6" fmla="*/ 41091 h 390343"/>
                <a:gd name="connsiteX0" fmla="*/ 4142 w 349252"/>
                <a:gd name="connsiteY0" fmla="*/ 0 h 390343"/>
                <a:gd name="connsiteX1" fmla="*/ 6679 w 349252"/>
                <a:gd name="connsiteY1" fmla="*/ 1351 h 390343"/>
                <a:gd name="connsiteX2" fmla="*/ 100012 w 349252"/>
                <a:gd name="connsiteY2" fmla="*/ 37917 h 390343"/>
                <a:gd name="connsiteX3" fmla="*/ 217671 w 349252"/>
                <a:gd name="connsiteY3" fmla="*/ 58673 h 390343"/>
                <a:gd name="connsiteX4" fmla="*/ 223793 w 349252"/>
                <a:gd name="connsiteY4" fmla="*/ 59072 h 390343"/>
                <a:gd name="connsiteX5" fmla="*/ 230191 w 349252"/>
                <a:gd name="connsiteY5" fmla="*/ 133816 h 390343"/>
                <a:gd name="connsiteX6" fmla="*/ 349252 w 349252"/>
                <a:gd name="connsiteY6" fmla="*/ 390343 h 390343"/>
                <a:gd name="connsiteX7" fmla="*/ 0 w 349252"/>
                <a:gd name="connsiteY7" fmla="*/ 41091 h 390343"/>
                <a:gd name="connsiteX8" fmla="*/ 4142 w 349252"/>
                <a:gd name="connsiteY8" fmla="*/ 0 h 390343"/>
                <a:gd name="connsiteX0" fmla="*/ 100012 w 349252"/>
                <a:gd name="connsiteY0" fmla="*/ 37917 h 390343"/>
                <a:gd name="connsiteX1" fmla="*/ 217671 w 349252"/>
                <a:gd name="connsiteY1" fmla="*/ 58673 h 390343"/>
                <a:gd name="connsiteX2" fmla="*/ 223793 w 349252"/>
                <a:gd name="connsiteY2" fmla="*/ 59072 h 390343"/>
                <a:gd name="connsiteX3" fmla="*/ 230191 w 349252"/>
                <a:gd name="connsiteY3" fmla="*/ 133816 h 390343"/>
                <a:gd name="connsiteX4" fmla="*/ 349252 w 349252"/>
                <a:gd name="connsiteY4" fmla="*/ 390343 h 390343"/>
                <a:gd name="connsiteX5" fmla="*/ 0 w 349252"/>
                <a:gd name="connsiteY5" fmla="*/ 41091 h 390343"/>
                <a:gd name="connsiteX6" fmla="*/ 4142 w 349252"/>
                <a:gd name="connsiteY6" fmla="*/ 0 h 390343"/>
                <a:gd name="connsiteX7" fmla="*/ 6679 w 349252"/>
                <a:gd name="connsiteY7" fmla="*/ 1351 h 390343"/>
                <a:gd name="connsiteX8" fmla="*/ 191452 w 349252"/>
                <a:gd name="connsiteY8" fmla="*/ 129357 h 390343"/>
                <a:gd name="connsiteX0" fmla="*/ 100012 w 349252"/>
                <a:gd name="connsiteY0" fmla="*/ 37917 h 390343"/>
                <a:gd name="connsiteX1" fmla="*/ 217671 w 349252"/>
                <a:gd name="connsiteY1" fmla="*/ 58673 h 390343"/>
                <a:gd name="connsiteX2" fmla="*/ 223793 w 349252"/>
                <a:gd name="connsiteY2" fmla="*/ 59072 h 390343"/>
                <a:gd name="connsiteX3" fmla="*/ 230191 w 349252"/>
                <a:gd name="connsiteY3" fmla="*/ 133816 h 390343"/>
                <a:gd name="connsiteX4" fmla="*/ 349252 w 349252"/>
                <a:gd name="connsiteY4" fmla="*/ 390343 h 390343"/>
                <a:gd name="connsiteX5" fmla="*/ 0 w 349252"/>
                <a:gd name="connsiteY5" fmla="*/ 41091 h 390343"/>
                <a:gd name="connsiteX6" fmla="*/ 4142 w 349252"/>
                <a:gd name="connsiteY6" fmla="*/ 0 h 390343"/>
                <a:gd name="connsiteX7" fmla="*/ 6679 w 349252"/>
                <a:gd name="connsiteY7" fmla="*/ 1351 h 390343"/>
                <a:gd name="connsiteX0" fmla="*/ 217671 w 349252"/>
                <a:gd name="connsiteY0" fmla="*/ 58673 h 390343"/>
                <a:gd name="connsiteX1" fmla="*/ 223793 w 349252"/>
                <a:gd name="connsiteY1" fmla="*/ 59072 h 390343"/>
                <a:gd name="connsiteX2" fmla="*/ 230191 w 349252"/>
                <a:gd name="connsiteY2" fmla="*/ 133816 h 390343"/>
                <a:gd name="connsiteX3" fmla="*/ 349252 w 349252"/>
                <a:gd name="connsiteY3" fmla="*/ 390343 h 390343"/>
                <a:gd name="connsiteX4" fmla="*/ 0 w 349252"/>
                <a:gd name="connsiteY4" fmla="*/ 41091 h 390343"/>
                <a:gd name="connsiteX5" fmla="*/ 4142 w 349252"/>
                <a:gd name="connsiteY5" fmla="*/ 0 h 390343"/>
                <a:gd name="connsiteX6" fmla="*/ 6679 w 349252"/>
                <a:gd name="connsiteY6" fmla="*/ 1351 h 390343"/>
                <a:gd name="connsiteX0" fmla="*/ 217671 w 349252"/>
                <a:gd name="connsiteY0" fmla="*/ 58673 h 390343"/>
                <a:gd name="connsiteX1" fmla="*/ 223793 w 349252"/>
                <a:gd name="connsiteY1" fmla="*/ 59072 h 390343"/>
                <a:gd name="connsiteX2" fmla="*/ 230191 w 349252"/>
                <a:gd name="connsiteY2" fmla="*/ 133816 h 390343"/>
                <a:gd name="connsiteX3" fmla="*/ 349252 w 349252"/>
                <a:gd name="connsiteY3" fmla="*/ 390343 h 390343"/>
                <a:gd name="connsiteX4" fmla="*/ 0 w 349252"/>
                <a:gd name="connsiteY4" fmla="*/ 41091 h 390343"/>
                <a:gd name="connsiteX5" fmla="*/ 4142 w 349252"/>
                <a:gd name="connsiteY5" fmla="*/ 0 h 390343"/>
                <a:gd name="connsiteX0" fmla="*/ 217671 w 349252"/>
                <a:gd name="connsiteY0" fmla="*/ 17582 h 349252"/>
                <a:gd name="connsiteX1" fmla="*/ 223793 w 349252"/>
                <a:gd name="connsiteY1" fmla="*/ 17981 h 349252"/>
                <a:gd name="connsiteX2" fmla="*/ 230191 w 349252"/>
                <a:gd name="connsiteY2" fmla="*/ 92725 h 349252"/>
                <a:gd name="connsiteX3" fmla="*/ 349252 w 349252"/>
                <a:gd name="connsiteY3" fmla="*/ 349252 h 349252"/>
                <a:gd name="connsiteX4" fmla="*/ 0 w 349252"/>
                <a:gd name="connsiteY4" fmla="*/ 0 h 349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9252" h="349252">
                  <a:moveTo>
                    <a:pt x="217671" y="17582"/>
                  </a:moveTo>
                  <a:lnTo>
                    <a:pt x="223793" y="17981"/>
                  </a:lnTo>
                  <a:lnTo>
                    <a:pt x="230191" y="92725"/>
                  </a:lnTo>
                  <a:cubicBezTo>
                    <a:pt x="246066" y="184728"/>
                    <a:pt x="285753" y="273484"/>
                    <a:pt x="349252" y="349252"/>
                  </a:cubicBezTo>
                  <a:cubicBezTo>
                    <a:pt x="156365" y="349252"/>
                    <a:pt x="0" y="192887"/>
                    <a:pt x="0" y="0"/>
                  </a:cubicBezTo>
                </a:path>
              </a:pathLst>
            </a:cu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F2AF1D1F-BCA0-4274-8B26-FF75396546DF}"/>
              </a:ext>
            </a:extLst>
          </p:cNvPr>
          <p:cNvGrpSpPr/>
          <p:nvPr/>
        </p:nvGrpSpPr>
        <p:grpSpPr>
          <a:xfrm>
            <a:off x="6767493" y="1068611"/>
            <a:ext cx="2512783" cy="2433577"/>
            <a:chOff x="6767493" y="1068611"/>
            <a:chExt cx="2512783" cy="2433577"/>
          </a:xfrm>
        </p:grpSpPr>
        <p:sp>
          <p:nvSpPr>
            <p:cNvPr id="31" name="台形 30">
              <a:extLst>
                <a:ext uri="{FF2B5EF4-FFF2-40B4-BE49-F238E27FC236}">
                  <a16:creationId xmlns:a16="http://schemas.microsoft.com/office/drawing/2014/main" id="{20EFFCF4-8C7E-4CD1-AAB3-D1746EEA3EFC}"/>
                </a:ext>
              </a:extLst>
            </p:cNvPr>
            <p:cNvSpPr/>
            <p:nvPr/>
          </p:nvSpPr>
          <p:spPr>
            <a:xfrm rot="20700000">
              <a:off x="8204116" y="1778909"/>
              <a:ext cx="133902" cy="169732"/>
            </a:xfrm>
            <a:prstGeom prst="trapezoid">
              <a:avLst>
                <a:gd name="adj" fmla="val 13481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320FDA21-A3E5-44CF-A1D4-B93392BDC2BB}"/>
                </a:ext>
              </a:extLst>
            </p:cNvPr>
            <p:cNvSpPr/>
            <p:nvPr/>
          </p:nvSpPr>
          <p:spPr>
            <a:xfrm rot="15300000">
              <a:off x="7644613" y="1900313"/>
              <a:ext cx="279678" cy="636102"/>
            </a:xfrm>
            <a:custGeom>
              <a:avLst/>
              <a:gdLst>
                <a:gd name="connsiteX0" fmla="*/ 209390 w 319178"/>
                <a:gd name="connsiteY0" fmla="*/ 725941 h 725941"/>
                <a:gd name="connsiteX1" fmla="*/ 60038 w 319178"/>
                <a:gd name="connsiteY1" fmla="*/ 725941 h 725941"/>
                <a:gd name="connsiteX2" fmla="*/ 84202 w 319178"/>
                <a:gd name="connsiteY2" fmla="*/ 344689 h 725941"/>
                <a:gd name="connsiteX3" fmla="*/ 79633 w 319178"/>
                <a:gd name="connsiteY3" fmla="*/ 341609 h 725941"/>
                <a:gd name="connsiteX4" fmla="*/ 54451 w 319178"/>
                <a:gd name="connsiteY4" fmla="*/ 280815 h 725941"/>
                <a:gd name="connsiteX5" fmla="*/ 54452 w 319178"/>
                <a:gd name="connsiteY5" fmla="*/ 209938 h 725941"/>
                <a:gd name="connsiteX6" fmla="*/ 1865 w 319178"/>
                <a:gd name="connsiteY6" fmla="*/ 110804 h 725941"/>
                <a:gd name="connsiteX7" fmla="*/ 8491 w 319178"/>
                <a:gd name="connsiteY7" fmla="*/ 89206 h 725941"/>
                <a:gd name="connsiteX8" fmla="*/ 14572 w 319178"/>
                <a:gd name="connsiteY8" fmla="*/ 87402 h 725941"/>
                <a:gd name="connsiteX9" fmla="*/ 30088 w 319178"/>
                <a:gd name="connsiteY9" fmla="*/ 95833 h 725941"/>
                <a:gd name="connsiteX10" fmla="*/ 78155 w 319178"/>
                <a:gd name="connsiteY10" fmla="*/ 174591 h 725941"/>
                <a:gd name="connsiteX11" fmla="*/ 50927 w 319178"/>
                <a:gd name="connsiteY11" fmla="*/ 63234 h 725941"/>
                <a:gd name="connsiteX12" fmla="*/ 64924 w 319178"/>
                <a:gd name="connsiteY12" fmla="*/ 38992 h 725941"/>
                <a:gd name="connsiteX13" fmla="*/ 72768 w 319178"/>
                <a:gd name="connsiteY13" fmla="*/ 38500 h 725941"/>
                <a:gd name="connsiteX14" fmla="*/ 89166 w 319178"/>
                <a:gd name="connsiteY14" fmla="*/ 52988 h 725941"/>
                <a:gd name="connsiteX15" fmla="*/ 121100 w 319178"/>
                <a:gd name="connsiteY15" fmla="*/ 168896 h 725941"/>
                <a:gd name="connsiteX16" fmla="*/ 129806 w 319178"/>
                <a:gd name="connsiteY16" fmla="*/ 19058 h 725941"/>
                <a:gd name="connsiteX17" fmla="*/ 148864 w 319178"/>
                <a:gd name="connsiteY17" fmla="*/ 0 h 725941"/>
                <a:gd name="connsiteX18" fmla="*/ 167923 w 319178"/>
                <a:gd name="connsiteY18" fmla="*/ 19058 h 725941"/>
                <a:gd name="connsiteX19" fmla="*/ 167923 w 319178"/>
                <a:gd name="connsiteY19" fmla="*/ 171004 h 725941"/>
                <a:gd name="connsiteX20" fmla="*/ 211672 w 319178"/>
                <a:gd name="connsiteY20" fmla="*/ 48186 h 725941"/>
                <a:gd name="connsiteX21" fmla="*/ 234904 w 319178"/>
                <a:gd name="connsiteY21" fmla="*/ 34773 h 725941"/>
                <a:gd name="connsiteX22" fmla="*/ 248318 w 319178"/>
                <a:gd name="connsiteY22" fmla="*/ 58006 h 725941"/>
                <a:gd name="connsiteX23" fmla="*/ 220122 w 319178"/>
                <a:gd name="connsiteY23" fmla="*/ 173980 h 725941"/>
                <a:gd name="connsiteX24" fmla="*/ 231625 w 319178"/>
                <a:gd name="connsiteY24" fmla="*/ 216555 h 725941"/>
                <a:gd name="connsiteX25" fmla="*/ 278671 w 319178"/>
                <a:gd name="connsiteY25" fmla="*/ 171598 h 725941"/>
                <a:gd name="connsiteX26" fmla="*/ 312229 w 319178"/>
                <a:gd name="connsiteY26" fmla="*/ 171598 h 725941"/>
                <a:gd name="connsiteX27" fmla="*/ 312228 w 319178"/>
                <a:gd name="connsiteY27" fmla="*/ 171598 h 725941"/>
                <a:gd name="connsiteX28" fmla="*/ 312228 w 319178"/>
                <a:gd name="connsiteY28" fmla="*/ 205156 h 725941"/>
                <a:gd name="connsiteX29" fmla="*/ 224657 w 319178"/>
                <a:gd name="connsiteY29" fmla="*/ 298142 h 725941"/>
                <a:gd name="connsiteX30" fmla="*/ 195116 w 319178"/>
                <a:gd name="connsiteY30" fmla="*/ 347158 h 725941"/>
                <a:gd name="connsiteX31" fmla="*/ 185724 w 319178"/>
                <a:gd name="connsiteY31" fmla="*/ 352546 h 725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19178" h="725941">
                  <a:moveTo>
                    <a:pt x="209390" y="725941"/>
                  </a:moveTo>
                  <a:lnTo>
                    <a:pt x="60038" y="725941"/>
                  </a:lnTo>
                  <a:lnTo>
                    <a:pt x="84202" y="344689"/>
                  </a:lnTo>
                  <a:lnTo>
                    <a:pt x="79633" y="341609"/>
                  </a:lnTo>
                  <a:cubicBezTo>
                    <a:pt x="64075" y="326050"/>
                    <a:pt x="54451" y="304556"/>
                    <a:pt x="54451" y="280815"/>
                  </a:cubicBezTo>
                  <a:lnTo>
                    <a:pt x="54452" y="209938"/>
                  </a:lnTo>
                  <a:lnTo>
                    <a:pt x="1865" y="110804"/>
                  </a:lnTo>
                  <a:cubicBezTo>
                    <a:pt x="-2269" y="103010"/>
                    <a:pt x="697" y="93340"/>
                    <a:pt x="8491" y="89206"/>
                  </a:cubicBezTo>
                  <a:cubicBezTo>
                    <a:pt x="10439" y="88173"/>
                    <a:pt x="12505" y="87583"/>
                    <a:pt x="14572" y="87402"/>
                  </a:cubicBezTo>
                  <a:cubicBezTo>
                    <a:pt x="20773" y="86857"/>
                    <a:pt x="26988" y="89987"/>
                    <a:pt x="30088" y="95833"/>
                  </a:cubicBezTo>
                  <a:cubicBezTo>
                    <a:pt x="46110" y="122085"/>
                    <a:pt x="71566" y="179336"/>
                    <a:pt x="78155" y="174591"/>
                  </a:cubicBezTo>
                  <a:cubicBezTo>
                    <a:pt x="84743" y="169845"/>
                    <a:pt x="60003" y="100353"/>
                    <a:pt x="50927" y="63234"/>
                  </a:cubicBezTo>
                  <a:cubicBezTo>
                    <a:pt x="48098" y="52675"/>
                    <a:pt x="54365" y="41821"/>
                    <a:pt x="64924" y="38992"/>
                  </a:cubicBezTo>
                  <a:cubicBezTo>
                    <a:pt x="67564" y="38284"/>
                    <a:pt x="70222" y="38146"/>
                    <a:pt x="72768" y="38500"/>
                  </a:cubicBezTo>
                  <a:cubicBezTo>
                    <a:pt x="80408" y="39564"/>
                    <a:pt x="87044" y="45069"/>
                    <a:pt x="89166" y="52988"/>
                  </a:cubicBezTo>
                  <a:cubicBezTo>
                    <a:pt x="99985" y="93364"/>
                    <a:pt x="113673" y="169933"/>
                    <a:pt x="121100" y="168896"/>
                  </a:cubicBezTo>
                  <a:cubicBezTo>
                    <a:pt x="128527" y="167858"/>
                    <a:pt x="127078" y="70745"/>
                    <a:pt x="129806" y="19058"/>
                  </a:cubicBezTo>
                  <a:cubicBezTo>
                    <a:pt x="129806" y="8533"/>
                    <a:pt x="138338" y="0"/>
                    <a:pt x="148864" y="0"/>
                  </a:cubicBezTo>
                  <a:cubicBezTo>
                    <a:pt x="159390" y="0"/>
                    <a:pt x="167923" y="8533"/>
                    <a:pt x="167923" y="19058"/>
                  </a:cubicBezTo>
                  <a:cubicBezTo>
                    <a:pt x="167923" y="70577"/>
                    <a:pt x="160650" y="169997"/>
                    <a:pt x="167923" y="171004"/>
                  </a:cubicBezTo>
                  <a:cubicBezTo>
                    <a:pt x="175195" y="172011"/>
                    <a:pt x="197089" y="89996"/>
                    <a:pt x="211672" y="48186"/>
                  </a:cubicBezTo>
                  <a:cubicBezTo>
                    <a:pt x="214383" y="38067"/>
                    <a:pt x="224784" y="32061"/>
                    <a:pt x="234904" y="34773"/>
                  </a:cubicBezTo>
                  <a:cubicBezTo>
                    <a:pt x="245024" y="37485"/>
                    <a:pt x="251029" y="47886"/>
                    <a:pt x="248318" y="58006"/>
                  </a:cubicBezTo>
                  <a:cubicBezTo>
                    <a:pt x="237353" y="98926"/>
                    <a:pt x="223949" y="157475"/>
                    <a:pt x="220122" y="173980"/>
                  </a:cubicBezTo>
                  <a:cubicBezTo>
                    <a:pt x="216296" y="190484"/>
                    <a:pt x="210734" y="213676"/>
                    <a:pt x="231625" y="216555"/>
                  </a:cubicBezTo>
                  <a:cubicBezTo>
                    <a:pt x="239475" y="212535"/>
                    <a:pt x="262989" y="186584"/>
                    <a:pt x="278671" y="171598"/>
                  </a:cubicBezTo>
                  <a:cubicBezTo>
                    <a:pt x="287937" y="162331"/>
                    <a:pt x="302962" y="162331"/>
                    <a:pt x="312229" y="171598"/>
                  </a:cubicBezTo>
                  <a:lnTo>
                    <a:pt x="312228" y="171598"/>
                  </a:lnTo>
                  <a:cubicBezTo>
                    <a:pt x="321495" y="180865"/>
                    <a:pt x="321495" y="195890"/>
                    <a:pt x="312228" y="205156"/>
                  </a:cubicBezTo>
                  <a:lnTo>
                    <a:pt x="224657" y="298142"/>
                  </a:lnTo>
                  <a:cubicBezTo>
                    <a:pt x="220648" y="317731"/>
                    <a:pt x="209978" y="334893"/>
                    <a:pt x="195116" y="347158"/>
                  </a:cubicBezTo>
                  <a:lnTo>
                    <a:pt x="185724" y="352546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四角形: 上の 2 つの角を丸める 32">
              <a:extLst>
                <a:ext uri="{FF2B5EF4-FFF2-40B4-BE49-F238E27FC236}">
                  <a16:creationId xmlns:a16="http://schemas.microsoft.com/office/drawing/2014/main" id="{712215E7-C9AC-4769-B70A-E41E8023190D}"/>
                </a:ext>
              </a:extLst>
            </p:cNvPr>
            <p:cNvSpPr/>
            <p:nvPr/>
          </p:nvSpPr>
          <p:spPr>
            <a:xfrm rot="3600000">
              <a:off x="8131926" y="1865088"/>
              <a:ext cx="216836" cy="40824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D0547CCA-BDE5-4D8B-BCBA-FD4CAFCBC13E}"/>
                </a:ext>
              </a:extLst>
            </p:cNvPr>
            <p:cNvSpPr/>
            <p:nvPr/>
          </p:nvSpPr>
          <p:spPr>
            <a:xfrm rot="9000000">
              <a:off x="8604236" y="2577539"/>
              <a:ext cx="491989" cy="507204"/>
            </a:xfrm>
            <a:custGeom>
              <a:avLst/>
              <a:gdLst>
                <a:gd name="connsiteX0" fmla="*/ 376727 w 652951"/>
                <a:gd name="connsiteY0" fmla="*/ 673144 h 673144"/>
                <a:gd name="connsiteX1" fmla="*/ 397628 w 652951"/>
                <a:gd name="connsiteY1" fmla="*/ 297836 h 673144"/>
                <a:gd name="connsiteX2" fmla="*/ 0 w 652951"/>
                <a:gd name="connsiteY2" fmla="*/ 143123 h 673144"/>
                <a:gd name="connsiteX3" fmla="*/ 38349 w 652951"/>
                <a:gd name="connsiteY3" fmla="*/ 0 h 673144"/>
                <a:gd name="connsiteX4" fmla="*/ 618672 w 652951"/>
                <a:gd name="connsiteY4" fmla="*/ 89212 h 673144"/>
                <a:gd name="connsiteX5" fmla="*/ 618593 w 652951"/>
                <a:gd name="connsiteY5" fmla="*/ 89506 h 673144"/>
                <a:gd name="connsiteX6" fmla="*/ 620448 w 652951"/>
                <a:gd name="connsiteY6" fmla="*/ 89506 h 673144"/>
                <a:gd name="connsiteX7" fmla="*/ 652951 w 652951"/>
                <a:gd name="connsiteY7" fmla="*/ 673144 h 673144"/>
                <a:gd name="connsiteX0" fmla="*/ 376727 w 652951"/>
                <a:gd name="connsiteY0" fmla="*/ 673144 h 673144"/>
                <a:gd name="connsiteX1" fmla="*/ 397628 w 652951"/>
                <a:gd name="connsiteY1" fmla="*/ 297836 h 673144"/>
                <a:gd name="connsiteX2" fmla="*/ 0 w 652951"/>
                <a:gd name="connsiteY2" fmla="*/ 143123 h 673144"/>
                <a:gd name="connsiteX3" fmla="*/ 38349 w 652951"/>
                <a:gd name="connsiteY3" fmla="*/ 0 h 673144"/>
                <a:gd name="connsiteX4" fmla="*/ 618672 w 652951"/>
                <a:gd name="connsiteY4" fmla="*/ 89212 h 673144"/>
                <a:gd name="connsiteX5" fmla="*/ 618593 w 652951"/>
                <a:gd name="connsiteY5" fmla="*/ 89506 h 673144"/>
                <a:gd name="connsiteX6" fmla="*/ 652951 w 652951"/>
                <a:gd name="connsiteY6" fmla="*/ 673144 h 673144"/>
                <a:gd name="connsiteX7" fmla="*/ 376727 w 652951"/>
                <a:gd name="connsiteY7" fmla="*/ 673144 h 673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52951" h="673144">
                  <a:moveTo>
                    <a:pt x="376727" y="673144"/>
                  </a:moveTo>
                  <a:lnTo>
                    <a:pt x="397628" y="297836"/>
                  </a:lnTo>
                  <a:lnTo>
                    <a:pt x="0" y="143123"/>
                  </a:lnTo>
                  <a:lnTo>
                    <a:pt x="38349" y="0"/>
                  </a:lnTo>
                  <a:lnTo>
                    <a:pt x="618672" y="89212"/>
                  </a:lnTo>
                  <a:cubicBezTo>
                    <a:pt x="618646" y="89310"/>
                    <a:pt x="618619" y="89408"/>
                    <a:pt x="618593" y="89506"/>
                  </a:cubicBezTo>
                  <a:lnTo>
                    <a:pt x="652951" y="673144"/>
                  </a:lnTo>
                  <a:lnTo>
                    <a:pt x="376727" y="673144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台形 34">
              <a:extLst>
                <a:ext uri="{FF2B5EF4-FFF2-40B4-BE49-F238E27FC236}">
                  <a16:creationId xmlns:a16="http://schemas.microsoft.com/office/drawing/2014/main" id="{EA1AB3F0-D102-4FF2-B1C5-7B41C5C4839E}"/>
                </a:ext>
              </a:extLst>
            </p:cNvPr>
            <p:cNvSpPr/>
            <p:nvPr/>
          </p:nvSpPr>
          <p:spPr>
            <a:xfrm rot="11700000">
              <a:off x="8310519" y="2806923"/>
              <a:ext cx="208131" cy="626192"/>
            </a:xfrm>
            <a:prstGeom prst="trapezoid">
              <a:avLst>
                <a:gd name="adj" fmla="val 23179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39E89C65-FA4F-4F21-BD05-50116B5E5D36}"/>
                </a:ext>
              </a:extLst>
            </p:cNvPr>
            <p:cNvSpPr/>
            <p:nvPr/>
          </p:nvSpPr>
          <p:spPr>
            <a:xfrm rot="900000">
              <a:off x="8100029" y="3338913"/>
              <a:ext cx="316384" cy="163275"/>
            </a:xfrm>
            <a:custGeom>
              <a:avLst/>
              <a:gdLst>
                <a:gd name="connsiteX0" fmla="*/ 98822 w 368198"/>
                <a:gd name="connsiteY0" fmla="*/ 0 h 197644"/>
                <a:gd name="connsiteX1" fmla="*/ 192780 w 368198"/>
                <a:gd name="connsiteY1" fmla="*/ 0 h 197644"/>
                <a:gd name="connsiteX2" fmla="*/ 240903 w 368198"/>
                <a:gd name="connsiteY2" fmla="*/ 0 h 197644"/>
                <a:gd name="connsiteX3" fmla="*/ 344386 w 368198"/>
                <a:gd name="connsiteY3" fmla="*/ 0 h 197644"/>
                <a:gd name="connsiteX4" fmla="*/ 368198 w 368198"/>
                <a:gd name="connsiteY4" fmla="*/ 23812 h 197644"/>
                <a:gd name="connsiteX5" fmla="*/ 368198 w 368198"/>
                <a:gd name="connsiteY5" fmla="*/ 169071 h 197644"/>
                <a:gd name="connsiteX6" fmla="*/ 339625 w 368198"/>
                <a:gd name="connsiteY6" fmla="*/ 197644 h 197644"/>
                <a:gd name="connsiteX7" fmla="*/ 311152 w 368198"/>
                <a:gd name="connsiteY7" fmla="*/ 197644 h 197644"/>
                <a:gd name="connsiteX8" fmla="*/ 197541 w 368198"/>
                <a:gd name="connsiteY8" fmla="*/ 197644 h 197644"/>
                <a:gd name="connsiteX9" fmla="*/ 28573 w 368198"/>
                <a:gd name="connsiteY9" fmla="*/ 197644 h 197644"/>
                <a:gd name="connsiteX10" fmla="*/ 0 w 368198"/>
                <a:gd name="connsiteY10" fmla="*/ 169071 h 197644"/>
                <a:gd name="connsiteX11" fmla="*/ 0 w 368198"/>
                <a:gd name="connsiteY11" fmla="*/ 98822 h 197644"/>
                <a:gd name="connsiteX12" fmla="*/ 98822 w 368198"/>
                <a:gd name="connsiteY12" fmla="*/ 0 h 197644"/>
                <a:gd name="connsiteX0" fmla="*/ 98822 w 368198"/>
                <a:gd name="connsiteY0" fmla="*/ 0 h 197644"/>
                <a:gd name="connsiteX1" fmla="*/ 192780 w 368198"/>
                <a:gd name="connsiteY1" fmla="*/ 0 h 197644"/>
                <a:gd name="connsiteX2" fmla="*/ 344386 w 368198"/>
                <a:gd name="connsiteY2" fmla="*/ 0 h 197644"/>
                <a:gd name="connsiteX3" fmla="*/ 368198 w 368198"/>
                <a:gd name="connsiteY3" fmla="*/ 23812 h 197644"/>
                <a:gd name="connsiteX4" fmla="*/ 368198 w 368198"/>
                <a:gd name="connsiteY4" fmla="*/ 169071 h 197644"/>
                <a:gd name="connsiteX5" fmla="*/ 339625 w 368198"/>
                <a:gd name="connsiteY5" fmla="*/ 197644 h 197644"/>
                <a:gd name="connsiteX6" fmla="*/ 311152 w 368198"/>
                <a:gd name="connsiteY6" fmla="*/ 197644 h 197644"/>
                <a:gd name="connsiteX7" fmla="*/ 197541 w 368198"/>
                <a:gd name="connsiteY7" fmla="*/ 197644 h 197644"/>
                <a:gd name="connsiteX8" fmla="*/ 28573 w 368198"/>
                <a:gd name="connsiteY8" fmla="*/ 197644 h 197644"/>
                <a:gd name="connsiteX9" fmla="*/ 0 w 368198"/>
                <a:gd name="connsiteY9" fmla="*/ 169071 h 197644"/>
                <a:gd name="connsiteX10" fmla="*/ 0 w 368198"/>
                <a:gd name="connsiteY10" fmla="*/ 98822 h 197644"/>
                <a:gd name="connsiteX11" fmla="*/ 98822 w 368198"/>
                <a:gd name="connsiteY11" fmla="*/ 0 h 197644"/>
                <a:gd name="connsiteX0" fmla="*/ 98822 w 368198"/>
                <a:gd name="connsiteY0" fmla="*/ 0 h 197644"/>
                <a:gd name="connsiteX1" fmla="*/ 344386 w 368198"/>
                <a:gd name="connsiteY1" fmla="*/ 0 h 197644"/>
                <a:gd name="connsiteX2" fmla="*/ 368198 w 368198"/>
                <a:gd name="connsiteY2" fmla="*/ 23812 h 197644"/>
                <a:gd name="connsiteX3" fmla="*/ 368198 w 368198"/>
                <a:gd name="connsiteY3" fmla="*/ 169071 h 197644"/>
                <a:gd name="connsiteX4" fmla="*/ 339625 w 368198"/>
                <a:gd name="connsiteY4" fmla="*/ 197644 h 197644"/>
                <a:gd name="connsiteX5" fmla="*/ 311152 w 368198"/>
                <a:gd name="connsiteY5" fmla="*/ 197644 h 197644"/>
                <a:gd name="connsiteX6" fmla="*/ 197541 w 368198"/>
                <a:gd name="connsiteY6" fmla="*/ 197644 h 197644"/>
                <a:gd name="connsiteX7" fmla="*/ 28573 w 368198"/>
                <a:gd name="connsiteY7" fmla="*/ 197644 h 197644"/>
                <a:gd name="connsiteX8" fmla="*/ 0 w 368198"/>
                <a:gd name="connsiteY8" fmla="*/ 169071 h 197644"/>
                <a:gd name="connsiteX9" fmla="*/ 0 w 368198"/>
                <a:gd name="connsiteY9" fmla="*/ 98822 h 197644"/>
                <a:gd name="connsiteX10" fmla="*/ 98822 w 368198"/>
                <a:gd name="connsiteY10" fmla="*/ 0 h 197644"/>
                <a:gd name="connsiteX0" fmla="*/ 98822 w 368198"/>
                <a:gd name="connsiteY0" fmla="*/ 0 h 197644"/>
                <a:gd name="connsiteX1" fmla="*/ 344386 w 368198"/>
                <a:gd name="connsiteY1" fmla="*/ 0 h 197644"/>
                <a:gd name="connsiteX2" fmla="*/ 368198 w 368198"/>
                <a:gd name="connsiteY2" fmla="*/ 23812 h 197644"/>
                <a:gd name="connsiteX3" fmla="*/ 368198 w 368198"/>
                <a:gd name="connsiteY3" fmla="*/ 169071 h 197644"/>
                <a:gd name="connsiteX4" fmla="*/ 339625 w 368198"/>
                <a:gd name="connsiteY4" fmla="*/ 197644 h 197644"/>
                <a:gd name="connsiteX5" fmla="*/ 311152 w 368198"/>
                <a:gd name="connsiteY5" fmla="*/ 197644 h 197644"/>
                <a:gd name="connsiteX6" fmla="*/ 28573 w 368198"/>
                <a:gd name="connsiteY6" fmla="*/ 197644 h 197644"/>
                <a:gd name="connsiteX7" fmla="*/ 0 w 368198"/>
                <a:gd name="connsiteY7" fmla="*/ 169071 h 197644"/>
                <a:gd name="connsiteX8" fmla="*/ 0 w 368198"/>
                <a:gd name="connsiteY8" fmla="*/ 98822 h 197644"/>
                <a:gd name="connsiteX9" fmla="*/ 98822 w 368198"/>
                <a:gd name="connsiteY9" fmla="*/ 0 h 197644"/>
                <a:gd name="connsiteX0" fmla="*/ 98822 w 368198"/>
                <a:gd name="connsiteY0" fmla="*/ 0 h 197644"/>
                <a:gd name="connsiteX1" fmla="*/ 344386 w 368198"/>
                <a:gd name="connsiteY1" fmla="*/ 0 h 197644"/>
                <a:gd name="connsiteX2" fmla="*/ 368198 w 368198"/>
                <a:gd name="connsiteY2" fmla="*/ 23812 h 197644"/>
                <a:gd name="connsiteX3" fmla="*/ 368198 w 368198"/>
                <a:gd name="connsiteY3" fmla="*/ 169071 h 197644"/>
                <a:gd name="connsiteX4" fmla="*/ 339625 w 368198"/>
                <a:gd name="connsiteY4" fmla="*/ 197644 h 197644"/>
                <a:gd name="connsiteX5" fmla="*/ 28573 w 368198"/>
                <a:gd name="connsiteY5" fmla="*/ 197644 h 197644"/>
                <a:gd name="connsiteX6" fmla="*/ 0 w 368198"/>
                <a:gd name="connsiteY6" fmla="*/ 169071 h 197644"/>
                <a:gd name="connsiteX7" fmla="*/ 0 w 368198"/>
                <a:gd name="connsiteY7" fmla="*/ 98822 h 197644"/>
                <a:gd name="connsiteX8" fmla="*/ 98822 w 368198"/>
                <a:gd name="connsiteY8" fmla="*/ 0 h 197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8198" h="197644">
                  <a:moveTo>
                    <a:pt x="98822" y="0"/>
                  </a:moveTo>
                  <a:lnTo>
                    <a:pt x="344386" y="0"/>
                  </a:lnTo>
                  <a:cubicBezTo>
                    <a:pt x="357537" y="0"/>
                    <a:pt x="368198" y="10661"/>
                    <a:pt x="368198" y="23812"/>
                  </a:cubicBezTo>
                  <a:lnTo>
                    <a:pt x="368198" y="169071"/>
                  </a:lnTo>
                  <a:cubicBezTo>
                    <a:pt x="368198" y="184851"/>
                    <a:pt x="355405" y="197644"/>
                    <a:pt x="339625" y="197644"/>
                  </a:cubicBezTo>
                  <a:lnTo>
                    <a:pt x="28573" y="197644"/>
                  </a:lnTo>
                  <a:cubicBezTo>
                    <a:pt x="12793" y="197644"/>
                    <a:pt x="0" y="184851"/>
                    <a:pt x="0" y="169071"/>
                  </a:cubicBezTo>
                  <a:lnTo>
                    <a:pt x="0" y="98822"/>
                  </a:lnTo>
                  <a:cubicBezTo>
                    <a:pt x="0" y="44244"/>
                    <a:pt x="44244" y="0"/>
                    <a:pt x="98822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" name="台形 36">
              <a:extLst>
                <a:ext uri="{FF2B5EF4-FFF2-40B4-BE49-F238E27FC236}">
                  <a16:creationId xmlns:a16="http://schemas.microsoft.com/office/drawing/2014/main" id="{902DD935-CB8E-42F3-81BF-5BD146C9CB09}"/>
                </a:ext>
              </a:extLst>
            </p:cNvPr>
            <p:cNvSpPr/>
            <p:nvPr/>
          </p:nvSpPr>
          <p:spPr>
            <a:xfrm rot="8100000">
              <a:off x="8447679" y="2584469"/>
              <a:ext cx="337980" cy="361174"/>
            </a:xfrm>
            <a:prstGeom prst="trapezoid">
              <a:avLst>
                <a:gd name="adj" fmla="val 11414"/>
              </a:avLst>
            </a:prstGeom>
            <a:solidFill>
              <a:schemeClr val="accent1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342900" indent="-342900" algn="ctr">
                <a:buFont typeface="+mj-lt"/>
                <a:buAutoNum type="arabicPeriod"/>
              </a:pPr>
              <a:endParaRPr kumimoji="1" lang="ja-JP" altLang="en-US"/>
            </a:p>
          </p:txBody>
        </p:sp>
        <p:sp>
          <p:nvSpPr>
            <p:cNvPr id="38" name="台形 37">
              <a:extLst>
                <a:ext uri="{FF2B5EF4-FFF2-40B4-BE49-F238E27FC236}">
                  <a16:creationId xmlns:a16="http://schemas.microsoft.com/office/drawing/2014/main" id="{80A65937-69B0-4F91-BD0A-882C314590A1}"/>
                </a:ext>
              </a:extLst>
            </p:cNvPr>
            <p:cNvSpPr/>
            <p:nvPr/>
          </p:nvSpPr>
          <p:spPr>
            <a:xfrm rot="10800000">
              <a:off x="8271858" y="2569068"/>
              <a:ext cx="387555" cy="443177"/>
            </a:xfrm>
            <a:prstGeom prst="trapezoid">
              <a:avLst>
                <a:gd name="adj" fmla="val 11414"/>
              </a:avLst>
            </a:prstGeom>
            <a:solidFill>
              <a:schemeClr val="accent1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342900" indent="-342900" algn="ctr">
                <a:buFont typeface="+mj-lt"/>
                <a:buAutoNum type="arabicPeriod"/>
              </a:pPr>
              <a:endParaRPr kumimoji="1" lang="ja-JP" altLang="en-US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3B4E1C58-F98B-4D08-8956-FD0670F8E411}"/>
                </a:ext>
              </a:extLst>
            </p:cNvPr>
            <p:cNvSpPr/>
            <p:nvPr/>
          </p:nvSpPr>
          <p:spPr>
            <a:xfrm rot="16200000">
              <a:off x="9040447" y="2888561"/>
              <a:ext cx="316384" cy="163275"/>
            </a:xfrm>
            <a:custGeom>
              <a:avLst/>
              <a:gdLst>
                <a:gd name="connsiteX0" fmla="*/ 98822 w 368198"/>
                <a:gd name="connsiteY0" fmla="*/ 0 h 197644"/>
                <a:gd name="connsiteX1" fmla="*/ 192780 w 368198"/>
                <a:gd name="connsiteY1" fmla="*/ 0 h 197644"/>
                <a:gd name="connsiteX2" fmla="*/ 240903 w 368198"/>
                <a:gd name="connsiteY2" fmla="*/ 0 h 197644"/>
                <a:gd name="connsiteX3" fmla="*/ 344386 w 368198"/>
                <a:gd name="connsiteY3" fmla="*/ 0 h 197644"/>
                <a:gd name="connsiteX4" fmla="*/ 368198 w 368198"/>
                <a:gd name="connsiteY4" fmla="*/ 23812 h 197644"/>
                <a:gd name="connsiteX5" fmla="*/ 368198 w 368198"/>
                <a:gd name="connsiteY5" fmla="*/ 169071 h 197644"/>
                <a:gd name="connsiteX6" fmla="*/ 339625 w 368198"/>
                <a:gd name="connsiteY6" fmla="*/ 197644 h 197644"/>
                <a:gd name="connsiteX7" fmla="*/ 311152 w 368198"/>
                <a:gd name="connsiteY7" fmla="*/ 197644 h 197644"/>
                <a:gd name="connsiteX8" fmla="*/ 197541 w 368198"/>
                <a:gd name="connsiteY8" fmla="*/ 197644 h 197644"/>
                <a:gd name="connsiteX9" fmla="*/ 28573 w 368198"/>
                <a:gd name="connsiteY9" fmla="*/ 197644 h 197644"/>
                <a:gd name="connsiteX10" fmla="*/ 0 w 368198"/>
                <a:gd name="connsiteY10" fmla="*/ 169071 h 197644"/>
                <a:gd name="connsiteX11" fmla="*/ 0 w 368198"/>
                <a:gd name="connsiteY11" fmla="*/ 98822 h 197644"/>
                <a:gd name="connsiteX12" fmla="*/ 98822 w 368198"/>
                <a:gd name="connsiteY12" fmla="*/ 0 h 197644"/>
                <a:gd name="connsiteX0" fmla="*/ 98822 w 368198"/>
                <a:gd name="connsiteY0" fmla="*/ 0 h 197644"/>
                <a:gd name="connsiteX1" fmla="*/ 192780 w 368198"/>
                <a:gd name="connsiteY1" fmla="*/ 0 h 197644"/>
                <a:gd name="connsiteX2" fmla="*/ 344386 w 368198"/>
                <a:gd name="connsiteY2" fmla="*/ 0 h 197644"/>
                <a:gd name="connsiteX3" fmla="*/ 368198 w 368198"/>
                <a:gd name="connsiteY3" fmla="*/ 23812 h 197644"/>
                <a:gd name="connsiteX4" fmla="*/ 368198 w 368198"/>
                <a:gd name="connsiteY4" fmla="*/ 169071 h 197644"/>
                <a:gd name="connsiteX5" fmla="*/ 339625 w 368198"/>
                <a:gd name="connsiteY5" fmla="*/ 197644 h 197644"/>
                <a:gd name="connsiteX6" fmla="*/ 311152 w 368198"/>
                <a:gd name="connsiteY6" fmla="*/ 197644 h 197644"/>
                <a:gd name="connsiteX7" fmla="*/ 197541 w 368198"/>
                <a:gd name="connsiteY7" fmla="*/ 197644 h 197644"/>
                <a:gd name="connsiteX8" fmla="*/ 28573 w 368198"/>
                <a:gd name="connsiteY8" fmla="*/ 197644 h 197644"/>
                <a:gd name="connsiteX9" fmla="*/ 0 w 368198"/>
                <a:gd name="connsiteY9" fmla="*/ 169071 h 197644"/>
                <a:gd name="connsiteX10" fmla="*/ 0 w 368198"/>
                <a:gd name="connsiteY10" fmla="*/ 98822 h 197644"/>
                <a:gd name="connsiteX11" fmla="*/ 98822 w 368198"/>
                <a:gd name="connsiteY11" fmla="*/ 0 h 197644"/>
                <a:gd name="connsiteX0" fmla="*/ 98822 w 368198"/>
                <a:gd name="connsiteY0" fmla="*/ 0 h 197644"/>
                <a:gd name="connsiteX1" fmla="*/ 344386 w 368198"/>
                <a:gd name="connsiteY1" fmla="*/ 0 h 197644"/>
                <a:gd name="connsiteX2" fmla="*/ 368198 w 368198"/>
                <a:gd name="connsiteY2" fmla="*/ 23812 h 197644"/>
                <a:gd name="connsiteX3" fmla="*/ 368198 w 368198"/>
                <a:gd name="connsiteY3" fmla="*/ 169071 h 197644"/>
                <a:gd name="connsiteX4" fmla="*/ 339625 w 368198"/>
                <a:gd name="connsiteY4" fmla="*/ 197644 h 197644"/>
                <a:gd name="connsiteX5" fmla="*/ 311152 w 368198"/>
                <a:gd name="connsiteY5" fmla="*/ 197644 h 197644"/>
                <a:gd name="connsiteX6" fmla="*/ 197541 w 368198"/>
                <a:gd name="connsiteY6" fmla="*/ 197644 h 197644"/>
                <a:gd name="connsiteX7" fmla="*/ 28573 w 368198"/>
                <a:gd name="connsiteY7" fmla="*/ 197644 h 197644"/>
                <a:gd name="connsiteX8" fmla="*/ 0 w 368198"/>
                <a:gd name="connsiteY8" fmla="*/ 169071 h 197644"/>
                <a:gd name="connsiteX9" fmla="*/ 0 w 368198"/>
                <a:gd name="connsiteY9" fmla="*/ 98822 h 197644"/>
                <a:gd name="connsiteX10" fmla="*/ 98822 w 368198"/>
                <a:gd name="connsiteY10" fmla="*/ 0 h 197644"/>
                <a:gd name="connsiteX0" fmla="*/ 98822 w 368198"/>
                <a:gd name="connsiteY0" fmla="*/ 0 h 197644"/>
                <a:gd name="connsiteX1" fmla="*/ 344386 w 368198"/>
                <a:gd name="connsiteY1" fmla="*/ 0 h 197644"/>
                <a:gd name="connsiteX2" fmla="*/ 368198 w 368198"/>
                <a:gd name="connsiteY2" fmla="*/ 23812 h 197644"/>
                <a:gd name="connsiteX3" fmla="*/ 368198 w 368198"/>
                <a:gd name="connsiteY3" fmla="*/ 169071 h 197644"/>
                <a:gd name="connsiteX4" fmla="*/ 339625 w 368198"/>
                <a:gd name="connsiteY4" fmla="*/ 197644 h 197644"/>
                <a:gd name="connsiteX5" fmla="*/ 311152 w 368198"/>
                <a:gd name="connsiteY5" fmla="*/ 197644 h 197644"/>
                <a:gd name="connsiteX6" fmla="*/ 28573 w 368198"/>
                <a:gd name="connsiteY6" fmla="*/ 197644 h 197644"/>
                <a:gd name="connsiteX7" fmla="*/ 0 w 368198"/>
                <a:gd name="connsiteY7" fmla="*/ 169071 h 197644"/>
                <a:gd name="connsiteX8" fmla="*/ 0 w 368198"/>
                <a:gd name="connsiteY8" fmla="*/ 98822 h 197644"/>
                <a:gd name="connsiteX9" fmla="*/ 98822 w 368198"/>
                <a:gd name="connsiteY9" fmla="*/ 0 h 197644"/>
                <a:gd name="connsiteX0" fmla="*/ 98822 w 368198"/>
                <a:gd name="connsiteY0" fmla="*/ 0 h 197644"/>
                <a:gd name="connsiteX1" fmla="*/ 344386 w 368198"/>
                <a:gd name="connsiteY1" fmla="*/ 0 h 197644"/>
                <a:gd name="connsiteX2" fmla="*/ 368198 w 368198"/>
                <a:gd name="connsiteY2" fmla="*/ 23812 h 197644"/>
                <a:gd name="connsiteX3" fmla="*/ 368198 w 368198"/>
                <a:gd name="connsiteY3" fmla="*/ 169071 h 197644"/>
                <a:gd name="connsiteX4" fmla="*/ 339625 w 368198"/>
                <a:gd name="connsiteY4" fmla="*/ 197644 h 197644"/>
                <a:gd name="connsiteX5" fmla="*/ 28573 w 368198"/>
                <a:gd name="connsiteY5" fmla="*/ 197644 h 197644"/>
                <a:gd name="connsiteX6" fmla="*/ 0 w 368198"/>
                <a:gd name="connsiteY6" fmla="*/ 169071 h 197644"/>
                <a:gd name="connsiteX7" fmla="*/ 0 w 368198"/>
                <a:gd name="connsiteY7" fmla="*/ 98822 h 197644"/>
                <a:gd name="connsiteX8" fmla="*/ 98822 w 368198"/>
                <a:gd name="connsiteY8" fmla="*/ 0 h 197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8198" h="197644">
                  <a:moveTo>
                    <a:pt x="98822" y="0"/>
                  </a:moveTo>
                  <a:lnTo>
                    <a:pt x="344386" y="0"/>
                  </a:lnTo>
                  <a:cubicBezTo>
                    <a:pt x="357537" y="0"/>
                    <a:pt x="368198" y="10661"/>
                    <a:pt x="368198" y="23812"/>
                  </a:cubicBezTo>
                  <a:lnTo>
                    <a:pt x="368198" y="169071"/>
                  </a:lnTo>
                  <a:cubicBezTo>
                    <a:pt x="368198" y="184851"/>
                    <a:pt x="355405" y="197644"/>
                    <a:pt x="339625" y="197644"/>
                  </a:cubicBezTo>
                  <a:lnTo>
                    <a:pt x="28573" y="197644"/>
                  </a:lnTo>
                  <a:cubicBezTo>
                    <a:pt x="12793" y="197644"/>
                    <a:pt x="0" y="184851"/>
                    <a:pt x="0" y="169071"/>
                  </a:cubicBezTo>
                  <a:lnTo>
                    <a:pt x="0" y="98822"/>
                  </a:lnTo>
                  <a:cubicBezTo>
                    <a:pt x="0" y="44244"/>
                    <a:pt x="44244" y="0"/>
                    <a:pt x="98822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0" name="四角形: 上の 2 つの角を丸める 39">
              <a:extLst>
                <a:ext uri="{FF2B5EF4-FFF2-40B4-BE49-F238E27FC236}">
                  <a16:creationId xmlns:a16="http://schemas.microsoft.com/office/drawing/2014/main" id="{9BAD1ADE-71D0-4CC2-ACBF-0050AE677621}"/>
                </a:ext>
              </a:extLst>
            </p:cNvPr>
            <p:cNvSpPr/>
            <p:nvPr/>
          </p:nvSpPr>
          <p:spPr>
            <a:xfrm rot="20700000">
              <a:off x="8179104" y="1888914"/>
              <a:ext cx="401509" cy="767209"/>
            </a:xfrm>
            <a:prstGeom prst="round2SameRect">
              <a:avLst>
                <a:gd name="adj1" fmla="val 40038"/>
                <a:gd name="adj2" fmla="val 0"/>
              </a:avLst>
            </a:prstGeom>
            <a:solidFill>
              <a:srgbClr val="FFC00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6BC2459A-8673-4373-8A94-8A25E5F71F9E}"/>
                </a:ext>
              </a:extLst>
            </p:cNvPr>
            <p:cNvGrpSpPr/>
            <p:nvPr/>
          </p:nvGrpSpPr>
          <p:grpSpPr>
            <a:xfrm rot="3715519">
              <a:off x="7553334" y="1516919"/>
              <a:ext cx="746707" cy="701079"/>
              <a:chOff x="7638536" y="4868053"/>
              <a:chExt cx="746707" cy="701079"/>
            </a:xfrm>
          </p:grpSpPr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AAB92EFD-A313-492A-8197-8F9DF3673824}"/>
                  </a:ext>
                </a:extLst>
              </p:cNvPr>
              <p:cNvSpPr/>
              <p:nvPr/>
            </p:nvSpPr>
            <p:spPr>
              <a:xfrm rot="13500000">
                <a:off x="7816748" y="5111242"/>
                <a:ext cx="279678" cy="636102"/>
              </a:xfrm>
              <a:custGeom>
                <a:avLst/>
                <a:gdLst>
                  <a:gd name="connsiteX0" fmla="*/ 209390 w 319178"/>
                  <a:gd name="connsiteY0" fmla="*/ 725941 h 725941"/>
                  <a:gd name="connsiteX1" fmla="*/ 60038 w 319178"/>
                  <a:gd name="connsiteY1" fmla="*/ 725941 h 725941"/>
                  <a:gd name="connsiteX2" fmla="*/ 84202 w 319178"/>
                  <a:gd name="connsiteY2" fmla="*/ 344689 h 725941"/>
                  <a:gd name="connsiteX3" fmla="*/ 79633 w 319178"/>
                  <a:gd name="connsiteY3" fmla="*/ 341609 h 725941"/>
                  <a:gd name="connsiteX4" fmla="*/ 54451 w 319178"/>
                  <a:gd name="connsiteY4" fmla="*/ 280815 h 725941"/>
                  <a:gd name="connsiteX5" fmla="*/ 54452 w 319178"/>
                  <a:gd name="connsiteY5" fmla="*/ 209938 h 725941"/>
                  <a:gd name="connsiteX6" fmla="*/ 1865 w 319178"/>
                  <a:gd name="connsiteY6" fmla="*/ 110804 h 725941"/>
                  <a:gd name="connsiteX7" fmla="*/ 8491 w 319178"/>
                  <a:gd name="connsiteY7" fmla="*/ 89206 h 725941"/>
                  <a:gd name="connsiteX8" fmla="*/ 14572 w 319178"/>
                  <a:gd name="connsiteY8" fmla="*/ 87402 h 725941"/>
                  <a:gd name="connsiteX9" fmla="*/ 30088 w 319178"/>
                  <a:gd name="connsiteY9" fmla="*/ 95833 h 725941"/>
                  <a:gd name="connsiteX10" fmla="*/ 78155 w 319178"/>
                  <a:gd name="connsiteY10" fmla="*/ 174591 h 725941"/>
                  <a:gd name="connsiteX11" fmla="*/ 50927 w 319178"/>
                  <a:gd name="connsiteY11" fmla="*/ 63234 h 725941"/>
                  <a:gd name="connsiteX12" fmla="*/ 64924 w 319178"/>
                  <a:gd name="connsiteY12" fmla="*/ 38992 h 725941"/>
                  <a:gd name="connsiteX13" fmla="*/ 72768 w 319178"/>
                  <a:gd name="connsiteY13" fmla="*/ 38500 h 725941"/>
                  <a:gd name="connsiteX14" fmla="*/ 89166 w 319178"/>
                  <a:gd name="connsiteY14" fmla="*/ 52988 h 725941"/>
                  <a:gd name="connsiteX15" fmla="*/ 121100 w 319178"/>
                  <a:gd name="connsiteY15" fmla="*/ 168896 h 725941"/>
                  <a:gd name="connsiteX16" fmla="*/ 129806 w 319178"/>
                  <a:gd name="connsiteY16" fmla="*/ 19058 h 725941"/>
                  <a:gd name="connsiteX17" fmla="*/ 148864 w 319178"/>
                  <a:gd name="connsiteY17" fmla="*/ 0 h 725941"/>
                  <a:gd name="connsiteX18" fmla="*/ 167923 w 319178"/>
                  <a:gd name="connsiteY18" fmla="*/ 19058 h 725941"/>
                  <a:gd name="connsiteX19" fmla="*/ 167923 w 319178"/>
                  <a:gd name="connsiteY19" fmla="*/ 171004 h 725941"/>
                  <a:gd name="connsiteX20" fmla="*/ 211672 w 319178"/>
                  <a:gd name="connsiteY20" fmla="*/ 48186 h 725941"/>
                  <a:gd name="connsiteX21" fmla="*/ 234904 w 319178"/>
                  <a:gd name="connsiteY21" fmla="*/ 34773 h 725941"/>
                  <a:gd name="connsiteX22" fmla="*/ 248318 w 319178"/>
                  <a:gd name="connsiteY22" fmla="*/ 58006 h 725941"/>
                  <a:gd name="connsiteX23" fmla="*/ 220122 w 319178"/>
                  <a:gd name="connsiteY23" fmla="*/ 173980 h 725941"/>
                  <a:gd name="connsiteX24" fmla="*/ 231625 w 319178"/>
                  <a:gd name="connsiteY24" fmla="*/ 216555 h 725941"/>
                  <a:gd name="connsiteX25" fmla="*/ 278671 w 319178"/>
                  <a:gd name="connsiteY25" fmla="*/ 171598 h 725941"/>
                  <a:gd name="connsiteX26" fmla="*/ 312229 w 319178"/>
                  <a:gd name="connsiteY26" fmla="*/ 171598 h 725941"/>
                  <a:gd name="connsiteX27" fmla="*/ 312228 w 319178"/>
                  <a:gd name="connsiteY27" fmla="*/ 171598 h 725941"/>
                  <a:gd name="connsiteX28" fmla="*/ 312228 w 319178"/>
                  <a:gd name="connsiteY28" fmla="*/ 205156 h 725941"/>
                  <a:gd name="connsiteX29" fmla="*/ 224657 w 319178"/>
                  <a:gd name="connsiteY29" fmla="*/ 298142 h 725941"/>
                  <a:gd name="connsiteX30" fmla="*/ 195116 w 319178"/>
                  <a:gd name="connsiteY30" fmla="*/ 347158 h 725941"/>
                  <a:gd name="connsiteX31" fmla="*/ 185724 w 319178"/>
                  <a:gd name="connsiteY31" fmla="*/ 352546 h 725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19178" h="725941">
                    <a:moveTo>
                      <a:pt x="209390" y="725941"/>
                    </a:moveTo>
                    <a:lnTo>
                      <a:pt x="60038" y="725941"/>
                    </a:lnTo>
                    <a:lnTo>
                      <a:pt x="84202" y="344689"/>
                    </a:lnTo>
                    <a:lnTo>
                      <a:pt x="79633" y="341609"/>
                    </a:lnTo>
                    <a:cubicBezTo>
                      <a:pt x="64075" y="326050"/>
                      <a:pt x="54451" y="304556"/>
                      <a:pt x="54451" y="280815"/>
                    </a:cubicBezTo>
                    <a:lnTo>
                      <a:pt x="54452" y="209938"/>
                    </a:lnTo>
                    <a:lnTo>
                      <a:pt x="1865" y="110804"/>
                    </a:lnTo>
                    <a:cubicBezTo>
                      <a:pt x="-2269" y="103010"/>
                      <a:pt x="697" y="93340"/>
                      <a:pt x="8491" y="89206"/>
                    </a:cubicBezTo>
                    <a:cubicBezTo>
                      <a:pt x="10439" y="88173"/>
                      <a:pt x="12505" y="87583"/>
                      <a:pt x="14572" y="87402"/>
                    </a:cubicBezTo>
                    <a:cubicBezTo>
                      <a:pt x="20773" y="86857"/>
                      <a:pt x="26988" y="89987"/>
                      <a:pt x="30088" y="95833"/>
                    </a:cubicBezTo>
                    <a:cubicBezTo>
                      <a:pt x="46110" y="122085"/>
                      <a:pt x="71566" y="179336"/>
                      <a:pt x="78155" y="174591"/>
                    </a:cubicBezTo>
                    <a:cubicBezTo>
                      <a:pt x="84743" y="169845"/>
                      <a:pt x="60003" y="100353"/>
                      <a:pt x="50927" y="63234"/>
                    </a:cubicBezTo>
                    <a:cubicBezTo>
                      <a:pt x="48098" y="52675"/>
                      <a:pt x="54365" y="41821"/>
                      <a:pt x="64924" y="38992"/>
                    </a:cubicBezTo>
                    <a:cubicBezTo>
                      <a:pt x="67564" y="38284"/>
                      <a:pt x="70222" y="38146"/>
                      <a:pt x="72768" y="38500"/>
                    </a:cubicBezTo>
                    <a:cubicBezTo>
                      <a:pt x="80408" y="39564"/>
                      <a:pt x="87044" y="45069"/>
                      <a:pt x="89166" y="52988"/>
                    </a:cubicBezTo>
                    <a:cubicBezTo>
                      <a:pt x="99985" y="93364"/>
                      <a:pt x="113673" y="169933"/>
                      <a:pt x="121100" y="168896"/>
                    </a:cubicBezTo>
                    <a:cubicBezTo>
                      <a:pt x="128527" y="167858"/>
                      <a:pt x="127078" y="70745"/>
                      <a:pt x="129806" y="19058"/>
                    </a:cubicBezTo>
                    <a:cubicBezTo>
                      <a:pt x="129806" y="8533"/>
                      <a:pt x="138338" y="0"/>
                      <a:pt x="148864" y="0"/>
                    </a:cubicBezTo>
                    <a:cubicBezTo>
                      <a:pt x="159390" y="0"/>
                      <a:pt x="167923" y="8533"/>
                      <a:pt x="167923" y="19058"/>
                    </a:cubicBezTo>
                    <a:cubicBezTo>
                      <a:pt x="167923" y="70577"/>
                      <a:pt x="160650" y="169997"/>
                      <a:pt x="167923" y="171004"/>
                    </a:cubicBezTo>
                    <a:cubicBezTo>
                      <a:pt x="175195" y="172011"/>
                      <a:pt x="197089" y="89996"/>
                      <a:pt x="211672" y="48186"/>
                    </a:cubicBezTo>
                    <a:cubicBezTo>
                      <a:pt x="214383" y="38067"/>
                      <a:pt x="224784" y="32061"/>
                      <a:pt x="234904" y="34773"/>
                    </a:cubicBezTo>
                    <a:cubicBezTo>
                      <a:pt x="245024" y="37485"/>
                      <a:pt x="251029" y="47886"/>
                      <a:pt x="248318" y="58006"/>
                    </a:cubicBezTo>
                    <a:cubicBezTo>
                      <a:pt x="237353" y="98926"/>
                      <a:pt x="223949" y="157475"/>
                      <a:pt x="220122" y="173980"/>
                    </a:cubicBezTo>
                    <a:cubicBezTo>
                      <a:pt x="216296" y="190484"/>
                      <a:pt x="210734" y="213676"/>
                      <a:pt x="231625" y="216555"/>
                    </a:cubicBezTo>
                    <a:cubicBezTo>
                      <a:pt x="239475" y="212535"/>
                      <a:pt x="262989" y="186584"/>
                      <a:pt x="278671" y="171598"/>
                    </a:cubicBezTo>
                    <a:cubicBezTo>
                      <a:pt x="287937" y="162331"/>
                      <a:pt x="302962" y="162331"/>
                      <a:pt x="312229" y="171598"/>
                    </a:cubicBezTo>
                    <a:lnTo>
                      <a:pt x="312228" y="171598"/>
                    </a:lnTo>
                    <a:cubicBezTo>
                      <a:pt x="321495" y="180865"/>
                      <a:pt x="321495" y="195890"/>
                      <a:pt x="312228" y="205156"/>
                    </a:cubicBezTo>
                    <a:lnTo>
                      <a:pt x="224657" y="298142"/>
                    </a:lnTo>
                    <a:cubicBezTo>
                      <a:pt x="220648" y="317731"/>
                      <a:pt x="209978" y="334893"/>
                      <a:pt x="195116" y="347158"/>
                    </a:cubicBezTo>
                    <a:lnTo>
                      <a:pt x="185724" y="352546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四角形: 上の 2 つの角を丸める 66">
                <a:extLst>
                  <a:ext uri="{FF2B5EF4-FFF2-40B4-BE49-F238E27FC236}">
                    <a16:creationId xmlns:a16="http://schemas.microsoft.com/office/drawing/2014/main" id="{7A967A6B-790B-4D0E-92B5-8AF8946D0DEB}"/>
                  </a:ext>
                </a:extLst>
              </p:cNvPr>
              <p:cNvSpPr/>
              <p:nvPr/>
            </p:nvSpPr>
            <p:spPr>
              <a:xfrm rot="1800000">
                <a:off x="8168407" y="4868053"/>
                <a:ext cx="216836" cy="40824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13452241-1A97-4557-9397-E30E9177CA3C}"/>
                </a:ext>
              </a:extLst>
            </p:cNvPr>
            <p:cNvGrpSpPr/>
            <p:nvPr/>
          </p:nvGrpSpPr>
          <p:grpSpPr>
            <a:xfrm rot="1800000">
              <a:off x="7695246" y="1068611"/>
              <a:ext cx="989449" cy="779818"/>
              <a:chOff x="7564784" y="4086841"/>
              <a:chExt cx="989449" cy="779818"/>
            </a:xfrm>
          </p:grpSpPr>
          <p:sp>
            <p:nvSpPr>
              <p:cNvPr id="57" name="楕円 95">
                <a:extLst>
                  <a:ext uri="{FF2B5EF4-FFF2-40B4-BE49-F238E27FC236}">
                    <a16:creationId xmlns:a16="http://schemas.microsoft.com/office/drawing/2014/main" id="{CCD46257-882A-4D6D-9731-55EB726A1ECA}"/>
                  </a:ext>
                </a:extLst>
              </p:cNvPr>
              <p:cNvSpPr/>
              <p:nvPr/>
            </p:nvSpPr>
            <p:spPr>
              <a:xfrm rot="19800000">
                <a:off x="7705158" y="4659043"/>
                <a:ext cx="136572" cy="159964"/>
              </a:xfrm>
              <a:custGeom>
                <a:avLst/>
                <a:gdLst>
                  <a:gd name="connsiteX0" fmla="*/ 0 w 173074"/>
                  <a:gd name="connsiteY0" fmla="*/ 165790 h 331579"/>
                  <a:gd name="connsiteX1" fmla="*/ 86537 w 173074"/>
                  <a:gd name="connsiteY1" fmla="*/ 0 h 331579"/>
                  <a:gd name="connsiteX2" fmla="*/ 173074 w 173074"/>
                  <a:gd name="connsiteY2" fmla="*/ 165790 h 331579"/>
                  <a:gd name="connsiteX3" fmla="*/ 86537 w 173074"/>
                  <a:gd name="connsiteY3" fmla="*/ 331580 h 331579"/>
                  <a:gd name="connsiteX4" fmla="*/ 0 w 173074"/>
                  <a:gd name="connsiteY4" fmla="*/ 165790 h 331579"/>
                  <a:gd name="connsiteX0" fmla="*/ 0 w 173074"/>
                  <a:gd name="connsiteY0" fmla="*/ 165790 h 186514"/>
                  <a:gd name="connsiteX1" fmla="*/ 86537 w 173074"/>
                  <a:gd name="connsiteY1" fmla="*/ 0 h 186514"/>
                  <a:gd name="connsiteX2" fmla="*/ 173074 w 173074"/>
                  <a:gd name="connsiteY2" fmla="*/ 165790 h 186514"/>
                  <a:gd name="connsiteX3" fmla="*/ 0 w 173074"/>
                  <a:gd name="connsiteY3" fmla="*/ 165790 h 186514"/>
                  <a:gd name="connsiteX0" fmla="*/ 6831 w 179905"/>
                  <a:gd name="connsiteY0" fmla="*/ 165790 h 197941"/>
                  <a:gd name="connsiteX1" fmla="*/ 93368 w 179905"/>
                  <a:gd name="connsiteY1" fmla="*/ 0 h 197941"/>
                  <a:gd name="connsiteX2" fmla="*/ 179905 w 179905"/>
                  <a:gd name="connsiteY2" fmla="*/ 165790 h 197941"/>
                  <a:gd name="connsiteX3" fmla="*/ 6831 w 179905"/>
                  <a:gd name="connsiteY3" fmla="*/ 165790 h 197941"/>
                  <a:gd name="connsiteX0" fmla="*/ 477 w 173558"/>
                  <a:gd name="connsiteY0" fmla="*/ 203890 h 227056"/>
                  <a:gd name="connsiteX1" fmla="*/ 127495 w 173558"/>
                  <a:gd name="connsiteY1" fmla="*/ 0 h 227056"/>
                  <a:gd name="connsiteX2" fmla="*/ 173551 w 173558"/>
                  <a:gd name="connsiteY2" fmla="*/ 203890 h 227056"/>
                  <a:gd name="connsiteX3" fmla="*/ 477 w 173558"/>
                  <a:gd name="connsiteY3" fmla="*/ 203890 h 227056"/>
                  <a:gd name="connsiteX0" fmla="*/ 2534 w 175615"/>
                  <a:gd name="connsiteY0" fmla="*/ 203890 h 234288"/>
                  <a:gd name="connsiteX1" fmla="*/ 129552 w 175615"/>
                  <a:gd name="connsiteY1" fmla="*/ 0 h 234288"/>
                  <a:gd name="connsiteX2" fmla="*/ 175608 w 175615"/>
                  <a:gd name="connsiteY2" fmla="*/ 203890 h 234288"/>
                  <a:gd name="connsiteX3" fmla="*/ 2534 w 175615"/>
                  <a:gd name="connsiteY3" fmla="*/ 203890 h 234288"/>
                  <a:gd name="connsiteX0" fmla="*/ 2185 w 175259"/>
                  <a:gd name="connsiteY0" fmla="*/ 184035 h 224032"/>
                  <a:gd name="connsiteX1" fmla="*/ 129203 w 175259"/>
                  <a:gd name="connsiteY1" fmla="*/ 59 h 224032"/>
                  <a:gd name="connsiteX2" fmla="*/ 175259 w 175259"/>
                  <a:gd name="connsiteY2" fmla="*/ 203949 h 224032"/>
                  <a:gd name="connsiteX3" fmla="*/ 2185 w 175259"/>
                  <a:gd name="connsiteY3" fmla="*/ 184035 h 224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5259" h="224032">
                    <a:moveTo>
                      <a:pt x="2185" y="184035"/>
                    </a:moveTo>
                    <a:cubicBezTo>
                      <a:pt x="-17397" y="132351"/>
                      <a:pt x="100357" y="-3260"/>
                      <a:pt x="129203" y="59"/>
                    </a:cubicBezTo>
                    <a:cubicBezTo>
                      <a:pt x="158049" y="3378"/>
                      <a:pt x="175259" y="112386"/>
                      <a:pt x="175259" y="203949"/>
                    </a:cubicBezTo>
                    <a:cubicBezTo>
                      <a:pt x="160836" y="231581"/>
                      <a:pt x="21767" y="235719"/>
                      <a:pt x="2185" y="184035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AA863D95-EDBE-4E7D-B2D6-C02CF264A72D}"/>
                  </a:ext>
                </a:extLst>
              </p:cNvPr>
              <p:cNvSpPr/>
              <p:nvPr/>
            </p:nvSpPr>
            <p:spPr>
              <a:xfrm rot="19800000">
                <a:off x="7697400" y="4086841"/>
                <a:ext cx="737535" cy="779818"/>
              </a:xfrm>
              <a:custGeom>
                <a:avLst/>
                <a:gdLst>
                  <a:gd name="connsiteX0" fmla="*/ 656151 w 841700"/>
                  <a:gd name="connsiteY0" fmla="*/ 75995 h 889954"/>
                  <a:gd name="connsiteX1" fmla="*/ 841700 w 841700"/>
                  <a:gd name="connsiteY1" fmla="*/ 444977 h 889954"/>
                  <a:gd name="connsiteX2" fmla="*/ 420850 w 841700"/>
                  <a:gd name="connsiteY2" fmla="*/ 889954 h 889954"/>
                  <a:gd name="connsiteX3" fmla="*/ 185549 w 841700"/>
                  <a:gd name="connsiteY3" fmla="*/ 813959 h 889954"/>
                  <a:gd name="connsiteX4" fmla="*/ 150185 w 841700"/>
                  <a:gd name="connsiteY4" fmla="*/ 783109 h 889954"/>
                  <a:gd name="connsiteX5" fmla="*/ 153951 w 841700"/>
                  <a:gd name="connsiteY5" fmla="*/ 776806 h 889954"/>
                  <a:gd name="connsiteX6" fmla="*/ 181520 w 841700"/>
                  <a:gd name="connsiteY6" fmla="*/ 654871 h 889954"/>
                  <a:gd name="connsiteX7" fmla="*/ 51907 w 841700"/>
                  <a:gd name="connsiteY7" fmla="*/ 654871 h 889954"/>
                  <a:gd name="connsiteX8" fmla="*/ 33072 w 841700"/>
                  <a:gd name="connsiteY8" fmla="*/ 618182 h 889954"/>
                  <a:gd name="connsiteX9" fmla="*/ 0 w 841700"/>
                  <a:gd name="connsiteY9" fmla="*/ 444977 h 889954"/>
                  <a:gd name="connsiteX10" fmla="*/ 420850 w 841700"/>
                  <a:gd name="connsiteY10" fmla="*/ 0 h 889954"/>
                  <a:gd name="connsiteX11" fmla="*/ 656151 w 841700"/>
                  <a:gd name="connsiteY11" fmla="*/ 75995 h 889954"/>
                  <a:gd name="connsiteX0" fmla="*/ 656151 w 841700"/>
                  <a:gd name="connsiteY0" fmla="*/ 75995 h 889954"/>
                  <a:gd name="connsiteX1" fmla="*/ 841700 w 841700"/>
                  <a:gd name="connsiteY1" fmla="*/ 444977 h 889954"/>
                  <a:gd name="connsiteX2" fmla="*/ 420850 w 841700"/>
                  <a:gd name="connsiteY2" fmla="*/ 889954 h 889954"/>
                  <a:gd name="connsiteX3" fmla="*/ 185549 w 841700"/>
                  <a:gd name="connsiteY3" fmla="*/ 813959 h 889954"/>
                  <a:gd name="connsiteX4" fmla="*/ 150185 w 841700"/>
                  <a:gd name="connsiteY4" fmla="*/ 783109 h 889954"/>
                  <a:gd name="connsiteX5" fmla="*/ 181520 w 841700"/>
                  <a:gd name="connsiteY5" fmla="*/ 654871 h 889954"/>
                  <a:gd name="connsiteX6" fmla="*/ 51907 w 841700"/>
                  <a:gd name="connsiteY6" fmla="*/ 654871 h 889954"/>
                  <a:gd name="connsiteX7" fmla="*/ 33072 w 841700"/>
                  <a:gd name="connsiteY7" fmla="*/ 618182 h 889954"/>
                  <a:gd name="connsiteX8" fmla="*/ 0 w 841700"/>
                  <a:gd name="connsiteY8" fmla="*/ 444977 h 889954"/>
                  <a:gd name="connsiteX9" fmla="*/ 420850 w 841700"/>
                  <a:gd name="connsiteY9" fmla="*/ 0 h 889954"/>
                  <a:gd name="connsiteX10" fmla="*/ 656151 w 841700"/>
                  <a:gd name="connsiteY10" fmla="*/ 75995 h 8899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41700" h="889954">
                    <a:moveTo>
                      <a:pt x="656151" y="75995"/>
                    </a:moveTo>
                    <a:cubicBezTo>
                      <a:pt x="768098" y="155961"/>
                      <a:pt x="841700" y="291381"/>
                      <a:pt x="841700" y="444977"/>
                    </a:cubicBezTo>
                    <a:cubicBezTo>
                      <a:pt x="841700" y="690731"/>
                      <a:pt x="653279" y="889954"/>
                      <a:pt x="420850" y="889954"/>
                    </a:cubicBezTo>
                    <a:cubicBezTo>
                      <a:pt x="333689" y="889954"/>
                      <a:pt x="252717" y="861938"/>
                      <a:pt x="185549" y="813959"/>
                    </a:cubicBezTo>
                    <a:lnTo>
                      <a:pt x="150185" y="783109"/>
                    </a:lnTo>
                    <a:lnTo>
                      <a:pt x="181520" y="654871"/>
                    </a:lnTo>
                    <a:lnTo>
                      <a:pt x="51907" y="654871"/>
                    </a:lnTo>
                    <a:lnTo>
                      <a:pt x="33072" y="618182"/>
                    </a:lnTo>
                    <a:cubicBezTo>
                      <a:pt x="11776" y="564946"/>
                      <a:pt x="0" y="506416"/>
                      <a:pt x="0" y="444977"/>
                    </a:cubicBezTo>
                    <a:cubicBezTo>
                      <a:pt x="0" y="199223"/>
                      <a:pt x="188421" y="0"/>
                      <a:pt x="420850" y="0"/>
                    </a:cubicBezTo>
                    <a:cubicBezTo>
                      <a:pt x="508011" y="0"/>
                      <a:pt x="588983" y="28016"/>
                      <a:pt x="656151" y="75995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月 58">
                <a:extLst>
                  <a:ext uri="{FF2B5EF4-FFF2-40B4-BE49-F238E27FC236}">
                    <a16:creationId xmlns:a16="http://schemas.microsoft.com/office/drawing/2014/main" id="{BEC32FB4-D3B4-4694-9034-B1F868DFDD78}"/>
                  </a:ext>
                </a:extLst>
              </p:cNvPr>
              <p:cNvSpPr/>
              <p:nvPr/>
            </p:nvSpPr>
            <p:spPr>
              <a:xfrm rot="3600000">
                <a:off x="7740606" y="4396038"/>
                <a:ext cx="41638" cy="136572"/>
              </a:xfrm>
              <a:prstGeom prst="moon">
                <a:avLst>
                  <a:gd name="adj" fmla="val 64970"/>
                </a:avLst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楕円 59">
                <a:extLst>
                  <a:ext uri="{FF2B5EF4-FFF2-40B4-BE49-F238E27FC236}">
                    <a16:creationId xmlns:a16="http://schemas.microsoft.com/office/drawing/2014/main" id="{773C64BD-7239-435B-B315-F598B8EC420C}"/>
                  </a:ext>
                </a:extLst>
              </p:cNvPr>
              <p:cNvSpPr/>
              <p:nvPr/>
            </p:nvSpPr>
            <p:spPr>
              <a:xfrm rot="19800000">
                <a:off x="7759962" y="4488151"/>
                <a:ext cx="137059" cy="184667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楕円 60">
                <a:extLst>
                  <a:ext uri="{FF2B5EF4-FFF2-40B4-BE49-F238E27FC236}">
                    <a16:creationId xmlns:a16="http://schemas.microsoft.com/office/drawing/2014/main" id="{3E272359-E2DD-4BF3-842C-40B7AEFEE982}"/>
                  </a:ext>
                </a:extLst>
              </p:cNvPr>
              <p:cNvSpPr/>
              <p:nvPr/>
            </p:nvSpPr>
            <p:spPr>
              <a:xfrm rot="19800000">
                <a:off x="7768867" y="4554227"/>
                <a:ext cx="68695" cy="81700"/>
              </a:xfrm>
              <a:prstGeom prst="ellipse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E1821539-3F7E-41CC-9B98-2ED333FFE2A6}"/>
                  </a:ext>
                </a:extLst>
              </p:cNvPr>
              <p:cNvSpPr/>
              <p:nvPr/>
            </p:nvSpPr>
            <p:spPr>
              <a:xfrm>
                <a:off x="7564784" y="4092108"/>
                <a:ext cx="989449" cy="544466"/>
              </a:xfrm>
              <a:custGeom>
                <a:avLst/>
                <a:gdLst>
                  <a:gd name="connsiteX0" fmla="*/ 591164 w 1129192"/>
                  <a:gd name="connsiteY0" fmla="*/ 1954 h 621363"/>
                  <a:gd name="connsiteX1" fmla="*/ 936344 w 1129192"/>
                  <a:gd name="connsiteY1" fmla="*/ 228727 h 621363"/>
                  <a:gd name="connsiteX2" fmla="*/ 998495 w 1129192"/>
                  <a:gd name="connsiteY2" fmla="*/ 480123 h 621363"/>
                  <a:gd name="connsiteX3" fmla="*/ 997919 w 1129192"/>
                  <a:gd name="connsiteY3" fmla="*/ 484236 h 621363"/>
                  <a:gd name="connsiteX4" fmla="*/ 1023650 w 1129192"/>
                  <a:gd name="connsiteY4" fmla="*/ 480214 h 621363"/>
                  <a:gd name="connsiteX5" fmla="*/ 1111824 w 1129192"/>
                  <a:gd name="connsiteY5" fmla="*/ 434695 h 621363"/>
                  <a:gd name="connsiteX6" fmla="*/ 1077749 w 1129192"/>
                  <a:gd name="connsiteY6" fmla="*/ 536307 h 621363"/>
                  <a:gd name="connsiteX7" fmla="*/ 1050623 w 1129192"/>
                  <a:gd name="connsiteY7" fmla="*/ 549781 h 621363"/>
                  <a:gd name="connsiteX8" fmla="*/ 1080030 w 1129192"/>
                  <a:gd name="connsiteY8" fmla="*/ 562803 h 621363"/>
                  <a:gd name="connsiteX9" fmla="*/ 1129192 w 1129192"/>
                  <a:gd name="connsiteY9" fmla="*/ 572872 h 621363"/>
                  <a:gd name="connsiteX10" fmla="*/ 996756 w 1129192"/>
                  <a:gd name="connsiteY10" fmla="*/ 608358 h 621363"/>
                  <a:gd name="connsiteX11" fmla="*/ 977233 w 1129192"/>
                  <a:gd name="connsiteY11" fmla="*/ 591138 h 621363"/>
                  <a:gd name="connsiteX12" fmla="*/ 974691 w 1129192"/>
                  <a:gd name="connsiteY12" fmla="*/ 598563 h 621363"/>
                  <a:gd name="connsiteX13" fmla="*/ 935986 w 1129192"/>
                  <a:gd name="connsiteY13" fmla="*/ 606586 h 621363"/>
                  <a:gd name="connsiteX14" fmla="*/ 633800 w 1129192"/>
                  <a:gd name="connsiteY14" fmla="*/ 445271 h 621363"/>
                  <a:gd name="connsiteX15" fmla="*/ 592551 w 1129192"/>
                  <a:gd name="connsiteY15" fmla="*/ 327238 h 621363"/>
                  <a:gd name="connsiteX16" fmla="*/ 590718 w 1129192"/>
                  <a:gd name="connsiteY16" fmla="*/ 292111 h 621363"/>
                  <a:gd name="connsiteX17" fmla="*/ 588990 w 1129192"/>
                  <a:gd name="connsiteY17" fmla="*/ 291478 h 621363"/>
                  <a:gd name="connsiteX18" fmla="*/ 587278 w 1129192"/>
                  <a:gd name="connsiteY18" fmla="*/ 293988 h 621363"/>
                  <a:gd name="connsiteX19" fmla="*/ 315445 w 1129192"/>
                  <a:gd name="connsiteY19" fmla="*/ 369020 h 621363"/>
                  <a:gd name="connsiteX20" fmla="*/ 183268 w 1129192"/>
                  <a:gd name="connsiteY20" fmla="*/ 292255 h 621363"/>
                  <a:gd name="connsiteX21" fmla="*/ 181350 w 1129192"/>
                  <a:gd name="connsiteY21" fmla="*/ 289870 h 621363"/>
                  <a:gd name="connsiteX22" fmla="*/ 165503 w 1129192"/>
                  <a:gd name="connsiteY22" fmla="*/ 313374 h 621363"/>
                  <a:gd name="connsiteX23" fmla="*/ 96950 w 1129192"/>
                  <a:gd name="connsiteY23" fmla="*/ 341769 h 621363"/>
                  <a:gd name="connsiteX24" fmla="*/ 0 w 1129192"/>
                  <a:gd name="connsiteY24" fmla="*/ 244820 h 621363"/>
                  <a:gd name="connsiteX25" fmla="*/ 72172 w 1129192"/>
                  <a:gd name="connsiteY25" fmla="*/ 264645 h 621363"/>
                  <a:gd name="connsiteX26" fmla="*/ 91207 w 1129192"/>
                  <a:gd name="connsiteY26" fmla="*/ 265153 h 621363"/>
                  <a:gd name="connsiteX27" fmla="*/ 83187 w 1129192"/>
                  <a:gd name="connsiteY27" fmla="*/ 259827 h 621363"/>
                  <a:gd name="connsiteX28" fmla="*/ 83187 w 1129192"/>
                  <a:gd name="connsiteY28" fmla="*/ 122719 h 621363"/>
                  <a:gd name="connsiteX29" fmla="*/ 175414 w 1129192"/>
                  <a:gd name="connsiteY29" fmla="*/ 237377 h 621363"/>
                  <a:gd name="connsiteX30" fmla="*/ 182376 w 1129192"/>
                  <a:gd name="connsiteY30" fmla="*/ 240859 h 621363"/>
                  <a:gd name="connsiteX31" fmla="*/ 183610 w 1129192"/>
                  <a:gd name="connsiteY31" fmla="*/ 237255 h 621363"/>
                  <a:gd name="connsiteX32" fmla="*/ 349389 w 1129192"/>
                  <a:gd name="connsiteY32" fmla="*/ 53791 h 621363"/>
                  <a:gd name="connsiteX33" fmla="*/ 591164 w 1129192"/>
                  <a:gd name="connsiteY33" fmla="*/ 1954 h 621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29192" h="621363">
                    <a:moveTo>
                      <a:pt x="591164" y="1954"/>
                    </a:moveTo>
                    <a:cubicBezTo>
                      <a:pt x="728095" y="15233"/>
                      <a:pt x="859546" y="95709"/>
                      <a:pt x="936344" y="228727"/>
                    </a:cubicBezTo>
                    <a:cubicBezTo>
                      <a:pt x="982423" y="308538"/>
                      <a:pt x="1002284" y="395930"/>
                      <a:pt x="998495" y="480123"/>
                    </a:cubicBezTo>
                    <a:lnTo>
                      <a:pt x="997919" y="484236"/>
                    </a:lnTo>
                    <a:lnTo>
                      <a:pt x="1023650" y="480214"/>
                    </a:lnTo>
                    <a:cubicBezTo>
                      <a:pt x="1055608" y="471651"/>
                      <a:pt x="1085742" y="456278"/>
                      <a:pt x="1111824" y="434695"/>
                    </a:cubicBezTo>
                    <a:cubicBezTo>
                      <a:pt x="1122217" y="473485"/>
                      <a:pt x="1107551" y="513085"/>
                      <a:pt x="1077749" y="536307"/>
                    </a:cubicBezTo>
                    <a:lnTo>
                      <a:pt x="1050623" y="549781"/>
                    </a:lnTo>
                    <a:lnTo>
                      <a:pt x="1080030" y="562803"/>
                    </a:lnTo>
                    <a:cubicBezTo>
                      <a:pt x="1095869" y="567878"/>
                      <a:pt x="1112340" y="571282"/>
                      <a:pt x="1129192" y="572872"/>
                    </a:cubicBezTo>
                    <a:cubicBezTo>
                      <a:pt x="1102420" y="619243"/>
                      <a:pt x="1043127" y="635131"/>
                      <a:pt x="996756" y="608358"/>
                    </a:cubicBezTo>
                    <a:lnTo>
                      <a:pt x="977233" y="591138"/>
                    </a:lnTo>
                    <a:lnTo>
                      <a:pt x="974691" y="598563"/>
                    </a:lnTo>
                    <a:lnTo>
                      <a:pt x="935986" y="606586"/>
                    </a:lnTo>
                    <a:cubicBezTo>
                      <a:pt x="819893" y="618290"/>
                      <a:pt x="699162" y="558482"/>
                      <a:pt x="633800" y="445271"/>
                    </a:cubicBezTo>
                    <a:cubicBezTo>
                      <a:pt x="612012" y="407534"/>
                      <a:pt x="598440" y="367437"/>
                      <a:pt x="592551" y="327238"/>
                    </a:cubicBezTo>
                    <a:lnTo>
                      <a:pt x="590718" y="292111"/>
                    </a:lnTo>
                    <a:lnTo>
                      <a:pt x="588990" y="291478"/>
                    </a:lnTo>
                    <a:lnTo>
                      <a:pt x="587278" y="293988"/>
                    </a:lnTo>
                    <a:cubicBezTo>
                      <a:pt x="526858" y="364695"/>
                      <a:pt x="421027" y="397311"/>
                      <a:pt x="315445" y="369020"/>
                    </a:cubicBezTo>
                    <a:cubicBezTo>
                      <a:pt x="262655" y="354875"/>
                      <a:pt x="217424" y="327512"/>
                      <a:pt x="183268" y="292255"/>
                    </a:cubicBezTo>
                    <a:lnTo>
                      <a:pt x="181350" y="289870"/>
                    </a:lnTo>
                    <a:lnTo>
                      <a:pt x="165503" y="313374"/>
                    </a:lnTo>
                    <a:cubicBezTo>
                      <a:pt x="147959" y="330918"/>
                      <a:pt x="123721" y="341769"/>
                      <a:pt x="96950" y="341769"/>
                    </a:cubicBezTo>
                    <a:cubicBezTo>
                      <a:pt x="43406" y="341769"/>
                      <a:pt x="1" y="298364"/>
                      <a:pt x="0" y="244820"/>
                    </a:cubicBezTo>
                    <a:cubicBezTo>
                      <a:pt x="23084" y="255393"/>
                      <a:pt x="47466" y="262002"/>
                      <a:pt x="72172" y="264645"/>
                    </a:cubicBezTo>
                    <a:lnTo>
                      <a:pt x="91207" y="265153"/>
                    </a:lnTo>
                    <a:lnTo>
                      <a:pt x="83187" y="259827"/>
                    </a:lnTo>
                    <a:cubicBezTo>
                      <a:pt x="45326" y="221965"/>
                      <a:pt x="45326" y="160581"/>
                      <a:pt x="83187" y="122719"/>
                    </a:cubicBezTo>
                    <a:cubicBezTo>
                      <a:pt x="100880" y="170318"/>
                      <a:pt x="133457" y="210372"/>
                      <a:pt x="175414" y="237377"/>
                    </a:cubicBezTo>
                    <a:lnTo>
                      <a:pt x="182376" y="240859"/>
                    </a:lnTo>
                    <a:lnTo>
                      <a:pt x="183610" y="237255"/>
                    </a:lnTo>
                    <a:cubicBezTo>
                      <a:pt x="217790" y="162119"/>
                      <a:pt x="273906" y="97371"/>
                      <a:pt x="349389" y="53791"/>
                    </a:cubicBezTo>
                    <a:cubicBezTo>
                      <a:pt x="424872" y="10210"/>
                      <a:pt x="509004" y="-6014"/>
                      <a:pt x="591164" y="1954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A666BA23-F153-4548-A849-FFF07EA3911A}"/>
                  </a:ext>
                </a:extLst>
              </p:cNvPr>
              <p:cNvSpPr/>
              <p:nvPr/>
            </p:nvSpPr>
            <p:spPr>
              <a:xfrm rot="19800000">
                <a:off x="8056311" y="4302664"/>
                <a:ext cx="184384" cy="264624"/>
              </a:xfrm>
              <a:custGeom>
                <a:avLst/>
                <a:gdLst>
                  <a:gd name="connsiteX0" fmla="*/ 182562 w 452437"/>
                  <a:gd name="connsiteY0" fmla="*/ 0 h 595356"/>
                  <a:gd name="connsiteX1" fmla="*/ 452437 w 452437"/>
                  <a:gd name="connsiteY1" fmla="*/ 297678 h 595356"/>
                  <a:gd name="connsiteX2" fmla="*/ 182562 w 452437"/>
                  <a:gd name="connsiteY2" fmla="*/ 595356 h 595356"/>
                  <a:gd name="connsiteX3" fmla="*/ 31672 w 452437"/>
                  <a:gd name="connsiteY3" fmla="*/ 544517 h 595356"/>
                  <a:gd name="connsiteX4" fmla="*/ 0 w 452437"/>
                  <a:gd name="connsiteY4" fmla="*/ 515693 h 595356"/>
                  <a:gd name="connsiteX5" fmla="*/ 8268 w 452437"/>
                  <a:gd name="connsiteY5" fmla="*/ 508168 h 595356"/>
                  <a:gd name="connsiteX6" fmla="*/ 87312 w 452437"/>
                  <a:gd name="connsiteY6" fmla="*/ 297678 h 595356"/>
                  <a:gd name="connsiteX7" fmla="*/ 8268 w 452437"/>
                  <a:gd name="connsiteY7" fmla="*/ 87188 h 595356"/>
                  <a:gd name="connsiteX8" fmla="*/ 0 w 452437"/>
                  <a:gd name="connsiteY8" fmla="*/ 79663 h 595356"/>
                  <a:gd name="connsiteX9" fmla="*/ 31672 w 452437"/>
                  <a:gd name="connsiteY9" fmla="*/ 50839 h 595356"/>
                  <a:gd name="connsiteX10" fmla="*/ 182562 w 452437"/>
                  <a:gd name="connsiteY10" fmla="*/ 0 h 595356"/>
                  <a:gd name="connsiteX0" fmla="*/ 87312 w 452437"/>
                  <a:gd name="connsiteY0" fmla="*/ 297678 h 595356"/>
                  <a:gd name="connsiteX1" fmla="*/ 8268 w 452437"/>
                  <a:gd name="connsiteY1" fmla="*/ 87188 h 595356"/>
                  <a:gd name="connsiteX2" fmla="*/ 0 w 452437"/>
                  <a:gd name="connsiteY2" fmla="*/ 79663 h 595356"/>
                  <a:gd name="connsiteX3" fmla="*/ 31672 w 452437"/>
                  <a:gd name="connsiteY3" fmla="*/ 50839 h 595356"/>
                  <a:gd name="connsiteX4" fmla="*/ 182562 w 452437"/>
                  <a:gd name="connsiteY4" fmla="*/ 0 h 595356"/>
                  <a:gd name="connsiteX5" fmla="*/ 452437 w 452437"/>
                  <a:gd name="connsiteY5" fmla="*/ 297678 h 595356"/>
                  <a:gd name="connsiteX6" fmla="*/ 182562 w 452437"/>
                  <a:gd name="connsiteY6" fmla="*/ 595356 h 595356"/>
                  <a:gd name="connsiteX7" fmla="*/ 31672 w 452437"/>
                  <a:gd name="connsiteY7" fmla="*/ 544517 h 595356"/>
                  <a:gd name="connsiteX8" fmla="*/ 0 w 452437"/>
                  <a:gd name="connsiteY8" fmla="*/ 515693 h 595356"/>
                  <a:gd name="connsiteX9" fmla="*/ 8268 w 452437"/>
                  <a:gd name="connsiteY9" fmla="*/ 508168 h 595356"/>
                  <a:gd name="connsiteX10" fmla="*/ 178752 w 452437"/>
                  <a:gd name="connsiteY10" fmla="*/ 389118 h 595356"/>
                  <a:gd name="connsiteX0" fmla="*/ 87312 w 452437"/>
                  <a:gd name="connsiteY0" fmla="*/ 297678 h 595356"/>
                  <a:gd name="connsiteX1" fmla="*/ 8268 w 452437"/>
                  <a:gd name="connsiteY1" fmla="*/ 87188 h 595356"/>
                  <a:gd name="connsiteX2" fmla="*/ 0 w 452437"/>
                  <a:gd name="connsiteY2" fmla="*/ 79663 h 595356"/>
                  <a:gd name="connsiteX3" fmla="*/ 31672 w 452437"/>
                  <a:gd name="connsiteY3" fmla="*/ 50839 h 595356"/>
                  <a:gd name="connsiteX4" fmla="*/ 182562 w 452437"/>
                  <a:gd name="connsiteY4" fmla="*/ 0 h 595356"/>
                  <a:gd name="connsiteX5" fmla="*/ 452437 w 452437"/>
                  <a:gd name="connsiteY5" fmla="*/ 297678 h 595356"/>
                  <a:gd name="connsiteX6" fmla="*/ 182562 w 452437"/>
                  <a:gd name="connsiteY6" fmla="*/ 595356 h 595356"/>
                  <a:gd name="connsiteX7" fmla="*/ 31672 w 452437"/>
                  <a:gd name="connsiteY7" fmla="*/ 544517 h 595356"/>
                  <a:gd name="connsiteX8" fmla="*/ 0 w 452437"/>
                  <a:gd name="connsiteY8" fmla="*/ 515693 h 595356"/>
                  <a:gd name="connsiteX9" fmla="*/ 8268 w 452437"/>
                  <a:gd name="connsiteY9" fmla="*/ 508168 h 595356"/>
                  <a:gd name="connsiteX0" fmla="*/ 8268 w 452437"/>
                  <a:gd name="connsiteY0" fmla="*/ 87188 h 595356"/>
                  <a:gd name="connsiteX1" fmla="*/ 0 w 452437"/>
                  <a:gd name="connsiteY1" fmla="*/ 79663 h 595356"/>
                  <a:gd name="connsiteX2" fmla="*/ 31672 w 452437"/>
                  <a:gd name="connsiteY2" fmla="*/ 50839 h 595356"/>
                  <a:gd name="connsiteX3" fmla="*/ 182562 w 452437"/>
                  <a:gd name="connsiteY3" fmla="*/ 0 h 595356"/>
                  <a:gd name="connsiteX4" fmla="*/ 452437 w 452437"/>
                  <a:gd name="connsiteY4" fmla="*/ 297678 h 595356"/>
                  <a:gd name="connsiteX5" fmla="*/ 182562 w 452437"/>
                  <a:gd name="connsiteY5" fmla="*/ 595356 h 595356"/>
                  <a:gd name="connsiteX6" fmla="*/ 31672 w 452437"/>
                  <a:gd name="connsiteY6" fmla="*/ 544517 h 595356"/>
                  <a:gd name="connsiteX7" fmla="*/ 0 w 452437"/>
                  <a:gd name="connsiteY7" fmla="*/ 515693 h 595356"/>
                  <a:gd name="connsiteX8" fmla="*/ 8268 w 452437"/>
                  <a:gd name="connsiteY8" fmla="*/ 508168 h 595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2437" h="595356">
                    <a:moveTo>
                      <a:pt x="8268" y="87188"/>
                    </a:moveTo>
                    <a:lnTo>
                      <a:pt x="0" y="79663"/>
                    </a:lnTo>
                    <a:lnTo>
                      <a:pt x="31672" y="50839"/>
                    </a:lnTo>
                    <a:cubicBezTo>
                      <a:pt x="74745" y="18742"/>
                      <a:pt x="126669" y="0"/>
                      <a:pt x="182562" y="0"/>
                    </a:cubicBezTo>
                    <a:cubicBezTo>
                      <a:pt x="331610" y="0"/>
                      <a:pt x="452437" y="133275"/>
                      <a:pt x="452437" y="297678"/>
                    </a:cubicBezTo>
                    <a:cubicBezTo>
                      <a:pt x="452437" y="462081"/>
                      <a:pt x="331610" y="595356"/>
                      <a:pt x="182562" y="595356"/>
                    </a:cubicBezTo>
                    <a:cubicBezTo>
                      <a:pt x="126669" y="595356"/>
                      <a:pt x="74745" y="576614"/>
                      <a:pt x="31672" y="544517"/>
                    </a:cubicBezTo>
                    <a:lnTo>
                      <a:pt x="0" y="515693"/>
                    </a:lnTo>
                    <a:lnTo>
                      <a:pt x="8268" y="508168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0033FB5F-FD82-4066-A2B0-08D7399AC077}"/>
                  </a:ext>
                </a:extLst>
              </p:cNvPr>
              <p:cNvSpPr/>
              <p:nvPr/>
            </p:nvSpPr>
            <p:spPr>
              <a:xfrm rot="19800000">
                <a:off x="8075623" y="4351100"/>
                <a:ext cx="115088" cy="190253"/>
              </a:xfrm>
              <a:custGeom>
                <a:avLst/>
                <a:gdLst>
                  <a:gd name="connsiteX0" fmla="*/ 182562 w 452437"/>
                  <a:gd name="connsiteY0" fmla="*/ 0 h 595356"/>
                  <a:gd name="connsiteX1" fmla="*/ 452437 w 452437"/>
                  <a:gd name="connsiteY1" fmla="*/ 297678 h 595356"/>
                  <a:gd name="connsiteX2" fmla="*/ 182562 w 452437"/>
                  <a:gd name="connsiteY2" fmla="*/ 595356 h 595356"/>
                  <a:gd name="connsiteX3" fmla="*/ 31672 w 452437"/>
                  <a:gd name="connsiteY3" fmla="*/ 544517 h 595356"/>
                  <a:gd name="connsiteX4" fmla="*/ 0 w 452437"/>
                  <a:gd name="connsiteY4" fmla="*/ 515693 h 595356"/>
                  <a:gd name="connsiteX5" fmla="*/ 8268 w 452437"/>
                  <a:gd name="connsiteY5" fmla="*/ 508168 h 595356"/>
                  <a:gd name="connsiteX6" fmla="*/ 87312 w 452437"/>
                  <a:gd name="connsiteY6" fmla="*/ 297678 h 595356"/>
                  <a:gd name="connsiteX7" fmla="*/ 8268 w 452437"/>
                  <a:gd name="connsiteY7" fmla="*/ 87188 h 595356"/>
                  <a:gd name="connsiteX8" fmla="*/ 0 w 452437"/>
                  <a:gd name="connsiteY8" fmla="*/ 79663 h 595356"/>
                  <a:gd name="connsiteX9" fmla="*/ 31672 w 452437"/>
                  <a:gd name="connsiteY9" fmla="*/ 50839 h 595356"/>
                  <a:gd name="connsiteX10" fmla="*/ 182562 w 452437"/>
                  <a:gd name="connsiteY10" fmla="*/ 0 h 595356"/>
                  <a:gd name="connsiteX0" fmla="*/ 87312 w 452437"/>
                  <a:gd name="connsiteY0" fmla="*/ 297678 h 595356"/>
                  <a:gd name="connsiteX1" fmla="*/ 8268 w 452437"/>
                  <a:gd name="connsiteY1" fmla="*/ 87188 h 595356"/>
                  <a:gd name="connsiteX2" fmla="*/ 0 w 452437"/>
                  <a:gd name="connsiteY2" fmla="*/ 79663 h 595356"/>
                  <a:gd name="connsiteX3" fmla="*/ 31672 w 452437"/>
                  <a:gd name="connsiteY3" fmla="*/ 50839 h 595356"/>
                  <a:gd name="connsiteX4" fmla="*/ 182562 w 452437"/>
                  <a:gd name="connsiteY4" fmla="*/ 0 h 595356"/>
                  <a:gd name="connsiteX5" fmla="*/ 452437 w 452437"/>
                  <a:gd name="connsiteY5" fmla="*/ 297678 h 595356"/>
                  <a:gd name="connsiteX6" fmla="*/ 182562 w 452437"/>
                  <a:gd name="connsiteY6" fmla="*/ 595356 h 595356"/>
                  <a:gd name="connsiteX7" fmla="*/ 31672 w 452437"/>
                  <a:gd name="connsiteY7" fmla="*/ 544517 h 595356"/>
                  <a:gd name="connsiteX8" fmla="*/ 0 w 452437"/>
                  <a:gd name="connsiteY8" fmla="*/ 515693 h 595356"/>
                  <a:gd name="connsiteX9" fmla="*/ 8268 w 452437"/>
                  <a:gd name="connsiteY9" fmla="*/ 508168 h 595356"/>
                  <a:gd name="connsiteX10" fmla="*/ 178752 w 452437"/>
                  <a:gd name="connsiteY10" fmla="*/ 389118 h 595356"/>
                  <a:gd name="connsiteX0" fmla="*/ 87312 w 452437"/>
                  <a:gd name="connsiteY0" fmla="*/ 297678 h 595356"/>
                  <a:gd name="connsiteX1" fmla="*/ 8268 w 452437"/>
                  <a:gd name="connsiteY1" fmla="*/ 87188 h 595356"/>
                  <a:gd name="connsiteX2" fmla="*/ 0 w 452437"/>
                  <a:gd name="connsiteY2" fmla="*/ 79663 h 595356"/>
                  <a:gd name="connsiteX3" fmla="*/ 31672 w 452437"/>
                  <a:gd name="connsiteY3" fmla="*/ 50839 h 595356"/>
                  <a:gd name="connsiteX4" fmla="*/ 182562 w 452437"/>
                  <a:gd name="connsiteY4" fmla="*/ 0 h 595356"/>
                  <a:gd name="connsiteX5" fmla="*/ 452437 w 452437"/>
                  <a:gd name="connsiteY5" fmla="*/ 297678 h 595356"/>
                  <a:gd name="connsiteX6" fmla="*/ 182562 w 452437"/>
                  <a:gd name="connsiteY6" fmla="*/ 595356 h 595356"/>
                  <a:gd name="connsiteX7" fmla="*/ 31672 w 452437"/>
                  <a:gd name="connsiteY7" fmla="*/ 544517 h 595356"/>
                  <a:gd name="connsiteX8" fmla="*/ 0 w 452437"/>
                  <a:gd name="connsiteY8" fmla="*/ 515693 h 595356"/>
                  <a:gd name="connsiteX9" fmla="*/ 8268 w 452437"/>
                  <a:gd name="connsiteY9" fmla="*/ 508168 h 595356"/>
                  <a:gd name="connsiteX0" fmla="*/ 8268 w 452437"/>
                  <a:gd name="connsiteY0" fmla="*/ 87188 h 595356"/>
                  <a:gd name="connsiteX1" fmla="*/ 0 w 452437"/>
                  <a:gd name="connsiteY1" fmla="*/ 79663 h 595356"/>
                  <a:gd name="connsiteX2" fmla="*/ 31672 w 452437"/>
                  <a:gd name="connsiteY2" fmla="*/ 50839 h 595356"/>
                  <a:gd name="connsiteX3" fmla="*/ 182562 w 452437"/>
                  <a:gd name="connsiteY3" fmla="*/ 0 h 595356"/>
                  <a:gd name="connsiteX4" fmla="*/ 452437 w 452437"/>
                  <a:gd name="connsiteY4" fmla="*/ 297678 h 595356"/>
                  <a:gd name="connsiteX5" fmla="*/ 182562 w 452437"/>
                  <a:gd name="connsiteY5" fmla="*/ 595356 h 595356"/>
                  <a:gd name="connsiteX6" fmla="*/ 31672 w 452437"/>
                  <a:gd name="connsiteY6" fmla="*/ 544517 h 595356"/>
                  <a:gd name="connsiteX7" fmla="*/ 0 w 452437"/>
                  <a:gd name="connsiteY7" fmla="*/ 515693 h 595356"/>
                  <a:gd name="connsiteX8" fmla="*/ 8268 w 452437"/>
                  <a:gd name="connsiteY8" fmla="*/ 508168 h 595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2437" h="595356">
                    <a:moveTo>
                      <a:pt x="8268" y="87188"/>
                    </a:moveTo>
                    <a:lnTo>
                      <a:pt x="0" y="79663"/>
                    </a:lnTo>
                    <a:lnTo>
                      <a:pt x="31672" y="50839"/>
                    </a:lnTo>
                    <a:cubicBezTo>
                      <a:pt x="74745" y="18742"/>
                      <a:pt x="126669" y="0"/>
                      <a:pt x="182562" y="0"/>
                    </a:cubicBezTo>
                    <a:cubicBezTo>
                      <a:pt x="331610" y="0"/>
                      <a:pt x="452437" y="133275"/>
                      <a:pt x="452437" y="297678"/>
                    </a:cubicBezTo>
                    <a:cubicBezTo>
                      <a:pt x="452437" y="462081"/>
                      <a:pt x="331610" y="595356"/>
                      <a:pt x="182562" y="595356"/>
                    </a:cubicBezTo>
                    <a:cubicBezTo>
                      <a:pt x="126669" y="595356"/>
                      <a:pt x="74745" y="576614"/>
                      <a:pt x="31672" y="544517"/>
                    </a:cubicBezTo>
                    <a:lnTo>
                      <a:pt x="0" y="515693"/>
                    </a:lnTo>
                    <a:lnTo>
                      <a:pt x="8268" y="508168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8B6AFAF2-0205-41EE-9257-8779A485BCEF}"/>
                  </a:ext>
                </a:extLst>
              </p:cNvPr>
              <p:cNvSpPr/>
              <p:nvPr/>
            </p:nvSpPr>
            <p:spPr>
              <a:xfrm rot="20700000">
                <a:off x="7951968" y="4325724"/>
                <a:ext cx="142562" cy="169613"/>
              </a:xfrm>
              <a:custGeom>
                <a:avLst/>
                <a:gdLst>
                  <a:gd name="connsiteX0" fmla="*/ 4142 w 349252"/>
                  <a:gd name="connsiteY0" fmla="*/ 0 h 390343"/>
                  <a:gd name="connsiteX1" fmla="*/ 6679 w 349252"/>
                  <a:gd name="connsiteY1" fmla="*/ 1351 h 390343"/>
                  <a:gd name="connsiteX2" fmla="*/ 217671 w 349252"/>
                  <a:gd name="connsiteY2" fmla="*/ 58673 h 390343"/>
                  <a:gd name="connsiteX3" fmla="*/ 223793 w 349252"/>
                  <a:gd name="connsiteY3" fmla="*/ 59072 h 390343"/>
                  <a:gd name="connsiteX4" fmla="*/ 230191 w 349252"/>
                  <a:gd name="connsiteY4" fmla="*/ 133816 h 390343"/>
                  <a:gd name="connsiteX5" fmla="*/ 349252 w 349252"/>
                  <a:gd name="connsiteY5" fmla="*/ 390343 h 390343"/>
                  <a:gd name="connsiteX6" fmla="*/ 0 w 349252"/>
                  <a:gd name="connsiteY6" fmla="*/ 41091 h 390343"/>
                  <a:gd name="connsiteX0" fmla="*/ 4142 w 349252"/>
                  <a:gd name="connsiteY0" fmla="*/ 0 h 390343"/>
                  <a:gd name="connsiteX1" fmla="*/ 6679 w 349252"/>
                  <a:gd name="connsiteY1" fmla="*/ 1351 h 390343"/>
                  <a:gd name="connsiteX2" fmla="*/ 100012 w 349252"/>
                  <a:gd name="connsiteY2" fmla="*/ 37917 h 390343"/>
                  <a:gd name="connsiteX3" fmla="*/ 217671 w 349252"/>
                  <a:gd name="connsiteY3" fmla="*/ 58673 h 390343"/>
                  <a:gd name="connsiteX4" fmla="*/ 223793 w 349252"/>
                  <a:gd name="connsiteY4" fmla="*/ 59072 h 390343"/>
                  <a:gd name="connsiteX5" fmla="*/ 230191 w 349252"/>
                  <a:gd name="connsiteY5" fmla="*/ 133816 h 390343"/>
                  <a:gd name="connsiteX6" fmla="*/ 349252 w 349252"/>
                  <a:gd name="connsiteY6" fmla="*/ 390343 h 390343"/>
                  <a:gd name="connsiteX7" fmla="*/ 0 w 349252"/>
                  <a:gd name="connsiteY7" fmla="*/ 41091 h 390343"/>
                  <a:gd name="connsiteX8" fmla="*/ 4142 w 349252"/>
                  <a:gd name="connsiteY8" fmla="*/ 0 h 390343"/>
                  <a:gd name="connsiteX0" fmla="*/ 100012 w 349252"/>
                  <a:gd name="connsiteY0" fmla="*/ 37917 h 390343"/>
                  <a:gd name="connsiteX1" fmla="*/ 217671 w 349252"/>
                  <a:gd name="connsiteY1" fmla="*/ 58673 h 390343"/>
                  <a:gd name="connsiteX2" fmla="*/ 223793 w 349252"/>
                  <a:gd name="connsiteY2" fmla="*/ 59072 h 390343"/>
                  <a:gd name="connsiteX3" fmla="*/ 230191 w 349252"/>
                  <a:gd name="connsiteY3" fmla="*/ 133816 h 390343"/>
                  <a:gd name="connsiteX4" fmla="*/ 349252 w 349252"/>
                  <a:gd name="connsiteY4" fmla="*/ 390343 h 390343"/>
                  <a:gd name="connsiteX5" fmla="*/ 0 w 349252"/>
                  <a:gd name="connsiteY5" fmla="*/ 41091 h 390343"/>
                  <a:gd name="connsiteX6" fmla="*/ 4142 w 349252"/>
                  <a:gd name="connsiteY6" fmla="*/ 0 h 390343"/>
                  <a:gd name="connsiteX7" fmla="*/ 6679 w 349252"/>
                  <a:gd name="connsiteY7" fmla="*/ 1351 h 390343"/>
                  <a:gd name="connsiteX8" fmla="*/ 191452 w 349252"/>
                  <a:gd name="connsiteY8" fmla="*/ 129357 h 390343"/>
                  <a:gd name="connsiteX0" fmla="*/ 100012 w 349252"/>
                  <a:gd name="connsiteY0" fmla="*/ 37917 h 390343"/>
                  <a:gd name="connsiteX1" fmla="*/ 217671 w 349252"/>
                  <a:gd name="connsiteY1" fmla="*/ 58673 h 390343"/>
                  <a:gd name="connsiteX2" fmla="*/ 223793 w 349252"/>
                  <a:gd name="connsiteY2" fmla="*/ 59072 h 390343"/>
                  <a:gd name="connsiteX3" fmla="*/ 230191 w 349252"/>
                  <a:gd name="connsiteY3" fmla="*/ 133816 h 390343"/>
                  <a:gd name="connsiteX4" fmla="*/ 349252 w 349252"/>
                  <a:gd name="connsiteY4" fmla="*/ 390343 h 390343"/>
                  <a:gd name="connsiteX5" fmla="*/ 0 w 349252"/>
                  <a:gd name="connsiteY5" fmla="*/ 41091 h 390343"/>
                  <a:gd name="connsiteX6" fmla="*/ 4142 w 349252"/>
                  <a:gd name="connsiteY6" fmla="*/ 0 h 390343"/>
                  <a:gd name="connsiteX7" fmla="*/ 6679 w 349252"/>
                  <a:gd name="connsiteY7" fmla="*/ 1351 h 390343"/>
                  <a:gd name="connsiteX0" fmla="*/ 217671 w 349252"/>
                  <a:gd name="connsiteY0" fmla="*/ 58673 h 390343"/>
                  <a:gd name="connsiteX1" fmla="*/ 223793 w 349252"/>
                  <a:gd name="connsiteY1" fmla="*/ 59072 h 390343"/>
                  <a:gd name="connsiteX2" fmla="*/ 230191 w 349252"/>
                  <a:gd name="connsiteY2" fmla="*/ 133816 h 390343"/>
                  <a:gd name="connsiteX3" fmla="*/ 349252 w 349252"/>
                  <a:gd name="connsiteY3" fmla="*/ 390343 h 390343"/>
                  <a:gd name="connsiteX4" fmla="*/ 0 w 349252"/>
                  <a:gd name="connsiteY4" fmla="*/ 41091 h 390343"/>
                  <a:gd name="connsiteX5" fmla="*/ 4142 w 349252"/>
                  <a:gd name="connsiteY5" fmla="*/ 0 h 390343"/>
                  <a:gd name="connsiteX6" fmla="*/ 6679 w 349252"/>
                  <a:gd name="connsiteY6" fmla="*/ 1351 h 390343"/>
                  <a:gd name="connsiteX0" fmla="*/ 217671 w 349252"/>
                  <a:gd name="connsiteY0" fmla="*/ 58673 h 390343"/>
                  <a:gd name="connsiteX1" fmla="*/ 223793 w 349252"/>
                  <a:gd name="connsiteY1" fmla="*/ 59072 h 390343"/>
                  <a:gd name="connsiteX2" fmla="*/ 230191 w 349252"/>
                  <a:gd name="connsiteY2" fmla="*/ 133816 h 390343"/>
                  <a:gd name="connsiteX3" fmla="*/ 349252 w 349252"/>
                  <a:gd name="connsiteY3" fmla="*/ 390343 h 390343"/>
                  <a:gd name="connsiteX4" fmla="*/ 0 w 349252"/>
                  <a:gd name="connsiteY4" fmla="*/ 41091 h 390343"/>
                  <a:gd name="connsiteX5" fmla="*/ 4142 w 349252"/>
                  <a:gd name="connsiteY5" fmla="*/ 0 h 390343"/>
                  <a:gd name="connsiteX0" fmla="*/ 217671 w 349252"/>
                  <a:gd name="connsiteY0" fmla="*/ 17582 h 349252"/>
                  <a:gd name="connsiteX1" fmla="*/ 223793 w 349252"/>
                  <a:gd name="connsiteY1" fmla="*/ 17981 h 349252"/>
                  <a:gd name="connsiteX2" fmla="*/ 230191 w 349252"/>
                  <a:gd name="connsiteY2" fmla="*/ 92725 h 349252"/>
                  <a:gd name="connsiteX3" fmla="*/ 349252 w 349252"/>
                  <a:gd name="connsiteY3" fmla="*/ 349252 h 349252"/>
                  <a:gd name="connsiteX4" fmla="*/ 0 w 349252"/>
                  <a:gd name="connsiteY4" fmla="*/ 0 h 349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9252" h="349252">
                    <a:moveTo>
                      <a:pt x="217671" y="17582"/>
                    </a:moveTo>
                    <a:lnTo>
                      <a:pt x="223793" y="17981"/>
                    </a:lnTo>
                    <a:lnTo>
                      <a:pt x="230191" y="92725"/>
                    </a:lnTo>
                    <a:cubicBezTo>
                      <a:pt x="246066" y="184728"/>
                      <a:pt x="285753" y="273484"/>
                      <a:pt x="349252" y="349252"/>
                    </a:cubicBezTo>
                    <a:cubicBezTo>
                      <a:pt x="156365" y="349252"/>
                      <a:pt x="0" y="192887"/>
                      <a:pt x="0" y="0"/>
                    </a:cubicBezTo>
                  </a:path>
                </a:pathLst>
              </a:cu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8DA3F3CD-5162-4A0D-880C-5018C3608431}"/>
                </a:ext>
              </a:extLst>
            </p:cNvPr>
            <p:cNvGrpSpPr/>
            <p:nvPr/>
          </p:nvGrpSpPr>
          <p:grpSpPr>
            <a:xfrm>
              <a:off x="6767493" y="1202307"/>
              <a:ext cx="383408" cy="291748"/>
              <a:chOff x="3380749" y="4781515"/>
              <a:chExt cx="1010063" cy="768590"/>
            </a:xfrm>
          </p:grpSpPr>
          <p:grpSp>
            <p:nvGrpSpPr>
              <p:cNvPr id="44" name="グループ化 43">
                <a:extLst>
                  <a:ext uri="{FF2B5EF4-FFF2-40B4-BE49-F238E27FC236}">
                    <a16:creationId xmlns:a16="http://schemas.microsoft.com/office/drawing/2014/main" id="{42432147-8EA1-4312-BDAE-9488A3787BC0}"/>
                  </a:ext>
                </a:extLst>
              </p:cNvPr>
              <p:cNvGrpSpPr/>
              <p:nvPr/>
            </p:nvGrpSpPr>
            <p:grpSpPr>
              <a:xfrm rot="20924143">
                <a:off x="3388464" y="4784115"/>
                <a:ext cx="697922" cy="527694"/>
                <a:chOff x="3624181" y="4914587"/>
                <a:chExt cx="918937" cy="643030"/>
              </a:xfrm>
            </p:grpSpPr>
            <p:sp>
              <p:nvSpPr>
                <p:cNvPr id="53" name="フリーフォーム: 図形 52">
                  <a:extLst>
                    <a:ext uri="{FF2B5EF4-FFF2-40B4-BE49-F238E27FC236}">
                      <a16:creationId xmlns:a16="http://schemas.microsoft.com/office/drawing/2014/main" id="{29C7437D-FA71-4399-A63F-E2D4E01DC46F}"/>
                    </a:ext>
                  </a:extLst>
                </p:cNvPr>
                <p:cNvSpPr/>
                <p:nvPr/>
              </p:nvSpPr>
              <p:spPr>
                <a:xfrm rot="15300000" flipH="1">
                  <a:off x="3998492" y="5012991"/>
                  <a:ext cx="347575" cy="741677"/>
                </a:xfrm>
                <a:custGeom>
                  <a:avLst/>
                  <a:gdLst>
                    <a:gd name="connsiteX0" fmla="*/ 100476 w 387608"/>
                    <a:gd name="connsiteY0" fmla="*/ 46459 h 598956"/>
                    <a:gd name="connsiteX1" fmla="*/ 6083 w 387608"/>
                    <a:gd name="connsiteY1" fmla="*/ 377635 h 598956"/>
                    <a:gd name="connsiteX2" fmla="*/ 226372 w 387608"/>
                    <a:gd name="connsiteY2" fmla="*/ 465581 h 598956"/>
                    <a:gd name="connsiteX3" fmla="*/ 259427 w 387608"/>
                    <a:gd name="connsiteY3" fmla="*/ 463267 h 598956"/>
                    <a:gd name="connsiteX4" fmla="*/ 262921 w 387608"/>
                    <a:gd name="connsiteY4" fmla="*/ 502428 h 598956"/>
                    <a:gd name="connsiteX5" fmla="*/ 277827 w 387608"/>
                    <a:gd name="connsiteY5" fmla="*/ 584989 h 598956"/>
                    <a:gd name="connsiteX6" fmla="*/ 387444 w 387608"/>
                    <a:gd name="connsiteY6" fmla="*/ 432520 h 598956"/>
                    <a:gd name="connsiteX7" fmla="*/ 371862 w 387608"/>
                    <a:gd name="connsiteY7" fmla="*/ 332331 h 598956"/>
                    <a:gd name="connsiteX8" fmla="*/ 370398 w 387608"/>
                    <a:gd name="connsiteY8" fmla="*/ 328927 h 598956"/>
                    <a:gd name="connsiteX9" fmla="*/ 368343 w 387608"/>
                    <a:gd name="connsiteY9" fmla="*/ 313396 h 598956"/>
                    <a:gd name="connsiteX10" fmla="*/ 153390 w 387608"/>
                    <a:gd name="connsiteY10" fmla="*/ 106 h 598956"/>
                    <a:gd name="connsiteX11" fmla="*/ 100476 w 387608"/>
                    <a:gd name="connsiteY11" fmla="*/ 46459 h 598956"/>
                    <a:gd name="connsiteX0" fmla="*/ 100626 w 387758"/>
                    <a:gd name="connsiteY0" fmla="*/ 46459 h 598956"/>
                    <a:gd name="connsiteX1" fmla="*/ 6233 w 387758"/>
                    <a:gd name="connsiteY1" fmla="*/ 377635 h 598956"/>
                    <a:gd name="connsiteX2" fmla="*/ 259577 w 387758"/>
                    <a:gd name="connsiteY2" fmla="*/ 463267 h 598956"/>
                    <a:gd name="connsiteX3" fmla="*/ 263071 w 387758"/>
                    <a:gd name="connsiteY3" fmla="*/ 502428 h 598956"/>
                    <a:gd name="connsiteX4" fmla="*/ 277977 w 387758"/>
                    <a:gd name="connsiteY4" fmla="*/ 584989 h 598956"/>
                    <a:gd name="connsiteX5" fmla="*/ 387594 w 387758"/>
                    <a:gd name="connsiteY5" fmla="*/ 432520 h 598956"/>
                    <a:gd name="connsiteX6" fmla="*/ 372012 w 387758"/>
                    <a:gd name="connsiteY6" fmla="*/ 332331 h 598956"/>
                    <a:gd name="connsiteX7" fmla="*/ 370548 w 387758"/>
                    <a:gd name="connsiteY7" fmla="*/ 328927 h 598956"/>
                    <a:gd name="connsiteX8" fmla="*/ 368493 w 387758"/>
                    <a:gd name="connsiteY8" fmla="*/ 313396 h 598956"/>
                    <a:gd name="connsiteX9" fmla="*/ 153540 w 387758"/>
                    <a:gd name="connsiteY9" fmla="*/ 106 h 598956"/>
                    <a:gd name="connsiteX10" fmla="*/ 100626 w 387758"/>
                    <a:gd name="connsiteY10" fmla="*/ 46459 h 598956"/>
                    <a:gd name="connsiteX0" fmla="*/ 100626 w 387758"/>
                    <a:gd name="connsiteY0" fmla="*/ 46459 h 598956"/>
                    <a:gd name="connsiteX1" fmla="*/ 6233 w 387758"/>
                    <a:gd name="connsiteY1" fmla="*/ 377635 h 598956"/>
                    <a:gd name="connsiteX2" fmla="*/ 259577 w 387758"/>
                    <a:gd name="connsiteY2" fmla="*/ 463267 h 598956"/>
                    <a:gd name="connsiteX3" fmla="*/ 277977 w 387758"/>
                    <a:gd name="connsiteY3" fmla="*/ 584989 h 598956"/>
                    <a:gd name="connsiteX4" fmla="*/ 387594 w 387758"/>
                    <a:gd name="connsiteY4" fmla="*/ 432520 h 598956"/>
                    <a:gd name="connsiteX5" fmla="*/ 372012 w 387758"/>
                    <a:gd name="connsiteY5" fmla="*/ 332331 h 598956"/>
                    <a:gd name="connsiteX6" fmla="*/ 370548 w 387758"/>
                    <a:gd name="connsiteY6" fmla="*/ 328927 h 598956"/>
                    <a:gd name="connsiteX7" fmla="*/ 368493 w 387758"/>
                    <a:gd name="connsiteY7" fmla="*/ 313396 h 598956"/>
                    <a:gd name="connsiteX8" fmla="*/ 153540 w 387758"/>
                    <a:gd name="connsiteY8" fmla="*/ 106 h 598956"/>
                    <a:gd name="connsiteX9" fmla="*/ 100626 w 387758"/>
                    <a:gd name="connsiteY9" fmla="*/ 46459 h 598956"/>
                    <a:gd name="connsiteX0" fmla="*/ 100626 w 387758"/>
                    <a:gd name="connsiteY0" fmla="*/ 46459 h 598956"/>
                    <a:gd name="connsiteX1" fmla="*/ 6233 w 387758"/>
                    <a:gd name="connsiteY1" fmla="*/ 377635 h 598956"/>
                    <a:gd name="connsiteX2" fmla="*/ 259577 w 387758"/>
                    <a:gd name="connsiteY2" fmla="*/ 463267 h 598956"/>
                    <a:gd name="connsiteX3" fmla="*/ 277977 w 387758"/>
                    <a:gd name="connsiteY3" fmla="*/ 584989 h 598956"/>
                    <a:gd name="connsiteX4" fmla="*/ 387594 w 387758"/>
                    <a:gd name="connsiteY4" fmla="*/ 432520 h 598956"/>
                    <a:gd name="connsiteX5" fmla="*/ 372012 w 387758"/>
                    <a:gd name="connsiteY5" fmla="*/ 332331 h 598956"/>
                    <a:gd name="connsiteX6" fmla="*/ 368493 w 387758"/>
                    <a:gd name="connsiteY6" fmla="*/ 313396 h 598956"/>
                    <a:gd name="connsiteX7" fmla="*/ 153540 w 387758"/>
                    <a:gd name="connsiteY7" fmla="*/ 106 h 598956"/>
                    <a:gd name="connsiteX8" fmla="*/ 100626 w 387758"/>
                    <a:gd name="connsiteY8" fmla="*/ 46459 h 598956"/>
                    <a:gd name="connsiteX0" fmla="*/ 100626 w 398692"/>
                    <a:gd name="connsiteY0" fmla="*/ 46459 h 598956"/>
                    <a:gd name="connsiteX1" fmla="*/ 6233 w 398692"/>
                    <a:gd name="connsiteY1" fmla="*/ 377635 h 598956"/>
                    <a:gd name="connsiteX2" fmla="*/ 259577 w 398692"/>
                    <a:gd name="connsiteY2" fmla="*/ 463267 h 598956"/>
                    <a:gd name="connsiteX3" fmla="*/ 277977 w 398692"/>
                    <a:gd name="connsiteY3" fmla="*/ 584989 h 598956"/>
                    <a:gd name="connsiteX4" fmla="*/ 387594 w 398692"/>
                    <a:gd name="connsiteY4" fmla="*/ 432520 h 598956"/>
                    <a:gd name="connsiteX5" fmla="*/ 368493 w 398692"/>
                    <a:gd name="connsiteY5" fmla="*/ 313396 h 598956"/>
                    <a:gd name="connsiteX6" fmla="*/ 153540 w 398692"/>
                    <a:gd name="connsiteY6" fmla="*/ 106 h 598956"/>
                    <a:gd name="connsiteX7" fmla="*/ 100626 w 398692"/>
                    <a:gd name="connsiteY7" fmla="*/ 46459 h 598956"/>
                    <a:gd name="connsiteX0" fmla="*/ 100626 w 387594"/>
                    <a:gd name="connsiteY0" fmla="*/ 46459 h 598956"/>
                    <a:gd name="connsiteX1" fmla="*/ 6233 w 387594"/>
                    <a:gd name="connsiteY1" fmla="*/ 377635 h 598956"/>
                    <a:gd name="connsiteX2" fmla="*/ 259577 w 387594"/>
                    <a:gd name="connsiteY2" fmla="*/ 463267 h 598956"/>
                    <a:gd name="connsiteX3" fmla="*/ 277977 w 387594"/>
                    <a:gd name="connsiteY3" fmla="*/ 584989 h 598956"/>
                    <a:gd name="connsiteX4" fmla="*/ 387594 w 387594"/>
                    <a:gd name="connsiteY4" fmla="*/ 432520 h 598956"/>
                    <a:gd name="connsiteX5" fmla="*/ 153540 w 387594"/>
                    <a:gd name="connsiteY5" fmla="*/ 106 h 598956"/>
                    <a:gd name="connsiteX6" fmla="*/ 100626 w 387594"/>
                    <a:gd name="connsiteY6" fmla="*/ 46459 h 598956"/>
                    <a:gd name="connsiteX0" fmla="*/ 100626 w 387594"/>
                    <a:gd name="connsiteY0" fmla="*/ 46459 h 598956"/>
                    <a:gd name="connsiteX1" fmla="*/ 6233 w 387594"/>
                    <a:gd name="connsiteY1" fmla="*/ 377635 h 598956"/>
                    <a:gd name="connsiteX2" fmla="*/ 259577 w 387594"/>
                    <a:gd name="connsiteY2" fmla="*/ 463267 h 598956"/>
                    <a:gd name="connsiteX3" fmla="*/ 277977 w 387594"/>
                    <a:gd name="connsiteY3" fmla="*/ 584989 h 598956"/>
                    <a:gd name="connsiteX4" fmla="*/ 387594 w 387594"/>
                    <a:gd name="connsiteY4" fmla="*/ 432520 h 598956"/>
                    <a:gd name="connsiteX5" fmla="*/ 153540 w 387594"/>
                    <a:gd name="connsiteY5" fmla="*/ 106 h 598956"/>
                    <a:gd name="connsiteX6" fmla="*/ 100626 w 387594"/>
                    <a:gd name="connsiteY6" fmla="*/ 46459 h 598956"/>
                    <a:gd name="connsiteX0" fmla="*/ 100626 w 387594"/>
                    <a:gd name="connsiteY0" fmla="*/ 46459 h 598956"/>
                    <a:gd name="connsiteX1" fmla="*/ 6233 w 387594"/>
                    <a:gd name="connsiteY1" fmla="*/ 377635 h 598956"/>
                    <a:gd name="connsiteX2" fmla="*/ 259577 w 387594"/>
                    <a:gd name="connsiteY2" fmla="*/ 463267 h 598956"/>
                    <a:gd name="connsiteX3" fmla="*/ 277977 w 387594"/>
                    <a:gd name="connsiteY3" fmla="*/ 584989 h 598956"/>
                    <a:gd name="connsiteX4" fmla="*/ 387594 w 387594"/>
                    <a:gd name="connsiteY4" fmla="*/ 432520 h 598956"/>
                    <a:gd name="connsiteX5" fmla="*/ 153540 w 387594"/>
                    <a:gd name="connsiteY5" fmla="*/ 106 h 598956"/>
                    <a:gd name="connsiteX6" fmla="*/ 100626 w 387594"/>
                    <a:gd name="connsiteY6" fmla="*/ 46459 h 598956"/>
                    <a:gd name="connsiteX0" fmla="*/ 100626 w 387594"/>
                    <a:gd name="connsiteY0" fmla="*/ 46459 h 745867"/>
                    <a:gd name="connsiteX1" fmla="*/ 6233 w 387594"/>
                    <a:gd name="connsiteY1" fmla="*/ 377635 h 745867"/>
                    <a:gd name="connsiteX2" fmla="*/ 259577 w 387594"/>
                    <a:gd name="connsiteY2" fmla="*/ 463267 h 745867"/>
                    <a:gd name="connsiteX3" fmla="*/ 227076 w 387594"/>
                    <a:gd name="connsiteY3" fmla="*/ 739826 h 745867"/>
                    <a:gd name="connsiteX4" fmla="*/ 387594 w 387594"/>
                    <a:gd name="connsiteY4" fmla="*/ 432520 h 745867"/>
                    <a:gd name="connsiteX5" fmla="*/ 153540 w 387594"/>
                    <a:gd name="connsiteY5" fmla="*/ 106 h 745867"/>
                    <a:gd name="connsiteX6" fmla="*/ 100626 w 387594"/>
                    <a:gd name="connsiteY6" fmla="*/ 46459 h 745867"/>
                    <a:gd name="connsiteX0" fmla="*/ 100626 w 387594"/>
                    <a:gd name="connsiteY0" fmla="*/ 46459 h 745867"/>
                    <a:gd name="connsiteX1" fmla="*/ 6233 w 387594"/>
                    <a:gd name="connsiteY1" fmla="*/ 377635 h 745867"/>
                    <a:gd name="connsiteX2" fmla="*/ 259577 w 387594"/>
                    <a:gd name="connsiteY2" fmla="*/ 463267 h 745867"/>
                    <a:gd name="connsiteX3" fmla="*/ 227076 w 387594"/>
                    <a:gd name="connsiteY3" fmla="*/ 739826 h 745867"/>
                    <a:gd name="connsiteX4" fmla="*/ 387594 w 387594"/>
                    <a:gd name="connsiteY4" fmla="*/ 432520 h 745867"/>
                    <a:gd name="connsiteX5" fmla="*/ 153540 w 387594"/>
                    <a:gd name="connsiteY5" fmla="*/ 106 h 745867"/>
                    <a:gd name="connsiteX6" fmla="*/ 100626 w 387594"/>
                    <a:gd name="connsiteY6" fmla="*/ 46459 h 745867"/>
                    <a:gd name="connsiteX0" fmla="*/ 100626 w 387594"/>
                    <a:gd name="connsiteY0" fmla="*/ 46459 h 745867"/>
                    <a:gd name="connsiteX1" fmla="*/ 6233 w 387594"/>
                    <a:gd name="connsiteY1" fmla="*/ 377635 h 745867"/>
                    <a:gd name="connsiteX2" fmla="*/ 259577 w 387594"/>
                    <a:gd name="connsiteY2" fmla="*/ 463267 h 745867"/>
                    <a:gd name="connsiteX3" fmla="*/ 227076 w 387594"/>
                    <a:gd name="connsiteY3" fmla="*/ 739826 h 745867"/>
                    <a:gd name="connsiteX4" fmla="*/ 387594 w 387594"/>
                    <a:gd name="connsiteY4" fmla="*/ 432520 h 745867"/>
                    <a:gd name="connsiteX5" fmla="*/ 153540 w 387594"/>
                    <a:gd name="connsiteY5" fmla="*/ 106 h 745867"/>
                    <a:gd name="connsiteX6" fmla="*/ 100626 w 387594"/>
                    <a:gd name="connsiteY6" fmla="*/ 46459 h 745867"/>
                    <a:gd name="connsiteX0" fmla="*/ 100626 w 339992"/>
                    <a:gd name="connsiteY0" fmla="*/ 46459 h 739857"/>
                    <a:gd name="connsiteX1" fmla="*/ 6233 w 339992"/>
                    <a:gd name="connsiteY1" fmla="*/ 377635 h 739857"/>
                    <a:gd name="connsiteX2" fmla="*/ 259577 w 339992"/>
                    <a:gd name="connsiteY2" fmla="*/ 463267 h 739857"/>
                    <a:gd name="connsiteX3" fmla="*/ 227076 w 339992"/>
                    <a:gd name="connsiteY3" fmla="*/ 739826 h 739857"/>
                    <a:gd name="connsiteX4" fmla="*/ 339992 w 339992"/>
                    <a:gd name="connsiteY4" fmla="*/ 443531 h 739857"/>
                    <a:gd name="connsiteX5" fmla="*/ 153540 w 339992"/>
                    <a:gd name="connsiteY5" fmla="*/ 106 h 739857"/>
                    <a:gd name="connsiteX6" fmla="*/ 100626 w 339992"/>
                    <a:gd name="connsiteY6" fmla="*/ 46459 h 739857"/>
                    <a:gd name="connsiteX0" fmla="*/ 100626 w 345139"/>
                    <a:gd name="connsiteY0" fmla="*/ 46459 h 739857"/>
                    <a:gd name="connsiteX1" fmla="*/ 6233 w 345139"/>
                    <a:gd name="connsiteY1" fmla="*/ 377635 h 739857"/>
                    <a:gd name="connsiteX2" fmla="*/ 259577 w 345139"/>
                    <a:gd name="connsiteY2" fmla="*/ 463267 h 739857"/>
                    <a:gd name="connsiteX3" fmla="*/ 227076 w 345139"/>
                    <a:gd name="connsiteY3" fmla="*/ 739826 h 739857"/>
                    <a:gd name="connsiteX4" fmla="*/ 339992 w 345139"/>
                    <a:gd name="connsiteY4" fmla="*/ 443531 h 739857"/>
                    <a:gd name="connsiteX5" fmla="*/ 153540 w 345139"/>
                    <a:gd name="connsiteY5" fmla="*/ 106 h 739857"/>
                    <a:gd name="connsiteX6" fmla="*/ 100626 w 345139"/>
                    <a:gd name="connsiteY6" fmla="*/ 46459 h 739857"/>
                    <a:gd name="connsiteX0" fmla="*/ 100626 w 345139"/>
                    <a:gd name="connsiteY0" fmla="*/ 46459 h 741773"/>
                    <a:gd name="connsiteX1" fmla="*/ 6233 w 345139"/>
                    <a:gd name="connsiteY1" fmla="*/ 377635 h 741773"/>
                    <a:gd name="connsiteX2" fmla="*/ 259577 w 345139"/>
                    <a:gd name="connsiteY2" fmla="*/ 463267 h 741773"/>
                    <a:gd name="connsiteX3" fmla="*/ 227076 w 345139"/>
                    <a:gd name="connsiteY3" fmla="*/ 739826 h 741773"/>
                    <a:gd name="connsiteX4" fmla="*/ 339992 w 345139"/>
                    <a:gd name="connsiteY4" fmla="*/ 443531 h 741773"/>
                    <a:gd name="connsiteX5" fmla="*/ 153540 w 345139"/>
                    <a:gd name="connsiteY5" fmla="*/ 106 h 741773"/>
                    <a:gd name="connsiteX6" fmla="*/ 100626 w 345139"/>
                    <a:gd name="connsiteY6" fmla="*/ 46459 h 741773"/>
                    <a:gd name="connsiteX0" fmla="*/ 100626 w 340955"/>
                    <a:gd name="connsiteY0" fmla="*/ 46459 h 741677"/>
                    <a:gd name="connsiteX1" fmla="*/ 6233 w 340955"/>
                    <a:gd name="connsiteY1" fmla="*/ 377635 h 741677"/>
                    <a:gd name="connsiteX2" fmla="*/ 259577 w 340955"/>
                    <a:gd name="connsiteY2" fmla="*/ 463267 h 741677"/>
                    <a:gd name="connsiteX3" fmla="*/ 227076 w 340955"/>
                    <a:gd name="connsiteY3" fmla="*/ 739826 h 741677"/>
                    <a:gd name="connsiteX4" fmla="*/ 339992 w 340955"/>
                    <a:gd name="connsiteY4" fmla="*/ 443531 h 741677"/>
                    <a:gd name="connsiteX5" fmla="*/ 153540 w 340955"/>
                    <a:gd name="connsiteY5" fmla="*/ 106 h 741677"/>
                    <a:gd name="connsiteX6" fmla="*/ 100626 w 340955"/>
                    <a:gd name="connsiteY6" fmla="*/ 46459 h 741677"/>
                    <a:gd name="connsiteX0" fmla="*/ 100626 w 340955"/>
                    <a:gd name="connsiteY0" fmla="*/ 46459 h 741677"/>
                    <a:gd name="connsiteX1" fmla="*/ 6233 w 340955"/>
                    <a:gd name="connsiteY1" fmla="*/ 377635 h 741677"/>
                    <a:gd name="connsiteX2" fmla="*/ 259577 w 340955"/>
                    <a:gd name="connsiteY2" fmla="*/ 463267 h 741677"/>
                    <a:gd name="connsiteX3" fmla="*/ 227076 w 340955"/>
                    <a:gd name="connsiteY3" fmla="*/ 739826 h 741677"/>
                    <a:gd name="connsiteX4" fmla="*/ 339992 w 340955"/>
                    <a:gd name="connsiteY4" fmla="*/ 443531 h 741677"/>
                    <a:gd name="connsiteX5" fmla="*/ 153540 w 340955"/>
                    <a:gd name="connsiteY5" fmla="*/ 106 h 741677"/>
                    <a:gd name="connsiteX6" fmla="*/ 100626 w 340955"/>
                    <a:gd name="connsiteY6" fmla="*/ 46459 h 741677"/>
                    <a:gd name="connsiteX0" fmla="*/ 107246 w 347575"/>
                    <a:gd name="connsiteY0" fmla="*/ 46459 h 741677"/>
                    <a:gd name="connsiteX1" fmla="*/ 5771 w 347575"/>
                    <a:gd name="connsiteY1" fmla="*/ 442287 h 741677"/>
                    <a:gd name="connsiteX2" fmla="*/ 266197 w 347575"/>
                    <a:gd name="connsiteY2" fmla="*/ 463267 h 741677"/>
                    <a:gd name="connsiteX3" fmla="*/ 233696 w 347575"/>
                    <a:gd name="connsiteY3" fmla="*/ 739826 h 741677"/>
                    <a:gd name="connsiteX4" fmla="*/ 346612 w 347575"/>
                    <a:gd name="connsiteY4" fmla="*/ 443531 h 741677"/>
                    <a:gd name="connsiteX5" fmla="*/ 160160 w 347575"/>
                    <a:gd name="connsiteY5" fmla="*/ 106 h 741677"/>
                    <a:gd name="connsiteX6" fmla="*/ 107246 w 347575"/>
                    <a:gd name="connsiteY6" fmla="*/ 46459 h 7416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47575" h="741677">
                      <a:moveTo>
                        <a:pt x="107246" y="46459"/>
                      </a:moveTo>
                      <a:cubicBezTo>
                        <a:pt x="49337" y="135366"/>
                        <a:pt x="-20721" y="372819"/>
                        <a:pt x="5771" y="442287"/>
                      </a:cubicBezTo>
                      <a:cubicBezTo>
                        <a:pt x="32263" y="511755"/>
                        <a:pt x="228210" y="413677"/>
                        <a:pt x="266197" y="463267"/>
                      </a:cubicBezTo>
                      <a:cubicBezTo>
                        <a:pt x="304185" y="512857"/>
                        <a:pt x="177859" y="721364"/>
                        <a:pt x="233696" y="739826"/>
                      </a:cubicBezTo>
                      <a:cubicBezTo>
                        <a:pt x="289533" y="758288"/>
                        <a:pt x="333842" y="637151"/>
                        <a:pt x="346612" y="443531"/>
                      </a:cubicBezTo>
                      <a:cubicBezTo>
                        <a:pt x="359382" y="249911"/>
                        <a:pt x="242431" y="23843"/>
                        <a:pt x="160160" y="106"/>
                      </a:cubicBezTo>
                      <a:cubicBezTo>
                        <a:pt x="145338" y="-1578"/>
                        <a:pt x="126549" y="16823"/>
                        <a:pt x="107246" y="4645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二等辺三角形 1033">
                  <a:extLst>
                    <a:ext uri="{FF2B5EF4-FFF2-40B4-BE49-F238E27FC236}">
                      <a16:creationId xmlns:a16="http://schemas.microsoft.com/office/drawing/2014/main" id="{0AFF50B6-1E35-4C51-950B-2F713124D480}"/>
                    </a:ext>
                  </a:extLst>
                </p:cNvPr>
                <p:cNvSpPr/>
                <p:nvPr/>
              </p:nvSpPr>
              <p:spPr>
                <a:xfrm rot="16200000">
                  <a:off x="3898319" y="5196777"/>
                  <a:ext cx="259751" cy="402520"/>
                </a:xfrm>
                <a:custGeom>
                  <a:avLst/>
                  <a:gdLst>
                    <a:gd name="connsiteX0" fmla="*/ 0 w 537232"/>
                    <a:gd name="connsiteY0" fmla="*/ 426280 h 426280"/>
                    <a:gd name="connsiteX1" fmla="*/ 128124 w 537232"/>
                    <a:gd name="connsiteY1" fmla="*/ 0 h 426280"/>
                    <a:gd name="connsiteX2" fmla="*/ 537232 w 537232"/>
                    <a:gd name="connsiteY2" fmla="*/ 426280 h 426280"/>
                    <a:gd name="connsiteX3" fmla="*/ 0 w 537232"/>
                    <a:gd name="connsiteY3" fmla="*/ 426280 h 426280"/>
                    <a:gd name="connsiteX0" fmla="*/ 0 w 538281"/>
                    <a:gd name="connsiteY0" fmla="*/ 426280 h 452390"/>
                    <a:gd name="connsiteX1" fmla="*/ 128124 w 538281"/>
                    <a:gd name="connsiteY1" fmla="*/ 0 h 452390"/>
                    <a:gd name="connsiteX2" fmla="*/ 537232 w 538281"/>
                    <a:gd name="connsiteY2" fmla="*/ 426280 h 452390"/>
                    <a:gd name="connsiteX3" fmla="*/ 0 w 538281"/>
                    <a:gd name="connsiteY3" fmla="*/ 426280 h 452390"/>
                    <a:gd name="connsiteX0" fmla="*/ 5961 w 544242"/>
                    <a:gd name="connsiteY0" fmla="*/ 426280 h 466279"/>
                    <a:gd name="connsiteX1" fmla="*/ 134085 w 544242"/>
                    <a:gd name="connsiteY1" fmla="*/ 0 h 466279"/>
                    <a:gd name="connsiteX2" fmla="*/ 543193 w 544242"/>
                    <a:gd name="connsiteY2" fmla="*/ 426280 h 466279"/>
                    <a:gd name="connsiteX3" fmla="*/ 5961 w 544242"/>
                    <a:gd name="connsiteY3" fmla="*/ 426280 h 466279"/>
                    <a:gd name="connsiteX0" fmla="*/ 6285 w 544340"/>
                    <a:gd name="connsiteY0" fmla="*/ 426281 h 466280"/>
                    <a:gd name="connsiteX1" fmla="*/ 134409 w 544340"/>
                    <a:gd name="connsiteY1" fmla="*/ 1 h 466280"/>
                    <a:gd name="connsiteX2" fmla="*/ 543517 w 544340"/>
                    <a:gd name="connsiteY2" fmla="*/ 426281 h 466280"/>
                    <a:gd name="connsiteX3" fmla="*/ 6285 w 544340"/>
                    <a:gd name="connsiteY3" fmla="*/ 426281 h 466280"/>
                    <a:gd name="connsiteX0" fmla="*/ 22265 w 567538"/>
                    <a:gd name="connsiteY0" fmla="*/ 426527 h 451087"/>
                    <a:gd name="connsiteX1" fmla="*/ 150389 w 567538"/>
                    <a:gd name="connsiteY1" fmla="*/ 247 h 451087"/>
                    <a:gd name="connsiteX2" fmla="*/ 566641 w 567538"/>
                    <a:gd name="connsiteY2" fmla="*/ 364615 h 451087"/>
                    <a:gd name="connsiteX3" fmla="*/ 22265 w 567538"/>
                    <a:gd name="connsiteY3" fmla="*/ 426527 h 451087"/>
                    <a:gd name="connsiteX0" fmla="*/ 22265 w 567353"/>
                    <a:gd name="connsiteY0" fmla="*/ 426555 h 458051"/>
                    <a:gd name="connsiteX1" fmla="*/ 150389 w 567353"/>
                    <a:gd name="connsiteY1" fmla="*/ 275 h 458051"/>
                    <a:gd name="connsiteX2" fmla="*/ 566641 w 567353"/>
                    <a:gd name="connsiteY2" fmla="*/ 364643 h 458051"/>
                    <a:gd name="connsiteX3" fmla="*/ 22265 w 567353"/>
                    <a:gd name="connsiteY3" fmla="*/ 426555 h 458051"/>
                    <a:gd name="connsiteX0" fmla="*/ 24539 w 550553"/>
                    <a:gd name="connsiteY0" fmla="*/ 450579 h 473407"/>
                    <a:gd name="connsiteX1" fmla="*/ 133613 w 550553"/>
                    <a:gd name="connsiteY1" fmla="*/ 487 h 473407"/>
                    <a:gd name="connsiteX2" fmla="*/ 549865 w 550553"/>
                    <a:gd name="connsiteY2" fmla="*/ 364855 h 473407"/>
                    <a:gd name="connsiteX3" fmla="*/ 24539 w 550553"/>
                    <a:gd name="connsiteY3" fmla="*/ 450579 h 473407"/>
                    <a:gd name="connsiteX0" fmla="*/ 13741 w 539755"/>
                    <a:gd name="connsiteY0" fmla="*/ 450579 h 465324"/>
                    <a:gd name="connsiteX1" fmla="*/ 122815 w 539755"/>
                    <a:gd name="connsiteY1" fmla="*/ 487 h 465324"/>
                    <a:gd name="connsiteX2" fmla="*/ 539067 w 539755"/>
                    <a:gd name="connsiteY2" fmla="*/ 364855 h 465324"/>
                    <a:gd name="connsiteX3" fmla="*/ 13741 w 539755"/>
                    <a:gd name="connsiteY3" fmla="*/ 450579 h 465324"/>
                    <a:gd name="connsiteX0" fmla="*/ 46727 w 572741"/>
                    <a:gd name="connsiteY0" fmla="*/ 450579 h 465324"/>
                    <a:gd name="connsiteX1" fmla="*/ 155801 w 572741"/>
                    <a:gd name="connsiteY1" fmla="*/ 487 h 465324"/>
                    <a:gd name="connsiteX2" fmla="*/ 572053 w 572741"/>
                    <a:gd name="connsiteY2" fmla="*/ 364855 h 465324"/>
                    <a:gd name="connsiteX3" fmla="*/ 46727 w 572741"/>
                    <a:gd name="connsiteY3" fmla="*/ 450579 h 465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72741" h="465324">
                      <a:moveTo>
                        <a:pt x="46727" y="450579"/>
                      </a:moveTo>
                      <a:cubicBezTo>
                        <a:pt x="-74424" y="368025"/>
                        <a:pt x="68247" y="14774"/>
                        <a:pt x="155801" y="487"/>
                      </a:cubicBezTo>
                      <a:cubicBezTo>
                        <a:pt x="243355" y="-13800"/>
                        <a:pt x="590232" y="289840"/>
                        <a:pt x="572053" y="364855"/>
                      </a:cubicBezTo>
                      <a:cubicBezTo>
                        <a:pt x="553874" y="439870"/>
                        <a:pt x="89908" y="492257"/>
                        <a:pt x="46727" y="450579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二等辺三角形 1033">
                  <a:extLst>
                    <a:ext uri="{FF2B5EF4-FFF2-40B4-BE49-F238E27FC236}">
                      <a16:creationId xmlns:a16="http://schemas.microsoft.com/office/drawing/2014/main" id="{326A6166-A87E-4B10-BD26-B7830AA7DFA2}"/>
                    </a:ext>
                  </a:extLst>
                </p:cNvPr>
                <p:cNvSpPr/>
                <p:nvPr/>
              </p:nvSpPr>
              <p:spPr>
                <a:xfrm rot="13500000">
                  <a:off x="3586965" y="4951803"/>
                  <a:ext cx="539755" cy="465324"/>
                </a:xfrm>
                <a:custGeom>
                  <a:avLst/>
                  <a:gdLst>
                    <a:gd name="connsiteX0" fmla="*/ 0 w 537232"/>
                    <a:gd name="connsiteY0" fmla="*/ 426280 h 426280"/>
                    <a:gd name="connsiteX1" fmla="*/ 128124 w 537232"/>
                    <a:gd name="connsiteY1" fmla="*/ 0 h 426280"/>
                    <a:gd name="connsiteX2" fmla="*/ 537232 w 537232"/>
                    <a:gd name="connsiteY2" fmla="*/ 426280 h 426280"/>
                    <a:gd name="connsiteX3" fmla="*/ 0 w 537232"/>
                    <a:gd name="connsiteY3" fmla="*/ 426280 h 426280"/>
                    <a:gd name="connsiteX0" fmla="*/ 0 w 538281"/>
                    <a:gd name="connsiteY0" fmla="*/ 426280 h 452390"/>
                    <a:gd name="connsiteX1" fmla="*/ 128124 w 538281"/>
                    <a:gd name="connsiteY1" fmla="*/ 0 h 452390"/>
                    <a:gd name="connsiteX2" fmla="*/ 537232 w 538281"/>
                    <a:gd name="connsiteY2" fmla="*/ 426280 h 452390"/>
                    <a:gd name="connsiteX3" fmla="*/ 0 w 538281"/>
                    <a:gd name="connsiteY3" fmla="*/ 426280 h 452390"/>
                    <a:gd name="connsiteX0" fmla="*/ 5961 w 544242"/>
                    <a:gd name="connsiteY0" fmla="*/ 426280 h 466279"/>
                    <a:gd name="connsiteX1" fmla="*/ 134085 w 544242"/>
                    <a:gd name="connsiteY1" fmla="*/ 0 h 466279"/>
                    <a:gd name="connsiteX2" fmla="*/ 543193 w 544242"/>
                    <a:gd name="connsiteY2" fmla="*/ 426280 h 466279"/>
                    <a:gd name="connsiteX3" fmla="*/ 5961 w 544242"/>
                    <a:gd name="connsiteY3" fmla="*/ 426280 h 466279"/>
                    <a:gd name="connsiteX0" fmla="*/ 6285 w 544340"/>
                    <a:gd name="connsiteY0" fmla="*/ 426281 h 466280"/>
                    <a:gd name="connsiteX1" fmla="*/ 134409 w 544340"/>
                    <a:gd name="connsiteY1" fmla="*/ 1 h 466280"/>
                    <a:gd name="connsiteX2" fmla="*/ 543517 w 544340"/>
                    <a:gd name="connsiteY2" fmla="*/ 426281 h 466280"/>
                    <a:gd name="connsiteX3" fmla="*/ 6285 w 544340"/>
                    <a:gd name="connsiteY3" fmla="*/ 426281 h 466280"/>
                    <a:gd name="connsiteX0" fmla="*/ 22265 w 567538"/>
                    <a:gd name="connsiteY0" fmla="*/ 426527 h 451087"/>
                    <a:gd name="connsiteX1" fmla="*/ 150389 w 567538"/>
                    <a:gd name="connsiteY1" fmla="*/ 247 h 451087"/>
                    <a:gd name="connsiteX2" fmla="*/ 566641 w 567538"/>
                    <a:gd name="connsiteY2" fmla="*/ 364615 h 451087"/>
                    <a:gd name="connsiteX3" fmla="*/ 22265 w 567538"/>
                    <a:gd name="connsiteY3" fmla="*/ 426527 h 451087"/>
                    <a:gd name="connsiteX0" fmla="*/ 22265 w 567353"/>
                    <a:gd name="connsiteY0" fmla="*/ 426555 h 458051"/>
                    <a:gd name="connsiteX1" fmla="*/ 150389 w 567353"/>
                    <a:gd name="connsiteY1" fmla="*/ 275 h 458051"/>
                    <a:gd name="connsiteX2" fmla="*/ 566641 w 567353"/>
                    <a:gd name="connsiteY2" fmla="*/ 364643 h 458051"/>
                    <a:gd name="connsiteX3" fmla="*/ 22265 w 567353"/>
                    <a:gd name="connsiteY3" fmla="*/ 426555 h 458051"/>
                    <a:gd name="connsiteX0" fmla="*/ 24539 w 550553"/>
                    <a:gd name="connsiteY0" fmla="*/ 450579 h 473407"/>
                    <a:gd name="connsiteX1" fmla="*/ 133613 w 550553"/>
                    <a:gd name="connsiteY1" fmla="*/ 487 h 473407"/>
                    <a:gd name="connsiteX2" fmla="*/ 549865 w 550553"/>
                    <a:gd name="connsiteY2" fmla="*/ 364855 h 473407"/>
                    <a:gd name="connsiteX3" fmla="*/ 24539 w 550553"/>
                    <a:gd name="connsiteY3" fmla="*/ 450579 h 473407"/>
                    <a:gd name="connsiteX0" fmla="*/ 13741 w 539755"/>
                    <a:gd name="connsiteY0" fmla="*/ 450579 h 465324"/>
                    <a:gd name="connsiteX1" fmla="*/ 122815 w 539755"/>
                    <a:gd name="connsiteY1" fmla="*/ 487 h 465324"/>
                    <a:gd name="connsiteX2" fmla="*/ 539067 w 539755"/>
                    <a:gd name="connsiteY2" fmla="*/ 364855 h 465324"/>
                    <a:gd name="connsiteX3" fmla="*/ 13741 w 539755"/>
                    <a:gd name="connsiteY3" fmla="*/ 450579 h 465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9755" h="465324">
                      <a:moveTo>
                        <a:pt x="13741" y="450579"/>
                      </a:moveTo>
                      <a:cubicBezTo>
                        <a:pt x="-29440" y="408901"/>
                        <a:pt x="35261" y="14774"/>
                        <a:pt x="122815" y="487"/>
                      </a:cubicBezTo>
                      <a:cubicBezTo>
                        <a:pt x="210369" y="-13800"/>
                        <a:pt x="557246" y="289840"/>
                        <a:pt x="539067" y="364855"/>
                      </a:cubicBezTo>
                      <a:cubicBezTo>
                        <a:pt x="520888" y="439870"/>
                        <a:pt x="56922" y="492257"/>
                        <a:pt x="13741" y="45057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二等辺三角形 1033">
                  <a:extLst>
                    <a:ext uri="{FF2B5EF4-FFF2-40B4-BE49-F238E27FC236}">
                      <a16:creationId xmlns:a16="http://schemas.microsoft.com/office/drawing/2014/main" id="{1DE36CB6-246E-4C15-AFDC-780E4A713B5B}"/>
                    </a:ext>
                  </a:extLst>
                </p:cNvPr>
                <p:cNvSpPr/>
                <p:nvPr/>
              </p:nvSpPr>
              <p:spPr>
                <a:xfrm rot="13500000">
                  <a:off x="3635086" y="5015025"/>
                  <a:ext cx="437671" cy="402520"/>
                </a:xfrm>
                <a:custGeom>
                  <a:avLst/>
                  <a:gdLst>
                    <a:gd name="connsiteX0" fmla="*/ 0 w 537232"/>
                    <a:gd name="connsiteY0" fmla="*/ 426280 h 426280"/>
                    <a:gd name="connsiteX1" fmla="*/ 128124 w 537232"/>
                    <a:gd name="connsiteY1" fmla="*/ 0 h 426280"/>
                    <a:gd name="connsiteX2" fmla="*/ 537232 w 537232"/>
                    <a:gd name="connsiteY2" fmla="*/ 426280 h 426280"/>
                    <a:gd name="connsiteX3" fmla="*/ 0 w 537232"/>
                    <a:gd name="connsiteY3" fmla="*/ 426280 h 426280"/>
                    <a:gd name="connsiteX0" fmla="*/ 0 w 538281"/>
                    <a:gd name="connsiteY0" fmla="*/ 426280 h 452390"/>
                    <a:gd name="connsiteX1" fmla="*/ 128124 w 538281"/>
                    <a:gd name="connsiteY1" fmla="*/ 0 h 452390"/>
                    <a:gd name="connsiteX2" fmla="*/ 537232 w 538281"/>
                    <a:gd name="connsiteY2" fmla="*/ 426280 h 452390"/>
                    <a:gd name="connsiteX3" fmla="*/ 0 w 538281"/>
                    <a:gd name="connsiteY3" fmla="*/ 426280 h 452390"/>
                    <a:gd name="connsiteX0" fmla="*/ 5961 w 544242"/>
                    <a:gd name="connsiteY0" fmla="*/ 426280 h 466279"/>
                    <a:gd name="connsiteX1" fmla="*/ 134085 w 544242"/>
                    <a:gd name="connsiteY1" fmla="*/ 0 h 466279"/>
                    <a:gd name="connsiteX2" fmla="*/ 543193 w 544242"/>
                    <a:gd name="connsiteY2" fmla="*/ 426280 h 466279"/>
                    <a:gd name="connsiteX3" fmla="*/ 5961 w 544242"/>
                    <a:gd name="connsiteY3" fmla="*/ 426280 h 466279"/>
                    <a:gd name="connsiteX0" fmla="*/ 6285 w 544340"/>
                    <a:gd name="connsiteY0" fmla="*/ 426281 h 466280"/>
                    <a:gd name="connsiteX1" fmla="*/ 134409 w 544340"/>
                    <a:gd name="connsiteY1" fmla="*/ 1 h 466280"/>
                    <a:gd name="connsiteX2" fmla="*/ 543517 w 544340"/>
                    <a:gd name="connsiteY2" fmla="*/ 426281 h 466280"/>
                    <a:gd name="connsiteX3" fmla="*/ 6285 w 544340"/>
                    <a:gd name="connsiteY3" fmla="*/ 426281 h 466280"/>
                    <a:gd name="connsiteX0" fmla="*/ 22265 w 567538"/>
                    <a:gd name="connsiteY0" fmla="*/ 426527 h 451087"/>
                    <a:gd name="connsiteX1" fmla="*/ 150389 w 567538"/>
                    <a:gd name="connsiteY1" fmla="*/ 247 h 451087"/>
                    <a:gd name="connsiteX2" fmla="*/ 566641 w 567538"/>
                    <a:gd name="connsiteY2" fmla="*/ 364615 h 451087"/>
                    <a:gd name="connsiteX3" fmla="*/ 22265 w 567538"/>
                    <a:gd name="connsiteY3" fmla="*/ 426527 h 451087"/>
                    <a:gd name="connsiteX0" fmla="*/ 22265 w 567353"/>
                    <a:gd name="connsiteY0" fmla="*/ 426555 h 458051"/>
                    <a:gd name="connsiteX1" fmla="*/ 150389 w 567353"/>
                    <a:gd name="connsiteY1" fmla="*/ 275 h 458051"/>
                    <a:gd name="connsiteX2" fmla="*/ 566641 w 567353"/>
                    <a:gd name="connsiteY2" fmla="*/ 364643 h 458051"/>
                    <a:gd name="connsiteX3" fmla="*/ 22265 w 567353"/>
                    <a:gd name="connsiteY3" fmla="*/ 426555 h 458051"/>
                    <a:gd name="connsiteX0" fmla="*/ 24539 w 550553"/>
                    <a:gd name="connsiteY0" fmla="*/ 450579 h 473407"/>
                    <a:gd name="connsiteX1" fmla="*/ 133613 w 550553"/>
                    <a:gd name="connsiteY1" fmla="*/ 487 h 473407"/>
                    <a:gd name="connsiteX2" fmla="*/ 549865 w 550553"/>
                    <a:gd name="connsiteY2" fmla="*/ 364855 h 473407"/>
                    <a:gd name="connsiteX3" fmla="*/ 24539 w 550553"/>
                    <a:gd name="connsiteY3" fmla="*/ 450579 h 473407"/>
                    <a:gd name="connsiteX0" fmla="*/ 13741 w 539755"/>
                    <a:gd name="connsiteY0" fmla="*/ 450579 h 465324"/>
                    <a:gd name="connsiteX1" fmla="*/ 122815 w 539755"/>
                    <a:gd name="connsiteY1" fmla="*/ 487 h 465324"/>
                    <a:gd name="connsiteX2" fmla="*/ 539067 w 539755"/>
                    <a:gd name="connsiteY2" fmla="*/ 364855 h 465324"/>
                    <a:gd name="connsiteX3" fmla="*/ 13741 w 539755"/>
                    <a:gd name="connsiteY3" fmla="*/ 450579 h 465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9755" h="465324">
                      <a:moveTo>
                        <a:pt x="13741" y="450579"/>
                      </a:moveTo>
                      <a:cubicBezTo>
                        <a:pt x="-29440" y="408901"/>
                        <a:pt x="35261" y="14774"/>
                        <a:pt x="122815" y="487"/>
                      </a:cubicBezTo>
                      <a:cubicBezTo>
                        <a:pt x="210369" y="-13800"/>
                        <a:pt x="557246" y="289840"/>
                        <a:pt x="539067" y="364855"/>
                      </a:cubicBezTo>
                      <a:cubicBezTo>
                        <a:pt x="520888" y="439870"/>
                        <a:pt x="56922" y="492257"/>
                        <a:pt x="13741" y="450579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5" name="アーチ 44">
                <a:extLst>
                  <a:ext uri="{FF2B5EF4-FFF2-40B4-BE49-F238E27FC236}">
                    <a16:creationId xmlns:a16="http://schemas.microsoft.com/office/drawing/2014/main" id="{E6A3BEEE-6C0F-4DC2-A02D-1E49A9422961}"/>
                  </a:ext>
                </a:extLst>
              </p:cNvPr>
              <p:cNvSpPr/>
              <p:nvPr/>
            </p:nvSpPr>
            <p:spPr>
              <a:xfrm rot="20700000">
                <a:off x="3421430" y="5090881"/>
                <a:ext cx="184691" cy="184691"/>
              </a:xfrm>
              <a:prstGeom prst="blockArc">
                <a:avLst>
                  <a:gd name="adj1" fmla="val 4288205"/>
                  <a:gd name="adj2" fmla="val 18914904"/>
                  <a:gd name="adj3" fmla="val 5512"/>
                </a:avLst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アーチ 45">
                <a:extLst>
                  <a:ext uri="{FF2B5EF4-FFF2-40B4-BE49-F238E27FC236}">
                    <a16:creationId xmlns:a16="http://schemas.microsoft.com/office/drawing/2014/main" id="{54FCF568-3C1A-4ADB-8050-699C693A7C06}"/>
                  </a:ext>
                </a:extLst>
              </p:cNvPr>
              <p:cNvSpPr/>
              <p:nvPr/>
            </p:nvSpPr>
            <p:spPr>
              <a:xfrm rot="18000000">
                <a:off x="3380749" y="5157263"/>
                <a:ext cx="184691" cy="184691"/>
              </a:xfrm>
              <a:prstGeom prst="blockArc">
                <a:avLst>
                  <a:gd name="adj1" fmla="val 4288205"/>
                  <a:gd name="adj2" fmla="val 18914904"/>
                  <a:gd name="adj3" fmla="val 5512"/>
                </a:avLst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楕円 46">
                <a:extLst>
                  <a:ext uri="{FF2B5EF4-FFF2-40B4-BE49-F238E27FC236}">
                    <a16:creationId xmlns:a16="http://schemas.microsoft.com/office/drawing/2014/main" id="{4566A792-8AF2-49FC-8D04-6F7BCFD3EE6C}"/>
                  </a:ext>
                </a:extLst>
              </p:cNvPr>
              <p:cNvSpPr/>
              <p:nvPr/>
            </p:nvSpPr>
            <p:spPr>
              <a:xfrm rot="18900000">
                <a:off x="3644260" y="5191393"/>
                <a:ext cx="57869" cy="358712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8" name="グループ化 47">
                <a:extLst>
                  <a:ext uri="{FF2B5EF4-FFF2-40B4-BE49-F238E27FC236}">
                    <a16:creationId xmlns:a16="http://schemas.microsoft.com/office/drawing/2014/main" id="{16FDAFF1-DCEF-4E06-B5EF-027960E0CECD}"/>
                  </a:ext>
                </a:extLst>
              </p:cNvPr>
              <p:cNvGrpSpPr/>
              <p:nvPr/>
            </p:nvGrpSpPr>
            <p:grpSpPr>
              <a:xfrm>
                <a:off x="3471875" y="4781515"/>
                <a:ext cx="918937" cy="643030"/>
                <a:chOff x="3471875" y="4781515"/>
                <a:chExt cx="918937" cy="643030"/>
              </a:xfrm>
            </p:grpSpPr>
            <p:sp>
              <p:nvSpPr>
                <p:cNvPr id="49" name="フリーフォーム: 図形 48">
                  <a:extLst>
                    <a:ext uri="{FF2B5EF4-FFF2-40B4-BE49-F238E27FC236}">
                      <a16:creationId xmlns:a16="http://schemas.microsoft.com/office/drawing/2014/main" id="{43E0686E-6303-4969-92B6-0A1C0C6C9D1E}"/>
                    </a:ext>
                  </a:extLst>
                </p:cNvPr>
                <p:cNvSpPr/>
                <p:nvPr/>
              </p:nvSpPr>
              <p:spPr>
                <a:xfrm rot="15300000" flipH="1">
                  <a:off x="3846186" y="4879919"/>
                  <a:ext cx="347575" cy="741677"/>
                </a:xfrm>
                <a:custGeom>
                  <a:avLst/>
                  <a:gdLst>
                    <a:gd name="connsiteX0" fmla="*/ 100476 w 387608"/>
                    <a:gd name="connsiteY0" fmla="*/ 46459 h 598956"/>
                    <a:gd name="connsiteX1" fmla="*/ 6083 w 387608"/>
                    <a:gd name="connsiteY1" fmla="*/ 377635 h 598956"/>
                    <a:gd name="connsiteX2" fmla="*/ 226372 w 387608"/>
                    <a:gd name="connsiteY2" fmla="*/ 465581 h 598956"/>
                    <a:gd name="connsiteX3" fmla="*/ 259427 w 387608"/>
                    <a:gd name="connsiteY3" fmla="*/ 463267 h 598956"/>
                    <a:gd name="connsiteX4" fmla="*/ 262921 w 387608"/>
                    <a:gd name="connsiteY4" fmla="*/ 502428 h 598956"/>
                    <a:gd name="connsiteX5" fmla="*/ 277827 w 387608"/>
                    <a:gd name="connsiteY5" fmla="*/ 584989 h 598956"/>
                    <a:gd name="connsiteX6" fmla="*/ 387444 w 387608"/>
                    <a:gd name="connsiteY6" fmla="*/ 432520 h 598956"/>
                    <a:gd name="connsiteX7" fmla="*/ 371862 w 387608"/>
                    <a:gd name="connsiteY7" fmla="*/ 332331 h 598956"/>
                    <a:gd name="connsiteX8" fmla="*/ 370398 w 387608"/>
                    <a:gd name="connsiteY8" fmla="*/ 328927 h 598956"/>
                    <a:gd name="connsiteX9" fmla="*/ 368343 w 387608"/>
                    <a:gd name="connsiteY9" fmla="*/ 313396 h 598956"/>
                    <a:gd name="connsiteX10" fmla="*/ 153390 w 387608"/>
                    <a:gd name="connsiteY10" fmla="*/ 106 h 598956"/>
                    <a:gd name="connsiteX11" fmla="*/ 100476 w 387608"/>
                    <a:gd name="connsiteY11" fmla="*/ 46459 h 598956"/>
                    <a:gd name="connsiteX0" fmla="*/ 100626 w 387758"/>
                    <a:gd name="connsiteY0" fmla="*/ 46459 h 598956"/>
                    <a:gd name="connsiteX1" fmla="*/ 6233 w 387758"/>
                    <a:gd name="connsiteY1" fmla="*/ 377635 h 598956"/>
                    <a:gd name="connsiteX2" fmla="*/ 259577 w 387758"/>
                    <a:gd name="connsiteY2" fmla="*/ 463267 h 598956"/>
                    <a:gd name="connsiteX3" fmla="*/ 263071 w 387758"/>
                    <a:gd name="connsiteY3" fmla="*/ 502428 h 598956"/>
                    <a:gd name="connsiteX4" fmla="*/ 277977 w 387758"/>
                    <a:gd name="connsiteY4" fmla="*/ 584989 h 598956"/>
                    <a:gd name="connsiteX5" fmla="*/ 387594 w 387758"/>
                    <a:gd name="connsiteY5" fmla="*/ 432520 h 598956"/>
                    <a:gd name="connsiteX6" fmla="*/ 372012 w 387758"/>
                    <a:gd name="connsiteY6" fmla="*/ 332331 h 598956"/>
                    <a:gd name="connsiteX7" fmla="*/ 370548 w 387758"/>
                    <a:gd name="connsiteY7" fmla="*/ 328927 h 598956"/>
                    <a:gd name="connsiteX8" fmla="*/ 368493 w 387758"/>
                    <a:gd name="connsiteY8" fmla="*/ 313396 h 598956"/>
                    <a:gd name="connsiteX9" fmla="*/ 153540 w 387758"/>
                    <a:gd name="connsiteY9" fmla="*/ 106 h 598956"/>
                    <a:gd name="connsiteX10" fmla="*/ 100626 w 387758"/>
                    <a:gd name="connsiteY10" fmla="*/ 46459 h 598956"/>
                    <a:gd name="connsiteX0" fmla="*/ 100626 w 387758"/>
                    <a:gd name="connsiteY0" fmla="*/ 46459 h 598956"/>
                    <a:gd name="connsiteX1" fmla="*/ 6233 w 387758"/>
                    <a:gd name="connsiteY1" fmla="*/ 377635 h 598956"/>
                    <a:gd name="connsiteX2" fmla="*/ 259577 w 387758"/>
                    <a:gd name="connsiteY2" fmla="*/ 463267 h 598956"/>
                    <a:gd name="connsiteX3" fmla="*/ 277977 w 387758"/>
                    <a:gd name="connsiteY3" fmla="*/ 584989 h 598956"/>
                    <a:gd name="connsiteX4" fmla="*/ 387594 w 387758"/>
                    <a:gd name="connsiteY4" fmla="*/ 432520 h 598956"/>
                    <a:gd name="connsiteX5" fmla="*/ 372012 w 387758"/>
                    <a:gd name="connsiteY5" fmla="*/ 332331 h 598956"/>
                    <a:gd name="connsiteX6" fmla="*/ 370548 w 387758"/>
                    <a:gd name="connsiteY6" fmla="*/ 328927 h 598956"/>
                    <a:gd name="connsiteX7" fmla="*/ 368493 w 387758"/>
                    <a:gd name="connsiteY7" fmla="*/ 313396 h 598956"/>
                    <a:gd name="connsiteX8" fmla="*/ 153540 w 387758"/>
                    <a:gd name="connsiteY8" fmla="*/ 106 h 598956"/>
                    <a:gd name="connsiteX9" fmla="*/ 100626 w 387758"/>
                    <a:gd name="connsiteY9" fmla="*/ 46459 h 598956"/>
                    <a:gd name="connsiteX0" fmla="*/ 100626 w 387758"/>
                    <a:gd name="connsiteY0" fmla="*/ 46459 h 598956"/>
                    <a:gd name="connsiteX1" fmla="*/ 6233 w 387758"/>
                    <a:gd name="connsiteY1" fmla="*/ 377635 h 598956"/>
                    <a:gd name="connsiteX2" fmla="*/ 259577 w 387758"/>
                    <a:gd name="connsiteY2" fmla="*/ 463267 h 598956"/>
                    <a:gd name="connsiteX3" fmla="*/ 277977 w 387758"/>
                    <a:gd name="connsiteY3" fmla="*/ 584989 h 598956"/>
                    <a:gd name="connsiteX4" fmla="*/ 387594 w 387758"/>
                    <a:gd name="connsiteY4" fmla="*/ 432520 h 598956"/>
                    <a:gd name="connsiteX5" fmla="*/ 372012 w 387758"/>
                    <a:gd name="connsiteY5" fmla="*/ 332331 h 598956"/>
                    <a:gd name="connsiteX6" fmla="*/ 368493 w 387758"/>
                    <a:gd name="connsiteY6" fmla="*/ 313396 h 598956"/>
                    <a:gd name="connsiteX7" fmla="*/ 153540 w 387758"/>
                    <a:gd name="connsiteY7" fmla="*/ 106 h 598956"/>
                    <a:gd name="connsiteX8" fmla="*/ 100626 w 387758"/>
                    <a:gd name="connsiteY8" fmla="*/ 46459 h 598956"/>
                    <a:gd name="connsiteX0" fmla="*/ 100626 w 398692"/>
                    <a:gd name="connsiteY0" fmla="*/ 46459 h 598956"/>
                    <a:gd name="connsiteX1" fmla="*/ 6233 w 398692"/>
                    <a:gd name="connsiteY1" fmla="*/ 377635 h 598956"/>
                    <a:gd name="connsiteX2" fmla="*/ 259577 w 398692"/>
                    <a:gd name="connsiteY2" fmla="*/ 463267 h 598956"/>
                    <a:gd name="connsiteX3" fmla="*/ 277977 w 398692"/>
                    <a:gd name="connsiteY3" fmla="*/ 584989 h 598956"/>
                    <a:gd name="connsiteX4" fmla="*/ 387594 w 398692"/>
                    <a:gd name="connsiteY4" fmla="*/ 432520 h 598956"/>
                    <a:gd name="connsiteX5" fmla="*/ 368493 w 398692"/>
                    <a:gd name="connsiteY5" fmla="*/ 313396 h 598956"/>
                    <a:gd name="connsiteX6" fmla="*/ 153540 w 398692"/>
                    <a:gd name="connsiteY6" fmla="*/ 106 h 598956"/>
                    <a:gd name="connsiteX7" fmla="*/ 100626 w 398692"/>
                    <a:gd name="connsiteY7" fmla="*/ 46459 h 598956"/>
                    <a:gd name="connsiteX0" fmla="*/ 100626 w 387594"/>
                    <a:gd name="connsiteY0" fmla="*/ 46459 h 598956"/>
                    <a:gd name="connsiteX1" fmla="*/ 6233 w 387594"/>
                    <a:gd name="connsiteY1" fmla="*/ 377635 h 598956"/>
                    <a:gd name="connsiteX2" fmla="*/ 259577 w 387594"/>
                    <a:gd name="connsiteY2" fmla="*/ 463267 h 598956"/>
                    <a:gd name="connsiteX3" fmla="*/ 277977 w 387594"/>
                    <a:gd name="connsiteY3" fmla="*/ 584989 h 598956"/>
                    <a:gd name="connsiteX4" fmla="*/ 387594 w 387594"/>
                    <a:gd name="connsiteY4" fmla="*/ 432520 h 598956"/>
                    <a:gd name="connsiteX5" fmla="*/ 153540 w 387594"/>
                    <a:gd name="connsiteY5" fmla="*/ 106 h 598956"/>
                    <a:gd name="connsiteX6" fmla="*/ 100626 w 387594"/>
                    <a:gd name="connsiteY6" fmla="*/ 46459 h 598956"/>
                    <a:gd name="connsiteX0" fmla="*/ 100626 w 387594"/>
                    <a:gd name="connsiteY0" fmla="*/ 46459 h 598956"/>
                    <a:gd name="connsiteX1" fmla="*/ 6233 w 387594"/>
                    <a:gd name="connsiteY1" fmla="*/ 377635 h 598956"/>
                    <a:gd name="connsiteX2" fmla="*/ 259577 w 387594"/>
                    <a:gd name="connsiteY2" fmla="*/ 463267 h 598956"/>
                    <a:gd name="connsiteX3" fmla="*/ 277977 w 387594"/>
                    <a:gd name="connsiteY3" fmla="*/ 584989 h 598956"/>
                    <a:gd name="connsiteX4" fmla="*/ 387594 w 387594"/>
                    <a:gd name="connsiteY4" fmla="*/ 432520 h 598956"/>
                    <a:gd name="connsiteX5" fmla="*/ 153540 w 387594"/>
                    <a:gd name="connsiteY5" fmla="*/ 106 h 598956"/>
                    <a:gd name="connsiteX6" fmla="*/ 100626 w 387594"/>
                    <a:gd name="connsiteY6" fmla="*/ 46459 h 598956"/>
                    <a:gd name="connsiteX0" fmla="*/ 100626 w 387594"/>
                    <a:gd name="connsiteY0" fmla="*/ 46459 h 598956"/>
                    <a:gd name="connsiteX1" fmla="*/ 6233 w 387594"/>
                    <a:gd name="connsiteY1" fmla="*/ 377635 h 598956"/>
                    <a:gd name="connsiteX2" fmla="*/ 259577 w 387594"/>
                    <a:gd name="connsiteY2" fmla="*/ 463267 h 598956"/>
                    <a:gd name="connsiteX3" fmla="*/ 277977 w 387594"/>
                    <a:gd name="connsiteY3" fmla="*/ 584989 h 598956"/>
                    <a:gd name="connsiteX4" fmla="*/ 387594 w 387594"/>
                    <a:gd name="connsiteY4" fmla="*/ 432520 h 598956"/>
                    <a:gd name="connsiteX5" fmla="*/ 153540 w 387594"/>
                    <a:gd name="connsiteY5" fmla="*/ 106 h 598956"/>
                    <a:gd name="connsiteX6" fmla="*/ 100626 w 387594"/>
                    <a:gd name="connsiteY6" fmla="*/ 46459 h 598956"/>
                    <a:gd name="connsiteX0" fmla="*/ 100626 w 387594"/>
                    <a:gd name="connsiteY0" fmla="*/ 46459 h 745867"/>
                    <a:gd name="connsiteX1" fmla="*/ 6233 w 387594"/>
                    <a:gd name="connsiteY1" fmla="*/ 377635 h 745867"/>
                    <a:gd name="connsiteX2" fmla="*/ 259577 w 387594"/>
                    <a:gd name="connsiteY2" fmla="*/ 463267 h 745867"/>
                    <a:gd name="connsiteX3" fmla="*/ 227076 w 387594"/>
                    <a:gd name="connsiteY3" fmla="*/ 739826 h 745867"/>
                    <a:gd name="connsiteX4" fmla="*/ 387594 w 387594"/>
                    <a:gd name="connsiteY4" fmla="*/ 432520 h 745867"/>
                    <a:gd name="connsiteX5" fmla="*/ 153540 w 387594"/>
                    <a:gd name="connsiteY5" fmla="*/ 106 h 745867"/>
                    <a:gd name="connsiteX6" fmla="*/ 100626 w 387594"/>
                    <a:gd name="connsiteY6" fmla="*/ 46459 h 745867"/>
                    <a:gd name="connsiteX0" fmla="*/ 100626 w 387594"/>
                    <a:gd name="connsiteY0" fmla="*/ 46459 h 745867"/>
                    <a:gd name="connsiteX1" fmla="*/ 6233 w 387594"/>
                    <a:gd name="connsiteY1" fmla="*/ 377635 h 745867"/>
                    <a:gd name="connsiteX2" fmla="*/ 259577 w 387594"/>
                    <a:gd name="connsiteY2" fmla="*/ 463267 h 745867"/>
                    <a:gd name="connsiteX3" fmla="*/ 227076 w 387594"/>
                    <a:gd name="connsiteY3" fmla="*/ 739826 h 745867"/>
                    <a:gd name="connsiteX4" fmla="*/ 387594 w 387594"/>
                    <a:gd name="connsiteY4" fmla="*/ 432520 h 745867"/>
                    <a:gd name="connsiteX5" fmla="*/ 153540 w 387594"/>
                    <a:gd name="connsiteY5" fmla="*/ 106 h 745867"/>
                    <a:gd name="connsiteX6" fmla="*/ 100626 w 387594"/>
                    <a:gd name="connsiteY6" fmla="*/ 46459 h 745867"/>
                    <a:gd name="connsiteX0" fmla="*/ 100626 w 387594"/>
                    <a:gd name="connsiteY0" fmla="*/ 46459 h 745867"/>
                    <a:gd name="connsiteX1" fmla="*/ 6233 w 387594"/>
                    <a:gd name="connsiteY1" fmla="*/ 377635 h 745867"/>
                    <a:gd name="connsiteX2" fmla="*/ 259577 w 387594"/>
                    <a:gd name="connsiteY2" fmla="*/ 463267 h 745867"/>
                    <a:gd name="connsiteX3" fmla="*/ 227076 w 387594"/>
                    <a:gd name="connsiteY3" fmla="*/ 739826 h 745867"/>
                    <a:gd name="connsiteX4" fmla="*/ 387594 w 387594"/>
                    <a:gd name="connsiteY4" fmla="*/ 432520 h 745867"/>
                    <a:gd name="connsiteX5" fmla="*/ 153540 w 387594"/>
                    <a:gd name="connsiteY5" fmla="*/ 106 h 745867"/>
                    <a:gd name="connsiteX6" fmla="*/ 100626 w 387594"/>
                    <a:gd name="connsiteY6" fmla="*/ 46459 h 745867"/>
                    <a:gd name="connsiteX0" fmla="*/ 100626 w 339992"/>
                    <a:gd name="connsiteY0" fmla="*/ 46459 h 739857"/>
                    <a:gd name="connsiteX1" fmla="*/ 6233 w 339992"/>
                    <a:gd name="connsiteY1" fmla="*/ 377635 h 739857"/>
                    <a:gd name="connsiteX2" fmla="*/ 259577 w 339992"/>
                    <a:gd name="connsiteY2" fmla="*/ 463267 h 739857"/>
                    <a:gd name="connsiteX3" fmla="*/ 227076 w 339992"/>
                    <a:gd name="connsiteY3" fmla="*/ 739826 h 739857"/>
                    <a:gd name="connsiteX4" fmla="*/ 339992 w 339992"/>
                    <a:gd name="connsiteY4" fmla="*/ 443531 h 739857"/>
                    <a:gd name="connsiteX5" fmla="*/ 153540 w 339992"/>
                    <a:gd name="connsiteY5" fmla="*/ 106 h 739857"/>
                    <a:gd name="connsiteX6" fmla="*/ 100626 w 339992"/>
                    <a:gd name="connsiteY6" fmla="*/ 46459 h 739857"/>
                    <a:gd name="connsiteX0" fmla="*/ 100626 w 345139"/>
                    <a:gd name="connsiteY0" fmla="*/ 46459 h 739857"/>
                    <a:gd name="connsiteX1" fmla="*/ 6233 w 345139"/>
                    <a:gd name="connsiteY1" fmla="*/ 377635 h 739857"/>
                    <a:gd name="connsiteX2" fmla="*/ 259577 w 345139"/>
                    <a:gd name="connsiteY2" fmla="*/ 463267 h 739857"/>
                    <a:gd name="connsiteX3" fmla="*/ 227076 w 345139"/>
                    <a:gd name="connsiteY3" fmla="*/ 739826 h 739857"/>
                    <a:gd name="connsiteX4" fmla="*/ 339992 w 345139"/>
                    <a:gd name="connsiteY4" fmla="*/ 443531 h 739857"/>
                    <a:gd name="connsiteX5" fmla="*/ 153540 w 345139"/>
                    <a:gd name="connsiteY5" fmla="*/ 106 h 739857"/>
                    <a:gd name="connsiteX6" fmla="*/ 100626 w 345139"/>
                    <a:gd name="connsiteY6" fmla="*/ 46459 h 739857"/>
                    <a:gd name="connsiteX0" fmla="*/ 100626 w 345139"/>
                    <a:gd name="connsiteY0" fmla="*/ 46459 h 741773"/>
                    <a:gd name="connsiteX1" fmla="*/ 6233 w 345139"/>
                    <a:gd name="connsiteY1" fmla="*/ 377635 h 741773"/>
                    <a:gd name="connsiteX2" fmla="*/ 259577 w 345139"/>
                    <a:gd name="connsiteY2" fmla="*/ 463267 h 741773"/>
                    <a:gd name="connsiteX3" fmla="*/ 227076 w 345139"/>
                    <a:gd name="connsiteY3" fmla="*/ 739826 h 741773"/>
                    <a:gd name="connsiteX4" fmla="*/ 339992 w 345139"/>
                    <a:gd name="connsiteY4" fmla="*/ 443531 h 741773"/>
                    <a:gd name="connsiteX5" fmla="*/ 153540 w 345139"/>
                    <a:gd name="connsiteY5" fmla="*/ 106 h 741773"/>
                    <a:gd name="connsiteX6" fmla="*/ 100626 w 345139"/>
                    <a:gd name="connsiteY6" fmla="*/ 46459 h 741773"/>
                    <a:gd name="connsiteX0" fmla="*/ 100626 w 340955"/>
                    <a:gd name="connsiteY0" fmla="*/ 46459 h 741677"/>
                    <a:gd name="connsiteX1" fmla="*/ 6233 w 340955"/>
                    <a:gd name="connsiteY1" fmla="*/ 377635 h 741677"/>
                    <a:gd name="connsiteX2" fmla="*/ 259577 w 340955"/>
                    <a:gd name="connsiteY2" fmla="*/ 463267 h 741677"/>
                    <a:gd name="connsiteX3" fmla="*/ 227076 w 340955"/>
                    <a:gd name="connsiteY3" fmla="*/ 739826 h 741677"/>
                    <a:gd name="connsiteX4" fmla="*/ 339992 w 340955"/>
                    <a:gd name="connsiteY4" fmla="*/ 443531 h 741677"/>
                    <a:gd name="connsiteX5" fmla="*/ 153540 w 340955"/>
                    <a:gd name="connsiteY5" fmla="*/ 106 h 741677"/>
                    <a:gd name="connsiteX6" fmla="*/ 100626 w 340955"/>
                    <a:gd name="connsiteY6" fmla="*/ 46459 h 741677"/>
                    <a:gd name="connsiteX0" fmla="*/ 100626 w 340955"/>
                    <a:gd name="connsiteY0" fmla="*/ 46459 h 741677"/>
                    <a:gd name="connsiteX1" fmla="*/ 6233 w 340955"/>
                    <a:gd name="connsiteY1" fmla="*/ 377635 h 741677"/>
                    <a:gd name="connsiteX2" fmla="*/ 259577 w 340955"/>
                    <a:gd name="connsiteY2" fmla="*/ 463267 h 741677"/>
                    <a:gd name="connsiteX3" fmla="*/ 227076 w 340955"/>
                    <a:gd name="connsiteY3" fmla="*/ 739826 h 741677"/>
                    <a:gd name="connsiteX4" fmla="*/ 339992 w 340955"/>
                    <a:gd name="connsiteY4" fmla="*/ 443531 h 741677"/>
                    <a:gd name="connsiteX5" fmla="*/ 153540 w 340955"/>
                    <a:gd name="connsiteY5" fmla="*/ 106 h 741677"/>
                    <a:gd name="connsiteX6" fmla="*/ 100626 w 340955"/>
                    <a:gd name="connsiteY6" fmla="*/ 46459 h 741677"/>
                    <a:gd name="connsiteX0" fmla="*/ 107246 w 347575"/>
                    <a:gd name="connsiteY0" fmla="*/ 46459 h 741677"/>
                    <a:gd name="connsiteX1" fmla="*/ 5771 w 347575"/>
                    <a:gd name="connsiteY1" fmla="*/ 442287 h 741677"/>
                    <a:gd name="connsiteX2" fmla="*/ 266197 w 347575"/>
                    <a:gd name="connsiteY2" fmla="*/ 463267 h 741677"/>
                    <a:gd name="connsiteX3" fmla="*/ 233696 w 347575"/>
                    <a:gd name="connsiteY3" fmla="*/ 739826 h 741677"/>
                    <a:gd name="connsiteX4" fmla="*/ 346612 w 347575"/>
                    <a:gd name="connsiteY4" fmla="*/ 443531 h 741677"/>
                    <a:gd name="connsiteX5" fmla="*/ 160160 w 347575"/>
                    <a:gd name="connsiteY5" fmla="*/ 106 h 741677"/>
                    <a:gd name="connsiteX6" fmla="*/ 107246 w 347575"/>
                    <a:gd name="connsiteY6" fmla="*/ 46459 h 7416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47575" h="741677">
                      <a:moveTo>
                        <a:pt x="107246" y="46459"/>
                      </a:moveTo>
                      <a:cubicBezTo>
                        <a:pt x="49337" y="135366"/>
                        <a:pt x="-20721" y="372819"/>
                        <a:pt x="5771" y="442287"/>
                      </a:cubicBezTo>
                      <a:cubicBezTo>
                        <a:pt x="32263" y="511755"/>
                        <a:pt x="228210" y="413677"/>
                        <a:pt x="266197" y="463267"/>
                      </a:cubicBezTo>
                      <a:cubicBezTo>
                        <a:pt x="304185" y="512857"/>
                        <a:pt x="177859" y="721364"/>
                        <a:pt x="233696" y="739826"/>
                      </a:cubicBezTo>
                      <a:cubicBezTo>
                        <a:pt x="289533" y="758288"/>
                        <a:pt x="333842" y="637151"/>
                        <a:pt x="346612" y="443531"/>
                      </a:cubicBezTo>
                      <a:cubicBezTo>
                        <a:pt x="359382" y="249911"/>
                        <a:pt x="242431" y="23843"/>
                        <a:pt x="160160" y="106"/>
                      </a:cubicBezTo>
                      <a:cubicBezTo>
                        <a:pt x="145338" y="-1578"/>
                        <a:pt x="126549" y="16823"/>
                        <a:pt x="107246" y="4645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二等辺三角形 1033">
                  <a:extLst>
                    <a:ext uri="{FF2B5EF4-FFF2-40B4-BE49-F238E27FC236}">
                      <a16:creationId xmlns:a16="http://schemas.microsoft.com/office/drawing/2014/main" id="{8E4C4B2C-4A24-4C40-B7DC-7AFEC2C8A738}"/>
                    </a:ext>
                  </a:extLst>
                </p:cNvPr>
                <p:cNvSpPr/>
                <p:nvPr/>
              </p:nvSpPr>
              <p:spPr>
                <a:xfrm rot="16200000">
                  <a:off x="3746013" y="5063705"/>
                  <a:ext cx="259751" cy="402520"/>
                </a:xfrm>
                <a:custGeom>
                  <a:avLst/>
                  <a:gdLst>
                    <a:gd name="connsiteX0" fmla="*/ 0 w 537232"/>
                    <a:gd name="connsiteY0" fmla="*/ 426280 h 426280"/>
                    <a:gd name="connsiteX1" fmla="*/ 128124 w 537232"/>
                    <a:gd name="connsiteY1" fmla="*/ 0 h 426280"/>
                    <a:gd name="connsiteX2" fmla="*/ 537232 w 537232"/>
                    <a:gd name="connsiteY2" fmla="*/ 426280 h 426280"/>
                    <a:gd name="connsiteX3" fmla="*/ 0 w 537232"/>
                    <a:gd name="connsiteY3" fmla="*/ 426280 h 426280"/>
                    <a:gd name="connsiteX0" fmla="*/ 0 w 538281"/>
                    <a:gd name="connsiteY0" fmla="*/ 426280 h 452390"/>
                    <a:gd name="connsiteX1" fmla="*/ 128124 w 538281"/>
                    <a:gd name="connsiteY1" fmla="*/ 0 h 452390"/>
                    <a:gd name="connsiteX2" fmla="*/ 537232 w 538281"/>
                    <a:gd name="connsiteY2" fmla="*/ 426280 h 452390"/>
                    <a:gd name="connsiteX3" fmla="*/ 0 w 538281"/>
                    <a:gd name="connsiteY3" fmla="*/ 426280 h 452390"/>
                    <a:gd name="connsiteX0" fmla="*/ 5961 w 544242"/>
                    <a:gd name="connsiteY0" fmla="*/ 426280 h 466279"/>
                    <a:gd name="connsiteX1" fmla="*/ 134085 w 544242"/>
                    <a:gd name="connsiteY1" fmla="*/ 0 h 466279"/>
                    <a:gd name="connsiteX2" fmla="*/ 543193 w 544242"/>
                    <a:gd name="connsiteY2" fmla="*/ 426280 h 466279"/>
                    <a:gd name="connsiteX3" fmla="*/ 5961 w 544242"/>
                    <a:gd name="connsiteY3" fmla="*/ 426280 h 466279"/>
                    <a:gd name="connsiteX0" fmla="*/ 6285 w 544340"/>
                    <a:gd name="connsiteY0" fmla="*/ 426281 h 466280"/>
                    <a:gd name="connsiteX1" fmla="*/ 134409 w 544340"/>
                    <a:gd name="connsiteY1" fmla="*/ 1 h 466280"/>
                    <a:gd name="connsiteX2" fmla="*/ 543517 w 544340"/>
                    <a:gd name="connsiteY2" fmla="*/ 426281 h 466280"/>
                    <a:gd name="connsiteX3" fmla="*/ 6285 w 544340"/>
                    <a:gd name="connsiteY3" fmla="*/ 426281 h 466280"/>
                    <a:gd name="connsiteX0" fmla="*/ 22265 w 567538"/>
                    <a:gd name="connsiteY0" fmla="*/ 426527 h 451087"/>
                    <a:gd name="connsiteX1" fmla="*/ 150389 w 567538"/>
                    <a:gd name="connsiteY1" fmla="*/ 247 h 451087"/>
                    <a:gd name="connsiteX2" fmla="*/ 566641 w 567538"/>
                    <a:gd name="connsiteY2" fmla="*/ 364615 h 451087"/>
                    <a:gd name="connsiteX3" fmla="*/ 22265 w 567538"/>
                    <a:gd name="connsiteY3" fmla="*/ 426527 h 451087"/>
                    <a:gd name="connsiteX0" fmla="*/ 22265 w 567353"/>
                    <a:gd name="connsiteY0" fmla="*/ 426555 h 458051"/>
                    <a:gd name="connsiteX1" fmla="*/ 150389 w 567353"/>
                    <a:gd name="connsiteY1" fmla="*/ 275 h 458051"/>
                    <a:gd name="connsiteX2" fmla="*/ 566641 w 567353"/>
                    <a:gd name="connsiteY2" fmla="*/ 364643 h 458051"/>
                    <a:gd name="connsiteX3" fmla="*/ 22265 w 567353"/>
                    <a:gd name="connsiteY3" fmla="*/ 426555 h 458051"/>
                    <a:gd name="connsiteX0" fmla="*/ 24539 w 550553"/>
                    <a:gd name="connsiteY0" fmla="*/ 450579 h 473407"/>
                    <a:gd name="connsiteX1" fmla="*/ 133613 w 550553"/>
                    <a:gd name="connsiteY1" fmla="*/ 487 h 473407"/>
                    <a:gd name="connsiteX2" fmla="*/ 549865 w 550553"/>
                    <a:gd name="connsiteY2" fmla="*/ 364855 h 473407"/>
                    <a:gd name="connsiteX3" fmla="*/ 24539 w 550553"/>
                    <a:gd name="connsiteY3" fmla="*/ 450579 h 473407"/>
                    <a:gd name="connsiteX0" fmla="*/ 13741 w 539755"/>
                    <a:gd name="connsiteY0" fmla="*/ 450579 h 465324"/>
                    <a:gd name="connsiteX1" fmla="*/ 122815 w 539755"/>
                    <a:gd name="connsiteY1" fmla="*/ 487 h 465324"/>
                    <a:gd name="connsiteX2" fmla="*/ 539067 w 539755"/>
                    <a:gd name="connsiteY2" fmla="*/ 364855 h 465324"/>
                    <a:gd name="connsiteX3" fmla="*/ 13741 w 539755"/>
                    <a:gd name="connsiteY3" fmla="*/ 450579 h 465324"/>
                    <a:gd name="connsiteX0" fmla="*/ 46727 w 572741"/>
                    <a:gd name="connsiteY0" fmla="*/ 450579 h 465324"/>
                    <a:gd name="connsiteX1" fmla="*/ 155801 w 572741"/>
                    <a:gd name="connsiteY1" fmla="*/ 487 h 465324"/>
                    <a:gd name="connsiteX2" fmla="*/ 572053 w 572741"/>
                    <a:gd name="connsiteY2" fmla="*/ 364855 h 465324"/>
                    <a:gd name="connsiteX3" fmla="*/ 46727 w 572741"/>
                    <a:gd name="connsiteY3" fmla="*/ 450579 h 465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72741" h="465324">
                      <a:moveTo>
                        <a:pt x="46727" y="450579"/>
                      </a:moveTo>
                      <a:cubicBezTo>
                        <a:pt x="-74424" y="368025"/>
                        <a:pt x="68247" y="14774"/>
                        <a:pt x="155801" y="487"/>
                      </a:cubicBezTo>
                      <a:cubicBezTo>
                        <a:pt x="243355" y="-13800"/>
                        <a:pt x="590232" y="289840"/>
                        <a:pt x="572053" y="364855"/>
                      </a:cubicBezTo>
                      <a:cubicBezTo>
                        <a:pt x="553874" y="439870"/>
                        <a:pt x="89908" y="492257"/>
                        <a:pt x="46727" y="450579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二等辺三角形 1033">
                  <a:extLst>
                    <a:ext uri="{FF2B5EF4-FFF2-40B4-BE49-F238E27FC236}">
                      <a16:creationId xmlns:a16="http://schemas.microsoft.com/office/drawing/2014/main" id="{E69CD9F9-7D27-4DA3-9ABA-24C5E51EC14F}"/>
                    </a:ext>
                  </a:extLst>
                </p:cNvPr>
                <p:cNvSpPr/>
                <p:nvPr/>
              </p:nvSpPr>
              <p:spPr>
                <a:xfrm rot="13500000">
                  <a:off x="3434659" y="4818731"/>
                  <a:ext cx="539755" cy="465324"/>
                </a:xfrm>
                <a:custGeom>
                  <a:avLst/>
                  <a:gdLst>
                    <a:gd name="connsiteX0" fmla="*/ 0 w 537232"/>
                    <a:gd name="connsiteY0" fmla="*/ 426280 h 426280"/>
                    <a:gd name="connsiteX1" fmla="*/ 128124 w 537232"/>
                    <a:gd name="connsiteY1" fmla="*/ 0 h 426280"/>
                    <a:gd name="connsiteX2" fmla="*/ 537232 w 537232"/>
                    <a:gd name="connsiteY2" fmla="*/ 426280 h 426280"/>
                    <a:gd name="connsiteX3" fmla="*/ 0 w 537232"/>
                    <a:gd name="connsiteY3" fmla="*/ 426280 h 426280"/>
                    <a:gd name="connsiteX0" fmla="*/ 0 w 538281"/>
                    <a:gd name="connsiteY0" fmla="*/ 426280 h 452390"/>
                    <a:gd name="connsiteX1" fmla="*/ 128124 w 538281"/>
                    <a:gd name="connsiteY1" fmla="*/ 0 h 452390"/>
                    <a:gd name="connsiteX2" fmla="*/ 537232 w 538281"/>
                    <a:gd name="connsiteY2" fmla="*/ 426280 h 452390"/>
                    <a:gd name="connsiteX3" fmla="*/ 0 w 538281"/>
                    <a:gd name="connsiteY3" fmla="*/ 426280 h 452390"/>
                    <a:gd name="connsiteX0" fmla="*/ 5961 w 544242"/>
                    <a:gd name="connsiteY0" fmla="*/ 426280 h 466279"/>
                    <a:gd name="connsiteX1" fmla="*/ 134085 w 544242"/>
                    <a:gd name="connsiteY1" fmla="*/ 0 h 466279"/>
                    <a:gd name="connsiteX2" fmla="*/ 543193 w 544242"/>
                    <a:gd name="connsiteY2" fmla="*/ 426280 h 466279"/>
                    <a:gd name="connsiteX3" fmla="*/ 5961 w 544242"/>
                    <a:gd name="connsiteY3" fmla="*/ 426280 h 466279"/>
                    <a:gd name="connsiteX0" fmla="*/ 6285 w 544340"/>
                    <a:gd name="connsiteY0" fmla="*/ 426281 h 466280"/>
                    <a:gd name="connsiteX1" fmla="*/ 134409 w 544340"/>
                    <a:gd name="connsiteY1" fmla="*/ 1 h 466280"/>
                    <a:gd name="connsiteX2" fmla="*/ 543517 w 544340"/>
                    <a:gd name="connsiteY2" fmla="*/ 426281 h 466280"/>
                    <a:gd name="connsiteX3" fmla="*/ 6285 w 544340"/>
                    <a:gd name="connsiteY3" fmla="*/ 426281 h 466280"/>
                    <a:gd name="connsiteX0" fmla="*/ 22265 w 567538"/>
                    <a:gd name="connsiteY0" fmla="*/ 426527 h 451087"/>
                    <a:gd name="connsiteX1" fmla="*/ 150389 w 567538"/>
                    <a:gd name="connsiteY1" fmla="*/ 247 h 451087"/>
                    <a:gd name="connsiteX2" fmla="*/ 566641 w 567538"/>
                    <a:gd name="connsiteY2" fmla="*/ 364615 h 451087"/>
                    <a:gd name="connsiteX3" fmla="*/ 22265 w 567538"/>
                    <a:gd name="connsiteY3" fmla="*/ 426527 h 451087"/>
                    <a:gd name="connsiteX0" fmla="*/ 22265 w 567353"/>
                    <a:gd name="connsiteY0" fmla="*/ 426555 h 458051"/>
                    <a:gd name="connsiteX1" fmla="*/ 150389 w 567353"/>
                    <a:gd name="connsiteY1" fmla="*/ 275 h 458051"/>
                    <a:gd name="connsiteX2" fmla="*/ 566641 w 567353"/>
                    <a:gd name="connsiteY2" fmla="*/ 364643 h 458051"/>
                    <a:gd name="connsiteX3" fmla="*/ 22265 w 567353"/>
                    <a:gd name="connsiteY3" fmla="*/ 426555 h 458051"/>
                    <a:gd name="connsiteX0" fmla="*/ 24539 w 550553"/>
                    <a:gd name="connsiteY0" fmla="*/ 450579 h 473407"/>
                    <a:gd name="connsiteX1" fmla="*/ 133613 w 550553"/>
                    <a:gd name="connsiteY1" fmla="*/ 487 h 473407"/>
                    <a:gd name="connsiteX2" fmla="*/ 549865 w 550553"/>
                    <a:gd name="connsiteY2" fmla="*/ 364855 h 473407"/>
                    <a:gd name="connsiteX3" fmla="*/ 24539 w 550553"/>
                    <a:gd name="connsiteY3" fmla="*/ 450579 h 473407"/>
                    <a:gd name="connsiteX0" fmla="*/ 13741 w 539755"/>
                    <a:gd name="connsiteY0" fmla="*/ 450579 h 465324"/>
                    <a:gd name="connsiteX1" fmla="*/ 122815 w 539755"/>
                    <a:gd name="connsiteY1" fmla="*/ 487 h 465324"/>
                    <a:gd name="connsiteX2" fmla="*/ 539067 w 539755"/>
                    <a:gd name="connsiteY2" fmla="*/ 364855 h 465324"/>
                    <a:gd name="connsiteX3" fmla="*/ 13741 w 539755"/>
                    <a:gd name="connsiteY3" fmla="*/ 450579 h 465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9755" h="465324">
                      <a:moveTo>
                        <a:pt x="13741" y="450579"/>
                      </a:moveTo>
                      <a:cubicBezTo>
                        <a:pt x="-29440" y="408901"/>
                        <a:pt x="35261" y="14774"/>
                        <a:pt x="122815" y="487"/>
                      </a:cubicBezTo>
                      <a:cubicBezTo>
                        <a:pt x="210369" y="-13800"/>
                        <a:pt x="557246" y="289840"/>
                        <a:pt x="539067" y="364855"/>
                      </a:cubicBezTo>
                      <a:cubicBezTo>
                        <a:pt x="520888" y="439870"/>
                        <a:pt x="56922" y="492257"/>
                        <a:pt x="13741" y="45057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二等辺三角形 1033">
                  <a:extLst>
                    <a:ext uri="{FF2B5EF4-FFF2-40B4-BE49-F238E27FC236}">
                      <a16:creationId xmlns:a16="http://schemas.microsoft.com/office/drawing/2014/main" id="{08A99CBF-D3FD-4EB6-9D8A-6E7E78382461}"/>
                    </a:ext>
                  </a:extLst>
                </p:cNvPr>
                <p:cNvSpPr/>
                <p:nvPr/>
              </p:nvSpPr>
              <p:spPr>
                <a:xfrm rot="13500000">
                  <a:off x="3482780" y="4881953"/>
                  <a:ext cx="437671" cy="402520"/>
                </a:xfrm>
                <a:custGeom>
                  <a:avLst/>
                  <a:gdLst>
                    <a:gd name="connsiteX0" fmla="*/ 0 w 537232"/>
                    <a:gd name="connsiteY0" fmla="*/ 426280 h 426280"/>
                    <a:gd name="connsiteX1" fmla="*/ 128124 w 537232"/>
                    <a:gd name="connsiteY1" fmla="*/ 0 h 426280"/>
                    <a:gd name="connsiteX2" fmla="*/ 537232 w 537232"/>
                    <a:gd name="connsiteY2" fmla="*/ 426280 h 426280"/>
                    <a:gd name="connsiteX3" fmla="*/ 0 w 537232"/>
                    <a:gd name="connsiteY3" fmla="*/ 426280 h 426280"/>
                    <a:gd name="connsiteX0" fmla="*/ 0 w 538281"/>
                    <a:gd name="connsiteY0" fmla="*/ 426280 h 452390"/>
                    <a:gd name="connsiteX1" fmla="*/ 128124 w 538281"/>
                    <a:gd name="connsiteY1" fmla="*/ 0 h 452390"/>
                    <a:gd name="connsiteX2" fmla="*/ 537232 w 538281"/>
                    <a:gd name="connsiteY2" fmla="*/ 426280 h 452390"/>
                    <a:gd name="connsiteX3" fmla="*/ 0 w 538281"/>
                    <a:gd name="connsiteY3" fmla="*/ 426280 h 452390"/>
                    <a:gd name="connsiteX0" fmla="*/ 5961 w 544242"/>
                    <a:gd name="connsiteY0" fmla="*/ 426280 h 466279"/>
                    <a:gd name="connsiteX1" fmla="*/ 134085 w 544242"/>
                    <a:gd name="connsiteY1" fmla="*/ 0 h 466279"/>
                    <a:gd name="connsiteX2" fmla="*/ 543193 w 544242"/>
                    <a:gd name="connsiteY2" fmla="*/ 426280 h 466279"/>
                    <a:gd name="connsiteX3" fmla="*/ 5961 w 544242"/>
                    <a:gd name="connsiteY3" fmla="*/ 426280 h 466279"/>
                    <a:gd name="connsiteX0" fmla="*/ 6285 w 544340"/>
                    <a:gd name="connsiteY0" fmla="*/ 426281 h 466280"/>
                    <a:gd name="connsiteX1" fmla="*/ 134409 w 544340"/>
                    <a:gd name="connsiteY1" fmla="*/ 1 h 466280"/>
                    <a:gd name="connsiteX2" fmla="*/ 543517 w 544340"/>
                    <a:gd name="connsiteY2" fmla="*/ 426281 h 466280"/>
                    <a:gd name="connsiteX3" fmla="*/ 6285 w 544340"/>
                    <a:gd name="connsiteY3" fmla="*/ 426281 h 466280"/>
                    <a:gd name="connsiteX0" fmla="*/ 22265 w 567538"/>
                    <a:gd name="connsiteY0" fmla="*/ 426527 h 451087"/>
                    <a:gd name="connsiteX1" fmla="*/ 150389 w 567538"/>
                    <a:gd name="connsiteY1" fmla="*/ 247 h 451087"/>
                    <a:gd name="connsiteX2" fmla="*/ 566641 w 567538"/>
                    <a:gd name="connsiteY2" fmla="*/ 364615 h 451087"/>
                    <a:gd name="connsiteX3" fmla="*/ 22265 w 567538"/>
                    <a:gd name="connsiteY3" fmla="*/ 426527 h 451087"/>
                    <a:gd name="connsiteX0" fmla="*/ 22265 w 567353"/>
                    <a:gd name="connsiteY0" fmla="*/ 426555 h 458051"/>
                    <a:gd name="connsiteX1" fmla="*/ 150389 w 567353"/>
                    <a:gd name="connsiteY1" fmla="*/ 275 h 458051"/>
                    <a:gd name="connsiteX2" fmla="*/ 566641 w 567353"/>
                    <a:gd name="connsiteY2" fmla="*/ 364643 h 458051"/>
                    <a:gd name="connsiteX3" fmla="*/ 22265 w 567353"/>
                    <a:gd name="connsiteY3" fmla="*/ 426555 h 458051"/>
                    <a:gd name="connsiteX0" fmla="*/ 24539 w 550553"/>
                    <a:gd name="connsiteY0" fmla="*/ 450579 h 473407"/>
                    <a:gd name="connsiteX1" fmla="*/ 133613 w 550553"/>
                    <a:gd name="connsiteY1" fmla="*/ 487 h 473407"/>
                    <a:gd name="connsiteX2" fmla="*/ 549865 w 550553"/>
                    <a:gd name="connsiteY2" fmla="*/ 364855 h 473407"/>
                    <a:gd name="connsiteX3" fmla="*/ 24539 w 550553"/>
                    <a:gd name="connsiteY3" fmla="*/ 450579 h 473407"/>
                    <a:gd name="connsiteX0" fmla="*/ 13741 w 539755"/>
                    <a:gd name="connsiteY0" fmla="*/ 450579 h 465324"/>
                    <a:gd name="connsiteX1" fmla="*/ 122815 w 539755"/>
                    <a:gd name="connsiteY1" fmla="*/ 487 h 465324"/>
                    <a:gd name="connsiteX2" fmla="*/ 539067 w 539755"/>
                    <a:gd name="connsiteY2" fmla="*/ 364855 h 465324"/>
                    <a:gd name="connsiteX3" fmla="*/ 13741 w 539755"/>
                    <a:gd name="connsiteY3" fmla="*/ 450579 h 465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9755" h="465324">
                      <a:moveTo>
                        <a:pt x="13741" y="450579"/>
                      </a:moveTo>
                      <a:cubicBezTo>
                        <a:pt x="-29440" y="408901"/>
                        <a:pt x="35261" y="14774"/>
                        <a:pt x="122815" y="487"/>
                      </a:cubicBezTo>
                      <a:cubicBezTo>
                        <a:pt x="210369" y="-13800"/>
                        <a:pt x="557246" y="289840"/>
                        <a:pt x="539067" y="364855"/>
                      </a:cubicBezTo>
                      <a:cubicBezTo>
                        <a:pt x="520888" y="439870"/>
                        <a:pt x="56922" y="492257"/>
                        <a:pt x="13741" y="450579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68" name="グループ化 67">
            <a:extLst>
              <a:ext uri="{FF2B5EF4-FFF2-40B4-BE49-F238E27FC236}">
                <a16:creationId xmlns:a16="http://schemas.microsoft.com/office/drawing/2014/main" id="{D21BC578-2248-4BC9-8781-D6339BC82521}"/>
              </a:ext>
            </a:extLst>
          </p:cNvPr>
          <p:cNvGrpSpPr/>
          <p:nvPr/>
        </p:nvGrpSpPr>
        <p:grpSpPr>
          <a:xfrm>
            <a:off x="1204398" y="1101670"/>
            <a:ext cx="1688682" cy="2370201"/>
            <a:chOff x="1482078" y="1101670"/>
            <a:chExt cx="1688682" cy="2370201"/>
          </a:xfrm>
        </p:grpSpPr>
        <p:grpSp>
          <p:nvGrpSpPr>
            <p:cNvPr id="69" name="グループ化 68">
              <a:extLst>
                <a:ext uri="{FF2B5EF4-FFF2-40B4-BE49-F238E27FC236}">
                  <a16:creationId xmlns:a16="http://schemas.microsoft.com/office/drawing/2014/main" id="{E7B66B17-7CA6-4C19-B973-2C2355E14A1F}"/>
                </a:ext>
              </a:extLst>
            </p:cNvPr>
            <p:cNvGrpSpPr/>
            <p:nvPr/>
          </p:nvGrpSpPr>
          <p:grpSpPr>
            <a:xfrm>
              <a:off x="1482078" y="1101670"/>
              <a:ext cx="1264763" cy="2370201"/>
              <a:chOff x="2052979" y="1101670"/>
              <a:chExt cx="1264763" cy="2370201"/>
            </a:xfrm>
          </p:grpSpPr>
          <p:sp>
            <p:nvSpPr>
              <p:cNvPr id="71" name="台形 70">
                <a:extLst>
                  <a:ext uri="{FF2B5EF4-FFF2-40B4-BE49-F238E27FC236}">
                    <a16:creationId xmlns:a16="http://schemas.microsoft.com/office/drawing/2014/main" id="{1CA30513-6CC9-46B6-9CE3-32BE1FE56AFE}"/>
                  </a:ext>
                </a:extLst>
              </p:cNvPr>
              <p:cNvSpPr/>
              <p:nvPr/>
            </p:nvSpPr>
            <p:spPr>
              <a:xfrm>
                <a:off x="2559551" y="1804963"/>
                <a:ext cx="133902" cy="169732"/>
              </a:xfrm>
              <a:prstGeom prst="trapezoid">
                <a:avLst>
                  <a:gd name="adj" fmla="val 13481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D4A89F8B-C7AE-4741-8211-CF5E4932B5FB}"/>
                  </a:ext>
                </a:extLst>
              </p:cNvPr>
              <p:cNvSpPr/>
              <p:nvPr/>
            </p:nvSpPr>
            <p:spPr>
              <a:xfrm rot="9900000">
                <a:off x="2689565" y="2720529"/>
                <a:ext cx="491989" cy="507204"/>
              </a:xfrm>
              <a:custGeom>
                <a:avLst/>
                <a:gdLst>
                  <a:gd name="connsiteX0" fmla="*/ 376727 w 652951"/>
                  <a:gd name="connsiteY0" fmla="*/ 673144 h 673144"/>
                  <a:gd name="connsiteX1" fmla="*/ 397628 w 652951"/>
                  <a:gd name="connsiteY1" fmla="*/ 297836 h 673144"/>
                  <a:gd name="connsiteX2" fmla="*/ 0 w 652951"/>
                  <a:gd name="connsiteY2" fmla="*/ 143123 h 673144"/>
                  <a:gd name="connsiteX3" fmla="*/ 38349 w 652951"/>
                  <a:gd name="connsiteY3" fmla="*/ 0 h 673144"/>
                  <a:gd name="connsiteX4" fmla="*/ 618672 w 652951"/>
                  <a:gd name="connsiteY4" fmla="*/ 89212 h 673144"/>
                  <a:gd name="connsiteX5" fmla="*/ 618593 w 652951"/>
                  <a:gd name="connsiteY5" fmla="*/ 89506 h 673144"/>
                  <a:gd name="connsiteX6" fmla="*/ 620448 w 652951"/>
                  <a:gd name="connsiteY6" fmla="*/ 89506 h 673144"/>
                  <a:gd name="connsiteX7" fmla="*/ 652951 w 652951"/>
                  <a:gd name="connsiteY7" fmla="*/ 673144 h 673144"/>
                  <a:gd name="connsiteX0" fmla="*/ 376727 w 652951"/>
                  <a:gd name="connsiteY0" fmla="*/ 673144 h 673144"/>
                  <a:gd name="connsiteX1" fmla="*/ 397628 w 652951"/>
                  <a:gd name="connsiteY1" fmla="*/ 297836 h 673144"/>
                  <a:gd name="connsiteX2" fmla="*/ 0 w 652951"/>
                  <a:gd name="connsiteY2" fmla="*/ 143123 h 673144"/>
                  <a:gd name="connsiteX3" fmla="*/ 38349 w 652951"/>
                  <a:gd name="connsiteY3" fmla="*/ 0 h 673144"/>
                  <a:gd name="connsiteX4" fmla="*/ 618672 w 652951"/>
                  <a:gd name="connsiteY4" fmla="*/ 89212 h 673144"/>
                  <a:gd name="connsiteX5" fmla="*/ 618593 w 652951"/>
                  <a:gd name="connsiteY5" fmla="*/ 89506 h 673144"/>
                  <a:gd name="connsiteX6" fmla="*/ 652951 w 652951"/>
                  <a:gd name="connsiteY6" fmla="*/ 673144 h 673144"/>
                  <a:gd name="connsiteX7" fmla="*/ 376727 w 652951"/>
                  <a:gd name="connsiteY7" fmla="*/ 673144 h 673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52951" h="673144">
                    <a:moveTo>
                      <a:pt x="376727" y="673144"/>
                    </a:moveTo>
                    <a:lnTo>
                      <a:pt x="397628" y="297836"/>
                    </a:lnTo>
                    <a:lnTo>
                      <a:pt x="0" y="143123"/>
                    </a:lnTo>
                    <a:lnTo>
                      <a:pt x="38349" y="0"/>
                    </a:lnTo>
                    <a:lnTo>
                      <a:pt x="618672" y="89212"/>
                    </a:lnTo>
                    <a:cubicBezTo>
                      <a:pt x="618646" y="89310"/>
                      <a:pt x="618619" y="89408"/>
                      <a:pt x="618593" y="89506"/>
                    </a:cubicBezTo>
                    <a:lnTo>
                      <a:pt x="652951" y="673144"/>
                    </a:lnTo>
                    <a:lnTo>
                      <a:pt x="376727" y="673144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台形 72">
                <a:extLst>
                  <a:ext uri="{FF2B5EF4-FFF2-40B4-BE49-F238E27FC236}">
                    <a16:creationId xmlns:a16="http://schemas.microsoft.com/office/drawing/2014/main" id="{594AA53F-D7F9-4FDA-875B-B1157F9C5786}"/>
                  </a:ext>
                </a:extLst>
              </p:cNvPr>
              <p:cNvSpPr/>
              <p:nvPr/>
            </p:nvSpPr>
            <p:spPr>
              <a:xfrm rot="12600000">
                <a:off x="2335925" y="2827316"/>
                <a:ext cx="208131" cy="626192"/>
              </a:xfrm>
              <a:prstGeom prst="trapezoid">
                <a:avLst>
                  <a:gd name="adj" fmla="val 23179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C2E076C5-0313-4A01-AE86-F0D5C7691A35}"/>
                  </a:ext>
                </a:extLst>
              </p:cNvPr>
              <p:cNvSpPr/>
              <p:nvPr/>
            </p:nvSpPr>
            <p:spPr>
              <a:xfrm rot="1800000">
                <a:off x="2052979" y="3308596"/>
                <a:ext cx="316384" cy="163275"/>
              </a:xfrm>
              <a:custGeom>
                <a:avLst/>
                <a:gdLst>
                  <a:gd name="connsiteX0" fmla="*/ 98822 w 368198"/>
                  <a:gd name="connsiteY0" fmla="*/ 0 h 197644"/>
                  <a:gd name="connsiteX1" fmla="*/ 192780 w 368198"/>
                  <a:gd name="connsiteY1" fmla="*/ 0 h 197644"/>
                  <a:gd name="connsiteX2" fmla="*/ 240903 w 368198"/>
                  <a:gd name="connsiteY2" fmla="*/ 0 h 197644"/>
                  <a:gd name="connsiteX3" fmla="*/ 344386 w 368198"/>
                  <a:gd name="connsiteY3" fmla="*/ 0 h 197644"/>
                  <a:gd name="connsiteX4" fmla="*/ 368198 w 368198"/>
                  <a:gd name="connsiteY4" fmla="*/ 23812 h 197644"/>
                  <a:gd name="connsiteX5" fmla="*/ 368198 w 368198"/>
                  <a:gd name="connsiteY5" fmla="*/ 169071 h 197644"/>
                  <a:gd name="connsiteX6" fmla="*/ 339625 w 368198"/>
                  <a:gd name="connsiteY6" fmla="*/ 197644 h 197644"/>
                  <a:gd name="connsiteX7" fmla="*/ 311152 w 368198"/>
                  <a:gd name="connsiteY7" fmla="*/ 197644 h 197644"/>
                  <a:gd name="connsiteX8" fmla="*/ 197541 w 368198"/>
                  <a:gd name="connsiteY8" fmla="*/ 197644 h 197644"/>
                  <a:gd name="connsiteX9" fmla="*/ 28573 w 368198"/>
                  <a:gd name="connsiteY9" fmla="*/ 197644 h 197644"/>
                  <a:gd name="connsiteX10" fmla="*/ 0 w 368198"/>
                  <a:gd name="connsiteY10" fmla="*/ 169071 h 197644"/>
                  <a:gd name="connsiteX11" fmla="*/ 0 w 368198"/>
                  <a:gd name="connsiteY11" fmla="*/ 98822 h 197644"/>
                  <a:gd name="connsiteX12" fmla="*/ 98822 w 368198"/>
                  <a:gd name="connsiteY12" fmla="*/ 0 h 197644"/>
                  <a:gd name="connsiteX0" fmla="*/ 98822 w 368198"/>
                  <a:gd name="connsiteY0" fmla="*/ 0 h 197644"/>
                  <a:gd name="connsiteX1" fmla="*/ 192780 w 368198"/>
                  <a:gd name="connsiteY1" fmla="*/ 0 h 197644"/>
                  <a:gd name="connsiteX2" fmla="*/ 344386 w 368198"/>
                  <a:gd name="connsiteY2" fmla="*/ 0 h 197644"/>
                  <a:gd name="connsiteX3" fmla="*/ 368198 w 368198"/>
                  <a:gd name="connsiteY3" fmla="*/ 23812 h 197644"/>
                  <a:gd name="connsiteX4" fmla="*/ 368198 w 368198"/>
                  <a:gd name="connsiteY4" fmla="*/ 169071 h 197644"/>
                  <a:gd name="connsiteX5" fmla="*/ 339625 w 368198"/>
                  <a:gd name="connsiteY5" fmla="*/ 197644 h 197644"/>
                  <a:gd name="connsiteX6" fmla="*/ 311152 w 368198"/>
                  <a:gd name="connsiteY6" fmla="*/ 197644 h 197644"/>
                  <a:gd name="connsiteX7" fmla="*/ 197541 w 368198"/>
                  <a:gd name="connsiteY7" fmla="*/ 197644 h 197644"/>
                  <a:gd name="connsiteX8" fmla="*/ 28573 w 368198"/>
                  <a:gd name="connsiteY8" fmla="*/ 197644 h 197644"/>
                  <a:gd name="connsiteX9" fmla="*/ 0 w 368198"/>
                  <a:gd name="connsiteY9" fmla="*/ 169071 h 197644"/>
                  <a:gd name="connsiteX10" fmla="*/ 0 w 368198"/>
                  <a:gd name="connsiteY10" fmla="*/ 98822 h 197644"/>
                  <a:gd name="connsiteX11" fmla="*/ 98822 w 368198"/>
                  <a:gd name="connsiteY11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311152 w 368198"/>
                  <a:gd name="connsiteY5" fmla="*/ 197644 h 197644"/>
                  <a:gd name="connsiteX6" fmla="*/ 197541 w 368198"/>
                  <a:gd name="connsiteY6" fmla="*/ 197644 h 197644"/>
                  <a:gd name="connsiteX7" fmla="*/ 28573 w 368198"/>
                  <a:gd name="connsiteY7" fmla="*/ 197644 h 197644"/>
                  <a:gd name="connsiteX8" fmla="*/ 0 w 368198"/>
                  <a:gd name="connsiteY8" fmla="*/ 169071 h 197644"/>
                  <a:gd name="connsiteX9" fmla="*/ 0 w 368198"/>
                  <a:gd name="connsiteY9" fmla="*/ 98822 h 197644"/>
                  <a:gd name="connsiteX10" fmla="*/ 98822 w 368198"/>
                  <a:gd name="connsiteY10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311152 w 368198"/>
                  <a:gd name="connsiteY5" fmla="*/ 197644 h 197644"/>
                  <a:gd name="connsiteX6" fmla="*/ 28573 w 368198"/>
                  <a:gd name="connsiteY6" fmla="*/ 197644 h 197644"/>
                  <a:gd name="connsiteX7" fmla="*/ 0 w 368198"/>
                  <a:gd name="connsiteY7" fmla="*/ 169071 h 197644"/>
                  <a:gd name="connsiteX8" fmla="*/ 0 w 368198"/>
                  <a:gd name="connsiteY8" fmla="*/ 98822 h 197644"/>
                  <a:gd name="connsiteX9" fmla="*/ 98822 w 368198"/>
                  <a:gd name="connsiteY9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28573 w 368198"/>
                  <a:gd name="connsiteY5" fmla="*/ 197644 h 197644"/>
                  <a:gd name="connsiteX6" fmla="*/ 0 w 368198"/>
                  <a:gd name="connsiteY6" fmla="*/ 169071 h 197644"/>
                  <a:gd name="connsiteX7" fmla="*/ 0 w 368198"/>
                  <a:gd name="connsiteY7" fmla="*/ 98822 h 197644"/>
                  <a:gd name="connsiteX8" fmla="*/ 98822 w 368198"/>
                  <a:gd name="connsiteY8" fmla="*/ 0 h 197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68198" h="197644">
                    <a:moveTo>
                      <a:pt x="98822" y="0"/>
                    </a:moveTo>
                    <a:lnTo>
                      <a:pt x="344386" y="0"/>
                    </a:lnTo>
                    <a:cubicBezTo>
                      <a:pt x="357537" y="0"/>
                      <a:pt x="368198" y="10661"/>
                      <a:pt x="368198" y="23812"/>
                    </a:cubicBezTo>
                    <a:lnTo>
                      <a:pt x="368198" y="169071"/>
                    </a:lnTo>
                    <a:cubicBezTo>
                      <a:pt x="368198" y="184851"/>
                      <a:pt x="355405" y="197644"/>
                      <a:pt x="339625" y="197644"/>
                    </a:cubicBezTo>
                    <a:lnTo>
                      <a:pt x="28573" y="197644"/>
                    </a:lnTo>
                    <a:cubicBezTo>
                      <a:pt x="12793" y="197644"/>
                      <a:pt x="0" y="184851"/>
                      <a:pt x="0" y="169071"/>
                    </a:cubicBezTo>
                    <a:lnTo>
                      <a:pt x="0" y="98822"/>
                    </a:lnTo>
                    <a:cubicBezTo>
                      <a:pt x="0" y="44244"/>
                      <a:pt x="44244" y="0"/>
                      <a:pt x="98822" y="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" name="台形 74">
                <a:extLst>
                  <a:ext uri="{FF2B5EF4-FFF2-40B4-BE49-F238E27FC236}">
                    <a16:creationId xmlns:a16="http://schemas.microsoft.com/office/drawing/2014/main" id="{EEB1E545-7B83-420D-A5A5-0EE1DC20E575}"/>
                  </a:ext>
                </a:extLst>
              </p:cNvPr>
              <p:cNvSpPr/>
              <p:nvPr/>
            </p:nvSpPr>
            <p:spPr>
              <a:xfrm rot="9000000">
                <a:off x="2558069" y="2669261"/>
                <a:ext cx="337980" cy="361174"/>
              </a:xfrm>
              <a:prstGeom prst="trapezoid">
                <a:avLst>
                  <a:gd name="adj" fmla="val 11414"/>
                </a:avLst>
              </a:prstGeom>
              <a:solidFill>
                <a:schemeClr val="accent1">
                  <a:lumMod val="7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342900" indent="-342900" algn="ctr">
                  <a:buFont typeface="+mj-lt"/>
                  <a:buAutoNum type="arabicPeriod"/>
                </a:pPr>
                <a:endParaRPr kumimoji="1" lang="ja-JP" altLang="en-US"/>
              </a:p>
            </p:txBody>
          </p:sp>
          <p:sp>
            <p:nvSpPr>
              <p:cNvPr id="76" name="台形 75">
                <a:extLst>
                  <a:ext uri="{FF2B5EF4-FFF2-40B4-BE49-F238E27FC236}">
                    <a16:creationId xmlns:a16="http://schemas.microsoft.com/office/drawing/2014/main" id="{5F686AEB-7C9D-40FC-A244-8A5829B2D705}"/>
                  </a:ext>
                </a:extLst>
              </p:cNvPr>
              <p:cNvSpPr/>
              <p:nvPr/>
            </p:nvSpPr>
            <p:spPr>
              <a:xfrm rot="11700000">
                <a:off x="2380769" y="2613897"/>
                <a:ext cx="387555" cy="443177"/>
              </a:xfrm>
              <a:prstGeom prst="trapezoid">
                <a:avLst>
                  <a:gd name="adj" fmla="val 11414"/>
                </a:avLst>
              </a:prstGeom>
              <a:solidFill>
                <a:schemeClr val="accent1">
                  <a:lumMod val="7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342900" indent="-342900" algn="ctr">
                  <a:buFont typeface="+mj-lt"/>
                  <a:buAutoNum type="arabicPeriod"/>
                </a:pPr>
                <a:endParaRPr kumimoji="1" lang="ja-JP" altLang="en-US"/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ED8DAE2D-73DE-4CFD-8884-D6D1B841758A}"/>
                  </a:ext>
                </a:extLst>
              </p:cNvPr>
              <p:cNvSpPr/>
              <p:nvPr/>
            </p:nvSpPr>
            <p:spPr>
              <a:xfrm rot="17100000">
                <a:off x="3077913" y="3116987"/>
                <a:ext cx="316384" cy="163275"/>
              </a:xfrm>
              <a:custGeom>
                <a:avLst/>
                <a:gdLst>
                  <a:gd name="connsiteX0" fmla="*/ 98822 w 368198"/>
                  <a:gd name="connsiteY0" fmla="*/ 0 h 197644"/>
                  <a:gd name="connsiteX1" fmla="*/ 192780 w 368198"/>
                  <a:gd name="connsiteY1" fmla="*/ 0 h 197644"/>
                  <a:gd name="connsiteX2" fmla="*/ 240903 w 368198"/>
                  <a:gd name="connsiteY2" fmla="*/ 0 h 197644"/>
                  <a:gd name="connsiteX3" fmla="*/ 344386 w 368198"/>
                  <a:gd name="connsiteY3" fmla="*/ 0 h 197644"/>
                  <a:gd name="connsiteX4" fmla="*/ 368198 w 368198"/>
                  <a:gd name="connsiteY4" fmla="*/ 23812 h 197644"/>
                  <a:gd name="connsiteX5" fmla="*/ 368198 w 368198"/>
                  <a:gd name="connsiteY5" fmla="*/ 169071 h 197644"/>
                  <a:gd name="connsiteX6" fmla="*/ 339625 w 368198"/>
                  <a:gd name="connsiteY6" fmla="*/ 197644 h 197644"/>
                  <a:gd name="connsiteX7" fmla="*/ 311152 w 368198"/>
                  <a:gd name="connsiteY7" fmla="*/ 197644 h 197644"/>
                  <a:gd name="connsiteX8" fmla="*/ 197541 w 368198"/>
                  <a:gd name="connsiteY8" fmla="*/ 197644 h 197644"/>
                  <a:gd name="connsiteX9" fmla="*/ 28573 w 368198"/>
                  <a:gd name="connsiteY9" fmla="*/ 197644 h 197644"/>
                  <a:gd name="connsiteX10" fmla="*/ 0 w 368198"/>
                  <a:gd name="connsiteY10" fmla="*/ 169071 h 197644"/>
                  <a:gd name="connsiteX11" fmla="*/ 0 w 368198"/>
                  <a:gd name="connsiteY11" fmla="*/ 98822 h 197644"/>
                  <a:gd name="connsiteX12" fmla="*/ 98822 w 368198"/>
                  <a:gd name="connsiteY12" fmla="*/ 0 h 197644"/>
                  <a:gd name="connsiteX0" fmla="*/ 98822 w 368198"/>
                  <a:gd name="connsiteY0" fmla="*/ 0 h 197644"/>
                  <a:gd name="connsiteX1" fmla="*/ 192780 w 368198"/>
                  <a:gd name="connsiteY1" fmla="*/ 0 h 197644"/>
                  <a:gd name="connsiteX2" fmla="*/ 344386 w 368198"/>
                  <a:gd name="connsiteY2" fmla="*/ 0 h 197644"/>
                  <a:gd name="connsiteX3" fmla="*/ 368198 w 368198"/>
                  <a:gd name="connsiteY3" fmla="*/ 23812 h 197644"/>
                  <a:gd name="connsiteX4" fmla="*/ 368198 w 368198"/>
                  <a:gd name="connsiteY4" fmla="*/ 169071 h 197644"/>
                  <a:gd name="connsiteX5" fmla="*/ 339625 w 368198"/>
                  <a:gd name="connsiteY5" fmla="*/ 197644 h 197644"/>
                  <a:gd name="connsiteX6" fmla="*/ 311152 w 368198"/>
                  <a:gd name="connsiteY6" fmla="*/ 197644 h 197644"/>
                  <a:gd name="connsiteX7" fmla="*/ 197541 w 368198"/>
                  <a:gd name="connsiteY7" fmla="*/ 197644 h 197644"/>
                  <a:gd name="connsiteX8" fmla="*/ 28573 w 368198"/>
                  <a:gd name="connsiteY8" fmla="*/ 197644 h 197644"/>
                  <a:gd name="connsiteX9" fmla="*/ 0 w 368198"/>
                  <a:gd name="connsiteY9" fmla="*/ 169071 h 197644"/>
                  <a:gd name="connsiteX10" fmla="*/ 0 w 368198"/>
                  <a:gd name="connsiteY10" fmla="*/ 98822 h 197644"/>
                  <a:gd name="connsiteX11" fmla="*/ 98822 w 368198"/>
                  <a:gd name="connsiteY11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311152 w 368198"/>
                  <a:gd name="connsiteY5" fmla="*/ 197644 h 197644"/>
                  <a:gd name="connsiteX6" fmla="*/ 197541 w 368198"/>
                  <a:gd name="connsiteY6" fmla="*/ 197644 h 197644"/>
                  <a:gd name="connsiteX7" fmla="*/ 28573 w 368198"/>
                  <a:gd name="connsiteY7" fmla="*/ 197644 h 197644"/>
                  <a:gd name="connsiteX8" fmla="*/ 0 w 368198"/>
                  <a:gd name="connsiteY8" fmla="*/ 169071 h 197644"/>
                  <a:gd name="connsiteX9" fmla="*/ 0 w 368198"/>
                  <a:gd name="connsiteY9" fmla="*/ 98822 h 197644"/>
                  <a:gd name="connsiteX10" fmla="*/ 98822 w 368198"/>
                  <a:gd name="connsiteY10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311152 w 368198"/>
                  <a:gd name="connsiteY5" fmla="*/ 197644 h 197644"/>
                  <a:gd name="connsiteX6" fmla="*/ 28573 w 368198"/>
                  <a:gd name="connsiteY6" fmla="*/ 197644 h 197644"/>
                  <a:gd name="connsiteX7" fmla="*/ 0 w 368198"/>
                  <a:gd name="connsiteY7" fmla="*/ 169071 h 197644"/>
                  <a:gd name="connsiteX8" fmla="*/ 0 w 368198"/>
                  <a:gd name="connsiteY8" fmla="*/ 98822 h 197644"/>
                  <a:gd name="connsiteX9" fmla="*/ 98822 w 368198"/>
                  <a:gd name="connsiteY9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28573 w 368198"/>
                  <a:gd name="connsiteY5" fmla="*/ 197644 h 197644"/>
                  <a:gd name="connsiteX6" fmla="*/ 0 w 368198"/>
                  <a:gd name="connsiteY6" fmla="*/ 169071 h 197644"/>
                  <a:gd name="connsiteX7" fmla="*/ 0 w 368198"/>
                  <a:gd name="connsiteY7" fmla="*/ 98822 h 197644"/>
                  <a:gd name="connsiteX8" fmla="*/ 98822 w 368198"/>
                  <a:gd name="connsiteY8" fmla="*/ 0 h 197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68198" h="197644">
                    <a:moveTo>
                      <a:pt x="98822" y="0"/>
                    </a:moveTo>
                    <a:lnTo>
                      <a:pt x="344386" y="0"/>
                    </a:lnTo>
                    <a:cubicBezTo>
                      <a:pt x="357537" y="0"/>
                      <a:pt x="368198" y="10661"/>
                      <a:pt x="368198" y="23812"/>
                    </a:cubicBezTo>
                    <a:lnTo>
                      <a:pt x="368198" y="169071"/>
                    </a:lnTo>
                    <a:cubicBezTo>
                      <a:pt x="368198" y="184851"/>
                      <a:pt x="355405" y="197644"/>
                      <a:pt x="339625" y="197644"/>
                    </a:cubicBezTo>
                    <a:lnTo>
                      <a:pt x="28573" y="197644"/>
                    </a:lnTo>
                    <a:cubicBezTo>
                      <a:pt x="12793" y="197644"/>
                      <a:pt x="0" y="184851"/>
                      <a:pt x="0" y="169071"/>
                    </a:cubicBezTo>
                    <a:lnTo>
                      <a:pt x="0" y="98822"/>
                    </a:lnTo>
                    <a:cubicBezTo>
                      <a:pt x="0" y="44244"/>
                      <a:pt x="44244" y="0"/>
                      <a:pt x="98822" y="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" name="四角形: 上の 2 つの角を丸める 77">
                <a:extLst>
                  <a:ext uri="{FF2B5EF4-FFF2-40B4-BE49-F238E27FC236}">
                    <a16:creationId xmlns:a16="http://schemas.microsoft.com/office/drawing/2014/main" id="{BD7EF5ED-F07A-49CF-86A6-AC3D388C4F7C}"/>
                  </a:ext>
                </a:extLst>
              </p:cNvPr>
              <p:cNvSpPr/>
              <p:nvPr/>
            </p:nvSpPr>
            <p:spPr>
              <a:xfrm>
                <a:off x="2425041" y="1929197"/>
                <a:ext cx="401509" cy="767209"/>
              </a:xfrm>
              <a:prstGeom prst="round2SameRect">
                <a:avLst>
                  <a:gd name="adj1" fmla="val 40038"/>
                  <a:gd name="adj2" fmla="val 0"/>
                </a:avLst>
              </a:prstGeom>
              <a:solidFill>
                <a:srgbClr val="FFC0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9" name="グループ化 78">
                <a:extLst>
                  <a:ext uri="{FF2B5EF4-FFF2-40B4-BE49-F238E27FC236}">
                    <a16:creationId xmlns:a16="http://schemas.microsoft.com/office/drawing/2014/main" id="{3E70AA2F-DDAD-44ED-9E3E-C0CF42F3B091}"/>
                  </a:ext>
                </a:extLst>
              </p:cNvPr>
              <p:cNvGrpSpPr/>
              <p:nvPr/>
            </p:nvGrpSpPr>
            <p:grpSpPr>
              <a:xfrm rot="900000">
                <a:off x="2137586" y="1101670"/>
                <a:ext cx="989449" cy="779818"/>
                <a:chOff x="2038621" y="1118240"/>
                <a:chExt cx="989449" cy="779818"/>
              </a:xfrm>
            </p:grpSpPr>
            <p:sp>
              <p:nvSpPr>
                <p:cNvPr id="98" name="楕円 95">
                  <a:extLst>
                    <a:ext uri="{FF2B5EF4-FFF2-40B4-BE49-F238E27FC236}">
                      <a16:creationId xmlns:a16="http://schemas.microsoft.com/office/drawing/2014/main" id="{4B8B997B-4B2E-438E-9ECC-C87D682192A3}"/>
                    </a:ext>
                  </a:extLst>
                </p:cNvPr>
                <p:cNvSpPr/>
                <p:nvPr/>
              </p:nvSpPr>
              <p:spPr>
                <a:xfrm rot="20700000">
                  <a:off x="2091767" y="1605743"/>
                  <a:ext cx="136572" cy="159964"/>
                </a:xfrm>
                <a:custGeom>
                  <a:avLst/>
                  <a:gdLst>
                    <a:gd name="connsiteX0" fmla="*/ 0 w 173074"/>
                    <a:gd name="connsiteY0" fmla="*/ 165790 h 331579"/>
                    <a:gd name="connsiteX1" fmla="*/ 86537 w 173074"/>
                    <a:gd name="connsiteY1" fmla="*/ 0 h 331579"/>
                    <a:gd name="connsiteX2" fmla="*/ 173074 w 173074"/>
                    <a:gd name="connsiteY2" fmla="*/ 165790 h 331579"/>
                    <a:gd name="connsiteX3" fmla="*/ 86537 w 173074"/>
                    <a:gd name="connsiteY3" fmla="*/ 331580 h 331579"/>
                    <a:gd name="connsiteX4" fmla="*/ 0 w 173074"/>
                    <a:gd name="connsiteY4" fmla="*/ 165790 h 331579"/>
                    <a:gd name="connsiteX0" fmla="*/ 0 w 173074"/>
                    <a:gd name="connsiteY0" fmla="*/ 165790 h 186514"/>
                    <a:gd name="connsiteX1" fmla="*/ 86537 w 173074"/>
                    <a:gd name="connsiteY1" fmla="*/ 0 h 186514"/>
                    <a:gd name="connsiteX2" fmla="*/ 173074 w 173074"/>
                    <a:gd name="connsiteY2" fmla="*/ 165790 h 186514"/>
                    <a:gd name="connsiteX3" fmla="*/ 0 w 173074"/>
                    <a:gd name="connsiteY3" fmla="*/ 165790 h 186514"/>
                    <a:gd name="connsiteX0" fmla="*/ 6831 w 179905"/>
                    <a:gd name="connsiteY0" fmla="*/ 165790 h 197941"/>
                    <a:gd name="connsiteX1" fmla="*/ 93368 w 179905"/>
                    <a:gd name="connsiteY1" fmla="*/ 0 h 197941"/>
                    <a:gd name="connsiteX2" fmla="*/ 179905 w 179905"/>
                    <a:gd name="connsiteY2" fmla="*/ 165790 h 197941"/>
                    <a:gd name="connsiteX3" fmla="*/ 6831 w 179905"/>
                    <a:gd name="connsiteY3" fmla="*/ 165790 h 197941"/>
                    <a:gd name="connsiteX0" fmla="*/ 477 w 173558"/>
                    <a:gd name="connsiteY0" fmla="*/ 203890 h 227056"/>
                    <a:gd name="connsiteX1" fmla="*/ 127495 w 173558"/>
                    <a:gd name="connsiteY1" fmla="*/ 0 h 227056"/>
                    <a:gd name="connsiteX2" fmla="*/ 173551 w 173558"/>
                    <a:gd name="connsiteY2" fmla="*/ 203890 h 227056"/>
                    <a:gd name="connsiteX3" fmla="*/ 477 w 173558"/>
                    <a:gd name="connsiteY3" fmla="*/ 203890 h 227056"/>
                    <a:gd name="connsiteX0" fmla="*/ 2534 w 175615"/>
                    <a:gd name="connsiteY0" fmla="*/ 203890 h 234288"/>
                    <a:gd name="connsiteX1" fmla="*/ 129552 w 175615"/>
                    <a:gd name="connsiteY1" fmla="*/ 0 h 234288"/>
                    <a:gd name="connsiteX2" fmla="*/ 175608 w 175615"/>
                    <a:gd name="connsiteY2" fmla="*/ 203890 h 234288"/>
                    <a:gd name="connsiteX3" fmla="*/ 2534 w 175615"/>
                    <a:gd name="connsiteY3" fmla="*/ 203890 h 234288"/>
                    <a:gd name="connsiteX0" fmla="*/ 2185 w 175259"/>
                    <a:gd name="connsiteY0" fmla="*/ 184035 h 224032"/>
                    <a:gd name="connsiteX1" fmla="*/ 129203 w 175259"/>
                    <a:gd name="connsiteY1" fmla="*/ 59 h 224032"/>
                    <a:gd name="connsiteX2" fmla="*/ 175259 w 175259"/>
                    <a:gd name="connsiteY2" fmla="*/ 203949 h 224032"/>
                    <a:gd name="connsiteX3" fmla="*/ 2185 w 175259"/>
                    <a:gd name="connsiteY3" fmla="*/ 184035 h 2240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75259" h="224032">
                      <a:moveTo>
                        <a:pt x="2185" y="184035"/>
                      </a:moveTo>
                      <a:cubicBezTo>
                        <a:pt x="-17397" y="132351"/>
                        <a:pt x="100357" y="-3260"/>
                        <a:pt x="129203" y="59"/>
                      </a:cubicBezTo>
                      <a:cubicBezTo>
                        <a:pt x="158049" y="3378"/>
                        <a:pt x="175259" y="112386"/>
                        <a:pt x="175259" y="203949"/>
                      </a:cubicBezTo>
                      <a:cubicBezTo>
                        <a:pt x="160836" y="231581"/>
                        <a:pt x="21767" y="235719"/>
                        <a:pt x="2185" y="184035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" name="フリーフォーム: 図形 98">
                  <a:extLst>
                    <a:ext uri="{FF2B5EF4-FFF2-40B4-BE49-F238E27FC236}">
                      <a16:creationId xmlns:a16="http://schemas.microsoft.com/office/drawing/2014/main" id="{1C3EE1C3-6949-4C6F-8214-F831061153A0}"/>
                    </a:ext>
                  </a:extLst>
                </p:cNvPr>
                <p:cNvSpPr/>
                <p:nvPr/>
              </p:nvSpPr>
              <p:spPr>
                <a:xfrm rot="20700000">
                  <a:off x="2141917" y="1118240"/>
                  <a:ext cx="737535" cy="779818"/>
                </a:xfrm>
                <a:custGeom>
                  <a:avLst/>
                  <a:gdLst>
                    <a:gd name="connsiteX0" fmla="*/ 656151 w 841700"/>
                    <a:gd name="connsiteY0" fmla="*/ 75995 h 889954"/>
                    <a:gd name="connsiteX1" fmla="*/ 841700 w 841700"/>
                    <a:gd name="connsiteY1" fmla="*/ 444977 h 889954"/>
                    <a:gd name="connsiteX2" fmla="*/ 420850 w 841700"/>
                    <a:gd name="connsiteY2" fmla="*/ 889954 h 889954"/>
                    <a:gd name="connsiteX3" fmla="*/ 185549 w 841700"/>
                    <a:gd name="connsiteY3" fmla="*/ 813959 h 889954"/>
                    <a:gd name="connsiteX4" fmla="*/ 150185 w 841700"/>
                    <a:gd name="connsiteY4" fmla="*/ 783109 h 889954"/>
                    <a:gd name="connsiteX5" fmla="*/ 153951 w 841700"/>
                    <a:gd name="connsiteY5" fmla="*/ 776806 h 889954"/>
                    <a:gd name="connsiteX6" fmla="*/ 181520 w 841700"/>
                    <a:gd name="connsiteY6" fmla="*/ 654871 h 889954"/>
                    <a:gd name="connsiteX7" fmla="*/ 51907 w 841700"/>
                    <a:gd name="connsiteY7" fmla="*/ 654871 h 889954"/>
                    <a:gd name="connsiteX8" fmla="*/ 33072 w 841700"/>
                    <a:gd name="connsiteY8" fmla="*/ 618182 h 889954"/>
                    <a:gd name="connsiteX9" fmla="*/ 0 w 841700"/>
                    <a:gd name="connsiteY9" fmla="*/ 444977 h 889954"/>
                    <a:gd name="connsiteX10" fmla="*/ 420850 w 841700"/>
                    <a:gd name="connsiteY10" fmla="*/ 0 h 889954"/>
                    <a:gd name="connsiteX11" fmla="*/ 656151 w 841700"/>
                    <a:gd name="connsiteY11" fmla="*/ 75995 h 889954"/>
                    <a:gd name="connsiteX0" fmla="*/ 656151 w 841700"/>
                    <a:gd name="connsiteY0" fmla="*/ 75995 h 889954"/>
                    <a:gd name="connsiteX1" fmla="*/ 841700 w 841700"/>
                    <a:gd name="connsiteY1" fmla="*/ 444977 h 889954"/>
                    <a:gd name="connsiteX2" fmla="*/ 420850 w 841700"/>
                    <a:gd name="connsiteY2" fmla="*/ 889954 h 889954"/>
                    <a:gd name="connsiteX3" fmla="*/ 185549 w 841700"/>
                    <a:gd name="connsiteY3" fmla="*/ 813959 h 889954"/>
                    <a:gd name="connsiteX4" fmla="*/ 150185 w 841700"/>
                    <a:gd name="connsiteY4" fmla="*/ 783109 h 889954"/>
                    <a:gd name="connsiteX5" fmla="*/ 181520 w 841700"/>
                    <a:gd name="connsiteY5" fmla="*/ 654871 h 889954"/>
                    <a:gd name="connsiteX6" fmla="*/ 51907 w 841700"/>
                    <a:gd name="connsiteY6" fmla="*/ 654871 h 889954"/>
                    <a:gd name="connsiteX7" fmla="*/ 33072 w 841700"/>
                    <a:gd name="connsiteY7" fmla="*/ 618182 h 889954"/>
                    <a:gd name="connsiteX8" fmla="*/ 0 w 841700"/>
                    <a:gd name="connsiteY8" fmla="*/ 444977 h 889954"/>
                    <a:gd name="connsiteX9" fmla="*/ 420850 w 841700"/>
                    <a:gd name="connsiteY9" fmla="*/ 0 h 889954"/>
                    <a:gd name="connsiteX10" fmla="*/ 656151 w 841700"/>
                    <a:gd name="connsiteY10" fmla="*/ 75995 h 8899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41700" h="889954">
                      <a:moveTo>
                        <a:pt x="656151" y="75995"/>
                      </a:moveTo>
                      <a:cubicBezTo>
                        <a:pt x="768098" y="155961"/>
                        <a:pt x="841700" y="291381"/>
                        <a:pt x="841700" y="444977"/>
                      </a:cubicBezTo>
                      <a:cubicBezTo>
                        <a:pt x="841700" y="690731"/>
                        <a:pt x="653279" y="889954"/>
                        <a:pt x="420850" y="889954"/>
                      </a:cubicBezTo>
                      <a:cubicBezTo>
                        <a:pt x="333689" y="889954"/>
                        <a:pt x="252717" y="861938"/>
                        <a:pt x="185549" y="813959"/>
                      </a:cubicBezTo>
                      <a:lnTo>
                        <a:pt x="150185" y="783109"/>
                      </a:lnTo>
                      <a:lnTo>
                        <a:pt x="181520" y="654871"/>
                      </a:lnTo>
                      <a:lnTo>
                        <a:pt x="51907" y="654871"/>
                      </a:lnTo>
                      <a:lnTo>
                        <a:pt x="33072" y="618182"/>
                      </a:lnTo>
                      <a:cubicBezTo>
                        <a:pt x="11776" y="564946"/>
                        <a:pt x="0" y="506416"/>
                        <a:pt x="0" y="444977"/>
                      </a:cubicBezTo>
                      <a:cubicBezTo>
                        <a:pt x="0" y="199223"/>
                        <a:pt x="188421" y="0"/>
                        <a:pt x="420850" y="0"/>
                      </a:cubicBezTo>
                      <a:cubicBezTo>
                        <a:pt x="508011" y="0"/>
                        <a:pt x="588983" y="28016"/>
                        <a:pt x="656151" y="75995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" name="月 99">
                  <a:extLst>
                    <a:ext uri="{FF2B5EF4-FFF2-40B4-BE49-F238E27FC236}">
                      <a16:creationId xmlns:a16="http://schemas.microsoft.com/office/drawing/2014/main" id="{E02A6B8D-8900-466D-9DB9-1239299EFDC7}"/>
                    </a:ext>
                  </a:extLst>
                </p:cNvPr>
                <p:cNvSpPr/>
                <p:nvPr/>
              </p:nvSpPr>
              <p:spPr>
                <a:xfrm rot="4500000">
                  <a:off x="2198723" y="1348988"/>
                  <a:ext cx="41638" cy="136572"/>
                </a:xfrm>
                <a:prstGeom prst="moon">
                  <a:avLst>
                    <a:gd name="adj" fmla="val 64970"/>
                  </a:avLst>
                </a:pr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楕円 100">
                  <a:extLst>
                    <a:ext uri="{FF2B5EF4-FFF2-40B4-BE49-F238E27FC236}">
                      <a16:creationId xmlns:a16="http://schemas.microsoft.com/office/drawing/2014/main" id="{0D97526C-32C1-4D3E-881D-8B4A3A9BE2F5}"/>
                    </a:ext>
                  </a:extLst>
                </p:cNvPr>
                <p:cNvSpPr/>
                <p:nvPr/>
              </p:nvSpPr>
              <p:spPr>
                <a:xfrm rot="20700000">
                  <a:off x="2185729" y="1454500"/>
                  <a:ext cx="137059" cy="184667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楕円 101">
                  <a:extLst>
                    <a:ext uri="{FF2B5EF4-FFF2-40B4-BE49-F238E27FC236}">
                      <a16:creationId xmlns:a16="http://schemas.microsoft.com/office/drawing/2014/main" id="{9B44CDB9-4DE2-4445-99E6-78A207B536D6}"/>
                    </a:ext>
                  </a:extLst>
                </p:cNvPr>
                <p:cNvSpPr/>
                <p:nvPr/>
              </p:nvSpPr>
              <p:spPr>
                <a:xfrm rot="20700000">
                  <a:off x="2191718" y="1513538"/>
                  <a:ext cx="68695" cy="81700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フリーフォーム: 図形 102">
                  <a:extLst>
                    <a:ext uri="{FF2B5EF4-FFF2-40B4-BE49-F238E27FC236}">
                      <a16:creationId xmlns:a16="http://schemas.microsoft.com/office/drawing/2014/main" id="{042E4A66-DDAF-4699-8EC8-FD73D60B4075}"/>
                    </a:ext>
                  </a:extLst>
                </p:cNvPr>
                <p:cNvSpPr/>
                <p:nvPr/>
              </p:nvSpPr>
              <p:spPr>
                <a:xfrm rot="900000">
                  <a:off x="2038621" y="1125614"/>
                  <a:ext cx="989449" cy="544466"/>
                </a:xfrm>
                <a:custGeom>
                  <a:avLst/>
                  <a:gdLst>
                    <a:gd name="connsiteX0" fmla="*/ 591164 w 1129192"/>
                    <a:gd name="connsiteY0" fmla="*/ 1954 h 621363"/>
                    <a:gd name="connsiteX1" fmla="*/ 936344 w 1129192"/>
                    <a:gd name="connsiteY1" fmla="*/ 228727 h 621363"/>
                    <a:gd name="connsiteX2" fmla="*/ 998495 w 1129192"/>
                    <a:gd name="connsiteY2" fmla="*/ 480123 h 621363"/>
                    <a:gd name="connsiteX3" fmla="*/ 997919 w 1129192"/>
                    <a:gd name="connsiteY3" fmla="*/ 484236 h 621363"/>
                    <a:gd name="connsiteX4" fmla="*/ 1023650 w 1129192"/>
                    <a:gd name="connsiteY4" fmla="*/ 480214 h 621363"/>
                    <a:gd name="connsiteX5" fmla="*/ 1111824 w 1129192"/>
                    <a:gd name="connsiteY5" fmla="*/ 434695 h 621363"/>
                    <a:gd name="connsiteX6" fmla="*/ 1077749 w 1129192"/>
                    <a:gd name="connsiteY6" fmla="*/ 536307 h 621363"/>
                    <a:gd name="connsiteX7" fmla="*/ 1050623 w 1129192"/>
                    <a:gd name="connsiteY7" fmla="*/ 549781 h 621363"/>
                    <a:gd name="connsiteX8" fmla="*/ 1080030 w 1129192"/>
                    <a:gd name="connsiteY8" fmla="*/ 562803 h 621363"/>
                    <a:gd name="connsiteX9" fmla="*/ 1129192 w 1129192"/>
                    <a:gd name="connsiteY9" fmla="*/ 572872 h 621363"/>
                    <a:gd name="connsiteX10" fmla="*/ 996756 w 1129192"/>
                    <a:gd name="connsiteY10" fmla="*/ 608358 h 621363"/>
                    <a:gd name="connsiteX11" fmla="*/ 977233 w 1129192"/>
                    <a:gd name="connsiteY11" fmla="*/ 591138 h 621363"/>
                    <a:gd name="connsiteX12" fmla="*/ 974691 w 1129192"/>
                    <a:gd name="connsiteY12" fmla="*/ 598563 h 621363"/>
                    <a:gd name="connsiteX13" fmla="*/ 935986 w 1129192"/>
                    <a:gd name="connsiteY13" fmla="*/ 606586 h 621363"/>
                    <a:gd name="connsiteX14" fmla="*/ 633800 w 1129192"/>
                    <a:gd name="connsiteY14" fmla="*/ 445271 h 621363"/>
                    <a:gd name="connsiteX15" fmla="*/ 592551 w 1129192"/>
                    <a:gd name="connsiteY15" fmla="*/ 327238 h 621363"/>
                    <a:gd name="connsiteX16" fmla="*/ 590718 w 1129192"/>
                    <a:gd name="connsiteY16" fmla="*/ 292111 h 621363"/>
                    <a:gd name="connsiteX17" fmla="*/ 588990 w 1129192"/>
                    <a:gd name="connsiteY17" fmla="*/ 291478 h 621363"/>
                    <a:gd name="connsiteX18" fmla="*/ 587278 w 1129192"/>
                    <a:gd name="connsiteY18" fmla="*/ 293988 h 621363"/>
                    <a:gd name="connsiteX19" fmla="*/ 315445 w 1129192"/>
                    <a:gd name="connsiteY19" fmla="*/ 369020 h 621363"/>
                    <a:gd name="connsiteX20" fmla="*/ 183268 w 1129192"/>
                    <a:gd name="connsiteY20" fmla="*/ 292255 h 621363"/>
                    <a:gd name="connsiteX21" fmla="*/ 181350 w 1129192"/>
                    <a:gd name="connsiteY21" fmla="*/ 289870 h 621363"/>
                    <a:gd name="connsiteX22" fmla="*/ 165503 w 1129192"/>
                    <a:gd name="connsiteY22" fmla="*/ 313374 h 621363"/>
                    <a:gd name="connsiteX23" fmla="*/ 96950 w 1129192"/>
                    <a:gd name="connsiteY23" fmla="*/ 341769 h 621363"/>
                    <a:gd name="connsiteX24" fmla="*/ 0 w 1129192"/>
                    <a:gd name="connsiteY24" fmla="*/ 244820 h 621363"/>
                    <a:gd name="connsiteX25" fmla="*/ 72172 w 1129192"/>
                    <a:gd name="connsiteY25" fmla="*/ 264645 h 621363"/>
                    <a:gd name="connsiteX26" fmla="*/ 91207 w 1129192"/>
                    <a:gd name="connsiteY26" fmla="*/ 265153 h 621363"/>
                    <a:gd name="connsiteX27" fmla="*/ 83187 w 1129192"/>
                    <a:gd name="connsiteY27" fmla="*/ 259827 h 621363"/>
                    <a:gd name="connsiteX28" fmla="*/ 83187 w 1129192"/>
                    <a:gd name="connsiteY28" fmla="*/ 122719 h 621363"/>
                    <a:gd name="connsiteX29" fmla="*/ 175414 w 1129192"/>
                    <a:gd name="connsiteY29" fmla="*/ 237377 h 621363"/>
                    <a:gd name="connsiteX30" fmla="*/ 182376 w 1129192"/>
                    <a:gd name="connsiteY30" fmla="*/ 240859 h 621363"/>
                    <a:gd name="connsiteX31" fmla="*/ 183610 w 1129192"/>
                    <a:gd name="connsiteY31" fmla="*/ 237255 h 621363"/>
                    <a:gd name="connsiteX32" fmla="*/ 349389 w 1129192"/>
                    <a:gd name="connsiteY32" fmla="*/ 53791 h 621363"/>
                    <a:gd name="connsiteX33" fmla="*/ 591164 w 1129192"/>
                    <a:gd name="connsiteY33" fmla="*/ 1954 h 6213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29192" h="621363">
                      <a:moveTo>
                        <a:pt x="591164" y="1954"/>
                      </a:moveTo>
                      <a:cubicBezTo>
                        <a:pt x="728095" y="15233"/>
                        <a:pt x="859546" y="95709"/>
                        <a:pt x="936344" y="228727"/>
                      </a:cubicBezTo>
                      <a:cubicBezTo>
                        <a:pt x="982423" y="308538"/>
                        <a:pt x="1002284" y="395930"/>
                        <a:pt x="998495" y="480123"/>
                      </a:cubicBezTo>
                      <a:lnTo>
                        <a:pt x="997919" y="484236"/>
                      </a:lnTo>
                      <a:lnTo>
                        <a:pt x="1023650" y="480214"/>
                      </a:lnTo>
                      <a:cubicBezTo>
                        <a:pt x="1055608" y="471651"/>
                        <a:pt x="1085742" y="456278"/>
                        <a:pt x="1111824" y="434695"/>
                      </a:cubicBezTo>
                      <a:cubicBezTo>
                        <a:pt x="1122217" y="473485"/>
                        <a:pt x="1107551" y="513085"/>
                        <a:pt x="1077749" y="536307"/>
                      </a:cubicBezTo>
                      <a:lnTo>
                        <a:pt x="1050623" y="549781"/>
                      </a:lnTo>
                      <a:lnTo>
                        <a:pt x="1080030" y="562803"/>
                      </a:lnTo>
                      <a:cubicBezTo>
                        <a:pt x="1095869" y="567878"/>
                        <a:pt x="1112340" y="571282"/>
                        <a:pt x="1129192" y="572872"/>
                      </a:cubicBezTo>
                      <a:cubicBezTo>
                        <a:pt x="1102420" y="619243"/>
                        <a:pt x="1043127" y="635131"/>
                        <a:pt x="996756" y="608358"/>
                      </a:cubicBezTo>
                      <a:lnTo>
                        <a:pt x="977233" y="591138"/>
                      </a:lnTo>
                      <a:lnTo>
                        <a:pt x="974691" y="598563"/>
                      </a:lnTo>
                      <a:lnTo>
                        <a:pt x="935986" y="606586"/>
                      </a:lnTo>
                      <a:cubicBezTo>
                        <a:pt x="819893" y="618290"/>
                        <a:pt x="699162" y="558482"/>
                        <a:pt x="633800" y="445271"/>
                      </a:cubicBezTo>
                      <a:cubicBezTo>
                        <a:pt x="612012" y="407534"/>
                        <a:pt x="598440" y="367437"/>
                        <a:pt x="592551" y="327238"/>
                      </a:cubicBezTo>
                      <a:lnTo>
                        <a:pt x="590718" y="292111"/>
                      </a:lnTo>
                      <a:lnTo>
                        <a:pt x="588990" y="291478"/>
                      </a:lnTo>
                      <a:lnTo>
                        <a:pt x="587278" y="293988"/>
                      </a:lnTo>
                      <a:cubicBezTo>
                        <a:pt x="526858" y="364695"/>
                        <a:pt x="421027" y="397311"/>
                        <a:pt x="315445" y="369020"/>
                      </a:cubicBezTo>
                      <a:cubicBezTo>
                        <a:pt x="262655" y="354875"/>
                        <a:pt x="217424" y="327512"/>
                        <a:pt x="183268" y="292255"/>
                      </a:cubicBezTo>
                      <a:lnTo>
                        <a:pt x="181350" y="289870"/>
                      </a:lnTo>
                      <a:lnTo>
                        <a:pt x="165503" y="313374"/>
                      </a:lnTo>
                      <a:cubicBezTo>
                        <a:pt x="147959" y="330918"/>
                        <a:pt x="123721" y="341769"/>
                        <a:pt x="96950" y="341769"/>
                      </a:cubicBezTo>
                      <a:cubicBezTo>
                        <a:pt x="43406" y="341769"/>
                        <a:pt x="1" y="298364"/>
                        <a:pt x="0" y="244820"/>
                      </a:cubicBezTo>
                      <a:cubicBezTo>
                        <a:pt x="23084" y="255393"/>
                        <a:pt x="47466" y="262002"/>
                        <a:pt x="72172" y="264645"/>
                      </a:cubicBezTo>
                      <a:lnTo>
                        <a:pt x="91207" y="265153"/>
                      </a:lnTo>
                      <a:lnTo>
                        <a:pt x="83187" y="259827"/>
                      </a:lnTo>
                      <a:cubicBezTo>
                        <a:pt x="45326" y="221965"/>
                        <a:pt x="45326" y="160581"/>
                        <a:pt x="83187" y="122719"/>
                      </a:cubicBezTo>
                      <a:cubicBezTo>
                        <a:pt x="100880" y="170318"/>
                        <a:pt x="133457" y="210372"/>
                        <a:pt x="175414" y="237377"/>
                      </a:cubicBezTo>
                      <a:lnTo>
                        <a:pt x="182376" y="240859"/>
                      </a:lnTo>
                      <a:lnTo>
                        <a:pt x="183610" y="237255"/>
                      </a:lnTo>
                      <a:cubicBezTo>
                        <a:pt x="217790" y="162119"/>
                        <a:pt x="273906" y="97371"/>
                        <a:pt x="349389" y="53791"/>
                      </a:cubicBezTo>
                      <a:cubicBezTo>
                        <a:pt x="424872" y="10210"/>
                        <a:pt x="509004" y="-6014"/>
                        <a:pt x="591164" y="1954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D83DDEB7-990D-406C-9928-62CD615C459D}"/>
                    </a:ext>
                  </a:extLst>
                </p:cNvPr>
                <p:cNvSpPr/>
                <p:nvPr/>
              </p:nvSpPr>
              <p:spPr>
                <a:xfrm rot="20700000">
                  <a:off x="2508834" y="1356796"/>
                  <a:ext cx="184384" cy="264624"/>
                </a:xfrm>
                <a:custGeom>
                  <a:avLst/>
                  <a:gdLst>
                    <a:gd name="connsiteX0" fmla="*/ 182562 w 452437"/>
                    <a:gd name="connsiteY0" fmla="*/ 0 h 595356"/>
                    <a:gd name="connsiteX1" fmla="*/ 452437 w 452437"/>
                    <a:gd name="connsiteY1" fmla="*/ 297678 h 595356"/>
                    <a:gd name="connsiteX2" fmla="*/ 182562 w 452437"/>
                    <a:gd name="connsiteY2" fmla="*/ 595356 h 595356"/>
                    <a:gd name="connsiteX3" fmla="*/ 31672 w 452437"/>
                    <a:gd name="connsiteY3" fmla="*/ 544517 h 595356"/>
                    <a:gd name="connsiteX4" fmla="*/ 0 w 452437"/>
                    <a:gd name="connsiteY4" fmla="*/ 515693 h 595356"/>
                    <a:gd name="connsiteX5" fmla="*/ 8268 w 452437"/>
                    <a:gd name="connsiteY5" fmla="*/ 508168 h 595356"/>
                    <a:gd name="connsiteX6" fmla="*/ 87312 w 452437"/>
                    <a:gd name="connsiteY6" fmla="*/ 297678 h 595356"/>
                    <a:gd name="connsiteX7" fmla="*/ 8268 w 452437"/>
                    <a:gd name="connsiteY7" fmla="*/ 87188 h 595356"/>
                    <a:gd name="connsiteX8" fmla="*/ 0 w 452437"/>
                    <a:gd name="connsiteY8" fmla="*/ 79663 h 595356"/>
                    <a:gd name="connsiteX9" fmla="*/ 31672 w 452437"/>
                    <a:gd name="connsiteY9" fmla="*/ 50839 h 595356"/>
                    <a:gd name="connsiteX10" fmla="*/ 182562 w 452437"/>
                    <a:gd name="connsiteY10" fmla="*/ 0 h 595356"/>
                    <a:gd name="connsiteX0" fmla="*/ 87312 w 452437"/>
                    <a:gd name="connsiteY0" fmla="*/ 297678 h 595356"/>
                    <a:gd name="connsiteX1" fmla="*/ 8268 w 452437"/>
                    <a:gd name="connsiteY1" fmla="*/ 87188 h 595356"/>
                    <a:gd name="connsiteX2" fmla="*/ 0 w 452437"/>
                    <a:gd name="connsiteY2" fmla="*/ 79663 h 595356"/>
                    <a:gd name="connsiteX3" fmla="*/ 31672 w 452437"/>
                    <a:gd name="connsiteY3" fmla="*/ 50839 h 595356"/>
                    <a:gd name="connsiteX4" fmla="*/ 182562 w 452437"/>
                    <a:gd name="connsiteY4" fmla="*/ 0 h 595356"/>
                    <a:gd name="connsiteX5" fmla="*/ 452437 w 452437"/>
                    <a:gd name="connsiteY5" fmla="*/ 297678 h 595356"/>
                    <a:gd name="connsiteX6" fmla="*/ 182562 w 452437"/>
                    <a:gd name="connsiteY6" fmla="*/ 595356 h 595356"/>
                    <a:gd name="connsiteX7" fmla="*/ 31672 w 452437"/>
                    <a:gd name="connsiteY7" fmla="*/ 544517 h 595356"/>
                    <a:gd name="connsiteX8" fmla="*/ 0 w 452437"/>
                    <a:gd name="connsiteY8" fmla="*/ 515693 h 595356"/>
                    <a:gd name="connsiteX9" fmla="*/ 8268 w 452437"/>
                    <a:gd name="connsiteY9" fmla="*/ 508168 h 595356"/>
                    <a:gd name="connsiteX10" fmla="*/ 178752 w 452437"/>
                    <a:gd name="connsiteY10" fmla="*/ 389118 h 595356"/>
                    <a:gd name="connsiteX0" fmla="*/ 87312 w 452437"/>
                    <a:gd name="connsiteY0" fmla="*/ 297678 h 595356"/>
                    <a:gd name="connsiteX1" fmla="*/ 8268 w 452437"/>
                    <a:gd name="connsiteY1" fmla="*/ 87188 h 595356"/>
                    <a:gd name="connsiteX2" fmla="*/ 0 w 452437"/>
                    <a:gd name="connsiteY2" fmla="*/ 79663 h 595356"/>
                    <a:gd name="connsiteX3" fmla="*/ 31672 w 452437"/>
                    <a:gd name="connsiteY3" fmla="*/ 50839 h 595356"/>
                    <a:gd name="connsiteX4" fmla="*/ 182562 w 452437"/>
                    <a:gd name="connsiteY4" fmla="*/ 0 h 595356"/>
                    <a:gd name="connsiteX5" fmla="*/ 452437 w 452437"/>
                    <a:gd name="connsiteY5" fmla="*/ 297678 h 595356"/>
                    <a:gd name="connsiteX6" fmla="*/ 182562 w 452437"/>
                    <a:gd name="connsiteY6" fmla="*/ 595356 h 595356"/>
                    <a:gd name="connsiteX7" fmla="*/ 31672 w 452437"/>
                    <a:gd name="connsiteY7" fmla="*/ 544517 h 595356"/>
                    <a:gd name="connsiteX8" fmla="*/ 0 w 452437"/>
                    <a:gd name="connsiteY8" fmla="*/ 515693 h 595356"/>
                    <a:gd name="connsiteX9" fmla="*/ 8268 w 452437"/>
                    <a:gd name="connsiteY9" fmla="*/ 508168 h 595356"/>
                    <a:gd name="connsiteX0" fmla="*/ 8268 w 452437"/>
                    <a:gd name="connsiteY0" fmla="*/ 87188 h 595356"/>
                    <a:gd name="connsiteX1" fmla="*/ 0 w 452437"/>
                    <a:gd name="connsiteY1" fmla="*/ 79663 h 595356"/>
                    <a:gd name="connsiteX2" fmla="*/ 31672 w 452437"/>
                    <a:gd name="connsiteY2" fmla="*/ 50839 h 595356"/>
                    <a:gd name="connsiteX3" fmla="*/ 182562 w 452437"/>
                    <a:gd name="connsiteY3" fmla="*/ 0 h 595356"/>
                    <a:gd name="connsiteX4" fmla="*/ 452437 w 452437"/>
                    <a:gd name="connsiteY4" fmla="*/ 297678 h 595356"/>
                    <a:gd name="connsiteX5" fmla="*/ 182562 w 452437"/>
                    <a:gd name="connsiteY5" fmla="*/ 595356 h 595356"/>
                    <a:gd name="connsiteX6" fmla="*/ 31672 w 452437"/>
                    <a:gd name="connsiteY6" fmla="*/ 544517 h 595356"/>
                    <a:gd name="connsiteX7" fmla="*/ 0 w 452437"/>
                    <a:gd name="connsiteY7" fmla="*/ 515693 h 595356"/>
                    <a:gd name="connsiteX8" fmla="*/ 8268 w 452437"/>
                    <a:gd name="connsiteY8" fmla="*/ 508168 h 595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2437" h="595356">
                      <a:moveTo>
                        <a:pt x="8268" y="87188"/>
                      </a:moveTo>
                      <a:lnTo>
                        <a:pt x="0" y="79663"/>
                      </a:lnTo>
                      <a:lnTo>
                        <a:pt x="31672" y="50839"/>
                      </a:lnTo>
                      <a:cubicBezTo>
                        <a:pt x="74745" y="18742"/>
                        <a:pt x="126669" y="0"/>
                        <a:pt x="182562" y="0"/>
                      </a:cubicBezTo>
                      <a:cubicBezTo>
                        <a:pt x="331610" y="0"/>
                        <a:pt x="452437" y="133275"/>
                        <a:pt x="452437" y="297678"/>
                      </a:cubicBezTo>
                      <a:cubicBezTo>
                        <a:pt x="452437" y="462081"/>
                        <a:pt x="331610" y="595356"/>
                        <a:pt x="182562" y="595356"/>
                      </a:cubicBezTo>
                      <a:cubicBezTo>
                        <a:pt x="126669" y="595356"/>
                        <a:pt x="74745" y="576614"/>
                        <a:pt x="31672" y="544517"/>
                      </a:cubicBezTo>
                      <a:lnTo>
                        <a:pt x="0" y="515693"/>
                      </a:lnTo>
                      <a:lnTo>
                        <a:pt x="8268" y="50816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5" name="フリーフォーム: 図形 104">
                  <a:extLst>
                    <a:ext uri="{FF2B5EF4-FFF2-40B4-BE49-F238E27FC236}">
                      <a16:creationId xmlns:a16="http://schemas.microsoft.com/office/drawing/2014/main" id="{ED85D4C4-A151-4D69-A8DE-A0037A1830A8}"/>
                    </a:ext>
                  </a:extLst>
                </p:cNvPr>
                <p:cNvSpPr/>
                <p:nvPr/>
              </p:nvSpPr>
              <p:spPr>
                <a:xfrm rot="20700000">
                  <a:off x="2525757" y="1400880"/>
                  <a:ext cx="115088" cy="190253"/>
                </a:xfrm>
                <a:custGeom>
                  <a:avLst/>
                  <a:gdLst>
                    <a:gd name="connsiteX0" fmla="*/ 182562 w 452437"/>
                    <a:gd name="connsiteY0" fmla="*/ 0 h 595356"/>
                    <a:gd name="connsiteX1" fmla="*/ 452437 w 452437"/>
                    <a:gd name="connsiteY1" fmla="*/ 297678 h 595356"/>
                    <a:gd name="connsiteX2" fmla="*/ 182562 w 452437"/>
                    <a:gd name="connsiteY2" fmla="*/ 595356 h 595356"/>
                    <a:gd name="connsiteX3" fmla="*/ 31672 w 452437"/>
                    <a:gd name="connsiteY3" fmla="*/ 544517 h 595356"/>
                    <a:gd name="connsiteX4" fmla="*/ 0 w 452437"/>
                    <a:gd name="connsiteY4" fmla="*/ 515693 h 595356"/>
                    <a:gd name="connsiteX5" fmla="*/ 8268 w 452437"/>
                    <a:gd name="connsiteY5" fmla="*/ 508168 h 595356"/>
                    <a:gd name="connsiteX6" fmla="*/ 87312 w 452437"/>
                    <a:gd name="connsiteY6" fmla="*/ 297678 h 595356"/>
                    <a:gd name="connsiteX7" fmla="*/ 8268 w 452437"/>
                    <a:gd name="connsiteY7" fmla="*/ 87188 h 595356"/>
                    <a:gd name="connsiteX8" fmla="*/ 0 w 452437"/>
                    <a:gd name="connsiteY8" fmla="*/ 79663 h 595356"/>
                    <a:gd name="connsiteX9" fmla="*/ 31672 w 452437"/>
                    <a:gd name="connsiteY9" fmla="*/ 50839 h 595356"/>
                    <a:gd name="connsiteX10" fmla="*/ 182562 w 452437"/>
                    <a:gd name="connsiteY10" fmla="*/ 0 h 595356"/>
                    <a:gd name="connsiteX0" fmla="*/ 87312 w 452437"/>
                    <a:gd name="connsiteY0" fmla="*/ 297678 h 595356"/>
                    <a:gd name="connsiteX1" fmla="*/ 8268 w 452437"/>
                    <a:gd name="connsiteY1" fmla="*/ 87188 h 595356"/>
                    <a:gd name="connsiteX2" fmla="*/ 0 w 452437"/>
                    <a:gd name="connsiteY2" fmla="*/ 79663 h 595356"/>
                    <a:gd name="connsiteX3" fmla="*/ 31672 w 452437"/>
                    <a:gd name="connsiteY3" fmla="*/ 50839 h 595356"/>
                    <a:gd name="connsiteX4" fmla="*/ 182562 w 452437"/>
                    <a:gd name="connsiteY4" fmla="*/ 0 h 595356"/>
                    <a:gd name="connsiteX5" fmla="*/ 452437 w 452437"/>
                    <a:gd name="connsiteY5" fmla="*/ 297678 h 595356"/>
                    <a:gd name="connsiteX6" fmla="*/ 182562 w 452437"/>
                    <a:gd name="connsiteY6" fmla="*/ 595356 h 595356"/>
                    <a:gd name="connsiteX7" fmla="*/ 31672 w 452437"/>
                    <a:gd name="connsiteY7" fmla="*/ 544517 h 595356"/>
                    <a:gd name="connsiteX8" fmla="*/ 0 w 452437"/>
                    <a:gd name="connsiteY8" fmla="*/ 515693 h 595356"/>
                    <a:gd name="connsiteX9" fmla="*/ 8268 w 452437"/>
                    <a:gd name="connsiteY9" fmla="*/ 508168 h 595356"/>
                    <a:gd name="connsiteX10" fmla="*/ 178752 w 452437"/>
                    <a:gd name="connsiteY10" fmla="*/ 389118 h 595356"/>
                    <a:gd name="connsiteX0" fmla="*/ 87312 w 452437"/>
                    <a:gd name="connsiteY0" fmla="*/ 297678 h 595356"/>
                    <a:gd name="connsiteX1" fmla="*/ 8268 w 452437"/>
                    <a:gd name="connsiteY1" fmla="*/ 87188 h 595356"/>
                    <a:gd name="connsiteX2" fmla="*/ 0 w 452437"/>
                    <a:gd name="connsiteY2" fmla="*/ 79663 h 595356"/>
                    <a:gd name="connsiteX3" fmla="*/ 31672 w 452437"/>
                    <a:gd name="connsiteY3" fmla="*/ 50839 h 595356"/>
                    <a:gd name="connsiteX4" fmla="*/ 182562 w 452437"/>
                    <a:gd name="connsiteY4" fmla="*/ 0 h 595356"/>
                    <a:gd name="connsiteX5" fmla="*/ 452437 w 452437"/>
                    <a:gd name="connsiteY5" fmla="*/ 297678 h 595356"/>
                    <a:gd name="connsiteX6" fmla="*/ 182562 w 452437"/>
                    <a:gd name="connsiteY6" fmla="*/ 595356 h 595356"/>
                    <a:gd name="connsiteX7" fmla="*/ 31672 w 452437"/>
                    <a:gd name="connsiteY7" fmla="*/ 544517 h 595356"/>
                    <a:gd name="connsiteX8" fmla="*/ 0 w 452437"/>
                    <a:gd name="connsiteY8" fmla="*/ 515693 h 595356"/>
                    <a:gd name="connsiteX9" fmla="*/ 8268 w 452437"/>
                    <a:gd name="connsiteY9" fmla="*/ 508168 h 595356"/>
                    <a:gd name="connsiteX0" fmla="*/ 8268 w 452437"/>
                    <a:gd name="connsiteY0" fmla="*/ 87188 h 595356"/>
                    <a:gd name="connsiteX1" fmla="*/ 0 w 452437"/>
                    <a:gd name="connsiteY1" fmla="*/ 79663 h 595356"/>
                    <a:gd name="connsiteX2" fmla="*/ 31672 w 452437"/>
                    <a:gd name="connsiteY2" fmla="*/ 50839 h 595356"/>
                    <a:gd name="connsiteX3" fmla="*/ 182562 w 452437"/>
                    <a:gd name="connsiteY3" fmla="*/ 0 h 595356"/>
                    <a:gd name="connsiteX4" fmla="*/ 452437 w 452437"/>
                    <a:gd name="connsiteY4" fmla="*/ 297678 h 595356"/>
                    <a:gd name="connsiteX5" fmla="*/ 182562 w 452437"/>
                    <a:gd name="connsiteY5" fmla="*/ 595356 h 595356"/>
                    <a:gd name="connsiteX6" fmla="*/ 31672 w 452437"/>
                    <a:gd name="connsiteY6" fmla="*/ 544517 h 595356"/>
                    <a:gd name="connsiteX7" fmla="*/ 0 w 452437"/>
                    <a:gd name="connsiteY7" fmla="*/ 515693 h 595356"/>
                    <a:gd name="connsiteX8" fmla="*/ 8268 w 452437"/>
                    <a:gd name="connsiteY8" fmla="*/ 508168 h 595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2437" h="595356">
                      <a:moveTo>
                        <a:pt x="8268" y="87188"/>
                      </a:moveTo>
                      <a:lnTo>
                        <a:pt x="0" y="79663"/>
                      </a:lnTo>
                      <a:lnTo>
                        <a:pt x="31672" y="50839"/>
                      </a:lnTo>
                      <a:cubicBezTo>
                        <a:pt x="74745" y="18742"/>
                        <a:pt x="126669" y="0"/>
                        <a:pt x="182562" y="0"/>
                      </a:cubicBezTo>
                      <a:cubicBezTo>
                        <a:pt x="331610" y="0"/>
                        <a:pt x="452437" y="133275"/>
                        <a:pt x="452437" y="297678"/>
                      </a:cubicBezTo>
                      <a:cubicBezTo>
                        <a:pt x="452437" y="462081"/>
                        <a:pt x="331610" y="595356"/>
                        <a:pt x="182562" y="595356"/>
                      </a:cubicBezTo>
                      <a:cubicBezTo>
                        <a:pt x="126669" y="595356"/>
                        <a:pt x="74745" y="576614"/>
                        <a:pt x="31672" y="544517"/>
                      </a:cubicBezTo>
                      <a:lnTo>
                        <a:pt x="0" y="515693"/>
                      </a:lnTo>
                      <a:lnTo>
                        <a:pt x="8268" y="508168"/>
                      </a:ln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6" name="フリーフォーム: 図形 105">
                  <a:extLst>
                    <a:ext uri="{FF2B5EF4-FFF2-40B4-BE49-F238E27FC236}">
                      <a16:creationId xmlns:a16="http://schemas.microsoft.com/office/drawing/2014/main" id="{C235F3EE-EFCA-440F-AC61-C154BDB6B25A}"/>
                    </a:ext>
                  </a:extLst>
                </p:cNvPr>
                <p:cNvSpPr/>
                <p:nvPr/>
              </p:nvSpPr>
              <p:spPr>
                <a:xfrm>
                  <a:off x="2415086" y="1348271"/>
                  <a:ext cx="142562" cy="169613"/>
                </a:xfrm>
                <a:custGeom>
                  <a:avLst/>
                  <a:gdLst>
                    <a:gd name="connsiteX0" fmla="*/ 4142 w 349252"/>
                    <a:gd name="connsiteY0" fmla="*/ 0 h 390343"/>
                    <a:gd name="connsiteX1" fmla="*/ 6679 w 349252"/>
                    <a:gd name="connsiteY1" fmla="*/ 1351 h 390343"/>
                    <a:gd name="connsiteX2" fmla="*/ 217671 w 349252"/>
                    <a:gd name="connsiteY2" fmla="*/ 58673 h 390343"/>
                    <a:gd name="connsiteX3" fmla="*/ 223793 w 349252"/>
                    <a:gd name="connsiteY3" fmla="*/ 59072 h 390343"/>
                    <a:gd name="connsiteX4" fmla="*/ 230191 w 349252"/>
                    <a:gd name="connsiteY4" fmla="*/ 133816 h 390343"/>
                    <a:gd name="connsiteX5" fmla="*/ 349252 w 349252"/>
                    <a:gd name="connsiteY5" fmla="*/ 390343 h 390343"/>
                    <a:gd name="connsiteX6" fmla="*/ 0 w 349252"/>
                    <a:gd name="connsiteY6" fmla="*/ 41091 h 390343"/>
                    <a:gd name="connsiteX0" fmla="*/ 4142 w 349252"/>
                    <a:gd name="connsiteY0" fmla="*/ 0 h 390343"/>
                    <a:gd name="connsiteX1" fmla="*/ 6679 w 349252"/>
                    <a:gd name="connsiteY1" fmla="*/ 1351 h 390343"/>
                    <a:gd name="connsiteX2" fmla="*/ 100012 w 349252"/>
                    <a:gd name="connsiteY2" fmla="*/ 37917 h 390343"/>
                    <a:gd name="connsiteX3" fmla="*/ 217671 w 349252"/>
                    <a:gd name="connsiteY3" fmla="*/ 58673 h 390343"/>
                    <a:gd name="connsiteX4" fmla="*/ 223793 w 349252"/>
                    <a:gd name="connsiteY4" fmla="*/ 59072 h 390343"/>
                    <a:gd name="connsiteX5" fmla="*/ 230191 w 349252"/>
                    <a:gd name="connsiteY5" fmla="*/ 133816 h 390343"/>
                    <a:gd name="connsiteX6" fmla="*/ 349252 w 349252"/>
                    <a:gd name="connsiteY6" fmla="*/ 390343 h 390343"/>
                    <a:gd name="connsiteX7" fmla="*/ 0 w 349252"/>
                    <a:gd name="connsiteY7" fmla="*/ 41091 h 390343"/>
                    <a:gd name="connsiteX8" fmla="*/ 4142 w 349252"/>
                    <a:gd name="connsiteY8" fmla="*/ 0 h 390343"/>
                    <a:gd name="connsiteX0" fmla="*/ 100012 w 349252"/>
                    <a:gd name="connsiteY0" fmla="*/ 37917 h 390343"/>
                    <a:gd name="connsiteX1" fmla="*/ 217671 w 349252"/>
                    <a:gd name="connsiteY1" fmla="*/ 58673 h 390343"/>
                    <a:gd name="connsiteX2" fmla="*/ 223793 w 349252"/>
                    <a:gd name="connsiteY2" fmla="*/ 59072 h 390343"/>
                    <a:gd name="connsiteX3" fmla="*/ 230191 w 349252"/>
                    <a:gd name="connsiteY3" fmla="*/ 133816 h 390343"/>
                    <a:gd name="connsiteX4" fmla="*/ 349252 w 349252"/>
                    <a:gd name="connsiteY4" fmla="*/ 390343 h 390343"/>
                    <a:gd name="connsiteX5" fmla="*/ 0 w 349252"/>
                    <a:gd name="connsiteY5" fmla="*/ 41091 h 390343"/>
                    <a:gd name="connsiteX6" fmla="*/ 4142 w 349252"/>
                    <a:gd name="connsiteY6" fmla="*/ 0 h 390343"/>
                    <a:gd name="connsiteX7" fmla="*/ 6679 w 349252"/>
                    <a:gd name="connsiteY7" fmla="*/ 1351 h 390343"/>
                    <a:gd name="connsiteX8" fmla="*/ 191452 w 349252"/>
                    <a:gd name="connsiteY8" fmla="*/ 129357 h 390343"/>
                    <a:gd name="connsiteX0" fmla="*/ 100012 w 349252"/>
                    <a:gd name="connsiteY0" fmla="*/ 37917 h 390343"/>
                    <a:gd name="connsiteX1" fmla="*/ 217671 w 349252"/>
                    <a:gd name="connsiteY1" fmla="*/ 58673 h 390343"/>
                    <a:gd name="connsiteX2" fmla="*/ 223793 w 349252"/>
                    <a:gd name="connsiteY2" fmla="*/ 59072 h 390343"/>
                    <a:gd name="connsiteX3" fmla="*/ 230191 w 349252"/>
                    <a:gd name="connsiteY3" fmla="*/ 133816 h 390343"/>
                    <a:gd name="connsiteX4" fmla="*/ 349252 w 349252"/>
                    <a:gd name="connsiteY4" fmla="*/ 390343 h 390343"/>
                    <a:gd name="connsiteX5" fmla="*/ 0 w 349252"/>
                    <a:gd name="connsiteY5" fmla="*/ 41091 h 390343"/>
                    <a:gd name="connsiteX6" fmla="*/ 4142 w 349252"/>
                    <a:gd name="connsiteY6" fmla="*/ 0 h 390343"/>
                    <a:gd name="connsiteX7" fmla="*/ 6679 w 349252"/>
                    <a:gd name="connsiteY7" fmla="*/ 1351 h 390343"/>
                    <a:gd name="connsiteX0" fmla="*/ 217671 w 349252"/>
                    <a:gd name="connsiteY0" fmla="*/ 58673 h 390343"/>
                    <a:gd name="connsiteX1" fmla="*/ 223793 w 349252"/>
                    <a:gd name="connsiteY1" fmla="*/ 59072 h 390343"/>
                    <a:gd name="connsiteX2" fmla="*/ 230191 w 349252"/>
                    <a:gd name="connsiteY2" fmla="*/ 133816 h 390343"/>
                    <a:gd name="connsiteX3" fmla="*/ 349252 w 349252"/>
                    <a:gd name="connsiteY3" fmla="*/ 390343 h 390343"/>
                    <a:gd name="connsiteX4" fmla="*/ 0 w 349252"/>
                    <a:gd name="connsiteY4" fmla="*/ 41091 h 390343"/>
                    <a:gd name="connsiteX5" fmla="*/ 4142 w 349252"/>
                    <a:gd name="connsiteY5" fmla="*/ 0 h 390343"/>
                    <a:gd name="connsiteX6" fmla="*/ 6679 w 349252"/>
                    <a:gd name="connsiteY6" fmla="*/ 1351 h 390343"/>
                    <a:gd name="connsiteX0" fmla="*/ 217671 w 349252"/>
                    <a:gd name="connsiteY0" fmla="*/ 58673 h 390343"/>
                    <a:gd name="connsiteX1" fmla="*/ 223793 w 349252"/>
                    <a:gd name="connsiteY1" fmla="*/ 59072 h 390343"/>
                    <a:gd name="connsiteX2" fmla="*/ 230191 w 349252"/>
                    <a:gd name="connsiteY2" fmla="*/ 133816 h 390343"/>
                    <a:gd name="connsiteX3" fmla="*/ 349252 w 349252"/>
                    <a:gd name="connsiteY3" fmla="*/ 390343 h 390343"/>
                    <a:gd name="connsiteX4" fmla="*/ 0 w 349252"/>
                    <a:gd name="connsiteY4" fmla="*/ 41091 h 390343"/>
                    <a:gd name="connsiteX5" fmla="*/ 4142 w 349252"/>
                    <a:gd name="connsiteY5" fmla="*/ 0 h 390343"/>
                    <a:gd name="connsiteX0" fmla="*/ 217671 w 349252"/>
                    <a:gd name="connsiteY0" fmla="*/ 17582 h 349252"/>
                    <a:gd name="connsiteX1" fmla="*/ 223793 w 349252"/>
                    <a:gd name="connsiteY1" fmla="*/ 17981 h 349252"/>
                    <a:gd name="connsiteX2" fmla="*/ 230191 w 349252"/>
                    <a:gd name="connsiteY2" fmla="*/ 92725 h 349252"/>
                    <a:gd name="connsiteX3" fmla="*/ 349252 w 349252"/>
                    <a:gd name="connsiteY3" fmla="*/ 349252 h 349252"/>
                    <a:gd name="connsiteX4" fmla="*/ 0 w 349252"/>
                    <a:gd name="connsiteY4" fmla="*/ 0 h 349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9252" h="349252">
                      <a:moveTo>
                        <a:pt x="217671" y="17582"/>
                      </a:moveTo>
                      <a:lnTo>
                        <a:pt x="223793" y="17981"/>
                      </a:lnTo>
                      <a:lnTo>
                        <a:pt x="230191" y="92725"/>
                      </a:lnTo>
                      <a:cubicBezTo>
                        <a:pt x="246066" y="184728"/>
                        <a:pt x="285753" y="273484"/>
                        <a:pt x="349252" y="349252"/>
                      </a:cubicBezTo>
                      <a:cubicBezTo>
                        <a:pt x="156365" y="349252"/>
                        <a:pt x="0" y="192887"/>
                        <a:pt x="0" y="0"/>
                      </a:cubicBezTo>
                    </a:path>
                  </a:pathLst>
                </a:cu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0" name="グループ化 79">
                <a:extLst>
                  <a:ext uri="{FF2B5EF4-FFF2-40B4-BE49-F238E27FC236}">
                    <a16:creationId xmlns:a16="http://schemas.microsoft.com/office/drawing/2014/main" id="{F487125F-42E6-4FF0-9CDB-86E752FEB6B0}"/>
                  </a:ext>
                </a:extLst>
              </p:cNvPr>
              <p:cNvGrpSpPr/>
              <p:nvPr/>
            </p:nvGrpSpPr>
            <p:grpSpPr>
              <a:xfrm rot="20700000">
                <a:off x="2347005" y="1850947"/>
                <a:ext cx="905483" cy="787778"/>
                <a:chOff x="4190856" y="4432094"/>
                <a:chExt cx="1934411" cy="1682955"/>
              </a:xfrm>
            </p:grpSpPr>
            <p:grpSp>
              <p:nvGrpSpPr>
                <p:cNvPr id="83" name="グループ化 82">
                  <a:extLst>
                    <a:ext uri="{FF2B5EF4-FFF2-40B4-BE49-F238E27FC236}">
                      <a16:creationId xmlns:a16="http://schemas.microsoft.com/office/drawing/2014/main" id="{589C7D64-EAE3-43ED-B970-20F1835964E0}"/>
                    </a:ext>
                  </a:extLst>
                </p:cNvPr>
                <p:cNvGrpSpPr/>
                <p:nvPr/>
              </p:nvGrpSpPr>
              <p:grpSpPr>
                <a:xfrm>
                  <a:off x="4190856" y="4432094"/>
                  <a:ext cx="1934411" cy="1682955"/>
                  <a:chOff x="3055178" y="4432094"/>
                  <a:chExt cx="1934411" cy="1682955"/>
                </a:xfrm>
                <a:solidFill>
                  <a:schemeClr val="tx1">
                    <a:lumMod val="75000"/>
                    <a:lumOff val="25000"/>
                  </a:schemeClr>
                </a:solidFill>
              </p:grpSpPr>
              <p:sp>
                <p:nvSpPr>
                  <p:cNvPr id="91" name="円: 塗りつぶしなし 90">
                    <a:extLst>
                      <a:ext uri="{FF2B5EF4-FFF2-40B4-BE49-F238E27FC236}">
                        <a16:creationId xmlns:a16="http://schemas.microsoft.com/office/drawing/2014/main" id="{5EF316BD-717E-4417-B191-ACF16979737E}"/>
                      </a:ext>
                    </a:extLst>
                  </p:cNvPr>
                  <p:cNvSpPr/>
                  <p:nvPr/>
                </p:nvSpPr>
                <p:spPr>
                  <a:xfrm rot="20595012">
                    <a:off x="3055178" y="4485082"/>
                    <a:ext cx="1237327" cy="1385928"/>
                  </a:xfrm>
                  <a:prstGeom prst="donut">
                    <a:avLst>
                      <a:gd name="adj" fmla="val 5618"/>
                    </a:avLst>
                  </a:prstGeom>
                  <a:grpFill/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grpSp>
                <p:nvGrpSpPr>
                  <p:cNvPr id="92" name="グループ化 91">
                    <a:extLst>
                      <a:ext uri="{FF2B5EF4-FFF2-40B4-BE49-F238E27FC236}">
                        <a16:creationId xmlns:a16="http://schemas.microsoft.com/office/drawing/2014/main" id="{1581FA98-8BE8-495E-A32D-486891BDFB98}"/>
                      </a:ext>
                    </a:extLst>
                  </p:cNvPr>
                  <p:cNvGrpSpPr/>
                  <p:nvPr/>
                </p:nvGrpSpPr>
                <p:grpSpPr>
                  <a:xfrm>
                    <a:off x="3945182" y="4432094"/>
                    <a:ext cx="1044407" cy="1682955"/>
                    <a:chOff x="3945182" y="4432094"/>
                    <a:chExt cx="1044407" cy="1682955"/>
                  </a:xfrm>
                  <a:grpFill/>
                </p:grpSpPr>
                <p:sp>
                  <p:nvSpPr>
                    <p:cNvPr id="93" name="四角形: 上の 2 つの角を丸める 92">
                      <a:extLst>
                        <a:ext uri="{FF2B5EF4-FFF2-40B4-BE49-F238E27FC236}">
                          <a16:creationId xmlns:a16="http://schemas.microsoft.com/office/drawing/2014/main" id="{26F676E9-7529-4F3D-B3FF-1A5334EF5C7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70296" y="5148084"/>
                      <a:ext cx="151822" cy="764559"/>
                    </a:xfrm>
                    <a:prstGeom prst="round2SameRect">
                      <a:avLst>
                        <a:gd name="adj1" fmla="val 16682"/>
                        <a:gd name="adj2" fmla="val 9773"/>
                      </a:avLst>
                    </a:pr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4" name="四角形: 上の 2 つの角を丸める 93">
                      <a:extLst>
                        <a:ext uri="{FF2B5EF4-FFF2-40B4-BE49-F238E27FC236}">
                          <a16:creationId xmlns:a16="http://schemas.microsoft.com/office/drawing/2014/main" id="{1107D930-F5AA-41F0-9ADA-BE6EB92956D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74634" y="4896659"/>
                      <a:ext cx="159715" cy="1134243"/>
                    </a:xfrm>
                    <a:prstGeom prst="round2SameRect">
                      <a:avLst>
                        <a:gd name="adj1" fmla="val 16682"/>
                        <a:gd name="adj2" fmla="val 9773"/>
                      </a:avLst>
                    </a:pr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5" name="四角形: 上の 2 つの角を丸める 94">
                      <a:extLst>
                        <a:ext uri="{FF2B5EF4-FFF2-40B4-BE49-F238E27FC236}">
                          <a16:creationId xmlns:a16="http://schemas.microsoft.com/office/drawing/2014/main" id="{070F094C-2FCB-4940-BF4B-471DCCA0411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83831" y="4467225"/>
                      <a:ext cx="752475" cy="1647824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/>
                    </a:solidFill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6" name="四角形: 上の 2 つの角を丸める 95">
                      <a:extLst>
                        <a:ext uri="{FF2B5EF4-FFF2-40B4-BE49-F238E27FC236}">
                          <a16:creationId xmlns:a16="http://schemas.microsoft.com/office/drawing/2014/main" id="{3DC76EA2-01AD-492F-98B5-413B6B379F4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83831" y="4992920"/>
                      <a:ext cx="871537" cy="134923"/>
                    </a:xfrm>
                    <a:prstGeom prst="round2SameRect">
                      <a:avLst>
                        <a:gd name="adj1" fmla="val 16682"/>
                        <a:gd name="adj2" fmla="val 9773"/>
                      </a:avLst>
                    </a:pr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7" name="フリーフォーム: 図形 96">
                      <a:extLst>
                        <a:ext uri="{FF2B5EF4-FFF2-40B4-BE49-F238E27FC236}">
                          <a16:creationId xmlns:a16="http://schemas.microsoft.com/office/drawing/2014/main" id="{8E1B88D5-2C2F-43D6-8FDB-833C17BC3FC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45182" y="4432094"/>
                      <a:ext cx="1044407" cy="1682955"/>
                    </a:xfrm>
                    <a:custGeom>
                      <a:avLst/>
                      <a:gdLst>
                        <a:gd name="connsiteX0" fmla="*/ 432534 w 1044407"/>
                        <a:gd name="connsiteY0" fmla="*/ 0 h 1682955"/>
                        <a:gd name="connsiteX1" fmla="*/ 597586 w 1044407"/>
                        <a:gd name="connsiteY1" fmla="*/ 32163 h 1682955"/>
                        <a:gd name="connsiteX2" fmla="*/ 834697 w 1044407"/>
                        <a:gd name="connsiteY2" fmla="*/ 228853 h 1682955"/>
                        <a:gd name="connsiteX3" fmla="*/ 893573 w 1044407"/>
                        <a:gd name="connsiteY3" fmla="*/ 337685 h 1682955"/>
                        <a:gd name="connsiteX4" fmla="*/ 1043879 w 1044407"/>
                        <a:gd name="connsiteY4" fmla="*/ 1004678 h 1682955"/>
                        <a:gd name="connsiteX5" fmla="*/ 961659 w 1044407"/>
                        <a:gd name="connsiteY5" fmla="*/ 1598490 h 1682955"/>
                        <a:gd name="connsiteX6" fmla="*/ 948928 w 1044407"/>
                        <a:gd name="connsiteY6" fmla="*/ 1629325 h 1682955"/>
                        <a:gd name="connsiteX7" fmla="*/ 900584 w 1044407"/>
                        <a:gd name="connsiteY7" fmla="*/ 1598724 h 1682955"/>
                        <a:gd name="connsiteX8" fmla="*/ 918729 w 1044407"/>
                        <a:gd name="connsiteY8" fmla="*/ 1549426 h 1682955"/>
                        <a:gd name="connsiteX9" fmla="*/ 986355 w 1044407"/>
                        <a:gd name="connsiteY9" fmla="*/ 1009840 h 1682955"/>
                        <a:gd name="connsiteX10" fmla="*/ 773899 w 1044407"/>
                        <a:gd name="connsiteY10" fmla="*/ 247725 h 1682955"/>
                        <a:gd name="connsiteX11" fmla="*/ 727716 w 1044407"/>
                        <a:gd name="connsiteY11" fmla="*/ 194879 h 1682955"/>
                        <a:gd name="connsiteX12" fmla="*/ 697643 w 1044407"/>
                        <a:gd name="connsiteY12" fmla="*/ 159520 h 1682955"/>
                        <a:gd name="connsiteX13" fmla="*/ 581088 w 1044407"/>
                        <a:gd name="connsiteY13" fmla="*/ 87586 h 1682955"/>
                        <a:gd name="connsiteX14" fmla="*/ 103979 w 1044407"/>
                        <a:gd name="connsiteY14" fmla="*/ 223361 h 1682955"/>
                        <a:gd name="connsiteX15" fmla="*/ 60812 w 1044407"/>
                        <a:gd name="connsiteY15" fmla="*/ 286886 h 1682955"/>
                        <a:gd name="connsiteX16" fmla="*/ 60812 w 1044407"/>
                        <a:gd name="connsiteY16" fmla="*/ 1677801 h 1682955"/>
                        <a:gd name="connsiteX17" fmla="*/ 55658 w 1044407"/>
                        <a:gd name="connsiteY17" fmla="*/ 1682955 h 1682955"/>
                        <a:gd name="connsiteX18" fmla="*/ 5154 w 1044407"/>
                        <a:gd name="connsiteY18" fmla="*/ 1682955 h 1682955"/>
                        <a:gd name="connsiteX19" fmla="*/ 0 w 1044407"/>
                        <a:gd name="connsiteY19" fmla="*/ 1677801 h 1682955"/>
                        <a:gd name="connsiteX20" fmla="*/ 0 w 1044407"/>
                        <a:gd name="connsiteY20" fmla="*/ 137772 h 1682955"/>
                        <a:gd name="connsiteX21" fmla="*/ 27010 w 1044407"/>
                        <a:gd name="connsiteY21" fmla="*/ 110762 h 1682955"/>
                        <a:gd name="connsiteX22" fmla="*/ 33802 w 1044407"/>
                        <a:gd name="connsiteY22" fmla="*/ 110762 h 1682955"/>
                        <a:gd name="connsiteX23" fmla="*/ 60812 w 1044407"/>
                        <a:gd name="connsiteY23" fmla="*/ 137772 h 1682955"/>
                        <a:gd name="connsiteX24" fmla="*/ 60812 w 1044407"/>
                        <a:gd name="connsiteY24" fmla="*/ 191771 h 1682955"/>
                        <a:gd name="connsiteX25" fmla="*/ 94478 w 1044407"/>
                        <a:gd name="connsiteY25" fmla="*/ 147605 h 1682955"/>
                        <a:gd name="connsiteX26" fmla="*/ 432534 w 1044407"/>
                        <a:gd name="connsiteY26" fmla="*/ 0 h 168295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</a:cxnLst>
                      <a:rect l="l" t="t" r="r" b="b"/>
                      <a:pathLst>
                        <a:path w="1044407" h="1682955">
                          <a:moveTo>
                            <a:pt x="432534" y="0"/>
                          </a:moveTo>
                          <a:cubicBezTo>
                            <a:pt x="487604" y="91"/>
                            <a:pt x="543320" y="10545"/>
                            <a:pt x="597586" y="32163"/>
                          </a:cubicBezTo>
                          <a:cubicBezTo>
                            <a:pt x="693562" y="70398"/>
                            <a:pt x="775146" y="139771"/>
                            <a:pt x="834697" y="228853"/>
                          </a:cubicBezTo>
                          <a:lnTo>
                            <a:pt x="893573" y="337685"/>
                          </a:lnTo>
                          <a:cubicBezTo>
                            <a:pt x="983329" y="512880"/>
                            <a:pt x="1037990" y="750089"/>
                            <a:pt x="1043879" y="1004678"/>
                          </a:cubicBezTo>
                          <a:cubicBezTo>
                            <a:pt x="1048778" y="1216426"/>
                            <a:pt x="1019495" y="1423859"/>
                            <a:pt x="961659" y="1598490"/>
                          </a:cubicBezTo>
                          <a:lnTo>
                            <a:pt x="948928" y="1629325"/>
                          </a:lnTo>
                          <a:lnTo>
                            <a:pt x="900584" y="1598724"/>
                          </a:lnTo>
                          <a:lnTo>
                            <a:pt x="918729" y="1549426"/>
                          </a:lnTo>
                          <a:cubicBezTo>
                            <a:pt x="966315" y="1389116"/>
                            <a:pt x="990276" y="1201288"/>
                            <a:pt x="986355" y="1009840"/>
                          </a:cubicBezTo>
                          <a:cubicBezTo>
                            <a:pt x="979968" y="697976"/>
                            <a:pt x="900469" y="412799"/>
                            <a:pt x="773899" y="247725"/>
                          </a:cubicBezTo>
                          <a:cubicBezTo>
                            <a:pt x="758783" y="228011"/>
                            <a:pt x="743365" y="210413"/>
                            <a:pt x="727716" y="194879"/>
                          </a:cubicBezTo>
                          <a:lnTo>
                            <a:pt x="697643" y="159520"/>
                          </a:lnTo>
                          <a:cubicBezTo>
                            <a:pt x="662543" y="129441"/>
                            <a:pt x="623413" y="105036"/>
                            <a:pt x="581088" y="87586"/>
                          </a:cubicBezTo>
                          <a:cubicBezTo>
                            <a:pt x="411113" y="17509"/>
                            <a:pt x="224722" y="73491"/>
                            <a:pt x="103979" y="223361"/>
                          </a:cubicBezTo>
                          <a:lnTo>
                            <a:pt x="60812" y="286886"/>
                          </a:lnTo>
                          <a:lnTo>
                            <a:pt x="60812" y="1677801"/>
                          </a:lnTo>
                          <a:cubicBezTo>
                            <a:pt x="60812" y="1680647"/>
                            <a:pt x="58504" y="1682955"/>
                            <a:pt x="55658" y="1682955"/>
                          </a:cubicBezTo>
                          <a:lnTo>
                            <a:pt x="5154" y="1682955"/>
                          </a:lnTo>
                          <a:cubicBezTo>
                            <a:pt x="2308" y="1682955"/>
                            <a:pt x="0" y="1680647"/>
                            <a:pt x="0" y="1677801"/>
                          </a:cubicBezTo>
                          <a:lnTo>
                            <a:pt x="0" y="137772"/>
                          </a:lnTo>
                          <a:cubicBezTo>
                            <a:pt x="0" y="122855"/>
                            <a:pt x="12093" y="110762"/>
                            <a:pt x="27010" y="110762"/>
                          </a:cubicBezTo>
                          <a:lnTo>
                            <a:pt x="33802" y="110762"/>
                          </a:lnTo>
                          <a:cubicBezTo>
                            <a:pt x="48719" y="110762"/>
                            <a:pt x="60812" y="122855"/>
                            <a:pt x="60812" y="137772"/>
                          </a:cubicBezTo>
                          <a:lnTo>
                            <a:pt x="60812" y="191771"/>
                          </a:lnTo>
                          <a:lnTo>
                            <a:pt x="94478" y="147605"/>
                          </a:lnTo>
                          <a:cubicBezTo>
                            <a:pt x="187989" y="52048"/>
                            <a:pt x="308628" y="-205"/>
                            <a:pt x="432534" y="0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84" name="グループ化 83">
                  <a:extLst>
                    <a:ext uri="{FF2B5EF4-FFF2-40B4-BE49-F238E27FC236}">
                      <a16:creationId xmlns:a16="http://schemas.microsoft.com/office/drawing/2014/main" id="{9E9E8749-F5EF-49E4-B553-9F6327B17830}"/>
                    </a:ext>
                  </a:extLst>
                </p:cNvPr>
                <p:cNvGrpSpPr/>
                <p:nvPr/>
              </p:nvGrpSpPr>
              <p:grpSpPr>
                <a:xfrm>
                  <a:off x="5297753" y="4975057"/>
                  <a:ext cx="438994" cy="900565"/>
                  <a:chOff x="1766043" y="4299941"/>
                  <a:chExt cx="640760" cy="1314473"/>
                </a:xfrm>
              </p:grpSpPr>
              <p:sp>
                <p:nvSpPr>
                  <p:cNvPr id="85" name="楕円 84">
                    <a:extLst>
                      <a:ext uri="{FF2B5EF4-FFF2-40B4-BE49-F238E27FC236}">
                        <a16:creationId xmlns:a16="http://schemas.microsoft.com/office/drawing/2014/main" id="{0A6DA114-CDB8-4E32-A7F3-B623728BA95C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123317" y="5008997"/>
                    <a:ext cx="223837" cy="111547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" name="楕円 85">
                    <a:extLst>
                      <a:ext uri="{FF2B5EF4-FFF2-40B4-BE49-F238E27FC236}">
                        <a16:creationId xmlns:a16="http://schemas.microsoft.com/office/drawing/2014/main" id="{85F07328-40A5-4B70-8372-B8E8728E922F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2126273" y="5031906"/>
                    <a:ext cx="223837" cy="111547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" name="四角形: 角を丸くする 86">
                    <a:extLst>
                      <a:ext uri="{FF2B5EF4-FFF2-40B4-BE49-F238E27FC236}">
                        <a16:creationId xmlns:a16="http://schemas.microsoft.com/office/drawing/2014/main" id="{087D2D40-5832-4F73-BD67-8C3D8286C5DF}"/>
                      </a:ext>
                    </a:extLst>
                  </p:cNvPr>
                  <p:cNvSpPr/>
                  <p:nvPr/>
                </p:nvSpPr>
                <p:spPr>
                  <a:xfrm>
                    <a:off x="2052853" y="4299941"/>
                    <a:ext cx="45719" cy="71428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" name="楕円 325">
                    <a:extLst>
                      <a:ext uri="{FF2B5EF4-FFF2-40B4-BE49-F238E27FC236}">
                        <a16:creationId xmlns:a16="http://schemas.microsoft.com/office/drawing/2014/main" id="{54F6AA51-6CC3-4A0D-B0F7-8CF695E28369}"/>
                      </a:ext>
                    </a:extLst>
                  </p:cNvPr>
                  <p:cNvSpPr/>
                  <p:nvPr/>
                </p:nvSpPr>
                <p:spPr>
                  <a:xfrm flipV="1">
                    <a:off x="1972571" y="4879598"/>
                    <a:ext cx="227704" cy="137260"/>
                  </a:xfrm>
                  <a:custGeom>
                    <a:avLst/>
                    <a:gdLst>
                      <a:gd name="connsiteX0" fmla="*/ 0 w 640760"/>
                      <a:gd name="connsiteY0" fmla="*/ 344711 h 689421"/>
                      <a:gd name="connsiteX1" fmla="*/ 320380 w 640760"/>
                      <a:gd name="connsiteY1" fmla="*/ 0 h 689421"/>
                      <a:gd name="connsiteX2" fmla="*/ 640760 w 640760"/>
                      <a:gd name="connsiteY2" fmla="*/ 344711 h 689421"/>
                      <a:gd name="connsiteX3" fmla="*/ 320380 w 640760"/>
                      <a:gd name="connsiteY3" fmla="*/ 689422 h 689421"/>
                      <a:gd name="connsiteX4" fmla="*/ 0 w 640760"/>
                      <a:gd name="connsiteY4" fmla="*/ 344711 h 689421"/>
                      <a:gd name="connsiteX0" fmla="*/ 0 w 640760"/>
                      <a:gd name="connsiteY0" fmla="*/ 344711 h 689422"/>
                      <a:gd name="connsiteX1" fmla="*/ 320380 w 640760"/>
                      <a:gd name="connsiteY1" fmla="*/ 0 h 689422"/>
                      <a:gd name="connsiteX2" fmla="*/ 640760 w 640760"/>
                      <a:gd name="connsiteY2" fmla="*/ 344711 h 689422"/>
                      <a:gd name="connsiteX3" fmla="*/ 320380 w 640760"/>
                      <a:gd name="connsiteY3" fmla="*/ 689422 h 689422"/>
                      <a:gd name="connsiteX4" fmla="*/ 0 w 640760"/>
                      <a:gd name="connsiteY4" fmla="*/ 344711 h 689422"/>
                      <a:gd name="connsiteX0" fmla="*/ 0 w 640760"/>
                      <a:gd name="connsiteY0" fmla="*/ 344711 h 689422"/>
                      <a:gd name="connsiteX1" fmla="*/ 320380 w 640760"/>
                      <a:gd name="connsiteY1" fmla="*/ 0 h 689422"/>
                      <a:gd name="connsiteX2" fmla="*/ 640760 w 640760"/>
                      <a:gd name="connsiteY2" fmla="*/ 344711 h 689422"/>
                      <a:gd name="connsiteX3" fmla="*/ 320380 w 640760"/>
                      <a:gd name="connsiteY3" fmla="*/ 689422 h 689422"/>
                      <a:gd name="connsiteX4" fmla="*/ 0 w 640760"/>
                      <a:gd name="connsiteY4" fmla="*/ 344711 h 689422"/>
                      <a:gd name="connsiteX0" fmla="*/ 0 w 640760"/>
                      <a:gd name="connsiteY0" fmla="*/ 344711 h 689422"/>
                      <a:gd name="connsiteX1" fmla="*/ 320380 w 640760"/>
                      <a:gd name="connsiteY1" fmla="*/ 0 h 689422"/>
                      <a:gd name="connsiteX2" fmla="*/ 640760 w 640760"/>
                      <a:gd name="connsiteY2" fmla="*/ 344711 h 689422"/>
                      <a:gd name="connsiteX3" fmla="*/ 320380 w 640760"/>
                      <a:gd name="connsiteY3" fmla="*/ 689422 h 689422"/>
                      <a:gd name="connsiteX4" fmla="*/ 0 w 640760"/>
                      <a:gd name="connsiteY4" fmla="*/ 344711 h 689422"/>
                      <a:gd name="connsiteX0" fmla="*/ 0 w 640760"/>
                      <a:gd name="connsiteY0" fmla="*/ 344711 h 613222"/>
                      <a:gd name="connsiteX1" fmla="*/ 320380 w 640760"/>
                      <a:gd name="connsiteY1" fmla="*/ 0 h 613222"/>
                      <a:gd name="connsiteX2" fmla="*/ 640760 w 640760"/>
                      <a:gd name="connsiteY2" fmla="*/ 344711 h 613222"/>
                      <a:gd name="connsiteX3" fmla="*/ 313236 w 640760"/>
                      <a:gd name="connsiteY3" fmla="*/ 613222 h 613222"/>
                      <a:gd name="connsiteX4" fmla="*/ 0 w 640760"/>
                      <a:gd name="connsiteY4" fmla="*/ 344711 h 613222"/>
                      <a:gd name="connsiteX0" fmla="*/ 0 w 640760"/>
                      <a:gd name="connsiteY0" fmla="*/ 430436 h 698947"/>
                      <a:gd name="connsiteX1" fmla="*/ 320380 w 640760"/>
                      <a:gd name="connsiteY1" fmla="*/ 0 h 698947"/>
                      <a:gd name="connsiteX2" fmla="*/ 640760 w 640760"/>
                      <a:gd name="connsiteY2" fmla="*/ 430436 h 698947"/>
                      <a:gd name="connsiteX3" fmla="*/ 313236 w 640760"/>
                      <a:gd name="connsiteY3" fmla="*/ 698947 h 698947"/>
                      <a:gd name="connsiteX4" fmla="*/ 0 w 640760"/>
                      <a:gd name="connsiteY4" fmla="*/ 430436 h 6989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40760" h="698947">
                        <a:moveTo>
                          <a:pt x="0" y="430436"/>
                        </a:moveTo>
                        <a:cubicBezTo>
                          <a:pt x="0" y="240057"/>
                          <a:pt x="143439" y="0"/>
                          <a:pt x="320380" y="0"/>
                        </a:cubicBezTo>
                        <a:cubicBezTo>
                          <a:pt x="497321" y="0"/>
                          <a:pt x="640760" y="240057"/>
                          <a:pt x="640760" y="430436"/>
                        </a:cubicBezTo>
                        <a:cubicBezTo>
                          <a:pt x="640760" y="620815"/>
                          <a:pt x="490177" y="698947"/>
                          <a:pt x="313236" y="698947"/>
                        </a:cubicBezTo>
                        <a:cubicBezTo>
                          <a:pt x="136295" y="698947"/>
                          <a:pt x="0" y="620815"/>
                          <a:pt x="0" y="430436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20000"/>
                      <a:lumOff val="80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" name="楕円 325">
                    <a:extLst>
                      <a:ext uri="{FF2B5EF4-FFF2-40B4-BE49-F238E27FC236}">
                        <a16:creationId xmlns:a16="http://schemas.microsoft.com/office/drawing/2014/main" id="{31EE82CA-02EC-4BFB-8C15-046ED6A2D15A}"/>
                      </a:ext>
                    </a:extLst>
                  </p:cNvPr>
                  <p:cNvSpPr/>
                  <p:nvPr/>
                </p:nvSpPr>
                <p:spPr>
                  <a:xfrm>
                    <a:off x="1766043" y="4994275"/>
                    <a:ext cx="640760" cy="620139"/>
                  </a:xfrm>
                  <a:custGeom>
                    <a:avLst/>
                    <a:gdLst>
                      <a:gd name="connsiteX0" fmla="*/ 0 w 640760"/>
                      <a:gd name="connsiteY0" fmla="*/ 344711 h 689421"/>
                      <a:gd name="connsiteX1" fmla="*/ 320380 w 640760"/>
                      <a:gd name="connsiteY1" fmla="*/ 0 h 689421"/>
                      <a:gd name="connsiteX2" fmla="*/ 640760 w 640760"/>
                      <a:gd name="connsiteY2" fmla="*/ 344711 h 689421"/>
                      <a:gd name="connsiteX3" fmla="*/ 320380 w 640760"/>
                      <a:gd name="connsiteY3" fmla="*/ 689422 h 689421"/>
                      <a:gd name="connsiteX4" fmla="*/ 0 w 640760"/>
                      <a:gd name="connsiteY4" fmla="*/ 344711 h 689421"/>
                      <a:gd name="connsiteX0" fmla="*/ 0 w 640760"/>
                      <a:gd name="connsiteY0" fmla="*/ 344711 h 689422"/>
                      <a:gd name="connsiteX1" fmla="*/ 320380 w 640760"/>
                      <a:gd name="connsiteY1" fmla="*/ 0 h 689422"/>
                      <a:gd name="connsiteX2" fmla="*/ 640760 w 640760"/>
                      <a:gd name="connsiteY2" fmla="*/ 344711 h 689422"/>
                      <a:gd name="connsiteX3" fmla="*/ 320380 w 640760"/>
                      <a:gd name="connsiteY3" fmla="*/ 689422 h 689422"/>
                      <a:gd name="connsiteX4" fmla="*/ 0 w 640760"/>
                      <a:gd name="connsiteY4" fmla="*/ 344711 h 689422"/>
                      <a:gd name="connsiteX0" fmla="*/ 0 w 640760"/>
                      <a:gd name="connsiteY0" fmla="*/ 344711 h 689422"/>
                      <a:gd name="connsiteX1" fmla="*/ 320380 w 640760"/>
                      <a:gd name="connsiteY1" fmla="*/ 0 h 689422"/>
                      <a:gd name="connsiteX2" fmla="*/ 640760 w 640760"/>
                      <a:gd name="connsiteY2" fmla="*/ 344711 h 689422"/>
                      <a:gd name="connsiteX3" fmla="*/ 320380 w 640760"/>
                      <a:gd name="connsiteY3" fmla="*/ 689422 h 689422"/>
                      <a:gd name="connsiteX4" fmla="*/ 0 w 640760"/>
                      <a:gd name="connsiteY4" fmla="*/ 344711 h 689422"/>
                      <a:gd name="connsiteX0" fmla="*/ 0 w 640760"/>
                      <a:gd name="connsiteY0" fmla="*/ 344711 h 689422"/>
                      <a:gd name="connsiteX1" fmla="*/ 320380 w 640760"/>
                      <a:gd name="connsiteY1" fmla="*/ 0 h 689422"/>
                      <a:gd name="connsiteX2" fmla="*/ 640760 w 640760"/>
                      <a:gd name="connsiteY2" fmla="*/ 344711 h 689422"/>
                      <a:gd name="connsiteX3" fmla="*/ 320380 w 640760"/>
                      <a:gd name="connsiteY3" fmla="*/ 689422 h 689422"/>
                      <a:gd name="connsiteX4" fmla="*/ 0 w 640760"/>
                      <a:gd name="connsiteY4" fmla="*/ 344711 h 689422"/>
                      <a:gd name="connsiteX0" fmla="*/ 0 w 640760"/>
                      <a:gd name="connsiteY0" fmla="*/ 344711 h 613222"/>
                      <a:gd name="connsiteX1" fmla="*/ 320380 w 640760"/>
                      <a:gd name="connsiteY1" fmla="*/ 0 h 613222"/>
                      <a:gd name="connsiteX2" fmla="*/ 640760 w 640760"/>
                      <a:gd name="connsiteY2" fmla="*/ 344711 h 613222"/>
                      <a:gd name="connsiteX3" fmla="*/ 313236 w 640760"/>
                      <a:gd name="connsiteY3" fmla="*/ 613222 h 613222"/>
                      <a:gd name="connsiteX4" fmla="*/ 0 w 640760"/>
                      <a:gd name="connsiteY4" fmla="*/ 344711 h 613222"/>
                      <a:gd name="connsiteX0" fmla="*/ 0 w 640760"/>
                      <a:gd name="connsiteY0" fmla="*/ 430436 h 698947"/>
                      <a:gd name="connsiteX1" fmla="*/ 320380 w 640760"/>
                      <a:gd name="connsiteY1" fmla="*/ 0 h 698947"/>
                      <a:gd name="connsiteX2" fmla="*/ 640760 w 640760"/>
                      <a:gd name="connsiteY2" fmla="*/ 430436 h 698947"/>
                      <a:gd name="connsiteX3" fmla="*/ 313236 w 640760"/>
                      <a:gd name="connsiteY3" fmla="*/ 698947 h 698947"/>
                      <a:gd name="connsiteX4" fmla="*/ 0 w 640760"/>
                      <a:gd name="connsiteY4" fmla="*/ 430436 h 6989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40760" h="698947">
                        <a:moveTo>
                          <a:pt x="0" y="430436"/>
                        </a:moveTo>
                        <a:cubicBezTo>
                          <a:pt x="0" y="240057"/>
                          <a:pt x="143439" y="0"/>
                          <a:pt x="320380" y="0"/>
                        </a:cubicBezTo>
                        <a:cubicBezTo>
                          <a:pt x="497321" y="0"/>
                          <a:pt x="640760" y="240057"/>
                          <a:pt x="640760" y="430436"/>
                        </a:cubicBezTo>
                        <a:cubicBezTo>
                          <a:pt x="640760" y="620815"/>
                          <a:pt x="490177" y="698947"/>
                          <a:pt x="313236" y="698947"/>
                        </a:cubicBezTo>
                        <a:cubicBezTo>
                          <a:pt x="136295" y="698947"/>
                          <a:pt x="0" y="620815"/>
                          <a:pt x="0" y="430436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20000"/>
                      <a:lumOff val="80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" name="楕円 89">
                    <a:extLst>
                      <a:ext uri="{FF2B5EF4-FFF2-40B4-BE49-F238E27FC236}">
                        <a16:creationId xmlns:a16="http://schemas.microsoft.com/office/drawing/2014/main" id="{F6AC8FB3-6898-44FB-B394-6E4A0B66855B}"/>
                      </a:ext>
                    </a:extLst>
                  </p:cNvPr>
                  <p:cNvSpPr/>
                  <p:nvPr/>
                </p:nvSpPr>
                <p:spPr>
                  <a:xfrm>
                    <a:off x="1981200" y="4983419"/>
                    <a:ext cx="223837" cy="45719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DCF53582-9448-40AD-A4F4-7E681EBD7278}"/>
                  </a:ext>
                </a:extLst>
              </p:cNvPr>
              <p:cNvSpPr/>
              <p:nvPr/>
            </p:nvSpPr>
            <p:spPr>
              <a:xfrm rot="4338164">
                <a:off x="2174531" y="2145524"/>
                <a:ext cx="502525" cy="351815"/>
              </a:xfrm>
              <a:custGeom>
                <a:avLst/>
                <a:gdLst>
                  <a:gd name="connsiteX0" fmla="*/ 6609 w 502525"/>
                  <a:gd name="connsiteY0" fmla="*/ 186556 h 351815"/>
                  <a:gd name="connsiteX1" fmla="*/ 39067 w 502525"/>
                  <a:gd name="connsiteY1" fmla="*/ 154098 h 351815"/>
                  <a:gd name="connsiteX2" fmla="*/ 62566 w 502525"/>
                  <a:gd name="connsiteY2" fmla="*/ 154098 h 351815"/>
                  <a:gd name="connsiteX3" fmla="*/ 68405 w 502525"/>
                  <a:gd name="connsiteY3" fmla="*/ 156517 h 351815"/>
                  <a:gd name="connsiteX4" fmla="*/ 85236 w 502525"/>
                  <a:gd name="connsiteY4" fmla="*/ 154407 h 351815"/>
                  <a:gd name="connsiteX5" fmla="*/ 108608 w 502525"/>
                  <a:gd name="connsiteY5" fmla="*/ 160859 h 351815"/>
                  <a:gd name="connsiteX6" fmla="*/ 157803 w 502525"/>
                  <a:gd name="connsiteY6" fmla="*/ 185758 h 351815"/>
                  <a:gd name="connsiteX7" fmla="*/ 334619 w 502525"/>
                  <a:gd name="connsiteY7" fmla="*/ 80633 h 351815"/>
                  <a:gd name="connsiteX8" fmla="*/ 371228 w 502525"/>
                  <a:gd name="connsiteY8" fmla="*/ 0 h 351815"/>
                  <a:gd name="connsiteX9" fmla="*/ 452790 w 502525"/>
                  <a:gd name="connsiteY9" fmla="*/ 44172 h 351815"/>
                  <a:gd name="connsiteX10" fmla="*/ 502525 w 502525"/>
                  <a:gd name="connsiteY10" fmla="*/ 119117 h 351815"/>
                  <a:gd name="connsiteX11" fmla="*/ 500786 w 502525"/>
                  <a:gd name="connsiteY11" fmla="*/ 127683 h 351815"/>
                  <a:gd name="connsiteX12" fmla="*/ 501222 w 502525"/>
                  <a:gd name="connsiteY12" fmla="*/ 129988 h 351815"/>
                  <a:gd name="connsiteX13" fmla="*/ 450465 w 502525"/>
                  <a:gd name="connsiteY13" fmla="*/ 204245 h 351815"/>
                  <a:gd name="connsiteX14" fmla="*/ 200785 w 502525"/>
                  <a:gd name="connsiteY14" fmla="*/ 290303 h 351815"/>
                  <a:gd name="connsiteX15" fmla="*/ 186606 w 502525"/>
                  <a:gd name="connsiteY15" fmla="*/ 318317 h 351815"/>
                  <a:gd name="connsiteX16" fmla="*/ 104554 w 502525"/>
                  <a:gd name="connsiteY16" fmla="*/ 345222 h 351815"/>
                  <a:gd name="connsiteX17" fmla="*/ 33498 w 502525"/>
                  <a:gd name="connsiteY17" fmla="*/ 309258 h 351815"/>
                  <a:gd name="connsiteX18" fmla="*/ 6593 w 502525"/>
                  <a:gd name="connsiteY18" fmla="*/ 227206 h 351815"/>
                  <a:gd name="connsiteX19" fmla="*/ 6609 w 502525"/>
                  <a:gd name="connsiteY19" fmla="*/ 227175 h 351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02525" h="351815">
                    <a:moveTo>
                      <a:pt x="6609" y="186556"/>
                    </a:moveTo>
                    <a:cubicBezTo>
                      <a:pt x="6609" y="168630"/>
                      <a:pt x="21141" y="154098"/>
                      <a:pt x="39067" y="154098"/>
                    </a:cubicBezTo>
                    <a:lnTo>
                      <a:pt x="62566" y="154098"/>
                    </a:lnTo>
                    <a:lnTo>
                      <a:pt x="68405" y="156517"/>
                    </a:lnTo>
                    <a:lnTo>
                      <a:pt x="85236" y="154407"/>
                    </a:lnTo>
                    <a:cubicBezTo>
                      <a:pt x="93149" y="154950"/>
                      <a:pt x="101086" y="157052"/>
                      <a:pt x="108608" y="160859"/>
                    </a:cubicBezTo>
                    <a:lnTo>
                      <a:pt x="157803" y="185758"/>
                    </a:lnTo>
                    <a:lnTo>
                      <a:pt x="334619" y="80633"/>
                    </a:lnTo>
                    <a:lnTo>
                      <a:pt x="371228" y="0"/>
                    </a:lnTo>
                    <a:lnTo>
                      <a:pt x="452790" y="44172"/>
                    </a:lnTo>
                    <a:cubicBezTo>
                      <a:pt x="483838" y="57282"/>
                      <a:pt x="502506" y="87408"/>
                      <a:pt x="502525" y="119117"/>
                    </a:cubicBezTo>
                    <a:lnTo>
                      <a:pt x="500786" y="127683"/>
                    </a:lnTo>
                    <a:lnTo>
                      <a:pt x="501222" y="129988"/>
                    </a:lnTo>
                    <a:cubicBezTo>
                      <a:pt x="500768" y="161693"/>
                      <a:pt x="481689" y="191560"/>
                      <a:pt x="450465" y="204245"/>
                    </a:cubicBezTo>
                    <a:lnTo>
                      <a:pt x="200785" y="290303"/>
                    </a:lnTo>
                    <a:lnTo>
                      <a:pt x="186606" y="318317"/>
                    </a:lnTo>
                    <a:cubicBezTo>
                      <a:pt x="171378" y="348405"/>
                      <a:pt x="134642" y="360450"/>
                      <a:pt x="104554" y="345222"/>
                    </a:cubicBezTo>
                    <a:lnTo>
                      <a:pt x="33498" y="309258"/>
                    </a:lnTo>
                    <a:cubicBezTo>
                      <a:pt x="3410" y="294029"/>
                      <a:pt x="-8635" y="257293"/>
                      <a:pt x="6593" y="227206"/>
                    </a:cubicBezTo>
                    <a:lnTo>
                      <a:pt x="6609" y="227175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四角形: 上の 2 つの角を丸める 81">
                <a:extLst>
                  <a:ext uri="{FF2B5EF4-FFF2-40B4-BE49-F238E27FC236}">
                    <a16:creationId xmlns:a16="http://schemas.microsoft.com/office/drawing/2014/main" id="{91D57E76-A1F7-4EE2-9C5B-1FF1163A4A55}"/>
                  </a:ext>
                </a:extLst>
              </p:cNvPr>
              <p:cNvSpPr/>
              <p:nvPr/>
            </p:nvSpPr>
            <p:spPr>
              <a:xfrm rot="900000">
                <a:off x="2473833" y="2006065"/>
                <a:ext cx="216836" cy="40824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78C34AB6-0396-473B-A250-A211CA3A9CF7}"/>
                </a:ext>
              </a:extLst>
            </p:cNvPr>
            <p:cNvSpPr/>
            <p:nvPr/>
          </p:nvSpPr>
          <p:spPr>
            <a:xfrm>
              <a:off x="2524134" y="2671111"/>
              <a:ext cx="646626" cy="190341"/>
            </a:xfrm>
            <a:custGeom>
              <a:avLst/>
              <a:gdLst>
                <a:gd name="connsiteX0" fmla="*/ 129397 w 690802"/>
                <a:gd name="connsiteY0" fmla="*/ 241540 h 287259"/>
                <a:gd name="connsiteX1" fmla="*/ 578659 w 690802"/>
                <a:gd name="connsiteY1" fmla="*/ 241540 h 287259"/>
                <a:gd name="connsiteX2" fmla="*/ 578659 w 690802"/>
                <a:gd name="connsiteY2" fmla="*/ 287259 h 287259"/>
                <a:gd name="connsiteX3" fmla="*/ 129397 w 690802"/>
                <a:gd name="connsiteY3" fmla="*/ 287259 h 287259"/>
                <a:gd name="connsiteX4" fmla="*/ 241540 w 690802"/>
                <a:gd name="connsiteY4" fmla="*/ 112144 h 287259"/>
                <a:gd name="connsiteX5" fmla="*/ 690802 w 690802"/>
                <a:gd name="connsiteY5" fmla="*/ 112144 h 287259"/>
                <a:gd name="connsiteX6" fmla="*/ 690802 w 690802"/>
                <a:gd name="connsiteY6" fmla="*/ 157863 h 287259"/>
                <a:gd name="connsiteX7" fmla="*/ 241540 w 690802"/>
                <a:gd name="connsiteY7" fmla="*/ 157863 h 287259"/>
                <a:gd name="connsiteX8" fmla="*/ 0 w 690802"/>
                <a:gd name="connsiteY8" fmla="*/ 0 h 287259"/>
                <a:gd name="connsiteX9" fmla="*/ 449262 w 690802"/>
                <a:gd name="connsiteY9" fmla="*/ 0 h 287259"/>
                <a:gd name="connsiteX10" fmla="*/ 449262 w 690802"/>
                <a:gd name="connsiteY10" fmla="*/ 45719 h 287259"/>
                <a:gd name="connsiteX11" fmla="*/ 0 w 690802"/>
                <a:gd name="connsiteY11" fmla="*/ 45719 h 287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90802" h="287259">
                  <a:moveTo>
                    <a:pt x="129397" y="241540"/>
                  </a:moveTo>
                  <a:lnTo>
                    <a:pt x="578659" y="241540"/>
                  </a:lnTo>
                  <a:lnTo>
                    <a:pt x="578659" y="287259"/>
                  </a:lnTo>
                  <a:lnTo>
                    <a:pt x="129397" y="287259"/>
                  </a:lnTo>
                  <a:close/>
                  <a:moveTo>
                    <a:pt x="241540" y="112144"/>
                  </a:moveTo>
                  <a:lnTo>
                    <a:pt x="690802" y="112144"/>
                  </a:lnTo>
                  <a:lnTo>
                    <a:pt x="690802" y="157863"/>
                  </a:lnTo>
                  <a:lnTo>
                    <a:pt x="241540" y="157863"/>
                  </a:lnTo>
                  <a:close/>
                  <a:moveTo>
                    <a:pt x="0" y="0"/>
                  </a:moveTo>
                  <a:lnTo>
                    <a:pt x="449262" y="0"/>
                  </a:lnTo>
                  <a:lnTo>
                    <a:pt x="449262" y="45719"/>
                  </a:lnTo>
                  <a:lnTo>
                    <a:pt x="0" y="4571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7" name="グループ化 106">
            <a:extLst>
              <a:ext uri="{FF2B5EF4-FFF2-40B4-BE49-F238E27FC236}">
                <a16:creationId xmlns:a16="http://schemas.microsoft.com/office/drawing/2014/main" id="{538E6CCE-EC71-4BDA-85BB-D81BD960600F}"/>
              </a:ext>
            </a:extLst>
          </p:cNvPr>
          <p:cNvGrpSpPr/>
          <p:nvPr/>
        </p:nvGrpSpPr>
        <p:grpSpPr>
          <a:xfrm>
            <a:off x="6767493" y="4143627"/>
            <a:ext cx="2355764" cy="2187194"/>
            <a:chOff x="6767493" y="4143627"/>
            <a:chExt cx="2355764" cy="2187194"/>
          </a:xfrm>
        </p:grpSpPr>
        <p:grpSp>
          <p:nvGrpSpPr>
            <p:cNvPr id="108" name="グループ化 107">
              <a:extLst>
                <a:ext uri="{FF2B5EF4-FFF2-40B4-BE49-F238E27FC236}">
                  <a16:creationId xmlns:a16="http://schemas.microsoft.com/office/drawing/2014/main" id="{0F99F36F-8AD0-43E1-BAA8-760CA9BA0FE1}"/>
                </a:ext>
              </a:extLst>
            </p:cNvPr>
            <p:cNvGrpSpPr/>
            <p:nvPr/>
          </p:nvGrpSpPr>
          <p:grpSpPr>
            <a:xfrm rot="20700000">
              <a:off x="7895215" y="4810234"/>
              <a:ext cx="1228042" cy="1520587"/>
              <a:chOff x="4181489" y="4556120"/>
              <a:chExt cx="1228042" cy="1520587"/>
            </a:xfrm>
          </p:grpSpPr>
          <p:grpSp>
            <p:nvGrpSpPr>
              <p:cNvPr id="134" name="グループ化 133">
                <a:extLst>
                  <a:ext uri="{FF2B5EF4-FFF2-40B4-BE49-F238E27FC236}">
                    <a16:creationId xmlns:a16="http://schemas.microsoft.com/office/drawing/2014/main" id="{55F16C83-D423-4FC7-9BA0-1E1A04BCD649}"/>
                  </a:ext>
                </a:extLst>
              </p:cNvPr>
              <p:cNvGrpSpPr/>
              <p:nvPr/>
            </p:nvGrpSpPr>
            <p:grpSpPr>
              <a:xfrm rot="2700000">
                <a:off x="4161951" y="4575658"/>
                <a:ext cx="639480" cy="600403"/>
                <a:chOff x="4671151" y="2982104"/>
                <a:chExt cx="746707" cy="701078"/>
              </a:xfrm>
            </p:grpSpPr>
            <p:sp>
              <p:nvSpPr>
                <p:cNvPr id="147" name="フリーフォーム: 図形 146">
                  <a:extLst>
                    <a:ext uri="{FF2B5EF4-FFF2-40B4-BE49-F238E27FC236}">
                      <a16:creationId xmlns:a16="http://schemas.microsoft.com/office/drawing/2014/main" id="{A85A8B80-AF86-4145-B5C8-F0E3EE17B9DF}"/>
                    </a:ext>
                  </a:extLst>
                </p:cNvPr>
                <p:cNvSpPr/>
                <p:nvPr/>
              </p:nvSpPr>
              <p:spPr>
                <a:xfrm rot="13500000">
                  <a:off x="4849363" y="3225292"/>
                  <a:ext cx="279678" cy="636102"/>
                </a:xfrm>
                <a:custGeom>
                  <a:avLst/>
                  <a:gdLst>
                    <a:gd name="connsiteX0" fmla="*/ 209390 w 319178"/>
                    <a:gd name="connsiteY0" fmla="*/ 725941 h 725941"/>
                    <a:gd name="connsiteX1" fmla="*/ 60038 w 319178"/>
                    <a:gd name="connsiteY1" fmla="*/ 725941 h 725941"/>
                    <a:gd name="connsiteX2" fmla="*/ 84202 w 319178"/>
                    <a:gd name="connsiteY2" fmla="*/ 344689 h 725941"/>
                    <a:gd name="connsiteX3" fmla="*/ 79633 w 319178"/>
                    <a:gd name="connsiteY3" fmla="*/ 341609 h 725941"/>
                    <a:gd name="connsiteX4" fmla="*/ 54451 w 319178"/>
                    <a:gd name="connsiteY4" fmla="*/ 280815 h 725941"/>
                    <a:gd name="connsiteX5" fmla="*/ 54452 w 319178"/>
                    <a:gd name="connsiteY5" fmla="*/ 209938 h 725941"/>
                    <a:gd name="connsiteX6" fmla="*/ 1865 w 319178"/>
                    <a:gd name="connsiteY6" fmla="*/ 110804 h 725941"/>
                    <a:gd name="connsiteX7" fmla="*/ 8491 w 319178"/>
                    <a:gd name="connsiteY7" fmla="*/ 89206 h 725941"/>
                    <a:gd name="connsiteX8" fmla="*/ 14572 w 319178"/>
                    <a:gd name="connsiteY8" fmla="*/ 87402 h 725941"/>
                    <a:gd name="connsiteX9" fmla="*/ 30088 w 319178"/>
                    <a:gd name="connsiteY9" fmla="*/ 95833 h 725941"/>
                    <a:gd name="connsiteX10" fmla="*/ 78155 w 319178"/>
                    <a:gd name="connsiteY10" fmla="*/ 174591 h 725941"/>
                    <a:gd name="connsiteX11" fmla="*/ 50927 w 319178"/>
                    <a:gd name="connsiteY11" fmla="*/ 63234 h 725941"/>
                    <a:gd name="connsiteX12" fmla="*/ 64924 w 319178"/>
                    <a:gd name="connsiteY12" fmla="*/ 38992 h 725941"/>
                    <a:gd name="connsiteX13" fmla="*/ 72768 w 319178"/>
                    <a:gd name="connsiteY13" fmla="*/ 38500 h 725941"/>
                    <a:gd name="connsiteX14" fmla="*/ 89166 w 319178"/>
                    <a:gd name="connsiteY14" fmla="*/ 52988 h 725941"/>
                    <a:gd name="connsiteX15" fmla="*/ 121100 w 319178"/>
                    <a:gd name="connsiteY15" fmla="*/ 168896 h 725941"/>
                    <a:gd name="connsiteX16" fmla="*/ 129806 w 319178"/>
                    <a:gd name="connsiteY16" fmla="*/ 19058 h 725941"/>
                    <a:gd name="connsiteX17" fmla="*/ 148864 w 319178"/>
                    <a:gd name="connsiteY17" fmla="*/ 0 h 725941"/>
                    <a:gd name="connsiteX18" fmla="*/ 167923 w 319178"/>
                    <a:gd name="connsiteY18" fmla="*/ 19058 h 725941"/>
                    <a:gd name="connsiteX19" fmla="*/ 167923 w 319178"/>
                    <a:gd name="connsiteY19" fmla="*/ 171004 h 725941"/>
                    <a:gd name="connsiteX20" fmla="*/ 211672 w 319178"/>
                    <a:gd name="connsiteY20" fmla="*/ 48186 h 725941"/>
                    <a:gd name="connsiteX21" fmla="*/ 234904 w 319178"/>
                    <a:gd name="connsiteY21" fmla="*/ 34773 h 725941"/>
                    <a:gd name="connsiteX22" fmla="*/ 248318 w 319178"/>
                    <a:gd name="connsiteY22" fmla="*/ 58006 h 725941"/>
                    <a:gd name="connsiteX23" fmla="*/ 220122 w 319178"/>
                    <a:gd name="connsiteY23" fmla="*/ 173980 h 725941"/>
                    <a:gd name="connsiteX24" fmla="*/ 231625 w 319178"/>
                    <a:gd name="connsiteY24" fmla="*/ 216555 h 725941"/>
                    <a:gd name="connsiteX25" fmla="*/ 278671 w 319178"/>
                    <a:gd name="connsiteY25" fmla="*/ 171598 h 725941"/>
                    <a:gd name="connsiteX26" fmla="*/ 312229 w 319178"/>
                    <a:gd name="connsiteY26" fmla="*/ 171598 h 725941"/>
                    <a:gd name="connsiteX27" fmla="*/ 312228 w 319178"/>
                    <a:gd name="connsiteY27" fmla="*/ 171598 h 725941"/>
                    <a:gd name="connsiteX28" fmla="*/ 312228 w 319178"/>
                    <a:gd name="connsiteY28" fmla="*/ 205156 h 725941"/>
                    <a:gd name="connsiteX29" fmla="*/ 224657 w 319178"/>
                    <a:gd name="connsiteY29" fmla="*/ 298142 h 725941"/>
                    <a:gd name="connsiteX30" fmla="*/ 195116 w 319178"/>
                    <a:gd name="connsiteY30" fmla="*/ 347158 h 725941"/>
                    <a:gd name="connsiteX31" fmla="*/ 185724 w 319178"/>
                    <a:gd name="connsiteY31" fmla="*/ 352546 h 725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319178" h="725941">
                      <a:moveTo>
                        <a:pt x="209390" y="725941"/>
                      </a:moveTo>
                      <a:lnTo>
                        <a:pt x="60038" y="725941"/>
                      </a:lnTo>
                      <a:lnTo>
                        <a:pt x="84202" y="344689"/>
                      </a:lnTo>
                      <a:lnTo>
                        <a:pt x="79633" y="341609"/>
                      </a:lnTo>
                      <a:cubicBezTo>
                        <a:pt x="64075" y="326050"/>
                        <a:pt x="54451" y="304556"/>
                        <a:pt x="54451" y="280815"/>
                      </a:cubicBezTo>
                      <a:lnTo>
                        <a:pt x="54452" y="209938"/>
                      </a:lnTo>
                      <a:lnTo>
                        <a:pt x="1865" y="110804"/>
                      </a:lnTo>
                      <a:cubicBezTo>
                        <a:pt x="-2269" y="103010"/>
                        <a:pt x="697" y="93340"/>
                        <a:pt x="8491" y="89206"/>
                      </a:cubicBezTo>
                      <a:cubicBezTo>
                        <a:pt x="10439" y="88173"/>
                        <a:pt x="12505" y="87583"/>
                        <a:pt x="14572" y="87402"/>
                      </a:cubicBezTo>
                      <a:cubicBezTo>
                        <a:pt x="20773" y="86857"/>
                        <a:pt x="26988" y="89987"/>
                        <a:pt x="30088" y="95833"/>
                      </a:cubicBezTo>
                      <a:cubicBezTo>
                        <a:pt x="46110" y="122085"/>
                        <a:pt x="71566" y="179336"/>
                        <a:pt x="78155" y="174591"/>
                      </a:cubicBezTo>
                      <a:cubicBezTo>
                        <a:pt x="84743" y="169845"/>
                        <a:pt x="60003" y="100353"/>
                        <a:pt x="50927" y="63234"/>
                      </a:cubicBezTo>
                      <a:cubicBezTo>
                        <a:pt x="48098" y="52675"/>
                        <a:pt x="54365" y="41821"/>
                        <a:pt x="64924" y="38992"/>
                      </a:cubicBezTo>
                      <a:cubicBezTo>
                        <a:pt x="67564" y="38284"/>
                        <a:pt x="70222" y="38146"/>
                        <a:pt x="72768" y="38500"/>
                      </a:cubicBezTo>
                      <a:cubicBezTo>
                        <a:pt x="80408" y="39564"/>
                        <a:pt x="87044" y="45069"/>
                        <a:pt x="89166" y="52988"/>
                      </a:cubicBezTo>
                      <a:cubicBezTo>
                        <a:pt x="99985" y="93364"/>
                        <a:pt x="113673" y="169933"/>
                        <a:pt x="121100" y="168896"/>
                      </a:cubicBezTo>
                      <a:cubicBezTo>
                        <a:pt x="128527" y="167858"/>
                        <a:pt x="127078" y="70745"/>
                        <a:pt x="129806" y="19058"/>
                      </a:cubicBezTo>
                      <a:cubicBezTo>
                        <a:pt x="129806" y="8533"/>
                        <a:pt x="138338" y="0"/>
                        <a:pt x="148864" y="0"/>
                      </a:cubicBezTo>
                      <a:cubicBezTo>
                        <a:pt x="159390" y="0"/>
                        <a:pt x="167923" y="8533"/>
                        <a:pt x="167923" y="19058"/>
                      </a:cubicBezTo>
                      <a:cubicBezTo>
                        <a:pt x="167923" y="70577"/>
                        <a:pt x="160650" y="169997"/>
                        <a:pt x="167923" y="171004"/>
                      </a:cubicBezTo>
                      <a:cubicBezTo>
                        <a:pt x="175195" y="172011"/>
                        <a:pt x="197089" y="89996"/>
                        <a:pt x="211672" y="48186"/>
                      </a:cubicBezTo>
                      <a:cubicBezTo>
                        <a:pt x="214383" y="38067"/>
                        <a:pt x="224784" y="32061"/>
                        <a:pt x="234904" y="34773"/>
                      </a:cubicBezTo>
                      <a:cubicBezTo>
                        <a:pt x="245024" y="37485"/>
                        <a:pt x="251029" y="47886"/>
                        <a:pt x="248318" y="58006"/>
                      </a:cubicBezTo>
                      <a:cubicBezTo>
                        <a:pt x="237353" y="98926"/>
                        <a:pt x="223949" y="157475"/>
                        <a:pt x="220122" y="173980"/>
                      </a:cubicBezTo>
                      <a:cubicBezTo>
                        <a:pt x="216296" y="190484"/>
                        <a:pt x="210734" y="213676"/>
                        <a:pt x="231625" y="216555"/>
                      </a:cubicBezTo>
                      <a:cubicBezTo>
                        <a:pt x="239475" y="212535"/>
                        <a:pt x="262989" y="186584"/>
                        <a:pt x="278671" y="171598"/>
                      </a:cubicBezTo>
                      <a:cubicBezTo>
                        <a:pt x="287937" y="162331"/>
                        <a:pt x="302962" y="162331"/>
                        <a:pt x="312229" y="171598"/>
                      </a:cubicBezTo>
                      <a:lnTo>
                        <a:pt x="312228" y="171598"/>
                      </a:lnTo>
                      <a:cubicBezTo>
                        <a:pt x="321495" y="180865"/>
                        <a:pt x="321495" y="195890"/>
                        <a:pt x="312228" y="205156"/>
                      </a:cubicBezTo>
                      <a:lnTo>
                        <a:pt x="224657" y="298142"/>
                      </a:lnTo>
                      <a:cubicBezTo>
                        <a:pt x="220648" y="317731"/>
                        <a:pt x="209978" y="334893"/>
                        <a:pt x="195116" y="347158"/>
                      </a:cubicBezTo>
                      <a:lnTo>
                        <a:pt x="185724" y="35254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" name="四角形: 上の 2 つの角を丸める 147">
                  <a:extLst>
                    <a:ext uri="{FF2B5EF4-FFF2-40B4-BE49-F238E27FC236}">
                      <a16:creationId xmlns:a16="http://schemas.microsoft.com/office/drawing/2014/main" id="{8C5A3285-5D02-4840-978E-D601E252D118}"/>
                    </a:ext>
                  </a:extLst>
                </p:cNvPr>
                <p:cNvSpPr/>
                <p:nvPr/>
              </p:nvSpPr>
              <p:spPr>
                <a:xfrm rot="1800000">
                  <a:off x="5201022" y="2982104"/>
                  <a:ext cx="216836" cy="40824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B05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5" name="グループ化 134">
                <a:extLst>
                  <a:ext uri="{FF2B5EF4-FFF2-40B4-BE49-F238E27FC236}">
                    <a16:creationId xmlns:a16="http://schemas.microsoft.com/office/drawing/2014/main" id="{E7CEDF99-3621-4E8B-9C54-18376FD132A6}"/>
                  </a:ext>
                </a:extLst>
              </p:cNvPr>
              <p:cNvGrpSpPr/>
              <p:nvPr/>
            </p:nvGrpSpPr>
            <p:grpSpPr>
              <a:xfrm>
                <a:off x="4194247" y="4666530"/>
                <a:ext cx="1215284" cy="1410177"/>
                <a:chOff x="4194247" y="4666530"/>
                <a:chExt cx="1215284" cy="1410177"/>
              </a:xfrm>
            </p:grpSpPr>
            <p:sp>
              <p:nvSpPr>
                <p:cNvPr id="136" name="台形 135">
                  <a:extLst>
                    <a:ext uri="{FF2B5EF4-FFF2-40B4-BE49-F238E27FC236}">
                      <a16:creationId xmlns:a16="http://schemas.microsoft.com/office/drawing/2014/main" id="{8BBEDE1B-0B1D-4C0D-8CF3-A516A662FF15}"/>
                    </a:ext>
                  </a:extLst>
                </p:cNvPr>
                <p:cNvSpPr/>
                <p:nvPr/>
              </p:nvSpPr>
              <p:spPr>
                <a:xfrm>
                  <a:off x="4746590" y="4666530"/>
                  <a:ext cx="133902" cy="169732"/>
                </a:xfrm>
                <a:prstGeom prst="trapezoid">
                  <a:avLst>
                    <a:gd name="adj" fmla="val 13481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" name="フリーフォーム: 図形 136">
                  <a:extLst>
                    <a:ext uri="{FF2B5EF4-FFF2-40B4-BE49-F238E27FC236}">
                      <a16:creationId xmlns:a16="http://schemas.microsoft.com/office/drawing/2014/main" id="{38484349-299D-4635-9506-A991FEB52D9D}"/>
                    </a:ext>
                  </a:extLst>
                </p:cNvPr>
                <p:cNvSpPr/>
                <p:nvPr/>
              </p:nvSpPr>
              <p:spPr>
                <a:xfrm rot="9900000">
                  <a:off x="4900654" y="5464708"/>
                  <a:ext cx="378233" cy="420466"/>
                </a:xfrm>
                <a:custGeom>
                  <a:avLst/>
                  <a:gdLst>
                    <a:gd name="connsiteX0" fmla="*/ 376727 w 652951"/>
                    <a:gd name="connsiteY0" fmla="*/ 673144 h 673144"/>
                    <a:gd name="connsiteX1" fmla="*/ 397628 w 652951"/>
                    <a:gd name="connsiteY1" fmla="*/ 297836 h 673144"/>
                    <a:gd name="connsiteX2" fmla="*/ 0 w 652951"/>
                    <a:gd name="connsiteY2" fmla="*/ 143123 h 673144"/>
                    <a:gd name="connsiteX3" fmla="*/ 38349 w 652951"/>
                    <a:gd name="connsiteY3" fmla="*/ 0 h 673144"/>
                    <a:gd name="connsiteX4" fmla="*/ 618672 w 652951"/>
                    <a:gd name="connsiteY4" fmla="*/ 89212 h 673144"/>
                    <a:gd name="connsiteX5" fmla="*/ 618593 w 652951"/>
                    <a:gd name="connsiteY5" fmla="*/ 89506 h 673144"/>
                    <a:gd name="connsiteX6" fmla="*/ 620448 w 652951"/>
                    <a:gd name="connsiteY6" fmla="*/ 89506 h 673144"/>
                    <a:gd name="connsiteX7" fmla="*/ 652951 w 652951"/>
                    <a:gd name="connsiteY7" fmla="*/ 673144 h 673144"/>
                    <a:gd name="connsiteX0" fmla="*/ 376727 w 652951"/>
                    <a:gd name="connsiteY0" fmla="*/ 673144 h 673144"/>
                    <a:gd name="connsiteX1" fmla="*/ 397628 w 652951"/>
                    <a:gd name="connsiteY1" fmla="*/ 297836 h 673144"/>
                    <a:gd name="connsiteX2" fmla="*/ 0 w 652951"/>
                    <a:gd name="connsiteY2" fmla="*/ 143123 h 673144"/>
                    <a:gd name="connsiteX3" fmla="*/ 38349 w 652951"/>
                    <a:gd name="connsiteY3" fmla="*/ 0 h 673144"/>
                    <a:gd name="connsiteX4" fmla="*/ 618672 w 652951"/>
                    <a:gd name="connsiteY4" fmla="*/ 89212 h 673144"/>
                    <a:gd name="connsiteX5" fmla="*/ 618593 w 652951"/>
                    <a:gd name="connsiteY5" fmla="*/ 89506 h 673144"/>
                    <a:gd name="connsiteX6" fmla="*/ 652951 w 652951"/>
                    <a:gd name="connsiteY6" fmla="*/ 673144 h 673144"/>
                    <a:gd name="connsiteX7" fmla="*/ 376727 w 652951"/>
                    <a:gd name="connsiteY7" fmla="*/ 673144 h 673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52951" h="673144">
                      <a:moveTo>
                        <a:pt x="376727" y="673144"/>
                      </a:moveTo>
                      <a:lnTo>
                        <a:pt x="397628" y="297836"/>
                      </a:lnTo>
                      <a:lnTo>
                        <a:pt x="0" y="143123"/>
                      </a:lnTo>
                      <a:lnTo>
                        <a:pt x="38349" y="0"/>
                      </a:lnTo>
                      <a:lnTo>
                        <a:pt x="618672" y="89212"/>
                      </a:lnTo>
                      <a:cubicBezTo>
                        <a:pt x="618646" y="89310"/>
                        <a:pt x="618619" y="89408"/>
                        <a:pt x="618593" y="89506"/>
                      </a:cubicBezTo>
                      <a:lnTo>
                        <a:pt x="652951" y="673144"/>
                      </a:lnTo>
                      <a:lnTo>
                        <a:pt x="376727" y="673144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" name="台形 137">
                  <a:extLst>
                    <a:ext uri="{FF2B5EF4-FFF2-40B4-BE49-F238E27FC236}">
                      <a16:creationId xmlns:a16="http://schemas.microsoft.com/office/drawing/2014/main" id="{3C11F708-ABDF-4894-80E6-2354BC767F97}"/>
                    </a:ext>
                  </a:extLst>
                </p:cNvPr>
                <p:cNvSpPr/>
                <p:nvPr/>
              </p:nvSpPr>
              <p:spPr>
                <a:xfrm rot="12600000">
                  <a:off x="4566705" y="5574160"/>
                  <a:ext cx="208131" cy="451225"/>
                </a:xfrm>
                <a:prstGeom prst="trapezoid">
                  <a:avLst>
                    <a:gd name="adj" fmla="val 23179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" name="フリーフォーム: 図形 138">
                  <a:extLst>
                    <a:ext uri="{FF2B5EF4-FFF2-40B4-BE49-F238E27FC236}">
                      <a16:creationId xmlns:a16="http://schemas.microsoft.com/office/drawing/2014/main" id="{3CA65159-FB84-42FC-8120-FCE9680C906B}"/>
                    </a:ext>
                  </a:extLst>
                </p:cNvPr>
                <p:cNvSpPr/>
                <p:nvPr/>
              </p:nvSpPr>
              <p:spPr>
                <a:xfrm rot="1800000">
                  <a:off x="4301853" y="5913432"/>
                  <a:ext cx="316384" cy="163275"/>
                </a:xfrm>
                <a:custGeom>
                  <a:avLst/>
                  <a:gdLst>
                    <a:gd name="connsiteX0" fmla="*/ 98822 w 368198"/>
                    <a:gd name="connsiteY0" fmla="*/ 0 h 197644"/>
                    <a:gd name="connsiteX1" fmla="*/ 192780 w 368198"/>
                    <a:gd name="connsiteY1" fmla="*/ 0 h 197644"/>
                    <a:gd name="connsiteX2" fmla="*/ 240903 w 368198"/>
                    <a:gd name="connsiteY2" fmla="*/ 0 h 197644"/>
                    <a:gd name="connsiteX3" fmla="*/ 344386 w 368198"/>
                    <a:gd name="connsiteY3" fmla="*/ 0 h 197644"/>
                    <a:gd name="connsiteX4" fmla="*/ 368198 w 368198"/>
                    <a:gd name="connsiteY4" fmla="*/ 23812 h 197644"/>
                    <a:gd name="connsiteX5" fmla="*/ 368198 w 368198"/>
                    <a:gd name="connsiteY5" fmla="*/ 169071 h 197644"/>
                    <a:gd name="connsiteX6" fmla="*/ 339625 w 368198"/>
                    <a:gd name="connsiteY6" fmla="*/ 197644 h 197644"/>
                    <a:gd name="connsiteX7" fmla="*/ 311152 w 368198"/>
                    <a:gd name="connsiteY7" fmla="*/ 197644 h 197644"/>
                    <a:gd name="connsiteX8" fmla="*/ 197541 w 368198"/>
                    <a:gd name="connsiteY8" fmla="*/ 197644 h 197644"/>
                    <a:gd name="connsiteX9" fmla="*/ 28573 w 368198"/>
                    <a:gd name="connsiteY9" fmla="*/ 197644 h 197644"/>
                    <a:gd name="connsiteX10" fmla="*/ 0 w 368198"/>
                    <a:gd name="connsiteY10" fmla="*/ 169071 h 197644"/>
                    <a:gd name="connsiteX11" fmla="*/ 0 w 368198"/>
                    <a:gd name="connsiteY11" fmla="*/ 98822 h 197644"/>
                    <a:gd name="connsiteX12" fmla="*/ 98822 w 368198"/>
                    <a:gd name="connsiteY12" fmla="*/ 0 h 197644"/>
                    <a:gd name="connsiteX0" fmla="*/ 98822 w 368198"/>
                    <a:gd name="connsiteY0" fmla="*/ 0 h 197644"/>
                    <a:gd name="connsiteX1" fmla="*/ 192780 w 368198"/>
                    <a:gd name="connsiteY1" fmla="*/ 0 h 197644"/>
                    <a:gd name="connsiteX2" fmla="*/ 344386 w 368198"/>
                    <a:gd name="connsiteY2" fmla="*/ 0 h 197644"/>
                    <a:gd name="connsiteX3" fmla="*/ 368198 w 368198"/>
                    <a:gd name="connsiteY3" fmla="*/ 23812 h 197644"/>
                    <a:gd name="connsiteX4" fmla="*/ 368198 w 368198"/>
                    <a:gd name="connsiteY4" fmla="*/ 169071 h 197644"/>
                    <a:gd name="connsiteX5" fmla="*/ 339625 w 368198"/>
                    <a:gd name="connsiteY5" fmla="*/ 197644 h 197644"/>
                    <a:gd name="connsiteX6" fmla="*/ 311152 w 368198"/>
                    <a:gd name="connsiteY6" fmla="*/ 197644 h 197644"/>
                    <a:gd name="connsiteX7" fmla="*/ 197541 w 368198"/>
                    <a:gd name="connsiteY7" fmla="*/ 197644 h 197644"/>
                    <a:gd name="connsiteX8" fmla="*/ 28573 w 368198"/>
                    <a:gd name="connsiteY8" fmla="*/ 197644 h 197644"/>
                    <a:gd name="connsiteX9" fmla="*/ 0 w 368198"/>
                    <a:gd name="connsiteY9" fmla="*/ 169071 h 197644"/>
                    <a:gd name="connsiteX10" fmla="*/ 0 w 368198"/>
                    <a:gd name="connsiteY10" fmla="*/ 98822 h 197644"/>
                    <a:gd name="connsiteX11" fmla="*/ 98822 w 368198"/>
                    <a:gd name="connsiteY11" fmla="*/ 0 h 197644"/>
                    <a:gd name="connsiteX0" fmla="*/ 98822 w 368198"/>
                    <a:gd name="connsiteY0" fmla="*/ 0 h 197644"/>
                    <a:gd name="connsiteX1" fmla="*/ 344386 w 368198"/>
                    <a:gd name="connsiteY1" fmla="*/ 0 h 197644"/>
                    <a:gd name="connsiteX2" fmla="*/ 368198 w 368198"/>
                    <a:gd name="connsiteY2" fmla="*/ 23812 h 197644"/>
                    <a:gd name="connsiteX3" fmla="*/ 368198 w 368198"/>
                    <a:gd name="connsiteY3" fmla="*/ 169071 h 197644"/>
                    <a:gd name="connsiteX4" fmla="*/ 339625 w 368198"/>
                    <a:gd name="connsiteY4" fmla="*/ 197644 h 197644"/>
                    <a:gd name="connsiteX5" fmla="*/ 311152 w 368198"/>
                    <a:gd name="connsiteY5" fmla="*/ 197644 h 197644"/>
                    <a:gd name="connsiteX6" fmla="*/ 197541 w 368198"/>
                    <a:gd name="connsiteY6" fmla="*/ 197644 h 197644"/>
                    <a:gd name="connsiteX7" fmla="*/ 28573 w 368198"/>
                    <a:gd name="connsiteY7" fmla="*/ 197644 h 197644"/>
                    <a:gd name="connsiteX8" fmla="*/ 0 w 368198"/>
                    <a:gd name="connsiteY8" fmla="*/ 169071 h 197644"/>
                    <a:gd name="connsiteX9" fmla="*/ 0 w 368198"/>
                    <a:gd name="connsiteY9" fmla="*/ 98822 h 197644"/>
                    <a:gd name="connsiteX10" fmla="*/ 98822 w 368198"/>
                    <a:gd name="connsiteY10" fmla="*/ 0 h 197644"/>
                    <a:gd name="connsiteX0" fmla="*/ 98822 w 368198"/>
                    <a:gd name="connsiteY0" fmla="*/ 0 h 197644"/>
                    <a:gd name="connsiteX1" fmla="*/ 344386 w 368198"/>
                    <a:gd name="connsiteY1" fmla="*/ 0 h 197644"/>
                    <a:gd name="connsiteX2" fmla="*/ 368198 w 368198"/>
                    <a:gd name="connsiteY2" fmla="*/ 23812 h 197644"/>
                    <a:gd name="connsiteX3" fmla="*/ 368198 w 368198"/>
                    <a:gd name="connsiteY3" fmla="*/ 169071 h 197644"/>
                    <a:gd name="connsiteX4" fmla="*/ 339625 w 368198"/>
                    <a:gd name="connsiteY4" fmla="*/ 197644 h 197644"/>
                    <a:gd name="connsiteX5" fmla="*/ 311152 w 368198"/>
                    <a:gd name="connsiteY5" fmla="*/ 197644 h 197644"/>
                    <a:gd name="connsiteX6" fmla="*/ 28573 w 368198"/>
                    <a:gd name="connsiteY6" fmla="*/ 197644 h 197644"/>
                    <a:gd name="connsiteX7" fmla="*/ 0 w 368198"/>
                    <a:gd name="connsiteY7" fmla="*/ 169071 h 197644"/>
                    <a:gd name="connsiteX8" fmla="*/ 0 w 368198"/>
                    <a:gd name="connsiteY8" fmla="*/ 98822 h 197644"/>
                    <a:gd name="connsiteX9" fmla="*/ 98822 w 368198"/>
                    <a:gd name="connsiteY9" fmla="*/ 0 h 197644"/>
                    <a:gd name="connsiteX0" fmla="*/ 98822 w 368198"/>
                    <a:gd name="connsiteY0" fmla="*/ 0 h 197644"/>
                    <a:gd name="connsiteX1" fmla="*/ 344386 w 368198"/>
                    <a:gd name="connsiteY1" fmla="*/ 0 h 197644"/>
                    <a:gd name="connsiteX2" fmla="*/ 368198 w 368198"/>
                    <a:gd name="connsiteY2" fmla="*/ 23812 h 197644"/>
                    <a:gd name="connsiteX3" fmla="*/ 368198 w 368198"/>
                    <a:gd name="connsiteY3" fmla="*/ 169071 h 197644"/>
                    <a:gd name="connsiteX4" fmla="*/ 339625 w 368198"/>
                    <a:gd name="connsiteY4" fmla="*/ 197644 h 197644"/>
                    <a:gd name="connsiteX5" fmla="*/ 28573 w 368198"/>
                    <a:gd name="connsiteY5" fmla="*/ 197644 h 197644"/>
                    <a:gd name="connsiteX6" fmla="*/ 0 w 368198"/>
                    <a:gd name="connsiteY6" fmla="*/ 169071 h 197644"/>
                    <a:gd name="connsiteX7" fmla="*/ 0 w 368198"/>
                    <a:gd name="connsiteY7" fmla="*/ 98822 h 197644"/>
                    <a:gd name="connsiteX8" fmla="*/ 98822 w 368198"/>
                    <a:gd name="connsiteY8" fmla="*/ 0 h 197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68198" h="197644">
                      <a:moveTo>
                        <a:pt x="98822" y="0"/>
                      </a:moveTo>
                      <a:lnTo>
                        <a:pt x="344386" y="0"/>
                      </a:lnTo>
                      <a:cubicBezTo>
                        <a:pt x="357537" y="0"/>
                        <a:pt x="368198" y="10661"/>
                        <a:pt x="368198" y="23812"/>
                      </a:cubicBezTo>
                      <a:lnTo>
                        <a:pt x="368198" y="169071"/>
                      </a:lnTo>
                      <a:cubicBezTo>
                        <a:pt x="368198" y="184851"/>
                        <a:pt x="355405" y="197644"/>
                        <a:pt x="339625" y="197644"/>
                      </a:cubicBezTo>
                      <a:lnTo>
                        <a:pt x="28573" y="197644"/>
                      </a:lnTo>
                      <a:cubicBezTo>
                        <a:pt x="12793" y="197644"/>
                        <a:pt x="0" y="184851"/>
                        <a:pt x="0" y="169071"/>
                      </a:cubicBezTo>
                      <a:lnTo>
                        <a:pt x="0" y="98822"/>
                      </a:lnTo>
                      <a:cubicBezTo>
                        <a:pt x="0" y="44244"/>
                        <a:pt x="44244" y="0"/>
                        <a:pt x="9882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0" name="台形 139">
                  <a:extLst>
                    <a:ext uri="{FF2B5EF4-FFF2-40B4-BE49-F238E27FC236}">
                      <a16:creationId xmlns:a16="http://schemas.microsoft.com/office/drawing/2014/main" id="{65B39F66-C7C7-45AD-9A33-5146D0E56D76}"/>
                    </a:ext>
                  </a:extLst>
                </p:cNvPr>
                <p:cNvSpPr/>
                <p:nvPr/>
              </p:nvSpPr>
              <p:spPr>
                <a:xfrm rot="9000000">
                  <a:off x="4730230" y="5408371"/>
                  <a:ext cx="337980" cy="301663"/>
                </a:xfrm>
                <a:prstGeom prst="trapezoid">
                  <a:avLst>
                    <a:gd name="adj" fmla="val 11414"/>
                  </a:avLst>
                </a:prstGeom>
                <a:solidFill>
                  <a:srgbClr val="0070C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342900" indent="-342900" algn="ctr">
                    <a:buFont typeface="+mj-lt"/>
                    <a:buAutoNum type="arabicPeriod"/>
                  </a:pPr>
                  <a:endParaRPr kumimoji="1" lang="ja-JP" altLang="en-US"/>
                </a:p>
              </p:txBody>
            </p:sp>
            <p:sp>
              <p:nvSpPr>
                <p:cNvPr id="141" name="台形 140">
                  <a:extLst>
                    <a:ext uri="{FF2B5EF4-FFF2-40B4-BE49-F238E27FC236}">
                      <a16:creationId xmlns:a16="http://schemas.microsoft.com/office/drawing/2014/main" id="{845B9D0E-17B1-4C98-A86B-2F6660E3AB26}"/>
                    </a:ext>
                  </a:extLst>
                </p:cNvPr>
                <p:cNvSpPr/>
                <p:nvPr/>
              </p:nvSpPr>
              <p:spPr>
                <a:xfrm rot="11700000">
                  <a:off x="4572514" y="5349640"/>
                  <a:ext cx="387555" cy="406805"/>
                </a:xfrm>
                <a:prstGeom prst="trapezoid">
                  <a:avLst>
                    <a:gd name="adj" fmla="val 11414"/>
                  </a:avLst>
                </a:prstGeom>
                <a:solidFill>
                  <a:srgbClr val="0070C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342900" indent="-342900" algn="ctr">
                    <a:buFont typeface="+mj-lt"/>
                    <a:buAutoNum type="arabicPeriod"/>
                  </a:pPr>
                  <a:endParaRPr kumimoji="1" lang="ja-JP" altLang="en-US"/>
                </a:p>
              </p:txBody>
            </p:sp>
            <p:sp>
              <p:nvSpPr>
                <p:cNvPr id="142" name="フリーフォーム: 図形 141">
                  <a:extLst>
                    <a:ext uri="{FF2B5EF4-FFF2-40B4-BE49-F238E27FC236}">
                      <a16:creationId xmlns:a16="http://schemas.microsoft.com/office/drawing/2014/main" id="{D5489D9E-6F53-4E6E-A1B6-93BF5D516A82}"/>
                    </a:ext>
                  </a:extLst>
                </p:cNvPr>
                <p:cNvSpPr/>
                <p:nvPr/>
              </p:nvSpPr>
              <p:spPr>
                <a:xfrm rot="17100000">
                  <a:off x="5169702" y="5809248"/>
                  <a:ext cx="316384" cy="163275"/>
                </a:xfrm>
                <a:custGeom>
                  <a:avLst/>
                  <a:gdLst>
                    <a:gd name="connsiteX0" fmla="*/ 98822 w 368198"/>
                    <a:gd name="connsiteY0" fmla="*/ 0 h 197644"/>
                    <a:gd name="connsiteX1" fmla="*/ 192780 w 368198"/>
                    <a:gd name="connsiteY1" fmla="*/ 0 h 197644"/>
                    <a:gd name="connsiteX2" fmla="*/ 240903 w 368198"/>
                    <a:gd name="connsiteY2" fmla="*/ 0 h 197644"/>
                    <a:gd name="connsiteX3" fmla="*/ 344386 w 368198"/>
                    <a:gd name="connsiteY3" fmla="*/ 0 h 197644"/>
                    <a:gd name="connsiteX4" fmla="*/ 368198 w 368198"/>
                    <a:gd name="connsiteY4" fmla="*/ 23812 h 197644"/>
                    <a:gd name="connsiteX5" fmla="*/ 368198 w 368198"/>
                    <a:gd name="connsiteY5" fmla="*/ 169071 h 197644"/>
                    <a:gd name="connsiteX6" fmla="*/ 339625 w 368198"/>
                    <a:gd name="connsiteY6" fmla="*/ 197644 h 197644"/>
                    <a:gd name="connsiteX7" fmla="*/ 311152 w 368198"/>
                    <a:gd name="connsiteY7" fmla="*/ 197644 h 197644"/>
                    <a:gd name="connsiteX8" fmla="*/ 197541 w 368198"/>
                    <a:gd name="connsiteY8" fmla="*/ 197644 h 197644"/>
                    <a:gd name="connsiteX9" fmla="*/ 28573 w 368198"/>
                    <a:gd name="connsiteY9" fmla="*/ 197644 h 197644"/>
                    <a:gd name="connsiteX10" fmla="*/ 0 w 368198"/>
                    <a:gd name="connsiteY10" fmla="*/ 169071 h 197644"/>
                    <a:gd name="connsiteX11" fmla="*/ 0 w 368198"/>
                    <a:gd name="connsiteY11" fmla="*/ 98822 h 197644"/>
                    <a:gd name="connsiteX12" fmla="*/ 98822 w 368198"/>
                    <a:gd name="connsiteY12" fmla="*/ 0 h 197644"/>
                    <a:gd name="connsiteX0" fmla="*/ 98822 w 368198"/>
                    <a:gd name="connsiteY0" fmla="*/ 0 h 197644"/>
                    <a:gd name="connsiteX1" fmla="*/ 192780 w 368198"/>
                    <a:gd name="connsiteY1" fmla="*/ 0 h 197644"/>
                    <a:gd name="connsiteX2" fmla="*/ 344386 w 368198"/>
                    <a:gd name="connsiteY2" fmla="*/ 0 h 197644"/>
                    <a:gd name="connsiteX3" fmla="*/ 368198 w 368198"/>
                    <a:gd name="connsiteY3" fmla="*/ 23812 h 197644"/>
                    <a:gd name="connsiteX4" fmla="*/ 368198 w 368198"/>
                    <a:gd name="connsiteY4" fmla="*/ 169071 h 197644"/>
                    <a:gd name="connsiteX5" fmla="*/ 339625 w 368198"/>
                    <a:gd name="connsiteY5" fmla="*/ 197644 h 197644"/>
                    <a:gd name="connsiteX6" fmla="*/ 311152 w 368198"/>
                    <a:gd name="connsiteY6" fmla="*/ 197644 h 197644"/>
                    <a:gd name="connsiteX7" fmla="*/ 197541 w 368198"/>
                    <a:gd name="connsiteY7" fmla="*/ 197644 h 197644"/>
                    <a:gd name="connsiteX8" fmla="*/ 28573 w 368198"/>
                    <a:gd name="connsiteY8" fmla="*/ 197644 h 197644"/>
                    <a:gd name="connsiteX9" fmla="*/ 0 w 368198"/>
                    <a:gd name="connsiteY9" fmla="*/ 169071 h 197644"/>
                    <a:gd name="connsiteX10" fmla="*/ 0 w 368198"/>
                    <a:gd name="connsiteY10" fmla="*/ 98822 h 197644"/>
                    <a:gd name="connsiteX11" fmla="*/ 98822 w 368198"/>
                    <a:gd name="connsiteY11" fmla="*/ 0 h 197644"/>
                    <a:gd name="connsiteX0" fmla="*/ 98822 w 368198"/>
                    <a:gd name="connsiteY0" fmla="*/ 0 h 197644"/>
                    <a:gd name="connsiteX1" fmla="*/ 344386 w 368198"/>
                    <a:gd name="connsiteY1" fmla="*/ 0 h 197644"/>
                    <a:gd name="connsiteX2" fmla="*/ 368198 w 368198"/>
                    <a:gd name="connsiteY2" fmla="*/ 23812 h 197644"/>
                    <a:gd name="connsiteX3" fmla="*/ 368198 w 368198"/>
                    <a:gd name="connsiteY3" fmla="*/ 169071 h 197644"/>
                    <a:gd name="connsiteX4" fmla="*/ 339625 w 368198"/>
                    <a:gd name="connsiteY4" fmla="*/ 197644 h 197644"/>
                    <a:gd name="connsiteX5" fmla="*/ 311152 w 368198"/>
                    <a:gd name="connsiteY5" fmla="*/ 197644 h 197644"/>
                    <a:gd name="connsiteX6" fmla="*/ 197541 w 368198"/>
                    <a:gd name="connsiteY6" fmla="*/ 197644 h 197644"/>
                    <a:gd name="connsiteX7" fmla="*/ 28573 w 368198"/>
                    <a:gd name="connsiteY7" fmla="*/ 197644 h 197644"/>
                    <a:gd name="connsiteX8" fmla="*/ 0 w 368198"/>
                    <a:gd name="connsiteY8" fmla="*/ 169071 h 197644"/>
                    <a:gd name="connsiteX9" fmla="*/ 0 w 368198"/>
                    <a:gd name="connsiteY9" fmla="*/ 98822 h 197644"/>
                    <a:gd name="connsiteX10" fmla="*/ 98822 w 368198"/>
                    <a:gd name="connsiteY10" fmla="*/ 0 h 197644"/>
                    <a:gd name="connsiteX0" fmla="*/ 98822 w 368198"/>
                    <a:gd name="connsiteY0" fmla="*/ 0 h 197644"/>
                    <a:gd name="connsiteX1" fmla="*/ 344386 w 368198"/>
                    <a:gd name="connsiteY1" fmla="*/ 0 h 197644"/>
                    <a:gd name="connsiteX2" fmla="*/ 368198 w 368198"/>
                    <a:gd name="connsiteY2" fmla="*/ 23812 h 197644"/>
                    <a:gd name="connsiteX3" fmla="*/ 368198 w 368198"/>
                    <a:gd name="connsiteY3" fmla="*/ 169071 h 197644"/>
                    <a:gd name="connsiteX4" fmla="*/ 339625 w 368198"/>
                    <a:gd name="connsiteY4" fmla="*/ 197644 h 197644"/>
                    <a:gd name="connsiteX5" fmla="*/ 311152 w 368198"/>
                    <a:gd name="connsiteY5" fmla="*/ 197644 h 197644"/>
                    <a:gd name="connsiteX6" fmla="*/ 28573 w 368198"/>
                    <a:gd name="connsiteY6" fmla="*/ 197644 h 197644"/>
                    <a:gd name="connsiteX7" fmla="*/ 0 w 368198"/>
                    <a:gd name="connsiteY7" fmla="*/ 169071 h 197644"/>
                    <a:gd name="connsiteX8" fmla="*/ 0 w 368198"/>
                    <a:gd name="connsiteY8" fmla="*/ 98822 h 197644"/>
                    <a:gd name="connsiteX9" fmla="*/ 98822 w 368198"/>
                    <a:gd name="connsiteY9" fmla="*/ 0 h 197644"/>
                    <a:gd name="connsiteX0" fmla="*/ 98822 w 368198"/>
                    <a:gd name="connsiteY0" fmla="*/ 0 h 197644"/>
                    <a:gd name="connsiteX1" fmla="*/ 344386 w 368198"/>
                    <a:gd name="connsiteY1" fmla="*/ 0 h 197644"/>
                    <a:gd name="connsiteX2" fmla="*/ 368198 w 368198"/>
                    <a:gd name="connsiteY2" fmla="*/ 23812 h 197644"/>
                    <a:gd name="connsiteX3" fmla="*/ 368198 w 368198"/>
                    <a:gd name="connsiteY3" fmla="*/ 169071 h 197644"/>
                    <a:gd name="connsiteX4" fmla="*/ 339625 w 368198"/>
                    <a:gd name="connsiteY4" fmla="*/ 197644 h 197644"/>
                    <a:gd name="connsiteX5" fmla="*/ 28573 w 368198"/>
                    <a:gd name="connsiteY5" fmla="*/ 197644 h 197644"/>
                    <a:gd name="connsiteX6" fmla="*/ 0 w 368198"/>
                    <a:gd name="connsiteY6" fmla="*/ 169071 h 197644"/>
                    <a:gd name="connsiteX7" fmla="*/ 0 w 368198"/>
                    <a:gd name="connsiteY7" fmla="*/ 98822 h 197644"/>
                    <a:gd name="connsiteX8" fmla="*/ 98822 w 368198"/>
                    <a:gd name="connsiteY8" fmla="*/ 0 h 197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68198" h="197644">
                      <a:moveTo>
                        <a:pt x="98822" y="0"/>
                      </a:moveTo>
                      <a:lnTo>
                        <a:pt x="344386" y="0"/>
                      </a:lnTo>
                      <a:cubicBezTo>
                        <a:pt x="357537" y="0"/>
                        <a:pt x="368198" y="10661"/>
                        <a:pt x="368198" y="23812"/>
                      </a:cubicBezTo>
                      <a:lnTo>
                        <a:pt x="368198" y="169071"/>
                      </a:lnTo>
                      <a:cubicBezTo>
                        <a:pt x="368198" y="184851"/>
                        <a:pt x="355405" y="197644"/>
                        <a:pt x="339625" y="197644"/>
                      </a:cubicBezTo>
                      <a:lnTo>
                        <a:pt x="28573" y="197644"/>
                      </a:lnTo>
                      <a:cubicBezTo>
                        <a:pt x="12793" y="197644"/>
                        <a:pt x="0" y="184851"/>
                        <a:pt x="0" y="169071"/>
                      </a:cubicBezTo>
                      <a:lnTo>
                        <a:pt x="0" y="98822"/>
                      </a:lnTo>
                      <a:cubicBezTo>
                        <a:pt x="0" y="44244"/>
                        <a:pt x="44244" y="0"/>
                        <a:pt x="9882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3" name="四角形: 上の 2 つの角を丸める 142">
                  <a:extLst>
                    <a:ext uri="{FF2B5EF4-FFF2-40B4-BE49-F238E27FC236}">
                      <a16:creationId xmlns:a16="http://schemas.microsoft.com/office/drawing/2014/main" id="{63C45DE6-130D-4F1A-8481-57B2DE415314}"/>
                    </a:ext>
                  </a:extLst>
                </p:cNvPr>
                <p:cNvSpPr/>
                <p:nvPr/>
              </p:nvSpPr>
              <p:spPr>
                <a:xfrm>
                  <a:off x="4612080" y="4790765"/>
                  <a:ext cx="401509" cy="638486"/>
                </a:xfrm>
                <a:prstGeom prst="round2SameRect">
                  <a:avLst>
                    <a:gd name="adj1" fmla="val 40038"/>
                    <a:gd name="adj2" fmla="val 0"/>
                  </a:avLst>
                </a:prstGeom>
                <a:solidFill>
                  <a:srgbClr val="00B05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44" name="グループ化 143">
                  <a:extLst>
                    <a:ext uri="{FF2B5EF4-FFF2-40B4-BE49-F238E27FC236}">
                      <a16:creationId xmlns:a16="http://schemas.microsoft.com/office/drawing/2014/main" id="{9550AA4A-F766-45E0-B95D-0C477296276D}"/>
                    </a:ext>
                  </a:extLst>
                </p:cNvPr>
                <p:cNvGrpSpPr/>
                <p:nvPr/>
              </p:nvGrpSpPr>
              <p:grpSpPr>
                <a:xfrm rot="900000">
                  <a:off x="4194247" y="4741512"/>
                  <a:ext cx="639480" cy="600403"/>
                  <a:chOff x="4671151" y="2982104"/>
                  <a:chExt cx="746707" cy="701078"/>
                </a:xfrm>
              </p:grpSpPr>
              <p:sp>
                <p:nvSpPr>
                  <p:cNvPr id="145" name="フリーフォーム: 図形 144">
                    <a:extLst>
                      <a:ext uri="{FF2B5EF4-FFF2-40B4-BE49-F238E27FC236}">
                        <a16:creationId xmlns:a16="http://schemas.microsoft.com/office/drawing/2014/main" id="{7FC5F8A3-0803-4F1F-9817-0FEA8A89C058}"/>
                      </a:ext>
                    </a:extLst>
                  </p:cNvPr>
                  <p:cNvSpPr/>
                  <p:nvPr/>
                </p:nvSpPr>
                <p:spPr>
                  <a:xfrm rot="13500000">
                    <a:off x="4849363" y="3225292"/>
                    <a:ext cx="279678" cy="636102"/>
                  </a:xfrm>
                  <a:custGeom>
                    <a:avLst/>
                    <a:gdLst>
                      <a:gd name="connsiteX0" fmla="*/ 209390 w 319178"/>
                      <a:gd name="connsiteY0" fmla="*/ 725941 h 725941"/>
                      <a:gd name="connsiteX1" fmla="*/ 60038 w 319178"/>
                      <a:gd name="connsiteY1" fmla="*/ 725941 h 725941"/>
                      <a:gd name="connsiteX2" fmla="*/ 84202 w 319178"/>
                      <a:gd name="connsiteY2" fmla="*/ 344689 h 725941"/>
                      <a:gd name="connsiteX3" fmla="*/ 79633 w 319178"/>
                      <a:gd name="connsiteY3" fmla="*/ 341609 h 725941"/>
                      <a:gd name="connsiteX4" fmla="*/ 54451 w 319178"/>
                      <a:gd name="connsiteY4" fmla="*/ 280815 h 725941"/>
                      <a:gd name="connsiteX5" fmla="*/ 54452 w 319178"/>
                      <a:gd name="connsiteY5" fmla="*/ 209938 h 725941"/>
                      <a:gd name="connsiteX6" fmla="*/ 1865 w 319178"/>
                      <a:gd name="connsiteY6" fmla="*/ 110804 h 725941"/>
                      <a:gd name="connsiteX7" fmla="*/ 8491 w 319178"/>
                      <a:gd name="connsiteY7" fmla="*/ 89206 h 725941"/>
                      <a:gd name="connsiteX8" fmla="*/ 14572 w 319178"/>
                      <a:gd name="connsiteY8" fmla="*/ 87402 h 725941"/>
                      <a:gd name="connsiteX9" fmla="*/ 30088 w 319178"/>
                      <a:gd name="connsiteY9" fmla="*/ 95833 h 725941"/>
                      <a:gd name="connsiteX10" fmla="*/ 78155 w 319178"/>
                      <a:gd name="connsiteY10" fmla="*/ 174591 h 725941"/>
                      <a:gd name="connsiteX11" fmla="*/ 50927 w 319178"/>
                      <a:gd name="connsiteY11" fmla="*/ 63234 h 725941"/>
                      <a:gd name="connsiteX12" fmla="*/ 64924 w 319178"/>
                      <a:gd name="connsiteY12" fmla="*/ 38992 h 725941"/>
                      <a:gd name="connsiteX13" fmla="*/ 72768 w 319178"/>
                      <a:gd name="connsiteY13" fmla="*/ 38500 h 725941"/>
                      <a:gd name="connsiteX14" fmla="*/ 89166 w 319178"/>
                      <a:gd name="connsiteY14" fmla="*/ 52988 h 725941"/>
                      <a:gd name="connsiteX15" fmla="*/ 121100 w 319178"/>
                      <a:gd name="connsiteY15" fmla="*/ 168896 h 725941"/>
                      <a:gd name="connsiteX16" fmla="*/ 129806 w 319178"/>
                      <a:gd name="connsiteY16" fmla="*/ 19058 h 725941"/>
                      <a:gd name="connsiteX17" fmla="*/ 148864 w 319178"/>
                      <a:gd name="connsiteY17" fmla="*/ 0 h 725941"/>
                      <a:gd name="connsiteX18" fmla="*/ 167923 w 319178"/>
                      <a:gd name="connsiteY18" fmla="*/ 19058 h 725941"/>
                      <a:gd name="connsiteX19" fmla="*/ 167923 w 319178"/>
                      <a:gd name="connsiteY19" fmla="*/ 171004 h 725941"/>
                      <a:gd name="connsiteX20" fmla="*/ 211672 w 319178"/>
                      <a:gd name="connsiteY20" fmla="*/ 48186 h 725941"/>
                      <a:gd name="connsiteX21" fmla="*/ 234904 w 319178"/>
                      <a:gd name="connsiteY21" fmla="*/ 34773 h 725941"/>
                      <a:gd name="connsiteX22" fmla="*/ 248318 w 319178"/>
                      <a:gd name="connsiteY22" fmla="*/ 58006 h 725941"/>
                      <a:gd name="connsiteX23" fmla="*/ 220122 w 319178"/>
                      <a:gd name="connsiteY23" fmla="*/ 173980 h 725941"/>
                      <a:gd name="connsiteX24" fmla="*/ 231625 w 319178"/>
                      <a:gd name="connsiteY24" fmla="*/ 216555 h 725941"/>
                      <a:gd name="connsiteX25" fmla="*/ 278671 w 319178"/>
                      <a:gd name="connsiteY25" fmla="*/ 171598 h 725941"/>
                      <a:gd name="connsiteX26" fmla="*/ 312229 w 319178"/>
                      <a:gd name="connsiteY26" fmla="*/ 171598 h 725941"/>
                      <a:gd name="connsiteX27" fmla="*/ 312228 w 319178"/>
                      <a:gd name="connsiteY27" fmla="*/ 171598 h 725941"/>
                      <a:gd name="connsiteX28" fmla="*/ 312228 w 319178"/>
                      <a:gd name="connsiteY28" fmla="*/ 205156 h 725941"/>
                      <a:gd name="connsiteX29" fmla="*/ 224657 w 319178"/>
                      <a:gd name="connsiteY29" fmla="*/ 298142 h 725941"/>
                      <a:gd name="connsiteX30" fmla="*/ 195116 w 319178"/>
                      <a:gd name="connsiteY30" fmla="*/ 347158 h 725941"/>
                      <a:gd name="connsiteX31" fmla="*/ 185724 w 319178"/>
                      <a:gd name="connsiteY31" fmla="*/ 352546 h 7259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319178" h="725941">
                        <a:moveTo>
                          <a:pt x="209390" y="725941"/>
                        </a:moveTo>
                        <a:lnTo>
                          <a:pt x="60038" y="725941"/>
                        </a:lnTo>
                        <a:lnTo>
                          <a:pt x="84202" y="344689"/>
                        </a:lnTo>
                        <a:lnTo>
                          <a:pt x="79633" y="341609"/>
                        </a:lnTo>
                        <a:cubicBezTo>
                          <a:pt x="64075" y="326050"/>
                          <a:pt x="54451" y="304556"/>
                          <a:pt x="54451" y="280815"/>
                        </a:cubicBezTo>
                        <a:lnTo>
                          <a:pt x="54452" y="209938"/>
                        </a:lnTo>
                        <a:lnTo>
                          <a:pt x="1865" y="110804"/>
                        </a:lnTo>
                        <a:cubicBezTo>
                          <a:pt x="-2269" y="103010"/>
                          <a:pt x="697" y="93340"/>
                          <a:pt x="8491" y="89206"/>
                        </a:cubicBezTo>
                        <a:cubicBezTo>
                          <a:pt x="10439" y="88173"/>
                          <a:pt x="12505" y="87583"/>
                          <a:pt x="14572" y="87402"/>
                        </a:cubicBezTo>
                        <a:cubicBezTo>
                          <a:pt x="20773" y="86857"/>
                          <a:pt x="26988" y="89987"/>
                          <a:pt x="30088" y="95833"/>
                        </a:cubicBezTo>
                        <a:cubicBezTo>
                          <a:pt x="46110" y="122085"/>
                          <a:pt x="71566" y="179336"/>
                          <a:pt x="78155" y="174591"/>
                        </a:cubicBezTo>
                        <a:cubicBezTo>
                          <a:pt x="84743" y="169845"/>
                          <a:pt x="60003" y="100353"/>
                          <a:pt x="50927" y="63234"/>
                        </a:cubicBezTo>
                        <a:cubicBezTo>
                          <a:pt x="48098" y="52675"/>
                          <a:pt x="54365" y="41821"/>
                          <a:pt x="64924" y="38992"/>
                        </a:cubicBezTo>
                        <a:cubicBezTo>
                          <a:pt x="67564" y="38284"/>
                          <a:pt x="70222" y="38146"/>
                          <a:pt x="72768" y="38500"/>
                        </a:cubicBezTo>
                        <a:cubicBezTo>
                          <a:pt x="80408" y="39564"/>
                          <a:pt x="87044" y="45069"/>
                          <a:pt x="89166" y="52988"/>
                        </a:cubicBezTo>
                        <a:cubicBezTo>
                          <a:pt x="99985" y="93364"/>
                          <a:pt x="113673" y="169933"/>
                          <a:pt x="121100" y="168896"/>
                        </a:cubicBezTo>
                        <a:cubicBezTo>
                          <a:pt x="128527" y="167858"/>
                          <a:pt x="127078" y="70745"/>
                          <a:pt x="129806" y="19058"/>
                        </a:cubicBezTo>
                        <a:cubicBezTo>
                          <a:pt x="129806" y="8533"/>
                          <a:pt x="138338" y="0"/>
                          <a:pt x="148864" y="0"/>
                        </a:cubicBezTo>
                        <a:cubicBezTo>
                          <a:pt x="159390" y="0"/>
                          <a:pt x="167923" y="8533"/>
                          <a:pt x="167923" y="19058"/>
                        </a:cubicBezTo>
                        <a:cubicBezTo>
                          <a:pt x="167923" y="70577"/>
                          <a:pt x="160650" y="169997"/>
                          <a:pt x="167923" y="171004"/>
                        </a:cubicBezTo>
                        <a:cubicBezTo>
                          <a:pt x="175195" y="172011"/>
                          <a:pt x="197089" y="89996"/>
                          <a:pt x="211672" y="48186"/>
                        </a:cubicBezTo>
                        <a:cubicBezTo>
                          <a:pt x="214383" y="38067"/>
                          <a:pt x="224784" y="32061"/>
                          <a:pt x="234904" y="34773"/>
                        </a:cubicBezTo>
                        <a:cubicBezTo>
                          <a:pt x="245024" y="37485"/>
                          <a:pt x="251029" y="47886"/>
                          <a:pt x="248318" y="58006"/>
                        </a:cubicBezTo>
                        <a:cubicBezTo>
                          <a:pt x="237353" y="98926"/>
                          <a:pt x="223949" y="157475"/>
                          <a:pt x="220122" y="173980"/>
                        </a:cubicBezTo>
                        <a:cubicBezTo>
                          <a:pt x="216296" y="190484"/>
                          <a:pt x="210734" y="213676"/>
                          <a:pt x="231625" y="216555"/>
                        </a:cubicBezTo>
                        <a:cubicBezTo>
                          <a:pt x="239475" y="212535"/>
                          <a:pt x="262989" y="186584"/>
                          <a:pt x="278671" y="171598"/>
                        </a:cubicBezTo>
                        <a:cubicBezTo>
                          <a:pt x="287937" y="162331"/>
                          <a:pt x="302962" y="162331"/>
                          <a:pt x="312229" y="171598"/>
                        </a:cubicBezTo>
                        <a:lnTo>
                          <a:pt x="312228" y="171598"/>
                        </a:lnTo>
                        <a:cubicBezTo>
                          <a:pt x="321495" y="180865"/>
                          <a:pt x="321495" y="195890"/>
                          <a:pt x="312228" y="205156"/>
                        </a:cubicBezTo>
                        <a:lnTo>
                          <a:pt x="224657" y="298142"/>
                        </a:lnTo>
                        <a:cubicBezTo>
                          <a:pt x="220648" y="317731"/>
                          <a:pt x="209978" y="334893"/>
                          <a:pt x="195116" y="347158"/>
                        </a:cubicBezTo>
                        <a:lnTo>
                          <a:pt x="185724" y="35254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6" name="四角形: 上の 2 つの角を丸める 145">
                    <a:extLst>
                      <a:ext uri="{FF2B5EF4-FFF2-40B4-BE49-F238E27FC236}">
                        <a16:creationId xmlns:a16="http://schemas.microsoft.com/office/drawing/2014/main" id="{D767FE0F-D777-47CD-9F27-0325E4B11A67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5201022" y="2982104"/>
                    <a:ext cx="216836" cy="40824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00B050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109" name="グループ化 108">
              <a:extLst>
                <a:ext uri="{FF2B5EF4-FFF2-40B4-BE49-F238E27FC236}">
                  <a16:creationId xmlns:a16="http://schemas.microsoft.com/office/drawing/2014/main" id="{7537A553-D3CD-4628-B26A-1B2B163560B6}"/>
                </a:ext>
              </a:extLst>
            </p:cNvPr>
            <p:cNvGrpSpPr/>
            <p:nvPr/>
          </p:nvGrpSpPr>
          <p:grpSpPr>
            <a:xfrm rot="900000">
              <a:off x="7902005" y="4158261"/>
              <a:ext cx="864524" cy="878082"/>
              <a:chOff x="4404978" y="3904614"/>
              <a:chExt cx="817897" cy="830725"/>
            </a:xfrm>
          </p:grpSpPr>
          <p:grpSp>
            <p:nvGrpSpPr>
              <p:cNvPr id="124" name="グループ化 123">
                <a:extLst>
                  <a:ext uri="{FF2B5EF4-FFF2-40B4-BE49-F238E27FC236}">
                    <a16:creationId xmlns:a16="http://schemas.microsoft.com/office/drawing/2014/main" id="{3F36A887-A13F-4619-940E-0EC9EAC64639}"/>
                  </a:ext>
                </a:extLst>
              </p:cNvPr>
              <p:cNvGrpSpPr/>
              <p:nvPr/>
            </p:nvGrpSpPr>
            <p:grpSpPr>
              <a:xfrm rot="900000">
                <a:off x="4404978" y="3955521"/>
                <a:ext cx="771151" cy="779818"/>
                <a:chOff x="2117958" y="1118240"/>
                <a:chExt cx="771151" cy="779818"/>
              </a:xfrm>
            </p:grpSpPr>
            <p:sp>
              <p:nvSpPr>
                <p:cNvPr id="131" name="楕円 95">
                  <a:extLst>
                    <a:ext uri="{FF2B5EF4-FFF2-40B4-BE49-F238E27FC236}">
                      <a16:creationId xmlns:a16="http://schemas.microsoft.com/office/drawing/2014/main" id="{313ADBCD-9F6B-4E57-B8F7-2727B0AFBF0A}"/>
                    </a:ext>
                  </a:extLst>
                </p:cNvPr>
                <p:cNvSpPr/>
                <p:nvPr/>
              </p:nvSpPr>
              <p:spPr>
                <a:xfrm rot="20700000">
                  <a:off x="2117958" y="1602295"/>
                  <a:ext cx="106747" cy="135820"/>
                </a:xfrm>
                <a:custGeom>
                  <a:avLst/>
                  <a:gdLst>
                    <a:gd name="connsiteX0" fmla="*/ 0 w 173074"/>
                    <a:gd name="connsiteY0" fmla="*/ 165790 h 331579"/>
                    <a:gd name="connsiteX1" fmla="*/ 86537 w 173074"/>
                    <a:gd name="connsiteY1" fmla="*/ 0 h 331579"/>
                    <a:gd name="connsiteX2" fmla="*/ 173074 w 173074"/>
                    <a:gd name="connsiteY2" fmla="*/ 165790 h 331579"/>
                    <a:gd name="connsiteX3" fmla="*/ 86537 w 173074"/>
                    <a:gd name="connsiteY3" fmla="*/ 331580 h 331579"/>
                    <a:gd name="connsiteX4" fmla="*/ 0 w 173074"/>
                    <a:gd name="connsiteY4" fmla="*/ 165790 h 331579"/>
                    <a:gd name="connsiteX0" fmla="*/ 0 w 173074"/>
                    <a:gd name="connsiteY0" fmla="*/ 165790 h 186514"/>
                    <a:gd name="connsiteX1" fmla="*/ 86537 w 173074"/>
                    <a:gd name="connsiteY1" fmla="*/ 0 h 186514"/>
                    <a:gd name="connsiteX2" fmla="*/ 173074 w 173074"/>
                    <a:gd name="connsiteY2" fmla="*/ 165790 h 186514"/>
                    <a:gd name="connsiteX3" fmla="*/ 0 w 173074"/>
                    <a:gd name="connsiteY3" fmla="*/ 165790 h 186514"/>
                    <a:gd name="connsiteX0" fmla="*/ 6831 w 179905"/>
                    <a:gd name="connsiteY0" fmla="*/ 165790 h 197941"/>
                    <a:gd name="connsiteX1" fmla="*/ 93368 w 179905"/>
                    <a:gd name="connsiteY1" fmla="*/ 0 h 197941"/>
                    <a:gd name="connsiteX2" fmla="*/ 179905 w 179905"/>
                    <a:gd name="connsiteY2" fmla="*/ 165790 h 197941"/>
                    <a:gd name="connsiteX3" fmla="*/ 6831 w 179905"/>
                    <a:gd name="connsiteY3" fmla="*/ 165790 h 197941"/>
                    <a:gd name="connsiteX0" fmla="*/ 477 w 173558"/>
                    <a:gd name="connsiteY0" fmla="*/ 203890 h 227056"/>
                    <a:gd name="connsiteX1" fmla="*/ 127495 w 173558"/>
                    <a:gd name="connsiteY1" fmla="*/ 0 h 227056"/>
                    <a:gd name="connsiteX2" fmla="*/ 173551 w 173558"/>
                    <a:gd name="connsiteY2" fmla="*/ 203890 h 227056"/>
                    <a:gd name="connsiteX3" fmla="*/ 477 w 173558"/>
                    <a:gd name="connsiteY3" fmla="*/ 203890 h 227056"/>
                    <a:gd name="connsiteX0" fmla="*/ 2534 w 175615"/>
                    <a:gd name="connsiteY0" fmla="*/ 203890 h 234288"/>
                    <a:gd name="connsiteX1" fmla="*/ 129552 w 175615"/>
                    <a:gd name="connsiteY1" fmla="*/ 0 h 234288"/>
                    <a:gd name="connsiteX2" fmla="*/ 175608 w 175615"/>
                    <a:gd name="connsiteY2" fmla="*/ 203890 h 234288"/>
                    <a:gd name="connsiteX3" fmla="*/ 2534 w 175615"/>
                    <a:gd name="connsiteY3" fmla="*/ 203890 h 234288"/>
                    <a:gd name="connsiteX0" fmla="*/ 2185 w 175259"/>
                    <a:gd name="connsiteY0" fmla="*/ 184035 h 224032"/>
                    <a:gd name="connsiteX1" fmla="*/ 129203 w 175259"/>
                    <a:gd name="connsiteY1" fmla="*/ 59 h 224032"/>
                    <a:gd name="connsiteX2" fmla="*/ 175259 w 175259"/>
                    <a:gd name="connsiteY2" fmla="*/ 203949 h 224032"/>
                    <a:gd name="connsiteX3" fmla="*/ 2185 w 175259"/>
                    <a:gd name="connsiteY3" fmla="*/ 184035 h 2240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75259" h="224032">
                      <a:moveTo>
                        <a:pt x="2185" y="184035"/>
                      </a:moveTo>
                      <a:cubicBezTo>
                        <a:pt x="-17397" y="132351"/>
                        <a:pt x="100357" y="-3260"/>
                        <a:pt x="129203" y="59"/>
                      </a:cubicBezTo>
                      <a:cubicBezTo>
                        <a:pt x="158049" y="3378"/>
                        <a:pt x="175259" y="112386"/>
                        <a:pt x="175259" y="203949"/>
                      </a:cubicBezTo>
                      <a:cubicBezTo>
                        <a:pt x="160836" y="231581"/>
                        <a:pt x="21767" y="235719"/>
                        <a:pt x="2185" y="184035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" name="フリーフォーム: 図形 131">
                  <a:extLst>
                    <a:ext uri="{FF2B5EF4-FFF2-40B4-BE49-F238E27FC236}">
                      <a16:creationId xmlns:a16="http://schemas.microsoft.com/office/drawing/2014/main" id="{B6EAF72C-7F7D-4CB5-9D2F-88BE7150670E}"/>
                    </a:ext>
                  </a:extLst>
                </p:cNvPr>
                <p:cNvSpPr/>
                <p:nvPr/>
              </p:nvSpPr>
              <p:spPr>
                <a:xfrm rot="20700000">
                  <a:off x="2132261" y="1118240"/>
                  <a:ext cx="756848" cy="779818"/>
                </a:xfrm>
                <a:custGeom>
                  <a:avLst/>
                  <a:gdLst>
                    <a:gd name="connsiteX0" fmla="*/ 656151 w 841700"/>
                    <a:gd name="connsiteY0" fmla="*/ 75995 h 889954"/>
                    <a:gd name="connsiteX1" fmla="*/ 841700 w 841700"/>
                    <a:gd name="connsiteY1" fmla="*/ 444977 h 889954"/>
                    <a:gd name="connsiteX2" fmla="*/ 420850 w 841700"/>
                    <a:gd name="connsiteY2" fmla="*/ 889954 h 889954"/>
                    <a:gd name="connsiteX3" fmla="*/ 185549 w 841700"/>
                    <a:gd name="connsiteY3" fmla="*/ 813959 h 889954"/>
                    <a:gd name="connsiteX4" fmla="*/ 150185 w 841700"/>
                    <a:gd name="connsiteY4" fmla="*/ 783109 h 889954"/>
                    <a:gd name="connsiteX5" fmla="*/ 153951 w 841700"/>
                    <a:gd name="connsiteY5" fmla="*/ 776806 h 889954"/>
                    <a:gd name="connsiteX6" fmla="*/ 181520 w 841700"/>
                    <a:gd name="connsiteY6" fmla="*/ 654871 h 889954"/>
                    <a:gd name="connsiteX7" fmla="*/ 51907 w 841700"/>
                    <a:gd name="connsiteY7" fmla="*/ 654871 h 889954"/>
                    <a:gd name="connsiteX8" fmla="*/ 33072 w 841700"/>
                    <a:gd name="connsiteY8" fmla="*/ 618182 h 889954"/>
                    <a:gd name="connsiteX9" fmla="*/ 0 w 841700"/>
                    <a:gd name="connsiteY9" fmla="*/ 444977 h 889954"/>
                    <a:gd name="connsiteX10" fmla="*/ 420850 w 841700"/>
                    <a:gd name="connsiteY10" fmla="*/ 0 h 889954"/>
                    <a:gd name="connsiteX11" fmla="*/ 656151 w 841700"/>
                    <a:gd name="connsiteY11" fmla="*/ 75995 h 889954"/>
                    <a:gd name="connsiteX0" fmla="*/ 656151 w 841700"/>
                    <a:gd name="connsiteY0" fmla="*/ 75995 h 889954"/>
                    <a:gd name="connsiteX1" fmla="*/ 841700 w 841700"/>
                    <a:gd name="connsiteY1" fmla="*/ 444977 h 889954"/>
                    <a:gd name="connsiteX2" fmla="*/ 420850 w 841700"/>
                    <a:gd name="connsiteY2" fmla="*/ 889954 h 889954"/>
                    <a:gd name="connsiteX3" fmla="*/ 185549 w 841700"/>
                    <a:gd name="connsiteY3" fmla="*/ 813959 h 889954"/>
                    <a:gd name="connsiteX4" fmla="*/ 150185 w 841700"/>
                    <a:gd name="connsiteY4" fmla="*/ 783109 h 889954"/>
                    <a:gd name="connsiteX5" fmla="*/ 181520 w 841700"/>
                    <a:gd name="connsiteY5" fmla="*/ 654871 h 889954"/>
                    <a:gd name="connsiteX6" fmla="*/ 51907 w 841700"/>
                    <a:gd name="connsiteY6" fmla="*/ 654871 h 889954"/>
                    <a:gd name="connsiteX7" fmla="*/ 33072 w 841700"/>
                    <a:gd name="connsiteY7" fmla="*/ 618182 h 889954"/>
                    <a:gd name="connsiteX8" fmla="*/ 0 w 841700"/>
                    <a:gd name="connsiteY8" fmla="*/ 444977 h 889954"/>
                    <a:gd name="connsiteX9" fmla="*/ 420850 w 841700"/>
                    <a:gd name="connsiteY9" fmla="*/ 0 h 889954"/>
                    <a:gd name="connsiteX10" fmla="*/ 656151 w 841700"/>
                    <a:gd name="connsiteY10" fmla="*/ 75995 h 8899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41700" h="889954">
                      <a:moveTo>
                        <a:pt x="656151" y="75995"/>
                      </a:moveTo>
                      <a:cubicBezTo>
                        <a:pt x="768098" y="155961"/>
                        <a:pt x="841700" y="291381"/>
                        <a:pt x="841700" y="444977"/>
                      </a:cubicBezTo>
                      <a:cubicBezTo>
                        <a:pt x="841700" y="690731"/>
                        <a:pt x="653279" y="889954"/>
                        <a:pt x="420850" y="889954"/>
                      </a:cubicBezTo>
                      <a:cubicBezTo>
                        <a:pt x="333689" y="889954"/>
                        <a:pt x="252717" y="861938"/>
                        <a:pt x="185549" y="813959"/>
                      </a:cubicBezTo>
                      <a:lnTo>
                        <a:pt x="150185" y="783109"/>
                      </a:lnTo>
                      <a:lnTo>
                        <a:pt x="181520" y="654871"/>
                      </a:lnTo>
                      <a:lnTo>
                        <a:pt x="51907" y="654871"/>
                      </a:lnTo>
                      <a:lnTo>
                        <a:pt x="33072" y="618182"/>
                      </a:lnTo>
                      <a:cubicBezTo>
                        <a:pt x="11776" y="564946"/>
                        <a:pt x="0" y="506416"/>
                        <a:pt x="0" y="444977"/>
                      </a:cubicBezTo>
                      <a:cubicBezTo>
                        <a:pt x="0" y="199223"/>
                        <a:pt x="188421" y="0"/>
                        <a:pt x="420850" y="0"/>
                      </a:cubicBezTo>
                      <a:cubicBezTo>
                        <a:pt x="508011" y="0"/>
                        <a:pt x="588983" y="28016"/>
                        <a:pt x="656151" y="75995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" name="楕円 132">
                  <a:extLst>
                    <a:ext uri="{FF2B5EF4-FFF2-40B4-BE49-F238E27FC236}">
                      <a16:creationId xmlns:a16="http://schemas.microsoft.com/office/drawing/2014/main" id="{A8B33555-E502-468A-BD2D-6167B6BF6728}"/>
                    </a:ext>
                  </a:extLst>
                </p:cNvPr>
                <p:cNvSpPr/>
                <p:nvPr/>
              </p:nvSpPr>
              <p:spPr>
                <a:xfrm rot="20700000">
                  <a:off x="2204580" y="1509773"/>
                  <a:ext cx="55294" cy="108834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35B82F1A-3F08-4AA9-9B8F-4DE111BF2D7A}"/>
                  </a:ext>
                </a:extLst>
              </p:cNvPr>
              <p:cNvSpPr/>
              <p:nvPr/>
            </p:nvSpPr>
            <p:spPr>
              <a:xfrm>
                <a:off x="4436330" y="3904614"/>
                <a:ext cx="786545" cy="517116"/>
              </a:xfrm>
              <a:custGeom>
                <a:avLst/>
                <a:gdLst>
                  <a:gd name="connsiteX0" fmla="*/ 347439 w 786545"/>
                  <a:gd name="connsiteY0" fmla="*/ 0 h 517116"/>
                  <a:gd name="connsiteX1" fmla="*/ 383952 w 786545"/>
                  <a:gd name="connsiteY1" fmla="*/ 3611 h 517116"/>
                  <a:gd name="connsiteX2" fmla="*/ 420464 w 786545"/>
                  <a:gd name="connsiteY2" fmla="*/ 0 h 517116"/>
                  <a:gd name="connsiteX3" fmla="*/ 786545 w 786545"/>
                  <a:gd name="connsiteY3" fmla="*/ 359093 h 517116"/>
                  <a:gd name="connsiteX4" fmla="*/ 764331 w 786545"/>
                  <a:gd name="connsiteY4" fmla="*/ 482562 h 517116"/>
                  <a:gd name="connsiteX5" fmla="*/ 752901 w 786545"/>
                  <a:gd name="connsiteY5" fmla="*/ 506596 h 517116"/>
                  <a:gd name="connsiteX6" fmla="*/ 730678 w 786545"/>
                  <a:gd name="connsiteY6" fmla="*/ 502843 h 517116"/>
                  <a:gd name="connsiteX7" fmla="*/ 635082 w 786545"/>
                  <a:gd name="connsiteY7" fmla="*/ 497601 h 517116"/>
                  <a:gd name="connsiteX8" fmla="*/ 539487 w 786545"/>
                  <a:gd name="connsiteY8" fmla="*/ 502843 h 517116"/>
                  <a:gd name="connsiteX9" fmla="*/ 454965 w 786545"/>
                  <a:gd name="connsiteY9" fmla="*/ 517116 h 517116"/>
                  <a:gd name="connsiteX10" fmla="*/ 448789 w 786545"/>
                  <a:gd name="connsiteY10" fmla="*/ 446966 h 517116"/>
                  <a:gd name="connsiteX11" fmla="*/ 421871 w 786545"/>
                  <a:gd name="connsiteY11" fmla="*/ 325950 h 517116"/>
                  <a:gd name="connsiteX12" fmla="*/ 414619 w 786545"/>
                  <a:gd name="connsiteY12" fmla="*/ 313660 h 517116"/>
                  <a:gd name="connsiteX13" fmla="*/ 416357 w 786545"/>
                  <a:gd name="connsiteY13" fmla="*/ 309453 h 517116"/>
                  <a:gd name="connsiteX14" fmla="*/ 82338 w 786545"/>
                  <a:gd name="connsiteY14" fmla="*/ 248271 h 517116"/>
                  <a:gd name="connsiteX15" fmla="*/ 0 w 786545"/>
                  <a:gd name="connsiteY15" fmla="*/ 251316 h 517116"/>
                  <a:gd name="connsiteX16" fmla="*/ 10127 w 786545"/>
                  <a:gd name="connsiteY16" fmla="*/ 219318 h 517116"/>
                  <a:gd name="connsiteX17" fmla="*/ 347439 w 786545"/>
                  <a:gd name="connsiteY17" fmla="*/ 0 h 517116"/>
                  <a:gd name="connsiteX0" fmla="*/ 347439 w 786545"/>
                  <a:gd name="connsiteY0" fmla="*/ 0 h 517116"/>
                  <a:gd name="connsiteX1" fmla="*/ 383952 w 786545"/>
                  <a:gd name="connsiteY1" fmla="*/ 3611 h 517116"/>
                  <a:gd name="connsiteX2" fmla="*/ 420464 w 786545"/>
                  <a:gd name="connsiteY2" fmla="*/ 0 h 517116"/>
                  <a:gd name="connsiteX3" fmla="*/ 786545 w 786545"/>
                  <a:gd name="connsiteY3" fmla="*/ 359093 h 517116"/>
                  <a:gd name="connsiteX4" fmla="*/ 764331 w 786545"/>
                  <a:gd name="connsiteY4" fmla="*/ 482562 h 517116"/>
                  <a:gd name="connsiteX5" fmla="*/ 752901 w 786545"/>
                  <a:gd name="connsiteY5" fmla="*/ 506596 h 517116"/>
                  <a:gd name="connsiteX6" fmla="*/ 730678 w 786545"/>
                  <a:gd name="connsiteY6" fmla="*/ 502843 h 517116"/>
                  <a:gd name="connsiteX7" fmla="*/ 635082 w 786545"/>
                  <a:gd name="connsiteY7" fmla="*/ 497601 h 517116"/>
                  <a:gd name="connsiteX8" fmla="*/ 539487 w 786545"/>
                  <a:gd name="connsiteY8" fmla="*/ 502843 h 517116"/>
                  <a:gd name="connsiteX9" fmla="*/ 454965 w 786545"/>
                  <a:gd name="connsiteY9" fmla="*/ 517116 h 517116"/>
                  <a:gd name="connsiteX10" fmla="*/ 448789 w 786545"/>
                  <a:gd name="connsiteY10" fmla="*/ 446966 h 517116"/>
                  <a:gd name="connsiteX11" fmla="*/ 421871 w 786545"/>
                  <a:gd name="connsiteY11" fmla="*/ 325950 h 517116"/>
                  <a:gd name="connsiteX12" fmla="*/ 414619 w 786545"/>
                  <a:gd name="connsiteY12" fmla="*/ 313660 h 517116"/>
                  <a:gd name="connsiteX13" fmla="*/ 82338 w 786545"/>
                  <a:gd name="connsiteY13" fmla="*/ 248271 h 517116"/>
                  <a:gd name="connsiteX14" fmla="*/ 0 w 786545"/>
                  <a:gd name="connsiteY14" fmla="*/ 251316 h 517116"/>
                  <a:gd name="connsiteX15" fmla="*/ 10127 w 786545"/>
                  <a:gd name="connsiteY15" fmla="*/ 219318 h 517116"/>
                  <a:gd name="connsiteX16" fmla="*/ 347439 w 786545"/>
                  <a:gd name="connsiteY16" fmla="*/ 0 h 517116"/>
                  <a:gd name="connsiteX0" fmla="*/ 347439 w 786545"/>
                  <a:gd name="connsiteY0" fmla="*/ 0 h 517116"/>
                  <a:gd name="connsiteX1" fmla="*/ 383952 w 786545"/>
                  <a:gd name="connsiteY1" fmla="*/ 3611 h 517116"/>
                  <a:gd name="connsiteX2" fmla="*/ 420464 w 786545"/>
                  <a:gd name="connsiteY2" fmla="*/ 0 h 517116"/>
                  <a:gd name="connsiteX3" fmla="*/ 786545 w 786545"/>
                  <a:gd name="connsiteY3" fmla="*/ 359093 h 517116"/>
                  <a:gd name="connsiteX4" fmla="*/ 764331 w 786545"/>
                  <a:gd name="connsiteY4" fmla="*/ 482562 h 517116"/>
                  <a:gd name="connsiteX5" fmla="*/ 752901 w 786545"/>
                  <a:gd name="connsiteY5" fmla="*/ 506596 h 517116"/>
                  <a:gd name="connsiteX6" fmla="*/ 730678 w 786545"/>
                  <a:gd name="connsiteY6" fmla="*/ 502843 h 517116"/>
                  <a:gd name="connsiteX7" fmla="*/ 635082 w 786545"/>
                  <a:gd name="connsiteY7" fmla="*/ 497601 h 517116"/>
                  <a:gd name="connsiteX8" fmla="*/ 539487 w 786545"/>
                  <a:gd name="connsiteY8" fmla="*/ 502843 h 517116"/>
                  <a:gd name="connsiteX9" fmla="*/ 454965 w 786545"/>
                  <a:gd name="connsiteY9" fmla="*/ 517116 h 517116"/>
                  <a:gd name="connsiteX10" fmla="*/ 448789 w 786545"/>
                  <a:gd name="connsiteY10" fmla="*/ 446966 h 517116"/>
                  <a:gd name="connsiteX11" fmla="*/ 421871 w 786545"/>
                  <a:gd name="connsiteY11" fmla="*/ 325950 h 517116"/>
                  <a:gd name="connsiteX12" fmla="*/ 82338 w 786545"/>
                  <a:gd name="connsiteY12" fmla="*/ 248271 h 517116"/>
                  <a:gd name="connsiteX13" fmla="*/ 0 w 786545"/>
                  <a:gd name="connsiteY13" fmla="*/ 251316 h 517116"/>
                  <a:gd name="connsiteX14" fmla="*/ 10127 w 786545"/>
                  <a:gd name="connsiteY14" fmla="*/ 219318 h 517116"/>
                  <a:gd name="connsiteX15" fmla="*/ 347439 w 786545"/>
                  <a:gd name="connsiteY15" fmla="*/ 0 h 517116"/>
                  <a:gd name="connsiteX0" fmla="*/ 347439 w 786545"/>
                  <a:gd name="connsiteY0" fmla="*/ 0 h 517116"/>
                  <a:gd name="connsiteX1" fmla="*/ 383952 w 786545"/>
                  <a:gd name="connsiteY1" fmla="*/ 3611 h 517116"/>
                  <a:gd name="connsiteX2" fmla="*/ 420464 w 786545"/>
                  <a:gd name="connsiteY2" fmla="*/ 0 h 517116"/>
                  <a:gd name="connsiteX3" fmla="*/ 786545 w 786545"/>
                  <a:gd name="connsiteY3" fmla="*/ 359093 h 517116"/>
                  <a:gd name="connsiteX4" fmla="*/ 764331 w 786545"/>
                  <a:gd name="connsiteY4" fmla="*/ 482562 h 517116"/>
                  <a:gd name="connsiteX5" fmla="*/ 752901 w 786545"/>
                  <a:gd name="connsiteY5" fmla="*/ 506596 h 517116"/>
                  <a:gd name="connsiteX6" fmla="*/ 730678 w 786545"/>
                  <a:gd name="connsiteY6" fmla="*/ 502843 h 517116"/>
                  <a:gd name="connsiteX7" fmla="*/ 635082 w 786545"/>
                  <a:gd name="connsiteY7" fmla="*/ 497601 h 517116"/>
                  <a:gd name="connsiteX8" fmla="*/ 539487 w 786545"/>
                  <a:gd name="connsiteY8" fmla="*/ 502843 h 517116"/>
                  <a:gd name="connsiteX9" fmla="*/ 454965 w 786545"/>
                  <a:gd name="connsiteY9" fmla="*/ 517116 h 517116"/>
                  <a:gd name="connsiteX10" fmla="*/ 448789 w 786545"/>
                  <a:gd name="connsiteY10" fmla="*/ 446966 h 517116"/>
                  <a:gd name="connsiteX11" fmla="*/ 421871 w 786545"/>
                  <a:gd name="connsiteY11" fmla="*/ 325950 h 517116"/>
                  <a:gd name="connsiteX12" fmla="*/ 82338 w 786545"/>
                  <a:gd name="connsiteY12" fmla="*/ 248271 h 517116"/>
                  <a:gd name="connsiteX13" fmla="*/ 0 w 786545"/>
                  <a:gd name="connsiteY13" fmla="*/ 251316 h 517116"/>
                  <a:gd name="connsiteX14" fmla="*/ 10127 w 786545"/>
                  <a:gd name="connsiteY14" fmla="*/ 219318 h 517116"/>
                  <a:gd name="connsiteX15" fmla="*/ 347439 w 786545"/>
                  <a:gd name="connsiteY15" fmla="*/ 0 h 517116"/>
                  <a:gd name="connsiteX0" fmla="*/ 347439 w 786545"/>
                  <a:gd name="connsiteY0" fmla="*/ 0 h 517116"/>
                  <a:gd name="connsiteX1" fmla="*/ 383952 w 786545"/>
                  <a:gd name="connsiteY1" fmla="*/ 3611 h 517116"/>
                  <a:gd name="connsiteX2" fmla="*/ 420464 w 786545"/>
                  <a:gd name="connsiteY2" fmla="*/ 0 h 517116"/>
                  <a:gd name="connsiteX3" fmla="*/ 786545 w 786545"/>
                  <a:gd name="connsiteY3" fmla="*/ 359093 h 517116"/>
                  <a:gd name="connsiteX4" fmla="*/ 764331 w 786545"/>
                  <a:gd name="connsiteY4" fmla="*/ 482562 h 517116"/>
                  <a:gd name="connsiteX5" fmla="*/ 752901 w 786545"/>
                  <a:gd name="connsiteY5" fmla="*/ 506596 h 517116"/>
                  <a:gd name="connsiteX6" fmla="*/ 730678 w 786545"/>
                  <a:gd name="connsiteY6" fmla="*/ 502843 h 517116"/>
                  <a:gd name="connsiteX7" fmla="*/ 635082 w 786545"/>
                  <a:gd name="connsiteY7" fmla="*/ 497601 h 517116"/>
                  <a:gd name="connsiteX8" fmla="*/ 539487 w 786545"/>
                  <a:gd name="connsiteY8" fmla="*/ 502843 h 517116"/>
                  <a:gd name="connsiteX9" fmla="*/ 454965 w 786545"/>
                  <a:gd name="connsiteY9" fmla="*/ 517116 h 517116"/>
                  <a:gd name="connsiteX10" fmla="*/ 448789 w 786545"/>
                  <a:gd name="connsiteY10" fmla="*/ 446966 h 517116"/>
                  <a:gd name="connsiteX11" fmla="*/ 421871 w 786545"/>
                  <a:gd name="connsiteY11" fmla="*/ 325950 h 517116"/>
                  <a:gd name="connsiteX12" fmla="*/ 82338 w 786545"/>
                  <a:gd name="connsiteY12" fmla="*/ 248271 h 517116"/>
                  <a:gd name="connsiteX13" fmla="*/ 0 w 786545"/>
                  <a:gd name="connsiteY13" fmla="*/ 251316 h 517116"/>
                  <a:gd name="connsiteX14" fmla="*/ 10127 w 786545"/>
                  <a:gd name="connsiteY14" fmla="*/ 219318 h 517116"/>
                  <a:gd name="connsiteX15" fmla="*/ 347439 w 786545"/>
                  <a:gd name="connsiteY15" fmla="*/ 0 h 517116"/>
                  <a:gd name="connsiteX0" fmla="*/ 347439 w 786545"/>
                  <a:gd name="connsiteY0" fmla="*/ 0 h 517116"/>
                  <a:gd name="connsiteX1" fmla="*/ 383952 w 786545"/>
                  <a:gd name="connsiteY1" fmla="*/ 3611 h 517116"/>
                  <a:gd name="connsiteX2" fmla="*/ 420464 w 786545"/>
                  <a:gd name="connsiteY2" fmla="*/ 0 h 517116"/>
                  <a:gd name="connsiteX3" fmla="*/ 786545 w 786545"/>
                  <a:gd name="connsiteY3" fmla="*/ 359093 h 517116"/>
                  <a:gd name="connsiteX4" fmla="*/ 764331 w 786545"/>
                  <a:gd name="connsiteY4" fmla="*/ 482562 h 517116"/>
                  <a:gd name="connsiteX5" fmla="*/ 752901 w 786545"/>
                  <a:gd name="connsiteY5" fmla="*/ 506596 h 517116"/>
                  <a:gd name="connsiteX6" fmla="*/ 730678 w 786545"/>
                  <a:gd name="connsiteY6" fmla="*/ 502843 h 517116"/>
                  <a:gd name="connsiteX7" fmla="*/ 635082 w 786545"/>
                  <a:gd name="connsiteY7" fmla="*/ 497601 h 517116"/>
                  <a:gd name="connsiteX8" fmla="*/ 539487 w 786545"/>
                  <a:gd name="connsiteY8" fmla="*/ 502843 h 517116"/>
                  <a:gd name="connsiteX9" fmla="*/ 454965 w 786545"/>
                  <a:gd name="connsiteY9" fmla="*/ 517116 h 517116"/>
                  <a:gd name="connsiteX10" fmla="*/ 448789 w 786545"/>
                  <a:gd name="connsiteY10" fmla="*/ 446966 h 517116"/>
                  <a:gd name="connsiteX11" fmla="*/ 409965 w 786545"/>
                  <a:gd name="connsiteY11" fmla="*/ 359287 h 517116"/>
                  <a:gd name="connsiteX12" fmla="*/ 82338 w 786545"/>
                  <a:gd name="connsiteY12" fmla="*/ 248271 h 517116"/>
                  <a:gd name="connsiteX13" fmla="*/ 0 w 786545"/>
                  <a:gd name="connsiteY13" fmla="*/ 251316 h 517116"/>
                  <a:gd name="connsiteX14" fmla="*/ 10127 w 786545"/>
                  <a:gd name="connsiteY14" fmla="*/ 219318 h 517116"/>
                  <a:gd name="connsiteX15" fmla="*/ 347439 w 786545"/>
                  <a:gd name="connsiteY15" fmla="*/ 0 h 517116"/>
                  <a:gd name="connsiteX0" fmla="*/ 347439 w 786545"/>
                  <a:gd name="connsiteY0" fmla="*/ 0 h 517116"/>
                  <a:gd name="connsiteX1" fmla="*/ 383952 w 786545"/>
                  <a:gd name="connsiteY1" fmla="*/ 3611 h 517116"/>
                  <a:gd name="connsiteX2" fmla="*/ 420464 w 786545"/>
                  <a:gd name="connsiteY2" fmla="*/ 0 h 517116"/>
                  <a:gd name="connsiteX3" fmla="*/ 786545 w 786545"/>
                  <a:gd name="connsiteY3" fmla="*/ 359093 h 517116"/>
                  <a:gd name="connsiteX4" fmla="*/ 764331 w 786545"/>
                  <a:gd name="connsiteY4" fmla="*/ 482562 h 517116"/>
                  <a:gd name="connsiteX5" fmla="*/ 752901 w 786545"/>
                  <a:gd name="connsiteY5" fmla="*/ 506596 h 517116"/>
                  <a:gd name="connsiteX6" fmla="*/ 730678 w 786545"/>
                  <a:gd name="connsiteY6" fmla="*/ 502843 h 517116"/>
                  <a:gd name="connsiteX7" fmla="*/ 635082 w 786545"/>
                  <a:gd name="connsiteY7" fmla="*/ 497601 h 517116"/>
                  <a:gd name="connsiteX8" fmla="*/ 539487 w 786545"/>
                  <a:gd name="connsiteY8" fmla="*/ 502843 h 517116"/>
                  <a:gd name="connsiteX9" fmla="*/ 454965 w 786545"/>
                  <a:gd name="connsiteY9" fmla="*/ 517116 h 517116"/>
                  <a:gd name="connsiteX10" fmla="*/ 448789 w 786545"/>
                  <a:gd name="connsiteY10" fmla="*/ 446966 h 517116"/>
                  <a:gd name="connsiteX11" fmla="*/ 409965 w 786545"/>
                  <a:gd name="connsiteY11" fmla="*/ 359287 h 517116"/>
                  <a:gd name="connsiteX12" fmla="*/ 82338 w 786545"/>
                  <a:gd name="connsiteY12" fmla="*/ 248271 h 517116"/>
                  <a:gd name="connsiteX13" fmla="*/ 0 w 786545"/>
                  <a:gd name="connsiteY13" fmla="*/ 251316 h 517116"/>
                  <a:gd name="connsiteX14" fmla="*/ 10127 w 786545"/>
                  <a:gd name="connsiteY14" fmla="*/ 219318 h 517116"/>
                  <a:gd name="connsiteX15" fmla="*/ 347439 w 786545"/>
                  <a:gd name="connsiteY15" fmla="*/ 0 h 517116"/>
                  <a:gd name="connsiteX0" fmla="*/ 347439 w 786545"/>
                  <a:gd name="connsiteY0" fmla="*/ 0 h 517116"/>
                  <a:gd name="connsiteX1" fmla="*/ 383952 w 786545"/>
                  <a:gd name="connsiteY1" fmla="*/ 3611 h 517116"/>
                  <a:gd name="connsiteX2" fmla="*/ 420464 w 786545"/>
                  <a:gd name="connsiteY2" fmla="*/ 0 h 517116"/>
                  <a:gd name="connsiteX3" fmla="*/ 786545 w 786545"/>
                  <a:gd name="connsiteY3" fmla="*/ 359093 h 517116"/>
                  <a:gd name="connsiteX4" fmla="*/ 764331 w 786545"/>
                  <a:gd name="connsiteY4" fmla="*/ 482562 h 517116"/>
                  <a:gd name="connsiteX5" fmla="*/ 752901 w 786545"/>
                  <a:gd name="connsiteY5" fmla="*/ 506596 h 517116"/>
                  <a:gd name="connsiteX6" fmla="*/ 730678 w 786545"/>
                  <a:gd name="connsiteY6" fmla="*/ 502843 h 517116"/>
                  <a:gd name="connsiteX7" fmla="*/ 635082 w 786545"/>
                  <a:gd name="connsiteY7" fmla="*/ 497601 h 517116"/>
                  <a:gd name="connsiteX8" fmla="*/ 539487 w 786545"/>
                  <a:gd name="connsiteY8" fmla="*/ 502843 h 517116"/>
                  <a:gd name="connsiteX9" fmla="*/ 454965 w 786545"/>
                  <a:gd name="connsiteY9" fmla="*/ 517116 h 517116"/>
                  <a:gd name="connsiteX10" fmla="*/ 448789 w 786545"/>
                  <a:gd name="connsiteY10" fmla="*/ 446966 h 517116"/>
                  <a:gd name="connsiteX11" fmla="*/ 409965 w 786545"/>
                  <a:gd name="connsiteY11" fmla="*/ 359287 h 517116"/>
                  <a:gd name="connsiteX12" fmla="*/ 82338 w 786545"/>
                  <a:gd name="connsiteY12" fmla="*/ 248271 h 517116"/>
                  <a:gd name="connsiteX13" fmla="*/ 0 w 786545"/>
                  <a:gd name="connsiteY13" fmla="*/ 251316 h 517116"/>
                  <a:gd name="connsiteX14" fmla="*/ 10127 w 786545"/>
                  <a:gd name="connsiteY14" fmla="*/ 219318 h 517116"/>
                  <a:gd name="connsiteX15" fmla="*/ 347439 w 786545"/>
                  <a:gd name="connsiteY15" fmla="*/ 0 h 5171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86545" h="517116">
                    <a:moveTo>
                      <a:pt x="347439" y="0"/>
                    </a:moveTo>
                    <a:lnTo>
                      <a:pt x="383952" y="3611"/>
                    </a:lnTo>
                    <a:lnTo>
                      <a:pt x="420464" y="0"/>
                    </a:lnTo>
                    <a:cubicBezTo>
                      <a:pt x="622645" y="0"/>
                      <a:pt x="786545" y="160771"/>
                      <a:pt x="786545" y="359093"/>
                    </a:cubicBezTo>
                    <a:cubicBezTo>
                      <a:pt x="786545" y="402476"/>
                      <a:pt x="778702" y="444062"/>
                      <a:pt x="764331" y="482562"/>
                    </a:cubicBezTo>
                    <a:lnTo>
                      <a:pt x="752901" y="506596"/>
                    </a:lnTo>
                    <a:lnTo>
                      <a:pt x="730678" y="502843"/>
                    </a:lnTo>
                    <a:cubicBezTo>
                      <a:pt x="699799" y="499406"/>
                      <a:pt x="667828" y="497601"/>
                      <a:pt x="635082" y="497601"/>
                    </a:cubicBezTo>
                    <a:cubicBezTo>
                      <a:pt x="602336" y="497601"/>
                      <a:pt x="570365" y="499406"/>
                      <a:pt x="539487" y="502843"/>
                    </a:cubicBezTo>
                    <a:lnTo>
                      <a:pt x="454965" y="517116"/>
                    </a:lnTo>
                    <a:lnTo>
                      <a:pt x="448789" y="446966"/>
                    </a:lnTo>
                    <a:cubicBezTo>
                      <a:pt x="442192" y="393657"/>
                      <a:pt x="430470" y="377496"/>
                      <a:pt x="409965" y="359287"/>
                    </a:cubicBezTo>
                    <a:cubicBezTo>
                      <a:pt x="389460" y="341078"/>
                      <a:pt x="341566" y="239239"/>
                      <a:pt x="82338" y="248271"/>
                    </a:cubicBezTo>
                    <a:lnTo>
                      <a:pt x="0" y="251316"/>
                    </a:lnTo>
                    <a:lnTo>
                      <a:pt x="10127" y="219318"/>
                    </a:lnTo>
                    <a:cubicBezTo>
                      <a:pt x="65701" y="90434"/>
                      <a:pt x="195803" y="0"/>
                      <a:pt x="34743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6" name="グループ化 125">
                <a:extLst>
                  <a:ext uri="{FF2B5EF4-FFF2-40B4-BE49-F238E27FC236}">
                    <a16:creationId xmlns:a16="http://schemas.microsoft.com/office/drawing/2014/main" id="{0B8BADFC-B208-457C-A1E2-E7C980CC05D1}"/>
                  </a:ext>
                </a:extLst>
              </p:cNvPr>
              <p:cNvGrpSpPr/>
              <p:nvPr/>
            </p:nvGrpSpPr>
            <p:grpSpPr>
              <a:xfrm>
                <a:off x="4817105" y="4248150"/>
                <a:ext cx="145096" cy="208240"/>
                <a:chOff x="2006636" y="4219958"/>
                <a:chExt cx="184384" cy="264624"/>
              </a:xfrm>
            </p:grpSpPr>
            <p:sp>
              <p:nvSpPr>
                <p:cNvPr id="129" name="フリーフォーム: 図形 128">
                  <a:extLst>
                    <a:ext uri="{FF2B5EF4-FFF2-40B4-BE49-F238E27FC236}">
                      <a16:creationId xmlns:a16="http://schemas.microsoft.com/office/drawing/2014/main" id="{1CD5768C-FC91-42CE-8A13-B6929ED12C2D}"/>
                    </a:ext>
                  </a:extLst>
                </p:cNvPr>
                <p:cNvSpPr/>
                <p:nvPr/>
              </p:nvSpPr>
              <p:spPr>
                <a:xfrm>
                  <a:off x="2006636" y="4219958"/>
                  <a:ext cx="184384" cy="264624"/>
                </a:xfrm>
                <a:custGeom>
                  <a:avLst/>
                  <a:gdLst>
                    <a:gd name="connsiteX0" fmla="*/ 182562 w 452437"/>
                    <a:gd name="connsiteY0" fmla="*/ 0 h 595356"/>
                    <a:gd name="connsiteX1" fmla="*/ 452437 w 452437"/>
                    <a:gd name="connsiteY1" fmla="*/ 297678 h 595356"/>
                    <a:gd name="connsiteX2" fmla="*/ 182562 w 452437"/>
                    <a:gd name="connsiteY2" fmla="*/ 595356 h 595356"/>
                    <a:gd name="connsiteX3" fmla="*/ 31672 w 452437"/>
                    <a:gd name="connsiteY3" fmla="*/ 544517 h 595356"/>
                    <a:gd name="connsiteX4" fmla="*/ 0 w 452437"/>
                    <a:gd name="connsiteY4" fmla="*/ 515693 h 595356"/>
                    <a:gd name="connsiteX5" fmla="*/ 8268 w 452437"/>
                    <a:gd name="connsiteY5" fmla="*/ 508168 h 595356"/>
                    <a:gd name="connsiteX6" fmla="*/ 87312 w 452437"/>
                    <a:gd name="connsiteY6" fmla="*/ 297678 h 595356"/>
                    <a:gd name="connsiteX7" fmla="*/ 8268 w 452437"/>
                    <a:gd name="connsiteY7" fmla="*/ 87188 h 595356"/>
                    <a:gd name="connsiteX8" fmla="*/ 0 w 452437"/>
                    <a:gd name="connsiteY8" fmla="*/ 79663 h 595356"/>
                    <a:gd name="connsiteX9" fmla="*/ 31672 w 452437"/>
                    <a:gd name="connsiteY9" fmla="*/ 50839 h 595356"/>
                    <a:gd name="connsiteX10" fmla="*/ 182562 w 452437"/>
                    <a:gd name="connsiteY10" fmla="*/ 0 h 595356"/>
                    <a:gd name="connsiteX0" fmla="*/ 87312 w 452437"/>
                    <a:gd name="connsiteY0" fmla="*/ 297678 h 595356"/>
                    <a:gd name="connsiteX1" fmla="*/ 8268 w 452437"/>
                    <a:gd name="connsiteY1" fmla="*/ 87188 h 595356"/>
                    <a:gd name="connsiteX2" fmla="*/ 0 w 452437"/>
                    <a:gd name="connsiteY2" fmla="*/ 79663 h 595356"/>
                    <a:gd name="connsiteX3" fmla="*/ 31672 w 452437"/>
                    <a:gd name="connsiteY3" fmla="*/ 50839 h 595356"/>
                    <a:gd name="connsiteX4" fmla="*/ 182562 w 452437"/>
                    <a:gd name="connsiteY4" fmla="*/ 0 h 595356"/>
                    <a:gd name="connsiteX5" fmla="*/ 452437 w 452437"/>
                    <a:gd name="connsiteY5" fmla="*/ 297678 h 595356"/>
                    <a:gd name="connsiteX6" fmla="*/ 182562 w 452437"/>
                    <a:gd name="connsiteY6" fmla="*/ 595356 h 595356"/>
                    <a:gd name="connsiteX7" fmla="*/ 31672 w 452437"/>
                    <a:gd name="connsiteY7" fmla="*/ 544517 h 595356"/>
                    <a:gd name="connsiteX8" fmla="*/ 0 w 452437"/>
                    <a:gd name="connsiteY8" fmla="*/ 515693 h 595356"/>
                    <a:gd name="connsiteX9" fmla="*/ 8268 w 452437"/>
                    <a:gd name="connsiteY9" fmla="*/ 508168 h 595356"/>
                    <a:gd name="connsiteX10" fmla="*/ 178752 w 452437"/>
                    <a:gd name="connsiteY10" fmla="*/ 389118 h 595356"/>
                    <a:gd name="connsiteX0" fmla="*/ 87312 w 452437"/>
                    <a:gd name="connsiteY0" fmla="*/ 297678 h 595356"/>
                    <a:gd name="connsiteX1" fmla="*/ 8268 w 452437"/>
                    <a:gd name="connsiteY1" fmla="*/ 87188 h 595356"/>
                    <a:gd name="connsiteX2" fmla="*/ 0 w 452437"/>
                    <a:gd name="connsiteY2" fmla="*/ 79663 h 595356"/>
                    <a:gd name="connsiteX3" fmla="*/ 31672 w 452437"/>
                    <a:gd name="connsiteY3" fmla="*/ 50839 h 595356"/>
                    <a:gd name="connsiteX4" fmla="*/ 182562 w 452437"/>
                    <a:gd name="connsiteY4" fmla="*/ 0 h 595356"/>
                    <a:gd name="connsiteX5" fmla="*/ 452437 w 452437"/>
                    <a:gd name="connsiteY5" fmla="*/ 297678 h 595356"/>
                    <a:gd name="connsiteX6" fmla="*/ 182562 w 452437"/>
                    <a:gd name="connsiteY6" fmla="*/ 595356 h 595356"/>
                    <a:gd name="connsiteX7" fmla="*/ 31672 w 452437"/>
                    <a:gd name="connsiteY7" fmla="*/ 544517 h 595356"/>
                    <a:gd name="connsiteX8" fmla="*/ 0 w 452437"/>
                    <a:gd name="connsiteY8" fmla="*/ 515693 h 595356"/>
                    <a:gd name="connsiteX9" fmla="*/ 8268 w 452437"/>
                    <a:gd name="connsiteY9" fmla="*/ 508168 h 595356"/>
                    <a:gd name="connsiteX0" fmla="*/ 8268 w 452437"/>
                    <a:gd name="connsiteY0" fmla="*/ 87188 h 595356"/>
                    <a:gd name="connsiteX1" fmla="*/ 0 w 452437"/>
                    <a:gd name="connsiteY1" fmla="*/ 79663 h 595356"/>
                    <a:gd name="connsiteX2" fmla="*/ 31672 w 452437"/>
                    <a:gd name="connsiteY2" fmla="*/ 50839 h 595356"/>
                    <a:gd name="connsiteX3" fmla="*/ 182562 w 452437"/>
                    <a:gd name="connsiteY3" fmla="*/ 0 h 595356"/>
                    <a:gd name="connsiteX4" fmla="*/ 452437 w 452437"/>
                    <a:gd name="connsiteY4" fmla="*/ 297678 h 595356"/>
                    <a:gd name="connsiteX5" fmla="*/ 182562 w 452437"/>
                    <a:gd name="connsiteY5" fmla="*/ 595356 h 595356"/>
                    <a:gd name="connsiteX6" fmla="*/ 31672 w 452437"/>
                    <a:gd name="connsiteY6" fmla="*/ 544517 h 595356"/>
                    <a:gd name="connsiteX7" fmla="*/ 0 w 452437"/>
                    <a:gd name="connsiteY7" fmla="*/ 515693 h 595356"/>
                    <a:gd name="connsiteX8" fmla="*/ 8268 w 452437"/>
                    <a:gd name="connsiteY8" fmla="*/ 508168 h 595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2437" h="595356">
                      <a:moveTo>
                        <a:pt x="8268" y="87188"/>
                      </a:moveTo>
                      <a:lnTo>
                        <a:pt x="0" y="79663"/>
                      </a:lnTo>
                      <a:lnTo>
                        <a:pt x="31672" y="50839"/>
                      </a:lnTo>
                      <a:cubicBezTo>
                        <a:pt x="74745" y="18742"/>
                        <a:pt x="126669" y="0"/>
                        <a:pt x="182562" y="0"/>
                      </a:cubicBezTo>
                      <a:cubicBezTo>
                        <a:pt x="331610" y="0"/>
                        <a:pt x="452437" y="133275"/>
                        <a:pt x="452437" y="297678"/>
                      </a:cubicBezTo>
                      <a:cubicBezTo>
                        <a:pt x="452437" y="462081"/>
                        <a:pt x="331610" y="595356"/>
                        <a:pt x="182562" y="595356"/>
                      </a:cubicBezTo>
                      <a:cubicBezTo>
                        <a:pt x="126669" y="595356"/>
                        <a:pt x="74745" y="576614"/>
                        <a:pt x="31672" y="544517"/>
                      </a:cubicBezTo>
                      <a:lnTo>
                        <a:pt x="0" y="515693"/>
                      </a:lnTo>
                      <a:lnTo>
                        <a:pt x="8268" y="50816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0" name="フリーフォーム: 図形 129">
                  <a:extLst>
                    <a:ext uri="{FF2B5EF4-FFF2-40B4-BE49-F238E27FC236}">
                      <a16:creationId xmlns:a16="http://schemas.microsoft.com/office/drawing/2014/main" id="{0B64752B-B15D-424F-9671-C4A63BF9C747}"/>
                    </a:ext>
                  </a:extLst>
                </p:cNvPr>
                <p:cNvSpPr/>
                <p:nvPr/>
              </p:nvSpPr>
              <p:spPr>
                <a:xfrm>
                  <a:off x="2022377" y="4259220"/>
                  <a:ext cx="115088" cy="190253"/>
                </a:xfrm>
                <a:custGeom>
                  <a:avLst/>
                  <a:gdLst>
                    <a:gd name="connsiteX0" fmla="*/ 182562 w 452437"/>
                    <a:gd name="connsiteY0" fmla="*/ 0 h 595356"/>
                    <a:gd name="connsiteX1" fmla="*/ 452437 w 452437"/>
                    <a:gd name="connsiteY1" fmla="*/ 297678 h 595356"/>
                    <a:gd name="connsiteX2" fmla="*/ 182562 w 452437"/>
                    <a:gd name="connsiteY2" fmla="*/ 595356 h 595356"/>
                    <a:gd name="connsiteX3" fmla="*/ 31672 w 452437"/>
                    <a:gd name="connsiteY3" fmla="*/ 544517 h 595356"/>
                    <a:gd name="connsiteX4" fmla="*/ 0 w 452437"/>
                    <a:gd name="connsiteY4" fmla="*/ 515693 h 595356"/>
                    <a:gd name="connsiteX5" fmla="*/ 8268 w 452437"/>
                    <a:gd name="connsiteY5" fmla="*/ 508168 h 595356"/>
                    <a:gd name="connsiteX6" fmla="*/ 87312 w 452437"/>
                    <a:gd name="connsiteY6" fmla="*/ 297678 h 595356"/>
                    <a:gd name="connsiteX7" fmla="*/ 8268 w 452437"/>
                    <a:gd name="connsiteY7" fmla="*/ 87188 h 595356"/>
                    <a:gd name="connsiteX8" fmla="*/ 0 w 452437"/>
                    <a:gd name="connsiteY8" fmla="*/ 79663 h 595356"/>
                    <a:gd name="connsiteX9" fmla="*/ 31672 w 452437"/>
                    <a:gd name="connsiteY9" fmla="*/ 50839 h 595356"/>
                    <a:gd name="connsiteX10" fmla="*/ 182562 w 452437"/>
                    <a:gd name="connsiteY10" fmla="*/ 0 h 595356"/>
                    <a:gd name="connsiteX0" fmla="*/ 87312 w 452437"/>
                    <a:gd name="connsiteY0" fmla="*/ 297678 h 595356"/>
                    <a:gd name="connsiteX1" fmla="*/ 8268 w 452437"/>
                    <a:gd name="connsiteY1" fmla="*/ 87188 h 595356"/>
                    <a:gd name="connsiteX2" fmla="*/ 0 w 452437"/>
                    <a:gd name="connsiteY2" fmla="*/ 79663 h 595356"/>
                    <a:gd name="connsiteX3" fmla="*/ 31672 w 452437"/>
                    <a:gd name="connsiteY3" fmla="*/ 50839 h 595356"/>
                    <a:gd name="connsiteX4" fmla="*/ 182562 w 452437"/>
                    <a:gd name="connsiteY4" fmla="*/ 0 h 595356"/>
                    <a:gd name="connsiteX5" fmla="*/ 452437 w 452437"/>
                    <a:gd name="connsiteY5" fmla="*/ 297678 h 595356"/>
                    <a:gd name="connsiteX6" fmla="*/ 182562 w 452437"/>
                    <a:gd name="connsiteY6" fmla="*/ 595356 h 595356"/>
                    <a:gd name="connsiteX7" fmla="*/ 31672 w 452437"/>
                    <a:gd name="connsiteY7" fmla="*/ 544517 h 595356"/>
                    <a:gd name="connsiteX8" fmla="*/ 0 w 452437"/>
                    <a:gd name="connsiteY8" fmla="*/ 515693 h 595356"/>
                    <a:gd name="connsiteX9" fmla="*/ 8268 w 452437"/>
                    <a:gd name="connsiteY9" fmla="*/ 508168 h 595356"/>
                    <a:gd name="connsiteX10" fmla="*/ 178752 w 452437"/>
                    <a:gd name="connsiteY10" fmla="*/ 389118 h 595356"/>
                    <a:gd name="connsiteX0" fmla="*/ 87312 w 452437"/>
                    <a:gd name="connsiteY0" fmla="*/ 297678 h 595356"/>
                    <a:gd name="connsiteX1" fmla="*/ 8268 w 452437"/>
                    <a:gd name="connsiteY1" fmla="*/ 87188 h 595356"/>
                    <a:gd name="connsiteX2" fmla="*/ 0 w 452437"/>
                    <a:gd name="connsiteY2" fmla="*/ 79663 h 595356"/>
                    <a:gd name="connsiteX3" fmla="*/ 31672 w 452437"/>
                    <a:gd name="connsiteY3" fmla="*/ 50839 h 595356"/>
                    <a:gd name="connsiteX4" fmla="*/ 182562 w 452437"/>
                    <a:gd name="connsiteY4" fmla="*/ 0 h 595356"/>
                    <a:gd name="connsiteX5" fmla="*/ 452437 w 452437"/>
                    <a:gd name="connsiteY5" fmla="*/ 297678 h 595356"/>
                    <a:gd name="connsiteX6" fmla="*/ 182562 w 452437"/>
                    <a:gd name="connsiteY6" fmla="*/ 595356 h 595356"/>
                    <a:gd name="connsiteX7" fmla="*/ 31672 w 452437"/>
                    <a:gd name="connsiteY7" fmla="*/ 544517 h 595356"/>
                    <a:gd name="connsiteX8" fmla="*/ 0 w 452437"/>
                    <a:gd name="connsiteY8" fmla="*/ 515693 h 595356"/>
                    <a:gd name="connsiteX9" fmla="*/ 8268 w 452437"/>
                    <a:gd name="connsiteY9" fmla="*/ 508168 h 595356"/>
                    <a:gd name="connsiteX0" fmla="*/ 8268 w 452437"/>
                    <a:gd name="connsiteY0" fmla="*/ 87188 h 595356"/>
                    <a:gd name="connsiteX1" fmla="*/ 0 w 452437"/>
                    <a:gd name="connsiteY1" fmla="*/ 79663 h 595356"/>
                    <a:gd name="connsiteX2" fmla="*/ 31672 w 452437"/>
                    <a:gd name="connsiteY2" fmla="*/ 50839 h 595356"/>
                    <a:gd name="connsiteX3" fmla="*/ 182562 w 452437"/>
                    <a:gd name="connsiteY3" fmla="*/ 0 h 595356"/>
                    <a:gd name="connsiteX4" fmla="*/ 452437 w 452437"/>
                    <a:gd name="connsiteY4" fmla="*/ 297678 h 595356"/>
                    <a:gd name="connsiteX5" fmla="*/ 182562 w 452437"/>
                    <a:gd name="connsiteY5" fmla="*/ 595356 h 595356"/>
                    <a:gd name="connsiteX6" fmla="*/ 31672 w 452437"/>
                    <a:gd name="connsiteY6" fmla="*/ 544517 h 595356"/>
                    <a:gd name="connsiteX7" fmla="*/ 0 w 452437"/>
                    <a:gd name="connsiteY7" fmla="*/ 515693 h 595356"/>
                    <a:gd name="connsiteX8" fmla="*/ 8268 w 452437"/>
                    <a:gd name="connsiteY8" fmla="*/ 508168 h 595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2437" h="595356">
                      <a:moveTo>
                        <a:pt x="8268" y="87188"/>
                      </a:moveTo>
                      <a:lnTo>
                        <a:pt x="0" y="79663"/>
                      </a:lnTo>
                      <a:lnTo>
                        <a:pt x="31672" y="50839"/>
                      </a:lnTo>
                      <a:cubicBezTo>
                        <a:pt x="74745" y="18742"/>
                        <a:pt x="126669" y="0"/>
                        <a:pt x="182562" y="0"/>
                      </a:cubicBezTo>
                      <a:cubicBezTo>
                        <a:pt x="331610" y="0"/>
                        <a:pt x="452437" y="133275"/>
                        <a:pt x="452437" y="297678"/>
                      </a:cubicBezTo>
                      <a:cubicBezTo>
                        <a:pt x="452437" y="462081"/>
                        <a:pt x="331610" y="595356"/>
                        <a:pt x="182562" y="595356"/>
                      </a:cubicBezTo>
                      <a:cubicBezTo>
                        <a:pt x="126669" y="595356"/>
                        <a:pt x="74745" y="576614"/>
                        <a:pt x="31672" y="544517"/>
                      </a:cubicBezTo>
                      <a:lnTo>
                        <a:pt x="0" y="515693"/>
                      </a:lnTo>
                      <a:lnTo>
                        <a:pt x="8268" y="508168"/>
                      </a:ln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27" name="月 126">
                <a:extLst>
                  <a:ext uri="{FF2B5EF4-FFF2-40B4-BE49-F238E27FC236}">
                    <a16:creationId xmlns:a16="http://schemas.microsoft.com/office/drawing/2014/main" id="{424F2930-DE7D-4569-9BCD-2474529C0BBD}"/>
                  </a:ext>
                </a:extLst>
              </p:cNvPr>
              <p:cNvSpPr/>
              <p:nvPr/>
            </p:nvSpPr>
            <p:spPr>
              <a:xfrm rot="6300000">
                <a:off x="4583757" y="4112105"/>
                <a:ext cx="50312" cy="141006"/>
              </a:xfrm>
              <a:prstGeom prst="moon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楕円 127">
                <a:extLst>
                  <a:ext uri="{FF2B5EF4-FFF2-40B4-BE49-F238E27FC236}">
                    <a16:creationId xmlns:a16="http://schemas.microsoft.com/office/drawing/2014/main" id="{DFC69C5B-9271-4D35-83CC-4578EAE1B8B0}"/>
                  </a:ext>
                </a:extLst>
              </p:cNvPr>
              <p:cNvSpPr/>
              <p:nvPr/>
            </p:nvSpPr>
            <p:spPr>
              <a:xfrm>
                <a:off x="4659914" y="4402931"/>
                <a:ext cx="75571" cy="53459"/>
              </a:xfrm>
              <a:prstGeom prst="ellipse">
                <a:avLst/>
              </a:pr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0" name="グループ化 109">
              <a:extLst>
                <a:ext uri="{FF2B5EF4-FFF2-40B4-BE49-F238E27FC236}">
                  <a16:creationId xmlns:a16="http://schemas.microsoft.com/office/drawing/2014/main" id="{B62B7DED-AB8B-4A55-9D71-4C3682EA7A07}"/>
                </a:ext>
              </a:extLst>
            </p:cNvPr>
            <p:cNvGrpSpPr/>
            <p:nvPr/>
          </p:nvGrpSpPr>
          <p:grpSpPr>
            <a:xfrm>
              <a:off x="6767493" y="4143627"/>
              <a:ext cx="383408" cy="291748"/>
              <a:chOff x="3380749" y="4781515"/>
              <a:chExt cx="1010063" cy="768590"/>
            </a:xfrm>
          </p:grpSpPr>
          <p:grpSp>
            <p:nvGrpSpPr>
              <p:cNvPr id="111" name="グループ化 110">
                <a:extLst>
                  <a:ext uri="{FF2B5EF4-FFF2-40B4-BE49-F238E27FC236}">
                    <a16:creationId xmlns:a16="http://schemas.microsoft.com/office/drawing/2014/main" id="{5C51CA21-49C4-4745-81A7-7CEB3B4CD4BE}"/>
                  </a:ext>
                </a:extLst>
              </p:cNvPr>
              <p:cNvGrpSpPr/>
              <p:nvPr/>
            </p:nvGrpSpPr>
            <p:grpSpPr>
              <a:xfrm rot="20924143">
                <a:off x="3388464" y="4784115"/>
                <a:ext cx="697922" cy="527694"/>
                <a:chOff x="3624181" y="4914587"/>
                <a:chExt cx="918937" cy="643030"/>
              </a:xfrm>
            </p:grpSpPr>
            <p:sp>
              <p:nvSpPr>
                <p:cNvPr id="120" name="フリーフォーム: 図形 119">
                  <a:extLst>
                    <a:ext uri="{FF2B5EF4-FFF2-40B4-BE49-F238E27FC236}">
                      <a16:creationId xmlns:a16="http://schemas.microsoft.com/office/drawing/2014/main" id="{DE8E577E-AABE-4340-858E-C3D5EADCA619}"/>
                    </a:ext>
                  </a:extLst>
                </p:cNvPr>
                <p:cNvSpPr/>
                <p:nvPr/>
              </p:nvSpPr>
              <p:spPr>
                <a:xfrm rot="15300000" flipH="1">
                  <a:off x="3998492" y="5012991"/>
                  <a:ext cx="347575" cy="741677"/>
                </a:xfrm>
                <a:custGeom>
                  <a:avLst/>
                  <a:gdLst>
                    <a:gd name="connsiteX0" fmla="*/ 100476 w 387608"/>
                    <a:gd name="connsiteY0" fmla="*/ 46459 h 598956"/>
                    <a:gd name="connsiteX1" fmla="*/ 6083 w 387608"/>
                    <a:gd name="connsiteY1" fmla="*/ 377635 h 598956"/>
                    <a:gd name="connsiteX2" fmla="*/ 226372 w 387608"/>
                    <a:gd name="connsiteY2" fmla="*/ 465581 h 598956"/>
                    <a:gd name="connsiteX3" fmla="*/ 259427 w 387608"/>
                    <a:gd name="connsiteY3" fmla="*/ 463267 h 598956"/>
                    <a:gd name="connsiteX4" fmla="*/ 262921 w 387608"/>
                    <a:gd name="connsiteY4" fmla="*/ 502428 h 598956"/>
                    <a:gd name="connsiteX5" fmla="*/ 277827 w 387608"/>
                    <a:gd name="connsiteY5" fmla="*/ 584989 h 598956"/>
                    <a:gd name="connsiteX6" fmla="*/ 387444 w 387608"/>
                    <a:gd name="connsiteY6" fmla="*/ 432520 h 598956"/>
                    <a:gd name="connsiteX7" fmla="*/ 371862 w 387608"/>
                    <a:gd name="connsiteY7" fmla="*/ 332331 h 598956"/>
                    <a:gd name="connsiteX8" fmla="*/ 370398 w 387608"/>
                    <a:gd name="connsiteY8" fmla="*/ 328927 h 598956"/>
                    <a:gd name="connsiteX9" fmla="*/ 368343 w 387608"/>
                    <a:gd name="connsiteY9" fmla="*/ 313396 h 598956"/>
                    <a:gd name="connsiteX10" fmla="*/ 153390 w 387608"/>
                    <a:gd name="connsiteY10" fmla="*/ 106 h 598956"/>
                    <a:gd name="connsiteX11" fmla="*/ 100476 w 387608"/>
                    <a:gd name="connsiteY11" fmla="*/ 46459 h 598956"/>
                    <a:gd name="connsiteX0" fmla="*/ 100626 w 387758"/>
                    <a:gd name="connsiteY0" fmla="*/ 46459 h 598956"/>
                    <a:gd name="connsiteX1" fmla="*/ 6233 w 387758"/>
                    <a:gd name="connsiteY1" fmla="*/ 377635 h 598956"/>
                    <a:gd name="connsiteX2" fmla="*/ 259577 w 387758"/>
                    <a:gd name="connsiteY2" fmla="*/ 463267 h 598956"/>
                    <a:gd name="connsiteX3" fmla="*/ 263071 w 387758"/>
                    <a:gd name="connsiteY3" fmla="*/ 502428 h 598956"/>
                    <a:gd name="connsiteX4" fmla="*/ 277977 w 387758"/>
                    <a:gd name="connsiteY4" fmla="*/ 584989 h 598956"/>
                    <a:gd name="connsiteX5" fmla="*/ 387594 w 387758"/>
                    <a:gd name="connsiteY5" fmla="*/ 432520 h 598956"/>
                    <a:gd name="connsiteX6" fmla="*/ 372012 w 387758"/>
                    <a:gd name="connsiteY6" fmla="*/ 332331 h 598956"/>
                    <a:gd name="connsiteX7" fmla="*/ 370548 w 387758"/>
                    <a:gd name="connsiteY7" fmla="*/ 328927 h 598956"/>
                    <a:gd name="connsiteX8" fmla="*/ 368493 w 387758"/>
                    <a:gd name="connsiteY8" fmla="*/ 313396 h 598956"/>
                    <a:gd name="connsiteX9" fmla="*/ 153540 w 387758"/>
                    <a:gd name="connsiteY9" fmla="*/ 106 h 598956"/>
                    <a:gd name="connsiteX10" fmla="*/ 100626 w 387758"/>
                    <a:gd name="connsiteY10" fmla="*/ 46459 h 598956"/>
                    <a:gd name="connsiteX0" fmla="*/ 100626 w 387758"/>
                    <a:gd name="connsiteY0" fmla="*/ 46459 h 598956"/>
                    <a:gd name="connsiteX1" fmla="*/ 6233 w 387758"/>
                    <a:gd name="connsiteY1" fmla="*/ 377635 h 598956"/>
                    <a:gd name="connsiteX2" fmla="*/ 259577 w 387758"/>
                    <a:gd name="connsiteY2" fmla="*/ 463267 h 598956"/>
                    <a:gd name="connsiteX3" fmla="*/ 277977 w 387758"/>
                    <a:gd name="connsiteY3" fmla="*/ 584989 h 598956"/>
                    <a:gd name="connsiteX4" fmla="*/ 387594 w 387758"/>
                    <a:gd name="connsiteY4" fmla="*/ 432520 h 598956"/>
                    <a:gd name="connsiteX5" fmla="*/ 372012 w 387758"/>
                    <a:gd name="connsiteY5" fmla="*/ 332331 h 598956"/>
                    <a:gd name="connsiteX6" fmla="*/ 370548 w 387758"/>
                    <a:gd name="connsiteY6" fmla="*/ 328927 h 598956"/>
                    <a:gd name="connsiteX7" fmla="*/ 368493 w 387758"/>
                    <a:gd name="connsiteY7" fmla="*/ 313396 h 598956"/>
                    <a:gd name="connsiteX8" fmla="*/ 153540 w 387758"/>
                    <a:gd name="connsiteY8" fmla="*/ 106 h 598956"/>
                    <a:gd name="connsiteX9" fmla="*/ 100626 w 387758"/>
                    <a:gd name="connsiteY9" fmla="*/ 46459 h 598956"/>
                    <a:gd name="connsiteX0" fmla="*/ 100626 w 387758"/>
                    <a:gd name="connsiteY0" fmla="*/ 46459 h 598956"/>
                    <a:gd name="connsiteX1" fmla="*/ 6233 w 387758"/>
                    <a:gd name="connsiteY1" fmla="*/ 377635 h 598956"/>
                    <a:gd name="connsiteX2" fmla="*/ 259577 w 387758"/>
                    <a:gd name="connsiteY2" fmla="*/ 463267 h 598956"/>
                    <a:gd name="connsiteX3" fmla="*/ 277977 w 387758"/>
                    <a:gd name="connsiteY3" fmla="*/ 584989 h 598956"/>
                    <a:gd name="connsiteX4" fmla="*/ 387594 w 387758"/>
                    <a:gd name="connsiteY4" fmla="*/ 432520 h 598956"/>
                    <a:gd name="connsiteX5" fmla="*/ 372012 w 387758"/>
                    <a:gd name="connsiteY5" fmla="*/ 332331 h 598956"/>
                    <a:gd name="connsiteX6" fmla="*/ 368493 w 387758"/>
                    <a:gd name="connsiteY6" fmla="*/ 313396 h 598956"/>
                    <a:gd name="connsiteX7" fmla="*/ 153540 w 387758"/>
                    <a:gd name="connsiteY7" fmla="*/ 106 h 598956"/>
                    <a:gd name="connsiteX8" fmla="*/ 100626 w 387758"/>
                    <a:gd name="connsiteY8" fmla="*/ 46459 h 598956"/>
                    <a:gd name="connsiteX0" fmla="*/ 100626 w 398692"/>
                    <a:gd name="connsiteY0" fmla="*/ 46459 h 598956"/>
                    <a:gd name="connsiteX1" fmla="*/ 6233 w 398692"/>
                    <a:gd name="connsiteY1" fmla="*/ 377635 h 598956"/>
                    <a:gd name="connsiteX2" fmla="*/ 259577 w 398692"/>
                    <a:gd name="connsiteY2" fmla="*/ 463267 h 598956"/>
                    <a:gd name="connsiteX3" fmla="*/ 277977 w 398692"/>
                    <a:gd name="connsiteY3" fmla="*/ 584989 h 598956"/>
                    <a:gd name="connsiteX4" fmla="*/ 387594 w 398692"/>
                    <a:gd name="connsiteY4" fmla="*/ 432520 h 598956"/>
                    <a:gd name="connsiteX5" fmla="*/ 368493 w 398692"/>
                    <a:gd name="connsiteY5" fmla="*/ 313396 h 598956"/>
                    <a:gd name="connsiteX6" fmla="*/ 153540 w 398692"/>
                    <a:gd name="connsiteY6" fmla="*/ 106 h 598956"/>
                    <a:gd name="connsiteX7" fmla="*/ 100626 w 398692"/>
                    <a:gd name="connsiteY7" fmla="*/ 46459 h 598956"/>
                    <a:gd name="connsiteX0" fmla="*/ 100626 w 387594"/>
                    <a:gd name="connsiteY0" fmla="*/ 46459 h 598956"/>
                    <a:gd name="connsiteX1" fmla="*/ 6233 w 387594"/>
                    <a:gd name="connsiteY1" fmla="*/ 377635 h 598956"/>
                    <a:gd name="connsiteX2" fmla="*/ 259577 w 387594"/>
                    <a:gd name="connsiteY2" fmla="*/ 463267 h 598956"/>
                    <a:gd name="connsiteX3" fmla="*/ 277977 w 387594"/>
                    <a:gd name="connsiteY3" fmla="*/ 584989 h 598956"/>
                    <a:gd name="connsiteX4" fmla="*/ 387594 w 387594"/>
                    <a:gd name="connsiteY4" fmla="*/ 432520 h 598956"/>
                    <a:gd name="connsiteX5" fmla="*/ 153540 w 387594"/>
                    <a:gd name="connsiteY5" fmla="*/ 106 h 598956"/>
                    <a:gd name="connsiteX6" fmla="*/ 100626 w 387594"/>
                    <a:gd name="connsiteY6" fmla="*/ 46459 h 598956"/>
                    <a:gd name="connsiteX0" fmla="*/ 100626 w 387594"/>
                    <a:gd name="connsiteY0" fmla="*/ 46459 h 598956"/>
                    <a:gd name="connsiteX1" fmla="*/ 6233 w 387594"/>
                    <a:gd name="connsiteY1" fmla="*/ 377635 h 598956"/>
                    <a:gd name="connsiteX2" fmla="*/ 259577 w 387594"/>
                    <a:gd name="connsiteY2" fmla="*/ 463267 h 598956"/>
                    <a:gd name="connsiteX3" fmla="*/ 277977 w 387594"/>
                    <a:gd name="connsiteY3" fmla="*/ 584989 h 598956"/>
                    <a:gd name="connsiteX4" fmla="*/ 387594 w 387594"/>
                    <a:gd name="connsiteY4" fmla="*/ 432520 h 598956"/>
                    <a:gd name="connsiteX5" fmla="*/ 153540 w 387594"/>
                    <a:gd name="connsiteY5" fmla="*/ 106 h 598956"/>
                    <a:gd name="connsiteX6" fmla="*/ 100626 w 387594"/>
                    <a:gd name="connsiteY6" fmla="*/ 46459 h 598956"/>
                    <a:gd name="connsiteX0" fmla="*/ 100626 w 387594"/>
                    <a:gd name="connsiteY0" fmla="*/ 46459 h 598956"/>
                    <a:gd name="connsiteX1" fmla="*/ 6233 w 387594"/>
                    <a:gd name="connsiteY1" fmla="*/ 377635 h 598956"/>
                    <a:gd name="connsiteX2" fmla="*/ 259577 w 387594"/>
                    <a:gd name="connsiteY2" fmla="*/ 463267 h 598956"/>
                    <a:gd name="connsiteX3" fmla="*/ 277977 w 387594"/>
                    <a:gd name="connsiteY3" fmla="*/ 584989 h 598956"/>
                    <a:gd name="connsiteX4" fmla="*/ 387594 w 387594"/>
                    <a:gd name="connsiteY4" fmla="*/ 432520 h 598956"/>
                    <a:gd name="connsiteX5" fmla="*/ 153540 w 387594"/>
                    <a:gd name="connsiteY5" fmla="*/ 106 h 598956"/>
                    <a:gd name="connsiteX6" fmla="*/ 100626 w 387594"/>
                    <a:gd name="connsiteY6" fmla="*/ 46459 h 598956"/>
                    <a:gd name="connsiteX0" fmla="*/ 100626 w 387594"/>
                    <a:gd name="connsiteY0" fmla="*/ 46459 h 745867"/>
                    <a:gd name="connsiteX1" fmla="*/ 6233 w 387594"/>
                    <a:gd name="connsiteY1" fmla="*/ 377635 h 745867"/>
                    <a:gd name="connsiteX2" fmla="*/ 259577 w 387594"/>
                    <a:gd name="connsiteY2" fmla="*/ 463267 h 745867"/>
                    <a:gd name="connsiteX3" fmla="*/ 227076 w 387594"/>
                    <a:gd name="connsiteY3" fmla="*/ 739826 h 745867"/>
                    <a:gd name="connsiteX4" fmla="*/ 387594 w 387594"/>
                    <a:gd name="connsiteY4" fmla="*/ 432520 h 745867"/>
                    <a:gd name="connsiteX5" fmla="*/ 153540 w 387594"/>
                    <a:gd name="connsiteY5" fmla="*/ 106 h 745867"/>
                    <a:gd name="connsiteX6" fmla="*/ 100626 w 387594"/>
                    <a:gd name="connsiteY6" fmla="*/ 46459 h 745867"/>
                    <a:gd name="connsiteX0" fmla="*/ 100626 w 387594"/>
                    <a:gd name="connsiteY0" fmla="*/ 46459 h 745867"/>
                    <a:gd name="connsiteX1" fmla="*/ 6233 w 387594"/>
                    <a:gd name="connsiteY1" fmla="*/ 377635 h 745867"/>
                    <a:gd name="connsiteX2" fmla="*/ 259577 w 387594"/>
                    <a:gd name="connsiteY2" fmla="*/ 463267 h 745867"/>
                    <a:gd name="connsiteX3" fmla="*/ 227076 w 387594"/>
                    <a:gd name="connsiteY3" fmla="*/ 739826 h 745867"/>
                    <a:gd name="connsiteX4" fmla="*/ 387594 w 387594"/>
                    <a:gd name="connsiteY4" fmla="*/ 432520 h 745867"/>
                    <a:gd name="connsiteX5" fmla="*/ 153540 w 387594"/>
                    <a:gd name="connsiteY5" fmla="*/ 106 h 745867"/>
                    <a:gd name="connsiteX6" fmla="*/ 100626 w 387594"/>
                    <a:gd name="connsiteY6" fmla="*/ 46459 h 745867"/>
                    <a:gd name="connsiteX0" fmla="*/ 100626 w 387594"/>
                    <a:gd name="connsiteY0" fmla="*/ 46459 h 745867"/>
                    <a:gd name="connsiteX1" fmla="*/ 6233 w 387594"/>
                    <a:gd name="connsiteY1" fmla="*/ 377635 h 745867"/>
                    <a:gd name="connsiteX2" fmla="*/ 259577 w 387594"/>
                    <a:gd name="connsiteY2" fmla="*/ 463267 h 745867"/>
                    <a:gd name="connsiteX3" fmla="*/ 227076 w 387594"/>
                    <a:gd name="connsiteY3" fmla="*/ 739826 h 745867"/>
                    <a:gd name="connsiteX4" fmla="*/ 387594 w 387594"/>
                    <a:gd name="connsiteY4" fmla="*/ 432520 h 745867"/>
                    <a:gd name="connsiteX5" fmla="*/ 153540 w 387594"/>
                    <a:gd name="connsiteY5" fmla="*/ 106 h 745867"/>
                    <a:gd name="connsiteX6" fmla="*/ 100626 w 387594"/>
                    <a:gd name="connsiteY6" fmla="*/ 46459 h 745867"/>
                    <a:gd name="connsiteX0" fmla="*/ 100626 w 339992"/>
                    <a:gd name="connsiteY0" fmla="*/ 46459 h 739857"/>
                    <a:gd name="connsiteX1" fmla="*/ 6233 w 339992"/>
                    <a:gd name="connsiteY1" fmla="*/ 377635 h 739857"/>
                    <a:gd name="connsiteX2" fmla="*/ 259577 w 339992"/>
                    <a:gd name="connsiteY2" fmla="*/ 463267 h 739857"/>
                    <a:gd name="connsiteX3" fmla="*/ 227076 w 339992"/>
                    <a:gd name="connsiteY3" fmla="*/ 739826 h 739857"/>
                    <a:gd name="connsiteX4" fmla="*/ 339992 w 339992"/>
                    <a:gd name="connsiteY4" fmla="*/ 443531 h 739857"/>
                    <a:gd name="connsiteX5" fmla="*/ 153540 w 339992"/>
                    <a:gd name="connsiteY5" fmla="*/ 106 h 739857"/>
                    <a:gd name="connsiteX6" fmla="*/ 100626 w 339992"/>
                    <a:gd name="connsiteY6" fmla="*/ 46459 h 739857"/>
                    <a:gd name="connsiteX0" fmla="*/ 100626 w 345139"/>
                    <a:gd name="connsiteY0" fmla="*/ 46459 h 739857"/>
                    <a:gd name="connsiteX1" fmla="*/ 6233 w 345139"/>
                    <a:gd name="connsiteY1" fmla="*/ 377635 h 739857"/>
                    <a:gd name="connsiteX2" fmla="*/ 259577 w 345139"/>
                    <a:gd name="connsiteY2" fmla="*/ 463267 h 739857"/>
                    <a:gd name="connsiteX3" fmla="*/ 227076 w 345139"/>
                    <a:gd name="connsiteY3" fmla="*/ 739826 h 739857"/>
                    <a:gd name="connsiteX4" fmla="*/ 339992 w 345139"/>
                    <a:gd name="connsiteY4" fmla="*/ 443531 h 739857"/>
                    <a:gd name="connsiteX5" fmla="*/ 153540 w 345139"/>
                    <a:gd name="connsiteY5" fmla="*/ 106 h 739857"/>
                    <a:gd name="connsiteX6" fmla="*/ 100626 w 345139"/>
                    <a:gd name="connsiteY6" fmla="*/ 46459 h 739857"/>
                    <a:gd name="connsiteX0" fmla="*/ 100626 w 345139"/>
                    <a:gd name="connsiteY0" fmla="*/ 46459 h 741773"/>
                    <a:gd name="connsiteX1" fmla="*/ 6233 w 345139"/>
                    <a:gd name="connsiteY1" fmla="*/ 377635 h 741773"/>
                    <a:gd name="connsiteX2" fmla="*/ 259577 w 345139"/>
                    <a:gd name="connsiteY2" fmla="*/ 463267 h 741773"/>
                    <a:gd name="connsiteX3" fmla="*/ 227076 w 345139"/>
                    <a:gd name="connsiteY3" fmla="*/ 739826 h 741773"/>
                    <a:gd name="connsiteX4" fmla="*/ 339992 w 345139"/>
                    <a:gd name="connsiteY4" fmla="*/ 443531 h 741773"/>
                    <a:gd name="connsiteX5" fmla="*/ 153540 w 345139"/>
                    <a:gd name="connsiteY5" fmla="*/ 106 h 741773"/>
                    <a:gd name="connsiteX6" fmla="*/ 100626 w 345139"/>
                    <a:gd name="connsiteY6" fmla="*/ 46459 h 741773"/>
                    <a:gd name="connsiteX0" fmla="*/ 100626 w 340955"/>
                    <a:gd name="connsiteY0" fmla="*/ 46459 h 741677"/>
                    <a:gd name="connsiteX1" fmla="*/ 6233 w 340955"/>
                    <a:gd name="connsiteY1" fmla="*/ 377635 h 741677"/>
                    <a:gd name="connsiteX2" fmla="*/ 259577 w 340955"/>
                    <a:gd name="connsiteY2" fmla="*/ 463267 h 741677"/>
                    <a:gd name="connsiteX3" fmla="*/ 227076 w 340955"/>
                    <a:gd name="connsiteY3" fmla="*/ 739826 h 741677"/>
                    <a:gd name="connsiteX4" fmla="*/ 339992 w 340955"/>
                    <a:gd name="connsiteY4" fmla="*/ 443531 h 741677"/>
                    <a:gd name="connsiteX5" fmla="*/ 153540 w 340955"/>
                    <a:gd name="connsiteY5" fmla="*/ 106 h 741677"/>
                    <a:gd name="connsiteX6" fmla="*/ 100626 w 340955"/>
                    <a:gd name="connsiteY6" fmla="*/ 46459 h 741677"/>
                    <a:gd name="connsiteX0" fmla="*/ 100626 w 340955"/>
                    <a:gd name="connsiteY0" fmla="*/ 46459 h 741677"/>
                    <a:gd name="connsiteX1" fmla="*/ 6233 w 340955"/>
                    <a:gd name="connsiteY1" fmla="*/ 377635 h 741677"/>
                    <a:gd name="connsiteX2" fmla="*/ 259577 w 340955"/>
                    <a:gd name="connsiteY2" fmla="*/ 463267 h 741677"/>
                    <a:gd name="connsiteX3" fmla="*/ 227076 w 340955"/>
                    <a:gd name="connsiteY3" fmla="*/ 739826 h 741677"/>
                    <a:gd name="connsiteX4" fmla="*/ 339992 w 340955"/>
                    <a:gd name="connsiteY4" fmla="*/ 443531 h 741677"/>
                    <a:gd name="connsiteX5" fmla="*/ 153540 w 340955"/>
                    <a:gd name="connsiteY5" fmla="*/ 106 h 741677"/>
                    <a:gd name="connsiteX6" fmla="*/ 100626 w 340955"/>
                    <a:gd name="connsiteY6" fmla="*/ 46459 h 741677"/>
                    <a:gd name="connsiteX0" fmla="*/ 107246 w 347575"/>
                    <a:gd name="connsiteY0" fmla="*/ 46459 h 741677"/>
                    <a:gd name="connsiteX1" fmla="*/ 5771 w 347575"/>
                    <a:gd name="connsiteY1" fmla="*/ 442287 h 741677"/>
                    <a:gd name="connsiteX2" fmla="*/ 266197 w 347575"/>
                    <a:gd name="connsiteY2" fmla="*/ 463267 h 741677"/>
                    <a:gd name="connsiteX3" fmla="*/ 233696 w 347575"/>
                    <a:gd name="connsiteY3" fmla="*/ 739826 h 741677"/>
                    <a:gd name="connsiteX4" fmla="*/ 346612 w 347575"/>
                    <a:gd name="connsiteY4" fmla="*/ 443531 h 741677"/>
                    <a:gd name="connsiteX5" fmla="*/ 160160 w 347575"/>
                    <a:gd name="connsiteY5" fmla="*/ 106 h 741677"/>
                    <a:gd name="connsiteX6" fmla="*/ 107246 w 347575"/>
                    <a:gd name="connsiteY6" fmla="*/ 46459 h 7416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47575" h="741677">
                      <a:moveTo>
                        <a:pt x="107246" y="46459"/>
                      </a:moveTo>
                      <a:cubicBezTo>
                        <a:pt x="49337" y="135366"/>
                        <a:pt x="-20721" y="372819"/>
                        <a:pt x="5771" y="442287"/>
                      </a:cubicBezTo>
                      <a:cubicBezTo>
                        <a:pt x="32263" y="511755"/>
                        <a:pt x="228210" y="413677"/>
                        <a:pt x="266197" y="463267"/>
                      </a:cubicBezTo>
                      <a:cubicBezTo>
                        <a:pt x="304185" y="512857"/>
                        <a:pt x="177859" y="721364"/>
                        <a:pt x="233696" y="739826"/>
                      </a:cubicBezTo>
                      <a:cubicBezTo>
                        <a:pt x="289533" y="758288"/>
                        <a:pt x="333842" y="637151"/>
                        <a:pt x="346612" y="443531"/>
                      </a:cubicBezTo>
                      <a:cubicBezTo>
                        <a:pt x="359382" y="249911"/>
                        <a:pt x="242431" y="23843"/>
                        <a:pt x="160160" y="106"/>
                      </a:cubicBezTo>
                      <a:cubicBezTo>
                        <a:pt x="145338" y="-1578"/>
                        <a:pt x="126549" y="16823"/>
                        <a:pt x="107246" y="4645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" name="二等辺三角形 1033">
                  <a:extLst>
                    <a:ext uri="{FF2B5EF4-FFF2-40B4-BE49-F238E27FC236}">
                      <a16:creationId xmlns:a16="http://schemas.microsoft.com/office/drawing/2014/main" id="{3424049B-A65F-412B-BE24-7E437479AFDC}"/>
                    </a:ext>
                  </a:extLst>
                </p:cNvPr>
                <p:cNvSpPr/>
                <p:nvPr/>
              </p:nvSpPr>
              <p:spPr>
                <a:xfrm rot="16200000">
                  <a:off x="3898319" y="5196777"/>
                  <a:ext cx="259751" cy="402520"/>
                </a:xfrm>
                <a:custGeom>
                  <a:avLst/>
                  <a:gdLst>
                    <a:gd name="connsiteX0" fmla="*/ 0 w 537232"/>
                    <a:gd name="connsiteY0" fmla="*/ 426280 h 426280"/>
                    <a:gd name="connsiteX1" fmla="*/ 128124 w 537232"/>
                    <a:gd name="connsiteY1" fmla="*/ 0 h 426280"/>
                    <a:gd name="connsiteX2" fmla="*/ 537232 w 537232"/>
                    <a:gd name="connsiteY2" fmla="*/ 426280 h 426280"/>
                    <a:gd name="connsiteX3" fmla="*/ 0 w 537232"/>
                    <a:gd name="connsiteY3" fmla="*/ 426280 h 426280"/>
                    <a:gd name="connsiteX0" fmla="*/ 0 w 538281"/>
                    <a:gd name="connsiteY0" fmla="*/ 426280 h 452390"/>
                    <a:gd name="connsiteX1" fmla="*/ 128124 w 538281"/>
                    <a:gd name="connsiteY1" fmla="*/ 0 h 452390"/>
                    <a:gd name="connsiteX2" fmla="*/ 537232 w 538281"/>
                    <a:gd name="connsiteY2" fmla="*/ 426280 h 452390"/>
                    <a:gd name="connsiteX3" fmla="*/ 0 w 538281"/>
                    <a:gd name="connsiteY3" fmla="*/ 426280 h 452390"/>
                    <a:gd name="connsiteX0" fmla="*/ 5961 w 544242"/>
                    <a:gd name="connsiteY0" fmla="*/ 426280 h 466279"/>
                    <a:gd name="connsiteX1" fmla="*/ 134085 w 544242"/>
                    <a:gd name="connsiteY1" fmla="*/ 0 h 466279"/>
                    <a:gd name="connsiteX2" fmla="*/ 543193 w 544242"/>
                    <a:gd name="connsiteY2" fmla="*/ 426280 h 466279"/>
                    <a:gd name="connsiteX3" fmla="*/ 5961 w 544242"/>
                    <a:gd name="connsiteY3" fmla="*/ 426280 h 466279"/>
                    <a:gd name="connsiteX0" fmla="*/ 6285 w 544340"/>
                    <a:gd name="connsiteY0" fmla="*/ 426281 h 466280"/>
                    <a:gd name="connsiteX1" fmla="*/ 134409 w 544340"/>
                    <a:gd name="connsiteY1" fmla="*/ 1 h 466280"/>
                    <a:gd name="connsiteX2" fmla="*/ 543517 w 544340"/>
                    <a:gd name="connsiteY2" fmla="*/ 426281 h 466280"/>
                    <a:gd name="connsiteX3" fmla="*/ 6285 w 544340"/>
                    <a:gd name="connsiteY3" fmla="*/ 426281 h 466280"/>
                    <a:gd name="connsiteX0" fmla="*/ 22265 w 567538"/>
                    <a:gd name="connsiteY0" fmla="*/ 426527 h 451087"/>
                    <a:gd name="connsiteX1" fmla="*/ 150389 w 567538"/>
                    <a:gd name="connsiteY1" fmla="*/ 247 h 451087"/>
                    <a:gd name="connsiteX2" fmla="*/ 566641 w 567538"/>
                    <a:gd name="connsiteY2" fmla="*/ 364615 h 451087"/>
                    <a:gd name="connsiteX3" fmla="*/ 22265 w 567538"/>
                    <a:gd name="connsiteY3" fmla="*/ 426527 h 451087"/>
                    <a:gd name="connsiteX0" fmla="*/ 22265 w 567353"/>
                    <a:gd name="connsiteY0" fmla="*/ 426555 h 458051"/>
                    <a:gd name="connsiteX1" fmla="*/ 150389 w 567353"/>
                    <a:gd name="connsiteY1" fmla="*/ 275 h 458051"/>
                    <a:gd name="connsiteX2" fmla="*/ 566641 w 567353"/>
                    <a:gd name="connsiteY2" fmla="*/ 364643 h 458051"/>
                    <a:gd name="connsiteX3" fmla="*/ 22265 w 567353"/>
                    <a:gd name="connsiteY3" fmla="*/ 426555 h 458051"/>
                    <a:gd name="connsiteX0" fmla="*/ 24539 w 550553"/>
                    <a:gd name="connsiteY0" fmla="*/ 450579 h 473407"/>
                    <a:gd name="connsiteX1" fmla="*/ 133613 w 550553"/>
                    <a:gd name="connsiteY1" fmla="*/ 487 h 473407"/>
                    <a:gd name="connsiteX2" fmla="*/ 549865 w 550553"/>
                    <a:gd name="connsiteY2" fmla="*/ 364855 h 473407"/>
                    <a:gd name="connsiteX3" fmla="*/ 24539 w 550553"/>
                    <a:gd name="connsiteY3" fmla="*/ 450579 h 473407"/>
                    <a:gd name="connsiteX0" fmla="*/ 13741 w 539755"/>
                    <a:gd name="connsiteY0" fmla="*/ 450579 h 465324"/>
                    <a:gd name="connsiteX1" fmla="*/ 122815 w 539755"/>
                    <a:gd name="connsiteY1" fmla="*/ 487 h 465324"/>
                    <a:gd name="connsiteX2" fmla="*/ 539067 w 539755"/>
                    <a:gd name="connsiteY2" fmla="*/ 364855 h 465324"/>
                    <a:gd name="connsiteX3" fmla="*/ 13741 w 539755"/>
                    <a:gd name="connsiteY3" fmla="*/ 450579 h 465324"/>
                    <a:gd name="connsiteX0" fmla="*/ 46727 w 572741"/>
                    <a:gd name="connsiteY0" fmla="*/ 450579 h 465324"/>
                    <a:gd name="connsiteX1" fmla="*/ 155801 w 572741"/>
                    <a:gd name="connsiteY1" fmla="*/ 487 h 465324"/>
                    <a:gd name="connsiteX2" fmla="*/ 572053 w 572741"/>
                    <a:gd name="connsiteY2" fmla="*/ 364855 h 465324"/>
                    <a:gd name="connsiteX3" fmla="*/ 46727 w 572741"/>
                    <a:gd name="connsiteY3" fmla="*/ 450579 h 465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72741" h="465324">
                      <a:moveTo>
                        <a:pt x="46727" y="450579"/>
                      </a:moveTo>
                      <a:cubicBezTo>
                        <a:pt x="-74424" y="368025"/>
                        <a:pt x="68247" y="14774"/>
                        <a:pt x="155801" y="487"/>
                      </a:cubicBezTo>
                      <a:cubicBezTo>
                        <a:pt x="243355" y="-13800"/>
                        <a:pt x="590232" y="289840"/>
                        <a:pt x="572053" y="364855"/>
                      </a:cubicBezTo>
                      <a:cubicBezTo>
                        <a:pt x="553874" y="439870"/>
                        <a:pt x="89908" y="492257"/>
                        <a:pt x="46727" y="450579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" name="二等辺三角形 1033">
                  <a:extLst>
                    <a:ext uri="{FF2B5EF4-FFF2-40B4-BE49-F238E27FC236}">
                      <a16:creationId xmlns:a16="http://schemas.microsoft.com/office/drawing/2014/main" id="{48718ABE-528E-4143-898C-E60EF3D0310B}"/>
                    </a:ext>
                  </a:extLst>
                </p:cNvPr>
                <p:cNvSpPr/>
                <p:nvPr/>
              </p:nvSpPr>
              <p:spPr>
                <a:xfrm rot="13500000">
                  <a:off x="3586965" y="4951803"/>
                  <a:ext cx="539755" cy="465324"/>
                </a:xfrm>
                <a:custGeom>
                  <a:avLst/>
                  <a:gdLst>
                    <a:gd name="connsiteX0" fmla="*/ 0 w 537232"/>
                    <a:gd name="connsiteY0" fmla="*/ 426280 h 426280"/>
                    <a:gd name="connsiteX1" fmla="*/ 128124 w 537232"/>
                    <a:gd name="connsiteY1" fmla="*/ 0 h 426280"/>
                    <a:gd name="connsiteX2" fmla="*/ 537232 w 537232"/>
                    <a:gd name="connsiteY2" fmla="*/ 426280 h 426280"/>
                    <a:gd name="connsiteX3" fmla="*/ 0 w 537232"/>
                    <a:gd name="connsiteY3" fmla="*/ 426280 h 426280"/>
                    <a:gd name="connsiteX0" fmla="*/ 0 w 538281"/>
                    <a:gd name="connsiteY0" fmla="*/ 426280 h 452390"/>
                    <a:gd name="connsiteX1" fmla="*/ 128124 w 538281"/>
                    <a:gd name="connsiteY1" fmla="*/ 0 h 452390"/>
                    <a:gd name="connsiteX2" fmla="*/ 537232 w 538281"/>
                    <a:gd name="connsiteY2" fmla="*/ 426280 h 452390"/>
                    <a:gd name="connsiteX3" fmla="*/ 0 w 538281"/>
                    <a:gd name="connsiteY3" fmla="*/ 426280 h 452390"/>
                    <a:gd name="connsiteX0" fmla="*/ 5961 w 544242"/>
                    <a:gd name="connsiteY0" fmla="*/ 426280 h 466279"/>
                    <a:gd name="connsiteX1" fmla="*/ 134085 w 544242"/>
                    <a:gd name="connsiteY1" fmla="*/ 0 h 466279"/>
                    <a:gd name="connsiteX2" fmla="*/ 543193 w 544242"/>
                    <a:gd name="connsiteY2" fmla="*/ 426280 h 466279"/>
                    <a:gd name="connsiteX3" fmla="*/ 5961 w 544242"/>
                    <a:gd name="connsiteY3" fmla="*/ 426280 h 466279"/>
                    <a:gd name="connsiteX0" fmla="*/ 6285 w 544340"/>
                    <a:gd name="connsiteY0" fmla="*/ 426281 h 466280"/>
                    <a:gd name="connsiteX1" fmla="*/ 134409 w 544340"/>
                    <a:gd name="connsiteY1" fmla="*/ 1 h 466280"/>
                    <a:gd name="connsiteX2" fmla="*/ 543517 w 544340"/>
                    <a:gd name="connsiteY2" fmla="*/ 426281 h 466280"/>
                    <a:gd name="connsiteX3" fmla="*/ 6285 w 544340"/>
                    <a:gd name="connsiteY3" fmla="*/ 426281 h 466280"/>
                    <a:gd name="connsiteX0" fmla="*/ 22265 w 567538"/>
                    <a:gd name="connsiteY0" fmla="*/ 426527 h 451087"/>
                    <a:gd name="connsiteX1" fmla="*/ 150389 w 567538"/>
                    <a:gd name="connsiteY1" fmla="*/ 247 h 451087"/>
                    <a:gd name="connsiteX2" fmla="*/ 566641 w 567538"/>
                    <a:gd name="connsiteY2" fmla="*/ 364615 h 451087"/>
                    <a:gd name="connsiteX3" fmla="*/ 22265 w 567538"/>
                    <a:gd name="connsiteY3" fmla="*/ 426527 h 451087"/>
                    <a:gd name="connsiteX0" fmla="*/ 22265 w 567353"/>
                    <a:gd name="connsiteY0" fmla="*/ 426555 h 458051"/>
                    <a:gd name="connsiteX1" fmla="*/ 150389 w 567353"/>
                    <a:gd name="connsiteY1" fmla="*/ 275 h 458051"/>
                    <a:gd name="connsiteX2" fmla="*/ 566641 w 567353"/>
                    <a:gd name="connsiteY2" fmla="*/ 364643 h 458051"/>
                    <a:gd name="connsiteX3" fmla="*/ 22265 w 567353"/>
                    <a:gd name="connsiteY3" fmla="*/ 426555 h 458051"/>
                    <a:gd name="connsiteX0" fmla="*/ 24539 w 550553"/>
                    <a:gd name="connsiteY0" fmla="*/ 450579 h 473407"/>
                    <a:gd name="connsiteX1" fmla="*/ 133613 w 550553"/>
                    <a:gd name="connsiteY1" fmla="*/ 487 h 473407"/>
                    <a:gd name="connsiteX2" fmla="*/ 549865 w 550553"/>
                    <a:gd name="connsiteY2" fmla="*/ 364855 h 473407"/>
                    <a:gd name="connsiteX3" fmla="*/ 24539 w 550553"/>
                    <a:gd name="connsiteY3" fmla="*/ 450579 h 473407"/>
                    <a:gd name="connsiteX0" fmla="*/ 13741 w 539755"/>
                    <a:gd name="connsiteY0" fmla="*/ 450579 h 465324"/>
                    <a:gd name="connsiteX1" fmla="*/ 122815 w 539755"/>
                    <a:gd name="connsiteY1" fmla="*/ 487 h 465324"/>
                    <a:gd name="connsiteX2" fmla="*/ 539067 w 539755"/>
                    <a:gd name="connsiteY2" fmla="*/ 364855 h 465324"/>
                    <a:gd name="connsiteX3" fmla="*/ 13741 w 539755"/>
                    <a:gd name="connsiteY3" fmla="*/ 450579 h 465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9755" h="465324">
                      <a:moveTo>
                        <a:pt x="13741" y="450579"/>
                      </a:moveTo>
                      <a:cubicBezTo>
                        <a:pt x="-29440" y="408901"/>
                        <a:pt x="35261" y="14774"/>
                        <a:pt x="122815" y="487"/>
                      </a:cubicBezTo>
                      <a:cubicBezTo>
                        <a:pt x="210369" y="-13800"/>
                        <a:pt x="557246" y="289840"/>
                        <a:pt x="539067" y="364855"/>
                      </a:cubicBezTo>
                      <a:cubicBezTo>
                        <a:pt x="520888" y="439870"/>
                        <a:pt x="56922" y="492257"/>
                        <a:pt x="13741" y="45057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" name="二等辺三角形 1033">
                  <a:extLst>
                    <a:ext uri="{FF2B5EF4-FFF2-40B4-BE49-F238E27FC236}">
                      <a16:creationId xmlns:a16="http://schemas.microsoft.com/office/drawing/2014/main" id="{4C25D616-51FC-4596-8D06-58D6E087C2AE}"/>
                    </a:ext>
                  </a:extLst>
                </p:cNvPr>
                <p:cNvSpPr/>
                <p:nvPr/>
              </p:nvSpPr>
              <p:spPr>
                <a:xfrm rot="13500000">
                  <a:off x="3635086" y="5015025"/>
                  <a:ext cx="437671" cy="402520"/>
                </a:xfrm>
                <a:custGeom>
                  <a:avLst/>
                  <a:gdLst>
                    <a:gd name="connsiteX0" fmla="*/ 0 w 537232"/>
                    <a:gd name="connsiteY0" fmla="*/ 426280 h 426280"/>
                    <a:gd name="connsiteX1" fmla="*/ 128124 w 537232"/>
                    <a:gd name="connsiteY1" fmla="*/ 0 h 426280"/>
                    <a:gd name="connsiteX2" fmla="*/ 537232 w 537232"/>
                    <a:gd name="connsiteY2" fmla="*/ 426280 h 426280"/>
                    <a:gd name="connsiteX3" fmla="*/ 0 w 537232"/>
                    <a:gd name="connsiteY3" fmla="*/ 426280 h 426280"/>
                    <a:gd name="connsiteX0" fmla="*/ 0 w 538281"/>
                    <a:gd name="connsiteY0" fmla="*/ 426280 h 452390"/>
                    <a:gd name="connsiteX1" fmla="*/ 128124 w 538281"/>
                    <a:gd name="connsiteY1" fmla="*/ 0 h 452390"/>
                    <a:gd name="connsiteX2" fmla="*/ 537232 w 538281"/>
                    <a:gd name="connsiteY2" fmla="*/ 426280 h 452390"/>
                    <a:gd name="connsiteX3" fmla="*/ 0 w 538281"/>
                    <a:gd name="connsiteY3" fmla="*/ 426280 h 452390"/>
                    <a:gd name="connsiteX0" fmla="*/ 5961 w 544242"/>
                    <a:gd name="connsiteY0" fmla="*/ 426280 h 466279"/>
                    <a:gd name="connsiteX1" fmla="*/ 134085 w 544242"/>
                    <a:gd name="connsiteY1" fmla="*/ 0 h 466279"/>
                    <a:gd name="connsiteX2" fmla="*/ 543193 w 544242"/>
                    <a:gd name="connsiteY2" fmla="*/ 426280 h 466279"/>
                    <a:gd name="connsiteX3" fmla="*/ 5961 w 544242"/>
                    <a:gd name="connsiteY3" fmla="*/ 426280 h 466279"/>
                    <a:gd name="connsiteX0" fmla="*/ 6285 w 544340"/>
                    <a:gd name="connsiteY0" fmla="*/ 426281 h 466280"/>
                    <a:gd name="connsiteX1" fmla="*/ 134409 w 544340"/>
                    <a:gd name="connsiteY1" fmla="*/ 1 h 466280"/>
                    <a:gd name="connsiteX2" fmla="*/ 543517 w 544340"/>
                    <a:gd name="connsiteY2" fmla="*/ 426281 h 466280"/>
                    <a:gd name="connsiteX3" fmla="*/ 6285 w 544340"/>
                    <a:gd name="connsiteY3" fmla="*/ 426281 h 466280"/>
                    <a:gd name="connsiteX0" fmla="*/ 22265 w 567538"/>
                    <a:gd name="connsiteY0" fmla="*/ 426527 h 451087"/>
                    <a:gd name="connsiteX1" fmla="*/ 150389 w 567538"/>
                    <a:gd name="connsiteY1" fmla="*/ 247 h 451087"/>
                    <a:gd name="connsiteX2" fmla="*/ 566641 w 567538"/>
                    <a:gd name="connsiteY2" fmla="*/ 364615 h 451087"/>
                    <a:gd name="connsiteX3" fmla="*/ 22265 w 567538"/>
                    <a:gd name="connsiteY3" fmla="*/ 426527 h 451087"/>
                    <a:gd name="connsiteX0" fmla="*/ 22265 w 567353"/>
                    <a:gd name="connsiteY0" fmla="*/ 426555 h 458051"/>
                    <a:gd name="connsiteX1" fmla="*/ 150389 w 567353"/>
                    <a:gd name="connsiteY1" fmla="*/ 275 h 458051"/>
                    <a:gd name="connsiteX2" fmla="*/ 566641 w 567353"/>
                    <a:gd name="connsiteY2" fmla="*/ 364643 h 458051"/>
                    <a:gd name="connsiteX3" fmla="*/ 22265 w 567353"/>
                    <a:gd name="connsiteY3" fmla="*/ 426555 h 458051"/>
                    <a:gd name="connsiteX0" fmla="*/ 24539 w 550553"/>
                    <a:gd name="connsiteY0" fmla="*/ 450579 h 473407"/>
                    <a:gd name="connsiteX1" fmla="*/ 133613 w 550553"/>
                    <a:gd name="connsiteY1" fmla="*/ 487 h 473407"/>
                    <a:gd name="connsiteX2" fmla="*/ 549865 w 550553"/>
                    <a:gd name="connsiteY2" fmla="*/ 364855 h 473407"/>
                    <a:gd name="connsiteX3" fmla="*/ 24539 w 550553"/>
                    <a:gd name="connsiteY3" fmla="*/ 450579 h 473407"/>
                    <a:gd name="connsiteX0" fmla="*/ 13741 w 539755"/>
                    <a:gd name="connsiteY0" fmla="*/ 450579 h 465324"/>
                    <a:gd name="connsiteX1" fmla="*/ 122815 w 539755"/>
                    <a:gd name="connsiteY1" fmla="*/ 487 h 465324"/>
                    <a:gd name="connsiteX2" fmla="*/ 539067 w 539755"/>
                    <a:gd name="connsiteY2" fmla="*/ 364855 h 465324"/>
                    <a:gd name="connsiteX3" fmla="*/ 13741 w 539755"/>
                    <a:gd name="connsiteY3" fmla="*/ 450579 h 465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9755" h="465324">
                      <a:moveTo>
                        <a:pt x="13741" y="450579"/>
                      </a:moveTo>
                      <a:cubicBezTo>
                        <a:pt x="-29440" y="408901"/>
                        <a:pt x="35261" y="14774"/>
                        <a:pt x="122815" y="487"/>
                      </a:cubicBezTo>
                      <a:cubicBezTo>
                        <a:pt x="210369" y="-13800"/>
                        <a:pt x="557246" y="289840"/>
                        <a:pt x="539067" y="364855"/>
                      </a:cubicBezTo>
                      <a:cubicBezTo>
                        <a:pt x="520888" y="439870"/>
                        <a:pt x="56922" y="492257"/>
                        <a:pt x="13741" y="450579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2" name="アーチ 111">
                <a:extLst>
                  <a:ext uri="{FF2B5EF4-FFF2-40B4-BE49-F238E27FC236}">
                    <a16:creationId xmlns:a16="http://schemas.microsoft.com/office/drawing/2014/main" id="{76B44861-F5C2-4BD0-A65A-5A72AD41BAFF}"/>
                  </a:ext>
                </a:extLst>
              </p:cNvPr>
              <p:cNvSpPr/>
              <p:nvPr/>
            </p:nvSpPr>
            <p:spPr>
              <a:xfrm rot="20700000">
                <a:off x="3421430" y="5090881"/>
                <a:ext cx="184691" cy="184691"/>
              </a:xfrm>
              <a:prstGeom prst="blockArc">
                <a:avLst>
                  <a:gd name="adj1" fmla="val 4288205"/>
                  <a:gd name="adj2" fmla="val 18914904"/>
                  <a:gd name="adj3" fmla="val 5512"/>
                </a:avLst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アーチ 112">
                <a:extLst>
                  <a:ext uri="{FF2B5EF4-FFF2-40B4-BE49-F238E27FC236}">
                    <a16:creationId xmlns:a16="http://schemas.microsoft.com/office/drawing/2014/main" id="{7F602221-C3B1-4714-A7D4-9BDC14CA5A5B}"/>
                  </a:ext>
                </a:extLst>
              </p:cNvPr>
              <p:cNvSpPr/>
              <p:nvPr/>
            </p:nvSpPr>
            <p:spPr>
              <a:xfrm rot="18000000">
                <a:off x="3380749" y="5157263"/>
                <a:ext cx="184691" cy="184691"/>
              </a:xfrm>
              <a:prstGeom prst="blockArc">
                <a:avLst>
                  <a:gd name="adj1" fmla="val 4288205"/>
                  <a:gd name="adj2" fmla="val 18914904"/>
                  <a:gd name="adj3" fmla="val 5512"/>
                </a:avLst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楕円 113">
                <a:extLst>
                  <a:ext uri="{FF2B5EF4-FFF2-40B4-BE49-F238E27FC236}">
                    <a16:creationId xmlns:a16="http://schemas.microsoft.com/office/drawing/2014/main" id="{30EB00ED-D5FD-4F8D-98CF-66EAA4C1E839}"/>
                  </a:ext>
                </a:extLst>
              </p:cNvPr>
              <p:cNvSpPr/>
              <p:nvPr/>
            </p:nvSpPr>
            <p:spPr>
              <a:xfrm rot="18900000">
                <a:off x="3644260" y="5191393"/>
                <a:ext cx="57869" cy="358712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5" name="グループ化 114">
                <a:extLst>
                  <a:ext uri="{FF2B5EF4-FFF2-40B4-BE49-F238E27FC236}">
                    <a16:creationId xmlns:a16="http://schemas.microsoft.com/office/drawing/2014/main" id="{75E4EC51-E669-4490-B711-E2D75617681C}"/>
                  </a:ext>
                </a:extLst>
              </p:cNvPr>
              <p:cNvGrpSpPr/>
              <p:nvPr/>
            </p:nvGrpSpPr>
            <p:grpSpPr>
              <a:xfrm>
                <a:off x="3471875" y="4781515"/>
                <a:ext cx="918937" cy="643030"/>
                <a:chOff x="3471875" y="4781515"/>
                <a:chExt cx="918937" cy="643030"/>
              </a:xfrm>
            </p:grpSpPr>
            <p:sp>
              <p:nvSpPr>
                <p:cNvPr id="116" name="フリーフォーム: 図形 115">
                  <a:extLst>
                    <a:ext uri="{FF2B5EF4-FFF2-40B4-BE49-F238E27FC236}">
                      <a16:creationId xmlns:a16="http://schemas.microsoft.com/office/drawing/2014/main" id="{9ECFF5D1-C276-46F7-ABEE-0703B36DA018}"/>
                    </a:ext>
                  </a:extLst>
                </p:cNvPr>
                <p:cNvSpPr/>
                <p:nvPr/>
              </p:nvSpPr>
              <p:spPr>
                <a:xfrm rot="15300000" flipH="1">
                  <a:off x="3846186" y="4879919"/>
                  <a:ext cx="347575" cy="741677"/>
                </a:xfrm>
                <a:custGeom>
                  <a:avLst/>
                  <a:gdLst>
                    <a:gd name="connsiteX0" fmla="*/ 100476 w 387608"/>
                    <a:gd name="connsiteY0" fmla="*/ 46459 h 598956"/>
                    <a:gd name="connsiteX1" fmla="*/ 6083 w 387608"/>
                    <a:gd name="connsiteY1" fmla="*/ 377635 h 598956"/>
                    <a:gd name="connsiteX2" fmla="*/ 226372 w 387608"/>
                    <a:gd name="connsiteY2" fmla="*/ 465581 h 598956"/>
                    <a:gd name="connsiteX3" fmla="*/ 259427 w 387608"/>
                    <a:gd name="connsiteY3" fmla="*/ 463267 h 598956"/>
                    <a:gd name="connsiteX4" fmla="*/ 262921 w 387608"/>
                    <a:gd name="connsiteY4" fmla="*/ 502428 h 598956"/>
                    <a:gd name="connsiteX5" fmla="*/ 277827 w 387608"/>
                    <a:gd name="connsiteY5" fmla="*/ 584989 h 598956"/>
                    <a:gd name="connsiteX6" fmla="*/ 387444 w 387608"/>
                    <a:gd name="connsiteY6" fmla="*/ 432520 h 598956"/>
                    <a:gd name="connsiteX7" fmla="*/ 371862 w 387608"/>
                    <a:gd name="connsiteY7" fmla="*/ 332331 h 598956"/>
                    <a:gd name="connsiteX8" fmla="*/ 370398 w 387608"/>
                    <a:gd name="connsiteY8" fmla="*/ 328927 h 598956"/>
                    <a:gd name="connsiteX9" fmla="*/ 368343 w 387608"/>
                    <a:gd name="connsiteY9" fmla="*/ 313396 h 598956"/>
                    <a:gd name="connsiteX10" fmla="*/ 153390 w 387608"/>
                    <a:gd name="connsiteY10" fmla="*/ 106 h 598956"/>
                    <a:gd name="connsiteX11" fmla="*/ 100476 w 387608"/>
                    <a:gd name="connsiteY11" fmla="*/ 46459 h 598956"/>
                    <a:gd name="connsiteX0" fmla="*/ 100626 w 387758"/>
                    <a:gd name="connsiteY0" fmla="*/ 46459 h 598956"/>
                    <a:gd name="connsiteX1" fmla="*/ 6233 w 387758"/>
                    <a:gd name="connsiteY1" fmla="*/ 377635 h 598956"/>
                    <a:gd name="connsiteX2" fmla="*/ 259577 w 387758"/>
                    <a:gd name="connsiteY2" fmla="*/ 463267 h 598956"/>
                    <a:gd name="connsiteX3" fmla="*/ 263071 w 387758"/>
                    <a:gd name="connsiteY3" fmla="*/ 502428 h 598956"/>
                    <a:gd name="connsiteX4" fmla="*/ 277977 w 387758"/>
                    <a:gd name="connsiteY4" fmla="*/ 584989 h 598956"/>
                    <a:gd name="connsiteX5" fmla="*/ 387594 w 387758"/>
                    <a:gd name="connsiteY5" fmla="*/ 432520 h 598956"/>
                    <a:gd name="connsiteX6" fmla="*/ 372012 w 387758"/>
                    <a:gd name="connsiteY6" fmla="*/ 332331 h 598956"/>
                    <a:gd name="connsiteX7" fmla="*/ 370548 w 387758"/>
                    <a:gd name="connsiteY7" fmla="*/ 328927 h 598956"/>
                    <a:gd name="connsiteX8" fmla="*/ 368493 w 387758"/>
                    <a:gd name="connsiteY8" fmla="*/ 313396 h 598956"/>
                    <a:gd name="connsiteX9" fmla="*/ 153540 w 387758"/>
                    <a:gd name="connsiteY9" fmla="*/ 106 h 598956"/>
                    <a:gd name="connsiteX10" fmla="*/ 100626 w 387758"/>
                    <a:gd name="connsiteY10" fmla="*/ 46459 h 598956"/>
                    <a:gd name="connsiteX0" fmla="*/ 100626 w 387758"/>
                    <a:gd name="connsiteY0" fmla="*/ 46459 h 598956"/>
                    <a:gd name="connsiteX1" fmla="*/ 6233 w 387758"/>
                    <a:gd name="connsiteY1" fmla="*/ 377635 h 598956"/>
                    <a:gd name="connsiteX2" fmla="*/ 259577 w 387758"/>
                    <a:gd name="connsiteY2" fmla="*/ 463267 h 598956"/>
                    <a:gd name="connsiteX3" fmla="*/ 277977 w 387758"/>
                    <a:gd name="connsiteY3" fmla="*/ 584989 h 598956"/>
                    <a:gd name="connsiteX4" fmla="*/ 387594 w 387758"/>
                    <a:gd name="connsiteY4" fmla="*/ 432520 h 598956"/>
                    <a:gd name="connsiteX5" fmla="*/ 372012 w 387758"/>
                    <a:gd name="connsiteY5" fmla="*/ 332331 h 598956"/>
                    <a:gd name="connsiteX6" fmla="*/ 370548 w 387758"/>
                    <a:gd name="connsiteY6" fmla="*/ 328927 h 598956"/>
                    <a:gd name="connsiteX7" fmla="*/ 368493 w 387758"/>
                    <a:gd name="connsiteY7" fmla="*/ 313396 h 598956"/>
                    <a:gd name="connsiteX8" fmla="*/ 153540 w 387758"/>
                    <a:gd name="connsiteY8" fmla="*/ 106 h 598956"/>
                    <a:gd name="connsiteX9" fmla="*/ 100626 w 387758"/>
                    <a:gd name="connsiteY9" fmla="*/ 46459 h 598956"/>
                    <a:gd name="connsiteX0" fmla="*/ 100626 w 387758"/>
                    <a:gd name="connsiteY0" fmla="*/ 46459 h 598956"/>
                    <a:gd name="connsiteX1" fmla="*/ 6233 w 387758"/>
                    <a:gd name="connsiteY1" fmla="*/ 377635 h 598956"/>
                    <a:gd name="connsiteX2" fmla="*/ 259577 w 387758"/>
                    <a:gd name="connsiteY2" fmla="*/ 463267 h 598956"/>
                    <a:gd name="connsiteX3" fmla="*/ 277977 w 387758"/>
                    <a:gd name="connsiteY3" fmla="*/ 584989 h 598956"/>
                    <a:gd name="connsiteX4" fmla="*/ 387594 w 387758"/>
                    <a:gd name="connsiteY4" fmla="*/ 432520 h 598956"/>
                    <a:gd name="connsiteX5" fmla="*/ 372012 w 387758"/>
                    <a:gd name="connsiteY5" fmla="*/ 332331 h 598956"/>
                    <a:gd name="connsiteX6" fmla="*/ 368493 w 387758"/>
                    <a:gd name="connsiteY6" fmla="*/ 313396 h 598956"/>
                    <a:gd name="connsiteX7" fmla="*/ 153540 w 387758"/>
                    <a:gd name="connsiteY7" fmla="*/ 106 h 598956"/>
                    <a:gd name="connsiteX8" fmla="*/ 100626 w 387758"/>
                    <a:gd name="connsiteY8" fmla="*/ 46459 h 598956"/>
                    <a:gd name="connsiteX0" fmla="*/ 100626 w 398692"/>
                    <a:gd name="connsiteY0" fmla="*/ 46459 h 598956"/>
                    <a:gd name="connsiteX1" fmla="*/ 6233 w 398692"/>
                    <a:gd name="connsiteY1" fmla="*/ 377635 h 598956"/>
                    <a:gd name="connsiteX2" fmla="*/ 259577 w 398692"/>
                    <a:gd name="connsiteY2" fmla="*/ 463267 h 598956"/>
                    <a:gd name="connsiteX3" fmla="*/ 277977 w 398692"/>
                    <a:gd name="connsiteY3" fmla="*/ 584989 h 598956"/>
                    <a:gd name="connsiteX4" fmla="*/ 387594 w 398692"/>
                    <a:gd name="connsiteY4" fmla="*/ 432520 h 598956"/>
                    <a:gd name="connsiteX5" fmla="*/ 368493 w 398692"/>
                    <a:gd name="connsiteY5" fmla="*/ 313396 h 598956"/>
                    <a:gd name="connsiteX6" fmla="*/ 153540 w 398692"/>
                    <a:gd name="connsiteY6" fmla="*/ 106 h 598956"/>
                    <a:gd name="connsiteX7" fmla="*/ 100626 w 398692"/>
                    <a:gd name="connsiteY7" fmla="*/ 46459 h 598956"/>
                    <a:gd name="connsiteX0" fmla="*/ 100626 w 387594"/>
                    <a:gd name="connsiteY0" fmla="*/ 46459 h 598956"/>
                    <a:gd name="connsiteX1" fmla="*/ 6233 w 387594"/>
                    <a:gd name="connsiteY1" fmla="*/ 377635 h 598956"/>
                    <a:gd name="connsiteX2" fmla="*/ 259577 w 387594"/>
                    <a:gd name="connsiteY2" fmla="*/ 463267 h 598956"/>
                    <a:gd name="connsiteX3" fmla="*/ 277977 w 387594"/>
                    <a:gd name="connsiteY3" fmla="*/ 584989 h 598956"/>
                    <a:gd name="connsiteX4" fmla="*/ 387594 w 387594"/>
                    <a:gd name="connsiteY4" fmla="*/ 432520 h 598956"/>
                    <a:gd name="connsiteX5" fmla="*/ 153540 w 387594"/>
                    <a:gd name="connsiteY5" fmla="*/ 106 h 598956"/>
                    <a:gd name="connsiteX6" fmla="*/ 100626 w 387594"/>
                    <a:gd name="connsiteY6" fmla="*/ 46459 h 598956"/>
                    <a:gd name="connsiteX0" fmla="*/ 100626 w 387594"/>
                    <a:gd name="connsiteY0" fmla="*/ 46459 h 598956"/>
                    <a:gd name="connsiteX1" fmla="*/ 6233 w 387594"/>
                    <a:gd name="connsiteY1" fmla="*/ 377635 h 598956"/>
                    <a:gd name="connsiteX2" fmla="*/ 259577 w 387594"/>
                    <a:gd name="connsiteY2" fmla="*/ 463267 h 598956"/>
                    <a:gd name="connsiteX3" fmla="*/ 277977 w 387594"/>
                    <a:gd name="connsiteY3" fmla="*/ 584989 h 598956"/>
                    <a:gd name="connsiteX4" fmla="*/ 387594 w 387594"/>
                    <a:gd name="connsiteY4" fmla="*/ 432520 h 598956"/>
                    <a:gd name="connsiteX5" fmla="*/ 153540 w 387594"/>
                    <a:gd name="connsiteY5" fmla="*/ 106 h 598956"/>
                    <a:gd name="connsiteX6" fmla="*/ 100626 w 387594"/>
                    <a:gd name="connsiteY6" fmla="*/ 46459 h 598956"/>
                    <a:gd name="connsiteX0" fmla="*/ 100626 w 387594"/>
                    <a:gd name="connsiteY0" fmla="*/ 46459 h 598956"/>
                    <a:gd name="connsiteX1" fmla="*/ 6233 w 387594"/>
                    <a:gd name="connsiteY1" fmla="*/ 377635 h 598956"/>
                    <a:gd name="connsiteX2" fmla="*/ 259577 w 387594"/>
                    <a:gd name="connsiteY2" fmla="*/ 463267 h 598956"/>
                    <a:gd name="connsiteX3" fmla="*/ 277977 w 387594"/>
                    <a:gd name="connsiteY3" fmla="*/ 584989 h 598956"/>
                    <a:gd name="connsiteX4" fmla="*/ 387594 w 387594"/>
                    <a:gd name="connsiteY4" fmla="*/ 432520 h 598956"/>
                    <a:gd name="connsiteX5" fmla="*/ 153540 w 387594"/>
                    <a:gd name="connsiteY5" fmla="*/ 106 h 598956"/>
                    <a:gd name="connsiteX6" fmla="*/ 100626 w 387594"/>
                    <a:gd name="connsiteY6" fmla="*/ 46459 h 598956"/>
                    <a:gd name="connsiteX0" fmla="*/ 100626 w 387594"/>
                    <a:gd name="connsiteY0" fmla="*/ 46459 h 745867"/>
                    <a:gd name="connsiteX1" fmla="*/ 6233 w 387594"/>
                    <a:gd name="connsiteY1" fmla="*/ 377635 h 745867"/>
                    <a:gd name="connsiteX2" fmla="*/ 259577 w 387594"/>
                    <a:gd name="connsiteY2" fmla="*/ 463267 h 745867"/>
                    <a:gd name="connsiteX3" fmla="*/ 227076 w 387594"/>
                    <a:gd name="connsiteY3" fmla="*/ 739826 h 745867"/>
                    <a:gd name="connsiteX4" fmla="*/ 387594 w 387594"/>
                    <a:gd name="connsiteY4" fmla="*/ 432520 h 745867"/>
                    <a:gd name="connsiteX5" fmla="*/ 153540 w 387594"/>
                    <a:gd name="connsiteY5" fmla="*/ 106 h 745867"/>
                    <a:gd name="connsiteX6" fmla="*/ 100626 w 387594"/>
                    <a:gd name="connsiteY6" fmla="*/ 46459 h 745867"/>
                    <a:gd name="connsiteX0" fmla="*/ 100626 w 387594"/>
                    <a:gd name="connsiteY0" fmla="*/ 46459 h 745867"/>
                    <a:gd name="connsiteX1" fmla="*/ 6233 w 387594"/>
                    <a:gd name="connsiteY1" fmla="*/ 377635 h 745867"/>
                    <a:gd name="connsiteX2" fmla="*/ 259577 w 387594"/>
                    <a:gd name="connsiteY2" fmla="*/ 463267 h 745867"/>
                    <a:gd name="connsiteX3" fmla="*/ 227076 w 387594"/>
                    <a:gd name="connsiteY3" fmla="*/ 739826 h 745867"/>
                    <a:gd name="connsiteX4" fmla="*/ 387594 w 387594"/>
                    <a:gd name="connsiteY4" fmla="*/ 432520 h 745867"/>
                    <a:gd name="connsiteX5" fmla="*/ 153540 w 387594"/>
                    <a:gd name="connsiteY5" fmla="*/ 106 h 745867"/>
                    <a:gd name="connsiteX6" fmla="*/ 100626 w 387594"/>
                    <a:gd name="connsiteY6" fmla="*/ 46459 h 745867"/>
                    <a:gd name="connsiteX0" fmla="*/ 100626 w 387594"/>
                    <a:gd name="connsiteY0" fmla="*/ 46459 h 745867"/>
                    <a:gd name="connsiteX1" fmla="*/ 6233 w 387594"/>
                    <a:gd name="connsiteY1" fmla="*/ 377635 h 745867"/>
                    <a:gd name="connsiteX2" fmla="*/ 259577 w 387594"/>
                    <a:gd name="connsiteY2" fmla="*/ 463267 h 745867"/>
                    <a:gd name="connsiteX3" fmla="*/ 227076 w 387594"/>
                    <a:gd name="connsiteY3" fmla="*/ 739826 h 745867"/>
                    <a:gd name="connsiteX4" fmla="*/ 387594 w 387594"/>
                    <a:gd name="connsiteY4" fmla="*/ 432520 h 745867"/>
                    <a:gd name="connsiteX5" fmla="*/ 153540 w 387594"/>
                    <a:gd name="connsiteY5" fmla="*/ 106 h 745867"/>
                    <a:gd name="connsiteX6" fmla="*/ 100626 w 387594"/>
                    <a:gd name="connsiteY6" fmla="*/ 46459 h 745867"/>
                    <a:gd name="connsiteX0" fmla="*/ 100626 w 339992"/>
                    <a:gd name="connsiteY0" fmla="*/ 46459 h 739857"/>
                    <a:gd name="connsiteX1" fmla="*/ 6233 w 339992"/>
                    <a:gd name="connsiteY1" fmla="*/ 377635 h 739857"/>
                    <a:gd name="connsiteX2" fmla="*/ 259577 w 339992"/>
                    <a:gd name="connsiteY2" fmla="*/ 463267 h 739857"/>
                    <a:gd name="connsiteX3" fmla="*/ 227076 w 339992"/>
                    <a:gd name="connsiteY3" fmla="*/ 739826 h 739857"/>
                    <a:gd name="connsiteX4" fmla="*/ 339992 w 339992"/>
                    <a:gd name="connsiteY4" fmla="*/ 443531 h 739857"/>
                    <a:gd name="connsiteX5" fmla="*/ 153540 w 339992"/>
                    <a:gd name="connsiteY5" fmla="*/ 106 h 739857"/>
                    <a:gd name="connsiteX6" fmla="*/ 100626 w 339992"/>
                    <a:gd name="connsiteY6" fmla="*/ 46459 h 739857"/>
                    <a:gd name="connsiteX0" fmla="*/ 100626 w 345139"/>
                    <a:gd name="connsiteY0" fmla="*/ 46459 h 739857"/>
                    <a:gd name="connsiteX1" fmla="*/ 6233 w 345139"/>
                    <a:gd name="connsiteY1" fmla="*/ 377635 h 739857"/>
                    <a:gd name="connsiteX2" fmla="*/ 259577 w 345139"/>
                    <a:gd name="connsiteY2" fmla="*/ 463267 h 739857"/>
                    <a:gd name="connsiteX3" fmla="*/ 227076 w 345139"/>
                    <a:gd name="connsiteY3" fmla="*/ 739826 h 739857"/>
                    <a:gd name="connsiteX4" fmla="*/ 339992 w 345139"/>
                    <a:gd name="connsiteY4" fmla="*/ 443531 h 739857"/>
                    <a:gd name="connsiteX5" fmla="*/ 153540 w 345139"/>
                    <a:gd name="connsiteY5" fmla="*/ 106 h 739857"/>
                    <a:gd name="connsiteX6" fmla="*/ 100626 w 345139"/>
                    <a:gd name="connsiteY6" fmla="*/ 46459 h 739857"/>
                    <a:gd name="connsiteX0" fmla="*/ 100626 w 345139"/>
                    <a:gd name="connsiteY0" fmla="*/ 46459 h 741773"/>
                    <a:gd name="connsiteX1" fmla="*/ 6233 w 345139"/>
                    <a:gd name="connsiteY1" fmla="*/ 377635 h 741773"/>
                    <a:gd name="connsiteX2" fmla="*/ 259577 w 345139"/>
                    <a:gd name="connsiteY2" fmla="*/ 463267 h 741773"/>
                    <a:gd name="connsiteX3" fmla="*/ 227076 w 345139"/>
                    <a:gd name="connsiteY3" fmla="*/ 739826 h 741773"/>
                    <a:gd name="connsiteX4" fmla="*/ 339992 w 345139"/>
                    <a:gd name="connsiteY4" fmla="*/ 443531 h 741773"/>
                    <a:gd name="connsiteX5" fmla="*/ 153540 w 345139"/>
                    <a:gd name="connsiteY5" fmla="*/ 106 h 741773"/>
                    <a:gd name="connsiteX6" fmla="*/ 100626 w 345139"/>
                    <a:gd name="connsiteY6" fmla="*/ 46459 h 741773"/>
                    <a:gd name="connsiteX0" fmla="*/ 100626 w 340955"/>
                    <a:gd name="connsiteY0" fmla="*/ 46459 h 741677"/>
                    <a:gd name="connsiteX1" fmla="*/ 6233 w 340955"/>
                    <a:gd name="connsiteY1" fmla="*/ 377635 h 741677"/>
                    <a:gd name="connsiteX2" fmla="*/ 259577 w 340955"/>
                    <a:gd name="connsiteY2" fmla="*/ 463267 h 741677"/>
                    <a:gd name="connsiteX3" fmla="*/ 227076 w 340955"/>
                    <a:gd name="connsiteY3" fmla="*/ 739826 h 741677"/>
                    <a:gd name="connsiteX4" fmla="*/ 339992 w 340955"/>
                    <a:gd name="connsiteY4" fmla="*/ 443531 h 741677"/>
                    <a:gd name="connsiteX5" fmla="*/ 153540 w 340955"/>
                    <a:gd name="connsiteY5" fmla="*/ 106 h 741677"/>
                    <a:gd name="connsiteX6" fmla="*/ 100626 w 340955"/>
                    <a:gd name="connsiteY6" fmla="*/ 46459 h 741677"/>
                    <a:gd name="connsiteX0" fmla="*/ 100626 w 340955"/>
                    <a:gd name="connsiteY0" fmla="*/ 46459 h 741677"/>
                    <a:gd name="connsiteX1" fmla="*/ 6233 w 340955"/>
                    <a:gd name="connsiteY1" fmla="*/ 377635 h 741677"/>
                    <a:gd name="connsiteX2" fmla="*/ 259577 w 340955"/>
                    <a:gd name="connsiteY2" fmla="*/ 463267 h 741677"/>
                    <a:gd name="connsiteX3" fmla="*/ 227076 w 340955"/>
                    <a:gd name="connsiteY3" fmla="*/ 739826 h 741677"/>
                    <a:gd name="connsiteX4" fmla="*/ 339992 w 340955"/>
                    <a:gd name="connsiteY4" fmla="*/ 443531 h 741677"/>
                    <a:gd name="connsiteX5" fmla="*/ 153540 w 340955"/>
                    <a:gd name="connsiteY5" fmla="*/ 106 h 741677"/>
                    <a:gd name="connsiteX6" fmla="*/ 100626 w 340955"/>
                    <a:gd name="connsiteY6" fmla="*/ 46459 h 741677"/>
                    <a:gd name="connsiteX0" fmla="*/ 107246 w 347575"/>
                    <a:gd name="connsiteY0" fmla="*/ 46459 h 741677"/>
                    <a:gd name="connsiteX1" fmla="*/ 5771 w 347575"/>
                    <a:gd name="connsiteY1" fmla="*/ 442287 h 741677"/>
                    <a:gd name="connsiteX2" fmla="*/ 266197 w 347575"/>
                    <a:gd name="connsiteY2" fmla="*/ 463267 h 741677"/>
                    <a:gd name="connsiteX3" fmla="*/ 233696 w 347575"/>
                    <a:gd name="connsiteY3" fmla="*/ 739826 h 741677"/>
                    <a:gd name="connsiteX4" fmla="*/ 346612 w 347575"/>
                    <a:gd name="connsiteY4" fmla="*/ 443531 h 741677"/>
                    <a:gd name="connsiteX5" fmla="*/ 160160 w 347575"/>
                    <a:gd name="connsiteY5" fmla="*/ 106 h 741677"/>
                    <a:gd name="connsiteX6" fmla="*/ 107246 w 347575"/>
                    <a:gd name="connsiteY6" fmla="*/ 46459 h 7416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47575" h="741677">
                      <a:moveTo>
                        <a:pt x="107246" y="46459"/>
                      </a:moveTo>
                      <a:cubicBezTo>
                        <a:pt x="49337" y="135366"/>
                        <a:pt x="-20721" y="372819"/>
                        <a:pt x="5771" y="442287"/>
                      </a:cubicBezTo>
                      <a:cubicBezTo>
                        <a:pt x="32263" y="511755"/>
                        <a:pt x="228210" y="413677"/>
                        <a:pt x="266197" y="463267"/>
                      </a:cubicBezTo>
                      <a:cubicBezTo>
                        <a:pt x="304185" y="512857"/>
                        <a:pt x="177859" y="721364"/>
                        <a:pt x="233696" y="739826"/>
                      </a:cubicBezTo>
                      <a:cubicBezTo>
                        <a:pt x="289533" y="758288"/>
                        <a:pt x="333842" y="637151"/>
                        <a:pt x="346612" y="443531"/>
                      </a:cubicBezTo>
                      <a:cubicBezTo>
                        <a:pt x="359382" y="249911"/>
                        <a:pt x="242431" y="23843"/>
                        <a:pt x="160160" y="106"/>
                      </a:cubicBezTo>
                      <a:cubicBezTo>
                        <a:pt x="145338" y="-1578"/>
                        <a:pt x="126549" y="16823"/>
                        <a:pt x="107246" y="4645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二等辺三角形 1033">
                  <a:extLst>
                    <a:ext uri="{FF2B5EF4-FFF2-40B4-BE49-F238E27FC236}">
                      <a16:creationId xmlns:a16="http://schemas.microsoft.com/office/drawing/2014/main" id="{AA09E4EC-DD55-437F-9428-880CEBCF6D58}"/>
                    </a:ext>
                  </a:extLst>
                </p:cNvPr>
                <p:cNvSpPr/>
                <p:nvPr/>
              </p:nvSpPr>
              <p:spPr>
                <a:xfrm rot="16200000">
                  <a:off x="3746013" y="5063705"/>
                  <a:ext cx="259751" cy="402520"/>
                </a:xfrm>
                <a:custGeom>
                  <a:avLst/>
                  <a:gdLst>
                    <a:gd name="connsiteX0" fmla="*/ 0 w 537232"/>
                    <a:gd name="connsiteY0" fmla="*/ 426280 h 426280"/>
                    <a:gd name="connsiteX1" fmla="*/ 128124 w 537232"/>
                    <a:gd name="connsiteY1" fmla="*/ 0 h 426280"/>
                    <a:gd name="connsiteX2" fmla="*/ 537232 w 537232"/>
                    <a:gd name="connsiteY2" fmla="*/ 426280 h 426280"/>
                    <a:gd name="connsiteX3" fmla="*/ 0 w 537232"/>
                    <a:gd name="connsiteY3" fmla="*/ 426280 h 426280"/>
                    <a:gd name="connsiteX0" fmla="*/ 0 w 538281"/>
                    <a:gd name="connsiteY0" fmla="*/ 426280 h 452390"/>
                    <a:gd name="connsiteX1" fmla="*/ 128124 w 538281"/>
                    <a:gd name="connsiteY1" fmla="*/ 0 h 452390"/>
                    <a:gd name="connsiteX2" fmla="*/ 537232 w 538281"/>
                    <a:gd name="connsiteY2" fmla="*/ 426280 h 452390"/>
                    <a:gd name="connsiteX3" fmla="*/ 0 w 538281"/>
                    <a:gd name="connsiteY3" fmla="*/ 426280 h 452390"/>
                    <a:gd name="connsiteX0" fmla="*/ 5961 w 544242"/>
                    <a:gd name="connsiteY0" fmla="*/ 426280 h 466279"/>
                    <a:gd name="connsiteX1" fmla="*/ 134085 w 544242"/>
                    <a:gd name="connsiteY1" fmla="*/ 0 h 466279"/>
                    <a:gd name="connsiteX2" fmla="*/ 543193 w 544242"/>
                    <a:gd name="connsiteY2" fmla="*/ 426280 h 466279"/>
                    <a:gd name="connsiteX3" fmla="*/ 5961 w 544242"/>
                    <a:gd name="connsiteY3" fmla="*/ 426280 h 466279"/>
                    <a:gd name="connsiteX0" fmla="*/ 6285 w 544340"/>
                    <a:gd name="connsiteY0" fmla="*/ 426281 h 466280"/>
                    <a:gd name="connsiteX1" fmla="*/ 134409 w 544340"/>
                    <a:gd name="connsiteY1" fmla="*/ 1 h 466280"/>
                    <a:gd name="connsiteX2" fmla="*/ 543517 w 544340"/>
                    <a:gd name="connsiteY2" fmla="*/ 426281 h 466280"/>
                    <a:gd name="connsiteX3" fmla="*/ 6285 w 544340"/>
                    <a:gd name="connsiteY3" fmla="*/ 426281 h 466280"/>
                    <a:gd name="connsiteX0" fmla="*/ 22265 w 567538"/>
                    <a:gd name="connsiteY0" fmla="*/ 426527 h 451087"/>
                    <a:gd name="connsiteX1" fmla="*/ 150389 w 567538"/>
                    <a:gd name="connsiteY1" fmla="*/ 247 h 451087"/>
                    <a:gd name="connsiteX2" fmla="*/ 566641 w 567538"/>
                    <a:gd name="connsiteY2" fmla="*/ 364615 h 451087"/>
                    <a:gd name="connsiteX3" fmla="*/ 22265 w 567538"/>
                    <a:gd name="connsiteY3" fmla="*/ 426527 h 451087"/>
                    <a:gd name="connsiteX0" fmla="*/ 22265 w 567353"/>
                    <a:gd name="connsiteY0" fmla="*/ 426555 h 458051"/>
                    <a:gd name="connsiteX1" fmla="*/ 150389 w 567353"/>
                    <a:gd name="connsiteY1" fmla="*/ 275 h 458051"/>
                    <a:gd name="connsiteX2" fmla="*/ 566641 w 567353"/>
                    <a:gd name="connsiteY2" fmla="*/ 364643 h 458051"/>
                    <a:gd name="connsiteX3" fmla="*/ 22265 w 567353"/>
                    <a:gd name="connsiteY3" fmla="*/ 426555 h 458051"/>
                    <a:gd name="connsiteX0" fmla="*/ 24539 w 550553"/>
                    <a:gd name="connsiteY0" fmla="*/ 450579 h 473407"/>
                    <a:gd name="connsiteX1" fmla="*/ 133613 w 550553"/>
                    <a:gd name="connsiteY1" fmla="*/ 487 h 473407"/>
                    <a:gd name="connsiteX2" fmla="*/ 549865 w 550553"/>
                    <a:gd name="connsiteY2" fmla="*/ 364855 h 473407"/>
                    <a:gd name="connsiteX3" fmla="*/ 24539 w 550553"/>
                    <a:gd name="connsiteY3" fmla="*/ 450579 h 473407"/>
                    <a:gd name="connsiteX0" fmla="*/ 13741 w 539755"/>
                    <a:gd name="connsiteY0" fmla="*/ 450579 h 465324"/>
                    <a:gd name="connsiteX1" fmla="*/ 122815 w 539755"/>
                    <a:gd name="connsiteY1" fmla="*/ 487 h 465324"/>
                    <a:gd name="connsiteX2" fmla="*/ 539067 w 539755"/>
                    <a:gd name="connsiteY2" fmla="*/ 364855 h 465324"/>
                    <a:gd name="connsiteX3" fmla="*/ 13741 w 539755"/>
                    <a:gd name="connsiteY3" fmla="*/ 450579 h 465324"/>
                    <a:gd name="connsiteX0" fmla="*/ 46727 w 572741"/>
                    <a:gd name="connsiteY0" fmla="*/ 450579 h 465324"/>
                    <a:gd name="connsiteX1" fmla="*/ 155801 w 572741"/>
                    <a:gd name="connsiteY1" fmla="*/ 487 h 465324"/>
                    <a:gd name="connsiteX2" fmla="*/ 572053 w 572741"/>
                    <a:gd name="connsiteY2" fmla="*/ 364855 h 465324"/>
                    <a:gd name="connsiteX3" fmla="*/ 46727 w 572741"/>
                    <a:gd name="connsiteY3" fmla="*/ 450579 h 465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72741" h="465324">
                      <a:moveTo>
                        <a:pt x="46727" y="450579"/>
                      </a:moveTo>
                      <a:cubicBezTo>
                        <a:pt x="-74424" y="368025"/>
                        <a:pt x="68247" y="14774"/>
                        <a:pt x="155801" y="487"/>
                      </a:cubicBezTo>
                      <a:cubicBezTo>
                        <a:pt x="243355" y="-13800"/>
                        <a:pt x="590232" y="289840"/>
                        <a:pt x="572053" y="364855"/>
                      </a:cubicBezTo>
                      <a:cubicBezTo>
                        <a:pt x="553874" y="439870"/>
                        <a:pt x="89908" y="492257"/>
                        <a:pt x="46727" y="450579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二等辺三角形 1033">
                  <a:extLst>
                    <a:ext uri="{FF2B5EF4-FFF2-40B4-BE49-F238E27FC236}">
                      <a16:creationId xmlns:a16="http://schemas.microsoft.com/office/drawing/2014/main" id="{0AE21168-7882-4729-8339-BD25017F55B8}"/>
                    </a:ext>
                  </a:extLst>
                </p:cNvPr>
                <p:cNvSpPr/>
                <p:nvPr/>
              </p:nvSpPr>
              <p:spPr>
                <a:xfrm rot="13500000">
                  <a:off x="3434659" y="4818731"/>
                  <a:ext cx="539755" cy="465324"/>
                </a:xfrm>
                <a:custGeom>
                  <a:avLst/>
                  <a:gdLst>
                    <a:gd name="connsiteX0" fmla="*/ 0 w 537232"/>
                    <a:gd name="connsiteY0" fmla="*/ 426280 h 426280"/>
                    <a:gd name="connsiteX1" fmla="*/ 128124 w 537232"/>
                    <a:gd name="connsiteY1" fmla="*/ 0 h 426280"/>
                    <a:gd name="connsiteX2" fmla="*/ 537232 w 537232"/>
                    <a:gd name="connsiteY2" fmla="*/ 426280 h 426280"/>
                    <a:gd name="connsiteX3" fmla="*/ 0 w 537232"/>
                    <a:gd name="connsiteY3" fmla="*/ 426280 h 426280"/>
                    <a:gd name="connsiteX0" fmla="*/ 0 w 538281"/>
                    <a:gd name="connsiteY0" fmla="*/ 426280 h 452390"/>
                    <a:gd name="connsiteX1" fmla="*/ 128124 w 538281"/>
                    <a:gd name="connsiteY1" fmla="*/ 0 h 452390"/>
                    <a:gd name="connsiteX2" fmla="*/ 537232 w 538281"/>
                    <a:gd name="connsiteY2" fmla="*/ 426280 h 452390"/>
                    <a:gd name="connsiteX3" fmla="*/ 0 w 538281"/>
                    <a:gd name="connsiteY3" fmla="*/ 426280 h 452390"/>
                    <a:gd name="connsiteX0" fmla="*/ 5961 w 544242"/>
                    <a:gd name="connsiteY0" fmla="*/ 426280 h 466279"/>
                    <a:gd name="connsiteX1" fmla="*/ 134085 w 544242"/>
                    <a:gd name="connsiteY1" fmla="*/ 0 h 466279"/>
                    <a:gd name="connsiteX2" fmla="*/ 543193 w 544242"/>
                    <a:gd name="connsiteY2" fmla="*/ 426280 h 466279"/>
                    <a:gd name="connsiteX3" fmla="*/ 5961 w 544242"/>
                    <a:gd name="connsiteY3" fmla="*/ 426280 h 466279"/>
                    <a:gd name="connsiteX0" fmla="*/ 6285 w 544340"/>
                    <a:gd name="connsiteY0" fmla="*/ 426281 h 466280"/>
                    <a:gd name="connsiteX1" fmla="*/ 134409 w 544340"/>
                    <a:gd name="connsiteY1" fmla="*/ 1 h 466280"/>
                    <a:gd name="connsiteX2" fmla="*/ 543517 w 544340"/>
                    <a:gd name="connsiteY2" fmla="*/ 426281 h 466280"/>
                    <a:gd name="connsiteX3" fmla="*/ 6285 w 544340"/>
                    <a:gd name="connsiteY3" fmla="*/ 426281 h 466280"/>
                    <a:gd name="connsiteX0" fmla="*/ 22265 w 567538"/>
                    <a:gd name="connsiteY0" fmla="*/ 426527 h 451087"/>
                    <a:gd name="connsiteX1" fmla="*/ 150389 w 567538"/>
                    <a:gd name="connsiteY1" fmla="*/ 247 h 451087"/>
                    <a:gd name="connsiteX2" fmla="*/ 566641 w 567538"/>
                    <a:gd name="connsiteY2" fmla="*/ 364615 h 451087"/>
                    <a:gd name="connsiteX3" fmla="*/ 22265 w 567538"/>
                    <a:gd name="connsiteY3" fmla="*/ 426527 h 451087"/>
                    <a:gd name="connsiteX0" fmla="*/ 22265 w 567353"/>
                    <a:gd name="connsiteY0" fmla="*/ 426555 h 458051"/>
                    <a:gd name="connsiteX1" fmla="*/ 150389 w 567353"/>
                    <a:gd name="connsiteY1" fmla="*/ 275 h 458051"/>
                    <a:gd name="connsiteX2" fmla="*/ 566641 w 567353"/>
                    <a:gd name="connsiteY2" fmla="*/ 364643 h 458051"/>
                    <a:gd name="connsiteX3" fmla="*/ 22265 w 567353"/>
                    <a:gd name="connsiteY3" fmla="*/ 426555 h 458051"/>
                    <a:gd name="connsiteX0" fmla="*/ 24539 w 550553"/>
                    <a:gd name="connsiteY0" fmla="*/ 450579 h 473407"/>
                    <a:gd name="connsiteX1" fmla="*/ 133613 w 550553"/>
                    <a:gd name="connsiteY1" fmla="*/ 487 h 473407"/>
                    <a:gd name="connsiteX2" fmla="*/ 549865 w 550553"/>
                    <a:gd name="connsiteY2" fmla="*/ 364855 h 473407"/>
                    <a:gd name="connsiteX3" fmla="*/ 24539 w 550553"/>
                    <a:gd name="connsiteY3" fmla="*/ 450579 h 473407"/>
                    <a:gd name="connsiteX0" fmla="*/ 13741 w 539755"/>
                    <a:gd name="connsiteY0" fmla="*/ 450579 h 465324"/>
                    <a:gd name="connsiteX1" fmla="*/ 122815 w 539755"/>
                    <a:gd name="connsiteY1" fmla="*/ 487 h 465324"/>
                    <a:gd name="connsiteX2" fmla="*/ 539067 w 539755"/>
                    <a:gd name="connsiteY2" fmla="*/ 364855 h 465324"/>
                    <a:gd name="connsiteX3" fmla="*/ 13741 w 539755"/>
                    <a:gd name="connsiteY3" fmla="*/ 450579 h 465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9755" h="465324">
                      <a:moveTo>
                        <a:pt x="13741" y="450579"/>
                      </a:moveTo>
                      <a:cubicBezTo>
                        <a:pt x="-29440" y="408901"/>
                        <a:pt x="35261" y="14774"/>
                        <a:pt x="122815" y="487"/>
                      </a:cubicBezTo>
                      <a:cubicBezTo>
                        <a:pt x="210369" y="-13800"/>
                        <a:pt x="557246" y="289840"/>
                        <a:pt x="539067" y="364855"/>
                      </a:cubicBezTo>
                      <a:cubicBezTo>
                        <a:pt x="520888" y="439870"/>
                        <a:pt x="56922" y="492257"/>
                        <a:pt x="13741" y="45057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" name="二等辺三角形 1033">
                  <a:extLst>
                    <a:ext uri="{FF2B5EF4-FFF2-40B4-BE49-F238E27FC236}">
                      <a16:creationId xmlns:a16="http://schemas.microsoft.com/office/drawing/2014/main" id="{46FB2C6A-230C-4570-BF6A-CD4860F384CE}"/>
                    </a:ext>
                  </a:extLst>
                </p:cNvPr>
                <p:cNvSpPr/>
                <p:nvPr/>
              </p:nvSpPr>
              <p:spPr>
                <a:xfrm rot="13500000">
                  <a:off x="3482780" y="4881953"/>
                  <a:ext cx="437671" cy="402520"/>
                </a:xfrm>
                <a:custGeom>
                  <a:avLst/>
                  <a:gdLst>
                    <a:gd name="connsiteX0" fmla="*/ 0 w 537232"/>
                    <a:gd name="connsiteY0" fmla="*/ 426280 h 426280"/>
                    <a:gd name="connsiteX1" fmla="*/ 128124 w 537232"/>
                    <a:gd name="connsiteY1" fmla="*/ 0 h 426280"/>
                    <a:gd name="connsiteX2" fmla="*/ 537232 w 537232"/>
                    <a:gd name="connsiteY2" fmla="*/ 426280 h 426280"/>
                    <a:gd name="connsiteX3" fmla="*/ 0 w 537232"/>
                    <a:gd name="connsiteY3" fmla="*/ 426280 h 426280"/>
                    <a:gd name="connsiteX0" fmla="*/ 0 w 538281"/>
                    <a:gd name="connsiteY0" fmla="*/ 426280 h 452390"/>
                    <a:gd name="connsiteX1" fmla="*/ 128124 w 538281"/>
                    <a:gd name="connsiteY1" fmla="*/ 0 h 452390"/>
                    <a:gd name="connsiteX2" fmla="*/ 537232 w 538281"/>
                    <a:gd name="connsiteY2" fmla="*/ 426280 h 452390"/>
                    <a:gd name="connsiteX3" fmla="*/ 0 w 538281"/>
                    <a:gd name="connsiteY3" fmla="*/ 426280 h 452390"/>
                    <a:gd name="connsiteX0" fmla="*/ 5961 w 544242"/>
                    <a:gd name="connsiteY0" fmla="*/ 426280 h 466279"/>
                    <a:gd name="connsiteX1" fmla="*/ 134085 w 544242"/>
                    <a:gd name="connsiteY1" fmla="*/ 0 h 466279"/>
                    <a:gd name="connsiteX2" fmla="*/ 543193 w 544242"/>
                    <a:gd name="connsiteY2" fmla="*/ 426280 h 466279"/>
                    <a:gd name="connsiteX3" fmla="*/ 5961 w 544242"/>
                    <a:gd name="connsiteY3" fmla="*/ 426280 h 466279"/>
                    <a:gd name="connsiteX0" fmla="*/ 6285 w 544340"/>
                    <a:gd name="connsiteY0" fmla="*/ 426281 h 466280"/>
                    <a:gd name="connsiteX1" fmla="*/ 134409 w 544340"/>
                    <a:gd name="connsiteY1" fmla="*/ 1 h 466280"/>
                    <a:gd name="connsiteX2" fmla="*/ 543517 w 544340"/>
                    <a:gd name="connsiteY2" fmla="*/ 426281 h 466280"/>
                    <a:gd name="connsiteX3" fmla="*/ 6285 w 544340"/>
                    <a:gd name="connsiteY3" fmla="*/ 426281 h 466280"/>
                    <a:gd name="connsiteX0" fmla="*/ 22265 w 567538"/>
                    <a:gd name="connsiteY0" fmla="*/ 426527 h 451087"/>
                    <a:gd name="connsiteX1" fmla="*/ 150389 w 567538"/>
                    <a:gd name="connsiteY1" fmla="*/ 247 h 451087"/>
                    <a:gd name="connsiteX2" fmla="*/ 566641 w 567538"/>
                    <a:gd name="connsiteY2" fmla="*/ 364615 h 451087"/>
                    <a:gd name="connsiteX3" fmla="*/ 22265 w 567538"/>
                    <a:gd name="connsiteY3" fmla="*/ 426527 h 451087"/>
                    <a:gd name="connsiteX0" fmla="*/ 22265 w 567353"/>
                    <a:gd name="connsiteY0" fmla="*/ 426555 h 458051"/>
                    <a:gd name="connsiteX1" fmla="*/ 150389 w 567353"/>
                    <a:gd name="connsiteY1" fmla="*/ 275 h 458051"/>
                    <a:gd name="connsiteX2" fmla="*/ 566641 w 567353"/>
                    <a:gd name="connsiteY2" fmla="*/ 364643 h 458051"/>
                    <a:gd name="connsiteX3" fmla="*/ 22265 w 567353"/>
                    <a:gd name="connsiteY3" fmla="*/ 426555 h 458051"/>
                    <a:gd name="connsiteX0" fmla="*/ 24539 w 550553"/>
                    <a:gd name="connsiteY0" fmla="*/ 450579 h 473407"/>
                    <a:gd name="connsiteX1" fmla="*/ 133613 w 550553"/>
                    <a:gd name="connsiteY1" fmla="*/ 487 h 473407"/>
                    <a:gd name="connsiteX2" fmla="*/ 549865 w 550553"/>
                    <a:gd name="connsiteY2" fmla="*/ 364855 h 473407"/>
                    <a:gd name="connsiteX3" fmla="*/ 24539 w 550553"/>
                    <a:gd name="connsiteY3" fmla="*/ 450579 h 473407"/>
                    <a:gd name="connsiteX0" fmla="*/ 13741 w 539755"/>
                    <a:gd name="connsiteY0" fmla="*/ 450579 h 465324"/>
                    <a:gd name="connsiteX1" fmla="*/ 122815 w 539755"/>
                    <a:gd name="connsiteY1" fmla="*/ 487 h 465324"/>
                    <a:gd name="connsiteX2" fmla="*/ 539067 w 539755"/>
                    <a:gd name="connsiteY2" fmla="*/ 364855 h 465324"/>
                    <a:gd name="connsiteX3" fmla="*/ 13741 w 539755"/>
                    <a:gd name="connsiteY3" fmla="*/ 450579 h 465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9755" h="465324">
                      <a:moveTo>
                        <a:pt x="13741" y="450579"/>
                      </a:moveTo>
                      <a:cubicBezTo>
                        <a:pt x="-29440" y="408901"/>
                        <a:pt x="35261" y="14774"/>
                        <a:pt x="122815" y="487"/>
                      </a:cubicBezTo>
                      <a:cubicBezTo>
                        <a:pt x="210369" y="-13800"/>
                        <a:pt x="557246" y="289840"/>
                        <a:pt x="539067" y="364855"/>
                      </a:cubicBezTo>
                      <a:cubicBezTo>
                        <a:pt x="520888" y="439870"/>
                        <a:pt x="56922" y="492257"/>
                        <a:pt x="13741" y="450579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49" name="グループ化 148">
            <a:extLst>
              <a:ext uri="{FF2B5EF4-FFF2-40B4-BE49-F238E27FC236}">
                <a16:creationId xmlns:a16="http://schemas.microsoft.com/office/drawing/2014/main" id="{B0B26597-5AE8-46CA-8991-AB398594A927}"/>
              </a:ext>
            </a:extLst>
          </p:cNvPr>
          <p:cNvGrpSpPr/>
          <p:nvPr/>
        </p:nvGrpSpPr>
        <p:grpSpPr>
          <a:xfrm>
            <a:off x="3587351" y="4158262"/>
            <a:ext cx="2602205" cy="2283532"/>
            <a:chOff x="3587351" y="4158262"/>
            <a:chExt cx="2602205" cy="2283532"/>
          </a:xfrm>
        </p:grpSpPr>
        <p:grpSp>
          <p:nvGrpSpPr>
            <p:cNvPr id="150" name="グループ化 149">
              <a:extLst>
                <a:ext uri="{FF2B5EF4-FFF2-40B4-BE49-F238E27FC236}">
                  <a16:creationId xmlns:a16="http://schemas.microsoft.com/office/drawing/2014/main" id="{33D615C6-8001-4883-893A-6F217A7DDF66}"/>
                </a:ext>
              </a:extLst>
            </p:cNvPr>
            <p:cNvGrpSpPr/>
            <p:nvPr/>
          </p:nvGrpSpPr>
          <p:grpSpPr>
            <a:xfrm rot="20700000">
              <a:off x="4961514" y="4810234"/>
              <a:ext cx="1228042" cy="1520587"/>
              <a:chOff x="4181489" y="4556120"/>
              <a:chExt cx="1228042" cy="1520587"/>
            </a:xfrm>
          </p:grpSpPr>
          <p:grpSp>
            <p:nvGrpSpPr>
              <p:cNvPr id="168" name="グループ化 167">
                <a:extLst>
                  <a:ext uri="{FF2B5EF4-FFF2-40B4-BE49-F238E27FC236}">
                    <a16:creationId xmlns:a16="http://schemas.microsoft.com/office/drawing/2014/main" id="{83C818B6-9327-4A60-9793-95CFAD5B24AD}"/>
                  </a:ext>
                </a:extLst>
              </p:cNvPr>
              <p:cNvGrpSpPr/>
              <p:nvPr/>
            </p:nvGrpSpPr>
            <p:grpSpPr>
              <a:xfrm rot="2700000">
                <a:off x="4161951" y="4575658"/>
                <a:ext cx="639480" cy="600403"/>
                <a:chOff x="4671151" y="2982104"/>
                <a:chExt cx="746707" cy="701078"/>
              </a:xfrm>
            </p:grpSpPr>
            <p:sp>
              <p:nvSpPr>
                <p:cNvPr id="181" name="フリーフォーム: 図形 180">
                  <a:extLst>
                    <a:ext uri="{FF2B5EF4-FFF2-40B4-BE49-F238E27FC236}">
                      <a16:creationId xmlns:a16="http://schemas.microsoft.com/office/drawing/2014/main" id="{B2C6A62D-6E46-4C6D-AE7E-4BF8693997EA}"/>
                    </a:ext>
                  </a:extLst>
                </p:cNvPr>
                <p:cNvSpPr/>
                <p:nvPr/>
              </p:nvSpPr>
              <p:spPr>
                <a:xfrm rot="13500000">
                  <a:off x="4849363" y="3225292"/>
                  <a:ext cx="279678" cy="636102"/>
                </a:xfrm>
                <a:custGeom>
                  <a:avLst/>
                  <a:gdLst>
                    <a:gd name="connsiteX0" fmla="*/ 209390 w 319178"/>
                    <a:gd name="connsiteY0" fmla="*/ 725941 h 725941"/>
                    <a:gd name="connsiteX1" fmla="*/ 60038 w 319178"/>
                    <a:gd name="connsiteY1" fmla="*/ 725941 h 725941"/>
                    <a:gd name="connsiteX2" fmla="*/ 84202 w 319178"/>
                    <a:gd name="connsiteY2" fmla="*/ 344689 h 725941"/>
                    <a:gd name="connsiteX3" fmla="*/ 79633 w 319178"/>
                    <a:gd name="connsiteY3" fmla="*/ 341609 h 725941"/>
                    <a:gd name="connsiteX4" fmla="*/ 54451 w 319178"/>
                    <a:gd name="connsiteY4" fmla="*/ 280815 h 725941"/>
                    <a:gd name="connsiteX5" fmla="*/ 54452 w 319178"/>
                    <a:gd name="connsiteY5" fmla="*/ 209938 h 725941"/>
                    <a:gd name="connsiteX6" fmla="*/ 1865 w 319178"/>
                    <a:gd name="connsiteY6" fmla="*/ 110804 h 725941"/>
                    <a:gd name="connsiteX7" fmla="*/ 8491 w 319178"/>
                    <a:gd name="connsiteY7" fmla="*/ 89206 h 725941"/>
                    <a:gd name="connsiteX8" fmla="*/ 14572 w 319178"/>
                    <a:gd name="connsiteY8" fmla="*/ 87402 h 725941"/>
                    <a:gd name="connsiteX9" fmla="*/ 30088 w 319178"/>
                    <a:gd name="connsiteY9" fmla="*/ 95833 h 725941"/>
                    <a:gd name="connsiteX10" fmla="*/ 78155 w 319178"/>
                    <a:gd name="connsiteY10" fmla="*/ 174591 h 725941"/>
                    <a:gd name="connsiteX11" fmla="*/ 50927 w 319178"/>
                    <a:gd name="connsiteY11" fmla="*/ 63234 h 725941"/>
                    <a:gd name="connsiteX12" fmla="*/ 64924 w 319178"/>
                    <a:gd name="connsiteY12" fmla="*/ 38992 h 725941"/>
                    <a:gd name="connsiteX13" fmla="*/ 72768 w 319178"/>
                    <a:gd name="connsiteY13" fmla="*/ 38500 h 725941"/>
                    <a:gd name="connsiteX14" fmla="*/ 89166 w 319178"/>
                    <a:gd name="connsiteY14" fmla="*/ 52988 h 725941"/>
                    <a:gd name="connsiteX15" fmla="*/ 121100 w 319178"/>
                    <a:gd name="connsiteY15" fmla="*/ 168896 h 725941"/>
                    <a:gd name="connsiteX16" fmla="*/ 129806 w 319178"/>
                    <a:gd name="connsiteY16" fmla="*/ 19058 h 725941"/>
                    <a:gd name="connsiteX17" fmla="*/ 148864 w 319178"/>
                    <a:gd name="connsiteY17" fmla="*/ 0 h 725941"/>
                    <a:gd name="connsiteX18" fmla="*/ 167923 w 319178"/>
                    <a:gd name="connsiteY18" fmla="*/ 19058 h 725941"/>
                    <a:gd name="connsiteX19" fmla="*/ 167923 w 319178"/>
                    <a:gd name="connsiteY19" fmla="*/ 171004 h 725941"/>
                    <a:gd name="connsiteX20" fmla="*/ 211672 w 319178"/>
                    <a:gd name="connsiteY20" fmla="*/ 48186 h 725941"/>
                    <a:gd name="connsiteX21" fmla="*/ 234904 w 319178"/>
                    <a:gd name="connsiteY21" fmla="*/ 34773 h 725941"/>
                    <a:gd name="connsiteX22" fmla="*/ 248318 w 319178"/>
                    <a:gd name="connsiteY22" fmla="*/ 58006 h 725941"/>
                    <a:gd name="connsiteX23" fmla="*/ 220122 w 319178"/>
                    <a:gd name="connsiteY23" fmla="*/ 173980 h 725941"/>
                    <a:gd name="connsiteX24" fmla="*/ 231625 w 319178"/>
                    <a:gd name="connsiteY24" fmla="*/ 216555 h 725941"/>
                    <a:gd name="connsiteX25" fmla="*/ 278671 w 319178"/>
                    <a:gd name="connsiteY25" fmla="*/ 171598 h 725941"/>
                    <a:gd name="connsiteX26" fmla="*/ 312229 w 319178"/>
                    <a:gd name="connsiteY26" fmla="*/ 171598 h 725941"/>
                    <a:gd name="connsiteX27" fmla="*/ 312228 w 319178"/>
                    <a:gd name="connsiteY27" fmla="*/ 171598 h 725941"/>
                    <a:gd name="connsiteX28" fmla="*/ 312228 w 319178"/>
                    <a:gd name="connsiteY28" fmla="*/ 205156 h 725941"/>
                    <a:gd name="connsiteX29" fmla="*/ 224657 w 319178"/>
                    <a:gd name="connsiteY29" fmla="*/ 298142 h 725941"/>
                    <a:gd name="connsiteX30" fmla="*/ 195116 w 319178"/>
                    <a:gd name="connsiteY30" fmla="*/ 347158 h 725941"/>
                    <a:gd name="connsiteX31" fmla="*/ 185724 w 319178"/>
                    <a:gd name="connsiteY31" fmla="*/ 352546 h 725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319178" h="725941">
                      <a:moveTo>
                        <a:pt x="209390" y="725941"/>
                      </a:moveTo>
                      <a:lnTo>
                        <a:pt x="60038" y="725941"/>
                      </a:lnTo>
                      <a:lnTo>
                        <a:pt x="84202" y="344689"/>
                      </a:lnTo>
                      <a:lnTo>
                        <a:pt x="79633" y="341609"/>
                      </a:lnTo>
                      <a:cubicBezTo>
                        <a:pt x="64075" y="326050"/>
                        <a:pt x="54451" y="304556"/>
                        <a:pt x="54451" y="280815"/>
                      </a:cubicBezTo>
                      <a:lnTo>
                        <a:pt x="54452" y="209938"/>
                      </a:lnTo>
                      <a:lnTo>
                        <a:pt x="1865" y="110804"/>
                      </a:lnTo>
                      <a:cubicBezTo>
                        <a:pt x="-2269" y="103010"/>
                        <a:pt x="697" y="93340"/>
                        <a:pt x="8491" y="89206"/>
                      </a:cubicBezTo>
                      <a:cubicBezTo>
                        <a:pt x="10439" y="88173"/>
                        <a:pt x="12505" y="87583"/>
                        <a:pt x="14572" y="87402"/>
                      </a:cubicBezTo>
                      <a:cubicBezTo>
                        <a:pt x="20773" y="86857"/>
                        <a:pt x="26988" y="89987"/>
                        <a:pt x="30088" y="95833"/>
                      </a:cubicBezTo>
                      <a:cubicBezTo>
                        <a:pt x="46110" y="122085"/>
                        <a:pt x="71566" y="179336"/>
                        <a:pt x="78155" y="174591"/>
                      </a:cubicBezTo>
                      <a:cubicBezTo>
                        <a:pt x="84743" y="169845"/>
                        <a:pt x="60003" y="100353"/>
                        <a:pt x="50927" y="63234"/>
                      </a:cubicBezTo>
                      <a:cubicBezTo>
                        <a:pt x="48098" y="52675"/>
                        <a:pt x="54365" y="41821"/>
                        <a:pt x="64924" y="38992"/>
                      </a:cubicBezTo>
                      <a:cubicBezTo>
                        <a:pt x="67564" y="38284"/>
                        <a:pt x="70222" y="38146"/>
                        <a:pt x="72768" y="38500"/>
                      </a:cubicBezTo>
                      <a:cubicBezTo>
                        <a:pt x="80408" y="39564"/>
                        <a:pt x="87044" y="45069"/>
                        <a:pt x="89166" y="52988"/>
                      </a:cubicBezTo>
                      <a:cubicBezTo>
                        <a:pt x="99985" y="93364"/>
                        <a:pt x="113673" y="169933"/>
                        <a:pt x="121100" y="168896"/>
                      </a:cubicBezTo>
                      <a:cubicBezTo>
                        <a:pt x="128527" y="167858"/>
                        <a:pt x="127078" y="70745"/>
                        <a:pt x="129806" y="19058"/>
                      </a:cubicBezTo>
                      <a:cubicBezTo>
                        <a:pt x="129806" y="8533"/>
                        <a:pt x="138338" y="0"/>
                        <a:pt x="148864" y="0"/>
                      </a:cubicBezTo>
                      <a:cubicBezTo>
                        <a:pt x="159390" y="0"/>
                        <a:pt x="167923" y="8533"/>
                        <a:pt x="167923" y="19058"/>
                      </a:cubicBezTo>
                      <a:cubicBezTo>
                        <a:pt x="167923" y="70577"/>
                        <a:pt x="160650" y="169997"/>
                        <a:pt x="167923" y="171004"/>
                      </a:cubicBezTo>
                      <a:cubicBezTo>
                        <a:pt x="175195" y="172011"/>
                        <a:pt x="197089" y="89996"/>
                        <a:pt x="211672" y="48186"/>
                      </a:cubicBezTo>
                      <a:cubicBezTo>
                        <a:pt x="214383" y="38067"/>
                        <a:pt x="224784" y="32061"/>
                        <a:pt x="234904" y="34773"/>
                      </a:cubicBezTo>
                      <a:cubicBezTo>
                        <a:pt x="245024" y="37485"/>
                        <a:pt x="251029" y="47886"/>
                        <a:pt x="248318" y="58006"/>
                      </a:cubicBezTo>
                      <a:cubicBezTo>
                        <a:pt x="237353" y="98926"/>
                        <a:pt x="223949" y="157475"/>
                        <a:pt x="220122" y="173980"/>
                      </a:cubicBezTo>
                      <a:cubicBezTo>
                        <a:pt x="216296" y="190484"/>
                        <a:pt x="210734" y="213676"/>
                        <a:pt x="231625" y="216555"/>
                      </a:cubicBezTo>
                      <a:cubicBezTo>
                        <a:pt x="239475" y="212535"/>
                        <a:pt x="262989" y="186584"/>
                        <a:pt x="278671" y="171598"/>
                      </a:cubicBezTo>
                      <a:cubicBezTo>
                        <a:pt x="287937" y="162331"/>
                        <a:pt x="302962" y="162331"/>
                        <a:pt x="312229" y="171598"/>
                      </a:cubicBezTo>
                      <a:lnTo>
                        <a:pt x="312228" y="171598"/>
                      </a:lnTo>
                      <a:cubicBezTo>
                        <a:pt x="321495" y="180865"/>
                        <a:pt x="321495" y="195890"/>
                        <a:pt x="312228" y="205156"/>
                      </a:cubicBezTo>
                      <a:lnTo>
                        <a:pt x="224657" y="298142"/>
                      </a:lnTo>
                      <a:cubicBezTo>
                        <a:pt x="220648" y="317731"/>
                        <a:pt x="209978" y="334893"/>
                        <a:pt x="195116" y="347158"/>
                      </a:cubicBezTo>
                      <a:lnTo>
                        <a:pt x="185724" y="35254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" name="四角形: 上の 2 つの角を丸める 181">
                  <a:extLst>
                    <a:ext uri="{FF2B5EF4-FFF2-40B4-BE49-F238E27FC236}">
                      <a16:creationId xmlns:a16="http://schemas.microsoft.com/office/drawing/2014/main" id="{9507DC51-EFC2-42A3-8543-D55A176903E1}"/>
                    </a:ext>
                  </a:extLst>
                </p:cNvPr>
                <p:cNvSpPr/>
                <p:nvPr/>
              </p:nvSpPr>
              <p:spPr>
                <a:xfrm rot="1800000">
                  <a:off x="5201022" y="2982104"/>
                  <a:ext cx="216836" cy="40824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B05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9" name="グループ化 168">
                <a:extLst>
                  <a:ext uri="{FF2B5EF4-FFF2-40B4-BE49-F238E27FC236}">
                    <a16:creationId xmlns:a16="http://schemas.microsoft.com/office/drawing/2014/main" id="{C56F72C3-1EAF-4F32-BDC7-B4E0D266762D}"/>
                  </a:ext>
                </a:extLst>
              </p:cNvPr>
              <p:cNvGrpSpPr/>
              <p:nvPr/>
            </p:nvGrpSpPr>
            <p:grpSpPr>
              <a:xfrm>
                <a:off x="4194247" y="4666530"/>
                <a:ext cx="1215284" cy="1410177"/>
                <a:chOff x="4194247" y="4666530"/>
                <a:chExt cx="1215284" cy="1410177"/>
              </a:xfrm>
            </p:grpSpPr>
            <p:sp>
              <p:nvSpPr>
                <p:cNvPr id="170" name="台形 169">
                  <a:extLst>
                    <a:ext uri="{FF2B5EF4-FFF2-40B4-BE49-F238E27FC236}">
                      <a16:creationId xmlns:a16="http://schemas.microsoft.com/office/drawing/2014/main" id="{702DF98A-2372-43E8-9B37-B87615869E87}"/>
                    </a:ext>
                  </a:extLst>
                </p:cNvPr>
                <p:cNvSpPr/>
                <p:nvPr/>
              </p:nvSpPr>
              <p:spPr>
                <a:xfrm>
                  <a:off x="4746590" y="4666530"/>
                  <a:ext cx="133902" cy="169732"/>
                </a:xfrm>
                <a:prstGeom prst="trapezoid">
                  <a:avLst>
                    <a:gd name="adj" fmla="val 13481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" name="フリーフォーム: 図形 170">
                  <a:extLst>
                    <a:ext uri="{FF2B5EF4-FFF2-40B4-BE49-F238E27FC236}">
                      <a16:creationId xmlns:a16="http://schemas.microsoft.com/office/drawing/2014/main" id="{1EDEAA32-61CE-4F89-823A-3D307A52507B}"/>
                    </a:ext>
                  </a:extLst>
                </p:cNvPr>
                <p:cNvSpPr/>
                <p:nvPr/>
              </p:nvSpPr>
              <p:spPr>
                <a:xfrm rot="9900000">
                  <a:off x="4900654" y="5464708"/>
                  <a:ext cx="378233" cy="420466"/>
                </a:xfrm>
                <a:custGeom>
                  <a:avLst/>
                  <a:gdLst>
                    <a:gd name="connsiteX0" fmla="*/ 376727 w 652951"/>
                    <a:gd name="connsiteY0" fmla="*/ 673144 h 673144"/>
                    <a:gd name="connsiteX1" fmla="*/ 397628 w 652951"/>
                    <a:gd name="connsiteY1" fmla="*/ 297836 h 673144"/>
                    <a:gd name="connsiteX2" fmla="*/ 0 w 652951"/>
                    <a:gd name="connsiteY2" fmla="*/ 143123 h 673144"/>
                    <a:gd name="connsiteX3" fmla="*/ 38349 w 652951"/>
                    <a:gd name="connsiteY3" fmla="*/ 0 h 673144"/>
                    <a:gd name="connsiteX4" fmla="*/ 618672 w 652951"/>
                    <a:gd name="connsiteY4" fmla="*/ 89212 h 673144"/>
                    <a:gd name="connsiteX5" fmla="*/ 618593 w 652951"/>
                    <a:gd name="connsiteY5" fmla="*/ 89506 h 673144"/>
                    <a:gd name="connsiteX6" fmla="*/ 620448 w 652951"/>
                    <a:gd name="connsiteY6" fmla="*/ 89506 h 673144"/>
                    <a:gd name="connsiteX7" fmla="*/ 652951 w 652951"/>
                    <a:gd name="connsiteY7" fmla="*/ 673144 h 673144"/>
                    <a:gd name="connsiteX0" fmla="*/ 376727 w 652951"/>
                    <a:gd name="connsiteY0" fmla="*/ 673144 h 673144"/>
                    <a:gd name="connsiteX1" fmla="*/ 397628 w 652951"/>
                    <a:gd name="connsiteY1" fmla="*/ 297836 h 673144"/>
                    <a:gd name="connsiteX2" fmla="*/ 0 w 652951"/>
                    <a:gd name="connsiteY2" fmla="*/ 143123 h 673144"/>
                    <a:gd name="connsiteX3" fmla="*/ 38349 w 652951"/>
                    <a:gd name="connsiteY3" fmla="*/ 0 h 673144"/>
                    <a:gd name="connsiteX4" fmla="*/ 618672 w 652951"/>
                    <a:gd name="connsiteY4" fmla="*/ 89212 h 673144"/>
                    <a:gd name="connsiteX5" fmla="*/ 618593 w 652951"/>
                    <a:gd name="connsiteY5" fmla="*/ 89506 h 673144"/>
                    <a:gd name="connsiteX6" fmla="*/ 652951 w 652951"/>
                    <a:gd name="connsiteY6" fmla="*/ 673144 h 673144"/>
                    <a:gd name="connsiteX7" fmla="*/ 376727 w 652951"/>
                    <a:gd name="connsiteY7" fmla="*/ 673144 h 673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52951" h="673144">
                      <a:moveTo>
                        <a:pt x="376727" y="673144"/>
                      </a:moveTo>
                      <a:lnTo>
                        <a:pt x="397628" y="297836"/>
                      </a:lnTo>
                      <a:lnTo>
                        <a:pt x="0" y="143123"/>
                      </a:lnTo>
                      <a:lnTo>
                        <a:pt x="38349" y="0"/>
                      </a:lnTo>
                      <a:lnTo>
                        <a:pt x="618672" y="89212"/>
                      </a:lnTo>
                      <a:cubicBezTo>
                        <a:pt x="618646" y="89310"/>
                        <a:pt x="618619" y="89408"/>
                        <a:pt x="618593" y="89506"/>
                      </a:cubicBezTo>
                      <a:lnTo>
                        <a:pt x="652951" y="673144"/>
                      </a:lnTo>
                      <a:lnTo>
                        <a:pt x="376727" y="673144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" name="台形 171">
                  <a:extLst>
                    <a:ext uri="{FF2B5EF4-FFF2-40B4-BE49-F238E27FC236}">
                      <a16:creationId xmlns:a16="http://schemas.microsoft.com/office/drawing/2014/main" id="{1C933940-D272-4344-A783-EE50BCEDFA39}"/>
                    </a:ext>
                  </a:extLst>
                </p:cNvPr>
                <p:cNvSpPr/>
                <p:nvPr/>
              </p:nvSpPr>
              <p:spPr>
                <a:xfrm rot="12600000">
                  <a:off x="4566705" y="5574160"/>
                  <a:ext cx="208131" cy="451225"/>
                </a:xfrm>
                <a:prstGeom prst="trapezoid">
                  <a:avLst>
                    <a:gd name="adj" fmla="val 23179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" name="フリーフォーム: 図形 172">
                  <a:extLst>
                    <a:ext uri="{FF2B5EF4-FFF2-40B4-BE49-F238E27FC236}">
                      <a16:creationId xmlns:a16="http://schemas.microsoft.com/office/drawing/2014/main" id="{C5A7130F-0667-4234-B108-6D3F061E46D9}"/>
                    </a:ext>
                  </a:extLst>
                </p:cNvPr>
                <p:cNvSpPr/>
                <p:nvPr/>
              </p:nvSpPr>
              <p:spPr>
                <a:xfrm rot="1800000">
                  <a:off x="4301853" y="5913432"/>
                  <a:ext cx="316384" cy="163275"/>
                </a:xfrm>
                <a:custGeom>
                  <a:avLst/>
                  <a:gdLst>
                    <a:gd name="connsiteX0" fmla="*/ 98822 w 368198"/>
                    <a:gd name="connsiteY0" fmla="*/ 0 h 197644"/>
                    <a:gd name="connsiteX1" fmla="*/ 192780 w 368198"/>
                    <a:gd name="connsiteY1" fmla="*/ 0 h 197644"/>
                    <a:gd name="connsiteX2" fmla="*/ 240903 w 368198"/>
                    <a:gd name="connsiteY2" fmla="*/ 0 h 197644"/>
                    <a:gd name="connsiteX3" fmla="*/ 344386 w 368198"/>
                    <a:gd name="connsiteY3" fmla="*/ 0 h 197644"/>
                    <a:gd name="connsiteX4" fmla="*/ 368198 w 368198"/>
                    <a:gd name="connsiteY4" fmla="*/ 23812 h 197644"/>
                    <a:gd name="connsiteX5" fmla="*/ 368198 w 368198"/>
                    <a:gd name="connsiteY5" fmla="*/ 169071 h 197644"/>
                    <a:gd name="connsiteX6" fmla="*/ 339625 w 368198"/>
                    <a:gd name="connsiteY6" fmla="*/ 197644 h 197644"/>
                    <a:gd name="connsiteX7" fmla="*/ 311152 w 368198"/>
                    <a:gd name="connsiteY7" fmla="*/ 197644 h 197644"/>
                    <a:gd name="connsiteX8" fmla="*/ 197541 w 368198"/>
                    <a:gd name="connsiteY8" fmla="*/ 197644 h 197644"/>
                    <a:gd name="connsiteX9" fmla="*/ 28573 w 368198"/>
                    <a:gd name="connsiteY9" fmla="*/ 197644 h 197644"/>
                    <a:gd name="connsiteX10" fmla="*/ 0 w 368198"/>
                    <a:gd name="connsiteY10" fmla="*/ 169071 h 197644"/>
                    <a:gd name="connsiteX11" fmla="*/ 0 w 368198"/>
                    <a:gd name="connsiteY11" fmla="*/ 98822 h 197644"/>
                    <a:gd name="connsiteX12" fmla="*/ 98822 w 368198"/>
                    <a:gd name="connsiteY12" fmla="*/ 0 h 197644"/>
                    <a:gd name="connsiteX0" fmla="*/ 98822 w 368198"/>
                    <a:gd name="connsiteY0" fmla="*/ 0 h 197644"/>
                    <a:gd name="connsiteX1" fmla="*/ 192780 w 368198"/>
                    <a:gd name="connsiteY1" fmla="*/ 0 h 197644"/>
                    <a:gd name="connsiteX2" fmla="*/ 344386 w 368198"/>
                    <a:gd name="connsiteY2" fmla="*/ 0 h 197644"/>
                    <a:gd name="connsiteX3" fmla="*/ 368198 w 368198"/>
                    <a:gd name="connsiteY3" fmla="*/ 23812 h 197644"/>
                    <a:gd name="connsiteX4" fmla="*/ 368198 w 368198"/>
                    <a:gd name="connsiteY4" fmla="*/ 169071 h 197644"/>
                    <a:gd name="connsiteX5" fmla="*/ 339625 w 368198"/>
                    <a:gd name="connsiteY5" fmla="*/ 197644 h 197644"/>
                    <a:gd name="connsiteX6" fmla="*/ 311152 w 368198"/>
                    <a:gd name="connsiteY6" fmla="*/ 197644 h 197644"/>
                    <a:gd name="connsiteX7" fmla="*/ 197541 w 368198"/>
                    <a:gd name="connsiteY7" fmla="*/ 197644 h 197644"/>
                    <a:gd name="connsiteX8" fmla="*/ 28573 w 368198"/>
                    <a:gd name="connsiteY8" fmla="*/ 197644 h 197644"/>
                    <a:gd name="connsiteX9" fmla="*/ 0 w 368198"/>
                    <a:gd name="connsiteY9" fmla="*/ 169071 h 197644"/>
                    <a:gd name="connsiteX10" fmla="*/ 0 w 368198"/>
                    <a:gd name="connsiteY10" fmla="*/ 98822 h 197644"/>
                    <a:gd name="connsiteX11" fmla="*/ 98822 w 368198"/>
                    <a:gd name="connsiteY11" fmla="*/ 0 h 197644"/>
                    <a:gd name="connsiteX0" fmla="*/ 98822 w 368198"/>
                    <a:gd name="connsiteY0" fmla="*/ 0 h 197644"/>
                    <a:gd name="connsiteX1" fmla="*/ 344386 w 368198"/>
                    <a:gd name="connsiteY1" fmla="*/ 0 h 197644"/>
                    <a:gd name="connsiteX2" fmla="*/ 368198 w 368198"/>
                    <a:gd name="connsiteY2" fmla="*/ 23812 h 197644"/>
                    <a:gd name="connsiteX3" fmla="*/ 368198 w 368198"/>
                    <a:gd name="connsiteY3" fmla="*/ 169071 h 197644"/>
                    <a:gd name="connsiteX4" fmla="*/ 339625 w 368198"/>
                    <a:gd name="connsiteY4" fmla="*/ 197644 h 197644"/>
                    <a:gd name="connsiteX5" fmla="*/ 311152 w 368198"/>
                    <a:gd name="connsiteY5" fmla="*/ 197644 h 197644"/>
                    <a:gd name="connsiteX6" fmla="*/ 197541 w 368198"/>
                    <a:gd name="connsiteY6" fmla="*/ 197644 h 197644"/>
                    <a:gd name="connsiteX7" fmla="*/ 28573 w 368198"/>
                    <a:gd name="connsiteY7" fmla="*/ 197644 h 197644"/>
                    <a:gd name="connsiteX8" fmla="*/ 0 w 368198"/>
                    <a:gd name="connsiteY8" fmla="*/ 169071 h 197644"/>
                    <a:gd name="connsiteX9" fmla="*/ 0 w 368198"/>
                    <a:gd name="connsiteY9" fmla="*/ 98822 h 197644"/>
                    <a:gd name="connsiteX10" fmla="*/ 98822 w 368198"/>
                    <a:gd name="connsiteY10" fmla="*/ 0 h 197644"/>
                    <a:gd name="connsiteX0" fmla="*/ 98822 w 368198"/>
                    <a:gd name="connsiteY0" fmla="*/ 0 h 197644"/>
                    <a:gd name="connsiteX1" fmla="*/ 344386 w 368198"/>
                    <a:gd name="connsiteY1" fmla="*/ 0 h 197644"/>
                    <a:gd name="connsiteX2" fmla="*/ 368198 w 368198"/>
                    <a:gd name="connsiteY2" fmla="*/ 23812 h 197644"/>
                    <a:gd name="connsiteX3" fmla="*/ 368198 w 368198"/>
                    <a:gd name="connsiteY3" fmla="*/ 169071 h 197644"/>
                    <a:gd name="connsiteX4" fmla="*/ 339625 w 368198"/>
                    <a:gd name="connsiteY4" fmla="*/ 197644 h 197644"/>
                    <a:gd name="connsiteX5" fmla="*/ 311152 w 368198"/>
                    <a:gd name="connsiteY5" fmla="*/ 197644 h 197644"/>
                    <a:gd name="connsiteX6" fmla="*/ 28573 w 368198"/>
                    <a:gd name="connsiteY6" fmla="*/ 197644 h 197644"/>
                    <a:gd name="connsiteX7" fmla="*/ 0 w 368198"/>
                    <a:gd name="connsiteY7" fmla="*/ 169071 h 197644"/>
                    <a:gd name="connsiteX8" fmla="*/ 0 w 368198"/>
                    <a:gd name="connsiteY8" fmla="*/ 98822 h 197644"/>
                    <a:gd name="connsiteX9" fmla="*/ 98822 w 368198"/>
                    <a:gd name="connsiteY9" fmla="*/ 0 h 197644"/>
                    <a:gd name="connsiteX0" fmla="*/ 98822 w 368198"/>
                    <a:gd name="connsiteY0" fmla="*/ 0 h 197644"/>
                    <a:gd name="connsiteX1" fmla="*/ 344386 w 368198"/>
                    <a:gd name="connsiteY1" fmla="*/ 0 h 197644"/>
                    <a:gd name="connsiteX2" fmla="*/ 368198 w 368198"/>
                    <a:gd name="connsiteY2" fmla="*/ 23812 h 197644"/>
                    <a:gd name="connsiteX3" fmla="*/ 368198 w 368198"/>
                    <a:gd name="connsiteY3" fmla="*/ 169071 h 197644"/>
                    <a:gd name="connsiteX4" fmla="*/ 339625 w 368198"/>
                    <a:gd name="connsiteY4" fmla="*/ 197644 h 197644"/>
                    <a:gd name="connsiteX5" fmla="*/ 28573 w 368198"/>
                    <a:gd name="connsiteY5" fmla="*/ 197644 h 197644"/>
                    <a:gd name="connsiteX6" fmla="*/ 0 w 368198"/>
                    <a:gd name="connsiteY6" fmla="*/ 169071 h 197644"/>
                    <a:gd name="connsiteX7" fmla="*/ 0 w 368198"/>
                    <a:gd name="connsiteY7" fmla="*/ 98822 h 197644"/>
                    <a:gd name="connsiteX8" fmla="*/ 98822 w 368198"/>
                    <a:gd name="connsiteY8" fmla="*/ 0 h 197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68198" h="197644">
                      <a:moveTo>
                        <a:pt x="98822" y="0"/>
                      </a:moveTo>
                      <a:lnTo>
                        <a:pt x="344386" y="0"/>
                      </a:lnTo>
                      <a:cubicBezTo>
                        <a:pt x="357537" y="0"/>
                        <a:pt x="368198" y="10661"/>
                        <a:pt x="368198" y="23812"/>
                      </a:cubicBezTo>
                      <a:lnTo>
                        <a:pt x="368198" y="169071"/>
                      </a:lnTo>
                      <a:cubicBezTo>
                        <a:pt x="368198" y="184851"/>
                        <a:pt x="355405" y="197644"/>
                        <a:pt x="339625" y="197644"/>
                      </a:cubicBezTo>
                      <a:lnTo>
                        <a:pt x="28573" y="197644"/>
                      </a:lnTo>
                      <a:cubicBezTo>
                        <a:pt x="12793" y="197644"/>
                        <a:pt x="0" y="184851"/>
                        <a:pt x="0" y="169071"/>
                      </a:cubicBezTo>
                      <a:lnTo>
                        <a:pt x="0" y="98822"/>
                      </a:lnTo>
                      <a:cubicBezTo>
                        <a:pt x="0" y="44244"/>
                        <a:pt x="44244" y="0"/>
                        <a:pt x="9882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4" name="台形 173">
                  <a:extLst>
                    <a:ext uri="{FF2B5EF4-FFF2-40B4-BE49-F238E27FC236}">
                      <a16:creationId xmlns:a16="http://schemas.microsoft.com/office/drawing/2014/main" id="{81A8B949-CAF6-401D-94DB-0039BE2C319F}"/>
                    </a:ext>
                  </a:extLst>
                </p:cNvPr>
                <p:cNvSpPr/>
                <p:nvPr/>
              </p:nvSpPr>
              <p:spPr>
                <a:xfrm rot="9000000">
                  <a:off x="4730230" y="5408371"/>
                  <a:ext cx="337980" cy="301663"/>
                </a:xfrm>
                <a:prstGeom prst="trapezoid">
                  <a:avLst>
                    <a:gd name="adj" fmla="val 11414"/>
                  </a:avLst>
                </a:prstGeom>
                <a:solidFill>
                  <a:srgbClr val="0070C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342900" indent="-342900" algn="ctr">
                    <a:buFont typeface="+mj-lt"/>
                    <a:buAutoNum type="arabicPeriod"/>
                  </a:pPr>
                  <a:endParaRPr kumimoji="1" lang="ja-JP" altLang="en-US"/>
                </a:p>
              </p:txBody>
            </p:sp>
            <p:sp>
              <p:nvSpPr>
                <p:cNvPr id="175" name="台形 174">
                  <a:extLst>
                    <a:ext uri="{FF2B5EF4-FFF2-40B4-BE49-F238E27FC236}">
                      <a16:creationId xmlns:a16="http://schemas.microsoft.com/office/drawing/2014/main" id="{215642BB-7C47-4F21-BB66-A9831B75830D}"/>
                    </a:ext>
                  </a:extLst>
                </p:cNvPr>
                <p:cNvSpPr/>
                <p:nvPr/>
              </p:nvSpPr>
              <p:spPr>
                <a:xfrm rot="11700000">
                  <a:off x="4572514" y="5349640"/>
                  <a:ext cx="387555" cy="406805"/>
                </a:xfrm>
                <a:prstGeom prst="trapezoid">
                  <a:avLst>
                    <a:gd name="adj" fmla="val 11414"/>
                  </a:avLst>
                </a:prstGeom>
                <a:solidFill>
                  <a:srgbClr val="0070C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342900" indent="-342900" algn="ctr">
                    <a:buFont typeface="+mj-lt"/>
                    <a:buAutoNum type="arabicPeriod"/>
                  </a:pPr>
                  <a:endParaRPr kumimoji="1" lang="ja-JP" altLang="en-US"/>
                </a:p>
              </p:txBody>
            </p:sp>
            <p:sp>
              <p:nvSpPr>
                <p:cNvPr id="176" name="フリーフォーム: 図形 175">
                  <a:extLst>
                    <a:ext uri="{FF2B5EF4-FFF2-40B4-BE49-F238E27FC236}">
                      <a16:creationId xmlns:a16="http://schemas.microsoft.com/office/drawing/2014/main" id="{93B2AD1F-D534-4436-B5BB-E6CCC0ECC34C}"/>
                    </a:ext>
                  </a:extLst>
                </p:cNvPr>
                <p:cNvSpPr/>
                <p:nvPr/>
              </p:nvSpPr>
              <p:spPr>
                <a:xfrm rot="17100000">
                  <a:off x="5169702" y="5809248"/>
                  <a:ext cx="316384" cy="163275"/>
                </a:xfrm>
                <a:custGeom>
                  <a:avLst/>
                  <a:gdLst>
                    <a:gd name="connsiteX0" fmla="*/ 98822 w 368198"/>
                    <a:gd name="connsiteY0" fmla="*/ 0 h 197644"/>
                    <a:gd name="connsiteX1" fmla="*/ 192780 w 368198"/>
                    <a:gd name="connsiteY1" fmla="*/ 0 h 197644"/>
                    <a:gd name="connsiteX2" fmla="*/ 240903 w 368198"/>
                    <a:gd name="connsiteY2" fmla="*/ 0 h 197644"/>
                    <a:gd name="connsiteX3" fmla="*/ 344386 w 368198"/>
                    <a:gd name="connsiteY3" fmla="*/ 0 h 197644"/>
                    <a:gd name="connsiteX4" fmla="*/ 368198 w 368198"/>
                    <a:gd name="connsiteY4" fmla="*/ 23812 h 197644"/>
                    <a:gd name="connsiteX5" fmla="*/ 368198 w 368198"/>
                    <a:gd name="connsiteY5" fmla="*/ 169071 h 197644"/>
                    <a:gd name="connsiteX6" fmla="*/ 339625 w 368198"/>
                    <a:gd name="connsiteY6" fmla="*/ 197644 h 197644"/>
                    <a:gd name="connsiteX7" fmla="*/ 311152 w 368198"/>
                    <a:gd name="connsiteY7" fmla="*/ 197644 h 197644"/>
                    <a:gd name="connsiteX8" fmla="*/ 197541 w 368198"/>
                    <a:gd name="connsiteY8" fmla="*/ 197644 h 197644"/>
                    <a:gd name="connsiteX9" fmla="*/ 28573 w 368198"/>
                    <a:gd name="connsiteY9" fmla="*/ 197644 h 197644"/>
                    <a:gd name="connsiteX10" fmla="*/ 0 w 368198"/>
                    <a:gd name="connsiteY10" fmla="*/ 169071 h 197644"/>
                    <a:gd name="connsiteX11" fmla="*/ 0 w 368198"/>
                    <a:gd name="connsiteY11" fmla="*/ 98822 h 197644"/>
                    <a:gd name="connsiteX12" fmla="*/ 98822 w 368198"/>
                    <a:gd name="connsiteY12" fmla="*/ 0 h 197644"/>
                    <a:gd name="connsiteX0" fmla="*/ 98822 w 368198"/>
                    <a:gd name="connsiteY0" fmla="*/ 0 h 197644"/>
                    <a:gd name="connsiteX1" fmla="*/ 192780 w 368198"/>
                    <a:gd name="connsiteY1" fmla="*/ 0 h 197644"/>
                    <a:gd name="connsiteX2" fmla="*/ 344386 w 368198"/>
                    <a:gd name="connsiteY2" fmla="*/ 0 h 197644"/>
                    <a:gd name="connsiteX3" fmla="*/ 368198 w 368198"/>
                    <a:gd name="connsiteY3" fmla="*/ 23812 h 197644"/>
                    <a:gd name="connsiteX4" fmla="*/ 368198 w 368198"/>
                    <a:gd name="connsiteY4" fmla="*/ 169071 h 197644"/>
                    <a:gd name="connsiteX5" fmla="*/ 339625 w 368198"/>
                    <a:gd name="connsiteY5" fmla="*/ 197644 h 197644"/>
                    <a:gd name="connsiteX6" fmla="*/ 311152 w 368198"/>
                    <a:gd name="connsiteY6" fmla="*/ 197644 h 197644"/>
                    <a:gd name="connsiteX7" fmla="*/ 197541 w 368198"/>
                    <a:gd name="connsiteY7" fmla="*/ 197644 h 197644"/>
                    <a:gd name="connsiteX8" fmla="*/ 28573 w 368198"/>
                    <a:gd name="connsiteY8" fmla="*/ 197644 h 197644"/>
                    <a:gd name="connsiteX9" fmla="*/ 0 w 368198"/>
                    <a:gd name="connsiteY9" fmla="*/ 169071 h 197644"/>
                    <a:gd name="connsiteX10" fmla="*/ 0 w 368198"/>
                    <a:gd name="connsiteY10" fmla="*/ 98822 h 197644"/>
                    <a:gd name="connsiteX11" fmla="*/ 98822 w 368198"/>
                    <a:gd name="connsiteY11" fmla="*/ 0 h 197644"/>
                    <a:gd name="connsiteX0" fmla="*/ 98822 w 368198"/>
                    <a:gd name="connsiteY0" fmla="*/ 0 h 197644"/>
                    <a:gd name="connsiteX1" fmla="*/ 344386 w 368198"/>
                    <a:gd name="connsiteY1" fmla="*/ 0 h 197644"/>
                    <a:gd name="connsiteX2" fmla="*/ 368198 w 368198"/>
                    <a:gd name="connsiteY2" fmla="*/ 23812 h 197644"/>
                    <a:gd name="connsiteX3" fmla="*/ 368198 w 368198"/>
                    <a:gd name="connsiteY3" fmla="*/ 169071 h 197644"/>
                    <a:gd name="connsiteX4" fmla="*/ 339625 w 368198"/>
                    <a:gd name="connsiteY4" fmla="*/ 197644 h 197644"/>
                    <a:gd name="connsiteX5" fmla="*/ 311152 w 368198"/>
                    <a:gd name="connsiteY5" fmla="*/ 197644 h 197644"/>
                    <a:gd name="connsiteX6" fmla="*/ 197541 w 368198"/>
                    <a:gd name="connsiteY6" fmla="*/ 197644 h 197644"/>
                    <a:gd name="connsiteX7" fmla="*/ 28573 w 368198"/>
                    <a:gd name="connsiteY7" fmla="*/ 197644 h 197644"/>
                    <a:gd name="connsiteX8" fmla="*/ 0 w 368198"/>
                    <a:gd name="connsiteY8" fmla="*/ 169071 h 197644"/>
                    <a:gd name="connsiteX9" fmla="*/ 0 w 368198"/>
                    <a:gd name="connsiteY9" fmla="*/ 98822 h 197644"/>
                    <a:gd name="connsiteX10" fmla="*/ 98822 w 368198"/>
                    <a:gd name="connsiteY10" fmla="*/ 0 h 197644"/>
                    <a:gd name="connsiteX0" fmla="*/ 98822 w 368198"/>
                    <a:gd name="connsiteY0" fmla="*/ 0 h 197644"/>
                    <a:gd name="connsiteX1" fmla="*/ 344386 w 368198"/>
                    <a:gd name="connsiteY1" fmla="*/ 0 h 197644"/>
                    <a:gd name="connsiteX2" fmla="*/ 368198 w 368198"/>
                    <a:gd name="connsiteY2" fmla="*/ 23812 h 197644"/>
                    <a:gd name="connsiteX3" fmla="*/ 368198 w 368198"/>
                    <a:gd name="connsiteY3" fmla="*/ 169071 h 197644"/>
                    <a:gd name="connsiteX4" fmla="*/ 339625 w 368198"/>
                    <a:gd name="connsiteY4" fmla="*/ 197644 h 197644"/>
                    <a:gd name="connsiteX5" fmla="*/ 311152 w 368198"/>
                    <a:gd name="connsiteY5" fmla="*/ 197644 h 197644"/>
                    <a:gd name="connsiteX6" fmla="*/ 28573 w 368198"/>
                    <a:gd name="connsiteY6" fmla="*/ 197644 h 197644"/>
                    <a:gd name="connsiteX7" fmla="*/ 0 w 368198"/>
                    <a:gd name="connsiteY7" fmla="*/ 169071 h 197644"/>
                    <a:gd name="connsiteX8" fmla="*/ 0 w 368198"/>
                    <a:gd name="connsiteY8" fmla="*/ 98822 h 197644"/>
                    <a:gd name="connsiteX9" fmla="*/ 98822 w 368198"/>
                    <a:gd name="connsiteY9" fmla="*/ 0 h 197644"/>
                    <a:gd name="connsiteX0" fmla="*/ 98822 w 368198"/>
                    <a:gd name="connsiteY0" fmla="*/ 0 h 197644"/>
                    <a:gd name="connsiteX1" fmla="*/ 344386 w 368198"/>
                    <a:gd name="connsiteY1" fmla="*/ 0 h 197644"/>
                    <a:gd name="connsiteX2" fmla="*/ 368198 w 368198"/>
                    <a:gd name="connsiteY2" fmla="*/ 23812 h 197644"/>
                    <a:gd name="connsiteX3" fmla="*/ 368198 w 368198"/>
                    <a:gd name="connsiteY3" fmla="*/ 169071 h 197644"/>
                    <a:gd name="connsiteX4" fmla="*/ 339625 w 368198"/>
                    <a:gd name="connsiteY4" fmla="*/ 197644 h 197644"/>
                    <a:gd name="connsiteX5" fmla="*/ 28573 w 368198"/>
                    <a:gd name="connsiteY5" fmla="*/ 197644 h 197644"/>
                    <a:gd name="connsiteX6" fmla="*/ 0 w 368198"/>
                    <a:gd name="connsiteY6" fmla="*/ 169071 h 197644"/>
                    <a:gd name="connsiteX7" fmla="*/ 0 w 368198"/>
                    <a:gd name="connsiteY7" fmla="*/ 98822 h 197644"/>
                    <a:gd name="connsiteX8" fmla="*/ 98822 w 368198"/>
                    <a:gd name="connsiteY8" fmla="*/ 0 h 197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68198" h="197644">
                      <a:moveTo>
                        <a:pt x="98822" y="0"/>
                      </a:moveTo>
                      <a:lnTo>
                        <a:pt x="344386" y="0"/>
                      </a:lnTo>
                      <a:cubicBezTo>
                        <a:pt x="357537" y="0"/>
                        <a:pt x="368198" y="10661"/>
                        <a:pt x="368198" y="23812"/>
                      </a:cubicBezTo>
                      <a:lnTo>
                        <a:pt x="368198" y="169071"/>
                      </a:lnTo>
                      <a:cubicBezTo>
                        <a:pt x="368198" y="184851"/>
                        <a:pt x="355405" y="197644"/>
                        <a:pt x="339625" y="197644"/>
                      </a:cubicBezTo>
                      <a:lnTo>
                        <a:pt x="28573" y="197644"/>
                      </a:lnTo>
                      <a:cubicBezTo>
                        <a:pt x="12793" y="197644"/>
                        <a:pt x="0" y="184851"/>
                        <a:pt x="0" y="169071"/>
                      </a:cubicBezTo>
                      <a:lnTo>
                        <a:pt x="0" y="98822"/>
                      </a:lnTo>
                      <a:cubicBezTo>
                        <a:pt x="0" y="44244"/>
                        <a:pt x="44244" y="0"/>
                        <a:pt x="9882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7" name="四角形: 上の 2 つの角を丸める 176">
                  <a:extLst>
                    <a:ext uri="{FF2B5EF4-FFF2-40B4-BE49-F238E27FC236}">
                      <a16:creationId xmlns:a16="http://schemas.microsoft.com/office/drawing/2014/main" id="{E55091EE-972F-423A-88FF-22235D92833E}"/>
                    </a:ext>
                  </a:extLst>
                </p:cNvPr>
                <p:cNvSpPr/>
                <p:nvPr/>
              </p:nvSpPr>
              <p:spPr>
                <a:xfrm>
                  <a:off x="4612080" y="4790765"/>
                  <a:ext cx="401509" cy="638486"/>
                </a:xfrm>
                <a:prstGeom prst="round2SameRect">
                  <a:avLst>
                    <a:gd name="adj1" fmla="val 40038"/>
                    <a:gd name="adj2" fmla="val 0"/>
                  </a:avLst>
                </a:prstGeom>
                <a:solidFill>
                  <a:srgbClr val="00B05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78" name="グループ化 177">
                  <a:extLst>
                    <a:ext uri="{FF2B5EF4-FFF2-40B4-BE49-F238E27FC236}">
                      <a16:creationId xmlns:a16="http://schemas.microsoft.com/office/drawing/2014/main" id="{68EA20BB-A666-4D48-97B3-83E5434CDC5F}"/>
                    </a:ext>
                  </a:extLst>
                </p:cNvPr>
                <p:cNvGrpSpPr/>
                <p:nvPr/>
              </p:nvGrpSpPr>
              <p:grpSpPr>
                <a:xfrm rot="900000">
                  <a:off x="4194247" y="4741512"/>
                  <a:ext cx="639480" cy="600403"/>
                  <a:chOff x="4671151" y="2982104"/>
                  <a:chExt cx="746707" cy="701078"/>
                </a:xfrm>
              </p:grpSpPr>
              <p:sp>
                <p:nvSpPr>
                  <p:cNvPr id="179" name="フリーフォーム: 図形 178">
                    <a:extLst>
                      <a:ext uri="{FF2B5EF4-FFF2-40B4-BE49-F238E27FC236}">
                        <a16:creationId xmlns:a16="http://schemas.microsoft.com/office/drawing/2014/main" id="{45FF509E-F991-4374-B7A4-F93F747B4706}"/>
                      </a:ext>
                    </a:extLst>
                  </p:cNvPr>
                  <p:cNvSpPr/>
                  <p:nvPr/>
                </p:nvSpPr>
                <p:spPr>
                  <a:xfrm rot="13500000">
                    <a:off x="4849363" y="3225292"/>
                    <a:ext cx="279678" cy="636102"/>
                  </a:xfrm>
                  <a:custGeom>
                    <a:avLst/>
                    <a:gdLst>
                      <a:gd name="connsiteX0" fmla="*/ 209390 w 319178"/>
                      <a:gd name="connsiteY0" fmla="*/ 725941 h 725941"/>
                      <a:gd name="connsiteX1" fmla="*/ 60038 w 319178"/>
                      <a:gd name="connsiteY1" fmla="*/ 725941 h 725941"/>
                      <a:gd name="connsiteX2" fmla="*/ 84202 w 319178"/>
                      <a:gd name="connsiteY2" fmla="*/ 344689 h 725941"/>
                      <a:gd name="connsiteX3" fmla="*/ 79633 w 319178"/>
                      <a:gd name="connsiteY3" fmla="*/ 341609 h 725941"/>
                      <a:gd name="connsiteX4" fmla="*/ 54451 w 319178"/>
                      <a:gd name="connsiteY4" fmla="*/ 280815 h 725941"/>
                      <a:gd name="connsiteX5" fmla="*/ 54452 w 319178"/>
                      <a:gd name="connsiteY5" fmla="*/ 209938 h 725941"/>
                      <a:gd name="connsiteX6" fmla="*/ 1865 w 319178"/>
                      <a:gd name="connsiteY6" fmla="*/ 110804 h 725941"/>
                      <a:gd name="connsiteX7" fmla="*/ 8491 w 319178"/>
                      <a:gd name="connsiteY7" fmla="*/ 89206 h 725941"/>
                      <a:gd name="connsiteX8" fmla="*/ 14572 w 319178"/>
                      <a:gd name="connsiteY8" fmla="*/ 87402 h 725941"/>
                      <a:gd name="connsiteX9" fmla="*/ 30088 w 319178"/>
                      <a:gd name="connsiteY9" fmla="*/ 95833 h 725941"/>
                      <a:gd name="connsiteX10" fmla="*/ 78155 w 319178"/>
                      <a:gd name="connsiteY10" fmla="*/ 174591 h 725941"/>
                      <a:gd name="connsiteX11" fmla="*/ 50927 w 319178"/>
                      <a:gd name="connsiteY11" fmla="*/ 63234 h 725941"/>
                      <a:gd name="connsiteX12" fmla="*/ 64924 w 319178"/>
                      <a:gd name="connsiteY12" fmla="*/ 38992 h 725941"/>
                      <a:gd name="connsiteX13" fmla="*/ 72768 w 319178"/>
                      <a:gd name="connsiteY13" fmla="*/ 38500 h 725941"/>
                      <a:gd name="connsiteX14" fmla="*/ 89166 w 319178"/>
                      <a:gd name="connsiteY14" fmla="*/ 52988 h 725941"/>
                      <a:gd name="connsiteX15" fmla="*/ 121100 w 319178"/>
                      <a:gd name="connsiteY15" fmla="*/ 168896 h 725941"/>
                      <a:gd name="connsiteX16" fmla="*/ 129806 w 319178"/>
                      <a:gd name="connsiteY16" fmla="*/ 19058 h 725941"/>
                      <a:gd name="connsiteX17" fmla="*/ 148864 w 319178"/>
                      <a:gd name="connsiteY17" fmla="*/ 0 h 725941"/>
                      <a:gd name="connsiteX18" fmla="*/ 167923 w 319178"/>
                      <a:gd name="connsiteY18" fmla="*/ 19058 h 725941"/>
                      <a:gd name="connsiteX19" fmla="*/ 167923 w 319178"/>
                      <a:gd name="connsiteY19" fmla="*/ 171004 h 725941"/>
                      <a:gd name="connsiteX20" fmla="*/ 211672 w 319178"/>
                      <a:gd name="connsiteY20" fmla="*/ 48186 h 725941"/>
                      <a:gd name="connsiteX21" fmla="*/ 234904 w 319178"/>
                      <a:gd name="connsiteY21" fmla="*/ 34773 h 725941"/>
                      <a:gd name="connsiteX22" fmla="*/ 248318 w 319178"/>
                      <a:gd name="connsiteY22" fmla="*/ 58006 h 725941"/>
                      <a:gd name="connsiteX23" fmla="*/ 220122 w 319178"/>
                      <a:gd name="connsiteY23" fmla="*/ 173980 h 725941"/>
                      <a:gd name="connsiteX24" fmla="*/ 231625 w 319178"/>
                      <a:gd name="connsiteY24" fmla="*/ 216555 h 725941"/>
                      <a:gd name="connsiteX25" fmla="*/ 278671 w 319178"/>
                      <a:gd name="connsiteY25" fmla="*/ 171598 h 725941"/>
                      <a:gd name="connsiteX26" fmla="*/ 312229 w 319178"/>
                      <a:gd name="connsiteY26" fmla="*/ 171598 h 725941"/>
                      <a:gd name="connsiteX27" fmla="*/ 312228 w 319178"/>
                      <a:gd name="connsiteY27" fmla="*/ 171598 h 725941"/>
                      <a:gd name="connsiteX28" fmla="*/ 312228 w 319178"/>
                      <a:gd name="connsiteY28" fmla="*/ 205156 h 725941"/>
                      <a:gd name="connsiteX29" fmla="*/ 224657 w 319178"/>
                      <a:gd name="connsiteY29" fmla="*/ 298142 h 725941"/>
                      <a:gd name="connsiteX30" fmla="*/ 195116 w 319178"/>
                      <a:gd name="connsiteY30" fmla="*/ 347158 h 725941"/>
                      <a:gd name="connsiteX31" fmla="*/ 185724 w 319178"/>
                      <a:gd name="connsiteY31" fmla="*/ 352546 h 7259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319178" h="725941">
                        <a:moveTo>
                          <a:pt x="209390" y="725941"/>
                        </a:moveTo>
                        <a:lnTo>
                          <a:pt x="60038" y="725941"/>
                        </a:lnTo>
                        <a:lnTo>
                          <a:pt x="84202" y="344689"/>
                        </a:lnTo>
                        <a:lnTo>
                          <a:pt x="79633" y="341609"/>
                        </a:lnTo>
                        <a:cubicBezTo>
                          <a:pt x="64075" y="326050"/>
                          <a:pt x="54451" y="304556"/>
                          <a:pt x="54451" y="280815"/>
                        </a:cubicBezTo>
                        <a:lnTo>
                          <a:pt x="54452" y="209938"/>
                        </a:lnTo>
                        <a:lnTo>
                          <a:pt x="1865" y="110804"/>
                        </a:lnTo>
                        <a:cubicBezTo>
                          <a:pt x="-2269" y="103010"/>
                          <a:pt x="697" y="93340"/>
                          <a:pt x="8491" y="89206"/>
                        </a:cubicBezTo>
                        <a:cubicBezTo>
                          <a:pt x="10439" y="88173"/>
                          <a:pt x="12505" y="87583"/>
                          <a:pt x="14572" y="87402"/>
                        </a:cubicBezTo>
                        <a:cubicBezTo>
                          <a:pt x="20773" y="86857"/>
                          <a:pt x="26988" y="89987"/>
                          <a:pt x="30088" y="95833"/>
                        </a:cubicBezTo>
                        <a:cubicBezTo>
                          <a:pt x="46110" y="122085"/>
                          <a:pt x="71566" y="179336"/>
                          <a:pt x="78155" y="174591"/>
                        </a:cubicBezTo>
                        <a:cubicBezTo>
                          <a:pt x="84743" y="169845"/>
                          <a:pt x="60003" y="100353"/>
                          <a:pt x="50927" y="63234"/>
                        </a:cubicBezTo>
                        <a:cubicBezTo>
                          <a:pt x="48098" y="52675"/>
                          <a:pt x="54365" y="41821"/>
                          <a:pt x="64924" y="38992"/>
                        </a:cubicBezTo>
                        <a:cubicBezTo>
                          <a:pt x="67564" y="38284"/>
                          <a:pt x="70222" y="38146"/>
                          <a:pt x="72768" y="38500"/>
                        </a:cubicBezTo>
                        <a:cubicBezTo>
                          <a:pt x="80408" y="39564"/>
                          <a:pt x="87044" y="45069"/>
                          <a:pt x="89166" y="52988"/>
                        </a:cubicBezTo>
                        <a:cubicBezTo>
                          <a:pt x="99985" y="93364"/>
                          <a:pt x="113673" y="169933"/>
                          <a:pt x="121100" y="168896"/>
                        </a:cubicBezTo>
                        <a:cubicBezTo>
                          <a:pt x="128527" y="167858"/>
                          <a:pt x="127078" y="70745"/>
                          <a:pt x="129806" y="19058"/>
                        </a:cubicBezTo>
                        <a:cubicBezTo>
                          <a:pt x="129806" y="8533"/>
                          <a:pt x="138338" y="0"/>
                          <a:pt x="148864" y="0"/>
                        </a:cubicBezTo>
                        <a:cubicBezTo>
                          <a:pt x="159390" y="0"/>
                          <a:pt x="167923" y="8533"/>
                          <a:pt x="167923" y="19058"/>
                        </a:cubicBezTo>
                        <a:cubicBezTo>
                          <a:pt x="167923" y="70577"/>
                          <a:pt x="160650" y="169997"/>
                          <a:pt x="167923" y="171004"/>
                        </a:cubicBezTo>
                        <a:cubicBezTo>
                          <a:pt x="175195" y="172011"/>
                          <a:pt x="197089" y="89996"/>
                          <a:pt x="211672" y="48186"/>
                        </a:cubicBezTo>
                        <a:cubicBezTo>
                          <a:pt x="214383" y="38067"/>
                          <a:pt x="224784" y="32061"/>
                          <a:pt x="234904" y="34773"/>
                        </a:cubicBezTo>
                        <a:cubicBezTo>
                          <a:pt x="245024" y="37485"/>
                          <a:pt x="251029" y="47886"/>
                          <a:pt x="248318" y="58006"/>
                        </a:cubicBezTo>
                        <a:cubicBezTo>
                          <a:pt x="237353" y="98926"/>
                          <a:pt x="223949" y="157475"/>
                          <a:pt x="220122" y="173980"/>
                        </a:cubicBezTo>
                        <a:cubicBezTo>
                          <a:pt x="216296" y="190484"/>
                          <a:pt x="210734" y="213676"/>
                          <a:pt x="231625" y="216555"/>
                        </a:cubicBezTo>
                        <a:cubicBezTo>
                          <a:pt x="239475" y="212535"/>
                          <a:pt x="262989" y="186584"/>
                          <a:pt x="278671" y="171598"/>
                        </a:cubicBezTo>
                        <a:cubicBezTo>
                          <a:pt x="287937" y="162331"/>
                          <a:pt x="302962" y="162331"/>
                          <a:pt x="312229" y="171598"/>
                        </a:cubicBezTo>
                        <a:lnTo>
                          <a:pt x="312228" y="171598"/>
                        </a:lnTo>
                        <a:cubicBezTo>
                          <a:pt x="321495" y="180865"/>
                          <a:pt x="321495" y="195890"/>
                          <a:pt x="312228" y="205156"/>
                        </a:cubicBezTo>
                        <a:lnTo>
                          <a:pt x="224657" y="298142"/>
                        </a:lnTo>
                        <a:cubicBezTo>
                          <a:pt x="220648" y="317731"/>
                          <a:pt x="209978" y="334893"/>
                          <a:pt x="195116" y="347158"/>
                        </a:cubicBezTo>
                        <a:lnTo>
                          <a:pt x="185724" y="35254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0" name="四角形: 上の 2 つの角を丸める 179">
                    <a:extLst>
                      <a:ext uri="{FF2B5EF4-FFF2-40B4-BE49-F238E27FC236}">
                        <a16:creationId xmlns:a16="http://schemas.microsoft.com/office/drawing/2014/main" id="{C0E272F0-7CCC-453C-A55B-C15A3C0B890F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5201022" y="2982104"/>
                    <a:ext cx="216836" cy="40824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00B050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151" name="グループ化 150">
              <a:extLst>
                <a:ext uri="{FF2B5EF4-FFF2-40B4-BE49-F238E27FC236}">
                  <a16:creationId xmlns:a16="http://schemas.microsoft.com/office/drawing/2014/main" id="{F24F3875-01AF-464F-887A-631D3599E182}"/>
                </a:ext>
              </a:extLst>
            </p:cNvPr>
            <p:cNvGrpSpPr/>
            <p:nvPr/>
          </p:nvGrpSpPr>
          <p:grpSpPr>
            <a:xfrm rot="20700000">
              <a:off x="4892976" y="4158262"/>
              <a:ext cx="864524" cy="878082"/>
              <a:chOff x="4404978" y="3904614"/>
              <a:chExt cx="817897" cy="830725"/>
            </a:xfrm>
          </p:grpSpPr>
          <p:grpSp>
            <p:nvGrpSpPr>
              <p:cNvPr id="158" name="グループ化 157">
                <a:extLst>
                  <a:ext uri="{FF2B5EF4-FFF2-40B4-BE49-F238E27FC236}">
                    <a16:creationId xmlns:a16="http://schemas.microsoft.com/office/drawing/2014/main" id="{F9716CF3-B1F4-4D7C-8C51-410030729420}"/>
                  </a:ext>
                </a:extLst>
              </p:cNvPr>
              <p:cNvGrpSpPr/>
              <p:nvPr/>
            </p:nvGrpSpPr>
            <p:grpSpPr>
              <a:xfrm rot="900000">
                <a:off x="4404978" y="3955521"/>
                <a:ext cx="771151" cy="779818"/>
                <a:chOff x="2117958" y="1118240"/>
                <a:chExt cx="771151" cy="779818"/>
              </a:xfrm>
            </p:grpSpPr>
            <p:sp>
              <p:nvSpPr>
                <p:cNvPr id="165" name="楕円 95">
                  <a:extLst>
                    <a:ext uri="{FF2B5EF4-FFF2-40B4-BE49-F238E27FC236}">
                      <a16:creationId xmlns:a16="http://schemas.microsoft.com/office/drawing/2014/main" id="{C42381A0-6B40-4CBD-ACEB-962EDDA5E1F5}"/>
                    </a:ext>
                  </a:extLst>
                </p:cNvPr>
                <p:cNvSpPr/>
                <p:nvPr/>
              </p:nvSpPr>
              <p:spPr>
                <a:xfrm rot="20700000">
                  <a:off x="2117958" y="1602295"/>
                  <a:ext cx="106747" cy="135820"/>
                </a:xfrm>
                <a:custGeom>
                  <a:avLst/>
                  <a:gdLst>
                    <a:gd name="connsiteX0" fmla="*/ 0 w 173074"/>
                    <a:gd name="connsiteY0" fmla="*/ 165790 h 331579"/>
                    <a:gd name="connsiteX1" fmla="*/ 86537 w 173074"/>
                    <a:gd name="connsiteY1" fmla="*/ 0 h 331579"/>
                    <a:gd name="connsiteX2" fmla="*/ 173074 w 173074"/>
                    <a:gd name="connsiteY2" fmla="*/ 165790 h 331579"/>
                    <a:gd name="connsiteX3" fmla="*/ 86537 w 173074"/>
                    <a:gd name="connsiteY3" fmla="*/ 331580 h 331579"/>
                    <a:gd name="connsiteX4" fmla="*/ 0 w 173074"/>
                    <a:gd name="connsiteY4" fmla="*/ 165790 h 331579"/>
                    <a:gd name="connsiteX0" fmla="*/ 0 w 173074"/>
                    <a:gd name="connsiteY0" fmla="*/ 165790 h 186514"/>
                    <a:gd name="connsiteX1" fmla="*/ 86537 w 173074"/>
                    <a:gd name="connsiteY1" fmla="*/ 0 h 186514"/>
                    <a:gd name="connsiteX2" fmla="*/ 173074 w 173074"/>
                    <a:gd name="connsiteY2" fmla="*/ 165790 h 186514"/>
                    <a:gd name="connsiteX3" fmla="*/ 0 w 173074"/>
                    <a:gd name="connsiteY3" fmla="*/ 165790 h 186514"/>
                    <a:gd name="connsiteX0" fmla="*/ 6831 w 179905"/>
                    <a:gd name="connsiteY0" fmla="*/ 165790 h 197941"/>
                    <a:gd name="connsiteX1" fmla="*/ 93368 w 179905"/>
                    <a:gd name="connsiteY1" fmla="*/ 0 h 197941"/>
                    <a:gd name="connsiteX2" fmla="*/ 179905 w 179905"/>
                    <a:gd name="connsiteY2" fmla="*/ 165790 h 197941"/>
                    <a:gd name="connsiteX3" fmla="*/ 6831 w 179905"/>
                    <a:gd name="connsiteY3" fmla="*/ 165790 h 197941"/>
                    <a:gd name="connsiteX0" fmla="*/ 477 w 173558"/>
                    <a:gd name="connsiteY0" fmla="*/ 203890 h 227056"/>
                    <a:gd name="connsiteX1" fmla="*/ 127495 w 173558"/>
                    <a:gd name="connsiteY1" fmla="*/ 0 h 227056"/>
                    <a:gd name="connsiteX2" fmla="*/ 173551 w 173558"/>
                    <a:gd name="connsiteY2" fmla="*/ 203890 h 227056"/>
                    <a:gd name="connsiteX3" fmla="*/ 477 w 173558"/>
                    <a:gd name="connsiteY3" fmla="*/ 203890 h 227056"/>
                    <a:gd name="connsiteX0" fmla="*/ 2534 w 175615"/>
                    <a:gd name="connsiteY0" fmla="*/ 203890 h 234288"/>
                    <a:gd name="connsiteX1" fmla="*/ 129552 w 175615"/>
                    <a:gd name="connsiteY1" fmla="*/ 0 h 234288"/>
                    <a:gd name="connsiteX2" fmla="*/ 175608 w 175615"/>
                    <a:gd name="connsiteY2" fmla="*/ 203890 h 234288"/>
                    <a:gd name="connsiteX3" fmla="*/ 2534 w 175615"/>
                    <a:gd name="connsiteY3" fmla="*/ 203890 h 234288"/>
                    <a:gd name="connsiteX0" fmla="*/ 2185 w 175259"/>
                    <a:gd name="connsiteY0" fmla="*/ 184035 h 224032"/>
                    <a:gd name="connsiteX1" fmla="*/ 129203 w 175259"/>
                    <a:gd name="connsiteY1" fmla="*/ 59 h 224032"/>
                    <a:gd name="connsiteX2" fmla="*/ 175259 w 175259"/>
                    <a:gd name="connsiteY2" fmla="*/ 203949 h 224032"/>
                    <a:gd name="connsiteX3" fmla="*/ 2185 w 175259"/>
                    <a:gd name="connsiteY3" fmla="*/ 184035 h 2240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75259" h="224032">
                      <a:moveTo>
                        <a:pt x="2185" y="184035"/>
                      </a:moveTo>
                      <a:cubicBezTo>
                        <a:pt x="-17397" y="132351"/>
                        <a:pt x="100357" y="-3260"/>
                        <a:pt x="129203" y="59"/>
                      </a:cubicBezTo>
                      <a:cubicBezTo>
                        <a:pt x="158049" y="3378"/>
                        <a:pt x="175259" y="112386"/>
                        <a:pt x="175259" y="203949"/>
                      </a:cubicBezTo>
                      <a:cubicBezTo>
                        <a:pt x="160836" y="231581"/>
                        <a:pt x="21767" y="235719"/>
                        <a:pt x="2185" y="184035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" name="フリーフォーム: 図形 165">
                  <a:extLst>
                    <a:ext uri="{FF2B5EF4-FFF2-40B4-BE49-F238E27FC236}">
                      <a16:creationId xmlns:a16="http://schemas.microsoft.com/office/drawing/2014/main" id="{DFE52362-8719-4D50-9A1B-32C2A31ADF35}"/>
                    </a:ext>
                  </a:extLst>
                </p:cNvPr>
                <p:cNvSpPr/>
                <p:nvPr/>
              </p:nvSpPr>
              <p:spPr>
                <a:xfrm rot="20700000">
                  <a:off x="2132261" y="1118240"/>
                  <a:ext cx="756848" cy="779818"/>
                </a:xfrm>
                <a:custGeom>
                  <a:avLst/>
                  <a:gdLst>
                    <a:gd name="connsiteX0" fmla="*/ 656151 w 841700"/>
                    <a:gd name="connsiteY0" fmla="*/ 75995 h 889954"/>
                    <a:gd name="connsiteX1" fmla="*/ 841700 w 841700"/>
                    <a:gd name="connsiteY1" fmla="*/ 444977 h 889954"/>
                    <a:gd name="connsiteX2" fmla="*/ 420850 w 841700"/>
                    <a:gd name="connsiteY2" fmla="*/ 889954 h 889954"/>
                    <a:gd name="connsiteX3" fmla="*/ 185549 w 841700"/>
                    <a:gd name="connsiteY3" fmla="*/ 813959 h 889954"/>
                    <a:gd name="connsiteX4" fmla="*/ 150185 w 841700"/>
                    <a:gd name="connsiteY4" fmla="*/ 783109 h 889954"/>
                    <a:gd name="connsiteX5" fmla="*/ 153951 w 841700"/>
                    <a:gd name="connsiteY5" fmla="*/ 776806 h 889954"/>
                    <a:gd name="connsiteX6" fmla="*/ 181520 w 841700"/>
                    <a:gd name="connsiteY6" fmla="*/ 654871 h 889954"/>
                    <a:gd name="connsiteX7" fmla="*/ 51907 w 841700"/>
                    <a:gd name="connsiteY7" fmla="*/ 654871 h 889954"/>
                    <a:gd name="connsiteX8" fmla="*/ 33072 w 841700"/>
                    <a:gd name="connsiteY8" fmla="*/ 618182 h 889954"/>
                    <a:gd name="connsiteX9" fmla="*/ 0 w 841700"/>
                    <a:gd name="connsiteY9" fmla="*/ 444977 h 889954"/>
                    <a:gd name="connsiteX10" fmla="*/ 420850 w 841700"/>
                    <a:gd name="connsiteY10" fmla="*/ 0 h 889954"/>
                    <a:gd name="connsiteX11" fmla="*/ 656151 w 841700"/>
                    <a:gd name="connsiteY11" fmla="*/ 75995 h 889954"/>
                    <a:gd name="connsiteX0" fmla="*/ 656151 w 841700"/>
                    <a:gd name="connsiteY0" fmla="*/ 75995 h 889954"/>
                    <a:gd name="connsiteX1" fmla="*/ 841700 w 841700"/>
                    <a:gd name="connsiteY1" fmla="*/ 444977 h 889954"/>
                    <a:gd name="connsiteX2" fmla="*/ 420850 w 841700"/>
                    <a:gd name="connsiteY2" fmla="*/ 889954 h 889954"/>
                    <a:gd name="connsiteX3" fmla="*/ 185549 w 841700"/>
                    <a:gd name="connsiteY3" fmla="*/ 813959 h 889954"/>
                    <a:gd name="connsiteX4" fmla="*/ 150185 w 841700"/>
                    <a:gd name="connsiteY4" fmla="*/ 783109 h 889954"/>
                    <a:gd name="connsiteX5" fmla="*/ 181520 w 841700"/>
                    <a:gd name="connsiteY5" fmla="*/ 654871 h 889954"/>
                    <a:gd name="connsiteX6" fmla="*/ 51907 w 841700"/>
                    <a:gd name="connsiteY6" fmla="*/ 654871 h 889954"/>
                    <a:gd name="connsiteX7" fmla="*/ 33072 w 841700"/>
                    <a:gd name="connsiteY7" fmla="*/ 618182 h 889954"/>
                    <a:gd name="connsiteX8" fmla="*/ 0 w 841700"/>
                    <a:gd name="connsiteY8" fmla="*/ 444977 h 889954"/>
                    <a:gd name="connsiteX9" fmla="*/ 420850 w 841700"/>
                    <a:gd name="connsiteY9" fmla="*/ 0 h 889954"/>
                    <a:gd name="connsiteX10" fmla="*/ 656151 w 841700"/>
                    <a:gd name="connsiteY10" fmla="*/ 75995 h 8899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41700" h="889954">
                      <a:moveTo>
                        <a:pt x="656151" y="75995"/>
                      </a:moveTo>
                      <a:cubicBezTo>
                        <a:pt x="768098" y="155961"/>
                        <a:pt x="841700" y="291381"/>
                        <a:pt x="841700" y="444977"/>
                      </a:cubicBezTo>
                      <a:cubicBezTo>
                        <a:pt x="841700" y="690731"/>
                        <a:pt x="653279" y="889954"/>
                        <a:pt x="420850" y="889954"/>
                      </a:cubicBezTo>
                      <a:cubicBezTo>
                        <a:pt x="333689" y="889954"/>
                        <a:pt x="252717" y="861938"/>
                        <a:pt x="185549" y="813959"/>
                      </a:cubicBezTo>
                      <a:lnTo>
                        <a:pt x="150185" y="783109"/>
                      </a:lnTo>
                      <a:lnTo>
                        <a:pt x="181520" y="654871"/>
                      </a:lnTo>
                      <a:lnTo>
                        <a:pt x="51907" y="654871"/>
                      </a:lnTo>
                      <a:lnTo>
                        <a:pt x="33072" y="618182"/>
                      </a:lnTo>
                      <a:cubicBezTo>
                        <a:pt x="11776" y="564946"/>
                        <a:pt x="0" y="506416"/>
                        <a:pt x="0" y="444977"/>
                      </a:cubicBezTo>
                      <a:cubicBezTo>
                        <a:pt x="0" y="199223"/>
                        <a:pt x="188421" y="0"/>
                        <a:pt x="420850" y="0"/>
                      </a:cubicBezTo>
                      <a:cubicBezTo>
                        <a:pt x="508011" y="0"/>
                        <a:pt x="588983" y="28016"/>
                        <a:pt x="656151" y="75995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" name="楕円 166">
                  <a:extLst>
                    <a:ext uri="{FF2B5EF4-FFF2-40B4-BE49-F238E27FC236}">
                      <a16:creationId xmlns:a16="http://schemas.microsoft.com/office/drawing/2014/main" id="{04A07086-4E1C-4177-BA14-87BD162A3C58}"/>
                    </a:ext>
                  </a:extLst>
                </p:cNvPr>
                <p:cNvSpPr/>
                <p:nvPr/>
              </p:nvSpPr>
              <p:spPr>
                <a:xfrm rot="20700000">
                  <a:off x="2204580" y="1509773"/>
                  <a:ext cx="55294" cy="108834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CB7FE08F-B955-433B-AFA8-FE782EB9A3E8}"/>
                  </a:ext>
                </a:extLst>
              </p:cNvPr>
              <p:cNvSpPr/>
              <p:nvPr/>
            </p:nvSpPr>
            <p:spPr>
              <a:xfrm>
                <a:off x="4436330" y="3904614"/>
                <a:ext cx="786545" cy="517116"/>
              </a:xfrm>
              <a:custGeom>
                <a:avLst/>
                <a:gdLst>
                  <a:gd name="connsiteX0" fmla="*/ 347439 w 786545"/>
                  <a:gd name="connsiteY0" fmla="*/ 0 h 517116"/>
                  <a:gd name="connsiteX1" fmla="*/ 383952 w 786545"/>
                  <a:gd name="connsiteY1" fmla="*/ 3611 h 517116"/>
                  <a:gd name="connsiteX2" fmla="*/ 420464 w 786545"/>
                  <a:gd name="connsiteY2" fmla="*/ 0 h 517116"/>
                  <a:gd name="connsiteX3" fmla="*/ 786545 w 786545"/>
                  <a:gd name="connsiteY3" fmla="*/ 359093 h 517116"/>
                  <a:gd name="connsiteX4" fmla="*/ 764331 w 786545"/>
                  <a:gd name="connsiteY4" fmla="*/ 482562 h 517116"/>
                  <a:gd name="connsiteX5" fmla="*/ 752901 w 786545"/>
                  <a:gd name="connsiteY5" fmla="*/ 506596 h 517116"/>
                  <a:gd name="connsiteX6" fmla="*/ 730678 w 786545"/>
                  <a:gd name="connsiteY6" fmla="*/ 502843 h 517116"/>
                  <a:gd name="connsiteX7" fmla="*/ 635082 w 786545"/>
                  <a:gd name="connsiteY7" fmla="*/ 497601 h 517116"/>
                  <a:gd name="connsiteX8" fmla="*/ 539487 w 786545"/>
                  <a:gd name="connsiteY8" fmla="*/ 502843 h 517116"/>
                  <a:gd name="connsiteX9" fmla="*/ 454965 w 786545"/>
                  <a:gd name="connsiteY9" fmla="*/ 517116 h 517116"/>
                  <a:gd name="connsiteX10" fmla="*/ 448789 w 786545"/>
                  <a:gd name="connsiteY10" fmla="*/ 446966 h 517116"/>
                  <a:gd name="connsiteX11" fmla="*/ 421871 w 786545"/>
                  <a:gd name="connsiteY11" fmla="*/ 325950 h 517116"/>
                  <a:gd name="connsiteX12" fmla="*/ 414619 w 786545"/>
                  <a:gd name="connsiteY12" fmla="*/ 313660 h 517116"/>
                  <a:gd name="connsiteX13" fmla="*/ 416357 w 786545"/>
                  <a:gd name="connsiteY13" fmla="*/ 309453 h 517116"/>
                  <a:gd name="connsiteX14" fmla="*/ 82338 w 786545"/>
                  <a:gd name="connsiteY14" fmla="*/ 248271 h 517116"/>
                  <a:gd name="connsiteX15" fmla="*/ 0 w 786545"/>
                  <a:gd name="connsiteY15" fmla="*/ 251316 h 517116"/>
                  <a:gd name="connsiteX16" fmla="*/ 10127 w 786545"/>
                  <a:gd name="connsiteY16" fmla="*/ 219318 h 517116"/>
                  <a:gd name="connsiteX17" fmla="*/ 347439 w 786545"/>
                  <a:gd name="connsiteY17" fmla="*/ 0 h 517116"/>
                  <a:gd name="connsiteX0" fmla="*/ 347439 w 786545"/>
                  <a:gd name="connsiteY0" fmla="*/ 0 h 517116"/>
                  <a:gd name="connsiteX1" fmla="*/ 383952 w 786545"/>
                  <a:gd name="connsiteY1" fmla="*/ 3611 h 517116"/>
                  <a:gd name="connsiteX2" fmla="*/ 420464 w 786545"/>
                  <a:gd name="connsiteY2" fmla="*/ 0 h 517116"/>
                  <a:gd name="connsiteX3" fmla="*/ 786545 w 786545"/>
                  <a:gd name="connsiteY3" fmla="*/ 359093 h 517116"/>
                  <a:gd name="connsiteX4" fmla="*/ 764331 w 786545"/>
                  <a:gd name="connsiteY4" fmla="*/ 482562 h 517116"/>
                  <a:gd name="connsiteX5" fmla="*/ 752901 w 786545"/>
                  <a:gd name="connsiteY5" fmla="*/ 506596 h 517116"/>
                  <a:gd name="connsiteX6" fmla="*/ 730678 w 786545"/>
                  <a:gd name="connsiteY6" fmla="*/ 502843 h 517116"/>
                  <a:gd name="connsiteX7" fmla="*/ 635082 w 786545"/>
                  <a:gd name="connsiteY7" fmla="*/ 497601 h 517116"/>
                  <a:gd name="connsiteX8" fmla="*/ 539487 w 786545"/>
                  <a:gd name="connsiteY8" fmla="*/ 502843 h 517116"/>
                  <a:gd name="connsiteX9" fmla="*/ 454965 w 786545"/>
                  <a:gd name="connsiteY9" fmla="*/ 517116 h 517116"/>
                  <a:gd name="connsiteX10" fmla="*/ 448789 w 786545"/>
                  <a:gd name="connsiteY10" fmla="*/ 446966 h 517116"/>
                  <a:gd name="connsiteX11" fmla="*/ 421871 w 786545"/>
                  <a:gd name="connsiteY11" fmla="*/ 325950 h 517116"/>
                  <a:gd name="connsiteX12" fmla="*/ 414619 w 786545"/>
                  <a:gd name="connsiteY12" fmla="*/ 313660 h 517116"/>
                  <a:gd name="connsiteX13" fmla="*/ 82338 w 786545"/>
                  <a:gd name="connsiteY13" fmla="*/ 248271 h 517116"/>
                  <a:gd name="connsiteX14" fmla="*/ 0 w 786545"/>
                  <a:gd name="connsiteY14" fmla="*/ 251316 h 517116"/>
                  <a:gd name="connsiteX15" fmla="*/ 10127 w 786545"/>
                  <a:gd name="connsiteY15" fmla="*/ 219318 h 517116"/>
                  <a:gd name="connsiteX16" fmla="*/ 347439 w 786545"/>
                  <a:gd name="connsiteY16" fmla="*/ 0 h 517116"/>
                  <a:gd name="connsiteX0" fmla="*/ 347439 w 786545"/>
                  <a:gd name="connsiteY0" fmla="*/ 0 h 517116"/>
                  <a:gd name="connsiteX1" fmla="*/ 383952 w 786545"/>
                  <a:gd name="connsiteY1" fmla="*/ 3611 h 517116"/>
                  <a:gd name="connsiteX2" fmla="*/ 420464 w 786545"/>
                  <a:gd name="connsiteY2" fmla="*/ 0 h 517116"/>
                  <a:gd name="connsiteX3" fmla="*/ 786545 w 786545"/>
                  <a:gd name="connsiteY3" fmla="*/ 359093 h 517116"/>
                  <a:gd name="connsiteX4" fmla="*/ 764331 w 786545"/>
                  <a:gd name="connsiteY4" fmla="*/ 482562 h 517116"/>
                  <a:gd name="connsiteX5" fmla="*/ 752901 w 786545"/>
                  <a:gd name="connsiteY5" fmla="*/ 506596 h 517116"/>
                  <a:gd name="connsiteX6" fmla="*/ 730678 w 786545"/>
                  <a:gd name="connsiteY6" fmla="*/ 502843 h 517116"/>
                  <a:gd name="connsiteX7" fmla="*/ 635082 w 786545"/>
                  <a:gd name="connsiteY7" fmla="*/ 497601 h 517116"/>
                  <a:gd name="connsiteX8" fmla="*/ 539487 w 786545"/>
                  <a:gd name="connsiteY8" fmla="*/ 502843 h 517116"/>
                  <a:gd name="connsiteX9" fmla="*/ 454965 w 786545"/>
                  <a:gd name="connsiteY9" fmla="*/ 517116 h 517116"/>
                  <a:gd name="connsiteX10" fmla="*/ 448789 w 786545"/>
                  <a:gd name="connsiteY10" fmla="*/ 446966 h 517116"/>
                  <a:gd name="connsiteX11" fmla="*/ 421871 w 786545"/>
                  <a:gd name="connsiteY11" fmla="*/ 325950 h 517116"/>
                  <a:gd name="connsiteX12" fmla="*/ 82338 w 786545"/>
                  <a:gd name="connsiteY12" fmla="*/ 248271 h 517116"/>
                  <a:gd name="connsiteX13" fmla="*/ 0 w 786545"/>
                  <a:gd name="connsiteY13" fmla="*/ 251316 h 517116"/>
                  <a:gd name="connsiteX14" fmla="*/ 10127 w 786545"/>
                  <a:gd name="connsiteY14" fmla="*/ 219318 h 517116"/>
                  <a:gd name="connsiteX15" fmla="*/ 347439 w 786545"/>
                  <a:gd name="connsiteY15" fmla="*/ 0 h 517116"/>
                  <a:gd name="connsiteX0" fmla="*/ 347439 w 786545"/>
                  <a:gd name="connsiteY0" fmla="*/ 0 h 517116"/>
                  <a:gd name="connsiteX1" fmla="*/ 383952 w 786545"/>
                  <a:gd name="connsiteY1" fmla="*/ 3611 h 517116"/>
                  <a:gd name="connsiteX2" fmla="*/ 420464 w 786545"/>
                  <a:gd name="connsiteY2" fmla="*/ 0 h 517116"/>
                  <a:gd name="connsiteX3" fmla="*/ 786545 w 786545"/>
                  <a:gd name="connsiteY3" fmla="*/ 359093 h 517116"/>
                  <a:gd name="connsiteX4" fmla="*/ 764331 w 786545"/>
                  <a:gd name="connsiteY4" fmla="*/ 482562 h 517116"/>
                  <a:gd name="connsiteX5" fmla="*/ 752901 w 786545"/>
                  <a:gd name="connsiteY5" fmla="*/ 506596 h 517116"/>
                  <a:gd name="connsiteX6" fmla="*/ 730678 w 786545"/>
                  <a:gd name="connsiteY6" fmla="*/ 502843 h 517116"/>
                  <a:gd name="connsiteX7" fmla="*/ 635082 w 786545"/>
                  <a:gd name="connsiteY7" fmla="*/ 497601 h 517116"/>
                  <a:gd name="connsiteX8" fmla="*/ 539487 w 786545"/>
                  <a:gd name="connsiteY8" fmla="*/ 502843 h 517116"/>
                  <a:gd name="connsiteX9" fmla="*/ 454965 w 786545"/>
                  <a:gd name="connsiteY9" fmla="*/ 517116 h 517116"/>
                  <a:gd name="connsiteX10" fmla="*/ 448789 w 786545"/>
                  <a:gd name="connsiteY10" fmla="*/ 446966 h 517116"/>
                  <a:gd name="connsiteX11" fmla="*/ 421871 w 786545"/>
                  <a:gd name="connsiteY11" fmla="*/ 325950 h 517116"/>
                  <a:gd name="connsiteX12" fmla="*/ 82338 w 786545"/>
                  <a:gd name="connsiteY12" fmla="*/ 248271 h 517116"/>
                  <a:gd name="connsiteX13" fmla="*/ 0 w 786545"/>
                  <a:gd name="connsiteY13" fmla="*/ 251316 h 517116"/>
                  <a:gd name="connsiteX14" fmla="*/ 10127 w 786545"/>
                  <a:gd name="connsiteY14" fmla="*/ 219318 h 517116"/>
                  <a:gd name="connsiteX15" fmla="*/ 347439 w 786545"/>
                  <a:gd name="connsiteY15" fmla="*/ 0 h 517116"/>
                  <a:gd name="connsiteX0" fmla="*/ 347439 w 786545"/>
                  <a:gd name="connsiteY0" fmla="*/ 0 h 517116"/>
                  <a:gd name="connsiteX1" fmla="*/ 383952 w 786545"/>
                  <a:gd name="connsiteY1" fmla="*/ 3611 h 517116"/>
                  <a:gd name="connsiteX2" fmla="*/ 420464 w 786545"/>
                  <a:gd name="connsiteY2" fmla="*/ 0 h 517116"/>
                  <a:gd name="connsiteX3" fmla="*/ 786545 w 786545"/>
                  <a:gd name="connsiteY3" fmla="*/ 359093 h 517116"/>
                  <a:gd name="connsiteX4" fmla="*/ 764331 w 786545"/>
                  <a:gd name="connsiteY4" fmla="*/ 482562 h 517116"/>
                  <a:gd name="connsiteX5" fmla="*/ 752901 w 786545"/>
                  <a:gd name="connsiteY5" fmla="*/ 506596 h 517116"/>
                  <a:gd name="connsiteX6" fmla="*/ 730678 w 786545"/>
                  <a:gd name="connsiteY6" fmla="*/ 502843 h 517116"/>
                  <a:gd name="connsiteX7" fmla="*/ 635082 w 786545"/>
                  <a:gd name="connsiteY7" fmla="*/ 497601 h 517116"/>
                  <a:gd name="connsiteX8" fmla="*/ 539487 w 786545"/>
                  <a:gd name="connsiteY8" fmla="*/ 502843 h 517116"/>
                  <a:gd name="connsiteX9" fmla="*/ 454965 w 786545"/>
                  <a:gd name="connsiteY9" fmla="*/ 517116 h 517116"/>
                  <a:gd name="connsiteX10" fmla="*/ 448789 w 786545"/>
                  <a:gd name="connsiteY10" fmla="*/ 446966 h 517116"/>
                  <a:gd name="connsiteX11" fmla="*/ 421871 w 786545"/>
                  <a:gd name="connsiteY11" fmla="*/ 325950 h 517116"/>
                  <a:gd name="connsiteX12" fmla="*/ 82338 w 786545"/>
                  <a:gd name="connsiteY12" fmla="*/ 248271 h 517116"/>
                  <a:gd name="connsiteX13" fmla="*/ 0 w 786545"/>
                  <a:gd name="connsiteY13" fmla="*/ 251316 h 517116"/>
                  <a:gd name="connsiteX14" fmla="*/ 10127 w 786545"/>
                  <a:gd name="connsiteY14" fmla="*/ 219318 h 517116"/>
                  <a:gd name="connsiteX15" fmla="*/ 347439 w 786545"/>
                  <a:gd name="connsiteY15" fmla="*/ 0 h 517116"/>
                  <a:gd name="connsiteX0" fmla="*/ 347439 w 786545"/>
                  <a:gd name="connsiteY0" fmla="*/ 0 h 517116"/>
                  <a:gd name="connsiteX1" fmla="*/ 383952 w 786545"/>
                  <a:gd name="connsiteY1" fmla="*/ 3611 h 517116"/>
                  <a:gd name="connsiteX2" fmla="*/ 420464 w 786545"/>
                  <a:gd name="connsiteY2" fmla="*/ 0 h 517116"/>
                  <a:gd name="connsiteX3" fmla="*/ 786545 w 786545"/>
                  <a:gd name="connsiteY3" fmla="*/ 359093 h 517116"/>
                  <a:gd name="connsiteX4" fmla="*/ 764331 w 786545"/>
                  <a:gd name="connsiteY4" fmla="*/ 482562 h 517116"/>
                  <a:gd name="connsiteX5" fmla="*/ 752901 w 786545"/>
                  <a:gd name="connsiteY5" fmla="*/ 506596 h 517116"/>
                  <a:gd name="connsiteX6" fmla="*/ 730678 w 786545"/>
                  <a:gd name="connsiteY6" fmla="*/ 502843 h 517116"/>
                  <a:gd name="connsiteX7" fmla="*/ 635082 w 786545"/>
                  <a:gd name="connsiteY7" fmla="*/ 497601 h 517116"/>
                  <a:gd name="connsiteX8" fmla="*/ 539487 w 786545"/>
                  <a:gd name="connsiteY8" fmla="*/ 502843 h 517116"/>
                  <a:gd name="connsiteX9" fmla="*/ 454965 w 786545"/>
                  <a:gd name="connsiteY9" fmla="*/ 517116 h 517116"/>
                  <a:gd name="connsiteX10" fmla="*/ 448789 w 786545"/>
                  <a:gd name="connsiteY10" fmla="*/ 446966 h 517116"/>
                  <a:gd name="connsiteX11" fmla="*/ 409965 w 786545"/>
                  <a:gd name="connsiteY11" fmla="*/ 359287 h 517116"/>
                  <a:gd name="connsiteX12" fmla="*/ 82338 w 786545"/>
                  <a:gd name="connsiteY12" fmla="*/ 248271 h 517116"/>
                  <a:gd name="connsiteX13" fmla="*/ 0 w 786545"/>
                  <a:gd name="connsiteY13" fmla="*/ 251316 h 517116"/>
                  <a:gd name="connsiteX14" fmla="*/ 10127 w 786545"/>
                  <a:gd name="connsiteY14" fmla="*/ 219318 h 517116"/>
                  <a:gd name="connsiteX15" fmla="*/ 347439 w 786545"/>
                  <a:gd name="connsiteY15" fmla="*/ 0 h 517116"/>
                  <a:gd name="connsiteX0" fmla="*/ 347439 w 786545"/>
                  <a:gd name="connsiteY0" fmla="*/ 0 h 517116"/>
                  <a:gd name="connsiteX1" fmla="*/ 383952 w 786545"/>
                  <a:gd name="connsiteY1" fmla="*/ 3611 h 517116"/>
                  <a:gd name="connsiteX2" fmla="*/ 420464 w 786545"/>
                  <a:gd name="connsiteY2" fmla="*/ 0 h 517116"/>
                  <a:gd name="connsiteX3" fmla="*/ 786545 w 786545"/>
                  <a:gd name="connsiteY3" fmla="*/ 359093 h 517116"/>
                  <a:gd name="connsiteX4" fmla="*/ 764331 w 786545"/>
                  <a:gd name="connsiteY4" fmla="*/ 482562 h 517116"/>
                  <a:gd name="connsiteX5" fmla="*/ 752901 w 786545"/>
                  <a:gd name="connsiteY5" fmla="*/ 506596 h 517116"/>
                  <a:gd name="connsiteX6" fmla="*/ 730678 w 786545"/>
                  <a:gd name="connsiteY6" fmla="*/ 502843 h 517116"/>
                  <a:gd name="connsiteX7" fmla="*/ 635082 w 786545"/>
                  <a:gd name="connsiteY7" fmla="*/ 497601 h 517116"/>
                  <a:gd name="connsiteX8" fmla="*/ 539487 w 786545"/>
                  <a:gd name="connsiteY8" fmla="*/ 502843 h 517116"/>
                  <a:gd name="connsiteX9" fmla="*/ 454965 w 786545"/>
                  <a:gd name="connsiteY9" fmla="*/ 517116 h 517116"/>
                  <a:gd name="connsiteX10" fmla="*/ 448789 w 786545"/>
                  <a:gd name="connsiteY10" fmla="*/ 446966 h 517116"/>
                  <a:gd name="connsiteX11" fmla="*/ 409965 w 786545"/>
                  <a:gd name="connsiteY11" fmla="*/ 359287 h 517116"/>
                  <a:gd name="connsiteX12" fmla="*/ 82338 w 786545"/>
                  <a:gd name="connsiteY12" fmla="*/ 248271 h 517116"/>
                  <a:gd name="connsiteX13" fmla="*/ 0 w 786545"/>
                  <a:gd name="connsiteY13" fmla="*/ 251316 h 517116"/>
                  <a:gd name="connsiteX14" fmla="*/ 10127 w 786545"/>
                  <a:gd name="connsiteY14" fmla="*/ 219318 h 517116"/>
                  <a:gd name="connsiteX15" fmla="*/ 347439 w 786545"/>
                  <a:gd name="connsiteY15" fmla="*/ 0 h 517116"/>
                  <a:gd name="connsiteX0" fmla="*/ 347439 w 786545"/>
                  <a:gd name="connsiteY0" fmla="*/ 0 h 517116"/>
                  <a:gd name="connsiteX1" fmla="*/ 383952 w 786545"/>
                  <a:gd name="connsiteY1" fmla="*/ 3611 h 517116"/>
                  <a:gd name="connsiteX2" fmla="*/ 420464 w 786545"/>
                  <a:gd name="connsiteY2" fmla="*/ 0 h 517116"/>
                  <a:gd name="connsiteX3" fmla="*/ 786545 w 786545"/>
                  <a:gd name="connsiteY3" fmla="*/ 359093 h 517116"/>
                  <a:gd name="connsiteX4" fmla="*/ 764331 w 786545"/>
                  <a:gd name="connsiteY4" fmla="*/ 482562 h 517116"/>
                  <a:gd name="connsiteX5" fmla="*/ 752901 w 786545"/>
                  <a:gd name="connsiteY5" fmla="*/ 506596 h 517116"/>
                  <a:gd name="connsiteX6" fmla="*/ 730678 w 786545"/>
                  <a:gd name="connsiteY6" fmla="*/ 502843 h 517116"/>
                  <a:gd name="connsiteX7" fmla="*/ 635082 w 786545"/>
                  <a:gd name="connsiteY7" fmla="*/ 497601 h 517116"/>
                  <a:gd name="connsiteX8" fmla="*/ 539487 w 786545"/>
                  <a:gd name="connsiteY8" fmla="*/ 502843 h 517116"/>
                  <a:gd name="connsiteX9" fmla="*/ 454965 w 786545"/>
                  <a:gd name="connsiteY9" fmla="*/ 517116 h 517116"/>
                  <a:gd name="connsiteX10" fmla="*/ 448789 w 786545"/>
                  <a:gd name="connsiteY10" fmla="*/ 446966 h 517116"/>
                  <a:gd name="connsiteX11" fmla="*/ 409965 w 786545"/>
                  <a:gd name="connsiteY11" fmla="*/ 359287 h 517116"/>
                  <a:gd name="connsiteX12" fmla="*/ 82338 w 786545"/>
                  <a:gd name="connsiteY12" fmla="*/ 248271 h 517116"/>
                  <a:gd name="connsiteX13" fmla="*/ 0 w 786545"/>
                  <a:gd name="connsiteY13" fmla="*/ 251316 h 517116"/>
                  <a:gd name="connsiteX14" fmla="*/ 10127 w 786545"/>
                  <a:gd name="connsiteY14" fmla="*/ 219318 h 517116"/>
                  <a:gd name="connsiteX15" fmla="*/ 347439 w 786545"/>
                  <a:gd name="connsiteY15" fmla="*/ 0 h 5171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86545" h="517116">
                    <a:moveTo>
                      <a:pt x="347439" y="0"/>
                    </a:moveTo>
                    <a:lnTo>
                      <a:pt x="383952" y="3611"/>
                    </a:lnTo>
                    <a:lnTo>
                      <a:pt x="420464" y="0"/>
                    </a:lnTo>
                    <a:cubicBezTo>
                      <a:pt x="622645" y="0"/>
                      <a:pt x="786545" y="160771"/>
                      <a:pt x="786545" y="359093"/>
                    </a:cubicBezTo>
                    <a:cubicBezTo>
                      <a:pt x="786545" y="402476"/>
                      <a:pt x="778702" y="444062"/>
                      <a:pt x="764331" y="482562"/>
                    </a:cubicBezTo>
                    <a:lnTo>
                      <a:pt x="752901" y="506596"/>
                    </a:lnTo>
                    <a:lnTo>
                      <a:pt x="730678" y="502843"/>
                    </a:lnTo>
                    <a:cubicBezTo>
                      <a:pt x="699799" y="499406"/>
                      <a:pt x="667828" y="497601"/>
                      <a:pt x="635082" y="497601"/>
                    </a:cubicBezTo>
                    <a:cubicBezTo>
                      <a:pt x="602336" y="497601"/>
                      <a:pt x="570365" y="499406"/>
                      <a:pt x="539487" y="502843"/>
                    </a:cubicBezTo>
                    <a:lnTo>
                      <a:pt x="454965" y="517116"/>
                    </a:lnTo>
                    <a:lnTo>
                      <a:pt x="448789" y="446966"/>
                    </a:lnTo>
                    <a:cubicBezTo>
                      <a:pt x="442192" y="393657"/>
                      <a:pt x="430470" y="377496"/>
                      <a:pt x="409965" y="359287"/>
                    </a:cubicBezTo>
                    <a:cubicBezTo>
                      <a:pt x="389460" y="341078"/>
                      <a:pt x="341566" y="239239"/>
                      <a:pt x="82338" y="248271"/>
                    </a:cubicBezTo>
                    <a:lnTo>
                      <a:pt x="0" y="251316"/>
                    </a:lnTo>
                    <a:lnTo>
                      <a:pt x="10127" y="219318"/>
                    </a:lnTo>
                    <a:cubicBezTo>
                      <a:pt x="65701" y="90434"/>
                      <a:pt x="195803" y="0"/>
                      <a:pt x="34743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0" name="グループ化 159">
                <a:extLst>
                  <a:ext uri="{FF2B5EF4-FFF2-40B4-BE49-F238E27FC236}">
                    <a16:creationId xmlns:a16="http://schemas.microsoft.com/office/drawing/2014/main" id="{F9CC4AAC-795C-4892-966A-CFEA538E5D08}"/>
                  </a:ext>
                </a:extLst>
              </p:cNvPr>
              <p:cNvGrpSpPr/>
              <p:nvPr/>
            </p:nvGrpSpPr>
            <p:grpSpPr>
              <a:xfrm>
                <a:off x="4817105" y="4248150"/>
                <a:ext cx="145096" cy="208240"/>
                <a:chOff x="2006636" y="4219958"/>
                <a:chExt cx="184384" cy="264624"/>
              </a:xfrm>
            </p:grpSpPr>
            <p:sp>
              <p:nvSpPr>
                <p:cNvPr id="163" name="フリーフォーム: 図形 162">
                  <a:extLst>
                    <a:ext uri="{FF2B5EF4-FFF2-40B4-BE49-F238E27FC236}">
                      <a16:creationId xmlns:a16="http://schemas.microsoft.com/office/drawing/2014/main" id="{EC979341-FECC-469B-9A22-FB80168DBB04}"/>
                    </a:ext>
                  </a:extLst>
                </p:cNvPr>
                <p:cNvSpPr/>
                <p:nvPr/>
              </p:nvSpPr>
              <p:spPr>
                <a:xfrm>
                  <a:off x="2006636" y="4219958"/>
                  <a:ext cx="184384" cy="264624"/>
                </a:xfrm>
                <a:custGeom>
                  <a:avLst/>
                  <a:gdLst>
                    <a:gd name="connsiteX0" fmla="*/ 182562 w 452437"/>
                    <a:gd name="connsiteY0" fmla="*/ 0 h 595356"/>
                    <a:gd name="connsiteX1" fmla="*/ 452437 w 452437"/>
                    <a:gd name="connsiteY1" fmla="*/ 297678 h 595356"/>
                    <a:gd name="connsiteX2" fmla="*/ 182562 w 452437"/>
                    <a:gd name="connsiteY2" fmla="*/ 595356 h 595356"/>
                    <a:gd name="connsiteX3" fmla="*/ 31672 w 452437"/>
                    <a:gd name="connsiteY3" fmla="*/ 544517 h 595356"/>
                    <a:gd name="connsiteX4" fmla="*/ 0 w 452437"/>
                    <a:gd name="connsiteY4" fmla="*/ 515693 h 595356"/>
                    <a:gd name="connsiteX5" fmla="*/ 8268 w 452437"/>
                    <a:gd name="connsiteY5" fmla="*/ 508168 h 595356"/>
                    <a:gd name="connsiteX6" fmla="*/ 87312 w 452437"/>
                    <a:gd name="connsiteY6" fmla="*/ 297678 h 595356"/>
                    <a:gd name="connsiteX7" fmla="*/ 8268 w 452437"/>
                    <a:gd name="connsiteY7" fmla="*/ 87188 h 595356"/>
                    <a:gd name="connsiteX8" fmla="*/ 0 w 452437"/>
                    <a:gd name="connsiteY8" fmla="*/ 79663 h 595356"/>
                    <a:gd name="connsiteX9" fmla="*/ 31672 w 452437"/>
                    <a:gd name="connsiteY9" fmla="*/ 50839 h 595356"/>
                    <a:gd name="connsiteX10" fmla="*/ 182562 w 452437"/>
                    <a:gd name="connsiteY10" fmla="*/ 0 h 595356"/>
                    <a:gd name="connsiteX0" fmla="*/ 87312 w 452437"/>
                    <a:gd name="connsiteY0" fmla="*/ 297678 h 595356"/>
                    <a:gd name="connsiteX1" fmla="*/ 8268 w 452437"/>
                    <a:gd name="connsiteY1" fmla="*/ 87188 h 595356"/>
                    <a:gd name="connsiteX2" fmla="*/ 0 w 452437"/>
                    <a:gd name="connsiteY2" fmla="*/ 79663 h 595356"/>
                    <a:gd name="connsiteX3" fmla="*/ 31672 w 452437"/>
                    <a:gd name="connsiteY3" fmla="*/ 50839 h 595356"/>
                    <a:gd name="connsiteX4" fmla="*/ 182562 w 452437"/>
                    <a:gd name="connsiteY4" fmla="*/ 0 h 595356"/>
                    <a:gd name="connsiteX5" fmla="*/ 452437 w 452437"/>
                    <a:gd name="connsiteY5" fmla="*/ 297678 h 595356"/>
                    <a:gd name="connsiteX6" fmla="*/ 182562 w 452437"/>
                    <a:gd name="connsiteY6" fmla="*/ 595356 h 595356"/>
                    <a:gd name="connsiteX7" fmla="*/ 31672 w 452437"/>
                    <a:gd name="connsiteY7" fmla="*/ 544517 h 595356"/>
                    <a:gd name="connsiteX8" fmla="*/ 0 w 452437"/>
                    <a:gd name="connsiteY8" fmla="*/ 515693 h 595356"/>
                    <a:gd name="connsiteX9" fmla="*/ 8268 w 452437"/>
                    <a:gd name="connsiteY9" fmla="*/ 508168 h 595356"/>
                    <a:gd name="connsiteX10" fmla="*/ 178752 w 452437"/>
                    <a:gd name="connsiteY10" fmla="*/ 389118 h 595356"/>
                    <a:gd name="connsiteX0" fmla="*/ 87312 w 452437"/>
                    <a:gd name="connsiteY0" fmla="*/ 297678 h 595356"/>
                    <a:gd name="connsiteX1" fmla="*/ 8268 w 452437"/>
                    <a:gd name="connsiteY1" fmla="*/ 87188 h 595356"/>
                    <a:gd name="connsiteX2" fmla="*/ 0 w 452437"/>
                    <a:gd name="connsiteY2" fmla="*/ 79663 h 595356"/>
                    <a:gd name="connsiteX3" fmla="*/ 31672 w 452437"/>
                    <a:gd name="connsiteY3" fmla="*/ 50839 h 595356"/>
                    <a:gd name="connsiteX4" fmla="*/ 182562 w 452437"/>
                    <a:gd name="connsiteY4" fmla="*/ 0 h 595356"/>
                    <a:gd name="connsiteX5" fmla="*/ 452437 w 452437"/>
                    <a:gd name="connsiteY5" fmla="*/ 297678 h 595356"/>
                    <a:gd name="connsiteX6" fmla="*/ 182562 w 452437"/>
                    <a:gd name="connsiteY6" fmla="*/ 595356 h 595356"/>
                    <a:gd name="connsiteX7" fmla="*/ 31672 w 452437"/>
                    <a:gd name="connsiteY7" fmla="*/ 544517 h 595356"/>
                    <a:gd name="connsiteX8" fmla="*/ 0 w 452437"/>
                    <a:gd name="connsiteY8" fmla="*/ 515693 h 595356"/>
                    <a:gd name="connsiteX9" fmla="*/ 8268 w 452437"/>
                    <a:gd name="connsiteY9" fmla="*/ 508168 h 595356"/>
                    <a:gd name="connsiteX0" fmla="*/ 8268 w 452437"/>
                    <a:gd name="connsiteY0" fmla="*/ 87188 h 595356"/>
                    <a:gd name="connsiteX1" fmla="*/ 0 w 452437"/>
                    <a:gd name="connsiteY1" fmla="*/ 79663 h 595356"/>
                    <a:gd name="connsiteX2" fmla="*/ 31672 w 452437"/>
                    <a:gd name="connsiteY2" fmla="*/ 50839 h 595356"/>
                    <a:gd name="connsiteX3" fmla="*/ 182562 w 452437"/>
                    <a:gd name="connsiteY3" fmla="*/ 0 h 595356"/>
                    <a:gd name="connsiteX4" fmla="*/ 452437 w 452437"/>
                    <a:gd name="connsiteY4" fmla="*/ 297678 h 595356"/>
                    <a:gd name="connsiteX5" fmla="*/ 182562 w 452437"/>
                    <a:gd name="connsiteY5" fmla="*/ 595356 h 595356"/>
                    <a:gd name="connsiteX6" fmla="*/ 31672 w 452437"/>
                    <a:gd name="connsiteY6" fmla="*/ 544517 h 595356"/>
                    <a:gd name="connsiteX7" fmla="*/ 0 w 452437"/>
                    <a:gd name="connsiteY7" fmla="*/ 515693 h 595356"/>
                    <a:gd name="connsiteX8" fmla="*/ 8268 w 452437"/>
                    <a:gd name="connsiteY8" fmla="*/ 508168 h 595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2437" h="595356">
                      <a:moveTo>
                        <a:pt x="8268" y="87188"/>
                      </a:moveTo>
                      <a:lnTo>
                        <a:pt x="0" y="79663"/>
                      </a:lnTo>
                      <a:lnTo>
                        <a:pt x="31672" y="50839"/>
                      </a:lnTo>
                      <a:cubicBezTo>
                        <a:pt x="74745" y="18742"/>
                        <a:pt x="126669" y="0"/>
                        <a:pt x="182562" y="0"/>
                      </a:cubicBezTo>
                      <a:cubicBezTo>
                        <a:pt x="331610" y="0"/>
                        <a:pt x="452437" y="133275"/>
                        <a:pt x="452437" y="297678"/>
                      </a:cubicBezTo>
                      <a:cubicBezTo>
                        <a:pt x="452437" y="462081"/>
                        <a:pt x="331610" y="595356"/>
                        <a:pt x="182562" y="595356"/>
                      </a:cubicBezTo>
                      <a:cubicBezTo>
                        <a:pt x="126669" y="595356"/>
                        <a:pt x="74745" y="576614"/>
                        <a:pt x="31672" y="544517"/>
                      </a:cubicBezTo>
                      <a:lnTo>
                        <a:pt x="0" y="515693"/>
                      </a:lnTo>
                      <a:lnTo>
                        <a:pt x="8268" y="50816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64" name="フリーフォーム: 図形 163">
                  <a:extLst>
                    <a:ext uri="{FF2B5EF4-FFF2-40B4-BE49-F238E27FC236}">
                      <a16:creationId xmlns:a16="http://schemas.microsoft.com/office/drawing/2014/main" id="{26546E96-0BE0-4B61-B8F8-A3F211FA17AD}"/>
                    </a:ext>
                  </a:extLst>
                </p:cNvPr>
                <p:cNvSpPr/>
                <p:nvPr/>
              </p:nvSpPr>
              <p:spPr>
                <a:xfrm>
                  <a:off x="2022377" y="4259220"/>
                  <a:ext cx="115088" cy="190253"/>
                </a:xfrm>
                <a:custGeom>
                  <a:avLst/>
                  <a:gdLst>
                    <a:gd name="connsiteX0" fmla="*/ 182562 w 452437"/>
                    <a:gd name="connsiteY0" fmla="*/ 0 h 595356"/>
                    <a:gd name="connsiteX1" fmla="*/ 452437 w 452437"/>
                    <a:gd name="connsiteY1" fmla="*/ 297678 h 595356"/>
                    <a:gd name="connsiteX2" fmla="*/ 182562 w 452437"/>
                    <a:gd name="connsiteY2" fmla="*/ 595356 h 595356"/>
                    <a:gd name="connsiteX3" fmla="*/ 31672 w 452437"/>
                    <a:gd name="connsiteY3" fmla="*/ 544517 h 595356"/>
                    <a:gd name="connsiteX4" fmla="*/ 0 w 452437"/>
                    <a:gd name="connsiteY4" fmla="*/ 515693 h 595356"/>
                    <a:gd name="connsiteX5" fmla="*/ 8268 w 452437"/>
                    <a:gd name="connsiteY5" fmla="*/ 508168 h 595356"/>
                    <a:gd name="connsiteX6" fmla="*/ 87312 w 452437"/>
                    <a:gd name="connsiteY6" fmla="*/ 297678 h 595356"/>
                    <a:gd name="connsiteX7" fmla="*/ 8268 w 452437"/>
                    <a:gd name="connsiteY7" fmla="*/ 87188 h 595356"/>
                    <a:gd name="connsiteX8" fmla="*/ 0 w 452437"/>
                    <a:gd name="connsiteY8" fmla="*/ 79663 h 595356"/>
                    <a:gd name="connsiteX9" fmla="*/ 31672 w 452437"/>
                    <a:gd name="connsiteY9" fmla="*/ 50839 h 595356"/>
                    <a:gd name="connsiteX10" fmla="*/ 182562 w 452437"/>
                    <a:gd name="connsiteY10" fmla="*/ 0 h 595356"/>
                    <a:gd name="connsiteX0" fmla="*/ 87312 w 452437"/>
                    <a:gd name="connsiteY0" fmla="*/ 297678 h 595356"/>
                    <a:gd name="connsiteX1" fmla="*/ 8268 w 452437"/>
                    <a:gd name="connsiteY1" fmla="*/ 87188 h 595356"/>
                    <a:gd name="connsiteX2" fmla="*/ 0 w 452437"/>
                    <a:gd name="connsiteY2" fmla="*/ 79663 h 595356"/>
                    <a:gd name="connsiteX3" fmla="*/ 31672 w 452437"/>
                    <a:gd name="connsiteY3" fmla="*/ 50839 h 595356"/>
                    <a:gd name="connsiteX4" fmla="*/ 182562 w 452437"/>
                    <a:gd name="connsiteY4" fmla="*/ 0 h 595356"/>
                    <a:gd name="connsiteX5" fmla="*/ 452437 w 452437"/>
                    <a:gd name="connsiteY5" fmla="*/ 297678 h 595356"/>
                    <a:gd name="connsiteX6" fmla="*/ 182562 w 452437"/>
                    <a:gd name="connsiteY6" fmla="*/ 595356 h 595356"/>
                    <a:gd name="connsiteX7" fmla="*/ 31672 w 452437"/>
                    <a:gd name="connsiteY7" fmla="*/ 544517 h 595356"/>
                    <a:gd name="connsiteX8" fmla="*/ 0 w 452437"/>
                    <a:gd name="connsiteY8" fmla="*/ 515693 h 595356"/>
                    <a:gd name="connsiteX9" fmla="*/ 8268 w 452437"/>
                    <a:gd name="connsiteY9" fmla="*/ 508168 h 595356"/>
                    <a:gd name="connsiteX10" fmla="*/ 178752 w 452437"/>
                    <a:gd name="connsiteY10" fmla="*/ 389118 h 595356"/>
                    <a:gd name="connsiteX0" fmla="*/ 87312 w 452437"/>
                    <a:gd name="connsiteY0" fmla="*/ 297678 h 595356"/>
                    <a:gd name="connsiteX1" fmla="*/ 8268 w 452437"/>
                    <a:gd name="connsiteY1" fmla="*/ 87188 h 595356"/>
                    <a:gd name="connsiteX2" fmla="*/ 0 w 452437"/>
                    <a:gd name="connsiteY2" fmla="*/ 79663 h 595356"/>
                    <a:gd name="connsiteX3" fmla="*/ 31672 w 452437"/>
                    <a:gd name="connsiteY3" fmla="*/ 50839 h 595356"/>
                    <a:gd name="connsiteX4" fmla="*/ 182562 w 452437"/>
                    <a:gd name="connsiteY4" fmla="*/ 0 h 595356"/>
                    <a:gd name="connsiteX5" fmla="*/ 452437 w 452437"/>
                    <a:gd name="connsiteY5" fmla="*/ 297678 h 595356"/>
                    <a:gd name="connsiteX6" fmla="*/ 182562 w 452437"/>
                    <a:gd name="connsiteY6" fmla="*/ 595356 h 595356"/>
                    <a:gd name="connsiteX7" fmla="*/ 31672 w 452437"/>
                    <a:gd name="connsiteY7" fmla="*/ 544517 h 595356"/>
                    <a:gd name="connsiteX8" fmla="*/ 0 w 452437"/>
                    <a:gd name="connsiteY8" fmla="*/ 515693 h 595356"/>
                    <a:gd name="connsiteX9" fmla="*/ 8268 w 452437"/>
                    <a:gd name="connsiteY9" fmla="*/ 508168 h 595356"/>
                    <a:gd name="connsiteX0" fmla="*/ 8268 w 452437"/>
                    <a:gd name="connsiteY0" fmla="*/ 87188 h 595356"/>
                    <a:gd name="connsiteX1" fmla="*/ 0 w 452437"/>
                    <a:gd name="connsiteY1" fmla="*/ 79663 h 595356"/>
                    <a:gd name="connsiteX2" fmla="*/ 31672 w 452437"/>
                    <a:gd name="connsiteY2" fmla="*/ 50839 h 595356"/>
                    <a:gd name="connsiteX3" fmla="*/ 182562 w 452437"/>
                    <a:gd name="connsiteY3" fmla="*/ 0 h 595356"/>
                    <a:gd name="connsiteX4" fmla="*/ 452437 w 452437"/>
                    <a:gd name="connsiteY4" fmla="*/ 297678 h 595356"/>
                    <a:gd name="connsiteX5" fmla="*/ 182562 w 452437"/>
                    <a:gd name="connsiteY5" fmla="*/ 595356 h 595356"/>
                    <a:gd name="connsiteX6" fmla="*/ 31672 w 452437"/>
                    <a:gd name="connsiteY6" fmla="*/ 544517 h 595356"/>
                    <a:gd name="connsiteX7" fmla="*/ 0 w 452437"/>
                    <a:gd name="connsiteY7" fmla="*/ 515693 h 595356"/>
                    <a:gd name="connsiteX8" fmla="*/ 8268 w 452437"/>
                    <a:gd name="connsiteY8" fmla="*/ 508168 h 595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2437" h="595356">
                      <a:moveTo>
                        <a:pt x="8268" y="87188"/>
                      </a:moveTo>
                      <a:lnTo>
                        <a:pt x="0" y="79663"/>
                      </a:lnTo>
                      <a:lnTo>
                        <a:pt x="31672" y="50839"/>
                      </a:lnTo>
                      <a:cubicBezTo>
                        <a:pt x="74745" y="18742"/>
                        <a:pt x="126669" y="0"/>
                        <a:pt x="182562" y="0"/>
                      </a:cubicBezTo>
                      <a:cubicBezTo>
                        <a:pt x="331610" y="0"/>
                        <a:pt x="452437" y="133275"/>
                        <a:pt x="452437" y="297678"/>
                      </a:cubicBezTo>
                      <a:cubicBezTo>
                        <a:pt x="452437" y="462081"/>
                        <a:pt x="331610" y="595356"/>
                        <a:pt x="182562" y="595356"/>
                      </a:cubicBezTo>
                      <a:cubicBezTo>
                        <a:pt x="126669" y="595356"/>
                        <a:pt x="74745" y="576614"/>
                        <a:pt x="31672" y="544517"/>
                      </a:cubicBezTo>
                      <a:lnTo>
                        <a:pt x="0" y="515693"/>
                      </a:lnTo>
                      <a:lnTo>
                        <a:pt x="8268" y="508168"/>
                      </a:ln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61" name="月 160">
                <a:extLst>
                  <a:ext uri="{FF2B5EF4-FFF2-40B4-BE49-F238E27FC236}">
                    <a16:creationId xmlns:a16="http://schemas.microsoft.com/office/drawing/2014/main" id="{35D351AF-744B-495B-B623-685309A515B8}"/>
                  </a:ext>
                </a:extLst>
              </p:cNvPr>
              <p:cNvSpPr/>
              <p:nvPr/>
            </p:nvSpPr>
            <p:spPr>
              <a:xfrm rot="6300000">
                <a:off x="4583757" y="4112105"/>
                <a:ext cx="50312" cy="141006"/>
              </a:xfrm>
              <a:prstGeom prst="moon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楕円 161">
                <a:extLst>
                  <a:ext uri="{FF2B5EF4-FFF2-40B4-BE49-F238E27FC236}">
                    <a16:creationId xmlns:a16="http://schemas.microsoft.com/office/drawing/2014/main" id="{79E41DA2-AB70-40CD-B850-35D12DF90D35}"/>
                  </a:ext>
                </a:extLst>
              </p:cNvPr>
              <p:cNvSpPr/>
              <p:nvPr/>
            </p:nvSpPr>
            <p:spPr>
              <a:xfrm>
                <a:off x="4659914" y="4402931"/>
                <a:ext cx="75571" cy="53459"/>
              </a:xfrm>
              <a:prstGeom prst="ellipse">
                <a:avLst/>
              </a:pr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2" name="グループ化 151">
              <a:extLst>
                <a:ext uri="{FF2B5EF4-FFF2-40B4-BE49-F238E27FC236}">
                  <a16:creationId xmlns:a16="http://schemas.microsoft.com/office/drawing/2014/main" id="{2B8189A5-18CB-4C1A-B521-19165920C55C}"/>
                </a:ext>
              </a:extLst>
            </p:cNvPr>
            <p:cNvGrpSpPr/>
            <p:nvPr/>
          </p:nvGrpSpPr>
          <p:grpSpPr>
            <a:xfrm>
              <a:off x="3587351" y="5909720"/>
              <a:ext cx="532073" cy="532074"/>
              <a:chOff x="5473784" y="2581036"/>
              <a:chExt cx="607220" cy="607220"/>
            </a:xfrm>
          </p:grpSpPr>
          <p:sp>
            <p:nvSpPr>
              <p:cNvPr id="154" name="楕円 153">
                <a:extLst>
                  <a:ext uri="{FF2B5EF4-FFF2-40B4-BE49-F238E27FC236}">
                    <a16:creationId xmlns:a16="http://schemas.microsoft.com/office/drawing/2014/main" id="{C7AEDEB5-4291-410F-97DF-6A58AEBD3874}"/>
                  </a:ext>
                </a:extLst>
              </p:cNvPr>
              <p:cNvSpPr/>
              <p:nvPr/>
            </p:nvSpPr>
            <p:spPr>
              <a:xfrm>
                <a:off x="5473784" y="2581036"/>
                <a:ext cx="607220" cy="60722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五角形 154">
                <a:extLst>
                  <a:ext uri="{FF2B5EF4-FFF2-40B4-BE49-F238E27FC236}">
                    <a16:creationId xmlns:a16="http://schemas.microsoft.com/office/drawing/2014/main" id="{EB54025C-2135-4EDF-B35A-3BAFD611D17B}"/>
                  </a:ext>
                </a:extLst>
              </p:cNvPr>
              <p:cNvSpPr/>
              <p:nvPr/>
            </p:nvSpPr>
            <p:spPr>
              <a:xfrm rot="20700000">
                <a:off x="5557421" y="2658924"/>
                <a:ext cx="210114" cy="200109"/>
              </a:xfrm>
              <a:prstGeom prst="pentag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五角形 155">
                <a:extLst>
                  <a:ext uri="{FF2B5EF4-FFF2-40B4-BE49-F238E27FC236}">
                    <a16:creationId xmlns:a16="http://schemas.microsoft.com/office/drawing/2014/main" id="{3C6FD008-FCB7-4737-80AC-F482120A5159}"/>
                  </a:ext>
                </a:extLst>
              </p:cNvPr>
              <p:cNvSpPr/>
              <p:nvPr/>
            </p:nvSpPr>
            <p:spPr>
              <a:xfrm rot="18900000">
                <a:off x="5787331" y="2903418"/>
                <a:ext cx="210114" cy="200109"/>
              </a:xfrm>
              <a:prstGeom prst="pentagon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AAB7C644-8570-4EA6-87C2-FC7FC55BE908}"/>
                  </a:ext>
                </a:extLst>
              </p:cNvPr>
              <p:cNvSpPr/>
              <p:nvPr/>
            </p:nvSpPr>
            <p:spPr>
              <a:xfrm>
                <a:off x="5911590" y="2642491"/>
                <a:ext cx="151523" cy="166713"/>
              </a:xfrm>
              <a:custGeom>
                <a:avLst/>
                <a:gdLst>
                  <a:gd name="connsiteX0" fmla="*/ 46612 w 151523"/>
                  <a:gd name="connsiteY0" fmla="*/ 0 h 166713"/>
                  <a:gd name="connsiteX1" fmla="*/ 79908 w 151523"/>
                  <a:gd name="connsiteY1" fmla="*/ 27472 h 166713"/>
                  <a:gd name="connsiteX2" fmla="*/ 144974 w 151523"/>
                  <a:gd name="connsiteY2" fmla="*/ 123977 h 166713"/>
                  <a:gd name="connsiteX3" fmla="*/ 151523 w 151523"/>
                  <a:gd name="connsiteY3" fmla="*/ 145075 h 166713"/>
                  <a:gd name="connsiteX4" fmla="*/ 70769 w 151523"/>
                  <a:gd name="connsiteY4" fmla="*/ 166713 h 166713"/>
                  <a:gd name="connsiteX5" fmla="*/ 0 w 151523"/>
                  <a:gd name="connsiteY5" fmla="*/ 57640 h 166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1523" h="166713">
                    <a:moveTo>
                      <a:pt x="46612" y="0"/>
                    </a:moveTo>
                    <a:lnTo>
                      <a:pt x="79908" y="27472"/>
                    </a:lnTo>
                    <a:cubicBezTo>
                      <a:pt x="107379" y="54943"/>
                      <a:pt x="129611" y="87654"/>
                      <a:pt x="144974" y="123977"/>
                    </a:cubicBezTo>
                    <a:lnTo>
                      <a:pt x="151523" y="145075"/>
                    </a:lnTo>
                    <a:lnTo>
                      <a:pt x="70769" y="166713"/>
                    </a:lnTo>
                    <a:lnTo>
                      <a:pt x="0" y="57640"/>
                    </a:ln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3" name="フリーフォーム: 図形 152">
              <a:extLst>
                <a:ext uri="{FF2B5EF4-FFF2-40B4-BE49-F238E27FC236}">
                  <a16:creationId xmlns:a16="http://schemas.microsoft.com/office/drawing/2014/main" id="{24AAE44C-7D99-4216-9EF9-38511AD3C2BD}"/>
                </a:ext>
              </a:extLst>
            </p:cNvPr>
            <p:cNvSpPr/>
            <p:nvPr/>
          </p:nvSpPr>
          <p:spPr>
            <a:xfrm>
              <a:off x="4137074" y="5773663"/>
              <a:ext cx="833109" cy="341197"/>
            </a:xfrm>
            <a:custGeom>
              <a:avLst/>
              <a:gdLst>
                <a:gd name="connsiteX0" fmla="*/ 845898 w 1109532"/>
                <a:gd name="connsiteY0" fmla="*/ 120773 h 454404"/>
                <a:gd name="connsiteX1" fmla="*/ 1109532 w 1109532"/>
                <a:gd name="connsiteY1" fmla="*/ 247297 h 454404"/>
                <a:gd name="connsiteX2" fmla="*/ 1086436 w 1109532"/>
                <a:gd name="connsiteY2" fmla="*/ 265978 h 454404"/>
                <a:gd name="connsiteX3" fmla="*/ 753854 w 1109532"/>
                <a:gd name="connsiteY3" fmla="*/ 163984 h 454404"/>
                <a:gd name="connsiteX4" fmla="*/ 534546 w 1109532"/>
                <a:gd name="connsiteY4" fmla="*/ 434017 h 454404"/>
                <a:gd name="connsiteX5" fmla="*/ 532597 w 1109532"/>
                <a:gd name="connsiteY5" fmla="*/ 433844 h 454404"/>
                <a:gd name="connsiteX6" fmla="*/ 534488 w 1109532"/>
                <a:gd name="connsiteY6" fmla="*/ 435723 h 454404"/>
                <a:gd name="connsiteX7" fmla="*/ 511392 w 1109532"/>
                <a:gd name="connsiteY7" fmla="*/ 454404 h 454404"/>
                <a:gd name="connsiteX8" fmla="*/ 278452 w 1109532"/>
                <a:gd name="connsiteY8" fmla="*/ 339048 h 454404"/>
                <a:gd name="connsiteX9" fmla="*/ 39230 w 1109532"/>
                <a:gd name="connsiteY9" fmla="*/ 440738 h 454404"/>
                <a:gd name="connsiteX10" fmla="*/ 17253 w 1109532"/>
                <a:gd name="connsiteY10" fmla="*/ 420752 h 454404"/>
                <a:gd name="connsiteX11" fmla="*/ 279311 w 1109532"/>
                <a:gd name="connsiteY11" fmla="*/ 309355 h 454404"/>
                <a:gd name="connsiteX12" fmla="*/ 482209 w 1109532"/>
                <a:gd name="connsiteY12" fmla="*/ 383758 h 454404"/>
                <a:gd name="connsiteX13" fmla="*/ 509858 w 1109532"/>
                <a:gd name="connsiteY13" fmla="*/ 411241 h 454404"/>
                <a:gd name="connsiteX14" fmla="*/ 529020 w 1109532"/>
                <a:gd name="connsiteY14" fmla="*/ 332485 h 454404"/>
                <a:gd name="connsiteX15" fmla="*/ 745202 w 1109532"/>
                <a:gd name="connsiteY15" fmla="*/ 135568 h 454404"/>
                <a:gd name="connsiteX16" fmla="*/ 845898 w 1109532"/>
                <a:gd name="connsiteY16" fmla="*/ 120773 h 454404"/>
                <a:gd name="connsiteX17" fmla="*/ 828645 w 1109532"/>
                <a:gd name="connsiteY17" fmla="*/ 3 h 454404"/>
                <a:gd name="connsiteX18" fmla="*/ 1092279 w 1109532"/>
                <a:gd name="connsiteY18" fmla="*/ 126527 h 454404"/>
                <a:gd name="connsiteX19" fmla="*/ 1069183 w 1109532"/>
                <a:gd name="connsiteY19" fmla="*/ 145208 h 454404"/>
                <a:gd name="connsiteX20" fmla="*/ 736601 w 1109532"/>
                <a:gd name="connsiteY20" fmla="*/ 43214 h 454404"/>
                <a:gd name="connsiteX21" fmla="*/ 517293 w 1109532"/>
                <a:gd name="connsiteY21" fmla="*/ 313247 h 454404"/>
                <a:gd name="connsiteX22" fmla="*/ 515344 w 1109532"/>
                <a:gd name="connsiteY22" fmla="*/ 313074 h 454404"/>
                <a:gd name="connsiteX23" fmla="*/ 517235 w 1109532"/>
                <a:gd name="connsiteY23" fmla="*/ 314953 h 454404"/>
                <a:gd name="connsiteX24" fmla="*/ 494139 w 1109532"/>
                <a:gd name="connsiteY24" fmla="*/ 333634 h 454404"/>
                <a:gd name="connsiteX25" fmla="*/ 261199 w 1109532"/>
                <a:gd name="connsiteY25" fmla="*/ 218278 h 454404"/>
                <a:gd name="connsiteX26" fmla="*/ 21977 w 1109532"/>
                <a:gd name="connsiteY26" fmla="*/ 319968 h 454404"/>
                <a:gd name="connsiteX27" fmla="*/ 0 w 1109532"/>
                <a:gd name="connsiteY27" fmla="*/ 299982 h 454404"/>
                <a:gd name="connsiteX28" fmla="*/ 262058 w 1109532"/>
                <a:gd name="connsiteY28" fmla="*/ 188585 h 454404"/>
                <a:gd name="connsiteX29" fmla="*/ 464956 w 1109532"/>
                <a:gd name="connsiteY29" fmla="*/ 262988 h 454404"/>
                <a:gd name="connsiteX30" fmla="*/ 492605 w 1109532"/>
                <a:gd name="connsiteY30" fmla="*/ 290471 h 454404"/>
                <a:gd name="connsiteX31" fmla="*/ 511767 w 1109532"/>
                <a:gd name="connsiteY31" fmla="*/ 211715 h 454404"/>
                <a:gd name="connsiteX32" fmla="*/ 727949 w 1109532"/>
                <a:gd name="connsiteY32" fmla="*/ 14797 h 454404"/>
                <a:gd name="connsiteX33" fmla="*/ 828645 w 1109532"/>
                <a:gd name="connsiteY33" fmla="*/ 3 h 4544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09532" h="454404">
                  <a:moveTo>
                    <a:pt x="845898" y="120773"/>
                  </a:moveTo>
                  <a:cubicBezTo>
                    <a:pt x="946580" y="121199"/>
                    <a:pt x="1044026" y="166308"/>
                    <a:pt x="1109532" y="247297"/>
                  </a:cubicBezTo>
                  <a:lnTo>
                    <a:pt x="1086436" y="265978"/>
                  </a:lnTo>
                  <a:cubicBezTo>
                    <a:pt x="1006705" y="167402"/>
                    <a:pt x="875140" y="127055"/>
                    <a:pt x="753854" y="163984"/>
                  </a:cubicBezTo>
                  <a:cubicBezTo>
                    <a:pt x="632567" y="200913"/>
                    <a:pt x="545812" y="307735"/>
                    <a:pt x="534546" y="434017"/>
                  </a:cubicBezTo>
                  <a:lnTo>
                    <a:pt x="532597" y="433844"/>
                  </a:lnTo>
                  <a:lnTo>
                    <a:pt x="534488" y="435723"/>
                  </a:lnTo>
                  <a:lnTo>
                    <a:pt x="511392" y="454404"/>
                  </a:lnTo>
                  <a:cubicBezTo>
                    <a:pt x="454293" y="383810"/>
                    <a:pt x="369210" y="341675"/>
                    <a:pt x="278452" y="339048"/>
                  </a:cubicBezTo>
                  <a:cubicBezTo>
                    <a:pt x="187694" y="336421"/>
                    <a:pt x="100316" y="373564"/>
                    <a:pt x="39230" y="440738"/>
                  </a:cubicBezTo>
                  <a:lnTo>
                    <a:pt x="17253" y="420752"/>
                  </a:lnTo>
                  <a:cubicBezTo>
                    <a:pt x="84171" y="347167"/>
                    <a:pt x="179890" y="306478"/>
                    <a:pt x="279311" y="309355"/>
                  </a:cubicBezTo>
                  <a:cubicBezTo>
                    <a:pt x="353877" y="311514"/>
                    <a:pt x="424946" y="338017"/>
                    <a:pt x="482209" y="383758"/>
                  </a:cubicBezTo>
                  <a:lnTo>
                    <a:pt x="509858" y="411241"/>
                  </a:lnTo>
                  <a:lnTo>
                    <a:pt x="529020" y="332485"/>
                  </a:lnTo>
                  <a:cubicBezTo>
                    <a:pt x="567183" y="239316"/>
                    <a:pt x="645553" y="165909"/>
                    <a:pt x="745202" y="135568"/>
                  </a:cubicBezTo>
                  <a:cubicBezTo>
                    <a:pt x="778418" y="125454"/>
                    <a:pt x="812338" y="120631"/>
                    <a:pt x="845898" y="120773"/>
                  </a:cubicBezTo>
                  <a:close/>
                  <a:moveTo>
                    <a:pt x="828645" y="3"/>
                  </a:moveTo>
                  <a:cubicBezTo>
                    <a:pt x="929327" y="429"/>
                    <a:pt x="1026773" y="45538"/>
                    <a:pt x="1092279" y="126527"/>
                  </a:cubicBezTo>
                  <a:lnTo>
                    <a:pt x="1069183" y="145208"/>
                  </a:lnTo>
                  <a:cubicBezTo>
                    <a:pt x="989452" y="46632"/>
                    <a:pt x="857887" y="6285"/>
                    <a:pt x="736601" y="43214"/>
                  </a:cubicBezTo>
                  <a:cubicBezTo>
                    <a:pt x="615314" y="80143"/>
                    <a:pt x="528559" y="186965"/>
                    <a:pt x="517293" y="313247"/>
                  </a:cubicBezTo>
                  <a:lnTo>
                    <a:pt x="515344" y="313074"/>
                  </a:lnTo>
                  <a:lnTo>
                    <a:pt x="517235" y="314953"/>
                  </a:lnTo>
                  <a:lnTo>
                    <a:pt x="494139" y="333634"/>
                  </a:lnTo>
                  <a:cubicBezTo>
                    <a:pt x="437040" y="263040"/>
                    <a:pt x="351957" y="220905"/>
                    <a:pt x="261199" y="218278"/>
                  </a:cubicBezTo>
                  <a:cubicBezTo>
                    <a:pt x="170441" y="215651"/>
                    <a:pt x="83063" y="252794"/>
                    <a:pt x="21977" y="319968"/>
                  </a:cubicBezTo>
                  <a:lnTo>
                    <a:pt x="0" y="299982"/>
                  </a:lnTo>
                  <a:cubicBezTo>
                    <a:pt x="66918" y="226397"/>
                    <a:pt x="162637" y="185708"/>
                    <a:pt x="262058" y="188585"/>
                  </a:cubicBezTo>
                  <a:cubicBezTo>
                    <a:pt x="336624" y="190744"/>
                    <a:pt x="407693" y="217247"/>
                    <a:pt x="464956" y="262988"/>
                  </a:cubicBezTo>
                  <a:lnTo>
                    <a:pt x="492605" y="290471"/>
                  </a:lnTo>
                  <a:lnTo>
                    <a:pt x="511767" y="211715"/>
                  </a:lnTo>
                  <a:cubicBezTo>
                    <a:pt x="549930" y="118546"/>
                    <a:pt x="628300" y="45139"/>
                    <a:pt x="727949" y="14797"/>
                  </a:cubicBezTo>
                  <a:cubicBezTo>
                    <a:pt x="761165" y="4684"/>
                    <a:pt x="795085" y="-139"/>
                    <a:pt x="828645" y="3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83" name="グループ化 182">
            <a:extLst>
              <a:ext uri="{FF2B5EF4-FFF2-40B4-BE49-F238E27FC236}">
                <a16:creationId xmlns:a16="http://schemas.microsoft.com/office/drawing/2014/main" id="{22B3BD31-07A8-4DDE-906F-FFB9B567AF82}"/>
              </a:ext>
            </a:extLst>
          </p:cNvPr>
          <p:cNvGrpSpPr/>
          <p:nvPr/>
        </p:nvGrpSpPr>
        <p:grpSpPr>
          <a:xfrm>
            <a:off x="1211313" y="4036809"/>
            <a:ext cx="1811078" cy="2328930"/>
            <a:chOff x="1488993" y="4036809"/>
            <a:chExt cx="1811078" cy="2328930"/>
          </a:xfrm>
        </p:grpSpPr>
        <p:grpSp>
          <p:nvGrpSpPr>
            <p:cNvPr id="184" name="グループ化 183">
              <a:extLst>
                <a:ext uri="{FF2B5EF4-FFF2-40B4-BE49-F238E27FC236}">
                  <a16:creationId xmlns:a16="http://schemas.microsoft.com/office/drawing/2014/main" id="{EA41E6BF-FE5B-4DA0-B7BE-8564C1E46CF7}"/>
                </a:ext>
              </a:extLst>
            </p:cNvPr>
            <p:cNvGrpSpPr/>
            <p:nvPr/>
          </p:nvGrpSpPr>
          <p:grpSpPr>
            <a:xfrm>
              <a:off x="1488993" y="4036809"/>
              <a:ext cx="1137674" cy="2328930"/>
              <a:chOff x="1511028" y="3747777"/>
              <a:chExt cx="1137674" cy="2328930"/>
            </a:xfrm>
          </p:grpSpPr>
          <p:grpSp>
            <p:nvGrpSpPr>
              <p:cNvPr id="186" name="グループ化 185">
                <a:extLst>
                  <a:ext uri="{FF2B5EF4-FFF2-40B4-BE49-F238E27FC236}">
                    <a16:creationId xmlns:a16="http://schemas.microsoft.com/office/drawing/2014/main" id="{0DE00273-C6A3-4F61-8095-161A5164B18B}"/>
                  </a:ext>
                </a:extLst>
              </p:cNvPr>
              <p:cNvGrpSpPr/>
              <p:nvPr/>
            </p:nvGrpSpPr>
            <p:grpSpPr>
              <a:xfrm>
                <a:off x="1511028" y="3904614"/>
                <a:ext cx="1137674" cy="2172093"/>
                <a:chOff x="1511028" y="3904614"/>
                <a:chExt cx="1137674" cy="2172093"/>
              </a:xfrm>
            </p:grpSpPr>
            <p:grpSp>
              <p:nvGrpSpPr>
                <p:cNvPr id="192" name="グループ化 191">
                  <a:extLst>
                    <a:ext uri="{FF2B5EF4-FFF2-40B4-BE49-F238E27FC236}">
                      <a16:creationId xmlns:a16="http://schemas.microsoft.com/office/drawing/2014/main" id="{D7CE7639-ED6B-4E6F-A02D-DB10D959B288}"/>
                    </a:ext>
                  </a:extLst>
                </p:cNvPr>
                <p:cNvGrpSpPr/>
                <p:nvPr/>
              </p:nvGrpSpPr>
              <p:grpSpPr>
                <a:xfrm>
                  <a:off x="1511028" y="3955521"/>
                  <a:ext cx="1137674" cy="2121186"/>
                  <a:chOff x="2114814" y="1093954"/>
                  <a:chExt cx="1137674" cy="2121186"/>
                </a:xfrm>
              </p:grpSpPr>
              <p:sp>
                <p:nvSpPr>
                  <p:cNvPr id="199" name="台形 198">
                    <a:extLst>
                      <a:ext uri="{FF2B5EF4-FFF2-40B4-BE49-F238E27FC236}">
                        <a16:creationId xmlns:a16="http://schemas.microsoft.com/office/drawing/2014/main" id="{510C00B7-6A0F-4714-80E7-3E278A47A496}"/>
                      </a:ext>
                    </a:extLst>
                  </p:cNvPr>
                  <p:cNvSpPr/>
                  <p:nvPr/>
                </p:nvSpPr>
                <p:spPr>
                  <a:xfrm>
                    <a:off x="2559551" y="1804963"/>
                    <a:ext cx="133902" cy="169732"/>
                  </a:xfrm>
                  <a:prstGeom prst="trapezoid">
                    <a:avLst>
                      <a:gd name="adj" fmla="val 13481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0" name="フリーフォーム: 図形 199">
                    <a:extLst>
                      <a:ext uri="{FF2B5EF4-FFF2-40B4-BE49-F238E27FC236}">
                        <a16:creationId xmlns:a16="http://schemas.microsoft.com/office/drawing/2014/main" id="{54D9C950-39DD-4B3D-957E-B5C519FFE937}"/>
                      </a:ext>
                    </a:extLst>
                  </p:cNvPr>
                  <p:cNvSpPr/>
                  <p:nvPr/>
                </p:nvSpPr>
                <p:spPr>
                  <a:xfrm rot="9900000">
                    <a:off x="2713615" y="2603141"/>
                    <a:ext cx="378233" cy="420466"/>
                  </a:xfrm>
                  <a:custGeom>
                    <a:avLst/>
                    <a:gdLst>
                      <a:gd name="connsiteX0" fmla="*/ 376727 w 652951"/>
                      <a:gd name="connsiteY0" fmla="*/ 673144 h 673144"/>
                      <a:gd name="connsiteX1" fmla="*/ 397628 w 652951"/>
                      <a:gd name="connsiteY1" fmla="*/ 297836 h 673144"/>
                      <a:gd name="connsiteX2" fmla="*/ 0 w 652951"/>
                      <a:gd name="connsiteY2" fmla="*/ 143123 h 673144"/>
                      <a:gd name="connsiteX3" fmla="*/ 38349 w 652951"/>
                      <a:gd name="connsiteY3" fmla="*/ 0 h 673144"/>
                      <a:gd name="connsiteX4" fmla="*/ 618672 w 652951"/>
                      <a:gd name="connsiteY4" fmla="*/ 89212 h 673144"/>
                      <a:gd name="connsiteX5" fmla="*/ 618593 w 652951"/>
                      <a:gd name="connsiteY5" fmla="*/ 89506 h 673144"/>
                      <a:gd name="connsiteX6" fmla="*/ 620448 w 652951"/>
                      <a:gd name="connsiteY6" fmla="*/ 89506 h 673144"/>
                      <a:gd name="connsiteX7" fmla="*/ 652951 w 652951"/>
                      <a:gd name="connsiteY7" fmla="*/ 673144 h 673144"/>
                      <a:gd name="connsiteX0" fmla="*/ 376727 w 652951"/>
                      <a:gd name="connsiteY0" fmla="*/ 673144 h 673144"/>
                      <a:gd name="connsiteX1" fmla="*/ 397628 w 652951"/>
                      <a:gd name="connsiteY1" fmla="*/ 297836 h 673144"/>
                      <a:gd name="connsiteX2" fmla="*/ 0 w 652951"/>
                      <a:gd name="connsiteY2" fmla="*/ 143123 h 673144"/>
                      <a:gd name="connsiteX3" fmla="*/ 38349 w 652951"/>
                      <a:gd name="connsiteY3" fmla="*/ 0 h 673144"/>
                      <a:gd name="connsiteX4" fmla="*/ 618672 w 652951"/>
                      <a:gd name="connsiteY4" fmla="*/ 89212 h 673144"/>
                      <a:gd name="connsiteX5" fmla="*/ 618593 w 652951"/>
                      <a:gd name="connsiteY5" fmla="*/ 89506 h 673144"/>
                      <a:gd name="connsiteX6" fmla="*/ 652951 w 652951"/>
                      <a:gd name="connsiteY6" fmla="*/ 673144 h 673144"/>
                      <a:gd name="connsiteX7" fmla="*/ 376727 w 652951"/>
                      <a:gd name="connsiteY7" fmla="*/ 673144 h 6731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52951" h="673144">
                        <a:moveTo>
                          <a:pt x="376727" y="673144"/>
                        </a:moveTo>
                        <a:lnTo>
                          <a:pt x="397628" y="297836"/>
                        </a:lnTo>
                        <a:lnTo>
                          <a:pt x="0" y="143123"/>
                        </a:lnTo>
                        <a:lnTo>
                          <a:pt x="38349" y="0"/>
                        </a:lnTo>
                        <a:lnTo>
                          <a:pt x="618672" y="89212"/>
                        </a:lnTo>
                        <a:cubicBezTo>
                          <a:pt x="618646" y="89310"/>
                          <a:pt x="618619" y="89408"/>
                          <a:pt x="618593" y="89506"/>
                        </a:cubicBezTo>
                        <a:lnTo>
                          <a:pt x="652951" y="673144"/>
                        </a:lnTo>
                        <a:lnTo>
                          <a:pt x="376727" y="673144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" name="台形 200">
                    <a:extLst>
                      <a:ext uri="{FF2B5EF4-FFF2-40B4-BE49-F238E27FC236}">
                        <a16:creationId xmlns:a16="http://schemas.microsoft.com/office/drawing/2014/main" id="{C6A43B9B-2569-497B-B509-F94B73AA5757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2379666" y="2712593"/>
                    <a:ext cx="208131" cy="451225"/>
                  </a:xfrm>
                  <a:prstGeom prst="trapezoid">
                    <a:avLst>
                      <a:gd name="adj" fmla="val 23179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" name="フリーフォーム: 図形 201">
                    <a:extLst>
                      <a:ext uri="{FF2B5EF4-FFF2-40B4-BE49-F238E27FC236}">
                        <a16:creationId xmlns:a16="http://schemas.microsoft.com/office/drawing/2014/main" id="{E84A16CC-C0EA-4112-9F68-AE2871B14825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2114814" y="3051865"/>
                    <a:ext cx="316384" cy="163275"/>
                  </a:xfrm>
                  <a:custGeom>
                    <a:avLst/>
                    <a:gdLst>
                      <a:gd name="connsiteX0" fmla="*/ 98822 w 368198"/>
                      <a:gd name="connsiteY0" fmla="*/ 0 h 197644"/>
                      <a:gd name="connsiteX1" fmla="*/ 192780 w 368198"/>
                      <a:gd name="connsiteY1" fmla="*/ 0 h 197644"/>
                      <a:gd name="connsiteX2" fmla="*/ 240903 w 368198"/>
                      <a:gd name="connsiteY2" fmla="*/ 0 h 197644"/>
                      <a:gd name="connsiteX3" fmla="*/ 344386 w 368198"/>
                      <a:gd name="connsiteY3" fmla="*/ 0 h 197644"/>
                      <a:gd name="connsiteX4" fmla="*/ 368198 w 368198"/>
                      <a:gd name="connsiteY4" fmla="*/ 23812 h 197644"/>
                      <a:gd name="connsiteX5" fmla="*/ 368198 w 368198"/>
                      <a:gd name="connsiteY5" fmla="*/ 169071 h 197644"/>
                      <a:gd name="connsiteX6" fmla="*/ 339625 w 368198"/>
                      <a:gd name="connsiteY6" fmla="*/ 197644 h 197644"/>
                      <a:gd name="connsiteX7" fmla="*/ 311152 w 368198"/>
                      <a:gd name="connsiteY7" fmla="*/ 197644 h 197644"/>
                      <a:gd name="connsiteX8" fmla="*/ 197541 w 368198"/>
                      <a:gd name="connsiteY8" fmla="*/ 197644 h 197644"/>
                      <a:gd name="connsiteX9" fmla="*/ 28573 w 368198"/>
                      <a:gd name="connsiteY9" fmla="*/ 197644 h 197644"/>
                      <a:gd name="connsiteX10" fmla="*/ 0 w 368198"/>
                      <a:gd name="connsiteY10" fmla="*/ 169071 h 197644"/>
                      <a:gd name="connsiteX11" fmla="*/ 0 w 368198"/>
                      <a:gd name="connsiteY11" fmla="*/ 98822 h 197644"/>
                      <a:gd name="connsiteX12" fmla="*/ 98822 w 368198"/>
                      <a:gd name="connsiteY12" fmla="*/ 0 h 197644"/>
                      <a:gd name="connsiteX0" fmla="*/ 98822 w 368198"/>
                      <a:gd name="connsiteY0" fmla="*/ 0 h 197644"/>
                      <a:gd name="connsiteX1" fmla="*/ 192780 w 368198"/>
                      <a:gd name="connsiteY1" fmla="*/ 0 h 197644"/>
                      <a:gd name="connsiteX2" fmla="*/ 344386 w 368198"/>
                      <a:gd name="connsiteY2" fmla="*/ 0 h 197644"/>
                      <a:gd name="connsiteX3" fmla="*/ 368198 w 368198"/>
                      <a:gd name="connsiteY3" fmla="*/ 23812 h 197644"/>
                      <a:gd name="connsiteX4" fmla="*/ 368198 w 368198"/>
                      <a:gd name="connsiteY4" fmla="*/ 169071 h 197644"/>
                      <a:gd name="connsiteX5" fmla="*/ 339625 w 368198"/>
                      <a:gd name="connsiteY5" fmla="*/ 197644 h 197644"/>
                      <a:gd name="connsiteX6" fmla="*/ 311152 w 368198"/>
                      <a:gd name="connsiteY6" fmla="*/ 197644 h 197644"/>
                      <a:gd name="connsiteX7" fmla="*/ 197541 w 368198"/>
                      <a:gd name="connsiteY7" fmla="*/ 197644 h 197644"/>
                      <a:gd name="connsiteX8" fmla="*/ 28573 w 368198"/>
                      <a:gd name="connsiteY8" fmla="*/ 197644 h 197644"/>
                      <a:gd name="connsiteX9" fmla="*/ 0 w 368198"/>
                      <a:gd name="connsiteY9" fmla="*/ 169071 h 197644"/>
                      <a:gd name="connsiteX10" fmla="*/ 0 w 368198"/>
                      <a:gd name="connsiteY10" fmla="*/ 98822 h 197644"/>
                      <a:gd name="connsiteX11" fmla="*/ 98822 w 368198"/>
                      <a:gd name="connsiteY11" fmla="*/ 0 h 197644"/>
                      <a:gd name="connsiteX0" fmla="*/ 98822 w 368198"/>
                      <a:gd name="connsiteY0" fmla="*/ 0 h 197644"/>
                      <a:gd name="connsiteX1" fmla="*/ 344386 w 368198"/>
                      <a:gd name="connsiteY1" fmla="*/ 0 h 197644"/>
                      <a:gd name="connsiteX2" fmla="*/ 368198 w 368198"/>
                      <a:gd name="connsiteY2" fmla="*/ 23812 h 197644"/>
                      <a:gd name="connsiteX3" fmla="*/ 368198 w 368198"/>
                      <a:gd name="connsiteY3" fmla="*/ 169071 h 197644"/>
                      <a:gd name="connsiteX4" fmla="*/ 339625 w 368198"/>
                      <a:gd name="connsiteY4" fmla="*/ 197644 h 197644"/>
                      <a:gd name="connsiteX5" fmla="*/ 311152 w 368198"/>
                      <a:gd name="connsiteY5" fmla="*/ 197644 h 197644"/>
                      <a:gd name="connsiteX6" fmla="*/ 197541 w 368198"/>
                      <a:gd name="connsiteY6" fmla="*/ 197644 h 197644"/>
                      <a:gd name="connsiteX7" fmla="*/ 28573 w 368198"/>
                      <a:gd name="connsiteY7" fmla="*/ 197644 h 197644"/>
                      <a:gd name="connsiteX8" fmla="*/ 0 w 368198"/>
                      <a:gd name="connsiteY8" fmla="*/ 169071 h 197644"/>
                      <a:gd name="connsiteX9" fmla="*/ 0 w 368198"/>
                      <a:gd name="connsiteY9" fmla="*/ 98822 h 197644"/>
                      <a:gd name="connsiteX10" fmla="*/ 98822 w 368198"/>
                      <a:gd name="connsiteY10" fmla="*/ 0 h 197644"/>
                      <a:gd name="connsiteX0" fmla="*/ 98822 w 368198"/>
                      <a:gd name="connsiteY0" fmla="*/ 0 h 197644"/>
                      <a:gd name="connsiteX1" fmla="*/ 344386 w 368198"/>
                      <a:gd name="connsiteY1" fmla="*/ 0 h 197644"/>
                      <a:gd name="connsiteX2" fmla="*/ 368198 w 368198"/>
                      <a:gd name="connsiteY2" fmla="*/ 23812 h 197644"/>
                      <a:gd name="connsiteX3" fmla="*/ 368198 w 368198"/>
                      <a:gd name="connsiteY3" fmla="*/ 169071 h 197644"/>
                      <a:gd name="connsiteX4" fmla="*/ 339625 w 368198"/>
                      <a:gd name="connsiteY4" fmla="*/ 197644 h 197644"/>
                      <a:gd name="connsiteX5" fmla="*/ 311152 w 368198"/>
                      <a:gd name="connsiteY5" fmla="*/ 197644 h 197644"/>
                      <a:gd name="connsiteX6" fmla="*/ 28573 w 368198"/>
                      <a:gd name="connsiteY6" fmla="*/ 197644 h 197644"/>
                      <a:gd name="connsiteX7" fmla="*/ 0 w 368198"/>
                      <a:gd name="connsiteY7" fmla="*/ 169071 h 197644"/>
                      <a:gd name="connsiteX8" fmla="*/ 0 w 368198"/>
                      <a:gd name="connsiteY8" fmla="*/ 98822 h 197644"/>
                      <a:gd name="connsiteX9" fmla="*/ 98822 w 368198"/>
                      <a:gd name="connsiteY9" fmla="*/ 0 h 197644"/>
                      <a:gd name="connsiteX0" fmla="*/ 98822 w 368198"/>
                      <a:gd name="connsiteY0" fmla="*/ 0 h 197644"/>
                      <a:gd name="connsiteX1" fmla="*/ 344386 w 368198"/>
                      <a:gd name="connsiteY1" fmla="*/ 0 h 197644"/>
                      <a:gd name="connsiteX2" fmla="*/ 368198 w 368198"/>
                      <a:gd name="connsiteY2" fmla="*/ 23812 h 197644"/>
                      <a:gd name="connsiteX3" fmla="*/ 368198 w 368198"/>
                      <a:gd name="connsiteY3" fmla="*/ 169071 h 197644"/>
                      <a:gd name="connsiteX4" fmla="*/ 339625 w 368198"/>
                      <a:gd name="connsiteY4" fmla="*/ 197644 h 197644"/>
                      <a:gd name="connsiteX5" fmla="*/ 28573 w 368198"/>
                      <a:gd name="connsiteY5" fmla="*/ 197644 h 197644"/>
                      <a:gd name="connsiteX6" fmla="*/ 0 w 368198"/>
                      <a:gd name="connsiteY6" fmla="*/ 169071 h 197644"/>
                      <a:gd name="connsiteX7" fmla="*/ 0 w 368198"/>
                      <a:gd name="connsiteY7" fmla="*/ 98822 h 197644"/>
                      <a:gd name="connsiteX8" fmla="*/ 98822 w 368198"/>
                      <a:gd name="connsiteY8" fmla="*/ 0 h 1976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68198" h="197644">
                        <a:moveTo>
                          <a:pt x="98822" y="0"/>
                        </a:moveTo>
                        <a:lnTo>
                          <a:pt x="344386" y="0"/>
                        </a:lnTo>
                        <a:cubicBezTo>
                          <a:pt x="357537" y="0"/>
                          <a:pt x="368198" y="10661"/>
                          <a:pt x="368198" y="23812"/>
                        </a:cubicBezTo>
                        <a:lnTo>
                          <a:pt x="368198" y="169071"/>
                        </a:lnTo>
                        <a:cubicBezTo>
                          <a:pt x="368198" y="184851"/>
                          <a:pt x="355405" y="197644"/>
                          <a:pt x="339625" y="197644"/>
                        </a:cubicBezTo>
                        <a:lnTo>
                          <a:pt x="28573" y="197644"/>
                        </a:lnTo>
                        <a:cubicBezTo>
                          <a:pt x="12793" y="197644"/>
                          <a:pt x="0" y="184851"/>
                          <a:pt x="0" y="169071"/>
                        </a:cubicBezTo>
                        <a:lnTo>
                          <a:pt x="0" y="98822"/>
                        </a:lnTo>
                        <a:cubicBezTo>
                          <a:pt x="0" y="44244"/>
                          <a:pt x="44244" y="0"/>
                          <a:pt x="98822" y="0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3" name="台形 202">
                    <a:extLst>
                      <a:ext uri="{FF2B5EF4-FFF2-40B4-BE49-F238E27FC236}">
                        <a16:creationId xmlns:a16="http://schemas.microsoft.com/office/drawing/2014/main" id="{75AC806D-0FE1-456F-9546-01726AE88968}"/>
                      </a:ext>
                    </a:extLst>
                  </p:cNvPr>
                  <p:cNvSpPr/>
                  <p:nvPr/>
                </p:nvSpPr>
                <p:spPr>
                  <a:xfrm rot="9000000">
                    <a:off x="2543191" y="2546804"/>
                    <a:ext cx="337980" cy="301663"/>
                  </a:xfrm>
                  <a:prstGeom prst="trapezoid">
                    <a:avLst>
                      <a:gd name="adj" fmla="val 11414"/>
                    </a:avLst>
                  </a:prstGeom>
                  <a:solidFill>
                    <a:srgbClr val="0070C0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342900" indent="-342900" algn="ctr">
                      <a:buFont typeface="+mj-lt"/>
                      <a:buAutoNum type="arabicPeriod"/>
                    </a:pPr>
                    <a:endParaRPr kumimoji="1" lang="ja-JP" altLang="en-US"/>
                  </a:p>
                </p:txBody>
              </p:sp>
              <p:sp>
                <p:nvSpPr>
                  <p:cNvPr id="204" name="台形 203">
                    <a:extLst>
                      <a:ext uri="{FF2B5EF4-FFF2-40B4-BE49-F238E27FC236}">
                        <a16:creationId xmlns:a16="http://schemas.microsoft.com/office/drawing/2014/main" id="{7C3B7ECA-14BB-4D78-83F1-2EF3A75674C5}"/>
                      </a:ext>
                    </a:extLst>
                  </p:cNvPr>
                  <p:cNvSpPr/>
                  <p:nvPr/>
                </p:nvSpPr>
                <p:spPr>
                  <a:xfrm rot="11700000">
                    <a:off x="2385475" y="2488073"/>
                    <a:ext cx="387555" cy="406805"/>
                  </a:xfrm>
                  <a:prstGeom prst="trapezoid">
                    <a:avLst>
                      <a:gd name="adj" fmla="val 11414"/>
                    </a:avLst>
                  </a:prstGeom>
                  <a:solidFill>
                    <a:srgbClr val="0070C0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342900" indent="-342900" algn="ctr">
                      <a:buFont typeface="+mj-lt"/>
                      <a:buAutoNum type="arabicPeriod"/>
                    </a:pPr>
                    <a:endParaRPr kumimoji="1" lang="ja-JP" altLang="en-US"/>
                  </a:p>
                </p:txBody>
              </p:sp>
              <p:sp>
                <p:nvSpPr>
                  <p:cNvPr id="205" name="フリーフォーム: 図形 204">
                    <a:extLst>
                      <a:ext uri="{FF2B5EF4-FFF2-40B4-BE49-F238E27FC236}">
                        <a16:creationId xmlns:a16="http://schemas.microsoft.com/office/drawing/2014/main" id="{95781AF1-9092-4186-90A2-70BB0CFD87B8}"/>
                      </a:ext>
                    </a:extLst>
                  </p:cNvPr>
                  <p:cNvSpPr/>
                  <p:nvPr/>
                </p:nvSpPr>
                <p:spPr>
                  <a:xfrm rot="17100000">
                    <a:off x="2982663" y="2947681"/>
                    <a:ext cx="316384" cy="163275"/>
                  </a:xfrm>
                  <a:custGeom>
                    <a:avLst/>
                    <a:gdLst>
                      <a:gd name="connsiteX0" fmla="*/ 98822 w 368198"/>
                      <a:gd name="connsiteY0" fmla="*/ 0 h 197644"/>
                      <a:gd name="connsiteX1" fmla="*/ 192780 w 368198"/>
                      <a:gd name="connsiteY1" fmla="*/ 0 h 197644"/>
                      <a:gd name="connsiteX2" fmla="*/ 240903 w 368198"/>
                      <a:gd name="connsiteY2" fmla="*/ 0 h 197644"/>
                      <a:gd name="connsiteX3" fmla="*/ 344386 w 368198"/>
                      <a:gd name="connsiteY3" fmla="*/ 0 h 197644"/>
                      <a:gd name="connsiteX4" fmla="*/ 368198 w 368198"/>
                      <a:gd name="connsiteY4" fmla="*/ 23812 h 197644"/>
                      <a:gd name="connsiteX5" fmla="*/ 368198 w 368198"/>
                      <a:gd name="connsiteY5" fmla="*/ 169071 h 197644"/>
                      <a:gd name="connsiteX6" fmla="*/ 339625 w 368198"/>
                      <a:gd name="connsiteY6" fmla="*/ 197644 h 197644"/>
                      <a:gd name="connsiteX7" fmla="*/ 311152 w 368198"/>
                      <a:gd name="connsiteY7" fmla="*/ 197644 h 197644"/>
                      <a:gd name="connsiteX8" fmla="*/ 197541 w 368198"/>
                      <a:gd name="connsiteY8" fmla="*/ 197644 h 197644"/>
                      <a:gd name="connsiteX9" fmla="*/ 28573 w 368198"/>
                      <a:gd name="connsiteY9" fmla="*/ 197644 h 197644"/>
                      <a:gd name="connsiteX10" fmla="*/ 0 w 368198"/>
                      <a:gd name="connsiteY10" fmla="*/ 169071 h 197644"/>
                      <a:gd name="connsiteX11" fmla="*/ 0 w 368198"/>
                      <a:gd name="connsiteY11" fmla="*/ 98822 h 197644"/>
                      <a:gd name="connsiteX12" fmla="*/ 98822 w 368198"/>
                      <a:gd name="connsiteY12" fmla="*/ 0 h 197644"/>
                      <a:gd name="connsiteX0" fmla="*/ 98822 w 368198"/>
                      <a:gd name="connsiteY0" fmla="*/ 0 h 197644"/>
                      <a:gd name="connsiteX1" fmla="*/ 192780 w 368198"/>
                      <a:gd name="connsiteY1" fmla="*/ 0 h 197644"/>
                      <a:gd name="connsiteX2" fmla="*/ 344386 w 368198"/>
                      <a:gd name="connsiteY2" fmla="*/ 0 h 197644"/>
                      <a:gd name="connsiteX3" fmla="*/ 368198 w 368198"/>
                      <a:gd name="connsiteY3" fmla="*/ 23812 h 197644"/>
                      <a:gd name="connsiteX4" fmla="*/ 368198 w 368198"/>
                      <a:gd name="connsiteY4" fmla="*/ 169071 h 197644"/>
                      <a:gd name="connsiteX5" fmla="*/ 339625 w 368198"/>
                      <a:gd name="connsiteY5" fmla="*/ 197644 h 197644"/>
                      <a:gd name="connsiteX6" fmla="*/ 311152 w 368198"/>
                      <a:gd name="connsiteY6" fmla="*/ 197644 h 197644"/>
                      <a:gd name="connsiteX7" fmla="*/ 197541 w 368198"/>
                      <a:gd name="connsiteY7" fmla="*/ 197644 h 197644"/>
                      <a:gd name="connsiteX8" fmla="*/ 28573 w 368198"/>
                      <a:gd name="connsiteY8" fmla="*/ 197644 h 197644"/>
                      <a:gd name="connsiteX9" fmla="*/ 0 w 368198"/>
                      <a:gd name="connsiteY9" fmla="*/ 169071 h 197644"/>
                      <a:gd name="connsiteX10" fmla="*/ 0 w 368198"/>
                      <a:gd name="connsiteY10" fmla="*/ 98822 h 197644"/>
                      <a:gd name="connsiteX11" fmla="*/ 98822 w 368198"/>
                      <a:gd name="connsiteY11" fmla="*/ 0 h 197644"/>
                      <a:gd name="connsiteX0" fmla="*/ 98822 w 368198"/>
                      <a:gd name="connsiteY0" fmla="*/ 0 h 197644"/>
                      <a:gd name="connsiteX1" fmla="*/ 344386 w 368198"/>
                      <a:gd name="connsiteY1" fmla="*/ 0 h 197644"/>
                      <a:gd name="connsiteX2" fmla="*/ 368198 w 368198"/>
                      <a:gd name="connsiteY2" fmla="*/ 23812 h 197644"/>
                      <a:gd name="connsiteX3" fmla="*/ 368198 w 368198"/>
                      <a:gd name="connsiteY3" fmla="*/ 169071 h 197644"/>
                      <a:gd name="connsiteX4" fmla="*/ 339625 w 368198"/>
                      <a:gd name="connsiteY4" fmla="*/ 197644 h 197644"/>
                      <a:gd name="connsiteX5" fmla="*/ 311152 w 368198"/>
                      <a:gd name="connsiteY5" fmla="*/ 197644 h 197644"/>
                      <a:gd name="connsiteX6" fmla="*/ 197541 w 368198"/>
                      <a:gd name="connsiteY6" fmla="*/ 197644 h 197644"/>
                      <a:gd name="connsiteX7" fmla="*/ 28573 w 368198"/>
                      <a:gd name="connsiteY7" fmla="*/ 197644 h 197644"/>
                      <a:gd name="connsiteX8" fmla="*/ 0 w 368198"/>
                      <a:gd name="connsiteY8" fmla="*/ 169071 h 197644"/>
                      <a:gd name="connsiteX9" fmla="*/ 0 w 368198"/>
                      <a:gd name="connsiteY9" fmla="*/ 98822 h 197644"/>
                      <a:gd name="connsiteX10" fmla="*/ 98822 w 368198"/>
                      <a:gd name="connsiteY10" fmla="*/ 0 h 197644"/>
                      <a:gd name="connsiteX0" fmla="*/ 98822 w 368198"/>
                      <a:gd name="connsiteY0" fmla="*/ 0 h 197644"/>
                      <a:gd name="connsiteX1" fmla="*/ 344386 w 368198"/>
                      <a:gd name="connsiteY1" fmla="*/ 0 h 197644"/>
                      <a:gd name="connsiteX2" fmla="*/ 368198 w 368198"/>
                      <a:gd name="connsiteY2" fmla="*/ 23812 h 197644"/>
                      <a:gd name="connsiteX3" fmla="*/ 368198 w 368198"/>
                      <a:gd name="connsiteY3" fmla="*/ 169071 h 197644"/>
                      <a:gd name="connsiteX4" fmla="*/ 339625 w 368198"/>
                      <a:gd name="connsiteY4" fmla="*/ 197644 h 197644"/>
                      <a:gd name="connsiteX5" fmla="*/ 311152 w 368198"/>
                      <a:gd name="connsiteY5" fmla="*/ 197644 h 197644"/>
                      <a:gd name="connsiteX6" fmla="*/ 28573 w 368198"/>
                      <a:gd name="connsiteY6" fmla="*/ 197644 h 197644"/>
                      <a:gd name="connsiteX7" fmla="*/ 0 w 368198"/>
                      <a:gd name="connsiteY7" fmla="*/ 169071 h 197644"/>
                      <a:gd name="connsiteX8" fmla="*/ 0 w 368198"/>
                      <a:gd name="connsiteY8" fmla="*/ 98822 h 197644"/>
                      <a:gd name="connsiteX9" fmla="*/ 98822 w 368198"/>
                      <a:gd name="connsiteY9" fmla="*/ 0 h 197644"/>
                      <a:gd name="connsiteX0" fmla="*/ 98822 w 368198"/>
                      <a:gd name="connsiteY0" fmla="*/ 0 h 197644"/>
                      <a:gd name="connsiteX1" fmla="*/ 344386 w 368198"/>
                      <a:gd name="connsiteY1" fmla="*/ 0 h 197644"/>
                      <a:gd name="connsiteX2" fmla="*/ 368198 w 368198"/>
                      <a:gd name="connsiteY2" fmla="*/ 23812 h 197644"/>
                      <a:gd name="connsiteX3" fmla="*/ 368198 w 368198"/>
                      <a:gd name="connsiteY3" fmla="*/ 169071 h 197644"/>
                      <a:gd name="connsiteX4" fmla="*/ 339625 w 368198"/>
                      <a:gd name="connsiteY4" fmla="*/ 197644 h 197644"/>
                      <a:gd name="connsiteX5" fmla="*/ 28573 w 368198"/>
                      <a:gd name="connsiteY5" fmla="*/ 197644 h 197644"/>
                      <a:gd name="connsiteX6" fmla="*/ 0 w 368198"/>
                      <a:gd name="connsiteY6" fmla="*/ 169071 h 197644"/>
                      <a:gd name="connsiteX7" fmla="*/ 0 w 368198"/>
                      <a:gd name="connsiteY7" fmla="*/ 98822 h 197644"/>
                      <a:gd name="connsiteX8" fmla="*/ 98822 w 368198"/>
                      <a:gd name="connsiteY8" fmla="*/ 0 h 1976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68198" h="197644">
                        <a:moveTo>
                          <a:pt x="98822" y="0"/>
                        </a:moveTo>
                        <a:lnTo>
                          <a:pt x="344386" y="0"/>
                        </a:lnTo>
                        <a:cubicBezTo>
                          <a:pt x="357537" y="0"/>
                          <a:pt x="368198" y="10661"/>
                          <a:pt x="368198" y="23812"/>
                        </a:cubicBezTo>
                        <a:lnTo>
                          <a:pt x="368198" y="169071"/>
                        </a:lnTo>
                        <a:cubicBezTo>
                          <a:pt x="368198" y="184851"/>
                          <a:pt x="355405" y="197644"/>
                          <a:pt x="339625" y="197644"/>
                        </a:cubicBezTo>
                        <a:lnTo>
                          <a:pt x="28573" y="197644"/>
                        </a:lnTo>
                        <a:cubicBezTo>
                          <a:pt x="12793" y="197644"/>
                          <a:pt x="0" y="184851"/>
                          <a:pt x="0" y="169071"/>
                        </a:cubicBezTo>
                        <a:lnTo>
                          <a:pt x="0" y="98822"/>
                        </a:lnTo>
                        <a:cubicBezTo>
                          <a:pt x="0" y="44244"/>
                          <a:pt x="44244" y="0"/>
                          <a:pt x="98822" y="0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06" name="四角形: 上の 2 つの角を丸める 205">
                    <a:extLst>
                      <a:ext uri="{FF2B5EF4-FFF2-40B4-BE49-F238E27FC236}">
                        <a16:creationId xmlns:a16="http://schemas.microsoft.com/office/drawing/2014/main" id="{1B154D2A-2505-4F72-9F41-607DA34A8569}"/>
                      </a:ext>
                    </a:extLst>
                  </p:cNvPr>
                  <p:cNvSpPr/>
                  <p:nvPr/>
                </p:nvSpPr>
                <p:spPr>
                  <a:xfrm>
                    <a:off x="2425041" y="1929198"/>
                    <a:ext cx="401509" cy="638486"/>
                  </a:xfrm>
                  <a:prstGeom prst="round2SameRect">
                    <a:avLst>
                      <a:gd name="adj1" fmla="val 40038"/>
                      <a:gd name="adj2" fmla="val 0"/>
                    </a:avLst>
                  </a:prstGeom>
                  <a:solidFill>
                    <a:srgbClr val="00B050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207" name="グループ化 206">
                    <a:extLst>
                      <a:ext uri="{FF2B5EF4-FFF2-40B4-BE49-F238E27FC236}">
                        <a16:creationId xmlns:a16="http://schemas.microsoft.com/office/drawing/2014/main" id="{447BCCAF-524D-44E1-9AE5-A5B628D2CDDA}"/>
                      </a:ext>
                    </a:extLst>
                  </p:cNvPr>
                  <p:cNvGrpSpPr/>
                  <p:nvPr/>
                </p:nvGrpSpPr>
                <p:grpSpPr>
                  <a:xfrm rot="900000">
                    <a:off x="2217939" y="1093954"/>
                    <a:ext cx="771151" cy="779818"/>
                    <a:chOff x="2117958" y="1118240"/>
                    <a:chExt cx="771151" cy="779818"/>
                  </a:xfrm>
                </p:grpSpPr>
                <p:sp>
                  <p:nvSpPr>
                    <p:cNvPr id="226" name="楕円 95">
                      <a:extLst>
                        <a:ext uri="{FF2B5EF4-FFF2-40B4-BE49-F238E27FC236}">
                          <a16:creationId xmlns:a16="http://schemas.microsoft.com/office/drawing/2014/main" id="{BECDE127-A9A7-4396-B45E-40D276BB581F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117958" y="1602295"/>
                      <a:ext cx="106747" cy="135820"/>
                    </a:xfrm>
                    <a:custGeom>
                      <a:avLst/>
                      <a:gdLst>
                        <a:gd name="connsiteX0" fmla="*/ 0 w 173074"/>
                        <a:gd name="connsiteY0" fmla="*/ 165790 h 331579"/>
                        <a:gd name="connsiteX1" fmla="*/ 86537 w 173074"/>
                        <a:gd name="connsiteY1" fmla="*/ 0 h 331579"/>
                        <a:gd name="connsiteX2" fmla="*/ 173074 w 173074"/>
                        <a:gd name="connsiteY2" fmla="*/ 165790 h 331579"/>
                        <a:gd name="connsiteX3" fmla="*/ 86537 w 173074"/>
                        <a:gd name="connsiteY3" fmla="*/ 331580 h 331579"/>
                        <a:gd name="connsiteX4" fmla="*/ 0 w 173074"/>
                        <a:gd name="connsiteY4" fmla="*/ 165790 h 331579"/>
                        <a:gd name="connsiteX0" fmla="*/ 0 w 173074"/>
                        <a:gd name="connsiteY0" fmla="*/ 165790 h 186514"/>
                        <a:gd name="connsiteX1" fmla="*/ 86537 w 173074"/>
                        <a:gd name="connsiteY1" fmla="*/ 0 h 186514"/>
                        <a:gd name="connsiteX2" fmla="*/ 173074 w 173074"/>
                        <a:gd name="connsiteY2" fmla="*/ 165790 h 186514"/>
                        <a:gd name="connsiteX3" fmla="*/ 0 w 173074"/>
                        <a:gd name="connsiteY3" fmla="*/ 165790 h 186514"/>
                        <a:gd name="connsiteX0" fmla="*/ 6831 w 179905"/>
                        <a:gd name="connsiteY0" fmla="*/ 165790 h 197941"/>
                        <a:gd name="connsiteX1" fmla="*/ 93368 w 179905"/>
                        <a:gd name="connsiteY1" fmla="*/ 0 h 197941"/>
                        <a:gd name="connsiteX2" fmla="*/ 179905 w 179905"/>
                        <a:gd name="connsiteY2" fmla="*/ 165790 h 197941"/>
                        <a:gd name="connsiteX3" fmla="*/ 6831 w 179905"/>
                        <a:gd name="connsiteY3" fmla="*/ 165790 h 197941"/>
                        <a:gd name="connsiteX0" fmla="*/ 477 w 173558"/>
                        <a:gd name="connsiteY0" fmla="*/ 203890 h 227056"/>
                        <a:gd name="connsiteX1" fmla="*/ 127495 w 173558"/>
                        <a:gd name="connsiteY1" fmla="*/ 0 h 227056"/>
                        <a:gd name="connsiteX2" fmla="*/ 173551 w 173558"/>
                        <a:gd name="connsiteY2" fmla="*/ 203890 h 227056"/>
                        <a:gd name="connsiteX3" fmla="*/ 477 w 173558"/>
                        <a:gd name="connsiteY3" fmla="*/ 203890 h 227056"/>
                        <a:gd name="connsiteX0" fmla="*/ 2534 w 175615"/>
                        <a:gd name="connsiteY0" fmla="*/ 203890 h 234288"/>
                        <a:gd name="connsiteX1" fmla="*/ 129552 w 175615"/>
                        <a:gd name="connsiteY1" fmla="*/ 0 h 234288"/>
                        <a:gd name="connsiteX2" fmla="*/ 175608 w 175615"/>
                        <a:gd name="connsiteY2" fmla="*/ 203890 h 234288"/>
                        <a:gd name="connsiteX3" fmla="*/ 2534 w 175615"/>
                        <a:gd name="connsiteY3" fmla="*/ 203890 h 234288"/>
                        <a:gd name="connsiteX0" fmla="*/ 2185 w 175259"/>
                        <a:gd name="connsiteY0" fmla="*/ 184035 h 224032"/>
                        <a:gd name="connsiteX1" fmla="*/ 129203 w 175259"/>
                        <a:gd name="connsiteY1" fmla="*/ 59 h 224032"/>
                        <a:gd name="connsiteX2" fmla="*/ 175259 w 175259"/>
                        <a:gd name="connsiteY2" fmla="*/ 203949 h 224032"/>
                        <a:gd name="connsiteX3" fmla="*/ 2185 w 175259"/>
                        <a:gd name="connsiteY3" fmla="*/ 184035 h 22403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175259" h="224032">
                          <a:moveTo>
                            <a:pt x="2185" y="184035"/>
                          </a:moveTo>
                          <a:cubicBezTo>
                            <a:pt x="-17397" y="132351"/>
                            <a:pt x="100357" y="-3260"/>
                            <a:pt x="129203" y="59"/>
                          </a:cubicBezTo>
                          <a:cubicBezTo>
                            <a:pt x="158049" y="3378"/>
                            <a:pt x="175259" y="112386"/>
                            <a:pt x="175259" y="203949"/>
                          </a:cubicBezTo>
                          <a:cubicBezTo>
                            <a:pt x="160836" y="231581"/>
                            <a:pt x="21767" y="235719"/>
                            <a:pt x="2185" y="184035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7" name="フリーフォーム: 図形 226">
                      <a:extLst>
                        <a:ext uri="{FF2B5EF4-FFF2-40B4-BE49-F238E27FC236}">
                          <a16:creationId xmlns:a16="http://schemas.microsoft.com/office/drawing/2014/main" id="{4CAC6901-66CD-4CE9-8DBA-B37AA3D987F6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132261" y="1118240"/>
                      <a:ext cx="756848" cy="779818"/>
                    </a:xfrm>
                    <a:custGeom>
                      <a:avLst/>
                      <a:gdLst>
                        <a:gd name="connsiteX0" fmla="*/ 656151 w 841700"/>
                        <a:gd name="connsiteY0" fmla="*/ 75995 h 889954"/>
                        <a:gd name="connsiteX1" fmla="*/ 841700 w 841700"/>
                        <a:gd name="connsiteY1" fmla="*/ 444977 h 889954"/>
                        <a:gd name="connsiteX2" fmla="*/ 420850 w 841700"/>
                        <a:gd name="connsiteY2" fmla="*/ 889954 h 889954"/>
                        <a:gd name="connsiteX3" fmla="*/ 185549 w 841700"/>
                        <a:gd name="connsiteY3" fmla="*/ 813959 h 889954"/>
                        <a:gd name="connsiteX4" fmla="*/ 150185 w 841700"/>
                        <a:gd name="connsiteY4" fmla="*/ 783109 h 889954"/>
                        <a:gd name="connsiteX5" fmla="*/ 153951 w 841700"/>
                        <a:gd name="connsiteY5" fmla="*/ 776806 h 889954"/>
                        <a:gd name="connsiteX6" fmla="*/ 181520 w 841700"/>
                        <a:gd name="connsiteY6" fmla="*/ 654871 h 889954"/>
                        <a:gd name="connsiteX7" fmla="*/ 51907 w 841700"/>
                        <a:gd name="connsiteY7" fmla="*/ 654871 h 889954"/>
                        <a:gd name="connsiteX8" fmla="*/ 33072 w 841700"/>
                        <a:gd name="connsiteY8" fmla="*/ 618182 h 889954"/>
                        <a:gd name="connsiteX9" fmla="*/ 0 w 841700"/>
                        <a:gd name="connsiteY9" fmla="*/ 444977 h 889954"/>
                        <a:gd name="connsiteX10" fmla="*/ 420850 w 841700"/>
                        <a:gd name="connsiteY10" fmla="*/ 0 h 889954"/>
                        <a:gd name="connsiteX11" fmla="*/ 656151 w 841700"/>
                        <a:gd name="connsiteY11" fmla="*/ 75995 h 889954"/>
                        <a:gd name="connsiteX0" fmla="*/ 656151 w 841700"/>
                        <a:gd name="connsiteY0" fmla="*/ 75995 h 889954"/>
                        <a:gd name="connsiteX1" fmla="*/ 841700 w 841700"/>
                        <a:gd name="connsiteY1" fmla="*/ 444977 h 889954"/>
                        <a:gd name="connsiteX2" fmla="*/ 420850 w 841700"/>
                        <a:gd name="connsiteY2" fmla="*/ 889954 h 889954"/>
                        <a:gd name="connsiteX3" fmla="*/ 185549 w 841700"/>
                        <a:gd name="connsiteY3" fmla="*/ 813959 h 889954"/>
                        <a:gd name="connsiteX4" fmla="*/ 150185 w 841700"/>
                        <a:gd name="connsiteY4" fmla="*/ 783109 h 889954"/>
                        <a:gd name="connsiteX5" fmla="*/ 181520 w 841700"/>
                        <a:gd name="connsiteY5" fmla="*/ 654871 h 889954"/>
                        <a:gd name="connsiteX6" fmla="*/ 51907 w 841700"/>
                        <a:gd name="connsiteY6" fmla="*/ 654871 h 889954"/>
                        <a:gd name="connsiteX7" fmla="*/ 33072 w 841700"/>
                        <a:gd name="connsiteY7" fmla="*/ 618182 h 889954"/>
                        <a:gd name="connsiteX8" fmla="*/ 0 w 841700"/>
                        <a:gd name="connsiteY8" fmla="*/ 444977 h 889954"/>
                        <a:gd name="connsiteX9" fmla="*/ 420850 w 841700"/>
                        <a:gd name="connsiteY9" fmla="*/ 0 h 889954"/>
                        <a:gd name="connsiteX10" fmla="*/ 656151 w 841700"/>
                        <a:gd name="connsiteY10" fmla="*/ 75995 h 8899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841700" h="889954">
                          <a:moveTo>
                            <a:pt x="656151" y="75995"/>
                          </a:moveTo>
                          <a:cubicBezTo>
                            <a:pt x="768098" y="155961"/>
                            <a:pt x="841700" y="291381"/>
                            <a:pt x="841700" y="444977"/>
                          </a:cubicBezTo>
                          <a:cubicBezTo>
                            <a:pt x="841700" y="690731"/>
                            <a:pt x="653279" y="889954"/>
                            <a:pt x="420850" y="889954"/>
                          </a:cubicBezTo>
                          <a:cubicBezTo>
                            <a:pt x="333689" y="889954"/>
                            <a:pt x="252717" y="861938"/>
                            <a:pt x="185549" y="813959"/>
                          </a:cubicBezTo>
                          <a:lnTo>
                            <a:pt x="150185" y="783109"/>
                          </a:lnTo>
                          <a:lnTo>
                            <a:pt x="181520" y="654871"/>
                          </a:lnTo>
                          <a:lnTo>
                            <a:pt x="51907" y="654871"/>
                          </a:lnTo>
                          <a:lnTo>
                            <a:pt x="33072" y="618182"/>
                          </a:lnTo>
                          <a:cubicBezTo>
                            <a:pt x="11776" y="564946"/>
                            <a:pt x="0" y="506416"/>
                            <a:pt x="0" y="444977"/>
                          </a:cubicBezTo>
                          <a:cubicBezTo>
                            <a:pt x="0" y="199223"/>
                            <a:pt x="188421" y="0"/>
                            <a:pt x="420850" y="0"/>
                          </a:cubicBezTo>
                          <a:cubicBezTo>
                            <a:pt x="508011" y="0"/>
                            <a:pt x="588983" y="28016"/>
                            <a:pt x="656151" y="75995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8" name="楕円 227">
                      <a:extLst>
                        <a:ext uri="{FF2B5EF4-FFF2-40B4-BE49-F238E27FC236}">
                          <a16:creationId xmlns:a16="http://schemas.microsoft.com/office/drawing/2014/main" id="{5D37DD5B-BDB5-4B75-88A6-F05F840ADFBA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204580" y="1509773"/>
                      <a:ext cx="55294" cy="108834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08" name="グループ化 207">
                    <a:extLst>
                      <a:ext uri="{FF2B5EF4-FFF2-40B4-BE49-F238E27FC236}">
                        <a16:creationId xmlns:a16="http://schemas.microsoft.com/office/drawing/2014/main" id="{880E2486-BB07-48D3-9A79-2F3417069E70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347005" y="1850947"/>
                    <a:ext cx="905483" cy="787778"/>
                    <a:chOff x="4190856" y="4432094"/>
                    <a:chExt cx="1934411" cy="1682955"/>
                  </a:xfrm>
                </p:grpSpPr>
                <p:grpSp>
                  <p:nvGrpSpPr>
                    <p:cNvPr id="211" name="グループ化 210">
                      <a:extLst>
                        <a:ext uri="{FF2B5EF4-FFF2-40B4-BE49-F238E27FC236}">
                          <a16:creationId xmlns:a16="http://schemas.microsoft.com/office/drawing/2014/main" id="{F53E68C5-7387-4909-9936-3FD24910297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190856" y="4432094"/>
                      <a:ext cx="1934411" cy="1682955"/>
                      <a:chOff x="3055178" y="4432094"/>
                      <a:chExt cx="1934411" cy="1682955"/>
                    </a:xfrm>
                    <a:solidFill>
                      <a:schemeClr val="tx1">
                        <a:lumMod val="75000"/>
                        <a:lumOff val="25000"/>
                      </a:schemeClr>
                    </a:solidFill>
                  </p:grpSpPr>
                  <p:sp>
                    <p:nvSpPr>
                      <p:cNvPr id="219" name="円: 塗りつぶしなし 218">
                        <a:extLst>
                          <a:ext uri="{FF2B5EF4-FFF2-40B4-BE49-F238E27FC236}">
                            <a16:creationId xmlns:a16="http://schemas.microsoft.com/office/drawing/2014/main" id="{552847E2-609B-46F4-A1B2-5F58E8C215C0}"/>
                          </a:ext>
                        </a:extLst>
                      </p:cNvPr>
                      <p:cNvSpPr/>
                      <p:nvPr/>
                    </p:nvSpPr>
                    <p:spPr>
                      <a:xfrm rot="20595012">
                        <a:off x="3055178" y="4485082"/>
                        <a:ext cx="1237327" cy="1385928"/>
                      </a:xfrm>
                      <a:prstGeom prst="donut">
                        <a:avLst>
                          <a:gd name="adj" fmla="val 5618"/>
                        </a:avLst>
                      </a:prstGeom>
                      <a:grpFill/>
                      <a:ln w="1270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kumimoji="1" lang="ja-JP" altLang="en-US" dirty="0"/>
                      </a:p>
                    </p:txBody>
                  </p:sp>
                  <p:grpSp>
                    <p:nvGrpSpPr>
                      <p:cNvPr id="220" name="グループ化 219">
                        <a:extLst>
                          <a:ext uri="{FF2B5EF4-FFF2-40B4-BE49-F238E27FC236}">
                            <a16:creationId xmlns:a16="http://schemas.microsoft.com/office/drawing/2014/main" id="{D1BDE0BE-2571-4B15-B483-7023CDD06C60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3945182" y="4432094"/>
                        <a:ext cx="1044407" cy="1682955"/>
                        <a:chOff x="3945182" y="4432094"/>
                        <a:chExt cx="1044407" cy="1682955"/>
                      </a:xfrm>
                      <a:grpFill/>
                    </p:grpSpPr>
                    <p:sp>
                      <p:nvSpPr>
                        <p:cNvPr id="221" name="四角形: 上の 2 つの角を丸める 220">
                          <a:extLst>
                            <a:ext uri="{FF2B5EF4-FFF2-40B4-BE49-F238E27FC236}">
                              <a16:creationId xmlns:a16="http://schemas.microsoft.com/office/drawing/2014/main" id="{9508EB83-16B2-44F8-92BB-6ECB5D4175C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770296" y="5148084"/>
                          <a:ext cx="151822" cy="764559"/>
                        </a:xfrm>
                        <a:prstGeom prst="round2SameRect">
                          <a:avLst>
                            <a:gd name="adj1" fmla="val 16682"/>
                            <a:gd name="adj2" fmla="val 9773"/>
                          </a:avLst>
                        </a:prstGeom>
                        <a:grpFill/>
                        <a:ln w="1270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22" name="四角形: 上の 2 つの角を丸める 221">
                          <a:extLst>
                            <a:ext uri="{FF2B5EF4-FFF2-40B4-BE49-F238E27FC236}">
                              <a16:creationId xmlns:a16="http://schemas.microsoft.com/office/drawing/2014/main" id="{FA0161C5-3FAA-4A83-BFCF-B70F085E75B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674634" y="4896659"/>
                          <a:ext cx="159715" cy="1134243"/>
                        </a:xfrm>
                        <a:prstGeom prst="round2SameRect">
                          <a:avLst>
                            <a:gd name="adj1" fmla="val 16682"/>
                            <a:gd name="adj2" fmla="val 9773"/>
                          </a:avLst>
                        </a:prstGeom>
                        <a:grpFill/>
                        <a:ln w="1270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23" name="四角形: 上の 2 つの角を丸める 222">
                          <a:extLst>
                            <a:ext uri="{FF2B5EF4-FFF2-40B4-BE49-F238E27FC236}">
                              <a16:creationId xmlns:a16="http://schemas.microsoft.com/office/drawing/2014/main" id="{AFCC1871-50AA-4445-9439-FB4C3259C6E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983831" y="4467225"/>
                          <a:ext cx="752475" cy="1647824"/>
                        </a:xfrm>
                        <a:prstGeom prst="round2SameRect">
                          <a:avLst>
                            <a:gd name="adj1" fmla="val 50000"/>
                            <a:gd name="adj2" fmla="val 0"/>
                          </a:avLst>
                        </a:prstGeom>
                        <a:solidFill>
                          <a:schemeClr val="tx1"/>
                        </a:solidFill>
                        <a:ln w="1270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24" name="四角形: 上の 2 つの角を丸める 223">
                          <a:extLst>
                            <a:ext uri="{FF2B5EF4-FFF2-40B4-BE49-F238E27FC236}">
                              <a16:creationId xmlns:a16="http://schemas.microsoft.com/office/drawing/2014/main" id="{E1D6A4A3-A576-459C-9DD4-5B459515146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983831" y="4992920"/>
                          <a:ext cx="871537" cy="134923"/>
                        </a:xfrm>
                        <a:prstGeom prst="round2SameRect">
                          <a:avLst>
                            <a:gd name="adj1" fmla="val 16682"/>
                            <a:gd name="adj2" fmla="val 9773"/>
                          </a:avLst>
                        </a:prstGeom>
                        <a:grpFill/>
                        <a:ln w="1270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  <p:sp>
                      <p:nvSpPr>
                        <p:cNvPr id="225" name="フリーフォーム: 図形 224">
                          <a:extLst>
                            <a:ext uri="{FF2B5EF4-FFF2-40B4-BE49-F238E27FC236}">
                              <a16:creationId xmlns:a16="http://schemas.microsoft.com/office/drawing/2014/main" id="{A4F9D6E0-4BF8-41E7-B886-F6DE52EA92E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945182" y="4432094"/>
                          <a:ext cx="1044407" cy="1682955"/>
                        </a:xfrm>
                        <a:custGeom>
                          <a:avLst/>
                          <a:gdLst>
                            <a:gd name="connsiteX0" fmla="*/ 432534 w 1044407"/>
                            <a:gd name="connsiteY0" fmla="*/ 0 h 1682955"/>
                            <a:gd name="connsiteX1" fmla="*/ 597586 w 1044407"/>
                            <a:gd name="connsiteY1" fmla="*/ 32163 h 1682955"/>
                            <a:gd name="connsiteX2" fmla="*/ 834697 w 1044407"/>
                            <a:gd name="connsiteY2" fmla="*/ 228853 h 1682955"/>
                            <a:gd name="connsiteX3" fmla="*/ 893573 w 1044407"/>
                            <a:gd name="connsiteY3" fmla="*/ 337685 h 1682955"/>
                            <a:gd name="connsiteX4" fmla="*/ 1043879 w 1044407"/>
                            <a:gd name="connsiteY4" fmla="*/ 1004678 h 1682955"/>
                            <a:gd name="connsiteX5" fmla="*/ 961659 w 1044407"/>
                            <a:gd name="connsiteY5" fmla="*/ 1598490 h 1682955"/>
                            <a:gd name="connsiteX6" fmla="*/ 948928 w 1044407"/>
                            <a:gd name="connsiteY6" fmla="*/ 1629325 h 1682955"/>
                            <a:gd name="connsiteX7" fmla="*/ 900584 w 1044407"/>
                            <a:gd name="connsiteY7" fmla="*/ 1598724 h 1682955"/>
                            <a:gd name="connsiteX8" fmla="*/ 918729 w 1044407"/>
                            <a:gd name="connsiteY8" fmla="*/ 1549426 h 1682955"/>
                            <a:gd name="connsiteX9" fmla="*/ 986355 w 1044407"/>
                            <a:gd name="connsiteY9" fmla="*/ 1009840 h 1682955"/>
                            <a:gd name="connsiteX10" fmla="*/ 773899 w 1044407"/>
                            <a:gd name="connsiteY10" fmla="*/ 247725 h 1682955"/>
                            <a:gd name="connsiteX11" fmla="*/ 727716 w 1044407"/>
                            <a:gd name="connsiteY11" fmla="*/ 194879 h 1682955"/>
                            <a:gd name="connsiteX12" fmla="*/ 697643 w 1044407"/>
                            <a:gd name="connsiteY12" fmla="*/ 159520 h 1682955"/>
                            <a:gd name="connsiteX13" fmla="*/ 581088 w 1044407"/>
                            <a:gd name="connsiteY13" fmla="*/ 87586 h 1682955"/>
                            <a:gd name="connsiteX14" fmla="*/ 103979 w 1044407"/>
                            <a:gd name="connsiteY14" fmla="*/ 223361 h 1682955"/>
                            <a:gd name="connsiteX15" fmla="*/ 60812 w 1044407"/>
                            <a:gd name="connsiteY15" fmla="*/ 286886 h 1682955"/>
                            <a:gd name="connsiteX16" fmla="*/ 60812 w 1044407"/>
                            <a:gd name="connsiteY16" fmla="*/ 1677801 h 1682955"/>
                            <a:gd name="connsiteX17" fmla="*/ 55658 w 1044407"/>
                            <a:gd name="connsiteY17" fmla="*/ 1682955 h 1682955"/>
                            <a:gd name="connsiteX18" fmla="*/ 5154 w 1044407"/>
                            <a:gd name="connsiteY18" fmla="*/ 1682955 h 1682955"/>
                            <a:gd name="connsiteX19" fmla="*/ 0 w 1044407"/>
                            <a:gd name="connsiteY19" fmla="*/ 1677801 h 1682955"/>
                            <a:gd name="connsiteX20" fmla="*/ 0 w 1044407"/>
                            <a:gd name="connsiteY20" fmla="*/ 137772 h 1682955"/>
                            <a:gd name="connsiteX21" fmla="*/ 27010 w 1044407"/>
                            <a:gd name="connsiteY21" fmla="*/ 110762 h 1682955"/>
                            <a:gd name="connsiteX22" fmla="*/ 33802 w 1044407"/>
                            <a:gd name="connsiteY22" fmla="*/ 110762 h 1682955"/>
                            <a:gd name="connsiteX23" fmla="*/ 60812 w 1044407"/>
                            <a:gd name="connsiteY23" fmla="*/ 137772 h 1682955"/>
                            <a:gd name="connsiteX24" fmla="*/ 60812 w 1044407"/>
                            <a:gd name="connsiteY24" fmla="*/ 191771 h 1682955"/>
                            <a:gd name="connsiteX25" fmla="*/ 94478 w 1044407"/>
                            <a:gd name="connsiteY25" fmla="*/ 147605 h 1682955"/>
                            <a:gd name="connsiteX26" fmla="*/ 432534 w 1044407"/>
                            <a:gd name="connsiteY26" fmla="*/ 0 h 168295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  <a:cxn ang="0">
                              <a:pos x="connsiteX24" y="connsiteY24"/>
                            </a:cxn>
                            <a:cxn ang="0">
                              <a:pos x="connsiteX25" y="connsiteY25"/>
                            </a:cxn>
                            <a:cxn ang="0">
                              <a:pos x="connsiteX26" y="connsiteY26"/>
                            </a:cxn>
                          </a:cxnLst>
                          <a:rect l="l" t="t" r="r" b="b"/>
                          <a:pathLst>
                            <a:path w="1044407" h="1682955">
                              <a:moveTo>
                                <a:pt x="432534" y="0"/>
                              </a:moveTo>
                              <a:cubicBezTo>
                                <a:pt x="487604" y="91"/>
                                <a:pt x="543320" y="10545"/>
                                <a:pt x="597586" y="32163"/>
                              </a:cubicBezTo>
                              <a:cubicBezTo>
                                <a:pt x="693562" y="70398"/>
                                <a:pt x="775146" y="139771"/>
                                <a:pt x="834697" y="228853"/>
                              </a:cubicBezTo>
                              <a:lnTo>
                                <a:pt x="893573" y="337685"/>
                              </a:lnTo>
                              <a:cubicBezTo>
                                <a:pt x="983329" y="512880"/>
                                <a:pt x="1037990" y="750089"/>
                                <a:pt x="1043879" y="1004678"/>
                              </a:cubicBezTo>
                              <a:cubicBezTo>
                                <a:pt x="1048778" y="1216426"/>
                                <a:pt x="1019495" y="1423859"/>
                                <a:pt x="961659" y="1598490"/>
                              </a:cubicBezTo>
                              <a:lnTo>
                                <a:pt x="948928" y="1629325"/>
                              </a:lnTo>
                              <a:lnTo>
                                <a:pt x="900584" y="1598724"/>
                              </a:lnTo>
                              <a:lnTo>
                                <a:pt x="918729" y="1549426"/>
                              </a:lnTo>
                              <a:cubicBezTo>
                                <a:pt x="966315" y="1389116"/>
                                <a:pt x="990276" y="1201288"/>
                                <a:pt x="986355" y="1009840"/>
                              </a:cubicBezTo>
                              <a:cubicBezTo>
                                <a:pt x="979968" y="697976"/>
                                <a:pt x="900469" y="412799"/>
                                <a:pt x="773899" y="247725"/>
                              </a:cubicBezTo>
                              <a:cubicBezTo>
                                <a:pt x="758783" y="228011"/>
                                <a:pt x="743365" y="210413"/>
                                <a:pt x="727716" y="194879"/>
                              </a:cubicBezTo>
                              <a:lnTo>
                                <a:pt x="697643" y="159520"/>
                              </a:lnTo>
                              <a:cubicBezTo>
                                <a:pt x="662543" y="129441"/>
                                <a:pt x="623413" y="105036"/>
                                <a:pt x="581088" y="87586"/>
                              </a:cubicBezTo>
                              <a:cubicBezTo>
                                <a:pt x="411113" y="17509"/>
                                <a:pt x="224722" y="73491"/>
                                <a:pt x="103979" y="223361"/>
                              </a:cubicBezTo>
                              <a:lnTo>
                                <a:pt x="60812" y="286886"/>
                              </a:lnTo>
                              <a:lnTo>
                                <a:pt x="60812" y="1677801"/>
                              </a:lnTo>
                              <a:cubicBezTo>
                                <a:pt x="60812" y="1680647"/>
                                <a:pt x="58504" y="1682955"/>
                                <a:pt x="55658" y="1682955"/>
                              </a:cubicBezTo>
                              <a:lnTo>
                                <a:pt x="5154" y="1682955"/>
                              </a:lnTo>
                              <a:cubicBezTo>
                                <a:pt x="2308" y="1682955"/>
                                <a:pt x="0" y="1680647"/>
                                <a:pt x="0" y="1677801"/>
                              </a:cubicBezTo>
                              <a:lnTo>
                                <a:pt x="0" y="137772"/>
                              </a:lnTo>
                              <a:cubicBezTo>
                                <a:pt x="0" y="122855"/>
                                <a:pt x="12093" y="110762"/>
                                <a:pt x="27010" y="110762"/>
                              </a:cubicBezTo>
                              <a:lnTo>
                                <a:pt x="33802" y="110762"/>
                              </a:lnTo>
                              <a:cubicBezTo>
                                <a:pt x="48719" y="110762"/>
                                <a:pt x="60812" y="122855"/>
                                <a:pt x="60812" y="137772"/>
                              </a:cubicBezTo>
                              <a:lnTo>
                                <a:pt x="60812" y="191771"/>
                              </a:lnTo>
                              <a:lnTo>
                                <a:pt x="94478" y="147605"/>
                              </a:lnTo>
                              <a:cubicBezTo>
                                <a:pt x="187989" y="52048"/>
                                <a:pt x="308628" y="-205"/>
                                <a:pt x="432534" y="0"/>
                              </a:cubicBezTo>
                              <a:close/>
                            </a:path>
                          </a:pathLst>
                        </a:custGeom>
                        <a:grpFill/>
                        <a:ln w="12700"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kumimoji="1" lang="ja-JP" altLang="en-US"/>
                        </a:p>
                      </p:txBody>
                    </p:sp>
                  </p:grpSp>
                </p:grpSp>
                <p:grpSp>
                  <p:nvGrpSpPr>
                    <p:cNvPr id="212" name="グループ化 211">
                      <a:extLst>
                        <a:ext uri="{FF2B5EF4-FFF2-40B4-BE49-F238E27FC236}">
                          <a16:creationId xmlns:a16="http://schemas.microsoft.com/office/drawing/2014/main" id="{8CB6BE0C-0AD9-4B95-AA2E-3873F075DA5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297753" y="4975057"/>
                      <a:ext cx="438994" cy="900565"/>
                      <a:chOff x="1766043" y="4299941"/>
                      <a:chExt cx="640760" cy="1314473"/>
                    </a:xfrm>
                  </p:grpSpPr>
                  <p:sp>
                    <p:nvSpPr>
                      <p:cNvPr id="213" name="楕円 212">
                        <a:extLst>
                          <a:ext uri="{FF2B5EF4-FFF2-40B4-BE49-F238E27FC236}">
                            <a16:creationId xmlns:a16="http://schemas.microsoft.com/office/drawing/2014/main" id="{9B8FFC21-DC73-4819-97DE-BFA170E84162}"/>
                          </a:ext>
                        </a:extLst>
                      </p:cNvPr>
                      <p:cNvSpPr/>
                      <p:nvPr/>
                    </p:nvSpPr>
                    <p:spPr>
                      <a:xfrm rot="900000">
                        <a:off x="2123317" y="5008997"/>
                        <a:ext cx="223837" cy="111547"/>
                      </a:xfrm>
                      <a:prstGeom prst="ellipse">
                        <a:avLst/>
                      </a:prstGeom>
                      <a:solidFill>
                        <a:schemeClr val="bg1">
                          <a:lumMod val="95000"/>
                        </a:schemeClr>
                      </a:solidFill>
                      <a:ln w="1270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14" name="楕円 213">
                        <a:extLst>
                          <a:ext uri="{FF2B5EF4-FFF2-40B4-BE49-F238E27FC236}">
                            <a16:creationId xmlns:a16="http://schemas.microsoft.com/office/drawing/2014/main" id="{3E23ECFE-3F75-4761-BEF0-FB443A32C3E0}"/>
                          </a:ext>
                        </a:extLst>
                      </p:cNvPr>
                      <p:cNvSpPr/>
                      <p:nvPr/>
                    </p:nvSpPr>
                    <p:spPr>
                      <a:xfrm rot="1800000">
                        <a:off x="2126273" y="5031906"/>
                        <a:ext cx="223837" cy="111547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 w="1270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15" name="四角形: 角を丸くする 214">
                        <a:extLst>
                          <a:ext uri="{FF2B5EF4-FFF2-40B4-BE49-F238E27FC236}">
                            <a16:creationId xmlns:a16="http://schemas.microsoft.com/office/drawing/2014/main" id="{000CC5E4-4699-47F3-BF70-3763EA47EFB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052853" y="4299941"/>
                        <a:ext cx="45719" cy="714287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chemeClr val="bg1"/>
                      </a:solidFill>
                      <a:ln w="1270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16" name="楕円 325">
                        <a:extLst>
                          <a:ext uri="{FF2B5EF4-FFF2-40B4-BE49-F238E27FC236}">
                            <a16:creationId xmlns:a16="http://schemas.microsoft.com/office/drawing/2014/main" id="{0479C971-3A73-4ABF-8B07-A2D0FCEA9F67}"/>
                          </a:ext>
                        </a:extLst>
                      </p:cNvPr>
                      <p:cNvSpPr/>
                      <p:nvPr/>
                    </p:nvSpPr>
                    <p:spPr>
                      <a:xfrm flipV="1">
                        <a:off x="1972571" y="4879598"/>
                        <a:ext cx="227704" cy="137260"/>
                      </a:xfrm>
                      <a:custGeom>
                        <a:avLst/>
                        <a:gdLst>
                          <a:gd name="connsiteX0" fmla="*/ 0 w 640760"/>
                          <a:gd name="connsiteY0" fmla="*/ 344711 h 689421"/>
                          <a:gd name="connsiteX1" fmla="*/ 320380 w 640760"/>
                          <a:gd name="connsiteY1" fmla="*/ 0 h 689421"/>
                          <a:gd name="connsiteX2" fmla="*/ 640760 w 640760"/>
                          <a:gd name="connsiteY2" fmla="*/ 344711 h 689421"/>
                          <a:gd name="connsiteX3" fmla="*/ 320380 w 640760"/>
                          <a:gd name="connsiteY3" fmla="*/ 689422 h 689421"/>
                          <a:gd name="connsiteX4" fmla="*/ 0 w 640760"/>
                          <a:gd name="connsiteY4" fmla="*/ 344711 h 689421"/>
                          <a:gd name="connsiteX0" fmla="*/ 0 w 640760"/>
                          <a:gd name="connsiteY0" fmla="*/ 344711 h 689422"/>
                          <a:gd name="connsiteX1" fmla="*/ 320380 w 640760"/>
                          <a:gd name="connsiteY1" fmla="*/ 0 h 689422"/>
                          <a:gd name="connsiteX2" fmla="*/ 640760 w 640760"/>
                          <a:gd name="connsiteY2" fmla="*/ 344711 h 689422"/>
                          <a:gd name="connsiteX3" fmla="*/ 320380 w 640760"/>
                          <a:gd name="connsiteY3" fmla="*/ 689422 h 689422"/>
                          <a:gd name="connsiteX4" fmla="*/ 0 w 640760"/>
                          <a:gd name="connsiteY4" fmla="*/ 344711 h 689422"/>
                          <a:gd name="connsiteX0" fmla="*/ 0 w 640760"/>
                          <a:gd name="connsiteY0" fmla="*/ 344711 h 689422"/>
                          <a:gd name="connsiteX1" fmla="*/ 320380 w 640760"/>
                          <a:gd name="connsiteY1" fmla="*/ 0 h 689422"/>
                          <a:gd name="connsiteX2" fmla="*/ 640760 w 640760"/>
                          <a:gd name="connsiteY2" fmla="*/ 344711 h 689422"/>
                          <a:gd name="connsiteX3" fmla="*/ 320380 w 640760"/>
                          <a:gd name="connsiteY3" fmla="*/ 689422 h 689422"/>
                          <a:gd name="connsiteX4" fmla="*/ 0 w 640760"/>
                          <a:gd name="connsiteY4" fmla="*/ 344711 h 689422"/>
                          <a:gd name="connsiteX0" fmla="*/ 0 w 640760"/>
                          <a:gd name="connsiteY0" fmla="*/ 344711 h 689422"/>
                          <a:gd name="connsiteX1" fmla="*/ 320380 w 640760"/>
                          <a:gd name="connsiteY1" fmla="*/ 0 h 689422"/>
                          <a:gd name="connsiteX2" fmla="*/ 640760 w 640760"/>
                          <a:gd name="connsiteY2" fmla="*/ 344711 h 689422"/>
                          <a:gd name="connsiteX3" fmla="*/ 320380 w 640760"/>
                          <a:gd name="connsiteY3" fmla="*/ 689422 h 689422"/>
                          <a:gd name="connsiteX4" fmla="*/ 0 w 640760"/>
                          <a:gd name="connsiteY4" fmla="*/ 344711 h 689422"/>
                          <a:gd name="connsiteX0" fmla="*/ 0 w 640760"/>
                          <a:gd name="connsiteY0" fmla="*/ 344711 h 613222"/>
                          <a:gd name="connsiteX1" fmla="*/ 320380 w 640760"/>
                          <a:gd name="connsiteY1" fmla="*/ 0 h 613222"/>
                          <a:gd name="connsiteX2" fmla="*/ 640760 w 640760"/>
                          <a:gd name="connsiteY2" fmla="*/ 344711 h 613222"/>
                          <a:gd name="connsiteX3" fmla="*/ 313236 w 640760"/>
                          <a:gd name="connsiteY3" fmla="*/ 613222 h 613222"/>
                          <a:gd name="connsiteX4" fmla="*/ 0 w 640760"/>
                          <a:gd name="connsiteY4" fmla="*/ 344711 h 613222"/>
                          <a:gd name="connsiteX0" fmla="*/ 0 w 640760"/>
                          <a:gd name="connsiteY0" fmla="*/ 430436 h 698947"/>
                          <a:gd name="connsiteX1" fmla="*/ 320380 w 640760"/>
                          <a:gd name="connsiteY1" fmla="*/ 0 h 698947"/>
                          <a:gd name="connsiteX2" fmla="*/ 640760 w 640760"/>
                          <a:gd name="connsiteY2" fmla="*/ 430436 h 698947"/>
                          <a:gd name="connsiteX3" fmla="*/ 313236 w 640760"/>
                          <a:gd name="connsiteY3" fmla="*/ 698947 h 698947"/>
                          <a:gd name="connsiteX4" fmla="*/ 0 w 640760"/>
                          <a:gd name="connsiteY4" fmla="*/ 430436 h 69894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640760" h="698947">
                            <a:moveTo>
                              <a:pt x="0" y="430436"/>
                            </a:moveTo>
                            <a:cubicBezTo>
                              <a:pt x="0" y="240057"/>
                              <a:pt x="143439" y="0"/>
                              <a:pt x="320380" y="0"/>
                            </a:cubicBezTo>
                            <a:cubicBezTo>
                              <a:pt x="497321" y="0"/>
                              <a:pt x="640760" y="240057"/>
                              <a:pt x="640760" y="430436"/>
                            </a:cubicBezTo>
                            <a:cubicBezTo>
                              <a:pt x="640760" y="620815"/>
                              <a:pt x="490177" y="698947"/>
                              <a:pt x="313236" y="698947"/>
                            </a:cubicBezTo>
                            <a:cubicBezTo>
                              <a:pt x="136295" y="698947"/>
                              <a:pt x="0" y="620815"/>
                              <a:pt x="0" y="430436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5">
                          <a:lumMod val="20000"/>
                          <a:lumOff val="80000"/>
                        </a:schemeClr>
                      </a:solidFill>
                      <a:ln w="1270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17" name="楕円 325">
                        <a:extLst>
                          <a:ext uri="{FF2B5EF4-FFF2-40B4-BE49-F238E27FC236}">
                            <a16:creationId xmlns:a16="http://schemas.microsoft.com/office/drawing/2014/main" id="{4446A006-2317-4787-9822-AAAE92C35C5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766043" y="4994275"/>
                        <a:ext cx="640760" cy="620139"/>
                      </a:xfrm>
                      <a:custGeom>
                        <a:avLst/>
                        <a:gdLst>
                          <a:gd name="connsiteX0" fmla="*/ 0 w 640760"/>
                          <a:gd name="connsiteY0" fmla="*/ 344711 h 689421"/>
                          <a:gd name="connsiteX1" fmla="*/ 320380 w 640760"/>
                          <a:gd name="connsiteY1" fmla="*/ 0 h 689421"/>
                          <a:gd name="connsiteX2" fmla="*/ 640760 w 640760"/>
                          <a:gd name="connsiteY2" fmla="*/ 344711 h 689421"/>
                          <a:gd name="connsiteX3" fmla="*/ 320380 w 640760"/>
                          <a:gd name="connsiteY3" fmla="*/ 689422 h 689421"/>
                          <a:gd name="connsiteX4" fmla="*/ 0 w 640760"/>
                          <a:gd name="connsiteY4" fmla="*/ 344711 h 689421"/>
                          <a:gd name="connsiteX0" fmla="*/ 0 w 640760"/>
                          <a:gd name="connsiteY0" fmla="*/ 344711 h 689422"/>
                          <a:gd name="connsiteX1" fmla="*/ 320380 w 640760"/>
                          <a:gd name="connsiteY1" fmla="*/ 0 h 689422"/>
                          <a:gd name="connsiteX2" fmla="*/ 640760 w 640760"/>
                          <a:gd name="connsiteY2" fmla="*/ 344711 h 689422"/>
                          <a:gd name="connsiteX3" fmla="*/ 320380 w 640760"/>
                          <a:gd name="connsiteY3" fmla="*/ 689422 h 689422"/>
                          <a:gd name="connsiteX4" fmla="*/ 0 w 640760"/>
                          <a:gd name="connsiteY4" fmla="*/ 344711 h 689422"/>
                          <a:gd name="connsiteX0" fmla="*/ 0 w 640760"/>
                          <a:gd name="connsiteY0" fmla="*/ 344711 h 689422"/>
                          <a:gd name="connsiteX1" fmla="*/ 320380 w 640760"/>
                          <a:gd name="connsiteY1" fmla="*/ 0 h 689422"/>
                          <a:gd name="connsiteX2" fmla="*/ 640760 w 640760"/>
                          <a:gd name="connsiteY2" fmla="*/ 344711 h 689422"/>
                          <a:gd name="connsiteX3" fmla="*/ 320380 w 640760"/>
                          <a:gd name="connsiteY3" fmla="*/ 689422 h 689422"/>
                          <a:gd name="connsiteX4" fmla="*/ 0 w 640760"/>
                          <a:gd name="connsiteY4" fmla="*/ 344711 h 689422"/>
                          <a:gd name="connsiteX0" fmla="*/ 0 w 640760"/>
                          <a:gd name="connsiteY0" fmla="*/ 344711 h 689422"/>
                          <a:gd name="connsiteX1" fmla="*/ 320380 w 640760"/>
                          <a:gd name="connsiteY1" fmla="*/ 0 h 689422"/>
                          <a:gd name="connsiteX2" fmla="*/ 640760 w 640760"/>
                          <a:gd name="connsiteY2" fmla="*/ 344711 h 689422"/>
                          <a:gd name="connsiteX3" fmla="*/ 320380 w 640760"/>
                          <a:gd name="connsiteY3" fmla="*/ 689422 h 689422"/>
                          <a:gd name="connsiteX4" fmla="*/ 0 w 640760"/>
                          <a:gd name="connsiteY4" fmla="*/ 344711 h 689422"/>
                          <a:gd name="connsiteX0" fmla="*/ 0 w 640760"/>
                          <a:gd name="connsiteY0" fmla="*/ 344711 h 613222"/>
                          <a:gd name="connsiteX1" fmla="*/ 320380 w 640760"/>
                          <a:gd name="connsiteY1" fmla="*/ 0 h 613222"/>
                          <a:gd name="connsiteX2" fmla="*/ 640760 w 640760"/>
                          <a:gd name="connsiteY2" fmla="*/ 344711 h 613222"/>
                          <a:gd name="connsiteX3" fmla="*/ 313236 w 640760"/>
                          <a:gd name="connsiteY3" fmla="*/ 613222 h 613222"/>
                          <a:gd name="connsiteX4" fmla="*/ 0 w 640760"/>
                          <a:gd name="connsiteY4" fmla="*/ 344711 h 613222"/>
                          <a:gd name="connsiteX0" fmla="*/ 0 w 640760"/>
                          <a:gd name="connsiteY0" fmla="*/ 430436 h 698947"/>
                          <a:gd name="connsiteX1" fmla="*/ 320380 w 640760"/>
                          <a:gd name="connsiteY1" fmla="*/ 0 h 698947"/>
                          <a:gd name="connsiteX2" fmla="*/ 640760 w 640760"/>
                          <a:gd name="connsiteY2" fmla="*/ 430436 h 698947"/>
                          <a:gd name="connsiteX3" fmla="*/ 313236 w 640760"/>
                          <a:gd name="connsiteY3" fmla="*/ 698947 h 698947"/>
                          <a:gd name="connsiteX4" fmla="*/ 0 w 640760"/>
                          <a:gd name="connsiteY4" fmla="*/ 430436 h 69894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640760" h="698947">
                            <a:moveTo>
                              <a:pt x="0" y="430436"/>
                            </a:moveTo>
                            <a:cubicBezTo>
                              <a:pt x="0" y="240057"/>
                              <a:pt x="143439" y="0"/>
                              <a:pt x="320380" y="0"/>
                            </a:cubicBezTo>
                            <a:cubicBezTo>
                              <a:pt x="497321" y="0"/>
                              <a:pt x="640760" y="240057"/>
                              <a:pt x="640760" y="430436"/>
                            </a:cubicBezTo>
                            <a:cubicBezTo>
                              <a:pt x="640760" y="620815"/>
                              <a:pt x="490177" y="698947"/>
                              <a:pt x="313236" y="698947"/>
                            </a:cubicBezTo>
                            <a:cubicBezTo>
                              <a:pt x="136295" y="698947"/>
                              <a:pt x="0" y="620815"/>
                              <a:pt x="0" y="430436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5">
                          <a:lumMod val="20000"/>
                          <a:lumOff val="80000"/>
                        </a:schemeClr>
                      </a:solidFill>
                      <a:ln w="1270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18" name="楕円 217">
                        <a:extLst>
                          <a:ext uri="{FF2B5EF4-FFF2-40B4-BE49-F238E27FC236}">
                            <a16:creationId xmlns:a16="http://schemas.microsoft.com/office/drawing/2014/main" id="{A0030316-512C-4344-946D-F7477A38BB7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981200" y="4983419"/>
                        <a:ext cx="223837" cy="45719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 w="12700"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sp>
                <p:nvSpPr>
                  <p:cNvPr id="209" name="フリーフォーム: 図形 208">
                    <a:extLst>
                      <a:ext uri="{FF2B5EF4-FFF2-40B4-BE49-F238E27FC236}">
                        <a16:creationId xmlns:a16="http://schemas.microsoft.com/office/drawing/2014/main" id="{486A4E6E-CBA3-4045-AA00-E0B4FBEC37A1}"/>
                      </a:ext>
                    </a:extLst>
                  </p:cNvPr>
                  <p:cNvSpPr/>
                  <p:nvPr/>
                </p:nvSpPr>
                <p:spPr>
                  <a:xfrm rot="4338164">
                    <a:off x="2220515" y="2136851"/>
                    <a:ext cx="485691" cy="315330"/>
                  </a:xfrm>
                  <a:custGeom>
                    <a:avLst/>
                    <a:gdLst>
                      <a:gd name="connsiteX0" fmla="*/ 6609 w 502525"/>
                      <a:gd name="connsiteY0" fmla="*/ 186556 h 351815"/>
                      <a:gd name="connsiteX1" fmla="*/ 39067 w 502525"/>
                      <a:gd name="connsiteY1" fmla="*/ 154098 h 351815"/>
                      <a:gd name="connsiteX2" fmla="*/ 62566 w 502525"/>
                      <a:gd name="connsiteY2" fmla="*/ 154098 h 351815"/>
                      <a:gd name="connsiteX3" fmla="*/ 68405 w 502525"/>
                      <a:gd name="connsiteY3" fmla="*/ 156517 h 351815"/>
                      <a:gd name="connsiteX4" fmla="*/ 85236 w 502525"/>
                      <a:gd name="connsiteY4" fmla="*/ 154407 h 351815"/>
                      <a:gd name="connsiteX5" fmla="*/ 108608 w 502525"/>
                      <a:gd name="connsiteY5" fmla="*/ 160859 h 351815"/>
                      <a:gd name="connsiteX6" fmla="*/ 157803 w 502525"/>
                      <a:gd name="connsiteY6" fmla="*/ 185758 h 351815"/>
                      <a:gd name="connsiteX7" fmla="*/ 334619 w 502525"/>
                      <a:gd name="connsiteY7" fmla="*/ 80633 h 351815"/>
                      <a:gd name="connsiteX8" fmla="*/ 371228 w 502525"/>
                      <a:gd name="connsiteY8" fmla="*/ 0 h 351815"/>
                      <a:gd name="connsiteX9" fmla="*/ 452790 w 502525"/>
                      <a:gd name="connsiteY9" fmla="*/ 44172 h 351815"/>
                      <a:gd name="connsiteX10" fmla="*/ 502525 w 502525"/>
                      <a:gd name="connsiteY10" fmla="*/ 119117 h 351815"/>
                      <a:gd name="connsiteX11" fmla="*/ 500786 w 502525"/>
                      <a:gd name="connsiteY11" fmla="*/ 127683 h 351815"/>
                      <a:gd name="connsiteX12" fmla="*/ 501222 w 502525"/>
                      <a:gd name="connsiteY12" fmla="*/ 129988 h 351815"/>
                      <a:gd name="connsiteX13" fmla="*/ 450465 w 502525"/>
                      <a:gd name="connsiteY13" fmla="*/ 204245 h 351815"/>
                      <a:gd name="connsiteX14" fmla="*/ 200785 w 502525"/>
                      <a:gd name="connsiteY14" fmla="*/ 290303 h 351815"/>
                      <a:gd name="connsiteX15" fmla="*/ 186606 w 502525"/>
                      <a:gd name="connsiteY15" fmla="*/ 318317 h 351815"/>
                      <a:gd name="connsiteX16" fmla="*/ 104554 w 502525"/>
                      <a:gd name="connsiteY16" fmla="*/ 345222 h 351815"/>
                      <a:gd name="connsiteX17" fmla="*/ 33498 w 502525"/>
                      <a:gd name="connsiteY17" fmla="*/ 309258 h 351815"/>
                      <a:gd name="connsiteX18" fmla="*/ 6593 w 502525"/>
                      <a:gd name="connsiteY18" fmla="*/ 227206 h 351815"/>
                      <a:gd name="connsiteX19" fmla="*/ 6609 w 502525"/>
                      <a:gd name="connsiteY19" fmla="*/ 227175 h 3518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502525" h="351815">
                        <a:moveTo>
                          <a:pt x="6609" y="186556"/>
                        </a:moveTo>
                        <a:cubicBezTo>
                          <a:pt x="6609" y="168630"/>
                          <a:pt x="21141" y="154098"/>
                          <a:pt x="39067" y="154098"/>
                        </a:cubicBezTo>
                        <a:lnTo>
                          <a:pt x="62566" y="154098"/>
                        </a:lnTo>
                        <a:lnTo>
                          <a:pt x="68405" y="156517"/>
                        </a:lnTo>
                        <a:lnTo>
                          <a:pt x="85236" y="154407"/>
                        </a:lnTo>
                        <a:cubicBezTo>
                          <a:pt x="93149" y="154950"/>
                          <a:pt x="101086" y="157052"/>
                          <a:pt x="108608" y="160859"/>
                        </a:cubicBezTo>
                        <a:lnTo>
                          <a:pt x="157803" y="185758"/>
                        </a:lnTo>
                        <a:lnTo>
                          <a:pt x="334619" y="80633"/>
                        </a:lnTo>
                        <a:lnTo>
                          <a:pt x="371228" y="0"/>
                        </a:lnTo>
                        <a:lnTo>
                          <a:pt x="452790" y="44172"/>
                        </a:lnTo>
                        <a:cubicBezTo>
                          <a:pt x="483838" y="57282"/>
                          <a:pt x="502506" y="87408"/>
                          <a:pt x="502525" y="119117"/>
                        </a:cubicBezTo>
                        <a:lnTo>
                          <a:pt x="500786" y="127683"/>
                        </a:lnTo>
                        <a:lnTo>
                          <a:pt x="501222" y="129988"/>
                        </a:lnTo>
                        <a:cubicBezTo>
                          <a:pt x="500768" y="161693"/>
                          <a:pt x="481689" y="191560"/>
                          <a:pt x="450465" y="204245"/>
                        </a:cubicBezTo>
                        <a:lnTo>
                          <a:pt x="200785" y="290303"/>
                        </a:lnTo>
                        <a:lnTo>
                          <a:pt x="186606" y="318317"/>
                        </a:lnTo>
                        <a:cubicBezTo>
                          <a:pt x="171378" y="348405"/>
                          <a:pt x="134642" y="360450"/>
                          <a:pt x="104554" y="345222"/>
                        </a:cubicBezTo>
                        <a:lnTo>
                          <a:pt x="33498" y="309258"/>
                        </a:lnTo>
                        <a:cubicBezTo>
                          <a:pt x="3410" y="294029"/>
                          <a:pt x="-8635" y="257293"/>
                          <a:pt x="6593" y="227206"/>
                        </a:cubicBezTo>
                        <a:lnTo>
                          <a:pt x="6609" y="227175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0" name="四角形: 上の 2 つの角を丸める 209">
                    <a:extLst>
                      <a:ext uri="{FF2B5EF4-FFF2-40B4-BE49-F238E27FC236}">
                        <a16:creationId xmlns:a16="http://schemas.microsoft.com/office/drawing/2014/main" id="{05F21F97-012D-4741-B938-DEB482639873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481543" y="2007080"/>
                    <a:ext cx="216836" cy="348663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00B050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193" name="フリーフォーム: 図形 192">
                  <a:extLst>
                    <a:ext uri="{FF2B5EF4-FFF2-40B4-BE49-F238E27FC236}">
                      <a16:creationId xmlns:a16="http://schemas.microsoft.com/office/drawing/2014/main" id="{6146A2CA-EF4B-41B5-B6D6-8908C5E3AAE4}"/>
                    </a:ext>
                  </a:extLst>
                </p:cNvPr>
                <p:cNvSpPr/>
                <p:nvPr/>
              </p:nvSpPr>
              <p:spPr>
                <a:xfrm>
                  <a:off x="1645505" y="3904614"/>
                  <a:ext cx="786545" cy="517116"/>
                </a:xfrm>
                <a:custGeom>
                  <a:avLst/>
                  <a:gdLst>
                    <a:gd name="connsiteX0" fmla="*/ 347439 w 786545"/>
                    <a:gd name="connsiteY0" fmla="*/ 0 h 517116"/>
                    <a:gd name="connsiteX1" fmla="*/ 383952 w 786545"/>
                    <a:gd name="connsiteY1" fmla="*/ 3611 h 517116"/>
                    <a:gd name="connsiteX2" fmla="*/ 420464 w 786545"/>
                    <a:gd name="connsiteY2" fmla="*/ 0 h 517116"/>
                    <a:gd name="connsiteX3" fmla="*/ 786545 w 786545"/>
                    <a:gd name="connsiteY3" fmla="*/ 359093 h 517116"/>
                    <a:gd name="connsiteX4" fmla="*/ 764331 w 786545"/>
                    <a:gd name="connsiteY4" fmla="*/ 482562 h 517116"/>
                    <a:gd name="connsiteX5" fmla="*/ 752901 w 786545"/>
                    <a:gd name="connsiteY5" fmla="*/ 506596 h 517116"/>
                    <a:gd name="connsiteX6" fmla="*/ 730678 w 786545"/>
                    <a:gd name="connsiteY6" fmla="*/ 502843 h 517116"/>
                    <a:gd name="connsiteX7" fmla="*/ 635082 w 786545"/>
                    <a:gd name="connsiteY7" fmla="*/ 497601 h 517116"/>
                    <a:gd name="connsiteX8" fmla="*/ 539487 w 786545"/>
                    <a:gd name="connsiteY8" fmla="*/ 502843 h 517116"/>
                    <a:gd name="connsiteX9" fmla="*/ 454965 w 786545"/>
                    <a:gd name="connsiteY9" fmla="*/ 517116 h 517116"/>
                    <a:gd name="connsiteX10" fmla="*/ 448789 w 786545"/>
                    <a:gd name="connsiteY10" fmla="*/ 446966 h 517116"/>
                    <a:gd name="connsiteX11" fmla="*/ 421871 w 786545"/>
                    <a:gd name="connsiteY11" fmla="*/ 325950 h 517116"/>
                    <a:gd name="connsiteX12" fmla="*/ 414619 w 786545"/>
                    <a:gd name="connsiteY12" fmla="*/ 313660 h 517116"/>
                    <a:gd name="connsiteX13" fmla="*/ 416357 w 786545"/>
                    <a:gd name="connsiteY13" fmla="*/ 309453 h 517116"/>
                    <a:gd name="connsiteX14" fmla="*/ 82338 w 786545"/>
                    <a:gd name="connsiteY14" fmla="*/ 248271 h 517116"/>
                    <a:gd name="connsiteX15" fmla="*/ 0 w 786545"/>
                    <a:gd name="connsiteY15" fmla="*/ 251316 h 517116"/>
                    <a:gd name="connsiteX16" fmla="*/ 10127 w 786545"/>
                    <a:gd name="connsiteY16" fmla="*/ 219318 h 517116"/>
                    <a:gd name="connsiteX17" fmla="*/ 347439 w 786545"/>
                    <a:gd name="connsiteY17" fmla="*/ 0 h 517116"/>
                    <a:gd name="connsiteX0" fmla="*/ 347439 w 786545"/>
                    <a:gd name="connsiteY0" fmla="*/ 0 h 517116"/>
                    <a:gd name="connsiteX1" fmla="*/ 383952 w 786545"/>
                    <a:gd name="connsiteY1" fmla="*/ 3611 h 517116"/>
                    <a:gd name="connsiteX2" fmla="*/ 420464 w 786545"/>
                    <a:gd name="connsiteY2" fmla="*/ 0 h 517116"/>
                    <a:gd name="connsiteX3" fmla="*/ 786545 w 786545"/>
                    <a:gd name="connsiteY3" fmla="*/ 359093 h 517116"/>
                    <a:gd name="connsiteX4" fmla="*/ 764331 w 786545"/>
                    <a:gd name="connsiteY4" fmla="*/ 482562 h 517116"/>
                    <a:gd name="connsiteX5" fmla="*/ 752901 w 786545"/>
                    <a:gd name="connsiteY5" fmla="*/ 506596 h 517116"/>
                    <a:gd name="connsiteX6" fmla="*/ 730678 w 786545"/>
                    <a:gd name="connsiteY6" fmla="*/ 502843 h 517116"/>
                    <a:gd name="connsiteX7" fmla="*/ 635082 w 786545"/>
                    <a:gd name="connsiteY7" fmla="*/ 497601 h 517116"/>
                    <a:gd name="connsiteX8" fmla="*/ 539487 w 786545"/>
                    <a:gd name="connsiteY8" fmla="*/ 502843 h 517116"/>
                    <a:gd name="connsiteX9" fmla="*/ 454965 w 786545"/>
                    <a:gd name="connsiteY9" fmla="*/ 517116 h 517116"/>
                    <a:gd name="connsiteX10" fmla="*/ 448789 w 786545"/>
                    <a:gd name="connsiteY10" fmla="*/ 446966 h 517116"/>
                    <a:gd name="connsiteX11" fmla="*/ 421871 w 786545"/>
                    <a:gd name="connsiteY11" fmla="*/ 325950 h 517116"/>
                    <a:gd name="connsiteX12" fmla="*/ 414619 w 786545"/>
                    <a:gd name="connsiteY12" fmla="*/ 313660 h 517116"/>
                    <a:gd name="connsiteX13" fmla="*/ 82338 w 786545"/>
                    <a:gd name="connsiteY13" fmla="*/ 248271 h 517116"/>
                    <a:gd name="connsiteX14" fmla="*/ 0 w 786545"/>
                    <a:gd name="connsiteY14" fmla="*/ 251316 h 517116"/>
                    <a:gd name="connsiteX15" fmla="*/ 10127 w 786545"/>
                    <a:gd name="connsiteY15" fmla="*/ 219318 h 517116"/>
                    <a:gd name="connsiteX16" fmla="*/ 347439 w 786545"/>
                    <a:gd name="connsiteY16" fmla="*/ 0 h 517116"/>
                    <a:gd name="connsiteX0" fmla="*/ 347439 w 786545"/>
                    <a:gd name="connsiteY0" fmla="*/ 0 h 517116"/>
                    <a:gd name="connsiteX1" fmla="*/ 383952 w 786545"/>
                    <a:gd name="connsiteY1" fmla="*/ 3611 h 517116"/>
                    <a:gd name="connsiteX2" fmla="*/ 420464 w 786545"/>
                    <a:gd name="connsiteY2" fmla="*/ 0 h 517116"/>
                    <a:gd name="connsiteX3" fmla="*/ 786545 w 786545"/>
                    <a:gd name="connsiteY3" fmla="*/ 359093 h 517116"/>
                    <a:gd name="connsiteX4" fmla="*/ 764331 w 786545"/>
                    <a:gd name="connsiteY4" fmla="*/ 482562 h 517116"/>
                    <a:gd name="connsiteX5" fmla="*/ 752901 w 786545"/>
                    <a:gd name="connsiteY5" fmla="*/ 506596 h 517116"/>
                    <a:gd name="connsiteX6" fmla="*/ 730678 w 786545"/>
                    <a:gd name="connsiteY6" fmla="*/ 502843 h 517116"/>
                    <a:gd name="connsiteX7" fmla="*/ 635082 w 786545"/>
                    <a:gd name="connsiteY7" fmla="*/ 497601 h 517116"/>
                    <a:gd name="connsiteX8" fmla="*/ 539487 w 786545"/>
                    <a:gd name="connsiteY8" fmla="*/ 502843 h 517116"/>
                    <a:gd name="connsiteX9" fmla="*/ 454965 w 786545"/>
                    <a:gd name="connsiteY9" fmla="*/ 517116 h 517116"/>
                    <a:gd name="connsiteX10" fmla="*/ 448789 w 786545"/>
                    <a:gd name="connsiteY10" fmla="*/ 446966 h 517116"/>
                    <a:gd name="connsiteX11" fmla="*/ 421871 w 786545"/>
                    <a:gd name="connsiteY11" fmla="*/ 325950 h 517116"/>
                    <a:gd name="connsiteX12" fmla="*/ 82338 w 786545"/>
                    <a:gd name="connsiteY12" fmla="*/ 248271 h 517116"/>
                    <a:gd name="connsiteX13" fmla="*/ 0 w 786545"/>
                    <a:gd name="connsiteY13" fmla="*/ 251316 h 517116"/>
                    <a:gd name="connsiteX14" fmla="*/ 10127 w 786545"/>
                    <a:gd name="connsiteY14" fmla="*/ 219318 h 517116"/>
                    <a:gd name="connsiteX15" fmla="*/ 347439 w 786545"/>
                    <a:gd name="connsiteY15" fmla="*/ 0 h 517116"/>
                    <a:gd name="connsiteX0" fmla="*/ 347439 w 786545"/>
                    <a:gd name="connsiteY0" fmla="*/ 0 h 517116"/>
                    <a:gd name="connsiteX1" fmla="*/ 383952 w 786545"/>
                    <a:gd name="connsiteY1" fmla="*/ 3611 h 517116"/>
                    <a:gd name="connsiteX2" fmla="*/ 420464 w 786545"/>
                    <a:gd name="connsiteY2" fmla="*/ 0 h 517116"/>
                    <a:gd name="connsiteX3" fmla="*/ 786545 w 786545"/>
                    <a:gd name="connsiteY3" fmla="*/ 359093 h 517116"/>
                    <a:gd name="connsiteX4" fmla="*/ 764331 w 786545"/>
                    <a:gd name="connsiteY4" fmla="*/ 482562 h 517116"/>
                    <a:gd name="connsiteX5" fmla="*/ 752901 w 786545"/>
                    <a:gd name="connsiteY5" fmla="*/ 506596 h 517116"/>
                    <a:gd name="connsiteX6" fmla="*/ 730678 w 786545"/>
                    <a:gd name="connsiteY6" fmla="*/ 502843 h 517116"/>
                    <a:gd name="connsiteX7" fmla="*/ 635082 w 786545"/>
                    <a:gd name="connsiteY7" fmla="*/ 497601 h 517116"/>
                    <a:gd name="connsiteX8" fmla="*/ 539487 w 786545"/>
                    <a:gd name="connsiteY8" fmla="*/ 502843 h 517116"/>
                    <a:gd name="connsiteX9" fmla="*/ 454965 w 786545"/>
                    <a:gd name="connsiteY9" fmla="*/ 517116 h 517116"/>
                    <a:gd name="connsiteX10" fmla="*/ 448789 w 786545"/>
                    <a:gd name="connsiteY10" fmla="*/ 446966 h 517116"/>
                    <a:gd name="connsiteX11" fmla="*/ 421871 w 786545"/>
                    <a:gd name="connsiteY11" fmla="*/ 325950 h 517116"/>
                    <a:gd name="connsiteX12" fmla="*/ 82338 w 786545"/>
                    <a:gd name="connsiteY12" fmla="*/ 248271 h 517116"/>
                    <a:gd name="connsiteX13" fmla="*/ 0 w 786545"/>
                    <a:gd name="connsiteY13" fmla="*/ 251316 h 517116"/>
                    <a:gd name="connsiteX14" fmla="*/ 10127 w 786545"/>
                    <a:gd name="connsiteY14" fmla="*/ 219318 h 517116"/>
                    <a:gd name="connsiteX15" fmla="*/ 347439 w 786545"/>
                    <a:gd name="connsiteY15" fmla="*/ 0 h 517116"/>
                    <a:gd name="connsiteX0" fmla="*/ 347439 w 786545"/>
                    <a:gd name="connsiteY0" fmla="*/ 0 h 517116"/>
                    <a:gd name="connsiteX1" fmla="*/ 383952 w 786545"/>
                    <a:gd name="connsiteY1" fmla="*/ 3611 h 517116"/>
                    <a:gd name="connsiteX2" fmla="*/ 420464 w 786545"/>
                    <a:gd name="connsiteY2" fmla="*/ 0 h 517116"/>
                    <a:gd name="connsiteX3" fmla="*/ 786545 w 786545"/>
                    <a:gd name="connsiteY3" fmla="*/ 359093 h 517116"/>
                    <a:gd name="connsiteX4" fmla="*/ 764331 w 786545"/>
                    <a:gd name="connsiteY4" fmla="*/ 482562 h 517116"/>
                    <a:gd name="connsiteX5" fmla="*/ 752901 w 786545"/>
                    <a:gd name="connsiteY5" fmla="*/ 506596 h 517116"/>
                    <a:gd name="connsiteX6" fmla="*/ 730678 w 786545"/>
                    <a:gd name="connsiteY6" fmla="*/ 502843 h 517116"/>
                    <a:gd name="connsiteX7" fmla="*/ 635082 w 786545"/>
                    <a:gd name="connsiteY7" fmla="*/ 497601 h 517116"/>
                    <a:gd name="connsiteX8" fmla="*/ 539487 w 786545"/>
                    <a:gd name="connsiteY8" fmla="*/ 502843 h 517116"/>
                    <a:gd name="connsiteX9" fmla="*/ 454965 w 786545"/>
                    <a:gd name="connsiteY9" fmla="*/ 517116 h 517116"/>
                    <a:gd name="connsiteX10" fmla="*/ 448789 w 786545"/>
                    <a:gd name="connsiteY10" fmla="*/ 446966 h 517116"/>
                    <a:gd name="connsiteX11" fmla="*/ 421871 w 786545"/>
                    <a:gd name="connsiteY11" fmla="*/ 325950 h 517116"/>
                    <a:gd name="connsiteX12" fmla="*/ 82338 w 786545"/>
                    <a:gd name="connsiteY12" fmla="*/ 248271 h 517116"/>
                    <a:gd name="connsiteX13" fmla="*/ 0 w 786545"/>
                    <a:gd name="connsiteY13" fmla="*/ 251316 h 517116"/>
                    <a:gd name="connsiteX14" fmla="*/ 10127 w 786545"/>
                    <a:gd name="connsiteY14" fmla="*/ 219318 h 517116"/>
                    <a:gd name="connsiteX15" fmla="*/ 347439 w 786545"/>
                    <a:gd name="connsiteY15" fmla="*/ 0 h 517116"/>
                    <a:gd name="connsiteX0" fmla="*/ 347439 w 786545"/>
                    <a:gd name="connsiteY0" fmla="*/ 0 h 517116"/>
                    <a:gd name="connsiteX1" fmla="*/ 383952 w 786545"/>
                    <a:gd name="connsiteY1" fmla="*/ 3611 h 517116"/>
                    <a:gd name="connsiteX2" fmla="*/ 420464 w 786545"/>
                    <a:gd name="connsiteY2" fmla="*/ 0 h 517116"/>
                    <a:gd name="connsiteX3" fmla="*/ 786545 w 786545"/>
                    <a:gd name="connsiteY3" fmla="*/ 359093 h 517116"/>
                    <a:gd name="connsiteX4" fmla="*/ 764331 w 786545"/>
                    <a:gd name="connsiteY4" fmla="*/ 482562 h 517116"/>
                    <a:gd name="connsiteX5" fmla="*/ 752901 w 786545"/>
                    <a:gd name="connsiteY5" fmla="*/ 506596 h 517116"/>
                    <a:gd name="connsiteX6" fmla="*/ 730678 w 786545"/>
                    <a:gd name="connsiteY6" fmla="*/ 502843 h 517116"/>
                    <a:gd name="connsiteX7" fmla="*/ 635082 w 786545"/>
                    <a:gd name="connsiteY7" fmla="*/ 497601 h 517116"/>
                    <a:gd name="connsiteX8" fmla="*/ 539487 w 786545"/>
                    <a:gd name="connsiteY8" fmla="*/ 502843 h 517116"/>
                    <a:gd name="connsiteX9" fmla="*/ 454965 w 786545"/>
                    <a:gd name="connsiteY9" fmla="*/ 517116 h 517116"/>
                    <a:gd name="connsiteX10" fmla="*/ 448789 w 786545"/>
                    <a:gd name="connsiteY10" fmla="*/ 446966 h 517116"/>
                    <a:gd name="connsiteX11" fmla="*/ 409965 w 786545"/>
                    <a:gd name="connsiteY11" fmla="*/ 359287 h 517116"/>
                    <a:gd name="connsiteX12" fmla="*/ 82338 w 786545"/>
                    <a:gd name="connsiteY12" fmla="*/ 248271 h 517116"/>
                    <a:gd name="connsiteX13" fmla="*/ 0 w 786545"/>
                    <a:gd name="connsiteY13" fmla="*/ 251316 h 517116"/>
                    <a:gd name="connsiteX14" fmla="*/ 10127 w 786545"/>
                    <a:gd name="connsiteY14" fmla="*/ 219318 h 517116"/>
                    <a:gd name="connsiteX15" fmla="*/ 347439 w 786545"/>
                    <a:gd name="connsiteY15" fmla="*/ 0 h 517116"/>
                    <a:gd name="connsiteX0" fmla="*/ 347439 w 786545"/>
                    <a:gd name="connsiteY0" fmla="*/ 0 h 517116"/>
                    <a:gd name="connsiteX1" fmla="*/ 383952 w 786545"/>
                    <a:gd name="connsiteY1" fmla="*/ 3611 h 517116"/>
                    <a:gd name="connsiteX2" fmla="*/ 420464 w 786545"/>
                    <a:gd name="connsiteY2" fmla="*/ 0 h 517116"/>
                    <a:gd name="connsiteX3" fmla="*/ 786545 w 786545"/>
                    <a:gd name="connsiteY3" fmla="*/ 359093 h 517116"/>
                    <a:gd name="connsiteX4" fmla="*/ 764331 w 786545"/>
                    <a:gd name="connsiteY4" fmla="*/ 482562 h 517116"/>
                    <a:gd name="connsiteX5" fmla="*/ 752901 w 786545"/>
                    <a:gd name="connsiteY5" fmla="*/ 506596 h 517116"/>
                    <a:gd name="connsiteX6" fmla="*/ 730678 w 786545"/>
                    <a:gd name="connsiteY6" fmla="*/ 502843 h 517116"/>
                    <a:gd name="connsiteX7" fmla="*/ 635082 w 786545"/>
                    <a:gd name="connsiteY7" fmla="*/ 497601 h 517116"/>
                    <a:gd name="connsiteX8" fmla="*/ 539487 w 786545"/>
                    <a:gd name="connsiteY8" fmla="*/ 502843 h 517116"/>
                    <a:gd name="connsiteX9" fmla="*/ 454965 w 786545"/>
                    <a:gd name="connsiteY9" fmla="*/ 517116 h 517116"/>
                    <a:gd name="connsiteX10" fmla="*/ 448789 w 786545"/>
                    <a:gd name="connsiteY10" fmla="*/ 446966 h 517116"/>
                    <a:gd name="connsiteX11" fmla="*/ 409965 w 786545"/>
                    <a:gd name="connsiteY11" fmla="*/ 359287 h 517116"/>
                    <a:gd name="connsiteX12" fmla="*/ 82338 w 786545"/>
                    <a:gd name="connsiteY12" fmla="*/ 248271 h 517116"/>
                    <a:gd name="connsiteX13" fmla="*/ 0 w 786545"/>
                    <a:gd name="connsiteY13" fmla="*/ 251316 h 517116"/>
                    <a:gd name="connsiteX14" fmla="*/ 10127 w 786545"/>
                    <a:gd name="connsiteY14" fmla="*/ 219318 h 517116"/>
                    <a:gd name="connsiteX15" fmla="*/ 347439 w 786545"/>
                    <a:gd name="connsiteY15" fmla="*/ 0 h 517116"/>
                    <a:gd name="connsiteX0" fmla="*/ 347439 w 786545"/>
                    <a:gd name="connsiteY0" fmla="*/ 0 h 517116"/>
                    <a:gd name="connsiteX1" fmla="*/ 383952 w 786545"/>
                    <a:gd name="connsiteY1" fmla="*/ 3611 h 517116"/>
                    <a:gd name="connsiteX2" fmla="*/ 420464 w 786545"/>
                    <a:gd name="connsiteY2" fmla="*/ 0 h 517116"/>
                    <a:gd name="connsiteX3" fmla="*/ 786545 w 786545"/>
                    <a:gd name="connsiteY3" fmla="*/ 359093 h 517116"/>
                    <a:gd name="connsiteX4" fmla="*/ 764331 w 786545"/>
                    <a:gd name="connsiteY4" fmla="*/ 482562 h 517116"/>
                    <a:gd name="connsiteX5" fmla="*/ 752901 w 786545"/>
                    <a:gd name="connsiteY5" fmla="*/ 506596 h 517116"/>
                    <a:gd name="connsiteX6" fmla="*/ 730678 w 786545"/>
                    <a:gd name="connsiteY6" fmla="*/ 502843 h 517116"/>
                    <a:gd name="connsiteX7" fmla="*/ 635082 w 786545"/>
                    <a:gd name="connsiteY7" fmla="*/ 497601 h 517116"/>
                    <a:gd name="connsiteX8" fmla="*/ 539487 w 786545"/>
                    <a:gd name="connsiteY8" fmla="*/ 502843 h 517116"/>
                    <a:gd name="connsiteX9" fmla="*/ 454965 w 786545"/>
                    <a:gd name="connsiteY9" fmla="*/ 517116 h 517116"/>
                    <a:gd name="connsiteX10" fmla="*/ 448789 w 786545"/>
                    <a:gd name="connsiteY10" fmla="*/ 446966 h 517116"/>
                    <a:gd name="connsiteX11" fmla="*/ 409965 w 786545"/>
                    <a:gd name="connsiteY11" fmla="*/ 359287 h 517116"/>
                    <a:gd name="connsiteX12" fmla="*/ 82338 w 786545"/>
                    <a:gd name="connsiteY12" fmla="*/ 248271 h 517116"/>
                    <a:gd name="connsiteX13" fmla="*/ 0 w 786545"/>
                    <a:gd name="connsiteY13" fmla="*/ 251316 h 517116"/>
                    <a:gd name="connsiteX14" fmla="*/ 10127 w 786545"/>
                    <a:gd name="connsiteY14" fmla="*/ 219318 h 517116"/>
                    <a:gd name="connsiteX15" fmla="*/ 347439 w 786545"/>
                    <a:gd name="connsiteY15" fmla="*/ 0 h 5171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786545" h="517116">
                      <a:moveTo>
                        <a:pt x="347439" y="0"/>
                      </a:moveTo>
                      <a:lnTo>
                        <a:pt x="383952" y="3611"/>
                      </a:lnTo>
                      <a:lnTo>
                        <a:pt x="420464" y="0"/>
                      </a:lnTo>
                      <a:cubicBezTo>
                        <a:pt x="622645" y="0"/>
                        <a:pt x="786545" y="160771"/>
                        <a:pt x="786545" y="359093"/>
                      </a:cubicBezTo>
                      <a:cubicBezTo>
                        <a:pt x="786545" y="402476"/>
                        <a:pt x="778702" y="444062"/>
                        <a:pt x="764331" y="482562"/>
                      </a:cubicBezTo>
                      <a:lnTo>
                        <a:pt x="752901" y="506596"/>
                      </a:lnTo>
                      <a:lnTo>
                        <a:pt x="730678" y="502843"/>
                      </a:lnTo>
                      <a:cubicBezTo>
                        <a:pt x="699799" y="499406"/>
                        <a:pt x="667828" y="497601"/>
                        <a:pt x="635082" y="497601"/>
                      </a:cubicBezTo>
                      <a:cubicBezTo>
                        <a:pt x="602336" y="497601"/>
                        <a:pt x="570365" y="499406"/>
                        <a:pt x="539487" y="502843"/>
                      </a:cubicBezTo>
                      <a:lnTo>
                        <a:pt x="454965" y="517116"/>
                      </a:lnTo>
                      <a:lnTo>
                        <a:pt x="448789" y="446966"/>
                      </a:lnTo>
                      <a:cubicBezTo>
                        <a:pt x="442192" y="393657"/>
                        <a:pt x="430470" y="377496"/>
                        <a:pt x="409965" y="359287"/>
                      </a:cubicBezTo>
                      <a:cubicBezTo>
                        <a:pt x="389460" y="341078"/>
                        <a:pt x="341566" y="239239"/>
                        <a:pt x="82338" y="248271"/>
                      </a:cubicBezTo>
                      <a:lnTo>
                        <a:pt x="0" y="251316"/>
                      </a:lnTo>
                      <a:lnTo>
                        <a:pt x="10127" y="219318"/>
                      </a:lnTo>
                      <a:cubicBezTo>
                        <a:pt x="65701" y="90434"/>
                        <a:pt x="195803" y="0"/>
                        <a:pt x="347439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94" name="グループ化 193">
                  <a:extLst>
                    <a:ext uri="{FF2B5EF4-FFF2-40B4-BE49-F238E27FC236}">
                      <a16:creationId xmlns:a16="http://schemas.microsoft.com/office/drawing/2014/main" id="{83B822C6-242A-494A-853A-CF874493809F}"/>
                    </a:ext>
                  </a:extLst>
                </p:cNvPr>
                <p:cNvGrpSpPr/>
                <p:nvPr/>
              </p:nvGrpSpPr>
              <p:grpSpPr>
                <a:xfrm>
                  <a:off x="2026280" y="4248150"/>
                  <a:ext cx="145096" cy="208240"/>
                  <a:chOff x="2006636" y="4219958"/>
                  <a:chExt cx="184384" cy="264624"/>
                </a:xfrm>
              </p:grpSpPr>
              <p:sp>
                <p:nvSpPr>
                  <p:cNvPr id="197" name="フリーフォーム: 図形 196">
                    <a:extLst>
                      <a:ext uri="{FF2B5EF4-FFF2-40B4-BE49-F238E27FC236}">
                        <a16:creationId xmlns:a16="http://schemas.microsoft.com/office/drawing/2014/main" id="{0358D82D-C77C-41D9-AE45-1908B35DF0A1}"/>
                      </a:ext>
                    </a:extLst>
                  </p:cNvPr>
                  <p:cNvSpPr/>
                  <p:nvPr/>
                </p:nvSpPr>
                <p:spPr>
                  <a:xfrm>
                    <a:off x="2006636" y="4219958"/>
                    <a:ext cx="184384" cy="264624"/>
                  </a:xfrm>
                  <a:custGeom>
                    <a:avLst/>
                    <a:gdLst>
                      <a:gd name="connsiteX0" fmla="*/ 182562 w 452437"/>
                      <a:gd name="connsiteY0" fmla="*/ 0 h 595356"/>
                      <a:gd name="connsiteX1" fmla="*/ 452437 w 452437"/>
                      <a:gd name="connsiteY1" fmla="*/ 297678 h 595356"/>
                      <a:gd name="connsiteX2" fmla="*/ 182562 w 452437"/>
                      <a:gd name="connsiteY2" fmla="*/ 595356 h 595356"/>
                      <a:gd name="connsiteX3" fmla="*/ 31672 w 452437"/>
                      <a:gd name="connsiteY3" fmla="*/ 544517 h 595356"/>
                      <a:gd name="connsiteX4" fmla="*/ 0 w 452437"/>
                      <a:gd name="connsiteY4" fmla="*/ 515693 h 595356"/>
                      <a:gd name="connsiteX5" fmla="*/ 8268 w 452437"/>
                      <a:gd name="connsiteY5" fmla="*/ 508168 h 595356"/>
                      <a:gd name="connsiteX6" fmla="*/ 87312 w 452437"/>
                      <a:gd name="connsiteY6" fmla="*/ 297678 h 595356"/>
                      <a:gd name="connsiteX7" fmla="*/ 8268 w 452437"/>
                      <a:gd name="connsiteY7" fmla="*/ 87188 h 595356"/>
                      <a:gd name="connsiteX8" fmla="*/ 0 w 452437"/>
                      <a:gd name="connsiteY8" fmla="*/ 79663 h 595356"/>
                      <a:gd name="connsiteX9" fmla="*/ 31672 w 452437"/>
                      <a:gd name="connsiteY9" fmla="*/ 50839 h 595356"/>
                      <a:gd name="connsiteX10" fmla="*/ 182562 w 452437"/>
                      <a:gd name="connsiteY10" fmla="*/ 0 h 595356"/>
                      <a:gd name="connsiteX0" fmla="*/ 87312 w 452437"/>
                      <a:gd name="connsiteY0" fmla="*/ 297678 h 595356"/>
                      <a:gd name="connsiteX1" fmla="*/ 8268 w 452437"/>
                      <a:gd name="connsiteY1" fmla="*/ 87188 h 595356"/>
                      <a:gd name="connsiteX2" fmla="*/ 0 w 452437"/>
                      <a:gd name="connsiteY2" fmla="*/ 79663 h 595356"/>
                      <a:gd name="connsiteX3" fmla="*/ 31672 w 452437"/>
                      <a:gd name="connsiteY3" fmla="*/ 50839 h 595356"/>
                      <a:gd name="connsiteX4" fmla="*/ 182562 w 452437"/>
                      <a:gd name="connsiteY4" fmla="*/ 0 h 595356"/>
                      <a:gd name="connsiteX5" fmla="*/ 452437 w 452437"/>
                      <a:gd name="connsiteY5" fmla="*/ 297678 h 595356"/>
                      <a:gd name="connsiteX6" fmla="*/ 182562 w 452437"/>
                      <a:gd name="connsiteY6" fmla="*/ 595356 h 595356"/>
                      <a:gd name="connsiteX7" fmla="*/ 31672 w 452437"/>
                      <a:gd name="connsiteY7" fmla="*/ 544517 h 595356"/>
                      <a:gd name="connsiteX8" fmla="*/ 0 w 452437"/>
                      <a:gd name="connsiteY8" fmla="*/ 515693 h 595356"/>
                      <a:gd name="connsiteX9" fmla="*/ 8268 w 452437"/>
                      <a:gd name="connsiteY9" fmla="*/ 508168 h 595356"/>
                      <a:gd name="connsiteX10" fmla="*/ 178752 w 452437"/>
                      <a:gd name="connsiteY10" fmla="*/ 389118 h 595356"/>
                      <a:gd name="connsiteX0" fmla="*/ 87312 w 452437"/>
                      <a:gd name="connsiteY0" fmla="*/ 297678 h 595356"/>
                      <a:gd name="connsiteX1" fmla="*/ 8268 w 452437"/>
                      <a:gd name="connsiteY1" fmla="*/ 87188 h 595356"/>
                      <a:gd name="connsiteX2" fmla="*/ 0 w 452437"/>
                      <a:gd name="connsiteY2" fmla="*/ 79663 h 595356"/>
                      <a:gd name="connsiteX3" fmla="*/ 31672 w 452437"/>
                      <a:gd name="connsiteY3" fmla="*/ 50839 h 595356"/>
                      <a:gd name="connsiteX4" fmla="*/ 182562 w 452437"/>
                      <a:gd name="connsiteY4" fmla="*/ 0 h 595356"/>
                      <a:gd name="connsiteX5" fmla="*/ 452437 w 452437"/>
                      <a:gd name="connsiteY5" fmla="*/ 297678 h 595356"/>
                      <a:gd name="connsiteX6" fmla="*/ 182562 w 452437"/>
                      <a:gd name="connsiteY6" fmla="*/ 595356 h 595356"/>
                      <a:gd name="connsiteX7" fmla="*/ 31672 w 452437"/>
                      <a:gd name="connsiteY7" fmla="*/ 544517 h 595356"/>
                      <a:gd name="connsiteX8" fmla="*/ 0 w 452437"/>
                      <a:gd name="connsiteY8" fmla="*/ 515693 h 595356"/>
                      <a:gd name="connsiteX9" fmla="*/ 8268 w 452437"/>
                      <a:gd name="connsiteY9" fmla="*/ 508168 h 595356"/>
                      <a:gd name="connsiteX0" fmla="*/ 8268 w 452437"/>
                      <a:gd name="connsiteY0" fmla="*/ 87188 h 595356"/>
                      <a:gd name="connsiteX1" fmla="*/ 0 w 452437"/>
                      <a:gd name="connsiteY1" fmla="*/ 79663 h 595356"/>
                      <a:gd name="connsiteX2" fmla="*/ 31672 w 452437"/>
                      <a:gd name="connsiteY2" fmla="*/ 50839 h 595356"/>
                      <a:gd name="connsiteX3" fmla="*/ 182562 w 452437"/>
                      <a:gd name="connsiteY3" fmla="*/ 0 h 595356"/>
                      <a:gd name="connsiteX4" fmla="*/ 452437 w 452437"/>
                      <a:gd name="connsiteY4" fmla="*/ 297678 h 595356"/>
                      <a:gd name="connsiteX5" fmla="*/ 182562 w 452437"/>
                      <a:gd name="connsiteY5" fmla="*/ 595356 h 595356"/>
                      <a:gd name="connsiteX6" fmla="*/ 31672 w 452437"/>
                      <a:gd name="connsiteY6" fmla="*/ 544517 h 595356"/>
                      <a:gd name="connsiteX7" fmla="*/ 0 w 452437"/>
                      <a:gd name="connsiteY7" fmla="*/ 515693 h 595356"/>
                      <a:gd name="connsiteX8" fmla="*/ 8268 w 452437"/>
                      <a:gd name="connsiteY8" fmla="*/ 508168 h 5953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2437" h="595356">
                        <a:moveTo>
                          <a:pt x="8268" y="87188"/>
                        </a:moveTo>
                        <a:lnTo>
                          <a:pt x="0" y="79663"/>
                        </a:lnTo>
                        <a:lnTo>
                          <a:pt x="31672" y="50839"/>
                        </a:lnTo>
                        <a:cubicBezTo>
                          <a:pt x="74745" y="18742"/>
                          <a:pt x="126669" y="0"/>
                          <a:pt x="182562" y="0"/>
                        </a:cubicBezTo>
                        <a:cubicBezTo>
                          <a:pt x="331610" y="0"/>
                          <a:pt x="452437" y="133275"/>
                          <a:pt x="452437" y="297678"/>
                        </a:cubicBezTo>
                        <a:cubicBezTo>
                          <a:pt x="452437" y="462081"/>
                          <a:pt x="331610" y="595356"/>
                          <a:pt x="182562" y="595356"/>
                        </a:cubicBezTo>
                        <a:cubicBezTo>
                          <a:pt x="126669" y="595356"/>
                          <a:pt x="74745" y="576614"/>
                          <a:pt x="31672" y="544517"/>
                        </a:cubicBezTo>
                        <a:lnTo>
                          <a:pt x="0" y="515693"/>
                        </a:lnTo>
                        <a:lnTo>
                          <a:pt x="8268" y="508168"/>
                        </a:lnTo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98" name="フリーフォーム: 図形 197">
                    <a:extLst>
                      <a:ext uri="{FF2B5EF4-FFF2-40B4-BE49-F238E27FC236}">
                        <a16:creationId xmlns:a16="http://schemas.microsoft.com/office/drawing/2014/main" id="{991A9032-0687-4855-8A63-D79AB30C6763}"/>
                      </a:ext>
                    </a:extLst>
                  </p:cNvPr>
                  <p:cNvSpPr/>
                  <p:nvPr/>
                </p:nvSpPr>
                <p:spPr>
                  <a:xfrm>
                    <a:off x="2022377" y="4259220"/>
                    <a:ext cx="115088" cy="190253"/>
                  </a:xfrm>
                  <a:custGeom>
                    <a:avLst/>
                    <a:gdLst>
                      <a:gd name="connsiteX0" fmla="*/ 182562 w 452437"/>
                      <a:gd name="connsiteY0" fmla="*/ 0 h 595356"/>
                      <a:gd name="connsiteX1" fmla="*/ 452437 w 452437"/>
                      <a:gd name="connsiteY1" fmla="*/ 297678 h 595356"/>
                      <a:gd name="connsiteX2" fmla="*/ 182562 w 452437"/>
                      <a:gd name="connsiteY2" fmla="*/ 595356 h 595356"/>
                      <a:gd name="connsiteX3" fmla="*/ 31672 w 452437"/>
                      <a:gd name="connsiteY3" fmla="*/ 544517 h 595356"/>
                      <a:gd name="connsiteX4" fmla="*/ 0 w 452437"/>
                      <a:gd name="connsiteY4" fmla="*/ 515693 h 595356"/>
                      <a:gd name="connsiteX5" fmla="*/ 8268 w 452437"/>
                      <a:gd name="connsiteY5" fmla="*/ 508168 h 595356"/>
                      <a:gd name="connsiteX6" fmla="*/ 87312 w 452437"/>
                      <a:gd name="connsiteY6" fmla="*/ 297678 h 595356"/>
                      <a:gd name="connsiteX7" fmla="*/ 8268 w 452437"/>
                      <a:gd name="connsiteY7" fmla="*/ 87188 h 595356"/>
                      <a:gd name="connsiteX8" fmla="*/ 0 w 452437"/>
                      <a:gd name="connsiteY8" fmla="*/ 79663 h 595356"/>
                      <a:gd name="connsiteX9" fmla="*/ 31672 w 452437"/>
                      <a:gd name="connsiteY9" fmla="*/ 50839 h 595356"/>
                      <a:gd name="connsiteX10" fmla="*/ 182562 w 452437"/>
                      <a:gd name="connsiteY10" fmla="*/ 0 h 595356"/>
                      <a:gd name="connsiteX0" fmla="*/ 87312 w 452437"/>
                      <a:gd name="connsiteY0" fmla="*/ 297678 h 595356"/>
                      <a:gd name="connsiteX1" fmla="*/ 8268 w 452437"/>
                      <a:gd name="connsiteY1" fmla="*/ 87188 h 595356"/>
                      <a:gd name="connsiteX2" fmla="*/ 0 w 452437"/>
                      <a:gd name="connsiteY2" fmla="*/ 79663 h 595356"/>
                      <a:gd name="connsiteX3" fmla="*/ 31672 w 452437"/>
                      <a:gd name="connsiteY3" fmla="*/ 50839 h 595356"/>
                      <a:gd name="connsiteX4" fmla="*/ 182562 w 452437"/>
                      <a:gd name="connsiteY4" fmla="*/ 0 h 595356"/>
                      <a:gd name="connsiteX5" fmla="*/ 452437 w 452437"/>
                      <a:gd name="connsiteY5" fmla="*/ 297678 h 595356"/>
                      <a:gd name="connsiteX6" fmla="*/ 182562 w 452437"/>
                      <a:gd name="connsiteY6" fmla="*/ 595356 h 595356"/>
                      <a:gd name="connsiteX7" fmla="*/ 31672 w 452437"/>
                      <a:gd name="connsiteY7" fmla="*/ 544517 h 595356"/>
                      <a:gd name="connsiteX8" fmla="*/ 0 w 452437"/>
                      <a:gd name="connsiteY8" fmla="*/ 515693 h 595356"/>
                      <a:gd name="connsiteX9" fmla="*/ 8268 w 452437"/>
                      <a:gd name="connsiteY9" fmla="*/ 508168 h 595356"/>
                      <a:gd name="connsiteX10" fmla="*/ 178752 w 452437"/>
                      <a:gd name="connsiteY10" fmla="*/ 389118 h 595356"/>
                      <a:gd name="connsiteX0" fmla="*/ 87312 w 452437"/>
                      <a:gd name="connsiteY0" fmla="*/ 297678 h 595356"/>
                      <a:gd name="connsiteX1" fmla="*/ 8268 w 452437"/>
                      <a:gd name="connsiteY1" fmla="*/ 87188 h 595356"/>
                      <a:gd name="connsiteX2" fmla="*/ 0 w 452437"/>
                      <a:gd name="connsiteY2" fmla="*/ 79663 h 595356"/>
                      <a:gd name="connsiteX3" fmla="*/ 31672 w 452437"/>
                      <a:gd name="connsiteY3" fmla="*/ 50839 h 595356"/>
                      <a:gd name="connsiteX4" fmla="*/ 182562 w 452437"/>
                      <a:gd name="connsiteY4" fmla="*/ 0 h 595356"/>
                      <a:gd name="connsiteX5" fmla="*/ 452437 w 452437"/>
                      <a:gd name="connsiteY5" fmla="*/ 297678 h 595356"/>
                      <a:gd name="connsiteX6" fmla="*/ 182562 w 452437"/>
                      <a:gd name="connsiteY6" fmla="*/ 595356 h 595356"/>
                      <a:gd name="connsiteX7" fmla="*/ 31672 w 452437"/>
                      <a:gd name="connsiteY7" fmla="*/ 544517 h 595356"/>
                      <a:gd name="connsiteX8" fmla="*/ 0 w 452437"/>
                      <a:gd name="connsiteY8" fmla="*/ 515693 h 595356"/>
                      <a:gd name="connsiteX9" fmla="*/ 8268 w 452437"/>
                      <a:gd name="connsiteY9" fmla="*/ 508168 h 595356"/>
                      <a:gd name="connsiteX0" fmla="*/ 8268 w 452437"/>
                      <a:gd name="connsiteY0" fmla="*/ 87188 h 595356"/>
                      <a:gd name="connsiteX1" fmla="*/ 0 w 452437"/>
                      <a:gd name="connsiteY1" fmla="*/ 79663 h 595356"/>
                      <a:gd name="connsiteX2" fmla="*/ 31672 w 452437"/>
                      <a:gd name="connsiteY2" fmla="*/ 50839 h 595356"/>
                      <a:gd name="connsiteX3" fmla="*/ 182562 w 452437"/>
                      <a:gd name="connsiteY3" fmla="*/ 0 h 595356"/>
                      <a:gd name="connsiteX4" fmla="*/ 452437 w 452437"/>
                      <a:gd name="connsiteY4" fmla="*/ 297678 h 595356"/>
                      <a:gd name="connsiteX5" fmla="*/ 182562 w 452437"/>
                      <a:gd name="connsiteY5" fmla="*/ 595356 h 595356"/>
                      <a:gd name="connsiteX6" fmla="*/ 31672 w 452437"/>
                      <a:gd name="connsiteY6" fmla="*/ 544517 h 595356"/>
                      <a:gd name="connsiteX7" fmla="*/ 0 w 452437"/>
                      <a:gd name="connsiteY7" fmla="*/ 515693 h 595356"/>
                      <a:gd name="connsiteX8" fmla="*/ 8268 w 452437"/>
                      <a:gd name="connsiteY8" fmla="*/ 508168 h 5953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2437" h="595356">
                        <a:moveTo>
                          <a:pt x="8268" y="87188"/>
                        </a:moveTo>
                        <a:lnTo>
                          <a:pt x="0" y="79663"/>
                        </a:lnTo>
                        <a:lnTo>
                          <a:pt x="31672" y="50839"/>
                        </a:lnTo>
                        <a:cubicBezTo>
                          <a:pt x="74745" y="18742"/>
                          <a:pt x="126669" y="0"/>
                          <a:pt x="182562" y="0"/>
                        </a:cubicBezTo>
                        <a:cubicBezTo>
                          <a:pt x="331610" y="0"/>
                          <a:pt x="452437" y="133275"/>
                          <a:pt x="452437" y="297678"/>
                        </a:cubicBezTo>
                        <a:cubicBezTo>
                          <a:pt x="452437" y="462081"/>
                          <a:pt x="331610" y="595356"/>
                          <a:pt x="182562" y="595356"/>
                        </a:cubicBezTo>
                        <a:cubicBezTo>
                          <a:pt x="126669" y="595356"/>
                          <a:pt x="74745" y="576614"/>
                          <a:pt x="31672" y="544517"/>
                        </a:cubicBezTo>
                        <a:lnTo>
                          <a:pt x="0" y="515693"/>
                        </a:lnTo>
                        <a:lnTo>
                          <a:pt x="8268" y="508168"/>
                        </a:lnTo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195" name="月 194">
                  <a:extLst>
                    <a:ext uri="{FF2B5EF4-FFF2-40B4-BE49-F238E27FC236}">
                      <a16:creationId xmlns:a16="http://schemas.microsoft.com/office/drawing/2014/main" id="{42C1BAAA-0BEC-4490-A13D-DEC45A49645D}"/>
                    </a:ext>
                  </a:extLst>
                </p:cNvPr>
                <p:cNvSpPr/>
                <p:nvPr/>
              </p:nvSpPr>
              <p:spPr>
                <a:xfrm rot="6300000">
                  <a:off x="1792932" y="4112105"/>
                  <a:ext cx="50312" cy="141006"/>
                </a:xfrm>
                <a:prstGeom prst="moon">
                  <a:avLst/>
                </a:pr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" name="楕円 195">
                  <a:extLst>
                    <a:ext uri="{FF2B5EF4-FFF2-40B4-BE49-F238E27FC236}">
                      <a16:creationId xmlns:a16="http://schemas.microsoft.com/office/drawing/2014/main" id="{96FF0D0F-2AA5-4F56-9C27-77ABDB0DEF68}"/>
                    </a:ext>
                  </a:extLst>
                </p:cNvPr>
                <p:cNvSpPr/>
                <p:nvPr/>
              </p:nvSpPr>
              <p:spPr>
                <a:xfrm>
                  <a:off x="1869089" y="4402931"/>
                  <a:ext cx="75571" cy="53459"/>
                </a:xfrm>
                <a:prstGeom prst="ellipse">
                  <a:avLst/>
                </a:prstGeom>
                <a:solidFill>
                  <a:srgbClr val="FF66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7" name="グループ化 186">
                <a:extLst>
                  <a:ext uri="{FF2B5EF4-FFF2-40B4-BE49-F238E27FC236}">
                    <a16:creationId xmlns:a16="http://schemas.microsoft.com/office/drawing/2014/main" id="{EA8A7639-B05C-45B8-83D8-0D60559D9F5A}"/>
                  </a:ext>
                </a:extLst>
              </p:cNvPr>
              <p:cNvGrpSpPr/>
              <p:nvPr/>
            </p:nvGrpSpPr>
            <p:grpSpPr>
              <a:xfrm>
                <a:off x="1591262" y="3747777"/>
                <a:ext cx="860718" cy="521812"/>
                <a:chOff x="1574825" y="3821607"/>
                <a:chExt cx="853732" cy="485898"/>
              </a:xfrm>
            </p:grpSpPr>
            <p:sp>
              <p:nvSpPr>
                <p:cNvPr id="188" name="楕円 463">
                  <a:extLst>
                    <a:ext uri="{FF2B5EF4-FFF2-40B4-BE49-F238E27FC236}">
                      <a16:creationId xmlns:a16="http://schemas.microsoft.com/office/drawing/2014/main" id="{EAC9C048-F9F4-4419-9559-1DD7F7175C7B}"/>
                    </a:ext>
                  </a:extLst>
                </p:cNvPr>
                <p:cNvSpPr/>
                <p:nvPr/>
              </p:nvSpPr>
              <p:spPr>
                <a:xfrm>
                  <a:off x="1574825" y="3980907"/>
                  <a:ext cx="853732" cy="326598"/>
                </a:xfrm>
                <a:custGeom>
                  <a:avLst/>
                  <a:gdLst>
                    <a:gd name="connsiteX0" fmla="*/ 0 w 675546"/>
                    <a:gd name="connsiteY0" fmla="*/ 64277 h 128554"/>
                    <a:gd name="connsiteX1" fmla="*/ 337773 w 675546"/>
                    <a:gd name="connsiteY1" fmla="*/ 0 h 128554"/>
                    <a:gd name="connsiteX2" fmla="*/ 675546 w 675546"/>
                    <a:gd name="connsiteY2" fmla="*/ 64277 h 128554"/>
                    <a:gd name="connsiteX3" fmla="*/ 337773 w 675546"/>
                    <a:gd name="connsiteY3" fmla="*/ 128554 h 128554"/>
                    <a:gd name="connsiteX4" fmla="*/ 0 w 675546"/>
                    <a:gd name="connsiteY4" fmla="*/ 64277 h 128554"/>
                    <a:gd name="connsiteX0" fmla="*/ 0 w 675546"/>
                    <a:gd name="connsiteY0" fmla="*/ 64277 h 128554"/>
                    <a:gd name="connsiteX1" fmla="*/ 337773 w 675546"/>
                    <a:gd name="connsiteY1" fmla="*/ 0 h 128554"/>
                    <a:gd name="connsiteX2" fmla="*/ 675546 w 675546"/>
                    <a:gd name="connsiteY2" fmla="*/ 64277 h 128554"/>
                    <a:gd name="connsiteX3" fmla="*/ 337773 w 675546"/>
                    <a:gd name="connsiteY3" fmla="*/ 128554 h 128554"/>
                    <a:gd name="connsiteX4" fmla="*/ 0 w 675546"/>
                    <a:gd name="connsiteY4" fmla="*/ 64277 h 128554"/>
                    <a:gd name="connsiteX0" fmla="*/ 0 w 675546"/>
                    <a:gd name="connsiteY0" fmla="*/ 64277 h 128554"/>
                    <a:gd name="connsiteX1" fmla="*/ 337773 w 675546"/>
                    <a:gd name="connsiteY1" fmla="*/ 0 h 128554"/>
                    <a:gd name="connsiteX2" fmla="*/ 675546 w 675546"/>
                    <a:gd name="connsiteY2" fmla="*/ 64277 h 128554"/>
                    <a:gd name="connsiteX3" fmla="*/ 337773 w 675546"/>
                    <a:gd name="connsiteY3" fmla="*/ 128554 h 128554"/>
                    <a:gd name="connsiteX4" fmla="*/ 0 w 675546"/>
                    <a:gd name="connsiteY4" fmla="*/ 64277 h 128554"/>
                    <a:gd name="connsiteX0" fmla="*/ 0 w 675546"/>
                    <a:gd name="connsiteY0" fmla="*/ 270652 h 334929"/>
                    <a:gd name="connsiteX1" fmla="*/ 340948 w 675546"/>
                    <a:gd name="connsiteY1" fmla="*/ 0 h 334929"/>
                    <a:gd name="connsiteX2" fmla="*/ 675546 w 675546"/>
                    <a:gd name="connsiteY2" fmla="*/ 270652 h 334929"/>
                    <a:gd name="connsiteX3" fmla="*/ 337773 w 675546"/>
                    <a:gd name="connsiteY3" fmla="*/ 334929 h 334929"/>
                    <a:gd name="connsiteX4" fmla="*/ 0 w 675546"/>
                    <a:gd name="connsiteY4" fmla="*/ 270652 h 334929"/>
                    <a:gd name="connsiteX0" fmla="*/ 0 w 675546"/>
                    <a:gd name="connsiteY0" fmla="*/ 270683 h 334960"/>
                    <a:gd name="connsiteX1" fmla="*/ 340948 w 675546"/>
                    <a:gd name="connsiteY1" fmla="*/ 31 h 334960"/>
                    <a:gd name="connsiteX2" fmla="*/ 675546 w 675546"/>
                    <a:gd name="connsiteY2" fmla="*/ 270683 h 334960"/>
                    <a:gd name="connsiteX3" fmla="*/ 337773 w 675546"/>
                    <a:gd name="connsiteY3" fmla="*/ 334960 h 334960"/>
                    <a:gd name="connsiteX4" fmla="*/ 0 w 675546"/>
                    <a:gd name="connsiteY4" fmla="*/ 270683 h 334960"/>
                    <a:gd name="connsiteX0" fmla="*/ 0 w 675546"/>
                    <a:gd name="connsiteY0" fmla="*/ 302429 h 366706"/>
                    <a:gd name="connsiteX1" fmla="*/ 347298 w 675546"/>
                    <a:gd name="connsiteY1" fmla="*/ 27 h 366706"/>
                    <a:gd name="connsiteX2" fmla="*/ 675546 w 675546"/>
                    <a:gd name="connsiteY2" fmla="*/ 302429 h 366706"/>
                    <a:gd name="connsiteX3" fmla="*/ 337773 w 675546"/>
                    <a:gd name="connsiteY3" fmla="*/ 366706 h 366706"/>
                    <a:gd name="connsiteX4" fmla="*/ 0 w 675546"/>
                    <a:gd name="connsiteY4" fmla="*/ 302429 h 366706"/>
                    <a:gd name="connsiteX0" fmla="*/ 0 w 675546"/>
                    <a:gd name="connsiteY0" fmla="*/ 302429 h 415135"/>
                    <a:gd name="connsiteX1" fmla="*/ 347298 w 675546"/>
                    <a:gd name="connsiteY1" fmla="*/ 27 h 415135"/>
                    <a:gd name="connsiteX2" fmla="*/ 675546 w 675546"/>
                    <a:gd name="connsiteY2" fmla="*/ 302429 h 415135"/>
                    <a:gd name="connsiteX3" fmla="*/ 330204 w 675546"/>
                    <a:gd name="connsiteY3" fmla="*/ 415135 h 415135"/>
                    <a:gd name="connsiteX4" fmla="*/ 0 w 675546"/>
                    <a:gd name="connsiteY4" fmla="*/ 302429 h 415135"/>
                    <a:gd name="connsiteX0" fmla="*/ 560 w 676106"/>
                    <a:gd name="connsiteY0" fmla="*/ 302432 h 415138"/>
                    <a:gd name="connsiteX1" fmla="*/ 347858 w 676106"/>
                    <a:gd name="connsiteY1" fmla="*/ 30 h 415138"/>
                    <a:gd name="connsiteX2" fmla="*/ 676106 w 676106"/>
                    <a:gd name="connsiteY2" fmla="*/ 302432 h 415138"/>
                    <a:gd name="connsiteX3" fmla="*/ 330764 w 676106"/>
                    <a:gd name="connsiteY3" fmla="*/ 415138 h 415138"/>
                    <a:gd name="connsiteX4" fmla="*/ 560 w 676106"/>
                    <a:gd name="connsiteY4" fmla="*/ 302432 h 415138"/>
                    <a:gd name="connsiteX0" fmla="*/ 560 w 678376"/>
                    <a:gd name="connsiteY0" fmla="*/ 302432 h 415138"/>
                    <a:gd name="connsiteX1" fmla="*/ 347858 w 678376"/>
                    <a:gd name="connsiteY1" fmla="*/ 30 h 415138"/>
                    <a:gd name="connsiteX2" fmla="*/ 676106 w 678376"/>
                    <a:gd name="connsiteY2" fmla="*/ 302432 h 415138"/>
                    <a:gd name="connsiteX3" fmla="*/ 330764 w 678376"/>
                    <a:gd name="connsiteY3" fmla="*/ 415138 h 415138"/>
                    <a:gd name="connsiteX4" fmla="*/ 560 w 678376"/>
                    <a:gd name="connsiteY4" fmla="*/ 302432 h 415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78376" h="415138">
                      <a:moveTo>
                        <a:pt x="560" y="302432"/>
                      </a:moveTo>
                      <a:cubicBezTo>
                        <a:pt x="-7009" y="246755"/>
                        <a:pt x="59711" y="-3145"/>
                        <a:pt x="347858" y="30"/>
                      </a:cubicBezTo>
                      <a:cubicBezTo>
                        <a:pt x="636005" y="3205"/>
                        <a:pt x="691243" y="246754"/>
                        <a:pt x="676106" y="302432"/>
                      </a:cubicBezTo>
                      <a:cubicBezTo>
                        <a:pt x="660969" y="358110"/>
                        <a:pt x="517311" y="415138"/>
                        <a:pt x="330764" y="415138"/>
                      </a:cubicBezTo>
                      <a:cubicBezTo>
                        <a:pt x="144217" y="415138"/>
                        <a:pt x="8129" y="358109"/>
                        <a:pt x="560" y="302432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" name="楕円 463">
                  <a:extLst>
                    <a:ext uri="{FF2B5EF4-FFF2-40B4-BE49-F238E27FC236}">
                      <a16:creationId xmlns:a16="http://schemas.microsoft.com/office/drawing/2014/main" id="{455C227C-BC34-4C76-B70A-11B744DC01EF}"/>
                    </a:ext>
                  </a:extLst>
                </p:cNvPr>
                <p:cNvSpPr/>
                <p:nvPr/>
              </p:nvSpPr>
              <p:spPr>
                <a:xfrm>
                  <a:off x="1648555" y="3851275"/>
                  <a:ext cx="704120" cy="383747"/>
                </a:xfrm>
                <a:custGeom>
                  <a:avLst/>
                  <a:gdLst>
                    <a:gd name="connsiteX0" fmla="*/ 0 w 675546"/>
                    <a:gd name="connsiteY0" fmla="*/ 64277 h 128554"/>
                    <a:gd name="connsiteX1" fmla="*/ 337773 w 675546"/>
                    <a:gd name="connsiteY1" fmla="*/ 0 h 128554"/>
                    <a:gd name="connsiteX2" fmla="*/ 675546 w 675546"/>
                    <a:gd name="connsiteY2" fmla="*/ 64277 h 128554"/>
                    <a:gd name="connsiteX3" fmla="*/ 337773 w 675546"/>
                    <a:gd name="connsiteY3" fmla="*/ 128554 h 128554"/>
                    <a:gd name="connsiteX4" fmla="*/ 0 w 675546"/>
                    <a:gd name="connsiteY4" fmla="*/ 64277 h 128554"/>
                    <a:gd name="connsiteX0" fmla="*/ 0 w 675546"/>
                    <a:gd name="connsiteY0" fmla="*/ 64277 h 128554"/>
                    <a:gd name="connsiteX1" fmla="*/ 337773 w 675546"/>
                    <a:gd name="connsiteY1" fmla="*/ 0 h 128554"/>
                    <a:gd name="connsiteX2" fmla="*/ 675546 w 675546"/>
                    <a:gd name="connsiteY2" fmla="*/ 64277 h 128554"/>
                    <a:gd name="connsiteX3" fmla="*/ 337773 w 675546"/>
                    <a:gd name="connsiteY3" fmla="*/ 128554 h 128554"/>
                    <a:gd name="connsiteX4" fmla="*/ 0 w 675546"/>
                    <a:gd name="connsiteY4" fmla="*/ 64277 h 128554"/>
                    <a:gd name="connsiteX0" fmla="*/ 0 w 675546"/>
                    <a:gd name="connsiteY0" fmla="*/ 64277 h 128554"/>
                    <a:gd name="connsiteX1" fmla="*/ 337773 w 675546"/>
                    <a:gd name="connsiteY1" fmla="*/ 0 h 128554"/>
                    <a:gd name="connsiteX2" fmla="*/ 675546 w 675546"/>
                    <a:gd name="connsiteY2" fmla="*/ 64277 h 128554"/>
                    <a:gd name="connsiteX3" fmla="*/ 337773 w 675546"/>
                    <a:gd name="connsiteY3" fmla="*/ 128554 h 128554"/>
                    <a:gd name="connsiteX4" fmla="*/ 0 w 675546"/>
                    <a:gd name="connsiteY4" fmla="*/ 64277 h 128554"/>
                    <a:gd name="connsiteX0" fmla="*/ 0 w 675546"/>
                    <a:gd name="connsiteY0" fmla="*/ 270652 h 334929"/>
                    <a:gd name="connsiteX1" fmla="*/ 340948 w 675546"/>
                    <a:gd name="connsiteY1" fmla="*/ 0 h 334929"/>
                    <a:gd name="connsiteX2" fmla="*/ 675546 w 675546"/>
                    <a:gd name="connsiteY2" fmla="*/ 270652 h 334929"/>
                    <a:gd name="connsiteX3" fmla="*/ 337773 w 675546"/>
                    <a:gd name="connsiteY3" fmla="*/ 334929 h 334929"/>
                    <a:gd name="connsiteX4" fmla="*/ 0 w 675546"/>
                    <a:gd name="connsiteY4" fmla="*/ 270652 h 334929"/>
                    <a:gd name="connsiteX0" fmla="*/ 0 w 675546"/>
                    <a:gd name="connsiteY0" fmla="*/ 270683 h 334960"/>
                    <a:gd name="connsiteX1" fmla="*/ 340948 w 675546"/>
                    <a:gd name="connsiteY1" fmla="*/ 31 h 334960"/>
                    <a:gd name="connsiteX2" fmla="*/ 675546 w 675546"/>
                    <a:gd name="connsiteY2" fmla="*/ 270683 h 334960"/>
                    <a:gd name="connsiteX3" fmla="*/ 337773 w 675546"/>
                    <a:gd name="connsiteY3" fmla="*/ 334960 h 334960"/>
                    <a:gd name="connsiteX4" fmla="*/ 0 w 675546"/>
                    <a:gd name="connsiteY4" fmla="*/ 270683 h 334960"/>
                    <a:gd name="connsiteX0" fmla="*/ 0 w 675546"/>
                    <a:gd name="connsiteY0" fmla="*/ 302429 h 366706"/>
                    <a:gd name="connsiteX1" fmla="*/ 347298 w 675546"/>
                    <a:gd name="connsiteY1" fmla="*/ 27 h 366706"/>
                    <a:gd name="connsiteX2" fmla="*/ 675546 w 675546"/>
                    <a:gd name="connsiteY2" fmla="*/ 302429 h 366706"/>
                    <a:gd name="connsiteX3" fmla="*/ 337773 w 675546"/>
                    <a:gd name="connsiteY3" fmla="*/ 366706 h 366706"/>
                    <a:gd name="connsiteX4" fmla="*/ 0 w 675546"/>
                    <a:gd name="connsiteY4" fmla="*/ 302429 h 366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75546" h="366706">
                      <a:moveTo>
                        <a:pt x="0" y="302429"/>
                      </a:moveTo>
                      <a:cubicBezTo>
                        <a:pt x="0" y="266930"/>
                        <a:pt x="59151" y="-3148"/>
                        <a:pt x="347298" y="27"/>
                      </a:cubicBezTo>
                      <a:cubicBezTo>
                        <a:pt x="635445" y="3202"/>
                        <a:pt x="675546" y="266930"/>
                        <a:pt x="675546" y="302429"/>
                      </a:cubicBezTo>
                      <a:cubicBezTo>
                        <a:pt x="675546" y="337928"/>
                        <a:pt x="524320" y="366706"/>
                        <a:pt x="337773" y="366706"/>
                      </a:cubicBezTo>
                      <a:cubicBezTo>
                        <a:pt x="151226" y="366706"/>
                        <a:pt x="0" y="337928"/>
                        <a:pt x="0" y="30242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" name="フリーフォーム: 図形 189">
                  <a:extLst>
                    <a:ext uri="{FF2B5EF4-FFF2-40B4-BE49-F238E27FC236}">
                      <a16:creationId xmlns:a16="http://schemas.microsoft.com/office/drawing/2014/main" id="{2F1A2DFF-1318-49F6-88F6-DBEE690CFE05}"/>
                    </a:ext>
                  </a:extLst>
                </p:cNvPr>
                <p:cNvSpPr/>
                <p:nvPr/>
              </p:nvSpPr>
              <p:spPr>
                <a:xfrm>
                  <a:off x="1828526" y="3851618"/>
                  <a:ext cx="365648" cy="383404"/>
                </a:xfrm>
                <a:custGeom>
                  <a:avLst/>
                  <a:gdLst>
                    <a:gd name="connsiteX0" fmla="*/ 189736 w 365648"/>
                    <a:gd name="connsiteY0" fmla="*/ 0 h 383404"/>
                    <a:gd name="connsiteX1" fmla="*/ 215709 w 365648"/>
                    <a:gd name="connsiteY1" fmla="*/ 4270 h 383404"/>
                    <a:gd name="connsiteX2" fmla="*/ 365225 w 365648"/>
                    <a:gd name="connsiteY2" fmla="*/ 362037 h 383404"/>
                    <a:gd name="connsiteX3" fmla="*/ 365648 w 365648"/>
                    <a:gd name="connsiteY3" fmla="*/ 372202 h 383404"/>
                    <a:gd name="connsiteX4" fmla="*/ 319722 w 365648"/>
                    <a:gd name="connsiteY4" fmla="*/ 378118 h 383404"/>
                    <a:gd name="connsiteX5" fmla="*/ 182684 w 365648"/>
                    <a:gd name="connsiteY5" fmla="*/ 383404 h 383404"/>
                    <a:gd name="connsiteX6" fmla="*/ 45646 w 365648"/>
                    <a:gd name="connsiteY6" fmla="*/ 378118 h 383404"/>
                    <a:gd name="connsiteX7" fmla="*/ 0 w 365648"/>
                    <a:gd name="connsiteY7" fmla="*/ 372238 h 383404"/>
                    <a:gd name="connsiteX8" fmla="*/ 588 w 365648"/>
                    <a:gd name="connsiteY8" fmla="*/ 361700 h 383404"/>
                    <a:gd name="connsiteX9" fmla="*/ 134733 w 365648"/>
                    <a:gd name="connsiteY9" fmla="*/ 13476 h 383404"/>
                    <a:gd name="connsiteX10" fmla="*/ 158793 w 365648"/>
                    <a:gd name="connsiteY10" fmla="*/ 3380 h 3834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65648" h="383404">
                      <a:moveTo>
                        <a:pt x="189736" y="0"/>
                      </a:moveTo>
                      <a:lnTo>
                        <a:pt x="215709" y="4270"/>
                      </a:lnTo>
                      <a:cubicBezTo>
                        <a:pt x="329748" y="39929"/>
                        <a:pt x="359357" y="272541"/>
                        <a:pt x="365225" y="362037"/>
                      </a:cubicBezTo>
                      <a:lnTo>
                        <a:pt x="365648" y="372202"/>
                      </a:lnTo>
                      <a:lnTo>
                        <a:pt x="319722" y="378118"/>
                      </a:lnTo>
                      <a:cubicBezTo>
                        <a:pt x="277602" y="381522"/>
                        <a:pt x="231294" y="383404"/>
                        <a:pt x="182684" y="383404"/>
                      </a:cubicBezTo>
                      <a:cubicBezTo>
                        <a:pt x="134075" y="383404"/>
                        <a:pt x="87766" y="381522"/>
                        <a:pt x="45646" y="378118"/>
                      </a:cubicBezTo>
                      <a:lnTo>
                        <a:pt x="0" y="372238"/>
                      </a:lnTo>
                      <a:lnTo>
                        <a:pt x="588" y="361700"/>
                      </a:lnTo>
                      <a:cubicBezTo>
                        <a:pt x="7706" y="277832"/>
                        <a:pt x="39425" y="69125"/>
                        <a:pt x="134733" y="13476"/>
                      </a:cubicBezTo>
                      <a:lnTo>
                        <a:pt x="158793" y="3380"/>
                      </a:ln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" name="楕円 463">
                  <a:extLst>
                    <a:ext uri="{FF2B5EF4-FFF2-40B4-BE49-F238E27FC236}">
                      <a16:creationId xmlns:a16="http://schemas.microsoft.com/office/drawing/2014/main" id="{05EB76E9-FDB3-4148-8161-7D1D03566196}"/>
                    </a:ext>
                  </a:extLst>
                </p:cNvPr>
                <p:cNvSpPr/>
                <p:nvPr/>
              </p:nvSpPr>
              <p:spPr>
                <a:xfrm>
                  <a:off x="1960915" y="3821607"/>
                  <a:ext cx="100870" cy="45720"/>
                </a:xfrm>
                <a:custGeom>
                  <a:avLst/>
                  <a:gdLst>
                    <a:gd name="connsiteX0" fmla="*/ 0 w 675546"/>
                    <a:gd name="connsiteY0" fmla="*/ 64277 h 128554"/>
                    <a:gd name="connsiteX1" fmla="*/ 337773 w 675546"/>
                    <a:gd name="connsiteY1" fmla="*/ 0 h 128554"/>
                    <a:gd name="connsiteX2" fmla="*/ 675546 w 675546"/>
                    <a:gd name="connsiteY2" fmla="*/ 64277 h 128554"/>
                    <a:gd name="connsiteX3" fmla="*/ 337773 w 675546"/>
                    <a:gd name="connsiteY3" fmla="*/ 128554 h 128554"/>
                    <a:gd name="connsiteX4" fmla="*/ 0 w 675546"/>
                    <a:gd name="connsiteY4" fmla="*/ 64277 h 128554"/>
                    <a:gd name="connsiteX0" fmla="*/ 0 w 675546"/>
                    <a:gd name="connsiteY0" fmla="*/ 64277 h 128554"/>
                    <a:gd name="connsiteX1" fmla="*/ 337773 w 675546"/>
                    <a:gd name="connsiteY1" fmla="*/ 0 h 128554"/>
                    <a:gd name="connsiteX2" fmla="*/ 675546 w 675546"/>
                    <a:gd name="connsiteY2" fmla="*/ 64277 h 128554"/>
                    <a:gd name="connsiteX3" fmla="*/ 337773 w 675546"/>
                    <a:gd name="connsiteY3" fmla="*/ 128554 h 128554"/>
                    <a:gd name="connsiteX4" fmla="*/ 0 w 675546"/>
                    <a:gd name="connsiteY4" fmla="*/ 64277 h 128554"/>
                    <a:gd name="connsiteX0" fmla="*/ 0 w 675546"/>
                    <a:gd name="connsiteY0" fmla="*/ 64277 h 128554"/>
                    <a:gd name="connsiteX1" fmla="*/ 337773 w 675546"/>
                    <a:gd name="connsiteY1" fmla="*/ 0 h 128554"/>
                    <a:gd name="connsiteX2" fmla="*/ 675546 w 675546"/>
                    <a:gd name="connsiteY2" fmla="*/ 64277 h 128554"/>
                    <a:gd name="connsiteX3" fmla="*/ 337773 w 675546"/>
                    <a:gd name="connsiteY3" fmla="*/ 128554 h 128554"/>
                    <a:gd name="connsiteX4" fmla="*/ 0 w 675546"/>
                    <a:gd name="connsiteY4" fmla="*/ 64277 h 128554"/>
                    <a:gd name="connsiteX0" fmla="*/ 0 w 675546"/>
                    <a:gd name="connsiteY0" fmla="*/ 270652 h 334929"/>
                    <a:gd name="connsiteX1" fmla="*/ 340948 w 675546"/>
                    <a:gd name="connsiteY1" fmla="*/ 0 h 334929"/>
                    <a:gd name="connsiteX2" fmla="*/ 675546 w 675546"/>
                    <a:gd name="connsiteY2" fmla="*/ 270652 h 334929"/>
                    <a:gd name="connsiteX3" fmla="*/ 337773 w 675546"/>
                    <a:gd name="connsiteY3" fmla="*/ 334929 h 334929"/>
                    <a:gd name="connsiteX4" fmla="*/ 0 w 675546"/>
                    <a:gd name="connsiteY4" fmla="*/ 270652 h 334929"/>
                    <a:gd name="connsiteX0" fmla="*/ 0 w 675546"/>
                    <a:gd name="connsiteY0" fmla="*/ 270683 h 334960"/>
                    <a:gd name="connsiteX1" fmla="*/ 340948 w 675546"/>
                    <a:gd name="connsiteY1" fmla="*/ 31 h 334960"/>
                    <a:gd name="connsiteX2" fmla="*/ 675546 w 675546"/>
                    <a:gd name="connsiteY2" fmla="*/ 270683 h 334960"/>
                    <a:gd name="connsiteX3" fmla="*/ 337773 w 675546"/>
                    <a:gd name="connsiteY3" fmla="*/ 334960 h 334960"/>
                    <a:gd name="connsiteX4" fmla="*/ 0 w 675546"/>
                    <a:gd name="connsiteY4" fmla="*/ 270683 h 334960"/>
                    <a:gd name="connsiteX0" fmla="*/ 0 w 675546"/>
                    <a:gd name="connsiteY0" fmla="*/ 302429 h 366706"/>
                    <a:gd name="connsiteX1" fmla="*/ 347298 w 675546"/>
                    <a:gd name="connsiteY1" fmla="*/ 27 h 366706"/>
                    <a:gd name="connsiteX2" fmla="*/ 675546 w 675546"/>
                    <a:gd name="connsiteY2" fmla="*/ 302429 h 366706"/>
                    <a:gd name="connsiteX3" fmla="*/ 337773 w 675546"/>
                    <a:gd name="connsiteY3" fmla="*/ 366706 h 366706"/>
                    <a:gd name="connsiteX4" fmla="*/ 0 w 675546"/>
                    <a:gd name="connsiteY4" fmla="*/ 302429 h 3667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75546" h="366706">
                      <a:moveTo>
                        <a:pt x="0" y="302429"/>
                      </a:moveTo>
                      <a:cubicBezTo>
                        <a:pt x="0" y="266930"/>
                        <a:pt x="59151" y="-3148"/>
                        <a:pt x="347298" y="27"/>
                      </a:cubicBezTo>
                      <a:cubicBezTo>
                        <a:pt x="635445" y="3202"/>
                        <a:pt x="675546" y="266930"/>
                        <a:pt x="675546" y="302429"/>
                      </a:cubicBezTo>
                      <a:cubicBezTo>
                        <a:pt x="675546" y="337928"/>
                        <a:pt x="524320" y="366706"/>
                        <a:pt x="337773" y="366706"/>
                      </a:cubicBezTo>
                      <a:cubicBezTo>
                        <a:pt x="151226" y="366706"/>
                        <a:pt x="0" y="337928"/>
                        <a:pt x="0" y="30242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85" name="フリーフォーム: 図形 184">
              <a:extLst>
                <a:ext uri="{FF2B5EF4-FFF2-40B4-BE49-F238E27FC236}">
                  <a16:creationId xmlns:a16="http://schemas.microsoft.com/office/drawing/2014/main" id="{BC72A365-C69B-41FE-93A3-11ED0204F137}"/>
                </a:ext>
              </a:extLst>
            </p:cNvPr>
            <p:cNvSpPr/>
            <p:nvPr/>
          </p:nvSpPr>
          <p:spPr>
            <a:xfrm>
              <a:off x="2653445" y="5814009"/>
              <a:ext cx="646626" cy="190341"/>
            </a:xfrm>
            <a:custGeom>
              <a:avLst/>
              <a:gdLst>
                <a:gd name="connsiteX0" fmla="*/ 129397 w 690802"/>
                <a:gd name="connsiteY0" fmla="*/ 241540 h 287259"/>
                <a:gd name="connsiteX1" fmla="*/ 578659 w 690802"/>
                <a:gd name="connsiteY1" fmla="*/ 241540 h 287259"/>
                <a:gd name="connsiteX2" fmla="*/ 578659 w 690802"/>
                <a:gd name="connsiteY2" fmla="*/ 287259 h 287259"/>
                <a:gd name="connsiteX3" fmla="*/ 129397 w 690802"/>
                <a:gd name="connsiteY3" fmla="*/ 287259 h 287259"/>
                <a:gd name="connsiteX4" fmla="*/ 241540 w 690802"/>
                <a:gd name="connsiteY4" fmla="*/ 112144 h 287259"/>
                <a:gd name="connsiteX5" fmla="*/ 690802 w 690802"/>
                <a:gd name="connsiteY5" fmla="*/ 112144 h 287259"/>
                <a:gd name="connsiteX6" fmla="*/ 690802 w 690802"/>
                <a:gd name="connsiteY6" fmla="*/ 157863 h 287259"/>
                <a:gd name="connsiteX7" fmla="*/ 241540 w 690802"/>
                <a:gd name="connsiteY7" fmla="*/ 157863 h 287259"/>
                <a:gd name="connsiteX8" fmla="*/ 0 w 690802"/>
                <a:gd name="connsiteY8" fmla="*/ 0 h 287259"/>
                <a:gd name="connsiteX9" fmla="*/ 449262 w 690802"/>
                <a:gd name="connsiteY9" fmla="*/ 0 h 287259"/>
                <a:gd name="connsiteX10" fmla="*/ 449262 w 690802"/>
                <a:gd name="connsiteY10" fmla="*/ 45719 h 287259"/>
                <a:gd name="connsiteX11" fmla="*/ 0 w 690802"/>
                <a:gd name="connsiteY11" fmla="*/ 45719 h 287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90802" h="287259">
                  <a:moveTo>
                    <a:pt x="129397" y="241540"/>
                  </a:moveTo>
                  <a:lnTo>
                    <a:pt x="578659" y="241540"/>
                  </a:lnTo>
                  <a:lnTo>
                    <a:pt x="578659" y="287259"/>
                  </a:lnTo>
                  <a:lnTo>
                    <a:pt x="129397" y="287259"/>
                  </a:lnTo>
                  <a:close/>
                  <a:moveTo>
                    <a:pt x="241540" y="112144"/>
                  </a:moveTo>
                  <a:lnTo>
                    <a:pt x="690802" y="112144"/>
                  </a:lnTo>
                  <a:lnTo>
                    <a:pt x="690802" y="157863"/>
                  </a:lnTo>
                  <a:lnTo>
                    <a:pt x="241540" y="157863"/>
                  </a:lnTo>
                  <a:close/>
                  <a:moveTo>
                    <a:pt x="0" y="0"/>
                  </a:moveTo>
                  <a:lnTo>
                    <a:pt x="449262" y="0"/>
                  </a:lnTo>
                  <a:lnTo>
                    <a:pt x="449262" y="45719"/>
                  </a:lnTo>
                  <a:lnTo>
                    <a:pt x="0" y="4571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pptxb35_飛び出す男の子のイラスト</dc:title>
  <dc:subject>pptxb35_飛び出す男の子のイラスト</dc:subject>
  <dc:creator>でじけろお</dc:creator>
  <cp:revision>1</cp:revision>
  <dcterms:created xsi:type="dcterms:W3CDTF">2018-05-20T00:31:01Z</dcterms:created>
  <dcterms:modified xsi:type="dcterms:W3CDTF">2019-09-08T16:05:29Z</dcterms:modified>
  <cp:version>1</cp:version>
</cp:coreProperties>
</file>