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33EA1BD-E625-48F5-96F5-F98C7C32A3BB}"/>
              </a:ext>
            </a:extLst>
          </p:cNvPr>
          <p:cNvGrpSpPr/>
          <p:nvPr/>
        </p:nvGrpSpPr>
        <p:grpSpPr>
          <a:xfrm>
            <a:off x="3967563" y="1403411"/>
            <a:ext cx="1952761" cy="1886292"/>
            <a:chOff x="7235656" y="3317946"/>
            <a:chExt cx="1952761" cy="1886292"/>
          </a:xfrm>
        </p:grpSpPr>
        <p:sp>
          <p:nvSpPr>
            <p:cNvPr id="3" name="楕円 60">
              <a:extLst>
                <a:ext uri="{FF2B5EF4-FFF2-40B4-BE49-F238E27FC236}">
                  <a16:creationId xmlns:a16="http://schemas.microsoft.com/office/drawing/2014/main" id="{EA7CAEA8-3877-45AA-AC71-158BC6C49A82}"/>
                </a:ext>
              </a:extLst>
            </p:cNvPr>
            <p:cNvSpPr/>
            <p:nvPr/>
          </p:nvSpPr>
          <p:spPr>
            <a:xfrm rot="19800000">
              <a:off x="8911778" y="5055581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3C64083-0F7C-4A34-BB79-DA0C69A3314A}"/>
                </a:ext>
              </a:extLst>
            </p:cNvPr>
            <p:cNvSpPr/>
            <p:nvPr/>
          </p:nvSpPr>
          <p:spPr>
            <a:xfrm rot="16200000">
              <a:off x="7951334" y="4216907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F3549E72-4379-4B2C-ACD3-3FD5E90F5EC1}"/>
                </a:ext>
              </a:extLst>
            </p:cNvPr>
            <p:cNvSpPr/>
            <p:nvPr/>
          </p:nvSpPr>
          <p:spPr>
            <a:xfrm rot="16200000">
              <a:off x="8314277" y="4144780"/>
              <a:ext cx="226434" cy="452082"/>
            </a:xfrm>
            <a:prstGeom prst="round2SameRect">
              <a:avLst>
                <a:gd name="adj1" fmla="val 42614"/>
                <a:gd name="adj2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8A211938-ECFC-4EE2-A32C-4C1C08554010}"/>
                </a:ext>
              </a:extLst>
            </p:cNvPr>
            <p:cNvSpPr/>
            <p:nvPr/>
          </p:nvSpPr>
          <p:spPr>
            <a:xfrm rot="14400000">
              <a:off x="8042465" y="4488273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0">
              <a:extLst>
                <a:ext uri="{FF2B5EF4-FFF2-40B4-BE49-F238E27FC236}">
                  <a16:creationId xmlns:a16="http://schemas.microsoft.com/office/drawing/2014/main" id="{0D84ACE8-8185-4172-A69D-4CA61E452337}"/>
                </a:ext>
              </a:extLst>
            </p:cNvPr>
            <p:cNvSpPr/>
            <p:nvPr/>
          </p:nvSpPr>
          <p:spPr>
            <a:xfrm rot="1800000">
              <a:off x="8314855" y="5043290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6B45F2F-D368-494E-8D26-751D9FD21A0F}"/>
                </a:ext>
              </a:extLst>
            </p:cNvPr>
            <p:cNvSpPr/>
            <p:nvPr/>
          </p:nvSpPr>
          <p:spPr>
            <a:xfrm>
              <a:off x="8484531" y="4510872"/>
              <a:ext cx="640767" cy="637213"/>
            </a:xfrm>
            <a:custGeom>
              <a:avLst/>
              <a:gdLst>
                <a:gd name="connsiteX0" fmla="*/ 299465 w 640767"/>
                <a:gd name="connsiteY0" fmla="*/ 513 h 637213"/>
                <a:gd name="connsiteX1" fmla="*/ 480733 w 640767"/>
                <a:gd name="connsiteY1" fmla="*/ 84953 h 637213"/>
                <a:gd name="connsiteX2" fmla="*/ 552898 w 640767"/>
                <a:gd name="connsiteY2" fmla="*/ 359029 h 637213"/>
                <a:gd name="connsiteX3" fmla="*/ 550762 w 640767"/>
                <a:gd name="connsiteY3" fmla="*/ 363495 h 637213"/>
                <a:gd name="connsiteX4" fmla="*/ 615132 w 640767"/>
                <a:gd name="connsiteY4" fmla="*/ 427865 h 637213"/>
                <a:gd name="connsiteX5" fmla="*/ 615132 w 640767"/>
                <a:gd name="connsiteY5" fmla="*/ 551641 h 637213"/>
                <a:gd name="connsiteX6" fmla="*/ 593678 w 640767"/>
                <a:gd name="connsiteY6" fmla="*/ 573095 h 637213"/>
                <a:gd name="connsiteX7" fmla="*/ 469902 w 640767"/>
                <a:gd name="connsiteY7" fmla="*/ 573095 h 637213"/>
                <a:gd name="connsiteX8" fmla="*/ 392120 w 640767"/>
                <a:gd name="connsiteY8" fmla="*/ 495313 h 637213"/>
                <a:gd name="connsiteX9" fmla="*/ 378816 w 640767"/>
                <a:gd name="connsiteY9" fmla="*/ 498464 h 637213"/>
                <a:gd name="connsiteX10" fmla="*/ 319412 w 640767"/>
                <a:gd name="connsiteY10" fmla="*/ 498933 h 637213"/>
                <a:gd name="connsiteX11" fmla="*/ 289075 w 640767"/>
                <a:gd name="connsiteY11" fmla="*/ 491937 h 637213"/>
                <a:gd name="connsiteX12" fmla="*/ 169182 w 640767"/>
                <a:gd name="connsiteY12" fmla="*/ 611830 h 637213"/>
                <a:gd name="connsiteX13" fmla="*/ 46625 w 640767"/>
                <a:gd name="connsiteY13" fmla="*/ 611830 h 637213"/>
                <a:gd name="connsiteX14" fmla="*/ 25382 w 640767"/>
                <a:gd name="connsiteY14" fmla="*/ 590588 h 637213"/>
                <a:gd name="connsiteX15" fmla="*/ 25382 w 640767"/>
                <a:gd name="connsiteY15" fmla="*/ 468031 h 637213"/>
                <a:gd name="connsiteX16" fmla="*/ 117211 w 640767"/>
                <a:gd name="connsiteY16" fmla="*/ 376203 h 637213"/>
                <a:gd name="connsiteX17" fmla="*/ 115636 w 640767"/>
                <a:gd name="connsiteY17" fmla="*/ 374321 h 637213"/>
                <a:gd name="connsiteX18" fmla="*/ 127553 w 640767"/>
                <a:gd name="connsiteY18" fmla="*/ 62364 h 637213"/>
                <a:gd name="connsiteX19" fmla="*/ 299465 w 640767"/>
                <a:gd name="connsiteY19" fmla="*/ 513 h 63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40767" h="637213">
                  <a:moveTo>
                    <a:pt x="299465" y="513"/>
                  </a:moveTo>
                  <a:cubicBezTo>
                    <a:pt x="363378" y="4601"/>
                    <a:pt x="428851" y="33071"/>
                    <a:pt x="480733" y="84953"/>
                  </a:cubicBezTo>
                  <a:cubicBezTo>
                    <a:pt x="558557" y="162778"/>
                    <a:pt x="583703" y="271179"/>
                    <a:pt x="552898" y="359029"/>
                  </a:cubicBezTo>
                  <a:lnTo>
                    <a:pt x="550762" y="363495"/>
                  </a:lnTo>
                  <a:lnTo>
                    <a:pt x="615132" y="427865"/>
                  </a:lnTo>
                  <a:cubicBezTo>
                    <a:pt x="649312" y="462045"/>
                    <a:pt x="649312" y="517461"/>
                    <a:pt x="615132" y="551641"/>
                  </a:cubicBezTo>
                  <a:lnTo>
                    <a:pt x="593678" y="573095"/>
                  </a:lnTo>
                  <a:cubicBezTo>
                    <a:pt x="559498" y="607275"/>
                    <a:pt x="504082" y="607275"/>
                    <a:pt x="469902" y="573095"/>
                  </a:cubicBezTo>
                  <a:lnTo>
                    <a:pt x="392120" y="495313"/>
                  </a:lnTo>
                  <a:lnTo>
                    <a:pt x="378816" y="498464"/>
                  </a:lnTo>
                  <a:cubicBezTo>
                    <a:pt x="359383" y="501016"/>
                    <a:pt x="339427" y="501162"/>
                    <a:pt x="319412" y="498933"/>
                  </a:cubicBezTo>
                  <a:lnTo>
                    <a:pt x="289075" y="491937"/>
                  </a:lnTo>
                  <a:lnTo>
                    <a:pt x="169182" y="611830"/>
                  </a:lnTo>
                  <a:cubicBezTo>
                    <a:pt x="135338" y="645674"/>
                    <a:pt x="80468" y="645674"/>
                    <a:pt x="46625" y="611830"/>
                  </a:cubicBezTo>
                  <a:lnTo>
                    <a:pt x="25382" y="590588"/>
                  </a:lnTo>
                  <a:cubicBezTo>
                    <a:pt x="-8461" y="556745"/>
                    <a:pt x="-8461" y="501875"/>
                    <a:pt x="25382" y="468031"/>
                  </a:cubicBezTo>
                  <a:lnTo>
                    <a:pt x="117211" y="376203"/>
                  </a:lnTo>
                  <a:lnTo>
                    <a:pt x="115636" y="374321"/>
                  </a:lnTo>
                  <a:cubicBezTo>
                    <a:pt x="45433" y="273292"/>
                    <a:pt x="47674" y="142243"/>
                    <a:pt x="127553" y="62364"/>
                  </a:cubicBezTo>
                  <a:cubicBezTo>
                    <a:pt x="173199" y="16719"/>
                    <a:pt x="235552" y="-3575"/>
                    <a:pt x="299465" y="51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AE2C1AE-B993-4196-8F25-C0804DF7F4E4}"/>
                </a:ext>
              </a:extLst>
            </p:cNvPr>
            <p:cNvSpPr/>
            <p:nvPr/>
          </p:nvSpPr>
          <p:spPr>
            <a:xfrm rot="14400000">
              <a:off x="8330761" y="4173169"/>
              <a:ext cx="554505" cy="644509"/>
            </a:xfrm>
            <a:custGeom>
              <a:avLst/>
              <a:gdLst>
                <a:gd name="connsiteX0" fmla="*/ 531925 w 554505"/>
                <a:gd name="connsiteY0" fmla="*/ 527033 h 644509"/>
                <a:gd name="connsiteX1" fmla="*/ 286564 w 554505"/>
                <a:gd name="connsiteY1" fmla="*/ 637205 h 644509"/>
                <a:gd name="connsiteX2" fmla="*/ 0 w 554505"/>
                <a:gd name="connsiteY2" fmla="*/ 585385 h 644509"/>
                <a:gd name="connsiteX3" fmla="*/ 91686 w 554505"/>
                <a:gd name="connsiteY3" fmla="*/ 144353 h 644509"/>
                <a:gd name="connsiteX4" fmla="*/ 237013 w 554505"/>
                <a:gd name="connsiteY4" fmla="*/ 158385 h 644509"/>
                <a:gd name="connsiteX5" fmla="*/ 245917 w 554505"/>
                <a:gd name="connsiteY5" fmla="*/ 162488 h 644509"/>
                <a:gd name="connsiteX6" fmla="*/ 245918 w 554505"/>
                <a:gd name="connsiteY6" fmla="*/ 96493 h 644509"/>
                <a:gd name="connsiteX7" fmla="*/ 342411 w 554505"/>
                <a:gd name="connsiteY7" fmla="*/ 0 h 644509"/>
                <a:gd name="connsiteX8" fmla="*/ 375859 w 554505"/>
                <a:gd name="connsiteY8" fmla="*/ 0 h 644509"/>
                <a:gd name="connsiteX9" fmla="*/ 472352 w 554505"/>
                <a:gd name="connsiteY9" fmla="*/ 96493 h 644509"/>
                <a:gd name="connsiteX10" fmla="*/ 472352 w 554505"/>
                <a:gd name="connsiteY10" fmla="*/ 263654 h 644509"/>
                <a:gd name="connsiteX11" fmla="*/ 472407 w 554505"/>
                <a:gd name="connsiteY11" fmla="*/ 263681 h 644509"/>
                <a:gd name="connsiteX12" fmla="*/ 547202 w 554505"/>
                <a:gd name="connsiteY12" fmla="*/ 486725 h 644509"/>
                <a:gd name="connsiteX13" fmla="*/ 531925 w 554505"/>
                <a:gd name="connsiteY13" fmla="*/ 527033 h 644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505" h="644509">
                  <a:moveTo>
                    <a:pt x="531925" y="527033"/>
                  </a:moveTo>
                  <a:cubicBezTo>
                    <a:pt x="487659" y="615568"/>
                    <a:pt x="385900" y="663822"/>
                    <a:pt x="286564" y="637205"/>
                  </a:cubicBezTo>
                  <a:cubicBezTo>
                    <a:pt x="191042" y="619932"/>
                    <a:pt x="196041" y="580953"/>
                    <a:pt x="0" y="585385"/>
                  </a:cubicBezTo>
                  <a:lnTo>
                    <a:pt x="91686" y="144353"/>
                  </a:lnTo>
                  <a:cubicBezTo>
                    <a:pt x="132938" y="122195"/>
                    <a:pt x="183777" y="135817"/>
                    <a:pt x="237013" y="158385"/>
                  </a:cubicBezTo>
                  <a:lnTo>
                    <a:pt x="245917" y="162488"/>
                  </a:lnTo>
                  <a:lnTo>
                    <a:pt x="245918" y="96493"/>
                  </a:lnTo>
                  <a:cubicBezTo>
                    <a:pt x="245918" y="43201"/>
                    <a:pt x="289119" y="0"/>
                    <a:pt x="342411" y="0"/>
                  </a:cubicBezTo>
                  <a:lnTo>
                    <a:pt x="375859" y="0"/>
                  </a:lnTo>
                  <a:cubicBezTo>
                    <a:pt x="429151" y="0"/>
                    <a:pt x="472352" y="43201"/>
                    <a:pt x="472352" y="96493"/>
                  </a:cubicBezTo>
                  <a:lnTo>
                    <a:pt x="472352" y="263654"/>
                  </a:lnTo>
                  <a:lnTo>
                    <a:pt x="472407" y="263681"/>
                  </a:lnTo>
                  <a:cubicBezTo>
                    <a:pt x="537823" y="314655"/>
                    <a:pt x="570016" y="401581"/>
                    <a:pt x="547202" y="486725"/>
                  </a:cubicBezTo>
                  <a:cubicBezTo>
                    <a:pt x="543399" y="500916"/>
                    <a:pt x="538249" y="514386"/>
                    <a:pt x="531925" y="52703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B5710D10-01C2-4B2F-964C-120DD0D271C7}"/>
                </a:ext>
              </a:extLst>
            </p:cNvPr>
            <p:cNvSpPr/>
            <p:nvPr/>
          </p:nvSpPr>
          <p:spPr>
            <a:xfrm>
              <a:off x="7235656" y="4829478"/>
              <a:ext cx="374760" cy="374760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95">
              <a:extLst>
                <a:ext uri="{FF2B5EF4-FFF2-40B4-BE49-F238E27FC236}">
                  <a16:creationId xmlns:a16="http://schemas.microsoft.com/office/drawing/2014/main" id="{73494D31-735C-4AE6-BC7B-87A0595BC7F4}"/>
                </a:ext>
              </a:extLst>
            </p:cNvPr>
            <p:cNvSpPr/>
            <p:nvPr/>
          </p:nvSpPr>
          <p:spPr>
            <a:xfrm rot="20700000">
              <a:off x="8108453" y="3942243"/>
              <a:ext cx="100566" cy="138346"/>
            </a:xfrm>
            <a:custGeom>
              <a:avLst/>
              <a:gdLst>
                <a:gd name="connsiteX0" fmla="*/ 0 w 173074"/>
                <a:gd name="connsiteY0" fmla="*/ 165790 h 331579"/>
                <a:gd name="connsiteX1" fmla="*/ 86537 w 173074"/>
                <a:gd name="connsiteY1" fmla="*/ 0 h 331579"/>
                <a:gd name="connsiteX2" fmla="*/ 173074 w 173074"/>
                <a:gd name="connsiteY2" fmla="*/ 165790 h 331579"/>
                <a:gd name="connsiteX3" fmla="*/ 86537 w 173074"/>
                <a:gd name="connsiteY3" fmla="*/ 331580 h 331579"/>
                <a:gd name="connsiteX4" fmla="*/ 0 w 173074"/>
                <a:gd name="connsiteY4" fmla="*/ 165790 h 331579"/>
                <a:gd name="connsiteX0" fmla="*/ 0 w 173074"/>
                <a:gd name="connsiteY0" fmla="*/ 165790 h 186514"/>
                <a:gd name="connsiteX1" fmla="*/ 86537 w 173074"/>
                <a:gd name="connsiteY1" fmla="*/ 0 h 186514"/>
                <a:gd name="connsiteX2" fmla="*/ 173074 w 173074"/>
                <a:gd name="connsiteY2" fmla="*/ 165790 h 186514"/>
                <a:gd name="connsiteX3" fmla="*/ 0 w 173074"/>
                <a:gd name="connsiteY3" fmla="*/ 165790 h 186514"/>
                <a:gd name="connsiteX0" fmla="*/ 6831 w 179905"/>
                <a:gd name="connsiteY0" fmla="*/ 165790 h 197941"/>
                <a:gd name="connsiteX1" fmla="*/ 93368 w 179905"/>
                <a:gd name="connsiteY1" fmla="*/ 0 h 197941"/>
                <a:gd name="connsiteX2" fmla="*/ 179905 w 179905"/>
                <a:gd name="connsiteY2" fmla="*/ 165790 h 197941"/>
                <a:gd name="connsiteX3" fmla="*/ 6831 w 179905"/>
                <a:gd name="connsiteY3" fmla="*/ 165790 h 197941"/>
                <a:gd name="connsiteX0" fmla="*/ 477 w 173558"/>
                <a:gd name="connsiteY0" fmla="*/ 203890 h 227056"/>
                <a:gd name="connsiteX1" fmla="*/ 127495 w 173558"/>
                <a:gd name="connsiteY1" fmla="*/ 0 h 227056"/>
                <a:gd name="connsiteX2" fmla="*/ 173551 w 173558"/>
                <a:gd name="connsiteY2" fmla="*/ 203890 h 227056"/>
                <a:gd name="connsiteX3" fmla="*/ 477 w 173558"/>
                <a:gd name="connsiteY3" fmla="*/ 203890 h 227056"/>
                <a:gd name="connsiteX0" fmla="*/ 2534 w 175615"/>
                <a:gd name="connsiteY0" fmla="*/ 203890 h 234288"/>
                <a:gd name="connsiteX1" fmla="*/ 129552 w 175615"/>
                <a:gd name="connsiteY1" fmla="*/ 0 h 234288"/>
                <a:gd name="connsiteX2" fmla="*/ 175608 w 175615"/>
                <a:gd name="connsiteY2" fmla="*/ 203890 h 234288"/>
                <a:gd name="connsiteX3" fmla="*/ 2534 w 175615"/>
                <a:gd name="connsiteY3" fmla="*/ 203890 h 234288"/>
                <a:gd name="connsiteX0" fmla="*/ 2185 w 175259"/>
                <a:gd name="connsiteY0" fmla="*/ 184035 h 224032"/>
                <a:gd name="connsiteX1" fmla="*/ 129203 w 175259"/>
                <a:gd name="connsiteY1" fmla="*/ 59 h 224032"/>
                <a:gd name="connsiteX2" fmla="*/ 175259 w 175259"/>
                <a:gd name="connsiteY2" fmla="*/ 203949 h 224032"/>
                <a:gd name="connsiteX3" fmla="*/ 2185 w 175259"/>
                <a:gd name="connsiteY3" fmla="*/ 184035 h 22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59" h="224032">
                  <a:moveTo>
                    <a:pt x="2185" y="184035"/>
                  </a:moveTo>
                  <a:cubicBezTo>
                    <a:pt x="-17397" y="132351"/>
                    <a:pt x="100357" y="-3260"/>
                    <a:pt x="129203" y="59"/>
                  </a:cubicBezTo>
                  <a:cubicBezTo>
                    <a:pt x="158049" y="3378"/>
                    <a:pt x="175259" y="112386"/>
                    <a:pt x="175259" y="203949"/>
                  </a:cubicBezTo>
                  <a:cubicBezTo>
                    <a:pt x="160836" y="231581"/>
                    <a:pt x="21767" y="235719"/>
                    <a:pt x="2185" y="18403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65AAA03-8CCF-4ACD-9E63-8685953AF34B}"/>
                </a:ext>
              </a:extLst>
            </p:cNvPr>
            <p:cNvSpPr/>
            <p:nvPr/>
          </p:nvSpPr>
          <p:spPr>
            <a:xfrm rot="20700000">
              <a:off x="8123727" y="3394249"/>
              <a:ext cx="841698" cy="889952"/>
            </a:xfrm>
            <a:custGeom>
              <a:avLst/>
              <a:gdLst>
                <a:gd name="connsiteX0" fmla="*/ 505664 w 841698"/>
                <a:gd name="connsiteY0" fmla="*/ 9040 h 889952"/>
                <a:gd name="connsiteX1" fmla="*/ 841698 w 841698"/>
                <a:gd name="connsiteY1" fmla="*/ 444976 h 889952"/>
                <a:gd name="connsiteX2" fmla="*/ 420849 w 841698"/>
                <a:gd name="connsiteY2" fmla="*/ 889952 h 889952"/>
                <a:gd name="connsiteX3" fmla="*/ 123264 w 841698"/>
                <a:gd name="connsiteY3" fmla="*/ 759622 h 889952"/>
                <a:gd name="connsiteX4" fmla="*/ 108137 w 841698"/>
                <a:gd name="connsiteY4" fmla="*/ 740236 h 889952"/>
                <a:gd name="connsiteX5" fmla="*/ 114805 w 841698"/>
                <a:gd name="connsiteY5" fmla="*/ 718599 h 889952"/>
                <a:gd name="connsiteX6" fmla="*/ 122248 w 841698"/>
                <a:gd name="connsiteY6" fmla="*/ 618371 h 889952"/>
                <a:gd name="connsiteX7" fmla="*/ 44348 w 841698"/>
                <a:gd name="connsiteY7" fmla="*/ 625457 h 889952"/>
                <a:gd name="connsiteX8" fmla="*/ 37749 w 841698"/>
                <a:gd name="connsiteY8" fmla="*/ 627290 h 889952"/>
                <a:gd name="connsiteX9" fmla="*/ 33072 w 841698"/>
                <a:gd name="connsiteY9" fmla="*/ 618181 h 889952"/>
                <a:gd name="connsiteX10" fmla="*/ 0 w 841698"/>
                <a:gd name="connsiteY10" fmla="*/ 444976 h 889952"/>
                <a:gd name="connsiteX11" fmla="*/ 420849 w 841698"/>
                <a:gd name="connsiteY11" fmla="*/ 0 h 889952"/>
                <a:gd name="connsiteX12" fmla="*/ 505664 w 841698"/>
                <a:gd name="connsiteY12" fmla="*/ 9040 h 88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1698" h="889952">
                  <a:moveTo>
                    <a:pt x="505664" y="9040"/>
                  </a:moveTo>
                  <a:cubicBezTo>
                    <a:pt x="697438" y="50533"/>
                    <a:pt x="841698" y="229942"/>
                    <a:pt x="841698" y="444976"/>
                  </a:cubicBezTo>
                  <a:cubicBezTo>
                    <a:pt x="841698" y="690729"/>
                    <a:pt x="653277" y="889952"/>
                    <a:pt x="420849" y="889952"/>
                  </a:cubicBezTo>
                  <a:cubicBezTo>
                    <a:pt x="304635" y="889952"/>
                    <a:pt x="199423" y="840146"/>
                    <a:pt x="123264" y="759622"/>
                  </a:cubicBezTo>
                  <a:lnTo>
                    <a:pt x="108137" y="740236"/>
                  </a:lnTo>
                  <a:lnTo>
                    <a:pt x="114805" y="718599"/>
                  </a:lnTo>
                  <a:cubicBezTo>
                    <a:pt x="125164" y="673223"/>
                    <a:pt x="129678" y="626603"/>
                    <a:pt x="122248" y="618371"/>
                  </a:cubicBezTo>
                  <a:cubicBezTo>
                    <a:pt x="114818" y="610138"/>
                    <a:pt x="82549" y="615725"/>
                    <a:pt x="44348" y="625457"/>
                  </a:cubicBezTo>
                  <a:lnTo>
                    <a:pt x="37749" y="627290"/>
                  </a:lnTo>
                  <a:lnTo>
                    <a:pt x="33072" y="618181"/>
                  </a:lnTo>
                  <a:cubicBezTo>
                    <a:pt x="11776" y="564944"/>
                    <a:pt x="0" y="506414"/>
                    <a:pt x="0" y="444976"/>
                  </a:cubicBezTo>
                  <a:cubicBezTo>
                    <a:pt x="0" y="199223"/>
                    <a:pt x="188421" y="0"/>
                    <a:pt x="420849" y="0"/>
                  </a:cubicBezTo>
                  <a:cubicBezTo>
                    <a:pt x="449903" y="0"/>
                    <a:pt x="478268" y="3113"/>
                    <a:pt x="505664" y="904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FE78CD2C-8807-4979-AB53-849182A3B8F2}"/>
                </a:ext>
              </a:extLst>
            </p:cNvPr>
            <p:cNvSpPr/>
            <p:nvPr/>
          </p:nvSpPr>
          <p:spPr>
            <a:xfrm rot="20700000">
              <a:off x="8191264" y="3763621"/>
              <a:ext cx="99312" cy="190265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8A6E10F1-E261-45DF-BEB5-69E397200E1D}"/>
                </a:ext>
              </a:extLst>
            </p:cNvPr>
            <p:cNvSpPr/>
            <p:nvPr/>
          </p:nvSpPr>
          <p:spPr>
            <a:xfrm rot="4500000">
              <a:off x="8224798" y="3595297"/>
              <a:ext cx="45719" cy="103733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5E6A6F7-A277-49EF-AA82-2DDB51A5642F}"/>
                </a:ext>
              </a:extLst>
            </p:cNvPr>
            <p:cNvSpPr/>
            <p:nvPr/>
          </p:nvSpPr>
          <p:spPr>
            <a:xfrm>
              <a:off x="7645143" y="4831740"/>
              <a:ext cx="445586" cy="182488"/>
            </a:xfrm>
            <a:custGeom>
              <a:avLst/>
              <a:gdLst>
                <a:gd name="connsiteX0" fmla="*/ 845898 w 1109532"/>
                <a:gd name="connsiteY0" fmla="*/ 120773 h 454404"/>
                <a:gd name="connsiteX1" fmla="*/ 1109532 w 1109532"/>
                <a:gd name="connsiteY1" fmla="*/ 247297 h 454404"/>
                <a:gd name="connsiteX2" fmla="*/ 1086436 w 1109532"/>
                <a:gd name="connsiteY2" fmla="*/ 265978 h 454404"/>
                <a:gd name="connsiteX3" fmla="*/ 753854 w 1109532"/>
                <a:gd name="connsiteY3" fmla="*/ 163984 h 454404"/>
                <a:gd name="connsiteX4" fmla="*/ 534546 w 1109532"/>
                <a:gd name="connsiteY4" fmla="*/ 434017 h 454404"/>
                <a:gd name="connsiteX5" fmla="*/ 532597 w 1109532"/>
                <a:gd name="connsiteY5" fmla="*/ 433844 h 454404"/>
                <a:gd name="connsiteX6" fmla="*/ 534488 w 1109532"/>
                <a:gd name="connsiteY6" fmla="*/ 435723 h 454404"/>
                <a:gd name="connsiteX7" fmla="*/ 511392 w 1109532"/>
                <a:gd name="connsiteY7" fmla="*/ 454404 h 454404"/>
                <a:gd name="connsiteX8" fmla="*/ 278452 w 1109532"/>
                <a:gd name="connsiteY8" fmla="*/ 339048 h 454404"/>
                <a:gd name="connsiteX9" fmla="*/ 39230 w 1109532"/>
                <a:gd name="connsiteY9" fmla="*/ 440738 h 454404"/>
                <a:gd name="connsiteX10" fmla="*/ 17253 w 1109532"/>
                <a:gd name="connsiteY10" fmla="*/ 420752 h 454404"/>
                <a:gd name="connsiteX11" fmla="*/ 279311 w 1109532"/>
                <a:gd name="connsiteY11" fmla="*/ 309355 h 454404"/>
                <a:gd name="connsiteX12" fmla="*/ 482209 w 1109532"/>
                <a:gd name="connsiteY12" fmla="*/ 383758 h 454404"/>
                <a:gd name="connsiteX13" fmla="*/ 509858 w 1109532"/>
                <a:gd name="connsiteY13" fmla="*/ 411241 h 454404"/>
                <a:gd name="connsiteX14" fmla="*/ 529020 w 1109532"/>
                <a:gd name="connsiteY14" fmla="*/ 332485 h 454404"/>
                <a:gd name="connsiteX15" fmla="*/ 745202 w 1109532"/>
                <a:gd name="connsiteY15" fmla="*/ 135568 h 454404"/>
                <a:gd name="connsiteX16" fmla="*/ 845898 w 1109532"/>
                <a:gd name="connsiteY16" fmla="*/ 120773 h 454404"/>
                <a:gd name="connsiteX17" fmla="*/ 828645 w 1109532"/>
                <a:gd name="connsiteY17" fmla="*/ 3 h 454404"/>
                <a:gd name="connsiteX18" fmla="*/ 1092279 w 1109532"/>
                <a:gd name="connsiteY18" fmla="*/ 126527 h 454404"/>
                <a:gd name="connsiteX19" fmla="*/ 1069183 w 1109532"/>
                <a:gd name="connsiteY19" fmla="*/ 145208 h 454404"/>
                <a:gd name="connsiteX20" fmla="*/ 736601 w 1109532"/>
                <a:gd name="connsiteY20" fmla="*/ 43214 h 454404"/>
                <a:gd name="connsiteX21" fmla="*/ 517293 w 1109532"/>
                <a:gd name="connsiteY21" fmla="*/ 313247 h 454404"/>
                <a:gd name="connsiteX22" fmla="*/ 515344 w 1109532"/>
                <a:gd name="connsiteY22" fmla="*/ 313074 h 454404"/>
                <a:gd name="connsiteX23" fmla="*/ 517235 w 1109532"/>
                <a:gd name="connsiteY23" fmla="*/ 314953 h 454404"/>
                <a:gd name="connsiteX24" fmla="*/ 494139 w 1109532"/>
                <a:gd name="connsiteY24" fmla="*/ 333634 h 454404"/>
                <a:gd name="connsiteX25" fmla="*/ 261199 w 1109532"/>
                <a:gd name="connsiteY25" fmla="*/ 218278 h 454404"/>
                <a:gd name="connsiteX26" fmla="*/ 21977 w 1109532"/>
                <a:gd name="connsiteY26" fmla="*/ 319968 h 454404"/>
                <a:gd name="connsiteX27" fmla="*/ 0 w 1109532"/>
                <a:gd name="connsiteY27" fmla="*/ 299982 h 454404"/>
                <a:gd name="connsiteX28" fmla="*/ 262058 w 1109532"/>
                <a:gd name="connsiteY28" fmla="*/ 188585 h 454404"/>
                <a:gd name="connsiteX29" fmla="*/ 464956 w 1109532"/>
                <a:gd name="connsiteY29" fmla="*/ 262988 h 454404"/>
                <a:gd name="connsiteX30" fmla="*/ 492605 w 1109532"/>
                <a:gd name="connsiteY30" fmla="*/ 290471 h 454404"/>
                <a:gd name="connsiteX31" fmla="*/ 511767 w 1109532"/>
                <a:gd name="connsiteY31" fmla="*/ 211715 h 454404"/>
                <a:gd name="connsiteX32" fmla="*/ 727949 w 1109532"/>
                <a:gd name="connsiteY32" fmla="*/ 14797 h 454404"/>
                <a:gd name="connsiteX33" fmla="*/ 828645 w 1109532"/>
                <a:gd name="connsiteY33" fmla="*/ 3 h 45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09532" h="454404">
                  <a:moveTo>
                    <a:pt x="845898" y="120773"/>
                  </a:moveTo>
                  <a:cubicBezTo>
                    <a:pt x="946580" y="121199"/>
                    <a:pt x="1044026" y="166308"/>
                    <a:pt x="1109532" y="247297"/>
                  </a:cubicBezTo>
                  <a:lnTo>
                    <a:pt x="1086436" y="265978"/>
                  </a:lnTo>
                  <a:cubicBezTo>
                    <a:pt x="1006705" y="167402"/>
                    <a:pt x="875140" y="127055"/>
                    <a:pt x="753854" y="163984"/>
                  </a:cubicBezTo>
                  <a:cubicBezTo>
                    <a:pt x="632567" y="200913"/>
                    <a:pt x="545812" y="307735"/>
                    <a:pt x="534546" y="434017"/>
                  </a:cubicBezTo>
                  <a:lnTo>
                    <a:pt x="532597" y="433844"/>
                  </a:lnTo>
                  <a:lnTo>
                    <a:pt x="534488" y="435723"/>
                  </a:lnTo>
                  <a:lnTo>
                    <a:pt x="511392" y="454404"/>
                  </a:lnTo>
                  <a:cubicBezTo>
                    <a:pt x="454293" y="383810"/>
                    <a:pt x="369210" y="341675"/>
                    <a:pt x="278452" y="339048"/>
                  </a:cubicBezTo>
                  <a:cubicBezTo>
                    <a:pt x="187694" y="336421"/>
                    <a:pt x="100316" y="373564"/>
                    <a:pt x="39230" y="440738"/>
                  </a:cubicBezTo>
                  <a:lnTo>
                    <a:pt x="17253" y="420752"/>
                  </a:lnTo>
                  <a:cubicBezTo>
                    <a:pt x="84171" y="347167"/>
                    <a:pt x="179890" y="306478"/>
                    <a:pt x="279311" y="309355"/>
                  </a:cubicBezTo>
                  <a:cubicBezTo>
                    <a:pt x="353877" y="311514"/>
                    <a:pt x="424946" y="338017"/>
                    <a:pt x="482209" y="383758"/>
                  </a:cubicBezTo>
                  <a:lnTo>
                    <a:pt x="509858" y="411241"/>
                  </a:lnTo>
                  <a:lnTo>
                    <a:pt x="529020" y="332485"/>
                  </a:lnTo>
                  <a:cubicBezTo>
                    <a:pt x="567183" y="239316"/>
                    <a:pt x="645553" y="165909"/>
                    <a:pt x="745202" y="135568"/>
                  </a:cubicBezTo>
                  <a:cubicBezTo>
                    <a:pt x="778418" y="125454"/>
                    <a:pt x="812338" y="120631"/>
                    <a:pt x="845898" y="120773"/>
                  </a:cubicBezTo>
                  <a:close/>
                  <a:moveTo>
                    <a:pt x="828645" y="3"/>
                  </a:moveTo>
                  <a:cubicBezTo>
                    <a:pt x="929327" y="429"/>
                    <a:pt x="1026773" y="45538"/>
                    <a:pt x="1092279" y="126527"/>
                  </a:cubicBezTo>
                  <a:lnTo>
                    <a:pt x="1069183" y="145208"/>
                  </a:lnTo>
                  <a:cubicBezTo>
                    <a:pt x="989452" y="46632"/>
                    <a:pt x="857887" y="6285"/>
                    <a:pt x="736601" y="43214"/>
                  </a:cubicBezTo>
                  <a:cubicBezTo>
                    <a:pt x="615314" y="80143"/>
                    <a:pt x="528559" y="186965"/>
                    <a:pt x="517293" y="313247"/>
                  </a:cubicBezTo>
                  <a:lnTo>
                    <a:pt x="515344" y="313074"/>
                  </a:lnTo>
                  <a:lnTo>
                    <a:pt x="517235" y="314953"/>
                  </a:lnTo>
                  <a:lnTo>
                    <a:pt x="494139" y="333634"/>
                  </a:lnTo>
                  <a:cubicBezTo>
                    <a:pt x="437040" y="263040"/>
                    <a:pt x="351957" y="220905"/>
                    <a:pt x="261199" y="218278"/>
                  </a:cubicBezTo>
                  <a:cubicBezTo>
                    <a:pt x="170441" y="215651"/>
                    <a:pt x="83063" y="252794"/>
                    <a:pt x="21977" y="319968"/>
                  </a:cubicBezTo>
                  <a:lnTo>
                    <a:pt x="0" y="299982"/>
                  </a:lnTo>
                  <a:cubicBezTo>
                    <a:pt x="66918" y="226397"/>
                    <a:pt x="162637" y="185708"/>
                    <a:pt x="262058" y="188585"/>
                  </a:cubicBezTo>
                  <a:cubicBezTo>
                    <a:pt x="336624" y="190744"/>
                    <a:pt x="407693" y="217247"/>
                    <a:pt x="464956" y="262988"/>
                  </a:cubicBezTo>
                  <a:lnTo>
                    <a:pt x="492605" y="290471"/>
                  </a:lnTo>
                  <a:lnTo>
                    <a:pt x="511767" y="211715"/>
                  </a:lnTo>
                  <a:cubicBezTo>
                    <a:pt x="549930" y="118546"/>
                    <a:pt x="628300" y="45139"/>
                    <a:pt x="727949" y="14797"/>
                  </a:cubicBezTo>
                  <a:cubicBezTo>
                    <a:pt x="761165" y="4684"/>
                    <a:pt x="795085" y="-139"/>
                    <a:pt x="828645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29E1C2C-539E-4140-9440-86E744CE966B}"/>
                </a:ext>
              </a:extLst>
            </p:cNvPr>
            <p:cNvSpPr/>
            <p:nvPr/>
          </p:nvSpPr>
          <p:spPr>
            <a:xfrm>
              <a:off x="8181843" y="3317946"/>
              <a:ext cx="785351" cy="660553"/>
            </a:xfrm>
            <a:custGeom>
              <a:avLst/>
              <a:gdLst>
                <a:gd name="connsiteX0" fmla="*/ 75299 w 785351"/>
                <a:gd name="connsiteY0" fmla="*/ 0 h 660553"/>
                <a:gd name="connsiteX1" fmla="*/ 52535 w 785351"/>
                <a:gd name="connsiteY1" fmla="*/ 111243 h 660553"/>
                <a:gd name="connsiteX2" fmla="*/ 80175 w 785351"/>
                <a:gd name="connsiteY2" fmla="*/ 162613 h 660553"/>
                <a:gd name="connsiteX3" fmla="*/ 91671 w 785351"/>
                <a:gd name="connsiteY3" fmla="*/ 172906 h 660553"/>
                <a:gd name="connsiteX4" fmla="*/ 98385 w 785351"/>
                <a:gd name="connsiteY4" fmla="*/ 166225 h 660553"/>
                <a:gd name="connsiteX5" fmla="*/ 247567 w 785351"/>
                <a:gd name="connsiteY5" fmla="*/ 90050 h 660553"/>
                <a:gd name="connsiteX6" fmla="*/ 769244 w 785351"/>
                <a:gd name="connsiteY6" fmla="*/ 410941 h 660553"/>
                <a:gd name="connsiteX7" fmla="*/ 779089 w 785351"/>
                <a:gd name="connsiteY7" fmla="*/ 608024 h 660553"/>
                <a:gd name="connsiteX8" fmla="*/ 766450 w 785351"/>
                <a:gd name="connsiteY8" fmla="*/ 660553 h 660553"/>
                <a:gd name="connsiteX9" fmla="*/ 715036 w 785351"/>
                <a:gd name="connsiteY9" fmla="*/ 651099 h 660553"/>
                <a:gd name="connsiteX10" fmla="*/ 526909 w 785351"/>
                <a:gd name="connsiteY10" fmla="*/ 552073 h 660553"/>
                <a:gd name="connsiteX11" fmla="*/ 493971 w 785351"/>
                <a:gd name="connsiteY11" fmla="*/ 516826 h 660553"/>
                <a:gd name="connsiteX12" fmla="*/ 470504 w 785351"/>
                <a:gd name="connsiteY12" fmla="*/ 527193 h 660553"/>
                <a:gd name="connsiteX13" fmla="*/ 453096 w 785351"/>
                <a:gd name="connsiteY13" fmla="*/ 469755 h 660553"/>
                <a:gd name="connsiteX14" fmla="*/ 174130 w 785351"/>
                <a:gd name="connsiteY14" fmla="*/ 207803 h 660553"/>
                <a:gd name="connsiteX15" fmla="*/ 118171 w 785351"/>
                <a:gd name="connsiteY15" fmla="*/ 197161 h 660553"/>
                <a:gd name="connsiteX16" fmla="*/ 114753 w 785351"/>
                <a:gd name="connsiteY16" fmla="*/ 197021 h 660553"/>
                <a:gd name="connsiteX17" fmla="*/ 87620 w 785351"/>
                <a:gd name="connsiteY17" fmla="*/ 198722 h 660553"/>
                <a:gd name="connsiteX18" fmla="*/ 78338 w 785351"/>
                <a:gd name="connsiteY18" fmla="*/ 195528 h 660553"/>
                <a:gd name="connsiteX19" fmla="*/ 69304 w 785351"/>
                <a:gd name="connsiteY19" fmla="*/ 195157 h 660553"/>
                <a:gd name="connsiteX20" fmla="*/ 71349 w 785351"/>
                <a:gd name="connsiteY20" fmla="*/ 193123 h 660553"/>
                <a:gd name="connsiteX21" fmla="*/ 50805 w 785351"/>
                <a:gd name="connsiteY21" fmla="*/ 186053 h 660553"/>
                <a:gd name="connsiteX22" fmla="*/ 3485 w 785351"/>
                <a:gd name="connsiteY22" fmla="*/ 124385 h 660553"/>
                <a:gd name="connsiteX23" fmla="*/ 75299 w 785351"/>
                <a:gd name="connsiteY23" fmla="*/ 0 h 660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351" h="660553">
                  <a:moveTo>
                    <a:pt x="75299" y="0"/>
                  </a:moveTo>
                  <a:cubicBezTo>
                    <a:pt x="50627" y="31432"/>
                    <a:pt x="42193" y="72646"/>
                    <a:pt x="52535" y="111243"/>
                  </a:cubicBezTo>
                  <a:cubicBezTo>
                    <a:pt x="57706" y="130541"/>
                    <a:pt x="67269" y="148059"/>
                    <a:pt x="80175" y="162613"/>
                  </a:cubicBezTo>
                  <a:lnTo>
                    <a:pt x="91671" y="172906"/>
                  </a:lnTo>
                  <a:lnTo>
                    <a:pt x="98385" y="166225"/>
                  </a:lnTo>
                  <a:cubicBezTo>
                    <a:pt x="141192" y="131444"/>
                    <a:pt x="191439" y="105089"/>
                    <a:pt x="247567" y="90050"/>
                  </a:cubicBezTo>
                  <a:cubicBezTo>
                    <a:pt x="472075" y="29893"/>
                    <a:pt x="705639" y="173561"/>
                    <a:pt x="769244" y="410941"/>
                  </a:cubicBezTo>
                  <a:cubicBezTo>
                    <a:pt x="787133" y="477704"/>
                    <a:pt x="789673" y="544769"/>
                    <a:pt x="779089" y="608024"/>
                  </a:cubicBezTo>
                  <a:lnTo>
                    <a:pt x="766450" y="660553"/>
                  </a:lnTo>
                  <a:lnTo>
                    <a:pt x="715036" y="651099"/>
                  </a:lnTo>
                  <a:cubicBezTo>
                    <a:pt x="645461" y="633819"/>
                    <a:pt x="580852" y="599691"/>
                    <a:pt x="526909" y="552073"/>
                  </a:cubicBezTo>
                  <a:lnTo>
                    <a:pt x="493971" y="516826"/>
                  </a:lnTo>
                  <a:lnTo>
                    <a:pt x="470504" y="527193"/>
                  </a:lnTo>
                  <a:lnTo>
                    <a:pt x="453096" y="469755"/>
                  </a:lnTo>
                  <a:cubicBezTo>
                    <a:pt x="402767" y="341601"/>
                    <a:pt x="304252" y="242669"/>
                    <a:pt x="174130" y="207803"/>
                  </a:cubicBezTo>
                  <a:cubicBezTo>
                    <a:pt x="155541" y="202822"/>
                    <a:pt x="136857" y="199296"/>
                    <a:pt x="118171" y="197161"/>
                  </a:cubicBezTo>
                  <a:lnTo>
                    <a:pt x="114753" y="197021"/>
                  </a:lnTo>
                  <a:lnTo>
                    <a:pt x="87620" y="198722"/>
                  </a:lnTo>
                  <a:lnTo>
                    <a:pt x="78338" y="195528"/>
                  </a:lnTo>
                  <a:lnTo>
                    <a:pt x="69304" y="195157"/>
                  </a:lnTo>
                  <a:lnTo>
                    <a:pt x="71349" y="193123"/>
                  </a:lnTo>
                  <a:lnTo>
                    <a:pt x="50805" y="186053"/>
                  </a:lnTo>
                  <a:cubicBezTo>
                    <a:pt x="28296" y="173057"/>
                    <a:pt x="10744" y="151475"/>
                    <a:pt x="3485" y="124385"/>
                  </a:cubicBezTo>
                  <a:cubicBezTo>
                    <a:pt x="-11032" y="70207"/>
                    <a:pt x="21121" y="14517"/>
                    <a:pt x="7529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E7C57D6-FF6A-4AE8-A208-2B8D8C5D7750}"/>
                </a:ext>
              </a:extLst>
            </p:cNvPr>
            <p:cNvSpPr/>
            <p:nvPr/>
          </p:nvSpPr>
          <p:spPr>
            <a:xfrm rot="20700000">
              <a:off x="8564168" y="3672809"/>
              <a:ext cx="219533" cy="288880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10FC392-2E49-43E2-8868-A664807C0C5D}"/>
                </a:ext>
              </a:extLst>
            </p:cNvPr>
            <p:cNvSpPr/>
            <p:nvPr/>
          </p:nvSpPr>
          <p:spPr>
            <a:xfrm rot="20700000">
              <a:off x="8584262" y="3721418"/>
              <a:ext cx="137027" cy="207692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C7E99951-43BE-4386-A79C-C3CCDE4BF035}"/>
                </a:ext>
              </a:extLst>
            </p:cNvPr>
            <p:cNvSpPr/>
            <p:nvPr/>
          </p:nvSpPr>
          <p:spPr>
            <a:xfrm>
              <a:off x="7437477" y="4879598"/>
              <a:ext cx="70604" cy="70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A69758BB-AE79-4E3C-B98A-53F3C0E4CD66}"/>
                </a:ext>
              </a:extLst>
            </p:cNvPr>
            <p:cNvSpPr/>
            <p:nvPr/>
          </p:nvSpPr>
          <p:spPr>
            <a:xfrm>
              <a:off x="7299840" y="4939755"/>
              <a:ext cx="70604" cy="70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7AFD4CD3-0582-4221-B81D-5BC4D8DFA62C}"/>
                </a:ext>
              </a:extLst>
            </p:cNvPr>
            <p:cNvSpPr/>
            <p:nvPr/>
          </p:nvSpPr>
          <p:spPr>
            <a:xfrm>
              <a:off x="7492093" y="4997707"/>
              <a:ext cx="70604" cy="70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2A3EDE41-8D30-49D0-B308-07F9E716AE00}"/>
                </a:ext>
              </a:extLst>
            </p:cNvPr>
            <p:cNvSpPr/>
            <p:nvPr/>
          </p:nvSpPr>
          <p:spPr>
            <a:xfrm>
              <a:off x="7377793" y="5057239"/>
              <a:ext cx="70604" cy="70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7E9A07C0-BD6C-4B55-96D6-BC79B746308E}"/>
              </a:ext>
            </a:extLst>
          </p:cNvPr>
          <p:cNvGrpSpPr/>
          <p:nvPr/>
        </p:nvGrpSpPr>
        <p:grpSpPr>
          <a:xfrm>
            <a:off x="6960488" y="1302662"/>
            <a:ext cx="2031626" cy="1935210"/>
            <a:chOff x="6960488" y="1302662"/>
            <a:chExt cx="2031626" cy="1935210"/>
          </a:xfrm>
        </p:grpSpPr>
        <p:sp>
          <p:nvSpPr>
            <p:cNvPr id="24" name="楕円 60">
              <a:extLst>
                <a:ext uri="{FF2B5EF4-FFF2-40B4-BE49-F238E27FC236}">
                  <a16:creationId xmlns:a16="http://schemas.microsoft.com/office/drawing/2014/main" id="{BFCF852E-A50C-4EF3-B002-D26B174EDF8F}"/>
                </a:ext>
              </a:extLst>
            </p:cNvPr>
            <p:cNvSpPr/>
            <p:nvPr/>
          </p:nvSpPr>
          <p:spPr>
            <a:xfrm rot="19800000">
              <a:off x="8715475" y="3099203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128B88AA-AA00-4F48-9DC0-C0911E6B863C}"/>
                </a:ext>
              </a:extLst>
            </p:cNvPr>
            <p:cNvSpPr/>
            <p:nvPr/>
          </p:nvSpPr>
          <p:spPr>
            <a:xfrm rot="16200000">
              <a:off x="7755031" y="2260529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F4D8508B-7B99-400E-8E66-F21DCDBFF5B7}"/>
                </a:ext>
              </a:extLst>
            </p:cNvPr>
            <p:cNvSpPr/>
            <p:nvPr/>
          </p:nvSpPr>
          <p:spPr>
            <a:xfrm rot="16200000">
              <a:off x="8117974" y="2188402"/>
              <a:ext cx="226434" cy="452082"/>
            </a:xfrm>
            <a:prstGeom prst="round2SameRect">
              <a:avLst>
                <a:gd name="adj1" fmla="val 42614"/>
                <a:gd name="adj2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3AE6BDE-096D-4E75-B3F5-12B428C42646}"/>
                </a:ext>
              </a:extLst>
            </p:cNvPr>
            <p:cNvSpPr/>
            <p:nvPr/>
          </p:nvSpPr>
          <p:spPr>
            <a:xfrm rot="14400000">
              <a:off x="7846162" y="2531895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60">
              <a:extLst>
                <a:ext uri="{FF2B5EF4-FFF2-40B4-BE49-F238E27FC236}">
                  <a16:creationId xmlns:a16="http://schemas.microsoft.com/office/drawing/2014/main" id="{FBD21432-3A70-4B68-970B-1F8F21F2CB5C}"/>
                </a:ext>
              </a:extLst>
            </p:cNvPr>
            <p:cNvSpPr/>
            <p:nvPr/>
          </p:nvSpPr>
          <p:spPr>
            <a:xfrm rot="1800000">
              <a:off x="8118552" y="3086912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4F91A4F6-30E3-4DDB-A29B-E0566BC5E0AE}"/>
                </a:ext>
              </a:extLst>
            </p:cNvPr>
            <p:cNvSpPr/>
            <p:nvPr/>
          </p:nvSpPr>
          <p:spPr>
            <a:xfrm>
              <a:off x="8288228" y="2554494"/>
              <a:ext cx="640767" cy="637213"/>
            </a:xfrm>
            <a:custGeom>
              <a:avLst/>
              <a:gdLst>
                <a:gd name="connsiteX0" fmla="*/ 299465 w 640767"/>
                <a:gd name="connsiteY0" fmla="*/ 513 h 637213"/>
                <a:gd name="connsiteX1" fmla="*/ 480733 w 640767"/>
                <a:gd name="connsiteY1" fmla="*/ 84953 h 637213"/>
                <a:gd name="connsiteX2" fmla="*/ 552898 w 640767"/>
                <a:gd name="connsiteY2" fmla="*/ 359029 h 637213"/>
                <a:gd name="connsiteX3" fmla="*/ 550762 w 640767"/>
                <a:gd name="connsiteY3" fmla="*/ 363495 h 637213"/>
                <a:gd name="connsiteX4" fmla="*/ 615132 w 640767"/>
                <a:gd name="connsiteY4" fmla="*/ 427865 h 637213"/>
                <a:gd name="connsiteX5" fmla="*/ 615132 w 640767"/>
                <a:gd name="connsiteY5" fmla="*/ 551641 h 637213"/>
                <a:gd name="connsiteX6" fmla="*/ 593678 w 640767"/>
                <a:gd name="connsiteY6" fmla="*/ 573095 h 637213"/>
                <a:gd name="connsiteX7" fmla="*/ 469902 w 640767"/>
                <a:gd name="connsiteY7" fmla="*/ 573095 h 637213"/>
                <a:gd name="connsiteX8" fmla="*/ 392120 w 640767"/>
                <a:gd name="connsiteY8" fmla="*/ 495313 h 637213"/>
                <a:gd name="connsiteX9" fmla="*/ 378816 w 640767"/>
                <a:gd name="connsiteY9" fmla="*/ 498464 h 637213"/>
                <a:gd name="connsiteX10" fmla="*/ 319412 w 640767"/>
                <a:gd name="connsiteY10" fmla="*/ 498933 h 637213"/>
                <a:gd name="connsiteX11" fmla="*/ 289075 w 640767"/>
                <a:gd name="connsiteY11" fmla="*/ 491937 h 637213"/>
                <a:gd name="connsiteX12" fmla="*/ 169182 w 640767"/>
                <a:gd name="connsiteY12" fmla="*/ 611830 h 637213"/>
                <a:gd name="connsiteX13" fmla="*/ 46625 w 640767"/>
                <a:gd name="connsiteY13" fmla="*/ 611830 h 637213"/>
                <a:gd name="connsiteX14" fmla="*/ 25382 w 640767"/>
                <a:gd name="connsiteY14" fmla="*/ 590588 h 637213"/>
                <a:gd name="connsiteX15" fmla="*/ 25382 w 640767"/>
                <a:gd name="connsiteY15" fmla="*/ 468031 h 637213"/>
                <a:gd name="connsiteX16" fmla="*/ 117211 w 640767"/>
                <a:gd name="connsiteY16" fmla="*/ 376203 h 637213"/>
                <a:gd name="connsiteX17" fmla="*/ 115636 w 640767"/>
                <a:gd name="connsiteY17" fmla="*/ 374321 h 637213"/>
                <a:gd name="connsiteX18" fmla="*/ 127553 w 640767"/>
                <a:gd name="connsiteY18" fmla="*/ 62364 h 637213"/>
                <a:gd name="connsiteX19" fmla="*/ 299465 w 640767"/>
                <a:gd name="connsiteY19" fmla="*/ 513 h 63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40767" h="637213">
                  <a:moveTo>
                    <a:pt x="299465" y="513"/>
                  </a:moveTo>
                  <a:cubicBezTo>
                    <a:pt x="363378" y="4601"/>
                    <a:pt x="428851" y="33071"/>
                    <a:pt x="480733" y="84953"/>
                  </a:cubicBezTo>
                  <a:cubicBezTo>
                    <a:pt x="558557" y="162778"/>
                    <a:pt x="583703" y="271179"/>
                    <a:pt x="552898" y="359029"/>
                  </a:cubicBezTo>
                  <a:lnTo>
                    <a:pt x="550762" y="363495"/>
                  </a:lnTo>
                  <a:lnTo>
                    <a:pt x="615132" y="427865"/>
                  </a:lnTo>
                  <a:cubicBezTo>
                    <a:pt x="649312" y="462045"/>
                    <a:pt x="649312" y="517461"/>
                    <a:pt x="615132" y="551641"/>
                  </a:cubicBezTo>
                  <a:lnTo>
                    <a:pt x="593678" y="573095"/>
                  </a:lnTo>
                  <a:cubicBezTo>
                    <a:pt x="559498" y="607275"/>
                    <a:pt x="504082" y="607275"/>
                    <a:pt x="469902" y="573095"/>
                  </a:cubicBezTo>
                  <a:lnTo>
                    <a:pt x="392120" y="495313"/>
                  </a:lnTo>
                  <a:lnTo>
                    <a:pt x="378816" y="498464"/>
                  </a:lnTo>
                  <a:cubicBezTo>
                    <a:pt x="359383" y="501016"/>
                    <a:pt x="339427" y="501162"/>
                    <a:pt x="319412" y="498933"/>
                  </a:cubicBezTo>
                  <a:lnTo>
                    <a:pt x="289075" y="491937"/>
                  </a:lnTo>
                  <a:lnTo>
                    <a:pt x="169182" y="611830"/>
                  </a:lnTo>
                  <a:cubicBezTo>
                    <a:pt x="135338" y="645674"/>
                    <a:pt x="80468" y="645674"/>
                    <a:pt x="46625" y="611830"/>
                  </a:cubicBezTo>
                  <a:lnTo>
                    <a:pt x="25382" y="590588"/>
                  </a:lnTo>
                  <a:cubicBezTo>
                    <a:pt x="-8461" y="556745"/>
                    <a:pt x="-8461" y="501875"/>
                    <a:pt x="25382" y="468031"/>
                  </a:cubicBezTo>
                  <a:lnTo>
                    <a:pt x="117211" y="376203"/>
                  </a:lnTo>
                  <a:lnTo>
                    <a:pt x="115636" y="374321"/>
                  </a:lnTo>
                  <a:cubicBezTo>
                    <a:pt x="45433" y="273292"/>
                    <a:pt x="47674" y="142243"/>
                    <a:pt x="127553" y="62364"/>
                  </a:cubicBezTo>
                  <a:cubicBezTo>
                    <a:pt x="173199" y="16719"/>
                    <a:pt x="235552" y="-3575"/>
                    <a:pt x="299465" y="51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9751477-AB9F-40C1-8A2A-2F9DE66F6533}"/>
                </a:ext>
              </a:extLst>
            </p:cNvPr>
            <p:cNvSpPr/>
            <p:nvPr/>
          </p:nvSpPr>
          <p:spPr>
            <a:xfrm rot="14400000">
              <a:off x="8134458" y="2216791"/>
              <a:ext cx="554505" cy="644509"/>
            </a:xfrm>
            <a:custGeom>
              <a:avLst/>
              <a:gdLst>
                <a:gd name="connsiteX0" fmla="*/ 531925 w 554505"/>
                <a:gd name="connsiteY0" fmla="*/ 527033 h 644509"/>
                <a:gd name="connsiteX1" fmla="*/ 286564 w 554505"/>
                <a:gd name="connsiteY1" fmla="*/ 637205 h 644509"/>
                <a:gd name="connsiteX2" fmla="*/ 0 w 554505"/>
                <a:gd name="connsiteY2" fmla="*/ 585385 h 644509"/>
                <a:gd name="connsiteX3" fmla="*/ 91686 w 554505"/>
                <a:gd name="connsiteY3" fmla="*/ 144353 h 644509"/>
                <a:gd name="connsiteX4" fmla="*/ 237013 w 554505"/>
                <a:gd name="connsiteY4" fmla="*/ 158385 h 644509"/>
                <a:gd name="connsiteX5" fmla="*/ 245917 w 554505"/>
                <a:gd name="connsiteY5" fmla="*/ 162488 h 644509"/>
                <a:gd name="connsiteX6" fmla="*/ 245918 w 554505"/>
                <a:gd name="connsiteY6" fmla="*/ 96493 h 644509"/>
                <a:gd name="connsiteX7" fmla="*/ 342411 w 554505"/>
                <a:gd name="connsiteY7" fmla="*/ 0 h 644509"/>
                <a:gd name="connsiteX8" fmla="*/ 375859 w 554505"/>
                <a:gd name="connsiteY8" fmla="*/ 0 h 644509"/>
                <a:gd name="connsiteX9" fmla="*/ 472352 w 554505"/>
                <a:gd name="connsiteY9" fmla="*/ 96493 h 644509"/>
                <a:gd name="connsiteX10" fmla="*/ 472352 w 554505"/>
                <a:gd name="connsiteY10" fmla="*/ 263654 h 644509"/>
                <a:gd name="connsiteX11" fmla="*/ 472407 w 554505"/>
                <a:gd name="connsiteY11" fmla="*/ 263681 h 644509"/>
                <a:gd name="connsiteX12" fmla="*/ 547202 w 554505"/>
                <a:gd name="connsiteY12" fmla="*/ 486725 h 644509"/>
                <a:gd name="connsiteX13" fmla="*/ 531925 w 554505"/>
                <a:gd name="connsiteY13" fmla="*/ 527033 h 644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505" h="644509">
                  <a:moveTo>
                    <a:pt x="531925" y="527033"/>
                  </a:moveTo>
                  <a:cubicBezTo>
                    <a:pt x="487659" y="615568"/>
                    <a:pt x="385900" y="663822"/>
                    <a:pt x="286564" y="637205"/>
                  </a:cubicBezTo>
                  <a:cubicBezTo>
                    <a:pt x="191042" y="619932"/>
                    <a:pt x="196041" y="580953"/>
                    <a:pt x="0" y="585385"/>
                  </a:cubicBezTo>
                  <a:lnTo>
                    <a:pt x="91686" y="144353"/>
                  </a:lnTo>
                  <a:cubicBezTo>
                    <a:pt x="132938" y="122195"/>
                    <a:pt x="183777" y="135817"/>
                    <a:pt x="237013" y="158385"/>
                  </a:cubicBezTo>
                  <a:lnTo>
                    <a:pt x="245917" y="162488"/>
                  </a:lnTo>
                  <a:lnTo>
                    <a:pt x="245918" y="96493"/>
                  </a:lnTo>
                  <a:cubicBezTo>
                    <a:pt x="245918" y="43201"/>
                    <a:pt x="289119" y="0"/>
                    <a:pt x="342411" y="0"/>
                  </a:cubicBezTo>
                  <a:lnTo>
                    <a:pt x="375859" y="0"/>
                  </a:lnTo>
                  <a:cubicBezTo>
                    <a:pt x="429151" y="0"/>
                    <a:pt x="472352" y="43201"/>
                    <a:pt x="472352" y="96493"/>
                  </a:cubicBezTo>
                  <a:lnTo>
                    <a:pt x="472352" y="263654"/>
                  </a:lnTo>
                  <a:lnTo>
                    <a:pt x="472407" y="263681"/>
                  </a:lnTo>
                  <a:cubicBezTo>
                    <a:pt x="537823" y="314655"/>
                    <a:pt x="570016" y="401581"/>
                    <a:pt x="547202" y="486725"/>
                  </a:cubicBezTo>
                  <a:cubicBezTo>
                    <a:pt x="543399" y="500916"/>
                    <a:pt x="538249" y="514386"/>
                    <a:pt x="531925" y="52703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9E8585F-0CB9-4D13-89D0-A2FA522AE02F}"/>
                </a:ext>
              </a:extLst>
            </p:cNvPr>
            <p:cNvGrpSpPr/>
            <p:nvPr/>
          </p:nvGrpSpPr>
          <p:grpSpPr>
            <a:xfrm rot="1800000">
              <a:off x="7912150" y="1361568"/>
              <a:ext cx="858741" cy="966255"/>
              <a:chOff x="1909900" y="4517686"/>
              <a:chExt cx="858741" cy="966255"/>
            </a:xfrm>
          </p:grpSpPr>
          <p:sp>
            <p:nvSpPr>
              <p:cNvPr id="46" name="楕円 95">
                <a:extLst>
                  <a:ext uri="{FF2B5EF4-FFF2-40B4-BE49-F238E27FC236}">
                    <a16:creationId xmlns:a16="http://schemas.microsoft.com/office/drawing/2014/main" id="{01394BA1-06EE-4039-BD5A-A8034B57E85A}"/>
                  </a:ext>
                </a:extLst>
              </p:cNvPr>
              <p:cNvSpPr/>
              <p:nvPr/>
            </p:nvSpPr>
            <p:spPr>
              <a:xfrm rot="20700000">
                <a:off x="1909900" y="5141983"/>
                <a:ext cx="100566" cy="138346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A8621CBC-5A0C-452D-B6C4-BB4285E7CAF3}"/>
                  </a:ext>
                </a:extLst>
              </p:cNvPr>
              <p:cNvSpPr/>
              <p:nvPr/>
            </p:nvSpPr>
            <p:spPr>
              <a:xfrm rot="20700000">
                <a:off x="1925174" y="4593989"/>
                <a:ext cx="841698" cy="889952"/>
              </a:xfrm>
              <a:custGeom>
                <a:avLst/>
                <a:gdLst>
                  <a:gd name="connsiteX0" fmla="*/ 505664 w 841698"/>
                  <a:gd name="connsiteY0" fmla="*/ 9040 h 889952"/>
                  <a:gd name="connsiteX1" fmla="*/ 841698 w 841698"/>
                  <a:gd name="connsiteY1" fmla="*/ 444976 h 889952"/>
                  <a:gd name="connsiteX2" fmla="*/ 420849 w 841698"/>
                  <a:gd name="connsiteY2" fmla="*/ 889952 h 889952"/>
                  <a:gd name="connsiteX3" fmla="*/ 123264 w 841698"/>
                  <a:gd name="connsiteY3" fmla="*/ 759622 h 889952"/>
                  <a:gd name="connsiteX4" fmla="*/ 108137 w 841698"/>
                  <a:gd name="connsiteY4" fmla="*/ 740236 h 889952"/>
                  <a:gd name="connsiteX5" fmla="*/ 114805 w 841698"/>
                  <a:gd name="connsiteY5" fmla="*/ 718599 h 889952"/>
                  <a:gd name="connsiteX6" fmla="*/ 122248 w 841698"/>
                  <a:gd name="connsiteY6" fmla="*/ 618371 h 889952"/>
                  <a:gd name="connsiteX7" fmla="*/ 44348 w 841698"/>
                  <a:gd name="connsiteY7" fmla="*/ 625457 h 889952"/>
                  <a:gd name="connsiteX8" fmla="*/ 37749 w 841698"/>
                  <a:gd name="connsiteY8" fmla="*/ 627290 h 889952"/>
                  <a:gd name="connsiteX9" fmla="*/ 33072 w 841698"/>
                  <a:gd name="connsiteY9" fmla="*/ 618181 h 889952"/>
                  <a:gd name="connsiteX10" fmla="*/ 0 w 841698"/>
                  <a:gd name="connsiteY10" fmla="*/ 444976 h 889952"/>
                  <a:gd name="connsiteX11" fmla="*/ 420849 w 841698"/>
                  <a:gd name="connsiteY11" fmla="*/ 0 h 889952"/>
                  <a:gd name="connsiteX12" fmla="*/ 505664 w 841698"/>
                  <a:gd name="connsiteY12" fmla="*/ 9040 h 88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1698" h="889952">
                    <a:moveTo>
                      <a:pt x="505664" y="9040"/>
                    </a:moveTo>
                    <a:cubicBezTo>
                      <a:pt x="697438" y="50533"/>
                      <a:pt x="841698" y="229942"/>
                      <a:pt x="841698" y="444976"/>
                    </a:cubicBezTo>
                    <a:cubicBezTo>
                      <a:pt x="841698" y="690729"/>
                      <a:pt x="653277" y="889952"/>
                      <a:pt x="420849" y="889952"/>
                    </a:cubicBezTo>
                    <a:cubicBezTo>
                      <a:pt x="304635" y="889952"/>
                      <a:pt x="199423" y="840146"/>
                      <a:pt x="123264" y="759622"/>
                    </a:cubicBezTo>
                    <a:lnTo>
                      <a:pt x="108137" y="740236"/>
                    </a:lnTo>
                    <a:lnTo>
                      <a:pt x="114805" y="718599"/>
                    </a:lnTo>
                    <a:cubicBezTo>
                      <a:pt x="125164" y="673223"/>
                      <a:pt x="129678" y="626603"/>
                      <a:pt x="122248" y="618371"/>
                    </a:cubicBezTo>
                    <a:cubicBezTo>
                      <a:pt x="114818" y="610138"/>
                      <a:pt x="82549" y="615725"/>
                      <a:pt x="44348" y="625457"/>
                    </a:cubicBezTo>
                    <a:lnTo>
                      <a:pt x="37749" y="627290"/>
                    </a:lnTo>
                    <a:lnTo>
                      <a:pt x="33072" y="618181"/>
                    </a:lnTo>
                    <a:cubicBezTo>
                      <a:pt x="11776" y="564944"/>
                      <a:pt x="0" y="506414"/>
                      <a:pt x="0" y="444976"/>
                    </a:cubicBezTo>
                    <a:cubicBezTo>
                      <a:pt x="0" y="199223"/>
                      <a:pt x="188421" y="0"/>
                      <a:pt x="420849" y="0"/>
                    </a:cubicBezTo>
                    <a:cubicBezTo>
                      <a:pt x="449903" y="0"/>
                      <a:pt x="478268" y="3113"/>
                      <a:pt x="505664" y="904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D759997D-BF9F-49B4-9E6D-1A91D3079C58}"/>
                  </a:ext>
                </a:extLst>
              </p:cNvPr>
              <p:cNvSpPr/>
              <p:nvPr/>
            </p:nvSpPr>
            <p:spPr>
              <a:xfrm rot="20700000">
                <a:off x="1992711" y="4963361"/>
                <a:ext cx="99312" cy="190265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65C2212C-6AC7-4C43-8520-ED117B5B718A}"/>
                  </a:ext>
                </a:extLst>
              </p:cNvPr>
              <p:cNvSpPr/>
              <p:nvPr/>
            </p:nvSpPr>
            <p:spPr>
              <a:xfrm rot="4500000">
                <a:off x="2026245" y="4795037"/>
                <a:ext cx="45719" cy="10373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5B05EF48-4AA1-41F5-A620-9640780BCABF}"/>
                  </a:ext>
                </a:extLst>
              </p:cNvPr>
              <p:cNvSpPr/>
              <p:nvPr/>
            </p:nvSpPr>
            <p:spPr>
              <a:xfrm>
                <a:off x="1983290" y="4517686"/>
                <a:ext cx="785351" cy="660553"/>
              </a:xfrm>
              <a:custGeom>
                <a:avLst/>
                <a:gdLst>
                  <a:gd name="connsiteX0" fmla="*/ 75299 w 785351"/>
                  <a:gd name="connsiteY0" fmla="*/ 0 h 660553"/>
                  <a:gd name="connsiteX1" fmla="*/ 52535 w 785351"/>
                  <a:gd name="connsiteY1" fmla="*/ 111243 h 660553"/>
                  <a:gd name="connsiteX2" fmla="*/ 80175 w 785351"/>
                  <a:gd name="connsiteY2" fmla="*/ 162613 h 660553"/>
                  <a:gd name="connsiteX3" fmla="*/ 91671 w 785351"/>
                  <a:gd name="connsiteY3" fmla="*/ 172906 h 660553"/>
                  <a:gd name="connsiteX4" fmla="*/ 98385 w 785351"/>
                  <a:gd name="connsiteY4" fmla="*/ 166225 h 660553"/>
                  <a:gd name="connsiteX5" fmla="*/ 247567 w 785351"/>
                  <a:gd name="connsiteY5" fmla="*/ 90050 h 660553"/>
                  <a:gd name="connsiteX6" fmla="*/ 769244 w 785351"/>
                  <a:gd name="connsiteY6" fmla="*/ 410941 h 660553"/>
                  <a:gd name="connsiteX7" fmla="*/ 779089 w 785351"/>
                  <a:gd name="connsiteY7" fmla="*/ 608024 h 660553"/>
                  <a:gd name="connsiteX8" fmla="*/ 766450 w 785351"/>
                  <a:gd name="connsiteY8" fmla="*/ 660553 h 660553"/>
                  <a:gd name="connsiteX9" fmla="*/ 715036 w 785351"/>
                  <a:gd name="connsiteY9" fmla="*/ 651099 h 660553"/>
                  <a:gd name="connsiteX10" fmla="*/ 526909 w 785351"/>
                  <a:gd name="connsiteY10" fmla="*/ 552073 h 660553"/>
                  <a:gd name="connsiteX11" fmla="*/ 493971 w 785351"/>
                  <a:gd name="connsiteY11" fmla="*/ 516826 h 660553"/>
                  <a:gd name="connsiteX12" fmla="*/ 470504 w 785351"/>
                  <a:gd name="connsiteY12" fmla="*/ 527193 h 660553"/>
                  <a:gd name="connsiteX13" fmla="*/ 453096 w 785351"/>
                  <a:gd name="connsiteY13" fmla="*/ 469755 h 660553"/>
                  <a:gd name="connsiteX14" fmla="*/ 174130 w 785351"/>
                  <a:gd name="connsiteY14" fmla="*/ 207803 h 660553"/>
                  <a:gd name="connsiteX15" fmla="*/ 118171 w 785351"/>
                  <a:gd name="connsiteY15" fmla="*/ 197161 h 660553"/>
                  <a:gd name="connsiteX16" fmla="*/ 114753 w 785351"/>
                  <a:gd name="connsiteY16" fmla="*/ 197021 h 660553"/>
                  <a:gd name="connsiteX17" fmla="*/ 87620 w 785351"/>
                  <a:gd name="connsiteY17" fmla="*/ 198722 h 660553"/>
                  <a:gd name="connsiteX18" fmla="*/ 78338 w 785351"/>
                  <a:gd name="connsiteY18" fmla="*/ 195528 h 660553"/>
                  <a:gd name="connsiteX19" fmla="*/ 69304 w 785351"/>
                  <a:gd name="connsiteY19" fmla="*/ 195157 h 660553"/>
                  <a:gd name="connsiteX20" fmla="*/ 71349 w 785351"/>
                  <a:gd name="connsiteY20" fmla="*/ 193123 h 660553"/>
                  <a:gd name="connsiteX21" fmla="*/ 50805 w 785351"/>
                  <a:gd name="connsiteY21" fmla="*/ 186053 h 660553"/>
                  <a:gd name="connsiteX22" fmla="*/ 3485 w 785351"/>
                  <a:gd name="connsiteY22" fmla="*/ 124385 h 660553"/>
                  <a:gd name="connsiteX23" fmla="*/ 75299 w 785351"/>
                  <a:gd name="connsiteY23" fmla="*/ 0 h 660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351" h="660553">
                    <a:moveTo>
                      <a:pt x="75299" y="0"/>
                    </a:moveTo>
                    <a:cubicBezTo>
                      <a:pt x="50627" y="31432"/>
                      <a:pt x="42193" y="72646"/>
                      <a:pt x="52535" y="111243"/>
                    </a:cubicBezTo>
                    <a:cubicBezTo>
                      <a:pt x="57706" y="130541"/>
                      <a:pt x="67269" y="148059"/>
                      <a:pt x="80175" y="162613"/>
                    </a:cubicBezTo>
                    <a:lnTo>
                      <a:pt x="91671" y="172906"/>
                    </a:lnTo>
                    <a:lnTo>
                      <a:pt x="98385" y="166225"/>
                    </a:lnTo>
                    <a:cubicBezTo>
                      <a:pt x="141192" y="131444"/>
                      <a:pt x="191439" y="105089"/>
                      <a:pt x="247567" y="90050"/>
                    </a:cubicBezTo>
                    <a:cubicBezTo>
                      <a:pt x="472075" y="29893"/>
                      <a:pt x="705639" y="173561"/>
                      <a:pt x="769244" y="410941"/>
                    </a:cubicBezTo>
                    <a:cubicBezTo>
                      <a:pt x="787133" y="477704"/>
                      <a:pt x="789673" y="544769"/>
                      <a:pt x="779089" y="608024"/>
                    </a:cubicBezTo>
                    <a:lnTo>
                      <a:pt x="766450" y="660553"/>
                    </a:lnTo>
                    <a:lnTo>
                      <a:pt x="715036" y="651099"/>
                    </a:lnTo>
                    <a:cubicBezTo>
                      <a:pt x="645461" y="633819"/>
                      <a:pt x="580852" y="599691"/>
                      <a:pt x="526909" y="552073"/>
                    </a:cubicBezTo>
                    <a:lnTo>
                      <a:pt x="493971" y="516826"/>
                    </a:lnTo>
                    <a:lnTo>
                      <a:pt x="470504" y="527193"/>
                    </a:lnTo>
                    <a:lnTo>
                      <a:pt x="453096" y="469755"/>
                    </a:lnTo>
                    <a:cubicBezTo>
                      <a:pt x="402767" y="341601"/>
                      <a:pt x="304252" y="242669"/>
                      <a:pt x="174130" y="207803"/>
                    </a:cubicBezTo>
                    <a:cubicBezTo>
                      <a:pt x="155541" y="202822"/>
                      <a:pt x="136857" y="199296"/>
                      <a:pt x="118171" y="197161"/>
                    </a:cubicBezTo>
                    <a:lnTo>
                      <a:pt x="114753" y="197021"/>
                    </a:lnTo>
                    <a:lnTo>
                      <a:pt x="87620" y="198722"/>
                    </a:lnTo>
                    <a:lnTo>
                      <a:pt x="78338" y="195528"/>
                    </a:lnTo>
                    <a:lnTo>
                      <a:pt x="69304" y="195157"/>
                    </a:lnTo>
                    <a:lnTo>
                      <a:pt x="71349" y="193123"/>
                    </a:lnTo>
                    <a:lnTo>
                      <a:pt x="50805" y="186053"/>
                    </a:lnTo>
                    <a:cubicBezTo>
                      <a:pt x="28296" y="173057"/>
                      <a:pt x="10744" y="151475"/>
                      <a:pt x="3485" y="124385"/>
                    </a:cubicBezTo>
                    <a:cubicBezTo>
                      <a:pt x="-11032" y="70207"/>
                      <a:pt x="21121" y="14517"/>
                      <a:pt x="752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FF676818-324A-4D93-A7A4-9CCB1A69BB3F}"/>
                  </a:ext>
                </a:extLst>
              </p:cNvPr>
              <p:cNvSpPr/>
              <p:nvPr/>
            </p:nvSpPr>
            <p:spPr>
              <a:xfrm rot="20700000">
                <a:off x="2365615" y="4872549"/>
                <a:ext cx="219533" cy="288880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FF62A3AF-00D7-45F9-9E8E-2D8B71F0F657}"/>
                  </a:ext>
                </a:extLst>
              </p:cNvPr>
              <p:cNvSpPr/>
              <p:nvPr/>
            </p:nvSpPr>
            <p:spPr>
              <a:xfrm rot="20700000">
                <a:off x="2385709" y="4921158"/>
                <a:ext cx="137027" cy="207692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87432155-2A08-45DC-B247-4ADC30B2009C}"/>
                </a:ext>
              </a:extLst>
            </p:cNvPr>
            <p:cNvGrpSpPr/>
            <p:nvPr/>
          </p:nvGrpSpPr>
          <p:grpSpPr>
            <a:xfrm>
              <a:off x="6960488" y="1302662"/>
              <a:ext cx="383408" cy="291748"/>
              <a:chOff x="3380749" y="4781515"/>
              <a:chExt cx="1010063" cy="76859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37F63443-7DEE-4C79-8C5C-65A4D8895AD8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1447797F-856B-496B-9431-0186DE765E86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二等辺三角形 1033">
                  <a:extLst>
                    <a:ext uri="{FF2B5EF4-FFF2-40B4-BE49-F238E27FC236}">
                      <a16:creationId xmlns:a16="http://schemas.microsoft.com/office/drawing/2014/main" id="{46CFAA61-3FD6-4C14-83F7-A236FB3596CF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1033">
                  <a:extLst>
                    <a:ext uri="{FF2B5EF4-FFF2-40B4-BE49-F238E27FC236}">
                      <a16:creationId xmlns:a16="http://schemas.microsoft.com/office/drawing/2014/main" id="{250DC192-62B0-484C-9EA6-00A1C6BA6035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1033">
                  <a:extLst>
                    <a:ext uri="{FF2B5EF4-FFF2-40B4-BE49-F238E27FC236}">
                      <a16:creationId xmlns:a16="http://schemas.microsoft.com/office/drawing/2014/main" id="{CD41384E-57D7-4890-9F39-A5869405B395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アーチ 33">
                <a:extLst>
                  <a:ext uri="{FF2B5EF4-FFF2-40B4-BE49-F238E27FC236}">
                    <a16:creationId xmlns:a16="http://schemas.microsoft.com/office/drawing/2014/main" id="{FB3BD124-CBD7-462B-8E5D-2BB26AB095BC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アーチ 34">
                <a:extLst>
                  <a:ext uri="{FF2B5EF4-FFF2-40B4-BE49-F238E27FC236}">
                    <a16:creationId xmlns:a16="http://schemas.microsoft.com/office/drawing/2014/main" id="{BAA8960B-C9B6-4227-A736-15B4706A641F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65CC0CD0-FB20-40DB-B533-E428DEC7D80D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C2781BB5-4C09-4DA4-AD10-94109AEA535C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DE76B406-6727-45A9-AE6C-4E6C0EEC97EC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二等辺三角形 1033">
                  <a:extLst>
                    <a:ext uri="{FF2B5EF4-FFF2-40B4-BE49-F238E27FC236}">
                      <a16:creationId xmlns:a16="http://schemas.microsoft.com/office/drawing/2014/main" id="{3E50D3B8-1BB7-4209-87EA-EF95985DD823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二等辺三角形 1033">
                  <a:extLst>
                    <a:ext uri="{FF2B5EF4-FFF2-40B4-BE49-F238E27FC236}">
                      <a16:creationId xmlns:a16="http://schemas.microsoft.com/office/drawing/2014/main" id="{148D812C-33D9-41A0-955D-82274B72943C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二等辺三角形 1033">
                  <a:extLst>
                    <a:ext uri="{FF2B5EF4-FFF2-40B4-BE49-F238E27FC236}">
                      <a16:creationId xmlns:a16="http://schemas.microsoft.com/office/drawing/2014/main" id="{4F34BD7F-EFBF-493F-AE7F-7488923DA5D8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51B337CF-D077-4997-9F6E-0BE003C366C4}"/>
              </a:ext>
            </a:extLst>
          </p:cNvPr>
          <p:cNvGrpSpPr/>
          <p:nvPr/>
        </p:nvGrpSpPr>
        <p:grpSpPr>
          <a:xfrm>
            <a:off x="1437830" y="1403410"/>
            <a:ext cx="1653266" cy="1876304"/>
            <a:chOff x="1437830" y="1403410"/>
            <a:chExt cx="1653266" cy="1876304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EF0F37D4-B6DB-4276-9EC9-26718D3050E7}"/>
                </a:ext>
              </a:extLst>
            </p:cNvPr>
            <p:cNvGrpSpPr/>
            <p:nvPr/>
          </p:nvGrpSpPr>
          <p:grpSpPr>
            <a:xfrm rot="900000">
              <a:off x="1437830" y="1403410"/>
              <a:ext cx="1228993" cy="1876304"/>
              <a:chOff x="1801481" y="1403411"/>
              <a:chExt cx="1228993" cy="1876304"/>
            </a:xfrm>
          </p:grpSpPr>
          <p:sp>
            <p:nvSpPr>
              <p:cNvPr id="56" name="楕円 60">
                <a:extLst>
                  <a:ext uri="{FF2B5EF4-FFF2-40B4-BE49-F238E27FC236}">
                    <a16:creationId xmlns:a16="http://schemas.microsoft.com/office/drawing/2014/main" id="{270F93AD-BFDA-43AE-A8E7-D346D28B4880}"/>
                  </a:ext>
                </a:extLst>
              </p:cNvPr>
              <p:cNvSpPr/>
              <p:nvPr/>
            </p:nvSpPr>
            <p:spPr>
              <a:xfrm rot="19800000">
                <a:off x="2753835" y="3141046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410B3D0F-B5E4-45AA-A445-E21CB1828D62}"/>
                  </a:ext>
                </a:extLst>
              </p:cNvPr>
              <p:cNvSpPr/>
              <p:nvPr/>
            </p:nvSpPr>
            <p:spPr>
              <a:xfrm rot="16200000">
                <a:off x="1793391" y="2302372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5AF2A6D5-AA60-4282-B0E9-1082D8BF5C74}"/>
                  </a:ext>
                </a:extLst>
              </p:cNvPr>
              <p:cNvSpPr/>
              <p:nvPr/>
            </p:nvSpPr>
            <p:spPr>
              <a:xfrm rot="16200000">
                <a:off x="2156334" y="2230245"/>
                <a:ext cx="226434" cy="452082"/>
              </a:xfrm>
              <a:prstGeom prst="round2SameRect">
                <a:avLst>
                  <a:gd name="adj1" fmla="val 42614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72B95A6-936C-484F-B43F-674DC2CF0B30}"/>
                  </a:ext>
                </a:extLst>
              </p:cNvPr>
              <p:cNvSpPr/>
              <p:nvPr/>
            </p:nvSpPr>
            <p:spPr>
              <a:xfrm rot="14400000">
                <a:off x="1884522" y="2573738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60">
                <a:extLst>
                  <a:ext uri="{FF2B5EF4-FFF2-40B4-BE49-F238E27FC236}">
                    <a16:creationId xmlns:a16="http://schemas.microsoft.com/office/drawing/2014/main" id="{E816BDBA-07DF-400C-92D6-28DAEAF0F00C}"/>
                  </a:ext>
                </a:extLst>
              </p:cNvPr>
              <p:cNvSpPr/>
              <p:nvPr/>
            </p:nvSpPr>
            <p:spPr>
              <a:xfrm rot="1800000">
                <a:off x="2156912" y="3128755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29A1EE5D-97DB-4572-8B58-0286FF0B8F62}"/>
                  </a:ext>
                </a:extLst>
              </p:cNvPr>
              <p:cNvSpPr/>
              <p:nvPr/>
            </p:nvSpPr>
            <p:spPr>
              <a:xfrm>
                <a:off x="2326588" y="2596337"/>
                <a:ext cx="640767" cy="637213"/>
              </a:xfrm>
              <a:custGeom>
                <a:avLst/>
                <a:gdLst>
                  <a:gd name="connsiteX0" fmla="*/ 299465 w 640767"/>
                  <a:gd name="connsiteY0" fmla="*/ 513 h 637213"/>
                  <a:gd name="connsiteX1" fmla="*/ 480733 w 640767"/>
                  <a:gd name="connsiteY1" fmla="*/ 84953 h 637213"/>
                  <a:gd name="connsiteX2" fmla="*/ 552898 w 640767"/>
                  <a:gd name="connsiteY2" fmla="*/ 359029 h 637213"/>
                  <a:gd name="connsiteX3" fmla="*/ 550762 w 640767"/>
                  <a:gd name="connsiteY3" fmla="*/ 363495 h 637213"/>
                  <a:gd name="connsiteX4" fmla="*/ 615132 w 640767"/>
                  <a:gd name="connsiteY4" fmla="*/ 427865 h 637213"/>
                  <a:gd name="connsiteX5" fmla="*/ 615132 w 640767"/>
                  <a:gd name="connsiteY5" fmla="*/ 551641 h 637213"/>
                  <a:gd name="connsiteX6" fmla="*/ 593678 w 640767"/>
                  <a:gd name="connsiteY6" fmla="*/ 573095 h 637213"/>
                  <a:gd name="connsiteX7" fmla="*/ 469902 w 640767"/>
                  <a:gd name="connsiteY7" fmla="*/ 573095 h 637213"/>
                  <a:gd name="connsiteX8" fmla="*/ 392120 w 640767"/>
                  <a:gd name="connsiteY8" fmla="*/ 495313 h 637213"/>
                  <a:gd name="connsiteX9" fmla="*/ 378816 w 640767"/>
                  <a:gd name="connsiteY9" fmla="*/ 498464 h 637213"/>
                  <a:gd name="connsiteX10" fmla="*/ 319412 w 640767"/>
                  <a:gd name="connsiteY10" fmla="*/ 498933 h 637213"/>
                  <a:gd name="connsiteX11" fmla="*/ 289075 w 640767"/>
                  <a:gd name="connsiteY11" fmla="*/ 491937 h 637213"/>
                  <a:gd name="connsiteX12" fmla="*/ 169182 w 640767"/>
                  <a:gd name="connsiteY12" fmla="*/ 611830 h 637213"/>
                  <a:gd name="connsiteX13" fmla="*/ 46625 w 640767"/>
                  <a:gd name="connsiteY13" fmla="*/ 611830 h 637213"/>
                  <a:gd name="connsiteX14" fmla="*/ 25382 w 640767"/>
                  <a:gd name="connsiteY14" fmla="*/ 590588 h 637213"/>
                  <a:gd name="connsiteX15" fmla="*/ 25382 w 640767"/>
                  <a:gd name="connsiteY15" fmla="*/ 468031 h 637213"/>
                  <a:gd name="connsiteX16" fmla="*/ 117211 w 640767"/>
                  <a:gd name="connsiteY16" fmla="*/ 376203 h 637213"/>
                  <a:gd name="connsiteX17" fmla="*/ 115636 w 640767"/>
                  <a:gd name="connsiteY17" fmla="*/ 374321 h 637213"/>
                  <a:gd name="connsiteX18" fmla="*/ 127553 w 640767"/>
                  <a:gd name="connsiteY18" fmla="*/ 62364 h 637213"/>
                  <a:gd name="connsiteX19" fmla="*/ 299465 w 640767"/>
                  <a:gd name="connsiteY19" fmla="*/ 513 h 63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40767" h="637213">
                    <a:moveTo>
                      <a:pt x="299465" y="513"/>
                    </a:moveTo>
                    <a:cubicBezTo>
                      <a:pt x="363378" y="4601"/>
                      <a:pt x="428851" y="33071"/>
                      <a:pt x="480733" y="84953"/>
                    </a:cubicBezTo>
                    <a:cubicBezTo>
                      <a:pt x="558557" y="162778"/>
                      <a:pt x="583703" y="271179"/>
                      <a:pt x="552898" y="359029"/>
                    </a:cubicBezTo>
                    <a:lnTo>
                      <a:pt x="550762" y="363495"/>
                    </a:lnTo>
                    <a:lnTo>
                      <a:pt x="615132" y="427865"/>
                    </a:lnTo>
                    <a:cubicBezTo>
                      <a:pt x="649312" y="462045"/>
                      <a:pt x="649312" y="517461"/>
                      <a:pt x="615132" y="551641"/>
                    </a:cubicBezTo>
                    <a:lnTo>
                      <a:pt x="593678" y="573095"/>
                    </a:lnTo>
                    <a:cubicBezTo>
                      <a:pt x="559498" y="607275"/>
                      <a:pt x="504082" y="607275"/>
                      <a:pt x="469902" y="573095"/>
                    </a:cubicBezTo>
                    <a:lnTo>
                      <a:pt x="392120" y="495313"/>
                    </a:lnTo>
                    <a:lnTo>
                      <a:pt x="378816" y="498464"/>
                    </a:lnTo>
                    <a:cubicBezTo>
                      <a:pt x="359383" y="501016"/>
                      <a:pt x="339427" y="501162"/>
                      <a:pt x="319412" y="498933"/>
                    </a:cubicBezTo>
                    <a:lnTo>
                      <a:pt x="289075" y="491937"/>
                    </a:lnTo>
                    <a:lnTo>
                      <a:pt x="169182" y="611830"/>
                    </a:lnTo>
                    <a:cubicBezTo>
                      <a:pt x="135338" y="645674"/>
                      <a:pt x="80468" y="645674"/>
                      <a:pt x="46625" y="611830"/>
                    </a:cubicBezTo>
                    <a:lnTo>
                      <a:pt x="25382" y="590588"/>
                    </a:lnTo>
                    <a:cubicBezTo>
                      <a:pt x="-8461" y="556745"/>
                      <a:pt x="-8461" y="501875"/>
                      <a:pt x="25382" y="468031"/>
                    </a:cubicBezTo>
                    <a:lnTo>
                      <a:pt x="117211" y="376203"/>
                    </a:lnTo>
                    <a:lnTo>
                      <a:pt x="115636" y="374321"/>
                    </a:lnTo>
                    <a:cubicBezTo>
                      <a:pt x="45433" y="273292"/>
                      <a:pt x="47674" y="142243"/>
                      <a:pt x="127553" y="62364"/>
                    </a:cubicBezTo>
                    <a:cubicBezTo>
                      <a:pt x="173199" y="16719"/>
                      <a:pt x="235552" y="-3575"/>
                      <a:pt x="299465" y="513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B1E56B6F-F71F-476B-A67A-81EF6D703631}"/>
                  </a:ext>
                </a:extLst>
              </p:cNvPr>
              <p:cNvSpPr/>
              <p:nvPr/>
            </p:nvSpPr>
            <p:spPr>
              <a:xfrm rot="14400000">
                <a:off x="2172818" y="2258634"/>
                <a:ext cx="554505" cy="644509"/>
              </a:xfrm>
              <a:custGeom>
                <a:avLst/>
                <a:gdLst>
                  <a:gd name="connsiteX0" fmla="*/ 531925 w 554505"/>
                  <a:gd name="connsiteY0" fmla="*/ 527033 h 644509"/>
                  <a:gd name="connsiteX1" fmla="*/ 286564 w 554505"/>
                  <a:gd name="connsiteY1" fmla="*/ 637205 h 644509"/>
                  <a:gd name="connsiteX2" fmla="*/ 0 w 554505"/>
                  <a:gd name="connsiteY2" fmla="*/ 585385 h 644509"/>
                  <a:gd name="connsiteX3" fmla="*/ 91686 w 554505"/>
                  <a:gd name="connsiteY3" fmla="*/ 144353 h 644509"/>
                  <a:gd name="connsiteX4" fmla="*/ 237013 w 554505"/>
                  <a:gd name="connsiteY4" fmla="*/ 158385 h 644509"/>
                  <a:gd name="connsiteX5" fmla="*/ 245917 w 554505"/>
                  <a:gd name="connsiteY5" fmla="*/ 162488 h 644509"/>
                  <a:gd name="connsiteX6" fmla="*/ 245918 w 554505"/>
                  <a:gd name="connsiteY6" fmla="*/ 96493 h 644509"/>
                  <a:gd name="connsiteX7" fmla="*/ 342411 w 554505"/>
                  <a:gd name="connsiteY7" fmla="*/ 0 h 644509"/>
                  <a:gd name="connsiteX8" fmla="*/ 375859 w 554505"/>
                  <a:gd name="connsiteY8" fmla="*/ 0 h 644509"/>
                  <a:gd name="connsiteX9" fmla="*/ 472352 w 554505"/>
                  <a:gd name="connsiteY9" fmla="*/ 96493 h 644509"/>
                  <a:gd name="connsiteX10" fmla="*/ 472352 w 554505"/>
                  <a:gd name="connsiteY10" fmla="*/ 263654 h 644509"/>
                  <a:gd name="connsiteX11" fmla="*/ 472407 w 554505"/>
                  <a:gd name="connsiteY11" fmla="*/ 263681 h 644509"/>
                  <a:gd name="connsiteX12" fmla="*/ 547202 w 554505"/>
                  <a:gd name="connsiteY12" fmla="*/ 486725 h 644509"/>
                  <a:gd name="connsiteX13" fmla="*/ 531925 w 554505"/>
                  <a:gd name="connsiteY13" fmla="*/ 527033 h 644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505" h="644509">
                    <a:moveTo>
                      <a:pt x="531925" y="527033"/>
                    </a:moveTo>
                    <a:cubicBezTo>
                      <a:pt x="487659" y="615568"/>
                      <a:pt x="385900" y="663822"/>
                      <a:pt x="286564" y="637205"/>
                    </a:cubicBezTo>
                    <a:cubicBezTo>
                      <a:pt x="191042" y="619932"/>
                      <a:pt x="196041" y="580953"/>
                      <a:pt x="0" y="585385"/>
                    </a:cubicBezTo>
                    <a:lnTo>
                      <a:pt x="91686" y="144353"/>
                    </a:lnTo>
                    <a:cubicBezTo>
                      <a:pt x="132938" y="122195"/>
                      <a:pt x="183777" y="135817"/>
                      <a:pt x="237013" y="158385"/>
                    </a:cubicBezTo>
                    <a:lnTo>
                      <a:pt x="245917" y="162488"/>
                    </a:lnTo>
                    <a:lnTo>
                      <a:pt x="245918" y="96493"/>
                    </a:lnTo>
                    <a:cubicBezTo>
                      <a:pt x="245918" y="43201"/>
                      <a:pt x="289119" y="0"/>
                      <a:pt x="342411" y="0"/>
                    </a:cubicBezTo>
                    <a:lnTo>
                      <a:pt x="375859" y="0"/>
                    </a:lnTo>
                    <a:cubicBezTo>
                      <a:pt x="429151" y="0"/>
                      <a:pt x="472352" y="43201"/>
                      <a:pt x="472352" y="96493"/>
                    </a:cubicBezTo>
                    <a:lnTo>
                      <a:pt x="472352" y="263654"/>
                    </a:lnTo>
                    <a:lnTo>
                      <a:pt x="472407" y="263681"/>
                    </a:lnTo>
                    <a:cubicBezTo>
                      <a:pt x="537823" y="314655"/>
                      <a:pt x="570016" y="401581"/>
                      <a:pt x="547202" y="486725"/>
                    </a:cubicBezTo>
                    <a:cubicBezTo>
                      <a:pt x="543399" y="500916"/>
                      <a:pt x="538249" y="514386"/>
                      <a:pt x="531925" y="527033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95">
                <a:extLst>
                  <a:ext uri="{FF2B5EF4-FFF2-40B4-BE49-F238E27FC236}">
                    <a16:creationId xmlns:a16="http://schemas.microsoft.com/office/drawing/2014/main" id="{CC45D068-ECC3-4065-B5BC-27AF3D47C2D6}"/>
                  </a:ext>
                </a:extLst>
              </p:cNvPr>
              <p:cNvSpPr/>
              <p:nvPr/>
            </p:nvSpPr>
            <p:spPr>
              <a:xfrm rot="20700000">
                <a:off x="1950510" y="2027708"/>
                <a:ext cx="100566" cy="138346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C95F2F4-7F54-4334-A117-D47BAFDC8E40}"/>
                  </a:ext>
                </a:extLst>
              </p:cNvPr>
              <p:cNvSpPr/>
              <p:nvPr/>
            </p:nvSpPr>
            <p:spPr>
              <a:xfrm rot="20700000">
                <a:off x="1965784" y="1479714"/>
                <a:ext cx="841698" cy="889952"/>
              </a:xfrm>
              <a:custGeom>
                <a:avLst/>
                <a:gdLst>
                  <a:gd name="connsiteX0" fmla="*/ 505664 w 841698"/>
                  <a:gd name="connsiteY0" fmla="*/ 9040 h 889952"/>
                  <a:gd name="connsiteX1" fmla="*/ 841698 w 841698"/>
                  <a:gd name="connsiteY1" fmla="*/ 444976 h 889952"/>
                  <a:gd name="connsiteX2" fmla="*/ 420849 w 841698"/>
                  <a:gd name="connsiteY2" fmla="*/ 889952 h 889952"/>
                  <a:gd name="connsiteX3" fmla="*/ 123264 w 841698"/>
                  <a:gd name="connsiteY3" fmla="*/ 759622 h 889952"/>
                  <a:gd name="connsiteX4" fmla="*/ 108137 w 841698"/>
                  <a:gd name="connsiteY4" fmla="*/ 740236 h 889952"/>
                  <a:gd name="connsiteX5" fmla="*/ 114805 w 841698"/>
                  <a:gd name="connsiteY5" fmla="*/ 718599 h 889952"/>
                  <a:gd name="connsiteX6" fmla="*/ 122248 w 841698"/>
                  <a:gd name="connsiteY6" fmla="*/ 618371 h 889952"/>
                  <a:gd name="connsiteX7" fmla="*/ 44348 w 841698"/>
                  <a:gd name="connsiteY7" fmla="*/ 625457 h 889952"/>
                  <a:gd name="connsiteX8" fmla="*/ 37749 w 841698"/>
                  <a:gd name="connsiteY8" fmla="*/ 627290 h 889952"/>
                  <a:gd name="connsiteX9" fmla="*/ 33072 w 841698"/>
                  <a:gd name="connsiteY9" fmla="*/ 618181 h 889952"/>
                  <a:gd name="connsiteX10" fmla="*/ 0 w 841698"/>
                  <a:gd name="connsiteY10" fmla="*/ 444976 h 889952"/>
                  <a:gd name="connsiteX11" fmla="*/ 420849 w 841698"/>
                  <a:gd name="connsiteY11" fmla="*/ 0 h 889952"/>
                  <a:gd name="connsiteX12" fmla="*/ 505664 w 841698"/>
                  <a:gd name="connsiteY12" fmla="*/ 9040 h 88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1698" h="889952">
                    <a:moveTo>
                      <a:pt x="505664" y="9040"/>
                    </a:moveTo>
                    <a:cubicBezTo>
                      <a:pt x="697438" y="50533"/>
                      <a:pt x="841698" y="229942"/>
                      <a:pt x="841698" y="444976"/>
                    </a:cubicBezTo>
                    <a:cubicBezTo>
                      <a:pt x="841698" y="690729"/>
                      <a:pt x="653277" y="889952"/>
                      <a:pt x="420849" y="889952"/>
                    </a:cubicBezTo>
                    <a:cubicBezTo>
                      <a:pt x="304635" y="889952"/>
                      <a:pt x="199423" y="840146"/>
                      <a:pt x="123264" y="759622"/>
                    </a:cubicBezTo>
                    <a:lnTo>
                      <a:pt x="108137" y="740236"/>
                    </a:lnTo>
                    <a:lnTo>
                      <a:pt x="114805" y="718599"/>
                    </a:lnTo>
                    <a:cubicBezTo>
                      <a:pt x="125164" y="673223"/>
                      <a:pt x="129678" y="626603"/>
                      <a:pt x="122248" y="618371"/>
                    </a:cubicBezTo>
                    <a:cubicBezTo>
                      <a:pt x="114818" y="610138"/>
                      <a:pt x="82549" y="615725"/>
                      <a:pt x="44348" y="625457"/>
                    </a:cubicBezTo>
                    <a:lnTo>
                      <a:pt x="37749" y="627290"/>
                    </a:lnTo>
                    <a:lnTo>
                      <a:pt x="33072" y="618181"/>
                    </a:lnTo>
                    <a:cubicBezTo>
                      <a:pt x="11776" y="564944"/>
                      <a:pt x="0" y="506414"/>
                      <a:pt x="0" y="444976"/>
                    </a:cubicBezTo>
                    <a:cubicBezTo>
                      <a:pt x="0" y="199223"/>
                      <a:pt x="188421" y="0"/>
                      <a:pt x="420849" y="0"/>
                    </a:cubicBezTo>
                    <a:cubicBezTo>
                      <a:pt x="449903" y="0"/>
                      <a:pt x="478268" y="3113"/>
                      <a:pt x="505664" y="904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EDD4464C-19C5-4EA5-8E7C-C687A588A210}"/>
                  </a:ext>
                </a:extLst>
              </p:cNvPr>
              <p:cNvSpPr/>
              <p:nvPr/>
            </p:nvSpPr>
            <p:spPr>
              <a:xfrm rot="20700000">
                <a:off x="2033321" y="1849086"/>
                <a:ext cx="99312" cy="190265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EBCABB8C-604B-49FA-864B-7C9DB85BC0F5}"/>
                  </a:ext>
                </a:extLst>
              </p:cNvPr>
              <p:cNvSpPr/>
              <p:nvPr/>
            </p:nvSpPr>
            <p:spPr>
              <a:xfrm rot="4500000">
                <a:off x="2066855" y="1680762"/>
                <a:ext cx="45719" cy="10373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85E631E-17A8-4E35-A3FA-DC8B08E58C36}"/>
                  </a:ext>
                </a:extLst>
              </p:cNvPr>
              <p:cNvSpPr/>
              <p:nvPr/>
            </p:nvSpPr>
            <p:spPr>
              <a:xfrm>
                <a:off x="2023900" y="1403411"/>
                <a:ext cx="785351" cy="660553"/>
              </a:xfrm>
              <a:custGeom>
                <a:avLst/>
                <a:gdLst>
                  <a:gd name="connsiteX0" fmla="*/ 75299 w 785351"/>
                  <a:gd name="connsiteY0" fmla="*/ 0 h 660553"/>
                  <a:gd name="connsiteX1" fmla="*/ 52535 w 785351"/>
                  <a:gd name="connsiteY1" fmla="*/ 111243 h 660553"/>
                  <a:gd name="connsiteX2" fmla="*/ 80175 w 785351"/>
                  <a:gd name="connsiteY2" fmla="*/ 162613 h 660553"/>
                  <a:gd name="connsiteX3" fmla="*/ 91671 w 785351"/>
                  <a:gd name="connsiteY3" fmla="*/ 172906 h 660553"/>
                  <a:gd name="connsiteX4" fmla="*/ 98385 w 785351"/>
                  <a:gd name="connsiteY4" fmla="*/ 166225 h 660553"/>
                  <a:gd name="connsiteX5" fmla="*/ 247567 w 785351"/>
                  <a:gd name="connsiteY5" fmla="*/ 90050 h 660553"/>
                  <a:gd name="connsiteX6" fmla="*/ 769244 w 785351"/>
                  <a:gd name="connsiteY6" fmla="*/ 410941 h 660553"/>
                  <a:gd name="connsiteX7" fmla="*/ 779089 w 785351"/>
                  <a:gd name="connsiteY7" fmla="*/ 608024 h 660553"/>
                  <a:gd name="connsiteX8" fmla="*/ 766450 w 785351"/>
                  <a:gd name="connsiteY8" fmla="*/ 660553 h 660553"/>
                  <a:gd name="connsiteX9" fmla="*/ 715036 w 785351"/>
                  <a:gd name="connsiteY9" fmla="*/ 651099 h 660553"/>
                  <a:gd name="connsiteX10" fmla="*/ 526909 w 785351"/>
                  <a:gd name="connsiteY10" fmla="*/ 552073 h 660553"/>
                  <a:gd name="connsiteX11" fmla="*/ 493971 w 785351"/>
                  <a:gd name="connsiteY11" fmla="*/ 516826 h 660553"/>
                  <a:gd name="connsiteX12" fmla="*/ 470504 w 785351"/>
                  <a:gd name="connsiteY12" fmla="*/ 527193 h 660553"/>
                  <a:gd name="connsiteX13" fmla="*/ 453096 w 785351"/>
                  <a:gd name="connsiteY13" fmla="*/ 469755 h 660553"/>
                  <a:gd name="connsiteX14" fmla="*/ 174130 w 785351"/>
                  <a:gd name="connsiteY14" fmla="*/ 207803 h 660553"/>
                  <a:gd name="connsiteX15" fmla="*/ 118171 w 785351"/>
                  <a:gd name="connsiteY15" fmla="*/ 197161 h 660553"/>
                  <a:gd name="connsiteX16" fmla="*/ 114753 w 785351"/>
                  <a:gd name="connsiteY16" fmla="*/ 197021 h 660553"/>
                  <a:gd name="connsiteX17" fmla="*/ 87620 w 785351"/>
                  <a:gd name="connsiteY17" fmla="*/ 198722 h 660553"/>
                  <a:gd name="connsiteX18" fmla="*/ 78338 w 785351"/>
                  <a:gd name="connsiteY18" fmla="*/ 195528 h 660553"/>
                  <a:gd name="connsiteX19" fmla="*/ 69304 w 785351"/>
                  <a:gd name="connsiteY19" fmla="*/ 195157 h 660553"/>
                  <a:gd name="connsiteX20" fmla="*/ 71349 w 785351"/>
                  <a:gd name="connsiteY20" fmla="*/ 193123 h 660553"/>
                  <a:gd name="connsiteX21" fmla="*/ 50805 w 785351"/>
                  <a:gd name="connsiteY21" fmla="*/ 186053 h 660553"/>
                  <a:gd name="connsiteX22" fmla="*/ 3485 w 785351"/>
                  <a:gd name="connsiteY22" fmla="*/ 124385 h 660553"/>
                  <a:gd name="connsiteX23" fmla="*/ 75299 w 785351"/>
                  <a:gd name="connsiteY23" fmla="*/ 0 h 660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351" h="660553">
                    <a:moveTo>
                      <a:pt x="75299" y="0"/>
                    </a:moveTo>
                    <a:cubicBezTo>
                      <a:pt x="50627" y="31432"/>
                      <a:pt x="42193" y="72646"/>
                      <a:pt x="52535" y="111243"/>
                    </a:cubicBezTo>
                    <a:cubicBezTo>
                      <a:pt x="57706" y="130541"/>
                      <a:pt x="67269" y="148059"/>
                      <a:pt x="80175" y="162613"/>
                    </a:cubicBezTo>
                    <a:lnTo>
                      <a:pt x="91671" y="172906"/>
                    </a:lnTo>
                    <a:lnTo>
                      <a:pt x="98385" y="166225"/>
                    </a:lnTo>
                    <a:cubicBezTo>
                      <a:pt x="141192" y="131444"/>
                      <a:pt x="191439" y="105089"/>
                      <a:pt x="247567" y="90050"/>
                    </a:cubicBezTo>
                    <a:cubicBezTo>
                      <a:pt x="472075" y="29893"/>
                      <a:pt x="705639" y="173561"/>
                      <a:pt x="769244" y="410941"/>
                    </a:cubicBezTo>
                    <a:cubicBezTo>
                      <a:pt x="787133" y="477704"/>
                      <a:pt x="789673" y="544769"/>
                      <a:pt x="779089" y="608024"/>
                    </a:cubicBezTo>
                    <a:lnTo>
                      <a:pt x="766450" y="660553"/>
                    </a:lnTo>
                    <a:lnTo>
                      <a:pt x="715036" y="651099"/>
                    </a:lnTo>
                    <a:cubicBezTo>
                      <a:pt x="645461" y="633819"/>
                      <a:pt x="580852" y="599691"/>
                      <a:pt x="526909" y="552073"/>
                    </a:cubicBezTo>
                    <a:lnTo>
                      <a:pt x="493971" y="516826"/>
                    </a:lnTo>
                    <a:lnTo>
                      <a:pt x="470504" y="527193"/>
                    </a:lnTo>
                    <a:lnTo>
                      <a:pt x="453096" y="469755"/>
                    </a:lnTo>
                    <a:cubicBezTo>
                      <a:pt x="402767" y="341601"/>
                      <a:pt x="304252" y="242669"/>
                      <a:pt x="174130" y="207803"/>
                    </a:cubicBezTo>
                    <a:cubicBezTo>
                      <a:pt x="155541" y="202822"/>
                      <a:pt x="136857" y="199296"/>
                      <a:pt x="118171" y="197161"/>
                    </a:cubicBezTo>
                    <a:lnTo>
                      <a:pt x="114753" y="197021"/>
                    </a:lnTo>
                    <a:lnTo>
                      <a:pt x="87620" y="198722"/>
                    </a:lnTo>
                    <a:lnTo>
                      <a:pt x="78338" y="195528"/>
                    </a:lnTo>
                    <a:lnTo>
                      <a:pt x="69304" y="195157"/>
                    </a:lnTo>
                    <a:lnTo>
                      <a:pt x="71349" y="193123"/>
                    </a:lnTo>
                    <a:lnTo>
                      <a:pt x="50805" y="186053"/>
                    </a:lnTo>
                    <a:cubicBezTo>
                      <a:pt x="28296" y="173057"/>
                      <a:pt x="10744" y="151475"/>
                      <a:pt x="3485" y="124385"/>
                    </a:cubicBezTo>
                    <a:cubicBezTo>
                      <a:pt x="-11032" y="70207"/>
                      <a:pt x="21121" y="14517"/>
                      <a:pt x="752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730595BA-9C8C-44EF-A585-28BE8A7C46B1}"/>
                  </a:ext>
                </a:extLst>
              </p:cNvPr>
              <p:cNvSpPr/>
              <p:nvPr/>
            </p:nvSpPr>
            <p:spPr>
              <a:xfrm rot="20700000">
                <a:off x="2406225" y="1758274"/>
                <a:ext cx="219533" cy="288880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0982D1B2-102A-489D-B257-14C84B4C2DC1}"/>
                  </a:ext>
                </a:extLst>
              </p:cNvPr>
              <p:cNvSpPr/>
              <p:nvPr/>
            </p:nvSpPr>
            <p:spPr>
              <a:xfrm rot="20700000">
                <a:off x="2426319" y="1806883"/>
                <a:ext cx="137027" cy="207692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73F9CDDA-7960-445C-AE89-8A7F8D2FA346}"/>
                </a:ext>
              </a:extLst>
            </p:cNvPr>
            <p:cNvSpPr/>
            <p:nvPr/>
          </p:nvSpPr>
          <p:spPr>
            <a:xfrm>
              <a:off x="2444470" y="2666105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43C8AEE6-9F36-43A4-BA96-377234D88D74}"/>
              </a:ext>
            </a:extLst>
          </p:cNvPr>
          <p:cNvGrpSpPr/>
          <p:nvPr/>
        </p:nvGrpSpPr>
        <p:grpSpPr>
          <a:xfrm>
            <a:off x="1429603" y="4325290"/>
            <a:ext cx="1661493" cy="1989671"/>
            <a:chOff x="1429603" y="4325290"/>
            <a:chExt cx="1661493" cy="1989671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A98C47EE-49CC-4CED-8D70-C3D0DD84BDCD}"/>
                </a:ext>
              </a:extLst>
            </p:cNvPr>
            <p:cNvSpPr/>
            <p:nvPr/>
          </p:nvSpPr>
          <p:spPr>
            <a:xfrm>
              <a:off x="2444470" y="5607712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BE873373-4C92-4418-B6FA-45B648911E3A}"/>
                </a:ext>
              </a:extLst>
            </p:cNvPr>
            <p:cNvGrpSpPr/>
            <p:nvPr/>
          </p:nvGrpSpPr>
          <p:grpSpPr>
            <a:xfrm>
              <a:off x="1429603" y="4325290"/>
              <a:ext cx="1096349" cy="1989671"/>
              <a:chOff x="1429603" y="4325290"/>
              <a:chExt cx="1096349" cy="1989671"/>
            </a:xfrm>
          </p:grpSpPr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81C178B5-B7FC-4ABA-9AF2-19F99063CDB1}"/>
                  </a:ext>
                </a:extLst>
              </p:cNvPr>
              <p:cNvSpPr/>
              <p:nvPr/>
            </p:nvSpPr>
            <p:spPr>
              <a:xfrm>
                <a:off x="1760608" y="4325290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60">
                <a:extLst>
                  <a:ext uri="{FF2B5EF4-FFF2-40B4-BE49-F238E27FC236}">
                    <a16:creationId xmlns:a16="http://schemas.microsoft.com/office/drawing/2014/main" id="{FDE0CD55-C277-4670-88AC-163E55B1BD2E}"/>
                  </a:ext>
                </a:extLst>
              </p:cNvPr>
              <p:cNvSpPr/>
              <p:nvPr/>
            </p:nvSpPr>
            <p:spPr>
              <a:xfrm rot="20700000">
                <a:off x="2149093" y="6176292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558C70A-87B8-49E0-A703-8425C2F9FD6C}"/>
                  </a:ext>
                </a:extLst>
              </p:cNvPr>
              <p:cNvSpPr/>
              <p:nvPr/>
            </p:nvSpPr>
            <p:spPr>
              <a:xfrm rot="17100000">
                <a:off x="1421513" y="5116433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A03EE08E-42D5-45EE-AD83-BADB5C50CA4B}"/>
                  </a:ext>
                </a:extLst>
              </p:cNvPr>
              <p:cNvSpPr/>
              <p:nvPr/>
            </p:nvSpPr>
            <p:spPr>
              <a:xfrm rot="17100000">
                <a:off x="1767981" y="5130044"/>
                <a:ext cx="226434" cy="452082"/>
              </a:xfrm>
              <a:prstGeom prst="round2SameRect">
                <a:avLst>
                  <a:gd name="adj1" fmla="val 42614"/>
                  <a:gd name="adj2" fmla="val 0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BE89953-9221-4E64-AC30-FE21BE2F1565}"/>
                  </a:ext>
                </a:extLst>
              </p:cNvPr>
              <p:cNvSpPr/>
              <p:nvPr/>
            </p:nvSpPr>
            <p:spPr>
              <a:xfrm rot="15300000">
                <a:off x="1439305" y="5402139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60">
                <a:extLst>
                  <a:ext uri="{FF2B5EF4-FFF2-40B4-BE49-F238E27FC236}">
                    <a16:creationId xmlns:a16="http://schemas.microsoft.com/office/drawing/2014/main" id="{96EB8A59-5525-4916-B68C-AE7BBF3C881E}"/>
                  </a:ext>
                </a:extLst>
              </p:cNvPr>
              <p:cNvSpPr/>
              <p:nvPr/>
            </p:nvSpPr>
            <p:spPr>
              <a:xfrm rot="2700000">
                <a:off x="1575691" y="6009925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7465CF6C-7869-40A3-A9BE-90951C6E51A3}"/>
                  </a:ext>
                </a:extLst>
              </p:cNvPr>
              <p:cNvSpPr/>
              <p:nvPr/>
            </p:nvSpPr>
            <p:spPr>
              <a:xfrm rot="900000">
                <a:off x="1806665" y="5578192"/>
                <a:ext cx="640767" cy="637213"/>
              </a:xfrm>
              <a:custGeom>
                <a:avLst/>
                <a:gdLst>
                  <a:gd name="connsiteX0" fmla="*/ 299465 w 640767"/>
                  <a:gd name="connsiteY0" fmla="*/ 513 h 637213"/>
                  <a:gd name="connsiteX1" fmla="*/ 480733 w 640767"/>
                  <a:gd name="connsiteY1" fmla="*/ 84953 h 637213"/>
                  <a:gd name="connsiteX2" fmla="*/ 552898 w 640767"/>
                  <a:gd name="connsiteY2" fmla="*/ 359029 h 637213"/>
                  <a:gd name="connsiteX3" fmla="*/ 550762 w 640767"/>
                  <a:gd name="connsiteY3" fmla="*/ 363495 h 637213"/>
                  <a:gd name="connsiteX4" fmla="*/ 615132 w 640767"/>
                  <a:gd name="connsiteY4" fmla="*/ 427865 h 637213"/>
                  <a:gd name="connsiteX5" fmla="*/ 615132 w 640767"/>
                  <a:gd name="connsiteY5" fmla="*/ 551641 h 637213"/>
                  <a:gd name="connsiteX6" fmla="*/ 593678 w 640767"/>
                  <a:gd name="connsiteY6" fmla="*/ 573095 h 637213"/>
                  <a:gd name="connsiteX7" fmla="*/ 469902 w 640767"/>
                  <a:gd name="connsiteY7" fmla="*/ 573095 h 637213"/>
                  <a:gd name="connsiteX8" fmla="*/ 392120 w 640767"/>
                  <a:gd name="connsiteY8" fmla="*/ 495313 h 637213"/>
                  <a:gd name="connsiteX9" fmla="*/ 378816 w 640767"/>
                  <a:gd name="connsiteY9" fmla="*/ 498464 h 637213"/>
                  <a:gd name="connsiteX10" fmla="*/ 319412 w 640767"/>
                  <a:gd name="connsiteY10" fmla="*/ 498933 h 637213"/>
                  <a:gd name="connsiteX11" fmla="*/ 289075 w 640767"/>
                  <a:gd name="connsiteY11" fmla="*/ 491937 h 637213"/>
                  <a:gd name="connsiteX12" fmla="*/ 169182 w 640767"/>
                  <a:gd name="connsiteY12" fmla="*/ 611830 h 637213"/>
                  <a:gd name="connsiteX13" fmla="*/ 46625 w 640767"/>
                  <a:gd name="connsiteY13" fmla="*/ 611830 h 637213"/>
                  <a:gd name="connsiteX14" fmla="*/ 25382 w 640767"/>
                  <a:gd name="connsiteY14" fmla="*/ 590588 h 637213"/>
                  <a:gd name="connsiteX15" fmla="*/ 25382 w 640767"/>
                  <a:gd name="connsiteY15" fmla="*/ 468031 h 637213"/>
                  <a:gd name="connsiteX16" fmla="*/ 117211 w 640767"/>
                  <a:gd name="connsiteY16" fmla="*/ 376203 h 637213"/>
                  <a:gd name="connsiteX17" fmla="*/ 115636 w 640767"/>
                  <a:gd name="connsiteY17" fmla="*/ 374321 h 637213"/>
                  <a:gd name="connsiteX18" fmla="*/ 127553 w 640767"/>
                  <a:gd name="connsiteY18" fmla="*/ 62364 h 637213"/>
                  <a:gd name="connsiteX19" fmla="*/ 299465 w 640767"/>
                  <a:gd name="connsiteY19" fmla="*/ 513 h 63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40767" h="637213">
                    <a:moveTo>
                      <a:pt x="299465" y="513"/>
                    </a:moveTo>
                    <a:cubicBezTo>
                      <a:pt x="363378" y="4601"/>
                      <a:pt x="428851" y="33071"/>
                      <a:pt x="480733" y="84953"/>
                    </a:cubicBezTo>
                    <a:cubicBezTo>
                      <a:pt x="558557" y="162778"/>
                      <a:pt x="583703" y="271179"/>
                      <a:pt x="552898" y="359029"/>
                    </a:cubicBezTo>
                    <a:lnTo>
                      <a:pt x="550762" y="363495"/>
                    </a:lnTo>
                    <a:lnTo>
                      <a:pt x="615132" y="427865"/>
                    </a:lnTo>
                    <a:cubicBezTo>
                      <a:pt x="649312" y="462045"/>
                      <a:pt x="649312" y="517461"/>
                      <a:pt x="615132" y="551641"/>
                    </a:cubicBezTo>
                    <a:lnTo>
                      <a:pt x="593678" y="573095"/>
                    </a:lnTo>
                    <a:cubicBezTo>
                      <a:pt x="559498" y="607275"/>
                      <a:pt x="504082" y="607275"/>
                      <a:pt x="469902" y="573095"/>
                    </a:cubicBezTo>
                    <a:lnTo>
                      <a:pt x="392120" y="495313"/>
                    </a:lnTo>
                    <a:lnTo>
                      <a:pt x="378816" y="498464"/>
                    </a:lnTo>
                    <a:cubicBezTo>
                      <a:pt x="359383" y="501016"/>
                      <a:pt x="339427" y="501162"/>
                      <a:pt x="319412" y="498933"/>
                    </a:cubicBezTo>
                    <a:lnTo>
                      <a:pt x="289075" y="491937"/>
                    </a:lnTo>
                    <a:lnTo>
                      <a:pt x="169182" y="611830"/>
                    </a:lnTo>
                    <a:cubicBezTo>
                      <a:pt x="135338" y="645674"/>
                      <a:pt x="80468" y="645674"/>
                      <a:pt x="46625" y="611830"/>
                    </a:cubicBezTo>
                    <a:lnTo>
                      <a:pt x="25382" y="590588"/>
                    </a:lnTo>
                    <a:cubicBezTo>
                      <a:pt x="-8461" y="556745"/>
                      <a:pt x="-8461" y="501875"/>
                      <a:pt x="25382" y="468031"/>
                    </a:cubicBezTo>
                    <a:lnTo>
                      <a:pt x="117211" y="376203"/>
                    </a:lnTo>
                    <a:lnTo>
                      <a:pt x="115636" y="374321"/>
                    </a:lnTo>
                    <a:cubicBezTo>
                      <a:pt x="45433" y="273292"/>
                      <a:pt x="47674" y="142243"/>
                      <a:pt x="127553" y="62364"/>
                    </a:cubicBezTo>
                    <a:cubicBezTo>
                      <a:pt x="173199" y="16719"/>
                      <a:pt x="235552" y="-3575"/>
                      <a:pt x="299465" y="51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CCBA3EA0-38B4-48C1-98D8-564918125AF7}"/>
                  </a:ext>
                </a:extLst>
              </p:cNvPr>
              <p:cNvSpPr/>
              <p:nvPr/>
            </p:nvSpPr>
            <p:spPr>
              <a:xfrm rot="15300000">
                <a:off x="1746064" y="5200909"/>
                <a:ext cx="554505" cy="644509"/>
              </a:xfrm>
              <a:custGeom>
                <a:avLst/>
                <a:gdLst>
                  <a:gd name="connsiteX0" fmla="*/ 531925 w 554505"/>
                  <a:gd name="connsiteY0" fmla="*/ 527033 h 644509"/>
                  <a:gd name="connsiteX1" fmla="*/ 286564 w 554505"/>
                  <a:gd name="connsiteY1" fmla="*/ 637205 h 644509"/>
                  <a:gd name="connsiteX2" fmla="*/ 0 w 554505"/>
                  <a:gd name="connsiteY2" fmla="*/ 585385 h 644509"/>
                  <a:gd name="connsiteX3" fmla="*/ 91686 w 554505"/>
                  <a:gd name="connsiteY3" fmla="*/ 144353 h 644509"/>
                  <a:gd name="connsiteX4" fmla="*/ 237013 w 554505"/>
                  <a:gd name="connsiteY4" fmla="*/ 158385 h 644509"/>
                  <a:gd name="connsiteX5" fmla="*/ 245917 w 554505"/>
                  <a:gd name="connsiteY5" fmla="*/ 162488 h 644509"/>
                  <a:gd name="connsiteX6" fmla="*/ 245918 w 554505"/>
                  <a:gd name="connsiteY6" fmla="*/ 96493 h 644509"/>
                  <a:gd name="connsiteX7" fmla="*/ 342411 w 554505"/>
                  <a:gd name="connsiteY7" fmla="*/ 0 h 644509"/>
                  <a:gd name="connsiteX8" fmla="*/ 375859 w 554505"/>
                  <a:gd name="connsiteY8" fmla="*/ 0 h 644509"/>
                  <a:gd name="connsiteX9" fmla="*/ 472352 w 554505"/>
                  <a:gd name="connsiteY9" fmla="*/ 96493 h 644509"/>
                  <a:gd name="connsiteX10" fmla="*/ 472352 w 554505"/>
                  <a:gd name="connsiteY10" fmla="*/ 263654 h 644509"/>
                  <a:gd name="connsiteX11" fmla="*/ 472407 w 554505"/>
                  <a:gd name="connsiteY11" fmla="*/ 263681 h 644509"/>
                  <a:gd name="connsiteX12" fmla="*/ 547202 w 554505"/>
                  <a:gd name="connsiteY12" fmla="*/ 486725 h 644509"/>
                  <a:gd name="connsiteX13" fmla="*/ 531925 w 554505"/>
                  <a:gd name="connsiteY13" fmla="*/ 527033 h 644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505" h="644509">
                    <a:moveTo>
                      <a:pt x="531925" y="527033"/>
                    </a:moveTo>
                    <a:cubicBezTo>
                      <a:pt x="487659" y="615568"/>
                      <a:pt x="385900" y="663822"/>
                      <a:pt x="286564" y="637205"/>
                    </a:cubicBezTo>
                    <a:cubicBezTo>
                      <a:pt x="191042" y="619932"/>
                      <a:pt x="196041" y="580953"/>
                      <a:pt x="0" y="585385"/>
                    </a:cubicBezTo>
                    <a:lnTo>
                      <a:pt x="91686" y="144353"/>
                    </a:lnTo>
                    <a:cubicBezTo>
                      <a:pt x="132938" y="122195"/>
                      <a:pt x="183777" y="135817"/>
                      <a:pt x="237013" y="158385"/>
                    </a:cubicBezTo>
                    <a:lnTo>
                      <a:pt x="245917" y="162488"/>
                    </a:lnTo>
                    <a:lnTo>
                      <a:pt x="245918" y="96493"/>
                    </a:lnTo>
                    <a:cubicBezTo>
                      <a:pt x="245918" y="43201"/>
                      <a:pt x="289119" y="0"/>
                      <a:pt x="342411" y="0"/>
                    </a:cubicBezTo>
                    <a:lnTo>
                      <a:pt x="375859" y="0"/>
                    </a:lnTo>
                    <a:cubicBezTo>
                      <a:pt x="429151" y="0"/>
                      <a:pt x="472352" y="43201"/>
                      <a:pt x="472352" y="96493"/>
                    </a:cubicBezTo>
                    <a:lnTo>
                      <a:pt x="472352" y="263654"/>
                    </a:lnTo>
                    <a:lnTo>
                      <a:pt x="472407" y="263681"/>
                    </a:lnTo>
                    <a:cubicBezTo>
                      <a:pt x="537823" y="314655"/>
                      <a:pt x="570016" y="401581"/>
                      <a:pt x="547202" y="486725"/>
                    </a:cubicBezTo>
                    <a:cubicBezTo>
                      <a:pt x="543399" y="500916"/>
                      <a:pt x="538249" y="514386"/>
                      <a:pt x="531925" y="52703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9C3DBF58-1FEC-4B6C-AD90-D3A55BBED286}"/>
                  </a:ext>
                </a:extLst>
              </p:cNvPr>
              <p:cNvGrpSpPr/>
              <p:nvPr/>
            </p:nvGrpSpPr>
            <p:grpSpPr>
              <a:xfrm>
                <a:off x="1613932" y="4401167"/>
                <a:ext cx="912020" cy="894733"/>
                <a:chOff x="4040981" y="4411527"/>
                <a:chExt cx="912020" cy="894733"/>
              </a:xfrm>
            </p:grpSpPr>
            <p:sp>
              <p:nvSpPr>
                <p:cNvPr id="84" name="楕円 95">
                  <a:extLst>
                    <a:ext uri="{FF2B5EF4-FFF2-40B4-BE49-F238E27FC236}">
                      <a16:creationId xmlns:a16="http://schemas.microsoft.com/office/drawing/2014/main" id="{207C7892-28BE-4894-AEB5-6BF446A465B3}"/>
                    </a:ext>
                  </a:extLst>
                </p:cNvPr>
                <p:cNvSpPr/>
                <p:nvPr/>
              </p:nvSpPr>
              <p:spPr>
                <a:xfrm>
                  <a:off x="4040981" y="4870194"/>
                  <a:ext cx="100566" cy="138346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68FF7849-460C-4597-ADE7-C31C84C7D4E3}"/>
                    </a:ext>
                  </a:extLst>
                </p:cNvPr>
                <p:cNvSpPr/>
                <p:nvPr/>
              </p:nvSpPr>
              <p:spPr>
                <a:xfrm>
                  <a:off x="4081621" y="4427931"/>
                  <a:ext cx="847751" cy="878329"/>
                </a:xfrm>
                <a:custGeom>
                  <a:avLst/>
                  <a:gdLst>
                    <a:gd name="connsiteX0" fmla="*/ 505664 w 841698"/>
                    <a:gd name="connsiteY0" fmla="*/ 9040 h 889952"/>
                    <a:gd name="connsiteX1" fmla="*/ 841698 w 841698"/>
                    <a:gd name="connsiteY1" fmla="*/ 444976 h 889952"/>
                    <a:gd name="connsiteX2" fmla="*/ 420849 w 841698"/>
                    <a:gd name="connsiteY2" fmla="*/ 889952 h 889952"/>
                    <a:gd name="connsiteX3" fmla="*/ 123264 w 841698"/>
                    <a:gd name="connsiteY3" fmla="*/ 759622 h 889952"/>
                    <a:gd name="connsiteX4" fmla="*/ 108137 w 841698"/>
                    <a:gd name="connsiteY4" fmla="*/ 740236 h 889952"/>
                    <a:gd name="connsiteX5" fmla="*/ 114805 w 841698"/>
                    <a:gd name="connsiteY5" fmla="*/ 718599 h 889952"/>
                    <a:gd name="connsiteX6" fmla="*/ 122248 w 841698"/>
                    <a:gd name="connsiteY6" fmla="*/ 618371 h 889952"/>
                    <a:gd name="connsiteX7" fmla="*/ 44348 w 841698"/>
                    <a:gd name="connsiteY7" fmla="*/ 625457 h 889952"/>
                    <a:gd name="connsiteX8" fmla="*/ 37749 w 841698"/>
                    <a:gd name="connsiteY8" fmla="*/ 627290 h 889952"/>
                    <a:gd name="connsiteX9" fmla="*/ 33072 w 841698"/>
                    <a:gd name="connsiteY9" fmla="*/ 618181 h 889952"/>
                    <a:gd name="connsiteX10" fmla="*/ 0 w 841698"/>
                    <a:gd name="connsiteY10" fmla="*/ 444976 h 889952"/>
                    <a:gd name="connsiteX11" fmla="*/ 420849 w 841698"/>
                    <a:gd name="connsiteY11" fmla="*/ 0 h 889952"/>
                    <a:gd name="connsiteX12" fmla="*/ 505664 w 841698"/>
                    <a:gd name="connsiteY12" fmla="*/ 9040 h 889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1698" h="889952">
                      <a:moveTo>
                        <a:pt x="505664" y="9040"/>
                      </a:moveTo>
                      <a:cubicBezTo>
                        <a:pt x="697438" y="50533"/>
                        <a:pt x="841698" y="229942"/>
                        <a:pt x="841698" y="444976"/>
                      </a:cubicBezTo>
                      <a:cubicBezTo>
                        <a:pt x="841698" y="690729"/>
                        <a:pt x="653277" y="889952"/>
                        <a:pt x="420849" y="889952"/>
                      </a:cubicBezTo>
                      <a:cubicBezTo>
                        <a:pt x="304635" y="889952"/>
                        <a:pt x="199423" y="840146"/>
                        <a:pt x="123264" y="759622"/>
                      </a:cubicBezTo>
                      <a:lnTo>
                        <a:pt x="108137" y="740236"/>
                      </a:lnTo>
                      <a:lnTo>
                        <a:pt x="114805" y="718599"/>
                      </a:lnTo>
                      <a:cubicBezTo>
                        <a:pt x="125164" y="673223"/>
                        <a:pt x="129678" y="626603"/>
                        <a:pt x="122248" y="618371"/>
                      </a:cubicBezTo>
                      <a:cubicBezTo>
                        <a:pt x="114818" y="610138"/>
                        <a:pt x="82549" y="615725"/>
                        <a:pt x="44348" y="625457"/>
                      </a:cubicBezTo>
                      <a:lnTo>
                        <a:pt x="37749" y="627290"/>
                      </a:lnTo>
                      <a:lnTo>
                        <a:pt x="33072" y="618181"/>
                      </a:lnTo>
                      <a:cubicBezTo>
                        <a:pt x="11776" y="564944"/>
                        <a:pt x="0" y="506414"/>
                        <a:pt x="0" y="444976"/>
                      </a:cubicBezTo>
                      <a:cubicBezTo>
                        <a:pt x="0" y="199223"/>
                        <a:pt x="188421" y="0"/>
                        <a:pt x="420849" y="0"/>
                      </a:cubicBezTo>
                      <a:cubicBezTo>
                        <a:pt x="449903" y="0"/>
                        <a:pt x="478268" y="3113"/>
                        <a:pt x="505664" y="904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74D8D6E3-0180-412A-BB8E-F51FD1092E0C}"/>
                    </a:ext>
                  </a:extLst>
                </p:cNvPr>
                <p:cNvSpPr/>
                <p:nvPr/>
              </p:nvSpPr>
              <p:spPr>
                <a:xfrm rot="19800000">
                  <a:off x="4157903" y="4714909"/>
                  <a:ext cx="38276" cy="89729"/>
                </a:xfrm>
                <a:prstGeom prst="moon">
                  <a:avLst>
                    <a:gd name="adj" fmla="val 5646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6C545303-6944-4FFC-AE58-62FBD67DD178}"/>
                    </a:ext>
                  </a:extLst>
                </p:cNvPr>
                <p:cNvSpPr/>
                <p:nvPr/>
              </p:nvSpPr>
              <p:spPr>
                <a:xfrm>
                  <a:off x="4156986" y="4742663"/>
                  <a:ext cx="99701" cy="17468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372D677-18F5-40C1-BD42-AFE46186F375}"/>
                    </a:ext>
                  </a:extLst>
                </p:cNvPr>
                <p:cNvSpPr/>
                <p:nvPr/>
              </p:nvSpPr>
              <p:spPr>
                <a:xfrm>
                  <a:off x="4231541" y="4411527"/>
                  <a:ext cx="721460" cy="712923"/>
                </a:xfrm>
                <a:custGeom>
                  <a:avLst/>
                  <a:gdLst>
                    <a:gd name="connsiteX0" fmla="*/ 285770 w 721460"/>
                    <a:gd name="connsiteY0" fmla="*/ 0 h 712923"/>
                    <a:gd name="connsiteX1" fmla="*/ 721460 w 721460"/>
                    <a:gd name="connsiteY1" fmla="*/ 458667 h 712923"/>
                    <a:gd name="connsiteX2" fmla="*/ 687222 w 721460"/>
                    <a:gd name="connsiteY2" fmla="*/ 637201 h 712923"/>
                    <a:gd name="connsiteX3" fmla="*/ 686501 w 721460"/>
                    <a:gd name="connsiteY3" fmla="*/ 638599 h 712923"/>
                    <a:gd name="connsiteX4" fmla="*/ 682673 w 721460"/>
                    <a:gd name="connsiteY4" fmla="*/ 643327 h 712923"/>
                    <a:gd name="connsiteX5" fmla="*/ 598258 w 721460"/>
                    <a:gd name="connsiteY5" fmla="*/ 674749 h 712923"/>
                    <a:gd name="connsiteX6" fmla="*/ 322534 w 721460"/>
                    <a:gd name="connsiteY6" fmla="*/ 712923 h 712923"/>
                    <a:gd name="connsiteX7" fmla="*/ 319747 w 721460"/>
                    <a:gd name="connsiteY7" fmla="*/ 712731 h 712923"/>
                    <a:gd name="connsiteX8" fmla="*/ 325635 w 721460"/>
                    <a:gd name="connsiteY8" fmla="*/ 699837 h 712923"/>
                    <a:gd name="connsiteX9" fmla="*/ 345222 w 721460"/>
                    <a:gd name="connsiteY9" fmla="*/ 563442 h 712923"/>
                    <a:gd name="connsiteX10" fmla="*/ 79122 w 721460"/>
                    <a:gd name="connsiteY10" fmla="*/ 140820 h 712923"/>
                    <a:gd name="connsiteX11" fmla="*/ 0 w 721460"/>
                    <a:gd name="connsiteY11" fmla="*/ 114963 h 712923"/>
                    <a:gd name="connsiteX12" fmla="*/ 42172 w 721460"/>
                    <a:gd name="connsiteY12" fmla="*/ 78333 h 712923"/>
                    <a:gd name="connsiteX13" fmla="*/ 285770 w 721460"/>
                    <a:gd name="connsiteY13" fmla="*/ 0 h 71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21460" h="712923">
                      <a:moveTo>
                        <a:pt x="285770" y="0"/>
                      </a:moveTo>
                      <a:cubicBezTo>
                        <a:pt x="526395" y="0"/>
                        <a:pt x="721460" y="205352"/>
                        <a:pt x="721460" y="458667"/>
                      </a:cubicBezTo>
                      <a:cubicBezTo>
                        <a:pt x="721460" y="521996"/>
                        <a:pt x="709269" y="582327"/>
                        <a:pt x="687222" y="637201"/>
                      </a:cubicBezTo>
                      <a:lnTo>
                        <a:pt x="686501" y="638599"/>
                      </a:lnTo>
                      <a:lnTo>
                        <a:pt x="682673" y="643327"/>
                      </a:lnTo>
                      <a:lnTo>
                        <a:pt x="598258" y="674749"/>
                      </a:lnTo>
                      <a:cubicBezTo>
                        <a:pt x="513512" y="699330"/>
                        <a:pt x="420338" y="712923"/>
                        <a:pt x="322534" y="712923"/>
                      </a:cubicBezTo>
                      <a:lnTo>
                        <a:pt x="319747" y="712731"/>
                      </a:lnTo>
                      <a:lnTo>
                        <a:pt x="325635" y="699837"/>
                      </a:lnTo>
                      <a:cubicBezTo>
                        <a:pt x="338364" y="656750"/>
                        <a:pt x="345222" y="610939"/>
                        <a:pt x="345222" y="563442"/>
                      </a:cubicBezTo>
                      <a:cubicBezTo>
                        <a:pt x="345222" y="373456"/>
                        <a:pt x="235498" y="210449"/>
                        <a:pt x="79122" y="140820"/>
                      </a:cubicBezTo>
                      <a:lnTo>
                        <a:pt x="0" y="114963"/>
                      </a:lnTo>
                      <a:lnTo>
                        <a:pt x="42172" y="78333"/>
                      </a:lnTo>
                      <a:cubicBezTo>
                        <a:pt x="111708" y="28878"/>
                        <a:pt x="195536" y="0"/>
                        <a:pt x="28577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9C5C520E-509D-43BD-AEDC-686409B2EEFE}"/>
                    </a:ext>
                  </a:extLst>
                </p:cNvPr>
                <p:cNvGrpSpPr/>
                <p:nvPr/>
              </p:nvGrpSpPr>
              <p:grpSpPr>
                <a:xfrm>
                  <a:off x="4529396" y="4783579"/>
                  <a:ext cx="180876" cy="246020"/>
                  <a:chOff x="2152749" y="4740719"/>
                  <a:chExt cx="219533" cy="288880"/>
                </a:xfrm>
              </p:grpSpPr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E9F9C19A-52A7-4DA9-A8B6-B135A604B340}"/>
                      </a:ext>
                    </a:extLst>
                  </p:cNvPr>
                  <p:cNvSpPr/>
                  <p:nvPr/>
                </p:nvSpPr>
                <p:spPr>
                  <a:xfrm>
                    <a:off x="2152749" y="4740719"/>
                    <a:ext cx="219533" cy="288880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69C6CCE1-1A79-47DD-8AD1-762FF58A364D}"/>
                      </a:ext>
                    </a:extLst>
                  </p:cNvPr>
                  <p:cNvSpPr/>
                  <p:nvPr/>
                </p:nvSpPr>
                <p:spPr>
                  <a:xfrm>
                    <a:off x="2171489" y="4783578"/>
                    <a:ext cx="137027" cy="207692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0" name="月 89">
                  <a:extLst>
                    <a:ext uri="{FF2B5EF4-FFF2-40B4-BE49-F238E27FC236}">
                      <a16:creationId xmlns:a16="http://schemas.microsoft.com/office/drawing/2014/main" id="{CD28DC7D-5947-4DF7-81E6-87518C4C6535}"/>
                    </a:ext>
                  </a:extLst>
                </p:cNvPr>
                <p:cNvSpPr/>
                <p:nvPr/>
              </p:nvSpPr>
              <p:spPr>
                <a:xfrm rot="5400000">
                  <a:off x="4251045" y="4555178"/>
                  <a:ext cx="31416" cy="124135"/>
                </a:xfrm>
                <a:prstGeom prst="moon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101A81D9-B351-4902-8A0C-171CEBA04A00}"/>
                    </a:ext>
                  </a:extLst>
                </p:cNvPr>
                <p:cNvSpPr/>
                <p:nvPr/>
              </p:nvSpPr>
              <p:spPr>
                <a:xfrm>
                  <a:off x="4342323" y="4929422"/>
                  <a:ext cx="118867" cy="67866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E2719A43-E9A3-4DB0-A780-12D3BC934699}"/>
                  </a:ext>
                </a:extLst>
              </p:cNvPr>
              <p:cNvSpPr/>
              <p:nvPr/>
            </p:nvSpPr>
            <p:spPr>
              <a:xfrm rot="18900000">
                <a:off x="1726991" y="4355923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5A908151-28F2-4B9A-BDCF-A9145007EA4D}"/>
                  </a:ext>
                </a:extLst>
              </p:cNvPr>
              <p:cNvSpPr/>
              <p:nvPr/>
            </p:nvSpPr>
            <p:spPr>
              <a:xfrm>
                <a:off x="1743280" y="477844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1C3D249E-E8B3-4FF9-A701-CEFE8DC64C9F}"/>
              </a:ext>
            </a:extLst>
          </p:cNvPr>
          <p:cNvGrpSpPr/>
          <p:nvPr/>
        </p:nvGrpSpPr>
        <p:grpSpPr>
          <a:xfrm>
            <a:off x="3967563" y="4393382"/>
            <a:ext cx="2002974" cy="1852244"/>
            <a:chOff x="3967563" y="4393382"/>
            <a:chExt cx="2002974" cy="185224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23B19AD3-DA51-4523-9034-7E7F33F6D8E8}"/>
                </a:ext>
              </a:extLst>
            </p:cNvPr>
            <p:cNvGrpSpPr/>
            <p:nvPr/>
          </p:nvGrpSpPr>
          <p:grpSpPr>
            <a:xfrm>
              <a:off x="4741543" y="4393382"/>
              <a:ext cx="1228994" cy="1809904"/>
              <a:chOff x="4473725" y="4393382"/>
              <a:chExt cx="1228994" cy="1809904"/>
            </a:xfrm>
          </p:grpSpPr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A892FB53-A0CA-4E88-9010-A76D6E2B6F52}"/>
                  </a:ext>
                </a:extLst>
              </p:cNvPr>
              <p:cNvSpPr/>
              <p:nvPr/>
            </p:nvSpPr>
            <p:spPr>
              <a:xfrm rot="20700000">
                <a:off x="4583255" y="4397689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60">
                <a:extLst>
                  <a:ext uri="{FF2B5EF4-FFF2-40B4-BE49-F238E27FC236}">
                    <a16:creationId xmlns:a16="http://schemas.microsoft.com/office/drawing/2014/main" id="{2D47D1EE-34BB-4C52-9A25-86C896982701}"/>
                  </a:ext>
                </a:extLst>
              </p:cNvPr>
              <p:cNvSpPr/>
              <p:nvPr/>
            </p:nvSpPr>
            <p:spPr>
              <a:xfrm rot="19800000">
                <a:off x="5426080" y="6064617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401AE267-BA9E-4B99-9189-5C1F46C3515C}"/>
                  </a:ext>
                </a:extLst>
              </p:cNvPr>
              <p:cNvSpPr/>
              <p:nvPr/>
            </p:nvSpPr>
            <p:spPr>
              <a:xfrm rot="16200000">
                <a:off x="4465635" y="5225942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836CA2AA-64BB-4130-9C23-DF92B9BCB0C4}"/>
                  </a:ext>
                </a:extLst>
              </p:cNvPr>
              <p:cNvSpPr/>
              <p:nvPr/>
            </p:nvSpPr>
            <p:spPr>
              <a:xfrm rot="16200000">
                <a:off x="4828579" y="5153815"/>
                <a:ext cx="226434" cy="452082"/>
              </a:xfrm>
              <a:prstGeom prst="round2SameRect">
                <a:avLst>
                  <a:gd name="adj1" fmla="val 42614"/>
                  <a:gd name="adj2" fmla="val 0"/>
                </a:avLst>
              </a:prstGeom>
              <a:solidFill>
                <a:srgbClr val="FF3399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A0D90D3E-380E-4C2B-AB88-100AE023B6A9}"/>
                  </a:ext>
                </a:extLst>
              </p:cNvPr>
              <p:cNvSpPr/>
              <p:nvPr/>
            </p:nvSpPr>
            <p:spPr>
              <a:xfrm rot="14400000">
                <a:off x="4556767" y="5497308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60">
                <a:extLst>
                  <a:ext uri="{FF2B5EF4-FFF2-40B4-BE49-F238E27FC236}">
                    <a16:creationId xmlns:a16="http://schemas.microsoft.com/office/drawing/2014/main" id="{E94DE1EE-B9E3-4E96-9831-7DABDDF938AB}"/>
                  </a:ext>
                </a:extLst>
              </p:cNvPr>
              <p:cNvSpPr/>
              <p:nvPr/>
            </p:nvSpPr>
            <p:spPr>
              <a:xfrm rot="1800000">
                <a:off x="4829157" y="6052326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CECCED2E-51B1-4AE0-8544-B7054F7BF68C}"/>
                  </a:ext>
                </a:extLst>
              </p:cNvPr>
              <p:cNvSpPr/>
              <p:nvPr/>
            </p:nvSpPr>
            <p:spPr>
              <a:xfrm>
                <a:off x="4998833" y="5519908"/>
                <a:ext cx="640767" cy="637213"/>
              </a:xfrm>
              <a:custGeom>
                <a:avLst/>
                <a:gdLst>
                  <a:gd name="connsiteX0" fmla="*/ 299465 w 640767"/>
                  <a:gd name="connsiteY0" fmla="*/ 513 h 637213"/>
                  <a:gd name="connsiteX1" fmla="*/ 480733 w 640767"/>
                  <a:gd name="connsiteY1" fmla="*/ 84953 h 637213"/>
                  <a:gd name="connsiteX2" fmla="*/ 552898 w 640767"/>
                  <a:gd name="connsiteY2" fmla="*/ 359029 h 637213"/>
                  <a:gd name="connsiteX3" fmla="*/ 550762 w 640767"/>
                  <a:gd name="connsiteY3" fmla="*/ 363495 h 637213"/>
                  <a:gd name="connsiteX4" fmla="*/ 615132 w 640767"/>
                  <a:gd name="connsiteY4" fmla="*/ 427865 h 637213"/>
                  <a:gd name="connsiteX5" fmla="*/ 615132 w 640767"/>
                  <a:gd name="connsiteY5" fmla="*/ 551641 h 637213"/>
                  <a:gd name="connsiteX6" fmla="*/ 593678 w 640767"/>
                  <a:gd name="connsiteY6" fmla="*/ 573095 h 637213"/>
                  <a:gd name="connsiteX7" fmla="*/ 469902 w 640767"/>
                  <a:gd name="connsiteY7" fmla="*/ 573095 h 637213"/>
                  <a:gd name="connsiteX8" fmla="*/ 392120 w 640767"/>
                  <a:gd name="connsiteY8" fmla="*/ 495313 h 637213"/>
                  <a:gd name="connsiteX9" fmla="*/ 378816 w 640767"/>
                  <a:gd name="connsiteY9" fmla="*/ 498464 h 637213"/>
                  <a:gd name="connsiteX10" fmla="*/ 319412 w 640767"/>
                  <a:gd name="connsiteY10" fmla="*/ 498933 h 637213"/>
                  <a:gd name="connsiteX11" fmla="*/ 289075 w 640767"/>
                  <a:gd name="connsiteY11" fmla="*/ 491937 h 637213"/>
                  <a:gd name="connsiteX12" fmla="*/ 169182 w 640767"/>
                  <a:gd name="connsiteY12" fmla="*/ 611830 h 637213"/>
                  <a:gd name="connsiteX13" fmla="*/ 46625 w 640767"/>
                  <a:gd name="connsiteY13" fmla="*/ 611830 h 637213"/>
                  <a:gd name="connsiteX14" fmla="*/ 25382 w 640767"/>
                  <a:gd name="connsiteY14" fmla="*/ 590588 h 637213"/>
                  <a:gd name="connsiteX15" fmla="*/ 25382 w 640767"/>
                  <a:gd name="connsiteY15" fmla="*/ 468031 h 637213"/>
                  <a:gd name="connsiteX16" fmla="*/ 117211 w 640767"/>
                  <a:gd name="connsiteY16" fmla="*/ 376203 h 637213"/>
                  <a:gd name="connsiteX17" fmla="*/ 115636 w 640767"/>
                  <a:gd name="connsiteY17" fmla="*/ 374321 h 637213"/>
                  <a:gd name="connsiteX18" fmla="*/ 127553 w 640767"/>
                  <a:gd name="connsiteY18" fmla="*/ 62364 h 637213"/>
                  <a:gd name="connsiteX19" fmla="*/ 299465 w 640767"/>
                  <a:gd name="connsiteY19" fmla="*/ 513 h 63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40767" h="637213">
                    <a:moveTo>
                      <a:pt x="299465" y="513"/>
                    </a:moveTo>
                    <a:cubicBezTo>
                      <a:pt x="363378" y="4601"/>
                      <a:pt x="428851" y="33071"/>
                      <a:pt x="480733" y="84953"/>
                    </a:cubicBezTo>
                    <a:cubicBezTo>
                      <a:pt x="558557" y="162778"/>
                      <a:pt x="583703" y="271179"/>
                      <a:pt x="552898" y="359029"/>
                    </a:cubicBezTo>
                    <a:lnTo>
                      <a:pt x="550762" y="363495"/>
                    </a:lnTo>
                    <a:lnTo>
                      <a:pt x="615132" y="427865"/>
                    </a:lnTo>
                    <a:cubicBezTo>
                      <a:pt x="649312" y="462045"/>
                      <a:pt x="649312" y="517461"/>
                      <a:pt x="615132" y="551641"/>
                    </a:cubicBezTo>
                    <a:lnTo>
                      <a:pt x="593678" y="573095"/>
                    </a:lnTo>
                    <a:cubicBezTo>
                      <a:pt x="559498" y="607275"/>
                      <a:pt x="504082" y="607275"/>
                      <a:pt x="469902" y="573095"/>
                    </a:cubicBezTo>
                    <a:lnTo>
                      <a:pt x="392120" y="495313"/>
                    </a:lnTo>
                    <a:lnTo>
                      <a:pt x="378816" y="498464"/>
                    </a:lnTo>
                    <a:cubicBezTo>
                      <a:pt x="359383" y="501016"/>
                      <a:pt x="339427" y="501162"/>
                      <a:pt x="319412" y="498933"/>
                    </a:cubicBezTo>
                    <a:lnTo>
                      <a:pt x="289075" y="491937"/>
                    </a:lnTo>
                    <a:lnTo>
                      <a:pt x="169182" y="611830"/>
                    </a:lnTo>
                    <a:cubicBezTo>
                      <a:pt x="135338" y="645674"/>
                      <a:pt x="80468" y="645674"/>
                      <a:pt x="46625" y="611830"/>
                    </a:cubicBezTo>
                    <a:lnTo>
                      <a:pt x="25382" y="590588"/>
                    </a:lnTo>
                    <a:cubicBezTo>
                      <a:pt x="-8461" y="556745"/>
                      <a:pt x="-8461" y="501875"/>
                      <a:pt x="25382" y="468031"/>
                    </a:cubicBezTo>
                    <a:lnTo>
                      <a:pt x="117211" y="376203"/>
                    </a:lnTo>
                    <a:lnTo>
                      <a:pt x="115636" y="374321"/>
                    </a:lnTo>
                    <a:cubicBezTo>
                      <a:pt x="45433" y="273292"/>
                      <a:pt x="47674" y="142243"/>
                      <a:pt x="127553" y="62364"/>
                    </a:cubicBezTo>
                    <a:cubicBezTo>
                      <a:pt x="173199" y="16719"/>
                      <a:pt x="235552" y="-3575"/>
                      <a:pt x="299465" y="51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5B4AB728-B21E-4C7B-AF99-EE8F4BBAE984}"/>
                  </a:ext>
                </a:extLst>
              </p:cNvPr>
              <p:cNvSpPr/>
              <p:nvPr/>
            </p:nvSpPr>
            <p:spPr>
              <a:xfrm rot="14400000">
                <a:off x="4845062" y="5182204"/>
                <a:ext cx="554505" cy="644509"/>
              </a:xfrm>
              <a:custGeom>
                <a:avLst/>
                <a:gdLst>
                  <a:gd name="connsiteX0" fmla="*/ 531925 w 554505"/>
                  <a:gd name="connsiteY0" fmla="*/ 527033 h 644509"/>
                  <a:gd name="connsiteX1" fmla="*/ 286564 w 554505"/>
                  <a:gd name="connsiteY1" fmla="*/ 637205 h 644509"/>
                  <a:gd name="connsiteX2" fmla="*/ 0 w 554505"/>
                  <a:gd name="connsiteY2" fmla="*/ 585385 h 644509"/>
                  <a:gd name="connsiteX3" fmla="*/ 91686 w 554505"/>
                  <a:gd name="connsiteY3" fmla="*/ 144353 h 644509"/>
                  <a:gd name="connsiteX4" fmla="*/ 237013 w 554505"/>
                  <a:gd name="connsiteY4" fmla="*/ 158385 h 644509"/>
                  <a:gd name="connsiteX5" fmla="*/ 245917 w 554505"/>
                  <a:gd name="connsiteY5" fmla="*/ 162488 h 644509"/>
                  <a:gd name="connsiteX6" fmla="*/ 245918 w 554505"/>
                  <a:gd name="connsiteY6" fmla="*/ 96493 h 644509"/>
                  <a:gd name="connsiteX7" fmla="*/ 342411 w 554505"/>
                  <a:gd name="connsiteY7" fmla="*/ 0 h 644509"/>
                  <a:gd name="connsiteX8" fmla="*/ 375859 w 554505"/>
                  <a:gd name="connsiteY8" fmla="*/ 0 h 644509"/>
                  <a:gd name="connsiteX9" fmla="*/ 472352 w 554505"/>
                  <a:gd name="connsiteY9" fmla="*/ 96493 h 644509"/>
                  <a:gd name="connsiteX10" fmla="*/ 472352 w 554505"/>
                  <a:gd name="connsiteY10" fmla="*/ 263654 h 644509"/>
                  <a:gd name="connsiteX11" fmla="*/ 472407 w 554505"/>
                  <a:gd name="connsiteY11" fmla="*/ 263681 h 644509"/>
                  <a:gd name="connsiteX12" fmla="*/ 547202 w 554505"/>
                  <a:gd name="connsiteY12" fmla="*/ 486725 h 644509"/>
                  <a:gd name="connsiteX13" fmla="*/ 531925 w 554505"/>
                  <a:gd name="connsiteY13" fmla="*/ 527033 h 644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505" h="644509">
                    <a:moveTo>
                      <a:pt x="531925" y="527033"/>
                    </a:moveTo>
                    <a:cubicBezTo>
                      <a:pt x="487659" y="615568"/>
                      <a:pt x="385900" y="663822"/>
                      <a:pt x="286564" y="637205"/>
                    </a:cubicBezTo>
                    <a:cubicBezTo>
                      <a:pt x="191042" y="619932"/>
                      <a:pt x="196041" y="580953"/>
                      <a:pt x="0" y="585385"/>
                    </a:cubicBezTo>
                    <a:lnTo>
                      <a:pt x="91686" y="144353"/>
                    </a:lnTo>
                    <a:cubicBezTo>
                      <a:pt x="132938" y="122195"/>
                      <a:pt x="183777" y="135817"/>
                      <a:pt x="237013" y="158385"/>
                    </a:cubicBezTo>
                    <a:lnTo>
                      <a:pt x="245917" y="162488"/>
                    </a:lnTo>
                    <a:lnTo>
                      <a:pt x="245918" y="96493"/>
                    </a:lnTo>
                    <a:cubicBezTo>
                      <a:pt x="245918" y="43201"/>
                      <a:pt x="289119" y="0"/>
                      <a:pt x="342411" y="0"/>
                    </a:cubicBezTo>
                    <a:lnTo>
                      <a:pt x="375859" y="0"/>
                    </a:lnTo>
                    <a:cubicBezTo>
                      <a:pt x="429151" y="0"/>
                      <a:pt x="472352" y="43201"/>
                      <a:pt x="472352" y="96493"/>
                    </a:cubicBezTo>
                    <a:lnTo>
                      <a:pt x="472352" y="263654"/>
                    </a:lnTo>
                    <a:lnTo>
                      <a:pt x="472407" y="263681"/>
                    </a:lnTo>
                    <a:cubicBezTo>
                      <a:pt x="537823" y="314655"/>
                      <a:pt x="570016" y="401581"/>
                      <a:pt x="547202" y="486725"/>
                    </a:cubicBezTo>
                    <a:cubicBezTo>
                      <a:pt x="543399" y="500916"/>
                      <a:pt x="538249" y="514386"/>
                      <a:pt x="531925" y="52703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A9B6EA18-14C5-49EB-A08B-947CEDD2FDCE}"/>
                  </a:ext>
                </a:extLst>
              </p:cNvPr>
              <p:cNvGrpSpPr/>
              <p:nvPr/>
            </p:nvGrpSpPr>
            <p:grpSpPr>
              <a:xfrm rot="20700000">
                <a:off x="4536735" y="4393382"/>
                <a:ext cx="912020" cy="894733"/>
                <a:chOff x="4040981" y="4411527"/>
                <a:chExt cx="912020" cy="894733"/>
              </a:xfrm>
            </p:grpSpPr>
            <p:sp>
              <p:nvSpPr>
                <p:cNvPr id="114" name="楕円 95">
                  <a:extLst>
                    <a:ext uri="{FF2B5EF4-FFF2-40B4-BE49-F238E27FC236}">
                      <a16:creationId xmlns:a16="http://schemas.microsoft.com/office/drawing/2014/main" id="{1DC6E845-8656-4DE7-9B6A-6EF8734AC491}"/>
                    </a:ext>
                  </a:extLst>
                </p:cNvPr>
                <p:cNvSpPr/>
                <p:nvPr/>
              </p:nvSpPr>
              <p:spPr>
                <a:xfrm>
                  <a:off x="4040981" y="4870194"/>
                  <a:ext cx="100566" cy="138346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A01A3F1D-EF51-4B1B-9201-55839B614E4E}"/>
                    </a:ext>
                  </a:extLst>
                </p:cNvPr>
                <p:cNvSpPr/>
                <p:nvPr/>
              </p:nvSpPr>
              <p:spPr>
                <a:xfrm>
                  <a:off x="4081621" y="4427931"/>
                  <a:ext cx="847751" cy="878329"/>
                </a:xfrm>
                <a:custGeom>
                  <a:avLst/>
                  <a:gdLst>
                    <a:gd name="connsiteX0" fmla="*/ 505664 w 841698"/>
                    <a:gd name="connsiteY0" fmla="*/ 9040 h 889952"/>
                    <a:gd name="connsiteX1" fmla="*/ 841698 w 841698"/>
                    <a:gd name="connsiteY1" fmla="*/ 444976 h 889952"/>
                    <a:gd name="connsiteX2" fmla="*/ 420849 w 841698"/>
                    <a:gd name="connsiteY2" fmla="*/ 889952 h 889952"/>
                    <a:gd name="connsiteX3" fmla="*/ 123264 w 841698"/>
                    <a:gd name="connsiteY3" fmla="*/ 759622 h 889952"/>
                    <a:gd name="connsiteX4" fmla="*/ 108137 w 841698"/>
                    <a:gd name="connsiteY4" fmla="*/ 740236 h 889952"/>
                    <a:gd name="connsiteX5" fmla="*/ 114805 w 841698"/>
                    <a:gd name="connsiteY5" fmla="*/ 718599 h 889952"/>
                    <a:gd name="connsiteX6" fmla="*/ 122248 w 841698"/>
                    <a:gd name="connsiteY6" fmla="*/ 618371 h 889952"/>
                    <a:gd name="connsiteX7" fmla="*/ 44348 w 841698"/>
                    <a:gd name="connsiteY7" fmla="*/ 625457 h 889952"/>
                    <a:gd name="connsiteX8" fmla="*/ 37749 w 841698"/>
                    <a:gd name="connsiteY8" fmla="*/ 627290 h 889952"/>
                    <a:gd name="connsiteX9" fmla="*/ 33072 w 841698"/>
                    <a:gd name="connsiteY9" fmla="*/ 618181 h 889952"/>
                    <a:gd name="connsiteX10" fmla="*/ 0 w 841698"/>
                    <a:gd name="connsiteY10" fmla="*/ 444976 h 889952"/>
                    <a:gd name="connsiteX11" fmla="*/ 420849 w 841698"/>
                    <a:gd name="connsiteY11" fmla="*/ 0 h 889952"/>
                    <a:gd name="connsiteX12" fmla="*/ 505664 w 841698"/>
                    <a:gd name="connsiteY12" fmla="*/ 9040 h 889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1698" h="889952">
                      <a:moveTo>
                        <a:pt x="505664" y="9040"/>
                      </a:moveTo>
                      <a:cubicBezTo>
                        <a:pt x="697438" y="50533"/>
                        <a:pt x="841698" y="229942"/>
                        <a:pt x="841698" y="444976"/>
                      </a:cubicBezTo>
                      <a:cubicBezTo>
                        <a:pt x="841698" y="690729"/>
                        <a:pt x="653277" y="889952"/>
                        <a:pt x="420849" y="889952"/>
                      </a:cubicBezTo>
                      <a:cubicBezTo>
                        <a:pt x="304635" y="889952"/>
                        <a:pt x="199423" y="840146"/>
                        <a:pt x="123264" y="759622"/>
                      </a:cubicBezTo>
                      <a:lnTo>
                        <a:pt x="108137" y="740236"/>
                      </a:lnTo>
                      <a:lnTo>
                        <a:pt x="114805" y="718599"/>
                      </a:lnTo>
                      <a:cubicBezTo>
                        <a:pt x="125164" y="673223"/>
                        <a:pt x="129678" y="626603"/>
                        <a:pt x="122248" y="618371"/>
                      </a:cubicBezTo>
                      <a:cubicBezTo>
                        <a:pt x="114818" y="610138"/>
                        <a:pt x="82549" y="615725"/>
                        <a:pt x="44348" y="625457"/>
                      </a:cubicBezTo>
                      <a:lnTo>
                        <a:pt x="37749" y="627290"/>
                      </a:lnTo>
                      <a:lnTo>
                        <a:pt x="33072" y="618181"/>
                      </a:lnTo>
                      <a:cubicBezTo>
                        <a:pt x="11776" y="564944"/>
                        <a:pt x="0" y="506414"/>
                        <a:pt x="0" y="444976"/>
                      </a:cubicBezTo>
                      <a:cubicBezTo>
                        <a:pt x="0" y="199223"/>
                        <a:pt x="188421" y="0"/>
                        <a:pt x="420849" y="0"/>
                      </a:cubicBezTo>
                      <a:cubicBezTo>
                        <a:pt x="449903" y="0"/>
                        <a:pt x="478268" y="3113"/>
                        <a:pt x="505664" y="904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EFA90B48-C631-47C8-A7A2-1455881A8A0B}"/>
                    </a:ext>
                  </a:extLst>
                </p:cNvPr>
                <p:cNvSpPr/>
                <p:nvPr/>
              </p:nvSpPr>
              <p:spPr>
                <a:xfrm rot="19800000">
                  <a:off x="4157903" y="4714909"/>
                  <a:ext cx="38276" cy="89729"/>
                </a:xfrm>
                <a:prstGeom prst="moon">
                  <a:avLst>
                    <a:gd name="adj" fmla="val 5646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062A323D-AFCD-4686-9783-5DF69E5F0CA0}"/>
                    </a:ext>
                  </a:extLst>
                </p:cNvPr>
                <p:cNvSpPr/>
                <p:nvPr/>
              </p:nvSpPr>
              <p:spPr>
                <a:xfrm>
                  <a:off x="4156986" y="4742663"/>
                  <a:ext cx="99701" cy="17468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CBCB82D7-536B-4624-B0B1-458AFC60C1FE}"/>
                    </a:ext>
                  </a:extLst>
                </p:cNvPr>
                <p:cNvSpPr/>
                <p:nvPr/>
              </p:nvSpPr>
              <p:spPr>
                <a:xfrm>
                  <a:off x="4231541" y="4411527"/>
                  <a:ext cx="721460" cy="712923"/>
                </a:xfrm>
                <a:custGeom>
                  <a:avLst/>
                  <a:gdLst>
                    <a:gd name="connsiteX0" fmla="*/ 285770 w 721460"/>
                    <a:gd name="connsiteY0" fmla="*/ 0 h 712923"/>
                    <a:gd name="connsiteX1" fmla="*/ 721460 w 721460"/>
                    <a:gd name="connsiteY1" fmla="*/ 458667 h 712923"/>
                    <a:gd name="connsiteX2" fmla="*/ 687222 w 721460"/>
                    <a:gd name="connsiteY2" fmla="*/ 637201 h 712923"/>
                    <a:gd name="connsiteX3" fmla="*/ 686501 w 721460"/>
                    <a:gd name="connsiteY3" fmla="*/ 638599 h 712923"/>
                    <a:gd name="connsiteX4" fmla="*/ 682673 w 721460"/>
                    <a:gd name="connsiteY4" fmla="*/ 643327 h 712923"/>
                    <a:gd name="connsiteX5" fmla="*/ 598258 w 721460"/>
                    <a:gd name="connsiteY5" fmla="*/ 674749 h 712923"/>
                    <a:gd name="connsiteX6" fmla="*/ 322534 w 721460"/>
                    <a:gd name="connsiteY6" fmla="*/ 712923 h 712923"/>
                    <a:gd name="connsiteX7" fmla="*/ 319747 w 721460"/>
                    <a:gd name="connsiteY7" fmla="*/ 712731 h 712923"/>
                    <a:gd name="connsiteX8" fmla="*/ 325635 w 721460"/>
                    <a:gd name="connsiteY8" fmla="*/ 699837 h 712923"/>
                    <a:gd name="connsiteX9" fmla="*/ 345222 w 721460"/>
                    <a:gd name="connsiteY9" fmla="*/ 563442 h 712923"/>
                    <a:gd name="connsiteX10" fmla="*/ 79122 w 721460"/>
                    <a:gd name="connsiteY10" fmla="*/ 140820 h 712923"/>
                    <a:gd name="connsiteX11" fmla="*/ 0 w 721460"/>
                    <a:gd name="connsiteY11" fmla="*/ 114963 h 712923"/>
                    <a:gd name="connsiteX12" fmla="*/ 42172 w 721460"/>
                    <a:gd name="connsiteY12" fmla="*/ 78333 h 712923"/>
                    <a:gd name="connsiteX13" fmla="*/ 285770 w 721460"/>
                    <a:gd name="connsiteY13" fmla="*/ 0 h 71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21460" h="712923">
                      <a:moveTo>
                        <a:pt x="285770" y="0"/>
                      </a:moveTo>
                      <a:cubicBezTo>
                        <a:pt x="526395" y="0"/>
                        <a:pt x="721460" y="205352"/>
                        <a:pt x="721460" y="458667"/>
                      </a:cubicBezTo>
                      <a:cubicBezTo>
                        <a:pt x="721460" y="521996"/>
                        <a:pt x="709269" y="582327"/>
                        <a:pt x="687222" y="637201"/>
                      </a:cubicBezTo>
                      <a:lnTo>
                        <a:pt x="686501" y="638599"/>
                      </a:lnTo>
                      <a:lnTo>
                        <a:pt x="682673" y="643327"/>
                      </a:lnTo>
                      <a:lnTo>
                        <a:pt x="598258" y="674749"/>
                      </a:lnTo>
                      <a:cubicBezTo>
                        <a:pt x="513512" y="699330"/>
                        <a:pt x="420338" y="712923"/>
                        <a:pt x="322534" y="712923"/>
                      </a:cubicBezTo>
                      <a:lnTo>
                        <a:pt x="319747" y="712731"/>
                      </a:lnTo>
                      <a:lnTo>
                        <a:pt x="325635" y="699837"/>
                      </a:lnTo>
                      <a:cubicBezTo>
                        <a:pt x="338364" y="656750"/>
                        <a:pt x="345222" y="610939"/>
                        <a:pt x="345222" y="563442"/>
                      </a:cubicBezTo>
                      <a:cubicBezTo>
                        <a:pt x="345222" y="373456"/>
                        <a:pt x="235498" y="210449"/>
                        <a:pt x="79122" y="140820"/>
                      </a:cubicBezTo>
                      <a:lnTo>
                        <a:pt x="0" y="114963"/>
                      </a:lnTo>
                      <a:lnTo>
                        <a:pt x="42172" y="78333"/>
                      </a:lnTo>
                      <a:cubicBezTo>
                        <a:pt x="111708" y="28878"/>
                        <a:pt x="195536" y="0"/>
                        <a:pt x="28577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608CFA85-27BE-40B9-9A41-2186F339A8FA}"/>
                    </a:ext>
                  </a:extLst>
                </p:cNvPr>
                <p:cNvGrpSpPr/>
                <p:nvPr/>
              </p:nvGrpSpPr>
              <p:grpSpPr>
                <a:xfrm>
                  <a:off x="4529396" y="4783579"/>
                  <a:ext cx="180876" cy="246020"/>
                  <a:chOff x="2152749" y="4740719"/>
                  <a:chExt cx="219533" cy="288880"/>
                </a:xfrm>
              </p:grpSpPr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935DA160-4FD0-41A2-BAA1-6CCA34689027}"/>
                      </a:ext>
                    </a:extLst>
                  </p:cNvPr>
                  <p:cNvSpPr/>
                  <p:nvPr/>
                </p:nvSpPr>
                <p:spPr>
                  <a:xfrm>
                    <a:off x="2152749" y="4740719"/>
                    <a:ext cx="219533" cy="288880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B5F49908-6486-4C71-B17A-A67F8F24BB00}"/>
                      </a:ext>
                    </a:extLst>
                  </p:cNvPr>
                  <p:cNvSpPr/>
                  <p:nvPr/>
                </p:nvSpPr>
                <p:spPr>
                  <a:xfrm>
                    <a:off x="2171489" y="4783578"/>
                    <a:ext cx="137027" cy="207692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FED03C77-AD4E-4FC6-B2EE-67A7B140824F}"/>
                    </a:ext>
                  </a:extLst>
                </p:cNvPr>
                <p:cNvSpPr/>
                <p:nvPr/>
              </p:nvSpPr>
              <p:spPr>
                <a:xfrm rot="5400000">
                  <a:off x="4251045" y="4555178"/>
                  <a:ext cx="31416" cy="124135"/>
                </a:xfrm>
                <a:prstGeom prst="moon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005AC199-AE4B-4F8D-90A2-AA2690461AE1}"/>
                    </a:ext>
                  </a:extLst>
                </p:cNvPr>
                <p:cNvSpPr/>
                <p:nvPr/>
              </p:nvSpPr>
              <p:spPr>
                <a:xfrm>
                  <a:off x="4342323" y="4929422"/>
                  <a:ext cx="118867" cy="67866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7DC78E01-DE2F-4F2F-BF1E-FA1C62EBF862}"/>
                  </a:ext>
                </a:extLst>
              </p:cNvPr>
              <p:cNvSpPr/>
              <p:nvPr/>
            </p:nvSpPr>
            <p:spPr>
              <a:xfrm rot="18000000">
                <a:off x="4558712" y="4435979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5E353C43-97B7-4852-BAA1-C8984A3F9183}"/>
                  </a:ext>
                </a:extLst>
              </p:cNvPr>
              <p:cNvSpPr/>
              <p:nvPr/>
            </p:nvSpPr>
            <p:spPr>
              <a:xfrm rot="20700000">
                <a:off x="4664210" y="485089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F6F2A34-AB1F-46AE-8EC7-9884EC0F7BBD}"/>
                </a:ext>
              </a:extLst>
            </p:cNvPr>
            <p:cNvGrpSpPr/>
            <p:nvPr/>
          </p:nvGrpSpPr>
          <p:grpSpPr>
            <a:xfrm>
              <a:off x="3967563" y="5870866"/>
              <a:ext cx="855073" cy="374760"/>
              <a:chOff x="3967563" y="5391443"/>
              <a:chExt cx="855073" cy="374760"/>
            </a:xfrm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C029EDC2-E82D-4060-8A15-C3EF8A0A626C}"/>
                  </a:ext>
                </a:extLst>
              </p:cNvPr>
              <p:cNvSpPr/>
              <p:nvPr/>
            </p:nvSpPr>
            <p:spPr>
              <a:xfrm>
                <a:off x="3967563" y="5391443"/>
                <a:ext cx="374760" cy="374760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D0B15BB-86AC-4845-91C4-A12FE03EEA91}"/>
                  </a:ext>
                </a:extLst>
              </p:cNvPr>
              <p:cNvSpPr/>
              <p:nvPr/>
            </p:nvSpPr>
            <p:spPr>
              <a:xfrm>
                <a:off x="4377050" y="5393705"/>
                <a:ext cx="445586" cy="182488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FF10F61F-8960-4183-A4E3-0822B4D66124}"/>
                  </a:ext>
                </a:extLst>
              </p:cNvPr>
              <p:cNvSpPr/>
              <p:nvPr/>
            </p:nvSpPr>
            <p:spPr>
              <a:xfrm>
                <a:off x="4169384" y="5441563"/>
                <a:ext cx="70604" cy="706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8ECF946E-A6E0-42ED-8713-1F2C55CA80D6}"/>
                  </a:ext>
                </a:extLst>
              </p:cNvPr>
              <p:cNvSpPr/>
              <p:nvPr/>
            </p:nvSpPr>
            <p:spPr>
              <a:xfrm>
                <a:off x="4031747" y="5501720"/>
                <a:ext cx="70604" cy="706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510B697-8DDC-4FDD-A091-B224C515E502}"/>
                  </a:ext>
                </a:extLst>
              </p:cNvPr>
              <p:cNvSpPr/>
              <p:nvPr/>
            </p:nvSpPr>
            <p:spPr>
              <a:xfrm>
                <a:off x="4224000" y="5559672"/>
                <a:ext cx="70604" cy="706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4C0C2C31-9029-459F-B143-BDC38C251119}"/>
                  </a:ext>
                </a:extLst>
              </p:cNvPr>
              <p:cNvSpPr/>
              <p:nvPr/>
            </p:nvSpPr>
            <p:spPr>
              <a:xfrm>
                <a:off x="4109700" y="5619204"/>
                <a:ext cx="70604" cy="706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3F2CA964-D81B-4B7D-AFC9-B846C00E1B66}"/>
              </a:ext>
            </a:extLst>
          </p:cNvPr>
          <p:cNvGrpSpPr/>
          <p:nvPr/>
        </p:nvGrpSpPr>
        <p:grpSpPr>
          <a:xfrm>
            <a:off x="6960488" y="4312562"/>
            <a:ext cx="2042809" cy="1890724"/>
            <a:chOff x="6960488" y="4312562"/>
            <a:chExt cx="2042809" cy="1890724"/>
          </a:xfrm>
        </p:grpSpPr>
        <p:sp>
          <p:nvSpPr>
            <p:cNvPr id="125" name="楕円 60">
              <a:extLst>
                <a:ext uri="{FF2B5EF4-FFF2-40B4-BE49-F238E27FC236}">
                  <a16:creationId xmlns:a16="http://schemas.microsoft.com/office/drawing/2014/main" id="{04C8DDCD-472E-41BA-AE01-2FCE4BF411FB}"/>
                </a:ext>
              </a:extLst>
            </p:cNvPr>
            <p:cNvSpPr/>
            <p:nvPr/>
          </p:nvSpPr>
          <p:spPr>
            <a:xfrm rot="19800000">
              <a:off x="8726658" y="6064617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11F288A9-6BEB-4773-B283-45F2924ADB2F}"/>
                </a:ext>
              </a:extLst>
            </p:cNvPr>
            <p:cNvSpPr/>
            <p:nvPr/>
          </p:nvSpPr>
          <p:spPr>
            <a:xfrm rot="16200000">
              <a:off x="7766213" y="5225942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4E1BA651-02FB-4298-BC31-0577540EC5FC}"/>
                </a:ext>
              </a:extLst>
            </p:cNvPr>
            <p:cNvSpPr/>
            <p:nvPr/>
          </p:nvSpPr>
          <p:spPr>
            <a:xfrm rot="16200000">
              <a:off x="8129157" y="5153815"/>
              <a:ext cx="226434" cy="452082"/>
            </a:xfrm>
            <a:prstGeom prst="round2SameRect">
              <a:avLst>
                <a:gd name="adj1" fmla="val 42614"/>
                <a:gd name="adj2" fmla="val 0"/>
              </a:avLst>
            </a:prstGeom>
            <a:solidFill>
              <a:srgbClr val="FF3399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AC34E37D-8547-4074-9FE2-CB1657385816}"/>
                </a:ext>
              </a:extLst>
            </p:cNvPr>
            <p:cNvSpPr/>
            <p:nvPr/>
          </p:nvSpPr>
          <p:spPr>
            <a:xfrm rot="14400000">
              <a:off x="7857345" y="5497308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60">
              <a:extLst>
                <a:ext uri="{FF2B5EF4-FFF2-40B4-BE49-F238E27FC236}">
                  <a16:creationId xmlns:a16="http://schemas.microsoft.com/office/drawing/2014/main" id="{DE3A04B9-E9E9-42B2-A9EF-C413C09B3A93}"/>
                </a:ext>
              </a:extLst>
            </p:cNvPr>
            <p:cNvSpPr/>
            <p:nvPr/>
          </p:nvSpPr>
          <p:spPr>
            <a:xfrm rot="1800000">
              <a:off x="8129735" y="6052326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1204DAFA-EF7E-4843-9188-AD749FAC39FA}"/>
                </a:ext>
              </a:extLst>
            </p:cNvPr>
            <p:cNvSpPr/>
            <p:nvPr/>
          </p:nvSpPr>
          <p:spPr>
            <a:xfrm>
              <a:off x="8299411" y="5519908"/>
              <a:ext cx="640767" cy="637213"/>
            </a:xfrm>
            <a:custGeom>
              <a:avLst/>
              <a:gdLst>
                <a:gd name="connsiteX0" fmla="*/ 299465 w 640767"/>
                <a:gd name="connsiteY0" fmla="*/ 513 h 637213"/>
                <a:gd name="connsiteX1" fmla="*/ 480733 w 640767"/>
                <a:gd name="connsiteY1" fmla="*/ 84953 h 637213"/>
                <a:gd name="connsiteX2" fmla="*/ 552898 w 640767"/>
                <a:gd name="connsiteY2" fmla="*/ 359029 h 637213"/>
                <a:gd name="connsiteX3" fmla="*/ 550762 w 640767"/>
                <a:gd name="connsiteY3" fmla="*/ 363495 h 637213"/>
                <a:gd name="connsiteX4" fmla="*/ 615132 w 640767"/>
                <a:gd name="connsiteY4" fmla="*/ 427865 h 637213"/>
                <a:gd name="connsiteX5" fmla="*/ 615132 w 640767"/>
                <a:gd name="connsiteY5" fmla="*/ 551641 h 637213"/>
                <a:gd name="connsiteX6" fmla="*/ 593678 w 640767"/>
                <a:gd name="connsiteY6" fmla="*/ 573095 h 637213"/>
                <a:gd name="connsiteX7" fmla="*/ 469902 w 640767"/>
                <a:gd name="connsiteY7" fmla="*/ 573095 h 637213"/>
                <a:gd name="connsiteX8" fmla="*/ 392120 w 640767"/>
                <a:gd name="connsiteY8" fmla="*/ 495313 h 637213"/>
                <a:gd name="connsiteX9" fmla="*/ 378816 w 640767"/>
                <a:gd name="connsiteY9" fmla="*/ 498464 h 637213"/>
                <a:gd name="connsiteX10" fmla="*/ 319412 w 640767"/>
                <a:gd name="connsiteY10" fmla="*/ 498933 h 637213"/>
                <a:gd name="connsiteX11" fmla="*/ 289075 w 640767"/>
                <a:gd name="connsiteY11" fmla="*/ 491937 h 637213"/>
                <a:gd name="connsiteX12" fmla="*/ 169182 w 640767"/>
                <a:gd name="connsiteY12" fmla="*/ 611830 h 637213"/>
                <a:gd name="connsiteX13" fmla="*/ 46625 w 640767"/>
                <a:gd name="connsiteY13" fmla="*/ 611830 h 637213"/>
                <a:gd name="connsiteX14" fmla="*/ 25382 w 640767"/>
                <a:gd name="connsiteY14" fmla="*/ 590588 h 637213"/>
                <a:gd name="connsiteX15" fmla="*/ 25382 w 640767"/>
                <a:gd name="connsiteY15" fmla="*/ 468031 h 637213"/>
                <a:gd name="connsiteX16" fmla="*/ 117211 w 640767"/>
                <a:gd name="connsiteY16" fmla="*/ 376203 h 637213"/>
                <a:gd name="connsiteX17" fmla="*/ 115636 w 640767"/>
                <a:gd name="connsiteY17" fmla="*/ 374321 h 637213"/>
                <a:gd name="connsiteX18" fmla="*/ 127553 w 640767"/>
                <a:gd name="connsiteY18" fmla="*/ 62364 h 637213"/>
                <a:gd name="connsiteX19" fmla="*/ 299465 w 640767"/>
                <a:gd name="connsiteY19" fmla="*/ 513 h 63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40767" h="637213">
                  <a:moveTo>
                    <a:pt x="299465" y="513"/>
                  </a:moveTo>
                  <a:cubicBezTo>
                    <a:pt x="363378" y="4601"/>
                    <a:pt x="428851" y="33071"/>
                    <a:pt x="480733" y="84953"/>
                  </a:cubicBezTo>
                  <a:cubicBezTo>
                    <a:pt x="558557" y="162778"/>
                    <a:pt x="583703" y="271179"/>
                    <a:pt x="552898" y="359029"/>
                  </a:cubicBezTo>
                  <a:lnTo>
                    <a:pt x="550762" y="363495"/>
                  </a:lnTo>
                  <a:lnTo>
                    <a:pt x="615132" y="427865"/>
                  </a:lnTo>
                  <a:cubicBezTo>
                    <a:pt x="649312" y="462045"/>
                    <a:pt x="649312" y="517461"/>
                    <a:pt x="615132" y="551641"/>
                  </a:cubicBezTo>
                  <a:lnTo>
                    <a:pt x="593678" y="573095"/>
                  </a:lnTo>
                  <a:cubicBezTo>
                    <a:pt x="559498" y="607275"/>
                    <a:pt x="504082" y="607275"/>
                    <a:pt x="469902" y="573095"/>
                  </a:cubicBezTo>
                  <a:lnTo>
                    <a:pt x="392120" y="495313"/>
                  </a:lnTo>
                  <a:lnTo>
                    <a:pt x="378816" y="498464"/>
                  </a:lnTo>
                  <a:cubicBezTo>
                    <a:pt x="359383" y="501016"/>
                    <a:pt x="339427" y="501162"/>
                    <a:pt x="319412" y="498933"/>
                  </a:cubicBezTo>
                  <a:lnTo>
                    <a:pt x="289075" y="491937"/>
                  </a:lnTo>
                  <a:lnTo>
                    <a:pt x="169182" y="611830"/>
                  </a:lnTo>
                  <a:cubicBezTo>
                    <a:pt x="135338" y="645674"/>
                    <a:pt x="80468" y="645674"/>
                    <a:pt x="46625" y="611830"/>
                  </a:cubicBezTo>
                  <a:lnTo>
                    <a:pt x="25382" y="590588"/>
                  </a:lnTo>
                  <a:cubicBezTo>
                    <a:pt x="-8461" y="556745"/>
                    <a:pt x="-8461" y="501875"/>
                    <a:pt x="25382" y="468031"/>
                  </a:cubicBezTo>
                  <a:lnTo>
                    <a:pt x="117211" y="376203"/>
                  </a:lnTo>
                  <a:lnTo>
                    <a:pt x="115636" y="374321"/>
                  </a:lnTo>
                  <a:cubicBezTo>
                    <a:pt x="45433" y="273292"/>
                    <a:pt x="47674" y="142243"/>
                    <a:pt x="127553" y="62364"/>
                  </a:cubicBezTo>
                  <a:cubicBezTo>
                    <a:pt x="173199" y="16719"/>
                    <a:pt x="235552" y="-3575"/>
                    <a:pt x="299465" y="513"/>
                  </a:cubicBezTo>
                  <a:close/>
                </a:path>
              </a:pathLst>
            </a:cu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33CE2797-7CB9-4379-B655-FB895A0B554B}"/>
                </a:ext>
              </a:extLst>
            </p:cNvPr>
            <p:cNvSpPr/>
            <p:nvPr/>
          </p:nvSpPr>
          <p:spPr>
            <a:xfrm rot="14400000">
              <a:off x="8145640" y="5182204"/>
              <a:ext cx="554505" cy="644509"/>
            </a:xfrm>
            <a:custGeom>
              <a:avLst/>
              <a:gdLst>
                <a:gd name="connsiteX0" fmla="*/ 531925 w 554505"/>
                <a:gd name="connsiteY0" fmla="*/ 527033 h 644509"/>
                <a:gd name="connsiteX1" fmla="*/ 286564 w 554505"/>
                <a:gd name="connsiteY1" fmla="*/ 637205 h 644509"/>
                <a:gd name="connsiteX2" fmla="*/ 0 w 554505"/>
                <a:gd name="connsiteY2" fmla="*/ 585385 h 644509"/>
                <a:gd name="connsiteX3" fmla="*/ 91686 w 554505"/>
                <a:gd name="connsiteY3" fmla="*/ 144353 h 644509"/>
                <a:gd name="connsiteX4" fmla="*/ 237013 w 554505"/>
                <a:gd name="connsiteY4" fmla="*/ 158385 h 644509"/>
                <a:gd name="connsiteX5" fmla="*/ 245917 w 554505"/>
                <a:gd name="connsiteY5" fmla="*/ 162488 h 644509"/>
                <a:gd name="connsiteX6" fmla="*/ 245918 w 554505"/>
                <a:gd name="connsiteY6" fmla="*/ 96493 h 644509"/>
                <a:gd name="connsiteX7" fmla="*/ 342411 w 554505"/>
                <a:gd name="connsiteY7" fmla="*/ 0 h 644509"/>
                <a:gd name="connsiteX8" fmla="*/ 375859 w 554505"/>
                <a:gd name="connsiteY8" fmla="*/ 0 h 644509"/>
                <a:gd name="connsiteX9" fmla="*/ 472352 w 554505"/>
                <a:gd name="connsiteY9" fmla="*/ 96493 h 644509"/>
                <a:gd name="connsiteX10" fmla="*/ 472352 w 554505"/>
                <a:gd name="connsiteY10" fmla="*/ 263654 h 644509"/>
                <a:gd name="connsiteX11" fmla="*/ 472407 w 554505"/>
                <a:gd name="connsiteY11" fmla="*/ 263681 h 644509"/>
                <a:gd name="connsiteX12" fmla="*/ 547202 w 554505"/>
                <a:gd name="connsiteY12" fmla="*/ 486725 h 644509"/>
                <a:gd name="connsiteX13" fmla="*/ 531925 w 554505"/>
                <a:gd name="connsiteY13" fmla="*/ 527033 h 644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505" h="644509">
                  <a:moveTo>
                    <a:pt x="531925" y="527033"/>
                  </a:moveTo>
                  <a:cubicBezTo>
                    <a:pt x="487659" y="615568"/>
                    <a:pt x="385900" y="663822"/>
                    <a:pt x="286564" y="637205"/>
                  </a:cubicBezTo>
                  <a:cubicBezTo>
                    <a:pt x="191042" y="619932"/>
                    <a:pt x="196041" y="580953"/>
                    <a:pt x="0" y="585385"/>
                  </a:cubicBezTo>
                  <a:lnTo>
                    <a:pt x="91686" y="144353"/>
                  </a:lnTo>
                  <a:cubicBezTo>
                    <a:pt x="132938" y="122195"/>
                    <a:pt x="183777" y="135817"/>
                    <a:pt x="237013" y="158385"/>
                  </a:cubicBezTo>
                  <a:lnTo>
                    <a:pt x="245917" y="162488"/>
                  </a:lnTo>
                  <a:lnTo>
                    <a:pt x="245918" y="96493"/>
                  </a:lnTo>
                  <a:cubicBezTo>
                    <a:pt x="245918" y="43201"/>
                    <a:pt x="289119" y="0"/>
                    <a:pt x="342411" y="0"/>
                  </a:cubicBezTo>
                  <a:lnTo>
                    <a:pt x="375859" y="0"/>
                  </a:lnTo>
                  <a:cubicBezTo>
                    <a:pt x="429151" y="0"/>
                    <a:pt x="472352" y="43201"/>
                    <a:pt x="472352" y="96493"/>
                  </a:cubicBezTo>
                  <a:lnTo>
                    <a:pt x="472352" y="263654"/>
                  </a:lnTo>
                  <a:lnTo>
                    <a:pt x="472407" y="263681"/>
                  </a:lnTo>
                  <a:cubicBezTo>
                    <a:pt x="537823" y="314655"/>
                    <a:pt x="570016" y="401581"/>
                    <a:pt x="547202" y="486725"/>
                  </a:cubicBezTo>
                  <a:cubicBezTo>
                    <a:pt x="543399" y="500916"/>
                    <a:pt x="538249" y="514386"/>
                    <a:pt x="531925" y="527033"/>
                  </a:cubicBezTo>
                  <a:close/>
                </a:path>
              </a:pathLst>
            </a:custGeom>
            <a:solidFill>
              <a:srgbClr val="FF99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875F89CF-A5C9-4A71-BD3E-D3DD477EA0A1}"/>
                </a:ext>
              </a:extLst>
            </p:cNvPr>
            <p:cNvGrpSpPr/>
            <p:nvPr/>
          </p:nvGrpSpPr>
          <p:grpSpPr>
            <a:xfrm rot="1800000">
              <a:off x="7866953" y="4393382"/>
              <a:ext cx="937932" cy="894733"/>
              <a:chOff x="7811401" y="4393382"/>
              <a:chExt cx="937932" cy="894733"/>
            </a:xfrm>
          </p:grpSpPr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6DF0DF17-D120-473B-8C81-B8C3D7BD7C23}"/>
                  </a:ext>
                </a:extLst>
              </p:cNvPr>
              <p:cNvSpPr/>
              <p:nvPr/>
            </p:nvSpPr>
            <p:spPr>
              <a:xfrm rot="20700000">
                <a:off x="7883833" y="4397689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75525CEC-7FD9-4803-91D2-325CCE5A4DA5}"/>
                  </a:ext>
                </a:extLst>
              </p:cNvPr>
              <p:cNvGrpSpPr/>
              <p:nvPr/>
            </p:nvGrpSpPr>
            <p:grpSpPr>
              <a:xfrm rot="20700000">
                <a:off x="7837313" y="4393382"/>
                <a:ext cx="912020" cy="894733"/>
                <a:chOff x="4040981" y="4411527"/>
                <a:chExt cx="912020" cy="894733"/>
              </a:xfrm>
            </p:grpSpPr>
            <p:sp>
              <p:nvSpPr>
                <p:cNvPr id="151" name="楕円 95">
                  <a:extLst>
                    <a:ext uri="{FF2B5EF4-FFF2-40B4-BE49-F238E27FC236}">
                      <a16:creationId xmlns:a16="http://schemas.microsoft.com/office/drawing/2014/main" id="{3CE2F486-08F3-4407-BBEE-8E21962FA1D4}"/>
                    </a:ext>
                  </a:extLst>
                </p:cNvPr>
                <p:cNvSpPr/>
                <p:nvPr/>
              </p:nvSpPr>
              <p:spPr>
                <a:xfrm>
                  <a:off x="4040981" y="4870194"/>
                  <a:ext cx="100566" cy="138346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B0360562-F85F-4F8D-AAA7-94DBC126F4EB}"/>
                    </a:ext>
                  </a:extLst>
                </p:cNvPr>
                <p:cNvSpPr/>
                <p:nvPr/>
              </p:nvSpPr>
              <p:spPr>
                <a:xfrm>
                  <a:off x="4081621" y="4427931"/>
                  <a:ext cx="847751" cy="878329"/>
                </a:xfrm>
                <a:custGeom>
                  <a:avLst/>
                  <a:gdLst>
                    <a:gd name="connsiteX0" fmla="*/ 505664 w 841698"/>
                    <a:gd name="connsiteY0" fmla="*/ 9040 h 889952"/>
                    <a:gd name="connsiteX1" fmla="*/ 841698 w 841698"/>
                    <a:gd name="connsiteY1" fmla="*/ 444976 h 889952"/>
                    <a:gd name="connsiteX2" fmla="*/ 420849 w 841698"/>
                    <a:gd name="connsiteY2" fmla="*/ 889952 h 889952"/>
                    <a:gd name="connsiteX3" fmla="*/ 123264 w 841698"/>
                    <a:gd name="connsiteY3" fmla="*/ 759622 h 889952"/>
                    <a:gd name="connsiteX4" fmla="*/ 108137 w 841698"/>
                    <a:gd name="connsiteY4" fmla="*/ 740236 h 889952"/>
                    <a:gd name="connsiteX5" fmla="*/ 114805 w 841698"/>
                    <a:gd name="connsiteY5" fmla="*/ 718599 h 889952"/>
                    <a:gd name="connsiteX6" fmla="*/ 122248 w 841698"/>
                    <a:gd name="connsiteY6" fmla="*/ 618371 h 889952"/>
                    <a:gd name="connsiteX7" fmla="*/ 44348 w 841698"/>
                    <a:gd name="connsiteY7" fmla="*/ 625457 h 889952"/>
                    <a:gd name="connsiteX8" fmla="*/ 37749 w 841698"/>
                    <a:gd name="connsiteY8" fmla="*/ 627290 h 889952"/>
                    <a:gd name="connsiteX9" fmla="*/ 33072 w 841698"/>
                    <a:gd name="connsiteY9" fmla="*/ 618181 h 889952"/>
                    <a:gd name="connsiteX10" fmla="*/ 0 w 841698"/>
                    <a:gd name="connsiteY10" fmla="*/ 444976 h 889952"/>
                    <a:gd name="connsiteX11" fmla="*/ 420849 w 841698"/>
                    <a:gd name="connsiteY11" fmla="*/ 0 h 889952"/>
                    <a:gd name="connsiteX12" fmla="*/ 505664 w 841698"/>
                    <a:gd name="connsiteY12" fmla="*/ 9040 h 889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1698" h="889952">
                      <a:moveTo>
                        <a:pt x="505664" y="9040"/>
                      </a:moveTo>
                      <a:cubicBezTo>
                        <a:pt x="697438" y="50533"/>
                        <a:pt x="841698" y="229942"/>
                        <a:pt x="841698" y="444976"/>
                      </a:cubicBezTo>
                      <a:cubicBezTo>
                        <a:pt x="841698" y="690729"/>
                        <a:pt x="653277" y="889952"/>
                        <a:pt x="420849" y="889952"/>
                      </a:cubicBezTo>
                      <a:cubicBezTo>
                        <a:pt x="304635" y="889952"/>
                        <a:pt x="199423" y="840146"/>
                        <a:pt x="123264" y="759622"/>
                      </a:cubicBezTo>
                      <a:lnTo>
                        <a:pt x="108137" y="740236"/>
                      </a:lnTo>
                      <a:lnTo>
                        <a:pt x="114805" y="718599"/>
                      </a:lnTo>
                      <a:cubicBezTo>
                        <a:pt x="125164" y="673223"/>
                        <a:pt x="129678" y="626603"/>
                        <a:pt x="122248" y="618371"/>
                      </a:cubicBezTo>
                      <a:cubicBezTo>
                        <a:pt x="114818" y="610138"/>
                        <a:pt x="82549" y="615725"/>
                        <a:pt x="44348" y="625457"/>
                      </a:cubicBezTo>
                      <a:lnTo>
                        <a:pt x="37749" y="627290"/>
                      </a:lnTo>
                      <a:lnTo>
                        <a:pt x="33072" y="618181"/>
                      </a:lnTo>
                      <a:cubicBezTo>
                        <a:pt x="11776" y="564944"/>
                        <a:pt x="0" y="506414"/>
                        <a:pt x="0" y="444976"/>
                      </a:cubicBezTo>
                      <a:cubicBezTo>
                        <a:pt x="0" y="199223"/>
                        <a:pt x="188421" y="0"/>
                        <a:pt x="420849" y="0"/>
                      </a:cubicBezTo>
                      <a:cubicBezTo>
                        <a:pt x="449903" y="0"/>
                        <a:pt x="478268" y="3113"/>
                        <a:pt x="505664" y="904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EE742221-81B3-48F3-A89F-786C9F11073D}"/>
                    </a:ext>
                  </a:extLst>
                </p:cNvPr>
                <p:cNvSpPr/>
                <p:nvPr/>
              </p:nvSpPr>
              <p:spPr>
                <a:xfrm rot="19800000">
                  <a:off x="4157903" y="4714909"/>
                  <a:ext cx="38276" cy="89729"/>
                </a:xfrm>
                <a:prstGeom prst="moon">
                  <a:avLst>
                    <a:gd name="adj" fmla="val 5646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D82B74F1-69A4-4789-9CAA-B92E0A0A17AD}"/>
                    </a:ext>
                  </a:extLst>
                </p:cNvPr>
                <p:cNvSpPr/>
                <p:nvPr/>
              </p:nvSpPr>
              <p:spPr>
                <a:xfrm>
                  <a:off x="4156986" y="4742663"/>
                  <a:ext cx="99701" cy="17468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D010559C-67B5-48E8-A682-1FF67D516B46}"/>
                    </a:ext>
                  </a:extLst>
                </p:cNvPr>
                <p:cNvSpPr/>
                <p:nvPr/>
              </p:nvSpPr>
              <p:spPr>
                <a:xfrm>
                  <a:off x="4231541" y="4411527"/>
                  <a:ext cx="721460" cy="712923"/>
                </a:xfrm>
                <a:custGeom>
                  <a:avLst/>
                  <a:gdLst>
                    <a:gd name="connsiteX0" fmla="*/ 285770 w 721460"/>
                    <a:gd name="connsiteY0" fmla="*/ 0 h 712923"/>
                    <a:gd name="connsiteX1" fmla="*/ 721460 w 721460"/>
                    <a:gd name="connsiteY1" fmla="*/ 458667 h 712923"/>
                    <a:gd name="connsiteX2" fmla="*/ 687222 w 721460"/>
                    <a:gd name="connsiteY2" fmla="*/ 637201 h 712923"/>
                    <a:gd name="connsiteX3" fmla="*/ 686501 w 721460"/>
                    <a:gd name="connsiteY3" fmla="*/ 638599 h 712923"/>
                    <a:gd name="connsiteX4" fmla="*/ 682673 w 721460"/>
                    <a:gd name="connsiteY4" fmla="*/ 643327 h 712923"/>
                    <a:gd name="connsiteX5" fmla="*/ 598258 w 721460"/>
                    <a:gd name="connsiteY5" fmla="*/ 674749 h 712923"/>
                    <a:gd name="connsiteX6" fmla="*/ 322534 w 721460"/>
                    <a:gd name="connsiteY6" fmla="*/ 712923 h 712923"/>
                    <a:gd name="connsiteX7" fmla="*/ 319747 w 721460"/>
                    <a:gd name="connsiteY7" fmla="*/ 712731 h 712923"/>
                    <a:gd name="connsiteX8" fmla="*/ 325635 w 721460"/>
                    <a:gd name="connsiteY8" fmla="*/ 699837 h 712923"/>
                    <a:gd name="connsiteX9" fmla="*/ 345222 w 721460"/>
                    <a:gd name="connsiteY9" fmla="*/ 563442 h 712923"/>
                    <a:gd name="connsiteX10" fmla="*/ 79122 w 721460"/>
                    <a:gd name="connsiteY10" fmla="*/ 140820 h 712923"/>
                    <a:gd name="connsiteX11" fmla="*/ 0 w 721460"/>
                    <a:gd name="connsiteY11" fmla="*/ 114963 h 712923"/>
                    <a:gd name="connsiteX12" fmla="*/ 42172 w 721460"/>
                    <a:gd name="connsiteY12" fmla="*/ 78333 h 712923"/>
                    <a:gd name="connsiteX13" fmla="*/ 285770 w 721460"/>
                    <a:gd name="connsiteY13" fmla="*/ 0 h 71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21460" h="712923">
                      <a:moveTo>
                        <a:pt x="285770" y="0"/>
                      </a:moveTo>
                      <a:cubicBezTo>
                        <a:pt x="526395" y="0"/>
                        <a:pt x="721460" y="205352"/>
                        <a:pt x="721460" y="458667"/>
                      </a:cubicBezTo>
                      <a:cubicBezTo>
                        <a:pt x="721460" y="521996"/>
                        <a:pt x="709269" y="582327"/>
                        <a:pt x="687222" y="637201"/>
                      </a:cubicBezTo>
                      <a:lnTo>
                        <a:pt x="686501" y="638599"/>
                      </a:lnTo>
                      <a:lnTo>
                        <a:pt x="682673" y="643327"/>
                      </a:lnTo>
                      <a:lnTo>
                        <a:pt x="598258" y="674749"/>
                      </a:lnTo>
                      <a:cubicBezTo>
                        <a:pt x="513512" y="699330"/>
                        <a:pt x="420338" y="712923"/>
                        <a:pt x="322534" y="712923"/>
                      </a:cubicBezTo>
                      <a:lnTo>
                        <a:pt x="319747" y="712731"/>
                      </a:lnTo>
                      <a:lnTo>
                        <a:pt x="325635" y="699837"/>
                      </a:lnTo>
                      <a:cubicBezTo>
                        <a:pt x="338364" y="656750"/>
                        <a:pt x="345222" y="610939"/>
                        <a:pt x="345222" y="563442"/>
                      </a:cubicBezTo>
                      <a:cubicBezTo>
                        <a:pt x="345222" y="373456"/>
                        <a:pt x="235498" y="210449"/>
                        <a:pt x="79122" y="140820"/>
                      </a:cubicBezTo>
                      <a:lnTo>
                        <a:pt x="0" y="114963"/>
                      </a:lnTo>
                      <a:lnTo>
                        <a:pt x="42172" y="78333"/>
                      </a:lnTo>
                      <a:cubicBezTo>
                        <a:pt x="111708" y="28878"/>
                        <a:pt x="195536" y="0"/>
                        <a:pt x="28577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E38E5833-3151-4FD9-A48C-D449CDF2A9F8}"/>
                    </a:ext>
                  </a:extLst>
                </p:cNvPr>
                <p:cNvGrpSpPr/>
                <p:nvPr/>
              </p:nvGrpSpPr>
              <p:grpSpPr>
                <a:xfrm>
                  <a:off x="4529396" y="4783579"/>
                  <a:ext cx="180876" cy="246020"/>
                  <a:chOff x="2152749" y="4740719"/>
                  <a:chExt cx="219533" cy="288880"/>
                </a:xfrm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35C88172-BCEE-43EA-AE2D-3B28B91C8EB3}"/>
                      </a:ext>
                    </a:extLst>
                  </p:cNvPr>
                  <p:cNvSpPr/>
                  <p:nvPr/>
                </p:nvSpPr>
                <p:spPr>
                  <a:xfrm>
                    <a:off x="2152749" y="4740719"/>
                    <a:ext cx="219533" cy="288880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96B88BAC-3530-4B78-8B59-6E89656D5207}"/>
                      </a:ext>
                    </a:extLst>
                  </p:cNvPr>
                  <p:cNvSpPr/>
                  <p:nvPr/>
                </p:nvSpPr>
                <p:spPr>
                  <a:xfrm>
                    <a:off x="2171489" y="4783578"/>
                    <a:ext cx="137027" cy="207692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A063A757-0099-4D44-8BA8-1FA427341543}"/>
                    </a:ext>
                  </a:extLst>
                </p:cNvPr>
                <p:cNvSpPr/>
                <p:nvPr/>
              </p:nvSpPr>
              <p:spPr>
                <a:xfrm rot="5400000">
                  <a:off x="4251045" y="4555178"/>
                  <a:ext cx="31416" cy="124135"/>
                </a:xfrm>
                <a:prstGeom prst="moon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0E97BBFE-5483-4398-A201-0AA860583C12}"/>
                    </a:ext>
                  </a:extLst>
                </p:cNvPr>
                <p:cNvSpPr/>
                <p:nvPr/>
              </p:nvSpPr>
              <p:spPr>
                <a:xfrm>
                  <a:off x="4342323" y="4929422"/>
                  <a:ext cx="118867" cy="67866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4D34F9CF-83C1-40C8-94A7-E85C45E52902}"/>
                  </a:ext>
                </a:extLst>
              </p:cNvPr>
              <p:cNvSpPr/>
              <p:nvPr/>
            </p:nvSpPr>
            <p:spPr>
              <a:xfrm rot="18000000">
                <a:off x="7859290" y="4435979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08BF69F2-2C3E-4AD7-9BE2-735A77F209EA}"/>
                  </a:ext>
                </a:extLst>
              </p:cNvPr>
              <p:cNvSpPr/>
              <p:nvPr/>
            </p:nvSpPr>
            <p:spPr>
              <a:xfrm rot="20700000">
                <a:off x="7964788" y="485089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CAE27C2E-06CA-4863-A474-172486F92DE9}"/>
                </a:ext>
              </a:extLst>
            </p:cNvPr>
            <p:cNvGrpSpPr/>
            <p:nvPr/>
          </p:nvGrpSpPr>
          <p:grpSpPr>
            <a:xfrm>
              <a:off x="6960488" y="4312562"/>
              <a:ext cx="383408" cy="291748"/>
              <a:chOff x="3380749" y="4781515"/>
              <a:chExt cx="1010063" cy="768590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174E5C8F-CC00-4D21-BDD7-DCBF210CA3FA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6324C001-210B-498B-9905-CBC4DA201AA1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二等辺三角形 1033">
                  <a:extLst>
                    <a:ext uri="{FF2B5EF4-FFF2-40B4-BE49-F238E27FC236}">
                      <a16:creationId xmlns:a16="http://schemas.microsoft.com/office/drawing/2014/main" id="{4E495583-FB6D-4195-BA56-687E4874BD04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二等辺三角形 1033">
                  <a:extLst>
                    <a:ext uri="{FF2B5EF4-FFF2-40B4-BE49-F238E27FC236}">
                      <a16:creationId xmlns:a16="http://schemas.microsoft.com/office/drawing/2014/main" id="{5C3AE310-B9A8-4B79-9F3F-0F387B29B1EB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二等辺三角形 1033">
                  <a:extLst>
                    <a:ext uri="{FF2B5EF4-FFF2-40B4-BE49-F238E27FC236}">
                      <a16:creationId xmlns:a16="http://schemas.microsoft.com/office/drawing/2014/main" id="{19F0084B-E3A3-4FA6-92E5-045093766CA6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" name="アーチ 134">
                <a:extLst>
                  <a:ext uri="{FF2B5EF4-FFF2-40B4-BE49-F238E27FC236}">
                    <a16:creationId xmlns:a16="http://schemas.microsoft.com/office/drawing/2014/main" id="{F452F871-93C0-4D95-B1CD-3B14380B6B52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アーチ 135">
                <a:extLst>
                  <a:ext uri="{FF2B5EF4-FFF2-40B4-BE49-F238E27FC236}">
                    <a16:creationId xmlns:a16="http://schemas.microsoft.com/office/drawing/2014/main" id="{2298600D-AE57-4C44-A4C5-8AF0058BBE32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B05DCADF-9248-4B4A-845F-89C689C67B8F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4AD2527B-6C40-4290-9E7B-43322D7CADD6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1F27DDD8-3C97-4A78-92CC-C125D2581B0A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二等辺三角形 1033">
                  <a:extLst>
                    <a:ext uri="{FF2B5EF4-FFF2-40B4-BE49-F238E27FC236}">
                      <a16:creationId xmlns:a16="http://schemas.microsoft.com/office/drawing/2014/main" id="{90DB148D-5477-416D-8D76-1782A83B1DAB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二等辺三角形 1033">
                  <a:extLst>
                    <a:ext uri="{FF2B5EF4-FFF2-40B4-BE49-F238E27FC236}">
                      <a16:creationId xmlns:a16="http://schemas.microsoft.com/office/drawing/2014/main" id="{2C2A4BDA-5945-42B1-95BA-6B9C5706DCE2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二等辺三角形 1033">
                  <a:extLst>
                    <a:ext uri="{FF2B5EF4-FFF2-40B4-BE49-F238E27FC236}">
                      <a16:creationId xmlns:a16="http://schemas.microsoft.com/office/drawing/2014/main" id="{57130CBA-D0D9-4917-B512-57880E69CA4A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164BD58-3D1B-47E1-8C44-19E8042F4C82}"/>
              </a:ext>
            </a:extLst>
          </p:cNvPr>
          <p:cNvGrpSpPr/>
          <p:nvPr/>
        </p:nvGrpSpPr>
        <p:grpSpPr>
          <a:xfrm>
            <a:off x="3967563" y="1403411"/>
            <a:ext cx="1952761" cy="1886292"/>
            <a:chOff x="7235656" y="3317946"/>
            <a:chExt cx="1952761" cy="1886292"/>
          </a:xfrm>
        </p:grpSpPr>
        <p:sp>
          <p:nvSpPr>
            <p:cNvPr id="3" name="楕円 60">
              <a:extLst>
                <a:ext uri="{FF2B5EF4-FFF2-40B4-BE49-F238E27FC236}">
                  <a16:creationId xmlns:a16="http://schemas.microsoft.com/office/drawing/2014/main" id="{410EF8DE-2A2C-4163-A2C1-F471A4002771}"/>
                </a:ext>
              </a:extLst>
            </p:cNvPr>
            <p:cNvSpPr/>
            <p:nvPr/>
          </p:nvSpPr>
          <p:spPr>
            <a:xfrm rot="19800000">
              <a:off x="8911778" y="5055581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ADBD123-36A9-4A55-9FA5-7D246BAA2B51}"/>
                </a:ext>
              </a:extLst>
            </p:cNvPr>
            <p:cNvSpPr/>
            <p:nvPr/>
          </p:nvSpPr>
          <p:spPr>
            <a:xfrm rot="16200000">
              <a:off x="7951334" y="4216907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FF427607-C3E5-42D1-9AA0-A92ED643ECA4}"/>
                </a:ext>
              </a:extLst>
            </p:cNvPr>
            <p:cNvSpPr/>
            <p:nvPr/>
          </p:nvSpPr>
          <p:spPr>
            <a:xfrm rot="16200000">
              <a:off x="8314277" y="4144780"/>
              <a:ext cx="226434" cy="452082"/>
            </a:xfrm>
            <a:prstGeom prst="round2SameRect">
              <a:avLst>
                <a:gd name="adj1" fmla="val 42614"/>
                <a:gd name="adj2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83D7287-FAD4-416D-8F23-0C72235C0F5B}"/>
                </a:ext>
              </a:extLst>
            </p:cNvPr>
            <p:cNvSpPr/>
            <p:nvPr/>
          </p:nvSpPr>
          <p:spPr>
            <a:xfrm rot="14400000">
              <a:off x="8042465" y="4488273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0">
              <a:extLst>
                <a:ext uri="{FF2B5EF4-FFF2-40B4-BE49-F238E27FC236}">
                  <a16:creationId xmlns:a16="http://schemas.microsoft.com/office/drawing/2014/main" id="{F12311FF-5B36-4EE4-AFA3-D07F01E5CB94}"/>
                </a:ext>
              </a:extLst>
            </p:cNvPr>
            <p:cNvSpPr/>
            <p:nvPr/>
          </p:nvSpPr>
          <p:spPr>
            <a:xfrm rot="1800000">
              <a:off x="8314855" y="5043290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57E3F94-BEBF-4DBE-A7FE-78B10136E7D9}"/>
                </a:ext>
              </a:extLst>
            </p:cNvPr>
            <p:cNvSpPr/>
            <p:nvPr/>
          </p:nvSpPr>
          <p:spPr>
            <a:xfrm>
              <a:off x="8484531" y="4510872"/>
              <a:ext cx="640767" cy="637213"/>
            </a:xfrm>
            <a:custGeom>
              <a:avLst/>
              <a:gdLst>
                <a:gd name="connsiteX0" fmla="*/ 299465 w 640767"/>
                <a:gd name="connsiteY0" fmla="*/ 513 h 637213"/>
                <a:gd name="connsiteX1" fmla="*/ 480733 w 640767"/>
                <a:gd name="connsiteY1" fmla="*/ 84953 h 637213"/>
                <a:gd name="connsiteX2" fmla="*/ 552898 w 640767"/>
                <a:gd name="connsiteY2" fmla="*/ 359029 h 637213"/>
                <a:gd name="connsiteX3" fmla="*/ 550762 w 640767"/>
                <a:gd name="connsiteY3" fmla="*/ 363495 h 637213"/>
                <a:gd name="connsiteX4" fmla="*/ 615132 w 640767"/>
                <a:gd name="connsiteY4" fmla="*/ 427865 h 637213"/>
                <a:gd name="connsiteX5" fmla="*/ 615132 w 640767"/>
                <a:gd name="connsiteY5" fmla="*/ 551641 h 637213"/>
                <a:gd name="connsiteX6" fmla="*/ 593678 w 640767"/>
                <a:gd name="connsiteY6" fmla="*/ 573095 h 637213"/>
                <a:gd name="connsiteX7" fmla="*/ 469902 w 640767"/>
                <a:gd name="connsiteY7" fmla="*/ 573095 h 637213"/>
                <a:gd name="connsiteX8" fmla="*/ 392120 w 640767"/>
                <a:gd name="connsiteY8" fmla="*/ 495313 h 637213"/>
                <a:gd name="connsiteX9" fmla="*/ 378816 w 640767"/>
                <a:gd name="connsiteY9" fmla="*/ 498464 h 637213"/>
                <a:gd name="connsiteX10" fmla="*/ 319412 w 640767"/>
                <a:gd name="connsiteY10" fmla="*/ 498933 h 637213"/>
                <a:gd name="connsiteX11" fmla="*/ 289075 w 640767"/>
                <a:gd name="connsiteY11" fmla="*/ 491937 h 637213"/>
                <a:gd name="connsiteX12" fmla="*/ 169182 w 640767"/>
                <a:gd name="connsiteY12" fmla="*/ 611830 h 637213"/>
                <a:gd name="connsiteX13" fmla="*/ 46625 w 640767"/>
                <a:gd name="connsiteY13" fmla="*/ 611830 h 637213"/>
                <a:gd name="connsiteX14" fmla="*/ 25382 w 640767"/>
                <a:gd name="connsiteY14" fmla="*/ 590588 h 637213"/>
                <a:gd name="connsiteX15" fmla="*/ 25382 w 640767"/>
                <a:gd name="connsiteY15" fmla="*/ 468031 h 637213"/>
                <a:gd name="connsiteX16" fmla="*/ 117211 w 640767"/>
                <a:gd name="connsiteY16" fmla="*/ 376203 h 637213"/>
                <a:gd name="connsiteX17" fmla="*/ 115636 w 640767"/>
                <a:gd name="connsiteY17" fmla="*/ 374321 h 637213"/>
                <a:gd name="connsiteX18" fmla="*/ 127553 w 640767"/>
                <a:gd name="connsiteY18" fmla="*/ 62364 h 637213"/>
                <a:gd name="connsiteX19" fmla="*/ 299465 w 640767"/>
                <a:gd name="connsiteY19" fmla="*/ 513 h 63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40767" h="637213">
                  <a:moveTo>
                    <a:pt x="299465" y="513"/>
                  </a:moveTo>
                  <a:cubicBezTo>
                    <a:pt x="363378" y="4601"/>
                    <a:pt x="428851" y="33071"/>
                    <a:pt x="480733" y="84953"/>
                  </a:cubicBezTo>
                  <a:cubicBezTo>
                    <a:pt x="558557" y="162778"/>
                    <a:pt x="583703" y="271179"/>
                    <a:pt x="552898" y="359029"/>
                  </a:cubicBezTo>
                  <a:lnTo>
                    <a:pt x="550762" y="363495"/>
                  </a:lnTo>
                  <a:lnTo>
                    <a:pt x="615132" y="427865"/>
                  </a:lnTo>
                  <a:cubicBezTo>
                    <a:pt x="649312" y="462045"/>
                    <a:pt x="649312" y="517461"/>
                    <a:pt x="615132" y="551641"/>
                  </a:cubicBezTo>
                  <a:lnTo>
                    <a:pt x="593678" y="573095"/>
                  </a:lnTo>
                  <a:cubicBezTo>
                    <a:pt x="559498" y="607275"/>
                    <a:pt x="504082" y="607275"/>
                    <a:pt x="469902" y="573095"/>
                  </a:cubicBezTo>
                  <a:lnTo>
                    <a:pt x="392120" y="495313"/>
                  </a:lnTo>
                  <a:lnTo>
                    <a:pt x="378816" y="498464"/>
                  </a:lnTo>
                  <a:cubicBezTo>
                    <a:pt x="359383" y="501016"/>
                    <a:pt x="339427" y="501162"/>
                    <a:pt x="319412" y="498933"/>
                  </a:cubicBezTo>
                  <a:lnTo>
                    <a:pt x="289075" y="491937"/>
                  </a:lnTo>
                  <a:lnTo>
                    <a:pt x="169182" y="611830"/>
                  </a:lnTo>
                  <a:cubicBezTo>
                    <a:pt x="135338" y="645674"/>
                    <a:pt x="80468" y="645674"/>
                    <a:pt x="46625" y="611830"/>
                  </a:cubicBezTo>
                  <a:lnTo>
                    <a:pt x="25382" y="590588"/>
                  </a:lnTo>
                  <a:cubicBezTo>
                    <a:pt x="-8461" y="556745"/>
                    <a:pt x="-8461" y="501875"/>
                    <a:pt x="25382" y="468031"/>
                  </a:cubicBezTo>
                  <a:lnTo>
                    <a:pt x="117211" y="376203"/>
                  </a:lnTo>
                  <a:lnTo>
                    <a:pt x="115636" y="374321"/>
                  </a:lnTo>
                  <a:cubicBezTo>
                    <a:pt x="45433" y="273292"/>
                    <a:pt x="47674" y="142243"/>
                    <a:pt x="127553" y="62364"/>
                  </a:cubicBezTo>
                  <a:cubicBezTo>
                    <a:pt x="173199" y="16719"/>
                    <a:pt x="235552" y="-3575"/>
                    <a:pt x="299465" y="51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2D1A5798-DF06-4A8B-9303-E25FF1C3A1B5}"/>
                </a:ext>
              </a:extLst>
            </p:cNvPr>
            <p:cNvSpPr/>
            <p:nvPr/>
          </p:nvSpPr>
          <p:spPr>
            <a:xfrm rot="14400000">
              <a:off x="8330761" y="4173169"/>
              <a:ext cx="554505" cy="644509"/>
            </a:xfrm>
            <a:custGeom>
              <a:avLst/>
              <a:gdLst>
                <a:gd name="connsiteX0" fmla="*/ 531925 w 554505"/>
                <a:gd name="connsiteY0" fmla="*/ 527033 h 644509"/>
                <a:gd name="connsiteX1" fmla="*/ 286564 w 554505"/>
                <a:gd name="connsiteY1" fmla="*/ 637205 h 644509"/>
                <a:gd name="connsiteX2" fmla="*/ 0 w 554505"/>
                <a:gd name="connsiteY2" fmla="*/ 585385 h 644509"/>
                <a:gd name="connsiteX3" fmla="*/ 91686 w 554505"/>
                <a:gd name="connsiteY3" fmla="*/ 144353 h 644509"/>
                <a:gd name="connsiteX4" fmla="*/ 237013 w 554505"/>
                <a:gd name="connsiteY4" fmla="*/ 158385 h 644509"/>
                <a:gd name="connsiteX5" fmla="*/ 245917 w 554505"/>
                <a:gd name="connsiteY5" fmla="*/ 162488 h 644509"/>
                <a:gd name="connsiteX6" fmla="*/ 245918 w 554505"/>
                <a:gd name="connsiteY6" fmla="*/ 96493 h 644509"/>
                <a:gd name="connsiteX7" fmla="*/ 342411 w 554505"/>
                <a:gd name="connsiteY7" fmla="*/ 0 h 644509"/>
                <a:gd name="connsiteX8" fmla="*/ 375859 w 554505"/>
                <a:gd name="connsiteY8" fmla="*/ 0 h 644509"/>
                <a:gd name="connsiteX9" fmla="*/ 472352 w 554505"/>
                <a:gd name="connsiteY9" fmla="*/ 96493 h 644509"/>
                <a:gd name="connsiteX10" fmla="*/ 472352 w 554505"/>
                <a:gd name="connsiteY10" fmla="*/ 263654 h 644509"/>
                <a:gd name="connsiteX11" fmla="*/ 472407 w 554505"/>
                <a:gd name="connsiteY11" fmla="*/ 263681 h 644509"/>
                <a:gd name="connsiteX12" fmla="*/ 547202 w 554505"/>
                <a:gd name="connsiteY12" fmla="*/ 486725 h 644509"/>
                <a:gd name="connsiteX13" fmla="*/ 531925 w 554505"/>
                <a:gd name="connsiteY13" fmla="*/ 527033 h 644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505" h="644509">
                  <a:moveTo>
                    <a:pt x="531925" y="527033"/>
                  </a:moveTo>
                  <a:cubicBezTo>
                    <a:pt x="487659" y="615568"/>
                    <a:pt x="385900" y="663822"/>
                    <a:pt x="286564" y="637205"/>
                  </a:cubicBezTo>
                  <a:cubicBezTo>
                    <a:pt x="191042" y="619932"/>
                    <a:pt x="196041" y="580953"/>
                    <a:pt x="0" y="585385"/>
                  </a:cubicBezTo>
                  <a:lnTo>
                    <a:pt x="91686" y="144353"/>
                  </a:lnTo>
                  <a:cubicBezTo>
                    <a:pt x="132938" y="122195"/>
                    <a:pt x="183777" y="135817"/>
                    <a:pt x="237013" y="158385"/>
                  </a:cubicBezTo>
                  <a:lnTo>
                    <a:pt x="245917" y="162488"/>
                  </a:lnTo>
                  <a:lnTo>
                    <a:pt x="245918" y="96493"/>
                  </a:lnTo>
                  <a:cubicBezTo>
                    <a:pt x="245918" y="43201"/>
                    <a:pt x="289119" y="0"/>
                    <a:pt x="342411" y="0"/>
                  </a:cubicBezTo>
                  <a:lnTo>
                    <a:pt x="375859" y="0"/>
                  </a:lnTo>
                  <a:cubicBezTo>
                    <a:pt x="429151" y="0"/>
                    <a:pt x="472352" y="43201"/>
                    <a:pt x="472352" y="96493"/>
                  </a:cubicBezTo>
                  <a:lnTo>
                    <a:pt x="472352" y="263654"/>
                  </a:lnTo>
                  <a:lnTo>
                    <a:pt x="472407" y="263681"/>
                  </a:lnTo>
                  <a:cubicBezTo>
                    <a:pt x="537823" y="314655"/>
                    <a:pt x="570016" y="401581"/>
                    <a:pt x="547202" y="486725"/>
                  </a:cubicBezTo>
                  <a:cubicBezTo>
                    <a:pt x="543399" y="500916"/>
                    <a:pt x="538249" y="514386"/>
                    <a:pt x="531925" y="52703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304B74CF-7F90-460B-BC72-518479007C20}"/>
                </a:ext>
              </a:extLst>
            </p:cNvPr>
            <p:cNvSpPr/>
            <p:nvPr/>
          </p:nvSpPr>
          <p:spPr>
            <a:xfrm>
              <a:off x="7235656" y="4829478"/>
              <a:ext cx="374760" cy="374760"/>
            </a:xfrm>
            <a:prstGeom prst="ellipse">
              <a:avLst/>
            </a:prstGeom>
            <a:solidFill>
              <a:srgbClr val="FFFF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95">
              <a:extLst>
                <a:ext uri="{FF2B5EF4-FFF2-40B4-BE49-F238E27FC236}">
                  <a16:creationId xmlns:a16="http://schemas.microsoft.com/office/drawing/2014/main" id="{DCDD3DC3-797F-4B5D-9096-33BF7D10A96A}"/>
                </a:ext>
              </a:extLst>
            </p:cNvPr>
            <p:cNvSpPr/>
            <p:nvPr/>
          </p:nvSpPr>
          <p:spPr>
            <a:xfrm rot="20700000">
              <a:off x="8108453" y="3942243"/>
              <a:ext cx="100566" cy="138346"/>
            </a:xfrm>
            <a:custGeom>
              <a:avLst/>
              <a:gdLst>
                <a:gd name="connsiteX0" fmla="*/ 0 w 173074"/>
                <a:gd name="connsiteY0" fmla="*/ 165790 h 331579"/>
                <a:gd name="connsiteX1" fmla="*/ 86537 w 173074"/>
                <a:gd name="connsiteY1" fmla="*/ 0 h 331579"/>
                <a:gd name="connsiteX2" fmla="*/ 173074 w 173074"/>
                <a:gd name="connsiteY2" fmla="*/ 165790 h 331579"/>
                <a:gd name="connsiteX3" fmla="*/ 86537 w 173074"/>
                <a:gd name="connsiteY3" fmla="*/ 331580 h 331579"/>
                <a:gd name="connsiteX4" fmla="*/ 0 w 173074"/>
                <a:gd name="connsiteY4" fmla="*/ 165790 h 331579"/>
                <a:gd name="connsiteX0" fmla="*/ 0 w 173074"/>
                <a:gd name="connsiteY0" fmla="*/ 165790 h 186514"/>
                <a:gd name="connsiteX1" fmla="*/ 86537 w 173074"/>
                <a:gd name="connsiteY1" fmla="*/ 0 h 186514"/>
                <a:gd name="connsiteX2" fmla="*/ 173074 w 173074"/>
                <a:gd name="connsiteY2" fmla="*/ 165790 h 186514"/>
                <a:gd name="connsiteX3" fmla="*/ 0 w 173074"/>
                <a:gd name="connsiteY3" fmla="*/ 165790 h 186514"/>
                <a:gd name="connsiteX0" fmla="*/ 6831 w 179905"/>
                <a:gd name="connsiteY0" fmla="*/ 165790 h 197941"/>
                <a:gd name="connsiteX1" fmla="*/ 93368 w 179905"/>
                <a:gd name="connsiteY1" fmla="*/ 0 h 197941"/>
                <a:gd name="connsiteX2" fmla="*/ 179905 w 179905"/>
                <a:gd name="connsiteY2" fmla="*/ 165790 h 197941"/>
                <a:gd name="connsiteX3" fmla="*/ 6831 w 179905"/>
                <a:gd name="connsiteY3" fmla="*/ 165790 h 197941"/>
                <a:gd name="connsiteX0" fmla="*/ 477 w 173558"/>
                <a:gd name="connsiteY0" fmla="*/ 203890 h 227056"/>
                <a:gd name="connsiteX1" fmla="*/ 127495 w 173558"/>
                <a:gd name="connsiteY1" fmla="*/ 0 h 227056"/>
                <a:gd name="connsiteX2" fmla="*/ 173551 w 173558"/>
                <a:gd name="connsiteY2" fmla="*/ 203890 h 227056"/>
                <a:gd name="connsiteX3" fmla="*/ 477 w 173558"/>
                <a:gd name="connsiteY3" fmla="*/ 203890 h 227056"/>
                <a:gd name="connsiteX0" fmla="*/ 2534 w 175615"/>
                <a:gd name="connsiteY0" fmla="*/ 203890 h 234288"/>
                <a:gd name="connsiteX1" fmla="*/ 129552 w 175615"/>
                <a:gd name="connsiteY1" fmla="*/ 0 h 234288"/>
                <a:gd name="connsiteX2" fmla="*/ 175608 w 175615"/>
                <a:gd name="connsiteY2" fmla="*/ 203890 h 234288"/>
                <a:gd name="connsiteX3" fmla="*/ 2534 w 175615"/>
                <a:gd name="connsiteY3" fmla="*/ 203890 h 234288"/>
                <a:gd name="connsiteX0" fmla="*/ 2185 w 175259"/>
                <a:gd name="connsiteY0" fmla="*/ 184035 h 224032"/>
                <a:gd name="connsiteX1" fmla="*/ 129203 w 175259"/>
                <a:gd name="connsiteY1" fmla="*/ 59 h 224032"/>
                <a:gd name="connsiteX2" fmla="*/ 175259 w 175259"/>
                <a:gd name="connsiteY2" fmla="*/ 203949 h 224032"/>
                <a:gd name="connsiteX3" fmla="*/ 2185 w 175259"/>
                <a:gd name="connsiteY3" fmla="*/ 184035 h 22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259" h="224032">
                  <a:moveTo>
                    <a:pt x="2185" y="184035"/>
                  </a:moveTo>
                  <a:cubicBezTo>
                    <a:pt x="-17397" y="132351"/>
                    <a:pt x="100357" y="-3260"/>
                    <a:pt x="129203" y="59"/>
                  </a:cubicBezTo>
                  <a:cubicBezTo>
                    <a:pt x="158049" y="3378"/>
                    <a:pt x="175259" y="112386"/>
                    <a:pt x="175259" y="203949"/>
                  </a:cubicBezTo>
                  <a:cubicBezTo>
                    <a:pt x="160836" y="231581"/>
                    <a:pt x="21767" y="235719"/>
                    <a:pt x="2185" y="184035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D7A9F14-4920-4F45-85C1-83EBE12E0785}"/>
                </a:ext>
              </a:extLst>
            </p:cNvPr>
            <p:cNvSpPr/>
            <p:nvPr/>
          </p:nvSpPr>
          <p:spPr>
            <a:xfrm rot="20700000">
              <a:off x="8123727" y="3394249"/>
              <a:ext cx="841698" cy="889952"/>
            </a:xfrm>
            <a:custGeom>
              <a:avLst/>
              <a:gdLst>
                <a:gd name="connsiteX0" fmla="*/ 505664 w 841698"/>
                <a:gd name="connsiteY0" fmla="*/ 9040 h 889952"/>
                <a:gd name="connsiteX1" fmla="*/ 841698 w 841698"/>
                <a:gd name="connsiteY1" fmla="*/ 444976 h 889952"/>
                <a:gd name="connsiteX2" fmla="*/ 420849 w 841698"/>
                <a:gd name="connsiteY2" fmla="*/ 889952 h 889952"/>
                <a:gd name="connsiteX3" fmla="*/ 123264 w 841698"/>
                <a:gd name="connsiteY3" fmla="*/ 759622 h 889952"/>
                <a:gd name="connsiteX4" fmla="*/ 108137 w 841698"/>
                <a:gd name="connsiteY4" fmla="*/ 740236 h 889952"/>
                <a:gd name="connsiteX5" fmla="*/ 114805 w 841698"/>
                <a:gd name="connsiteY5" fmla="*/ 718599 h 889952"/>
                <a:gd name="connsiteX6" fmla="*/ 122248 w 841698"/>
                <a:gd name="connsiteY6" fmla="*/ 618371 h 889952"/>
                <a:gd name="connsiteX7" fmla="*/ 44348 w 841698"/>
                <a:gd name="connsiteY7" fmla="*/ 625457 h 889952"/>
                <a:gd name="connsiteX8" fmla="*/ 37749 w 841698"/>
                <a:gd name="connsiteY8" fmla="*/ 627290 h 889952"/>
                <a:gd name="connsiteX9" fmla="*/ 33072 w 841698"/>
                <a:gd name="connsiteY9" fmla="*/ 618181 h 889952"/>
                <a:gd name="connsiteX10" fmla="*/ 0 w 841698"/>
                <a:gd name="connsiteY10" fmla="*/ 444976 h 889952"/>
                <a:gd name="connsiteX11" fmla="*/ 420849 w 841698"/>
                <a:gd name="connsiteY11" fmla="*/ 0 h 889952"/>
                <a:gd name="connsiteX12" fmla="*/ 505664 w 841698"/>
                <a:gd name="connsiteY12" fmla="*/ 9040 h 889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41698" h="889952">
                  <a:moveTo>
                    <a:pt x="505664" y="9040"/>
                  </a:moveTo>
                  <a:cubicBezTo>
                    <a:pt x="697438" y="50533"/>
                    <a:pt x="841698" y="229942"/>
                    <a:pt x="841698" y="444976"/>
                  </a:cubicBezTo>
                  <a:cubicBezTo>
                    <a:pt x="841698" y="690729"/>
                    <a:pt x="653277" y="889952"/>
                    <a:pt x="420849" y="889952"/>
                  </a:cubicBezTo>
                  <a:cubicBezTo>
                    <a:pt x="304635" y="889952"/>
                    <a:pt x="199423" y="840146"/>
                    <a:pt x="123264" y="759622"/>
                  </a:cubicBezTo>
                  <a:lnTo>
                    <a:pt x="108137" y="740236"/>
                  </a:lnTo>
                  <a:lnTo>
                    <a:pt x="114805" y="718599"/>
                  </a:lnTo>
                  <a:cubicBezTo>
                    <a:pt x="125164" y="673223"/>
                    <a:pt x="129678" y="626603"/>
                    <a:pt x="122248" y="618371"/>
                  </a:cubicBezTo>
                  <a:cubicBezTo>
                    <a:pt x="114818" y="610138"/>
                    <a:pt x="82549" y="615725"/>
                    <a:pt x="44348" y="625457"/>
                  </a:cubicBezTo>
                  <a:lnTo>
                    <a:pt x="37749" y="627290"/>
                  </a:lnTo>
                  <a:lnTo>
                    <a:pt x="33072" y="618181"/>
                  </a:lnTo>
                  <a:cubicBezTo>
                    <a:pt x="11776" y="564944"/>
                    <a:pt x="0" y="506414"/>
                    <a:pt x="0" y="444976"/>
                  </a:cubicBezTo>
                  <a:cubicBezTo>
                    <a:pt x="0" y="199223"/>
                    <a:pt x="188421" y="0"/>
                    <a:pt x="420849" y="0"/>
                  </a:cubicBezTo>
                  <a:cubicBezTo>
                    <a:pt x="449903" y="0"/>
                    <a:pt x="478268" y="3113"/>
                    <a:pt x="505664" y="904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85559FA5-7503-4FDB-BAC4-AB219D6D72BE}"/>
                </a:ext>
              </a:extLst>
            </p:cNvPr>
            <p:cNvSpPr/>
            <p:nvPr/>
          </p:nvSpPr>
          <p:spPr>
            <a:xfrm rot="20700000">
              <a:off x="8191264" y="3763621"/>
              <a:ext cx="99312" cy="190265"/>
            </a:xfrm>
            <a:prstGeom prst="ellipse">
              <a:avLst/>
            </a:prstGeom>
            <a:solidFill>
              <a:schemeClr val="tx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CB6547BF-3C06-47A2-9856-054CBF0B3528}"/>
                </a:ext>
              </a:extLst>
            </p:cNvPr>
            <p:cNvSpPr/>
            <p:nvPr/>
          </p:nvSpPr>
          <p:spPr>
            <a:xfrm rot="4500000">
              <a:off x="8224798" y="3595297"/>
              <a:ext cx="45719" cy="103733"/>
            </a:xfrm>
            <a:prstGeom prst="moon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3581A81-6930-4652-82D7-CB527616EB63}"/>
                </a:ext>
              </a:extLst>
            </p:cNvPr>
            <p:cNvSpPr/>
            <p:nvPr/>
          </p:nvSpPr>
          <p:spPr>
            <a:xfrm>
              <a:off x="7645143" y="4831740"/>
              <a:ext cx="445586" cy="182488"/>
            </a:xfrm>
            <a:custGeom>
              <a:avLst/>
              <a:gdLst>
                <a:gd name="connsiteX0" fmla="*/ 845898 w 1109532"/>
                <a:gd name="connsiteY0" fmla="*/ 120773 h 454404"/>
                <a:gd name="connsiteX1" fmla="*/ 1109532 w 1109532"/>
                <a:gd name="connsiteY1" fmla="*/ 247297 h 454404"/>
                <a:gd name="connsiteX2" fmla="*/ 1086436 w 1109532"/>
                <a:gd name="connsiteY2" fmla="*/ 265978 h 454404"/>
                <a:gd name="connsiteX3" fmla="*/ 753854 w 1109532"/>
                <a:gd name="connsiteY3" fmla="*/ 163984 h 454404"/>
                <a:gd name="connsiteX4" fmla="*/ 534546 w 1109532"/>
                <a:gd name="connsiteY4" fmla="*/ 434017 h 454404"/>
                <a:gd name="connsiteX5" fmla="*/ 532597 w 1109532"/>
                <a:gd name="connsiteY5" fmla="*/ 433844 h 454404"/>
                <a:gd name="connsiteX6" fmla="*/ 534488 w 1109532"/>
                <a:gd name="connsiteY6" fmla="*/ 435723 h 454404"/>
                <a:gd name="connsiteX7" fmla="*/ 511392 w 1109532"/>
                <a:gd name="connsiteY7" fmla="*/ 454404 h 454404"/>
                <a:gd name="connsiteX8" fmla="*/ 278452 w 1109532"/>
                <a:gd name="connsiteY8" fmla="*/ 339048 h 454404"/>
                <a:gd name="connsiteX9" fmla="*/ 39230 w 1109532"/>
                <a:gd name="connsiteY9" fmla="*/ 440738 h 454404"/>
                <a:gd name="connsiteX10" fmla="*/ 17253 w 1109532"/>
                <a:gd name="connsiteY10" fmla="*/ 420752 h 454404"/>
                <a:gd name="connsiteX11" fmla="*/ 279311 w 1109532"/>
                <a:gd name="connsiteY11" fmla="*/ 309355 h 454404"/>
                <a:gd name="connsiteX12" fmla="*/ 482209 w 1109532"/>
                <a:gd name="connsiteY12" fmla="*/ 383758 h 454404"/>
                <a:gd name="connsiteX13" fmla="*/ 509858 w 1109532"/>
                <a:gd name="connsiteY13" fmla="*/ 411241 h 454404"/>
                <a:gd name="connsiteX14" fmla="*/ 529020 w 1109532"/>
                <a:gd name="connsiteY14" fmla="*/ 332485 h 454404"/>
                <a:gd name="connsiteX15" fmla="*/ 745202 w 1109532"/>
                <a:gd name="connsiteY15" fmla="*/ 135568 h 454404"/>
                <a:gd name="connsiteX16" fmla="*/ 845898 w 1109532"/>
                <a:gd name="connsiteY16" fmla="*/ 120773 h 454404"/>
                <a:gd name="connsiteX17" fmla="*/ 828645 w 1109532"/>
                <a:gd name="connsiteY17" fmla="*/ 3 h 454404"/>
                <a:gd name="connsiteX18" fmla="*/ 1092279 w 1109532"/>
                <a:gd name="connsiteY18" fmla="*/ 126527 h 454404"/>
                <a:gd name="connsiteX19" fmla="*/ 1069183 w 1109532"/>
                <a:gd name="connsiteY19" fmla="*/ 145208 h 454404"/>
                <a:gd name="connsiteX20" fmla="*/ 736601 w 1109532"/>
                <a:gd name="connsiteY20" fmla="*/ 43214 h 454404"/>
                <a:gd name="connsiteX21" fmla="*/ 517293 w 1109532"/>
                <a:gd name="connsiteY21" fmla="*/ 313247 h 454404"/>
                <a:gd name="connsiteX22" fmla="*/ 515344 w 1109532"/>
                <a:gd name="connsiteY22" fmla="*/ 313074 h 454404"/>
                <a:gd name="connsiteX23" fmla="*/ 517235 w 1109532"/>
                <a:gd name="connsiteY23" fmla="*/ 314953 h 454404"/>
                <a:gd name="connsiteX24" fmla="*/ 494139 w 1109532"/>
                <a:gd name="connsiteY24" fmla="*/ 333634 h 454404"/>
                <a:gd name="connsiteX25" fmla="*/ 261199 w 1109532"/>
                <a:gd name="connsiteY25" fmla="*/ 218278 h 454404"/>
                <a:gd name="connsiteX26" fmla="*/ 21977 w 1109532"/>
                <a:gd name="connsiteY26" fmla="*/ 319968 h 454404"/>
                <a:gd name="connsiteX27" fmla="*/ 0 w 1109532"/>
                <a:gd name="connsiteY27" fmla="*/ 299982 h 454404"/>
                <a:gd name="connsiteX28" fmla="*/ 262058 w 1109532"/>
                <a:gd name="connsiteY28" fmla="*/ 188585 h 454404"/>
                <a:gd name="connsiteX29" fmla="*/ 464956 w 1109532"/>
                <a:gd name="connsiteY29" fmla="*/ 262988 h 454404"/>
                <a:gd name="connsiteX30" fmla="*/ 492605 w 1109532"/>
                <a:gd name="connsiteY30" fmla="*/ 290471 h 454404"/>
                <a:gd name="connsiteX31" fmla="*/ 511767 w 1109532"/>
                <a:gd name="connsiteY31" fmla="*/ 211715 h 454404"/>
                <a:gd name="connsiteX32" fmla="*/ 727949 w 1109532"/>
                <a:gd name="connsiteY32" fmla="*/ 14797 h 454404"/>
                <a:gd name="connsiteX33" fmla="*/ 828645 w 1109532"/>
                <a:gd name="connsiteY33" fmla="*/ 3 h 45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109532" h="454404">
                  <a:moveTo>
                    <a:pt x="845898" y="120773"/>
                  </a:moveTo>
                  <a:cubicBezTo>
                    <a:pt x="946580" y="121199"/>
                    <a:pt x="1044026" y="166308"/>
                    <a:pt x="1109532" y="247297"/>
                  </a:cubicBezTo>
                  <a:lnTo>
                    <a:pt x="1086436" y="265978"/>
                  </a:lnTo>
                  <a:cubicBezTo>
                    <a:pt x="1006705" y="167402"/>
                    <a:pt x="875140" y="127055"/>
                    <a:pt x="753854" y="163984"/>
                  </a:cubicBezTo>
                  <a:cubicBezTo>
                    <a:pt x="632567" y="200913"/>
                    <a:pt x="545812" y="307735"/>
                    <a:pt x="534546" y="434017"/>
                  </a:cubicBezTo>
                  <a:lnTo>
                    <a:pt x="532597" y="433844"/>
                  </a:lnTo>
                  <a:lnTo>
                    <a:pt x="534488" y="435723"/>
                  </a:lnTo>
                  <a:lnTo>
                    <a:pt x="511392" y="454404"/>
                  </a:lnTo>
                  <a:cubicBezTo>
                    <a:pt x="454293" y="383810"/>
                    <a:pt x="369210" y="341675"/>
                    <a:pt x="278452" y="339048"/>
                  </a:cubicBezTo>
                  <a:cubicBezTo>
                    <a:pt x="187694" y="336421"/>
                    <a:pt x="100316" y="373564"/>
                    <a:pt x="39230" y="440738"/>
                  </a:cubicBezTo>
                  <a:lnTo>
                    <a:pt x="17253" y="420752"/>
                  </a:lnTo>
                  <a:cubicBezTo>
                    <a:pt x="84171" y="347167"/>
                    <a:pt x="179890" y="306478"/>
                    <a:pt x="279311" y="309355"/>
                  </a:cubicBezTo>
                  <a:cubicBezTo>
                    <a:pt x="353877" y="311514"/>
                    <a:pt x="424946" y="338017"/>
                    <a:pt x="482209" y="383758"/>
                  </a:cubicBezTo>
                  <a:lnTo>
                    <a:pt x="509858" y="411241"/>
                  </a:lnTo>
                  <a:lnTo>
                    <a:pt x="529020" y="332485"/>
                  </a:lnTo>
                  <a:cubicBezTo>
                    <a:pt x="567183" y="239316"/>
                    <a:pt x="645553" y="165909"/>
                    <a:pt x="745202" y="135568"/>
                  </a:cubicBezTo>
                  <a:cubicBezTo>
                    <a:pt x="778418" y="125454"/>
                    <a:pt x="812338" y="120631"/>
                    <a:pt x="845898" y="120773"/>
                  </a:cubicBezTo>
                  <a:close/>
                  <a:moveTo>
                    <a:pt x="828645" y="3"/>
                  </a:moveTo>
                  <a:cubicBezTo>
                    <a:pt x="929327" y="429"/>
                    <a:pt x="1026773" y="45538"/>
                    <a:pt x="1092279" y="126527"/>
                  </a:cubicBezTo>
                  <a:lnTo>
                    <a:pt x="1069183" y="145208"/>
                  </a:lnTo>
                  <a:cubicBezTo>
                    <a:pt x="989452" y="46632"/>
                    <a:pt x="857887" y="6285"/>
                    <a:pt x="736601" y="43214"/>
                  </a:cubicBezTo>
                  <a:cubicBezTo>
                    <a:pt x="615314" y="80143"/>
                    <a:pt x="528559" y="186965"/>
                    <a:pt x="517293" y="313247"/>
                  </a:cubicBezTo>
                  <a:lnTo>
                    <a:pt x="515344" y="313074"/>
                  </a:lnTo>
                  <a:lnTo>
                    <a:pt x="517235" y="314953"/>
                  </a:lnTo>
                  <a:lnTo>
                    <a:pt x="494139" y="333634"/>
                  </a:lnTo>
                  <a:cubicBezTo>
                    <a:pt x="437040" y="263040"/>
                    <a:pt x="351957" y="220905"/>
                    <a:pt x="261199" y="218278"/>
                  </a:cubicBezTo>
                  <a:cubicBezTo>
                    <a:pt x="170441" y="215651"/>
                    <a:pt x="83063" y="252794"/>
                    <a:pt x="21977" y="319968"/>
                  </a:cubicBezTo>
                  <a:lnTo>
                    <a:pt x="0" y="299982"/>
                  </a:lnTo>
                  <a:cubicBezTo>
                    <a:pt x="66918" y="226397"/>
                    <a:pt x="162637" y="185708"/>
                    <a:pt x="262058" y="188585"/>
                  </a:cubicBezTo>
                  <a:cubicBezTo>
                    <a:pt x="336624" y="190744"/>
                    <a:pt x="407693" y="217247"/>
                    <a:pt x="464956" y="262988"/>
                  </a:cubicBezTo>
                  <a:lnTo>
                    <a:pt x="492605" y="290471"/>
                  </a:lnTo>
                  <a:lnTo>
                    <a:pt x="511767" y="211715"/>
                  </a:lnTo>
                  <a:cubicBezTo>
                    <a:pt x="549930" y="118546"/>
                    <a:pt x="628300" y="45139"/>
                    <a:pt x="727949" y="14797"/>
                  </a:cubicBezTo>
                  <a:cubicBezTo>
                    <a:pt x="761165" y="4684"/>
                    <a:pt x="795085" y="-139"/>
                    <a:pt x="828645" y="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0C6260F-B76A-4175-A4F5-DD1F831BD3FA}"/>
                </a:ext>
              </a:extLst>
            </p:cNvPr>
            <p:cNvSpPr/>
            <p:nvPr/>
          </p:nvSpPr>
          <p:spPr>
            <a:xfrm>
              <a:off x="8181843" y="3317946"/>
              <a:ext cx="785351" cy="660553"/>
            </a:xfrm>
            <a:custGeom>
              <a:avLst/>
              <a:gdLst>
                <a:gd name="connsiteX0" fmla="*/ 75299 w 785351"/>
                <a:gd name="connsiteY0" fmla="*/ 0 h 660553"/>
                <a:gd name="connsiteX1" fmla="*/ 52535 w 785351"/>
                <a:gd name="connsiteY1" fmla="*/ 111243 h 660553"/>
                <a:gd name="connsiteX2" fmla="*/ 80175 w 785351"/>
                <a:gd name="connsiteY2" fmla="*/ 162613 h 660553"/>
                <a:gd name="connsiteX3" fmla="*/ 91671 w 785351"/>
                <a:gd name="connsiteY3" fmla="*/ 172906 h 660553"/>
                <a:gd name="connsiteX4" fmla="*/ 98385 w 785351"/>
                <a:gd name="connsiteY4" fmla="*/ 166225 h 660553"/>
                <a:gd name="connsiteX5" fmla="*/ 247567 w 785351"/>
                <a:gd name="connsiteY5" fmla="*/ 90050 h 660553"/>
                <a:gd name="connsiteX6" fmla="*/ 769244 w 785351"/>
                <a:gd name="connsiteY6" fmla="*/ 410941 h 660553"/>
                <a:gd name="connsiteX7" fmla="*/ 779089 w 785351"/>
                <a:gd name="connsiteY7" fmla="*/ 608024 h 660553"/>
                <a:gd name="connsiteX8" fmla="*/ 766450 w 785351"/>
                <a:gd name="connsiteY8" fmla="*/ 660553 h 660553"/>
                <a:gd name="connsiteX9" fmla="*/ 715036 w 785351"/>
                <a:gd name="connsiteY9" fmla="*/ 651099 h 660553"/>
                <a:gd name="connsiteX10" fmla="*/ 526909 w 785351"/>
                <a:gd name="connsiteY10" fmla="*/ 552073 h 660553"/>
                <a:gd name="connsiteX11" fmla="*/ 493971 w 785351"/>
                <a:gd name="connsiteY11" fmla="*/ 516826 h 660553"/>
                <a:gd name="connsiteX12" fmla="*/ 470504 w 785351"/>
                <a:gd name="connsiteY12" fmla="*/ 527193 h 660553"/>
                <a:gd name="connsiteX13" fmla="*/ 453096 w 785351"/>
                <a:gd name="connsiteY13" fmla="*/ 469755 h 660553"/>
                <a:gd name="connsiteX14" fmla="*/ 174130 w 785351"/>
                <a:gd name="connsiteY14" fmla="*/ 207803 h 660553"/>
                <a:gd name="connsiteX15" fmla="*/ 118171 w 785351"/>
                <a:gd name="connsiteY15" fmla="*/ 197161 h 660553"/>
                <a:gd name="connsiteX16" fmla="*/ 114753 w 785351"/>
                <a:gd name="connsiteY16" fmla="*/ 197021 h 660553"/>
                <a:gd name="connsiteX17" fmla="*/ 87620 w 785351"/>
                <a:gd name="connsiteY17" fmla="*/ 198722 h 660553"/>
                <a:gd name="connsiteX18" fmla="*/ 78338 w 785351"/>
                <a:gd name="connsiteY18" fmla="*/ 195528 h 660553"/>
                <a:gd name="connsiteX19" fmla="*/ 69304 w 785351"/>
                <a:gd name="connsiteY19" fmla="*/ 195157 h 660553"/>
                <a:gd name="connsiteX20" fmla="*/ 71349 w 785351"/>
                <a:gd name="connsiteY20" fmla="*/ 193123 h 660553"/>
                <a:gd name="connsiteX21" fmla="*/ 50805 w 785351"/>
                <a:gd name="connsiteY21" fmla="*/ 186053 h 660553"/>
                <a:gd name="connsiteX22" fmla="*/ 3485 w 785351"/>
                <a:gd name="connsiteY22" fmla="*/ 124385 h 660553"/>
                <a:gd name="connsiteX23" fmla="*/ 75299 w 785351"/>
                <a:gd name="connsiteY23" fmla="*/ 0 h 660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5351" h="660553">
                  <a:moveTo>
                    <a:pt x="75299" y="0"/>
                  </a:moveTo>
                  <a:cubicBezTo>
                    <a:pt x="50627" y="31432"/>
                    <a:pt x="42193" y="72646"/>
                    <a:pt x="52535" y="111243"/>
                  </a:cubicBezTo>
                  <a:cubicBezTo>
                    <a:pt x="57706" y="130541"/>
                    <a:pt x="67269" y="148059"/>
                    <a:pt x="80175" y="162613"/>
                  </a:cubicBezTo>
                  <a:lnTo>
                    <a:pt x="91671" y="172906"/>
                  </a:lnTo>
                  <a:lnTo>
                    <a:pt x="98385" y="166225"/>
                  </a:lnTo>
                  <a:cubicBezTo>
                    <a:pt x="141192" y="131444"/>
                    <a:pt x="191439" y="105089"/>
                    <a:pt x="247567" y="90050"/>
                  </a:cubicBezTo>
                  <a:cubicBezTo>
                    <a:pt x="472075" y="29893"/>
                    <a:pt x="705639" y="173561"/>
                    <a:pt x="769244" y="410941"/>
                  </a:cubicBezTo>
                  <a:cubicBezTo>
                    <a:pt x="787133" y="477704"/>
                    <a:pt x="789673" y="544769"/>
                    <a:pt x="779089" y="608024"/>
                  </a:cubicBezTo>
                  <a:lnTo>
                    <a:pt x="766450" y="660553"/>
                  </a:lnTo>
                  <a:lnTo>
                    <a:pt x="715036" y="651099"/>
                  </a:lnTo>
                  <a:cubicBezTo>
                    <a:pt x="645461" y="633819"/>
                    <a:pt x="580852" y="599691"/>
                    <a:pt x="526909" y="552073"/>
                  </a:cubicBezTo>
                  <a:lnTo>
                    <a:pt x="493971" y="516826"/>
                  </a:lnTo>
                  <a:lnTo>
                    <a:pt x="470504" y="527193"/>
                  </a:lnTo>
                  <a:lnTo>
                    <a:pt x="453096" y="469755"/>
                  </a:lnTo>
                  <a:cubicBezTo>
                    <a:pt x="402767" y="341601"/>
                    <a:pt x="304252" y="242669"/>
                    <a:pt x="174130" y="207803"/>
                  </a:cubicBezTo>
                  <a:cubicBezTo>
                    <a:pt x="155541" y="202822"/>
                    <a:pt x="136857" y="199296"/>
                    <a:pt x="118171" y="197161"/>
                  </a:cubicBezTo>
                  <a:lnTo>
                    <a:pt x="114753" y="197021"/>
                  </a:lnTo>
                  <a:lnTo>
                    <a:pt x="87620" y="198722"/>
                  </a:lnTo>
                  <a:lnTo>
                    <a:pt x="78338" y="195528"/>
                  </a:lnTo>
                  <a:lnTo>
                    <a:pt x="69304" y="195157"/>
                  </a:lnTo>
                  <a:lnTo>
                    <a:pt x="71349" y="193123"/>
                  </a:lnTo>
                  <a:lnTo>
                    <a:pt x="50805" y="186053"/>
                  </a:lnTo>
                  <a:cubicBezTo>
                    <a:pt x="28296" y="173057"/>
                    <a:pt x="10744" y="151475"/>
                    <a:pt x="3485" y="124385"/>
                  </a:cubicBezTo>
                  <a:cubicBezTo>
                    <a:pt x="-11032" y="70207"/>
                    <a:pt x="21121" y="14517"/>
                    <a:pt x="75299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7B33799D-191B-45A5-A9E2-99E32ACCEA35}"/>
                </a:ext>
              </a:extLst>
            </p:cNvPr>
            <p:cNvSpPr/>
            <p:nvPr/>
          </p:nvSpPr>
          <p:spPr>
            <a:xfrm rot="20700000">
              <a:off x="8564168" y="3672809"/>
              <a:ext cx="219533" cy="288880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8C57368-9A40-4BEA-A434-C082F2AD9851}"/>
                </a:ext>
              </a:extLst>
            </p:cNvPr>
            <p:cNvSpPr/>
            <p:nvPr/>
          </p:nvSpPr>
          <p:spPr>
            <a:xfrm rot="20700000">
              <a:off x="8584262" y="3721418"/>
              <a:ext cx="137027" cy="207692"/>
            </a:xfrm>
            <a:custGeom>
              <a:avLst/>
              <a:gdLst>
                <a:gd name="connsiteX0" fmla="*/ 182562 w 452437"/>
                <a:gd name="connsiteY0" fmla="*/ 0 h 595356"/>
                <a:gd name="connsiteX1" fmla="*/ 452437 w 452437"/>
                <a:gd name="connsiteY1" fmla="*/ 297678 h 595356"/>
                <a:gd name="connsiteX2" fmla="*/ 182562 w 452437"/>
                <a:gd name="connsiteY2" fmla="*/ 595356 h 595356"/>
                <a:gd name="connsiteX3" fmla="*/ 31672 w 452437"/>
                <a:gd name="connsiteY3" fmla="*/ 544517 h 595356"/>
                <a:gd name="connsiteX4" fmla="*/ 0 w 452437"/>
                <a:gd name="connsiteY4" fmla="*/ 515693 h 595356"/>
                <a:gd name="connsiteX5" fmla="*/ 8268 w 452437"/>
                <a:gd name="connsiteY5" fmla="*/ 508168 h 595356"/>
                <a:gd name="connsiteX6" fmla="*/ 87312 w 452437"/>
                <a:gd name="connsiteY6" fmla="*/ 297678 h 595356"/>
                <a:gd name="connsiteX7" fmla="*/ 8268 w 452437"/>
                <a:gd name="connsiteY7" fmla="*/ 87188 h 595356"/>
                <a:gd name="connsiteX8" fmla="*/ 0 w 452437"/>
                <a:gd name="connsiteY8" fmla="*/ 79663 h 595356"/>
                <a:gd name="connsiteX9" fmla="*/ 31672 w 452437"/>
                <a:gd name="connsiteY9" fmla="*/ 50839 h 595356"/>
                <a:gd name="connsiteX10" fmla="*/ 182562 w 452437"/>
                <a:gd name="connsiteY10" fmla="*/ 0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10" fmla="*/ 178752 w 452437"/>
                <a:gd name="connsiteY10" fmla="*/ 389118 h 595356"/>
                <a:gd name="connsiteX0" fmla="*/ 87312 w 452437"/>
                <a:gd name="connsiteY0" fmla="*/ 297678 h 595356"/>
                <a:gd name="connsiteX1" fmla="*/ 8268 w 452437"/>
                <a:gd name="connsiteY1" fmla="*/ 87188 h 595356"/>
                <a:gd name="connsiteX2" fmla="*/ 0 w 452437"/>
                <a:gd name="connsiteY2" fmla="*/ 79663 h 595356"/>
                <a:gd name="connsiteX3" fmla="*/ 31672 w 452437"/>
                <a:gd name="connsiteY3" fmla="*/ 50839 h 595356"/>
                <a:gd name="connsiteX4" fmla="*/ 182562 w 452437"/>
                <a:gd name="connsiteY4" fmla="*/ 0 h 595356"/>
                <a:gd name="connsiteX5" fmla="*/ 452437 w 452437"/>
                <a:gd name="connsiteY5" fmla="*/ 297678 h 595356"/>
                <a:gd name="connsiteX6" fmla="*/ 182562 w 452437"/>
                <a:gd name="connsiteY6" fmla="*/ 595356 h 595356"/>
                <a:gd name="connsiteX7" fmla="*/ 31672 w 452437"/>
                <a:gd name="connsiteY7" fmla="*/ 544517 h 595356"/>
                <a:gd name="connsiteX8" fmla="*/ 0 w 452437"/>
                <a:gd name="connsiteY8" fmla="*/ 515693 h 595356"/>
                <a:gd name="connsiteX9" fmla="*/ 8268 w 452437"/>
                <a:gd name="connsiteY9" fmla="*/ 508168 h 595356"/>
                <a:gd name="connsiteX0" fmla="*/ 8268 w 452437"/>
                <a:gd name="connsiteY0" fmla="*/ 87188 h 595356"/>
                <a:gd name="connsiteX1" fmla="*/ 0 w 452437"/>
                <a:gd name="connsiteY1" fmla="*/ 79663 h 595356"/>
                <a:gd name="connsiteX2" fmla="*/ 31672 w 452437"/>
                <a:gd name="connsiteY2" fmla="*/ 50839 h 595356"/>
                <a:gd name="connsiteX3" fmla="*/ 182562 w 452437"/>
                <a:gd name="connsiteY3" fmla="*/ 0 h 595356"/>
                <a:gd name="connsiteX4" fmla="*/ 452437 w 452437"/>
                <a:gd name="connsiteY4" fmla="*/ 297678 h 595356"/>
                <a:gd name="connsiteX5" fmla="*/ 182562 w 452437"/>
                <a:gd name="connsiteY5" fmla="*/ 595356 h 595356"/>
                <a:gd name="connsiteX6" fmla="*/ 31672 w 452437"/>
                <a:gd name="connsiteY6" fmla="*/ 544517 h 595356"/>
                <a:gd name="connsiteX7" fmla="*/ 0 w 452437"/>
                <a:gd name="connsiteY7" fmla="*/ 515693 h 595356"/>
                <a:gd name="connsiteX8" fmla="*/ 8268 w 452437"/>
                <a:gd name="connsiteY8" fmla="*/ 508168 h 595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52437" h="595356">
                  <a:moveTo>
                    <a:pt x="8268" y="87188"/>
                  </a:moveTo>
                  <a:lnTo>
                    <a:pt x="0" y="79663"/>
                  </a:lnTo>
                  <a:lnTo>
                    <a:pt x="31672" y="50839"/>
                  </a:lnTo>
                  <a:cubicBezTo>
                    <a:pt x="74745" y="18742"/>
                    <a:pt x="126669" y="0"/>
                    <a:pt x="182562" y="0"/>
                  </a:cubicBezTo>
                  <a:cubicBezTo>
                    <a:pt x="331610" y="0"/>
                    <a:pt x="452437" y="133275"/>
                    <a:pt x="452437" y="297678"/>
                  </a:cubicBezTo>
                  <a:cubicBezTo>
                    <a:pt x="452437" y="462081"/>
                    <a:pt x="331610" y="595356"/>
                    <a:pt x="182562" y="595356"/>
                  </a:cubicBezTo>
                  <a:cubicBezTo>
                    <a:pt x="126669" y="595356"/>
                    <a:pt x="74745" y="576614"/>
                    <a:pt x="31672" y="544517"/>
                  </a:cubicBezTo>
                  <a:lnTo>
                    <a:pt x="0" y="515693"/>
                  </a:lnTo>
                  <a:lnTo>
                    <a:pt x="8268" y="508168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4A3EBA7E-BC9B-44A1-8741-05FA6CC327C2}"/>
                </a:ext>
              </a:extLst>
            </p:cNvPr>
            <p:cNvSpPr/>
            <p:nvPr/>
          </p:nvSpPr>
          <p:spPr>
            <a:xfrm>
              <a:off x="7437477" y="4879598"/>
              <a:ext cx="70604" cy="70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61B39336-8548-4F93-B5E8-BF343F627387}"/>
                </a:ext>
              </a:extLst>
            </p:cNvPr>
            <p:cNvSpPr/>
            <p:nvPr/>
          </p:nvSpPr>
          <p:spPr>
            <a:xfrm>
              <a:off x="7299840" y="4939755"/>
              <a:ext cx="70604" cy="70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F9B0703C-2728-47D3-BA07-EEC84985A061}"/>
                </a:ext>
              </a:extLst>
            </p:cNvPr>
            <p:cNvSpPr/>
            <p:nvPr/>
          </p:nvSpPr>
          <p:spPr>
            <a:xfrm>
              <a:off x="7492093" y="4997707"/>
              <a:ext cx="70604" cy="70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21E19F54-B3A5-40EF-9CE1-869885FA6BD6}"/>
                </a:ext>
              </a:extLst>
            </p:cNvPr>
            <p:cNvSpPr/>
            <p:nvPr/>
          </p:nvSpPr>
          <p:spPr>
            <a:xfrm>
              <a:off x="7377793" y="5057239"/>
              <a:ext cx="70604" cy="7060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AD9C9CB7-6379-4014-9F44-D079141CB902}"/>
              </a:ext>
            </a:extLst>
          </p:cNvPr>
          <p:cNvGrpSpPr/>
          <p:nvPr/>
        </p:nvGrpSpPr>
        <p:grpSpPr>
          <a:xfrm>
            <a:off x="6960488" y="1302662"/>
            <a:ext cx="2031626" cy="1935210"/>
            <a:chOff x="6960488" y="1302662"/>
            <a:chExt cx="2031626" cy="1935210"/>
          </a:xfrm>
        </p:grpSpPr>
        <p:sp>
          <p:nvSpPr>
            <p:cNvPr id="24" name="楕円 60">
              <a:extLst>
                <a:ext uri="{FF2B5EF4-FFF2-40B4-BE49-F238E27FC236}">
                  <a16:creationId xmlns:a16="http://schemas.microsoft.com/office/drawing/2014/main" id="{5D9F2817-4EDA-4462-B1E8-D7009F809B61}"/>
                </a:ext>
              </a:extLst>
            </p:cNvPr>
            <p:cNvSpPr/>
            <p:nvPr/>
          </p:nvSpPr>
          <p:spPr>
            <a:xfrm rot="19800000">
              <a:off x="8715475" y="3099203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646B4045-D1AC-4C58-9FD4-5421AFE67D4A}"/>
                </a:ext>
              </a:extLst>
            </p:cNvPr>
            <p:cNvSpPr/>
            <p:nvPr/>
          </p:nvSpPr>
          <p:spPr>
            <a:xfrm rot="16200000">
              <a:off x="7755031" y="2260529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59E5C65E-21BF-4E44-A712-0B2B3498B574}"/>
                </a:ext>
              </a:extLst>
            </p:cNvPr>
            <p:cNvSpPr/>
            <p:nvPr/>
          </p:nvSpPr>
          <p:spPr>
            <a:xfrm rot="16200000">
              <a:off x="8117974" y="2188402"/>
              <a:ext cx="226434" cy="452082"/>
            </a:xfrm>
            <a:prstGeom prst="round2SameRect">
              <a:avLst>
                <a:gd name="adj1" fmla="val 42614"/>
                <a:gd name="adj2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09D1511-C95E-411B-A3B0-F8C0648B2902}"/>
                </a:ext>
              </a:extLst>
            </p:cNvPr>
            <p:cNvSpPr/>
            <p:nvPr/>
          </p:nvSpPr>
          <p:spPr>
            <a:xfrm rot="14400000">
              <a:off x="7846162" y="2531895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60">
              <a:extLst>
                <a:ext uri="{FF2B5EF4-FFF2-40B4-BE49-F238E27FC236}">
                  <a16:creationId xmlns:a16="http://schemas.microsoft.com/office/drawing/2014/main" id="{2A62F99B-A836-4898-AD96-BE552424B3F3}"/>
                </a:ext>
              </a:extLst>
            </p:cNvPr>
            <p:cNvSpPr/>
            <p:nvPr/>
          </p:nvSpPr>
          <p:spPr>
            <a:xfrm rot="1800000">
              <a:off x="8118552" y="3086912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95E2D9B-AA79-41EF-B255-568583EEE807}"/>
                </a:ext>
              </a:extLst>
            </p:cNvPr>
            <p:cNvSpPr/>
            <p:nvPr/>
          </p:nvSpPr>
          <p:spPr>
            <a:xfrm>
              <a:off x="8288228" y="2554494"/>
              <a:ext cx="640767" cy="637213"/>
            </a:xfrm>
            <a:custGeom>
              <a:avLst/>
              <a:gdLst>
                <a:gd name="connsiteX0" fmla="*/ 299465 w 640767"/>
                <a:gd name="connsiteY0" fmla="*/ 513 h 637213"/>
                <a:gd name="connsiteX1" fmla="*/ 480733 w 640767"/>
                <a:gd name="connsiteY1" fmla="*/ 84953 h 637213"/>
                <a:gd name="connsiteX2" fmla="*/ 552898 w 640767"/>
                <a:gd name="connsiteY2" fmla="*/ 359029 h 637213"/>
                <a:gd name="connsiteX3" fmla="*/ 550762 w 640767"/>
                <a:gd name="connsiteY3" fmla="*/ 363495 h 637213"/>
                <a:gd name="connsiteX4" fmla="*/ 615132 w 640767"/>
                <a:gd name="connsiteY4" fmla="*/ 427865 h 637213"/>
                <a:gd name="connsiteX5" fmla="*/ 615132 w 640767"/>
                <a:gd name="connsiteY5" fmla="*/ 551641 h 637213"/>
                <a:gd name="connsiteX6" fmla="*/ 593678 w 640767"/>
                <a:gd name="connsiteY6" fmla="*/ 573095 h 637213"/>
                <a:gd name="connsiteX7" fmla="*/ 469902 w 640767"/>
                <a:gd name="connsiteY7" fmla="*/ 573095 h 637213"/>
                <a:gd name="connsiteX8" fmla="*/ 392120 w 640767"/>
                <a:gd name="connsiteY8" fmla="*/ 495313 h 637213"/>
                <a:gd name="connsiteX9" fmla="*/ 378816 w 640767"/>
                <a:gd name="connsiteY9" fmla="*/ 498464 h 637213"/>
                <a:gd name="connsiteX10" fmla="*/ 319412 w 640767"/>
                <a:gd name="connsiteY10" fmla="*/ 498933 h 637213"/>
                <a:gd name="connsiteX11" fmla="*/ 289075 w 640767"/>
                <a:gd name="connsiteY11" fmla="*/ 491937 h 637213"/>
                <a:gd name="connsiteX12" fmla="*/ 169182 w 640767"/>
                <a:gd name="connsiteY12" fmla="*/ 611830 h 637213"/>
                <a:gd name="connsiteX13" fmla="*/ 46625 w 640767"/>
                <a:gd name="connsiteY13" fmla="*/ 611830 h 637213"/>
                <a:gd name="connsiteX14" fmla="*/ 25382 w 640767"/>
                <a:gd name="connsiteY14" fmla="*/ 590588 h 637213"/>
                <a:gd name="connsiteX15" fmla="*/ 25382 w 640767"/>
                <a:gd name="connsiteY15" fmla="*/ 468031 h 637213"/>
                <a:gd name="connsiteX16" fmla="*/ 117211 w 640767"/>
                <a:gd name="connsiteY16" fmla="*/ 376203 h 637213"/>
                <a:gd name="connsiteX17" fmla="*/ 115636 w 640767"/>
                <a:gd name="connsiteY17" fmla="*/ 374321 h 637213"/>
                <a:gd name="connsiteX18" fmla="*/ 127553 w 640767"/>
                <a:gd name="connsiteY18" fmla="*/ 62364 h 637213"/>
                <a:gd name="connsiteX19" fmla="*/ 299465 w 640767"/>
                <a:gd name="connsiteY19" fmla="*/ 513 h 63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40767" h="637213">
                  <a:moveTo>
                    <a:pt x="299465" y="513"/>
                  </a:moveTo>
                  <a:cubicBezTo>
                    <a:pt x="363378" y="4601"/>
                    <a:pt x="428851" y="33071"/>
                    <a:pt x="480733" y="84953"/>
                  </a:cubicBezTo>
                  <a:cubicBezTo>
                    <a:pt x="558557" y="162778"/>
                    <a:pt x="583703" y="271179"/>
                    <a:pt x="552898" y="359029"/>
                  </a:cubicBezTo>
                  <a:lnTo>
                    <a:pt x="550762" y="363495"/>
                  </a:lnTo>
                  <a:lnTo>
                    <a:pt x="615132" y="427865"/>
                  </a:lnTo>
                  <a:cubicBezTo>
                    <a:pt x="649312" y="462045"/>
                    <a:pt x="649312" y="517461"/>
                    <a:pt x="615132" y="551641"/>
                  </a:cubicBezTo>
                  <a:lnTo>
                    <a:pt x="593678" y="573095"/>
                  </a:lnTo>
                  <a:cubicBezTo>
                    <a:pt x="559498" y="607275"/>
                    <a:pt x="504082" y="607275"/>
                    <a:pt x="469902" y="573095"/>
                  </a:cubicBezTo>
                  <a:lnTo>
                    <a:pt x="392120" y="495313"/>
                  </a:lnTo>
                  <a:lnTo>
                    <a:pt x="378816" y="498464"/>
                  </a:lnTo>
                  <a:cubicBezTo>
                    <a:pt x="359383" y="501016"/>
                    <a:pt x="339427" y="501162"/>
                    <a:pt x="319412" y="498933"/>
                  </a:cubicBezTo>
                  <a:lnTo>
                    <a:pt x="289075" y="491937"/>
                  </a:lnTo>
                  <a:lnTo>
                    <a:pt x="169182" y="611830"/>
                  </a:lnTo>
                  <a:cubicBezTo>
                    <a:pt x="135338" y="645674"/>
                    <a:pt x="80468" y="645674"/>
                    <a:pt x="46625" y="611830"/>
                  </a:cubicBezTo>
                  <a:lnTo>
                    <a:pt x="25382" y="590588"/>
                  </a:lnTo>
                  <a:cubicBezTo>
                    <a:pt x="-8461" y="556745"/>
                    <a:pt x="-8461" y="501875"/>
                    <a:pt x="25382" y="468031"/>
                  </a:cubicBezTo>
                  <a:lnTo>
                    <a:pt x="117211" y="376203"/>
                  </a:lnTo>
                  <a:lnTo>
                    <a:pt x="115636" y="374321"/>
                  </a:lnTo>
                  <a:cubicBezTo>
                    <a:pt x="45433" y="273292"/>
                    <a:pt x="47674" y="142243"/>
                    <a:pt x="127553" y="62364"/>
                  </a:cubicBezTo>
                  <a:cubicBezTo>
                    <a:pt x="173199" y="16719"/>
                    <a:pt x="235552" y="-3575"/>
                    <a:pt x="299465" y="51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BAED1E0A-06EA-4553-B2BE-709777F559B5}"/>
                </a:ext>
              </a:extLst>
            </p:cNvPr>
            <p:cNvSpPr/>
            <p:nvPr/>
          </p:nvSpPr>
          <p:spPr>
            <a:xfrm rot="14400000">
              <a:off x="8134458" y="2216791"/>
              <a:ext cx="554505" cy="644509"/>
            </a:xfrm>
            <a:custGeom>
              <a:avLst/>
              <a:gdLst>
                <a:gd name="connsiteX0" fmla="*/ 531925 w 554505"/>
                <a:gd name="connsiteY0" fmla="*/ 527033 h 644509"/>
                <a:gd name="connsiteX1" fmla="*/ 286564 w 554505"/>
                <a:gd name="connsiteY1" fmla="*/ 637205 h 644509"/>
                <a:gd name="connsiteX2" fmla="*/ 0 w 554505"/>
                <a:gd name="connsiteY2" fmla="*/ 585385 h 644509"/>
                <a:gd name="connsiteX3" fmla="*/ 91686 w 554505"/>
                <a:gd name="connsiteY3" fmla="*/ 144353 h 644509"/>
                <a:gd name="connsiteX4" fmla="*/ 237013 w 554505"/>
                <a:gd name="connsiteY4" fmla="*/ 158385 h 644509"/>
                <a:gd name="connsiteX5" fmla="*/ 245917 w 554505"/>
                <a:gd name="connsiteY5" fmla="*/ 162488 h 644509"/>
                <a:gd name="connsiteX6" fmla="*/ 245918 w 554505"/>
                <a:gd name="connsiteY6" fmla="*/ 96493 h 644509"/>
                <a:gd name="connsiteX7" fmla="*/ 342411 w 554505"/>
                <a:gd name="connsiteY7" fmla="*/ 0 h 644509"/>
                <a:gd name="connsiteX8" fmla="*/ 375859 w 554505"/>
                <a:gd name="connsiteY8" fmla="*/ 0 h 644509"/>
                <a:gd name="connsiteX9" fmla="*/ 472352 w 554505"/>
                <a:gd name="connsiteY9" fmla="*/ 96493 h 644509"/>
                <a:gd name="connsiteX10" fmla="*/ 472352 w 554505"/>
                <a:gd name="connsiteY10" fmla="*/ 263654 h 644509"/>
                <a:gd name="connsiteX11" fmla="*/ 472407 w 554505"/>
                <a:gd name="connsiteY11" fmla="*/ 263681 h 644509"/>
                <a:gd name="connsiteX12" fmla="*/ 547202 w 554505"/>
                <a:gd name="connsiteY12" fmla="*/ 486725 h 644509"/>
                <a:gd name="connsiteX13" fmla="*/ 531925 w 554505"/>
                <a:gd name="connsiteY13" fmla="*/ 527033 h 644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505" h="644509">
                  <a:moveTo>
                    <a:pt x="531925" y="527033"/>
                  </a:moveTo>
                  <a:cubicBezTo>
                    <a:pt x="487659" y="615568"/>
                    <a:pt x="385900" y="663822"/>
                    <a:pt x="286564" y="637205"/>
                  </a:cubicBezTo>
                  <a:cubicBezTo>
                    <a:pt x="191042" y="619932"/>
                    <a:pt x="196041" y="580953"/>
                    <a:pt x="0" y="585385"/>
                  </a:cubicBezTo>
                  <a:lnTo>
                    <a:pt x="91686" y="144353"/>
                  </a:lnTo>
                  <a:cubicBezTo>
                    <a:pt x="132938" y="122195"/>
                    <a:pt x="183777" y="135817"/>
                    <a:pt x="237013" y="158385"/>
                  </a:cubicBezTo>
                  <a:lnTo>
                    <a:pt x="245917" y="162488"/>
                  </a:lnTo>
                  <a:lnTo>
                    <a:pt x="245918" y="96493"/>
                  </a:lnTo>
                  <a:cubicBezTo>
                    <a:pt x="245918" y="43201"/>
                    <a:pt x="289119" y="0"/>
                    <a:pt x="342411" y="0"/>
                  </a:cubicBezTo>
                  <a:lnTo>
                    <a:pt x="375859" y="0"/>
                  </a:lnTo>
                  <a:cubicBezTo>
                    <a:pt x="429151" y="0"/>
                    <a:pt x="472352" y="43201"/>
                    <a:pt x="472352" y="96493"/>
                  </a:cubicBezTo>
                  <a:lnTo>
                    <a:pt x="472352" y="263654"/>
                  </a:lnTo>
                  <a:lnTo>
                    <a:pt x="472407" y="263681"/>
                  </a:lnTo>
                  <a:cubicBezTo>
                    <a:pt x="537823" y="314655"/>
                    <a:pt x="570016" y="401581"/>
                    <a:pt x="547202" y="486725"/>
                  </a:cubicBezTo>
                  <a:cubicBezTo>
                    <a:pt x="543399" y="500916"/>
                    <a:pt x="538249" y="514386"/>
                    <a:pt x="531925" y="527033"/>
                  </a:cubicBezTo>
                  <a:close/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F3ECA5B-4953-4F50-9331-852FC934F6A7}"/>
                </a:ext>
              </a:extLst>
            </p:cNvPr>
            <p:cNvGrpSpPr/>
            <p:nvPr/>
          </p:nvGrpSpPr>
          <p:grpSpPr>
            <a:xfrm rot="1800000">
              <a:off x="7912150" y="1361568"/>
              <a:ext cx="858741" cy="966255"/>
              <a:chOff x="1909900" y="4517686"/>
              <a:chExt cx="858741" cy="966255"/>
            </a:xfrm>
          </p:grpSpPr>
          <p:sp>
            <p:nvSpPr>
              <p:cNvPr id="46" name="楕円 95">
                <a:extLst>
                  <a:ext uri="{FF2B5EF4-FFF2-40B4-BE49-F238E27FC236}">
                    <a16:creationId xmlns:a16="http://schemas.microsoft.com/office/drawing/2014/main" id="{49362BD3-B87C-49B5-909D-103661A0E871}"/>
                  </a:ext>
                </a:extLst>
              </p:cNvPr>
              <p:cNvSpPr/>
              <p:nvPr/>
            </p:nvSpPr>
            <p:spPr>
              <a:xfrm rot="20700000">
                <a:off x="1909900" y="5141983"/>
                <a:ext cx="100566" cy="138346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1FE4A20D-AD4E-480A-A339-F54FF056403E}"/>
                  </a:ext>
                </a:extLst>
              </p:cNvPr>
              <p:cNvSpPr/>
              <p:nvPr/>
            </p:nvSpPr>
            <p:spPr>
              <a:xfrm rot="20700000">
                <a:off x="1925174" y="4593989"/>
                <a:ext cx="841698" cy="889952"/>
              </a:xfrm>
              <a:custGeom>
                <a:avLst/>
                <a:gdLst>
                  <a:gd name="connsiteX0" fmla="*/ 505664 w 841698"/>
                  <a:gd name="connsiteY0" fmla="*/ 9040 h 889952"/>
                  <a:gd name="connsiteX1" fmla="*/ 841698 w 841698"/>
                  <a:gd name="connsiteY1" fmla="*/ 444976 h 889952"/>
                  <a:gd name="connsiteX2" fmla="*/ 420849 w 841698"/>
                  <a:gd name="connsiteY2" fmla="*/ 889952 h 889952"/>
                  <a:gd name="connsiteX3" fmla="*/ 123264 w 841698"/>
                  <a:gd name="connsiteY3" fmla="*/ 759622 h 889952"/>
                  <a:gd name="connsiteX4" fmla="*/ 108137 w 841698"/>
                  <a:gd name="connsiteY4" fmla="*/ 740236 h 889952"/>
                  <a:gd name="connsiteX5" fmla="*/ 114805 w 841698"/>
                  <a:gd name="connsiteY5" fmla="*/ 718599 h 889952"/>
                  <a:gd name="connsiteX6" fmla="*/ 122248 w 841698"/>
                  <a:gd name="connsiteY6" fmla="*/ 618371 h 889952"/>
                  <a:gd name="connsiteX7" fmla="*/ 44348 w 841698"/>
                  <a:gd name="connsiteY7" fmla="*/ 625457 h 889952"/>
                  <a:gd name="connsiteX8" fmla="*/ 37749 w 841698"/>
                  <a:gd name="connsiteY8" fmla="*/ 627290 h 889952"/>
                  <a:gd name="connsiteX9" fmla="*/ 33072 w 841698"/>
                  <a:gd name="connsiteY9" fmla="*/ 618181 h 889952"/>
                  <a:gd name="connsiteX10" fmla="*/ 0 w 841698"/>
                  <a:gd name="connsiteY10" fmla="*/ 444976 h 889952"/>
                  <a:gd name="connsiteX11" fmla="*/ 420849 w 841698"/>
                  <a:gd name="connsiteY11" fmla="*/ 0 h 889952"/>
                  <a:gd name="connsiteX12" fmla="*/ 505664 w 841698"/>
                  <a:gd name="connsiteY12" fmla="*/ 9040 h 88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1698" h="889952">
                    <a:moveTo>
                      <a:pt x="505664" y="9040"/>
                    </a:moveTo>
                    <a:cubicBezTo>
                      <a:pt x="697438" y="50533"/>
                      <a:pt x="841698" y="229942"/>
                      <a:pt x="841698" y="444976"/>
                    </a:cubicBezTo>
                    <a:cubicBezTo>
                      <a:pt x="841698" y="690729"/>
                      <a:pt x="653277" y="889952"/>
                      <a:pt x="420849" y="889952"/>
                    </a:cubicBezTo>
                    <a:cubicBezTo>
                      <a:pt x="304635" y="889952"/>
                      <a:pt x="199423" y="840146"/>
                      <a:pt x="123264" y="759622"/>
                    </a:cubicBezTo>
                    <a:lnTo>
                      <a:pt x="108137" y="740236"/>
                    </a:lnTo>
                    <a:lnTo>
                      <a:pt x="114805" y="718599"/>
                    </a:lnTo>
                    <a:cubicBezTo>
                      <a:pt x="125164" y="673223"/>
                      <a:pt x="129678" y="626603"/>
                      <a:pt x="122248" y="618371"/>
                    </a:cubicBezTo>
                    <a:cubicBezTo>
                      <a:pt x="114818" y="610138"/>
                      <a:pt x="82549" y="615725"/>
                      <a:pt x="44348" y="625457"/>
                    </a:cubicBezTo>
                    <a:lnTo>
                      <a:pt x="37749" y="627290"/>
                    </a:lnTo>
                    <a:lnTo>
                      <a:pt x="33072" y="618181"/>
                    </a:lnTo>
                    <a:cubicBezTo>
                      <a:pt x="11776" y="564944"/>
                      <a:pt x="0" y="506414"/>
                      <a:pt x="0" y="444976"/>
                    </a:cubicBezTo>
                    <a:cubicBezTo>
                      <a:pt x="0" y="199223"/>
                      <a:pt x="188421" y="0"/>
                      <a:pt x="420849" y="0"/>
                    </a:cubicBezTo>
                    <a:cubicBezTo>
                      <a:pt x="449903" y="0"/>
                      <a:pt x="478268" y="3113"/>
                      <a:pt x="505664" y="904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64C372C9-A60E-48BC-AF13-C77DC6D6A7D1}"/>
                  </a:ext>
                </a:extLst>
              </p:cNvPr>
              <p:cNvSpPr/>
              <p:nvPr/>
            </p:nvSpPr>
            <p:spPr>
              <a:xfrm rot="20700000">
                <a:off x="1992711" y="4963361"/>
                <a:ext cx="99312" cy="190265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月 48">
                <a:extLst>
                  <a:ext uri="{FF2B5EF4-FFF2-40B4-BE49-F238E27FC236}">
                    <a16:creationId xmlns:a16="http://schemas.microsoft.com/office/drawing/2014/main" id="{14AB0F2A-D764-4F92-87AA-FB310E68F7F5}"/>
                  </a:ext>
                </a:extLst>
              </p:cNvPr>
              <p:cNvSpPr/>
              <p:nvPr/>
            </p:nvSpPr>
            <p:spPr>
              <a:xfrm rot="4500000">
                <a:off x="2026245" y="4795037"/>
                <a:ext cx="45719" cy="10373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44707CF7-8FB1-4D0C-B308-C7D8DA5B91FC}"/>
                  </a:ext>
                </a:extLst>
              </p:cNvPr>
              <p:cNvSpPr/>
              <p:nvPr/>
            </p:nvSpPr>
            <p:spPr>
              <a:xfrm>
                <a:off x="1983290" y="4517686"/>
                <a:ext cx="785351" cy="660553"/>
              </a:xfrm>
              <a:custGeom>
                <a:avLst/>
                <a:gdLst>
                  <a:gd name="connsiteX0" fmla="*/ 75299 w 785351"/>
                  <a:gd name="connsiteY0" fmla="*/ 0 h 660553"/>
                  <a:gd name="connsiteX1" fmla="*/ 52535 w 785351"/>
                  <a:gd name="connsiteY1" fmla="*/ 111243 h 660553"/>
                  <a:gd name="connsiteX2" fmla="*/ 80175 w 785351"/>
                  <a:gd name="connsiteY2" fmla="*/ 162613 h 660553"/>
                  <a:gd name="connsiteX3" fmla="*/ 91671 w 785351"/>
                  <a:gd name="connsiteY3" fmla="*/ 172906 h 660553"/>
                  <a:gd name="connsiteX4" fmla="*/ 98385 w 785351"/>
                  <a:gd name="connsiteY4" fmla="*/ 166225 h 660553"/>
                  <a:gd name="connsiteX5" fmla="*/ 247567 w 785351"/>
                  <a:gd name="connsiteY5" fmla="*/ 90050 h 660553"/>
                  <a:gd name="connsiteX6" fmla="*/ 769244 w 785351"/>
                  <a:gd name="connsiteY6" fmla="*/ 410941 h 660553"/>
                  <a:gd name="connsiteX7" fmla="*/ 779089 w 785351"/>
                  <a:gd name="connsiteY7" fmla="*/ 608024 h 660553"/>
                  <a:gd name="connsiteX8" fmla="*/ 766450 w 785351"/>
                  <a:gd name="connsiteY8" fmla="*/ 660553 h 660553"/>
                  <a:gd name="connsiteX9" fmla="*/ 715036 w 785351"/>
                  <a:gd name="connsiteY9" fmla="*/ 651099 h 660553"/>
                  <a:gd name="connsiteX10" fmla="*/ 526909 w 785351"/>
                  <a:gd name="connsiteY10" fmla="*/ 552073 h 660553"/>
                  <a:gd name="connsiteX11" fmla="*/ 493971 w 785351"/>
                  <a:gd name="connsiteY11" fmla="*/ 516826 h 660553"/>
                  <a:gd name="connsiteX12" fmla="*/ 470504 w 785351"/>
                  <a:gd name="connsiteY12" fmla="*/ 527193 h 660553"/>
                  <a:gd name="connsiteX13" fmla="*/ 453096 w 785351"/>
                  <a:gd name="connsiteY13" fmla="*/ 469755 h 660553"/>
                  <a:gd name="connsiteX14" fmla="*/ 174130 w 785351"/>
                  <a:gd name="connsiteY14" fmla="*/ 207803 h 660553"/>
                  <a:gd name="connsiteX15" fmla="*/ 118171 w 785351"/>
                  <a:gd name="connsiteY15" fmla="*/ 197161 h 660553"/>
                  <a:gd name="connsiteX16" fmla="*/ 114753 w 785351"/>
                  <a:gd name="connsiteY16" fmla="*/ 197021 h 660553"/>
                  <a:gd name="connsiteX17" fmla="*/ 87620 w 785351"/>
                  <a:gd name="connsiteY17" fmla="*/ 198722 h 660553"/>
                  <a:gd name="connsiteX18" fmla="*/ 78338 w 785351"/>
                  <a:gd name="connsiteY18" fmla="*/ 195528 h 660553"/>
                  <a:gd name="connsiteX19" fmla="*/ 69304 w 785351"/>
                  <a:gd name="connsiteY19" fmla="*/ 195157 h 660553"/>
                  <a:gd name="connsiteX20" fmla="*/ 71349 w 785351"/>
                  <a:gd name="connsiteY20" fmla="*/ 193123 h 660553"/>
                  <a:gd name="connsiteX21" fmla="*/ 50805 w 785351"/>
                  <a:gd name="connsiteY21" fmla="*/ 186053 h 660553"/>
                  <a:gd name="connsiteX22" fmla="*/ 3485 w 785351"/>
                  <a:gd name="connsiteY22" fmla="*/ 124385 h 660553"/>
                  <a:gd name="connsiteX23" fmla="*/ 75299 w 785351"/>
                  <a:gd name="connsiteY23" fmla="*/ 0 h 660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351" h="660553">
                    <a:moveTo>
                      <a:pt x="75299" y="0"/>
                    </a:moveTo>
                    <a:cubicBezTo>
                      <a:pt x="50627" y="31432"/>
                      <a:pt x="42193" y="72646"/>
                      <a:pt x="52535" y="111243"/>
                    </a:cubicBezTo>
                    <a:cubicBezTo>
                      <a:pt x="57706" y="130541"/>
                      <a:pt x="67269" y="148059"/>
                      <a:pt x="80175" y="162613"/>
                    </a:cubicBezTo>
                    <a:lnTo>
                      <a:pt x="91671" y="172906"/>
                    </a:lnTo>
                    <a:lnTo>
                      <a:pt x="98385" y="166225"/>
                    </a:lnTo>
                    <a:cubicBezTo>
                      <a:pt x="141192" y="131444"/>
                      <a:pt x="191439" y="105089"/>
                      <a:pt x="247567" y="90050"/>
                    </a:cubicBezTo>
                    <a:cubicBezTo>
                      <a:pt x="472075" y="29893"/>
                      <a:pt x="705639" y="173561"/>
                      <a:pt x="769244" y="410941"/>
                    </a:cubicBezTo>
                    <a:cubicBezTo>
                      <a:pt x="787133" y="477704"/>
                      <a:pt x="789673" y="544769"/>
                      <a:pt x="779089" y="608024"/>
                    </a:cubicBezTo>
                    <a:lnTo>
                      <a:pt x="766450" y="660553"/>
                    </a:lnTo>
                    <a:lnTo>
                      <a:pt x="715036" y="651099"/>
                    </a:lnTo>
                    <a:cubicBezTo>
                      <a:pt x="645461" y="633819"/>
                      <a:pt x="580852" y="599691"/>
                      <a:pt x="526909" y="552073"/>
                    </a:cubicBezTo>
                    <a:lnTo>
                      <a:pt x="493971" y="516826"/>
                    </a:lnTo>
                    <a:lnTo>
                      <a:pt x="470504" y="527193"/>
                    </a:lnTo>
                    <a:lnTo>
                      <a:pt x="453096" y="469755"/>
                    </a:lnTo>
                    <a:cubicBezTo>
                      <a:pt x="402767" y="341601"/>
                      <a:pt x="304252" y="242669"/>
                      <a:pt x="174130" y="207803"/>
                    </a:cubicBezTo>
                    <a:cubicBezTo>
                      <a:pt x="155541" y="202822"/>
                      <a:pt x="136857" y="199296"/>
                      <a:pt x="118171" y="197161"/>
                    </a:cubicBezTo>
                    <a:lnTo>
                      <a:pt x="114753" y="197021"/>
                    </a:lnTo>
                    <a:lnTo>
                      <a:pt x="87620" y="198722"/>
                    </a:lnTo>
                    <a:lnTo>
                      <a:pt x="78338" y="195528"/>
                    </a:lnTo>
                    <a:lnTo>
                      <a:pt x="69304" y="195157"/>
                    </a:lnTo>
                    <a:lnTo>
                      <a:pt x="71349" y="193123"/>
                    </a:lnTo>
                    <a:lnTo>
                      <a:pt x="50805" y="186053"/>
                    </a:lnTo>
                    <a:cubicBezTo>
                      <a:pt x="28296" y="173057"/>
                      <a:pt x="10744" y="151475"/>
                      <a:pt x="3485" y="124385"/>
                    </a:cubicBezTo>
                    <a:cubicBezTo>
                      <a:pt x="-11032" y="70207"/>
                      <a:pt x="21121" y="14517"/>
                      <a:pt x="752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4A6CB012-139D-4301-B98D-30AD8B1A1F58}"/>
                  </a:ext>
                </a:extLst>
              </p:cNvPr>
              <p:cNvSpPr/>
              <p:nvPr/>
            </p:nvSpPr>
            <p:spPr>
              <a:xfrm rot="20700000">
                <a:off x="2365615" y="4872549"/>
                <a:ext cx="219533" cy="288880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A100B8C8-0433-409D-B700-39B881C699DE}"/>
                  </a:ext>
                </a:extLst>
              </p:cNvPr>
              <p:cNvSpPr/>
              <p:nvPr/>
            </p:nvSpPr>
            <p:spPr>
              <a:xfrm rot="20700000">
                <a:off x="2385709" y="4921158"/>
                <a:ext cx="137027" cy="207692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4F206A9B-8CA4-4873-A6C8-8CF3BC23FA61}"/>
                </a:ext>
              </a:extLst>
            </p:cNvPr>
            <p:cNvGrpSpPr/>
            <p:nvPr/>
          </p:nvGrpSpPr>
          <p:grpSpPr>
            <a:xfrm>
              <a:off x="6960488" y="1302662"/>
              <a:ext cx="383408" cy="291748"/>
              <a:chOff x="3380749" y="4781515"/>
              <a:chExt cx="1010063" cy="76859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53A9E99B-19B6-4C43-89E0-461A1CA840F4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063D155C-9D3A-4203-8A62-31D3A2BDEA34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二等辺三角形 1033">
                  <a:extLst>
                    <a:ext uri="{FF2B5EF4-FFF2-40B4-BE49-F238E27FC236}">
                      <a16:creationId xmlns:a16="http://schemas.microsoft.com/office/drawing/2014/main" id="{F3E4C6C5-8EF0-449A-82AA-8D469BE057B6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1033">
                  <a:extLst>
                    <a:ext uri="{FF2B5EF4-FFF2-40B4-BE49-F238E27FC236}">
                      <a16:creationId xmlns:a16="http://schemas.microsoft.com/office/drawing/2014/main" id="{6D507C4E-0282-459E-8CE9-9E606BC568CB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1033">
                  <a:extLst>
                    <a:ext uri="{FF2B5EF4-FFF2-40B4-BE49-F238E27FC236}">
                      <a16:creationId xmlns:a16="http://schemas.microsoft.com/office/drawing/2014/main" id="{26A3A3FE-3DEF-44F8-B9EF-5C6BDDFD5D9A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4" name="アーチ 33">
                <a:extLst>
                  <a:ext uri="{FF2B5EF4-FFF2-40B4-BE49-F238E27FC236}">
                    <a16:creationId xmlns:a16="http://schemas.microsoft.com/office/drawing/2014/main" id="{00317DD9-F6DB-4A51-86EC-723DE6910A1C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アーチ 34">
                <a:extLst>
                  <a:ext uri="{FF2B5EF4-FFF2-40B4-BE49-F238E27FC236}">
                    <a16:creationId xmlns:a16="http://schemas.microsoft.com/office/drawing/2014/main" id="{9E9F810B-D080-4295-90EF-AFD666E28238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楕円 35">
                <a:extLst>
                  <a:ext uri="{FF2B5EF4-FFF2-40B4-BE49-F238E27FC236}">
                    <a16:creationId xmlns:a16="http://schemas.microsoft.com/office/drawing/2014/main" id="{C761409D-C3AE-4907-8634-89BF56225EBB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53C6B285-7645-4C09-8780-3C05994C007F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32399F6D-29BE-483D-AF8B-F7E67F32E404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二等辺三角形 1033">
                  <a:extLst>
                    <a:ext uri="{FF2B5EF4-FFF2-40B4-BE49-F238E27FC236}">
                      <a16:creationId xmlns:a16="http://schemas.microsoft.com/office/drawing/2014/main" id="{94439C16-6787-423F-A974-E3EB12229D5F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二等辺三角形 1033">
                  <a:extLst>
                    <a:ext uri="{FF2B5EF4-FFF2-40B4-BE49-F238E27FC236}">
                      <a16:creationId xmlns:a16="http://schemas.microsoft.com/office/drawing/2014/main" id="{5457ADE5-9124-4670-92D5-199ED20BD056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二等辺三角形 1033">
                  <a:extLst>
                    <a:ext uri="{FF2B5EF4-FFF2-40B4-BE49-F238E27FC236}">
                      <a16:creationId xmlns:a16="http://schemas.microsoft.com/office/drawing/2014/main" id="{529F2640-E5C5-44F8-8052-9D7D44F8D477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7925EB30-FD73-402C-94CE-8223BCBBDB98}"/>
              </a:ext>
            </a:extLst>
          </p:cNvPr>
          <p:cNvGrpSpPr/>
          <p:nvPr/>
        </p:nvGrpSpPr>
        <p:grpSpPr>
          <a:xfrm>
            <a:off x="1437830" y="1403410"/>
            <a:ext cx="1653266" cy="1876304"/>
            <a:chOff x="1437830" y="1403410"/>
            <a:chExt cx="1653266" cy="1876304"/>
          </a:xfrm>
        </p:grpSpPr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43617B64-5555-4BB1-96E8-043C62B44C2C}"/>
                </a:ext>
              </a:extLst>
            </p:cNvPr>
            <p:cNvGrpSpPr/>
            <p:nvPr/>
          </p:nvGrpSpPr>
          <p:grpSpPr>
            <a:xfrm rot="900000">
              <a:off x="1437830" y="1403410"/>
              <a:ext cx="1228993" cy="1876304"/>
              <a:chOff x="1801481" y="1403411"/>
              <a:chExt cx="1228993" cy="1876304"/>
            </a:xfrm>
          </p:grpSpPr>
          <p:sp>
            <p:nvSpPr>
              <p:cNvPr id="56" name="楕円 60">
                <a:extLst>
                  <a:ext uri="{FF2B5EF4-FFF2-40B4-BE49-F238E27FC236}">
                    <a16:creationId xmlns:a16="http://schemas.microsoft.com/office/drawing/2014/main" id="{B4AF618B-5247-4BD7-BA70-15568CF77D23}"/>
                  </a:ext>
                </a:extLst>
              </p:cNvPr>
              <p:cNvSpPr/>
              <p:nvPr/>
            </p:nvSpPr>
            <p:spPr>
              <a:xfrm rot="19800000">
                <a:off x="2753835" y="3141046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7389027D-6E4F-44AA-B4E4-ED4B98421A89}"/>
                  </a:ext>
                </a:extLst>
              </p:cNvPr>
              <p:cNvSpPr/>
              <p:nvPr/>
            </p:nvSpPr>
            <p:spPr>
              <a:xfrm rot="16200000">
                <a:off x="1793391" y="2302372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655AE6CD-494B-4DE2-BEEC-47AB0AFBC0FA}"/>
                  </a:ext>
                </a:extLst>
              </p:cNvPr>
              <p:cNvSpPr/>
              <p:nvPr/>
            </p:nvSpPr>
            <p:spPr>
              <a:xfrm rot="16200000">
                <a:off x="2156334" y="2230245"/>
                <a:ext cx="226434" cy="452082"/>
              </a:xfrm>
              <a:prstGeom prst="round2SameRect">
                <a:avLst>
                  <a:gd name="adj1" fmla="val 42614"/>
                  <a:gd name="adj2" fmla="val 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BE65B021-E4AD-4A03-9E57-2ED3D53B809D}"/>
                  </a:ext>
                </a:extLst>
              </p:cNvPr>
              <p:cNvSpPr/>
              <p:nvPr/>
            </p:nvSpPr>
            <p:spPr>
              <a:xfrm rot="14400000">
                <a:off x="1884522" y="2573738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60">
                <a:extLst>
                  <a:ext uri="{FF2B5EF4-FFF2-40B4-BE49-F238E27FC236}">
                    <a16:creationId xmlns:a16="http://schemas.microsoft.com/office/drawing/2014/main" id="{DDF1BB16-5B90-4DF7-920C-0B8125B9D1B9}"/>
                  </a:ext>
                </a:extLst>
              </p:cNvPr>
              <p:cNvSpPr/>
              <p:nvPr/>
            </p:nvSpPr>
            <p:spPr>
              <a:xfrm rot="1800000">
                <a:off x="2156912" y="3128755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A4F5B602-718E-4E0C-B11A-37DCEBCF944D}"/>
                  </a:ext>
                </a:extLst>
              </p:cNvPr>
              <p:cNvSpPr/>
              <p:nvPr/>
            </p:nvSpPr>
            <p:spPr>
              <a:xfrm>
                <a:off x="2326588" y="2596337"/>
                <a:ext cx="640767" cy="637213"/>
              </a:xfrm>
              <a:custGeom>
                <a:avLst/>
                <a:gdLst>
                  <a:gd name="connsiteX0" fmla="*/ 299465 w 640767"/>
                  <a:gd name="connsiteY0" fmla="*/ 513 h 637213"/>
                  <a:gd name="connsiteX1" fmla="*/ 480733 w 640767"/>
                  <a:gd name="connsiteY1" fmla="*/ 84953 h 637213"/>
                  <a:gd name="connsiteX2" fmla="*/ 552898 w 640767"/>
                  <a:gd name="connsiteY2" fmla="*/ 359029 h 637213"/>
                  <a:gd name="connsiteX3" fmla="*/ 550762 w 640767"/>
                  <a:gd name="connsiteY3" fmla="*/ 363495 h 637213"/>
                  <a:gd name="connsiteX4" fmla="*/ 615132 w 640767"/>
                  <a:gd name="connsiteY4" fmla="*/ 427865 h 637213"/>
                  <a:gd name="connsiteX5" fmla="*/ 615132 w 640767"/>
                  <a:gd name="connsiteY5" fmla="*/ 551641 h 637213"/>
                  <a:gd name="connsiteX6" fmla="*/ 593678 w 640767"/>
                  <a:gd name="connsiteY6" fmla="*/ 573095 h 637213"/>
                  <a:gd name="connsiteX7" fmla="*/ 469902 w 640767"/>
                  <a:gd name="connsiteY7" fmla="*/ 573095 h 637213"/>
                  <a:gd name="connsiteX8" fmla="*/ 392120 w 640767"/>
                  <a:gd name="connsiteY8" fmla="*/ 495313 h 637213"/>
                  <a:gd name="connsiteX9" fmla="*/ 378816 w 640767"/>
                  <a:gd name="connsiteY9" fmla="*/ 498464 h 637213"/>
                  <a:gd name="connsiteX10" fmla="*/ 319412 w 640767"/>
                  <a:gd name="connsiteY10" fmla="*/ 498933 h 637213"/>
                  <a:gd name="connsiteX11" fmla="*/ 289075 w 640767"/>
                  <a:gd name="connsiteY11" fmla="*/ 491937 h 637213"/>
                  <a:gd name="connsiteX12" fmla="*/ 169182 w 640767"/>
                  <a:gd name="connsiteY12" fmla="*/ 611830 h 637213"/>
                  <a:gd name="connsiteX13" fmla="*/ 46625 w 640767"/>
                  <a:gd name="connsiteY13" fmla="*/ 611830 h 637213"/>
                  <a:gd name="connsiteX14" fmla="*/ 25382 w 640767"/>
                  <a:gd name="connsiteY14" fmla="*/ 590588 h 637213"/>
                  <a:gd name="connsiteX15" fmla="*/ 25382 w 640767"/>
                  <a:gd name="connsiteY15" fmla="*/ 468031 h 637213"/>
                  <a:gd name="connsiteX16" fmla="*/ 117211 w 640767"/>
                  <a:gd name="connsiteY16" fmla="*/ 376203 h 637213"/>
                  <a:gd name="connsiteX17" fmla="*/ 115636 w 640767"/>
                  <a:gd name="connsiteY17" fmla="*/ 374321 h 637213"/>
                  <a:gd name="connsiteX18" fmla="*/ 127553 w 640767"/>
                  <a:gd name="connsiteY18" fmla="*/ 62364 h 637213"/>
                  <a:gd name="connsiteX19" fmla="*/ 299465 w 640767"/>
                  <a:gd name="connsiteY19" fmla="*/ 513 h 63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40767" h="637213">
                    <a:moveTo>
                      <a:pt x="299465" y="513"/>
                    </a:moveTo>
                    <a:cubicBezTo>
                      <a:pt x="363378" y="4601"/>
                      <a:pt x="428851" y="33071"/>
                      <a:pt x="480733" y="84953"/>
                    </a:cubicBezTo>
                    <a:cubicBezTo>
                      <a:pt x="558557" y="162778"/>
                      <a:pt x="583703" y="271179"/>
                      <a:pt x="552898" y="359029"/>
                    </a:cubicBezTo>
                    <a:lnTo>
                      <a:pt x="550762" y="363495"/>
                    </a:lnTo>
                    <a:lnTo>
                      <a:pt x="615132" y="427865"/>
                    </a:lnTo>
                    <a:cubicBezTo>
                      <a:pt x="649312" y="462045"/>
                      <a:pt x="649312" y="517461"/>
                      <a:pt x="615132" y="551641"/>
                    </a:cubicBezTo>
                    <a:lnTo>
                      <a:pt x="593678" y="573095"/>
                    </a:lnTo>
                    <a:cubicBezTo>
                      <a:pt x="559498" y="607275"/>
                      <a:pt x="504082" y="607275"/>
                      <a:pt x="469902" y="573095"/>
                    </a:cubicBezTo>
                    <a:lnTo>
                      <a:pt x="392120" y="495313"/>
                    </a:lnTo>
                    <a:lnTo>
                      <a:pt x="378816" y="498464"/>
                    </a:lnTo>
                    <a:cubicBezTo>
                      <a:pt x="359383" y="501016"/>
                      <a:pt x="339427" y="501162"/>
                      <a:pt x="319412" y="498933"/>
                    </a:cubicBezTo>
                    <a:lnTo>
                      <a:pt x="289075" y="491937"/>
                    </a:lnTo>
                    <a:lnTo>
                      <a:pt x="169182" y="611830"/>
                    </a:lnTo>
                    <a:cubicBezTo>
                      <a:pt x="135338" y="645674"/>
                      <a:pt x="80468" y="645674"/>
                      <a:pt x="46625" y="611830"/>
                    </a:cubicBezTo>
                    <a:lnTo>
                      <a:pt x="25382" y="590588"/>
                    </a:lnTo>
                    <a:cubicBezTo>
                      <a:pt x="-8461" y="556745"/>
                      <a:pt x="-8461" y="501875"/>
                      <a:pt x="25382" y="468031"/>
                    </a:cubicBezTo>
                    <a:lnTo>
                      <a:pt x="117211" y="376203"/>
                    </a:lnTo>
                    <a:lnTo>
                      <a:pt x="115636" y="374321"/>
                    </a:lnTo>
                    <a:cubicBezTo>
                      <a:pt x="45433" y="273292"/>
                      <a:pt x="47674" y="142243"/>
                      <a:pt x="127553" y="62364"/>
                    </a:cubicBezTo>
                    <a:cubicBezTo>
                      <a:pt x="173199" y="16719"/>
                      <a:pt x="235552" y="-3575"/>
                      <a:pt x="299465" y="513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9BBDFC23-642B-4BE4-8CF9-D5EC3E31777D}"/>
                  </a:ext>
                </a:extLst>
              </p:cNvPr>
              <p:cNvSpPr/>
              <p:nvPr/>
            </p:nvSpPr>
            <p:spPr>
              <a:xfrm rot="14400000">
                <a:off x="2172818" y="2258634"/>
                <a:ext cx="554505" cy="644509"/>
              </a:xfrm>
              <a:custGeom>
                <a:avLst/>
                <a:gdLst>
                  <a:gd name="connsiteX0" fmla="*/ 531925 w 554505"/>
                  <a:gd name="connsiteY0" fmla="*/ 527033 h 644509"/>
                  <a:gd name="connsiteX1" fmla="*/ 286564 w 554505"/>
                  <a:gd name="connsiteY1" fmla="*/ 637205 h 644509"/>
                  <a:gd name="connsiteX2" fmla="*/ 0 w 554505"/>
                  <a:gd name="connsiteY2" fmla="*/ 585385 h 644509"/>
                  <a:gd name="connsiteX3" fmla="*/ 91686 w 554505"/>
                  <a:gd name="connsiteY3" fmla="*/ 144353 h 644509"/>
                  <a:gd name="connsiteX4" fmla="*/ 237013 w 554505"/>
                  <a:gd name="connsiteY4" fmla="*/ 158385 h 644509"/>
                  <a:gd name="connsiteX5" fmla="*/ 245917 w 554505"/>
                  <a:gd name="connsiteY5" fmla="*/ 162488 h 644509"/>
                  <a:gd name="connsiteX6" fmla="*/ 245918 w 554505"/>
                  <a:gd name="connsiteY6" fmla="*/ 96493 h 644509"/>
                  <a:gd name="connsiteX7" fmla="*/ 342411 w 554505"/>
                  <a:gd name="connsiteY7" fmla="*/ 0 h 644509"/>
                  <a:gd name="connsiteX8" fmla="*/ 375859 w 554505"/>
                  <a:gd name="connsiteY8" fmla="*/ 0 h 644509"/>
                  <a:gd name="connsiteX9" fmla="*/ 472352 w 554505"/>
                  <a:gd name="connsiteY9" fmla="*/ 96493 h 644509"/>
                  <a:gd name="connsiteX10" fmla="*/ 472352 w 554505"/>
                  <a:gd name="connsiteY10" fmla="*/ 263654 h 644509"/>
                  <a:gd name="connsiteX11" fmla="*/ 472407 w 554505"/>
                  <a:gd name="connsiteY11" fmla="*/ 263681 h 644509"/>
                  <a:gd name="connsiteX12" fmla="*/ 547202 w 554505"/>
                  <a:gd name="connsiteY12" fmla="*/ 486725 h 644509"/>
                  <a:gd name="connsiteX13" fmla="*/ 531925 w 554505"/>
                  <a:gd name="connsiteY13" fmla="*/ 527033 h 644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505" h="644509">
                    <a:moveTo>
                      <a:pt x="531925" y="527033"/>
                    </a:moveTo>
                    <a:cubicBezTo>
                      <a:pt x="487659" y="615568"/>
                      <a:pt x="385900" y="663822"/>
                      <a:pt x="286564" y="637205"/>
                    </a:cubicBezTo>
                    <a:cubicBezTo>
                      <a:pt x="191042" y="619932"/>
                      <a:pt x="196041" y="580953"/>
                      <a:pt x="0" y="585385"/>
                    </a:cubicBezTo>
                    <a:lnTo>
                      <a:pt x="91686" y="144353"/>
                    </a:lnTo>
                    <a:cubicBezTo>
                      <a:pt x="132938" y="122195"/>
                      <a:pt x="183777" y="135817"/>
                      <a:pt x="237013" y="158385"/>
                    </a:cubicBezTo>
                    <a:lnTo>
                      <a:pt x="245917" y="162488"/>
                    </a:lnTo>
                    <a:lnTo>
                      <a:pt x="245918" y="96493"/>
                    </a:lnTo>
                    <a:cubicBezTo>
                      <a:pt x="245918" y="43201"/>
                      <a:pt x="289119" y="0"/>
                      <a:pt x="342411" y="0"/>
                    </a:cubicBezTo>
                    <a:lnTo>
                      <a:pt x="375859" y="0"/>
                    </a:lnTo>
                    <a:cubicBezTo>
                      <a:pt x="429151" y="0"/>
                      <a:pt x="472352" y="43201"/>
                      <a:pt x="472352" y="96493"/>
                    </a:cubicBezTo>
                    <a:lnTo>
                      <a:pt x="472352" y="263654"/>
                    </a:lnTo>
                    <a:lnTo>
                      <a:pt x="472407" y="263681"/>
                    </a:lnTo>
                    <a:cubicBezTo>
                      <a:pt x="537823" y="314655"/>
                      <a:pt x="570016" y="401581"/>
                      <a:pt x="547202" y="486725"/>
                    </a:cubicBezTo>
                    <a:cubicBezTo>
                      <a:pt x="543399" y="500916"/>
                      <a:pt x="538249" y="514386"/>
                      <a:pt x="531925" y="527033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95">
                <a:extLst>
                  <a:ext uri="{FF2B5EF4-FFF2-40B4-BE49-F238E27FC236}">
                    <a16:creationId xmlns:a16="http://schemas.microsoft.com/office/drawing/2014/main" id="{1BB792D3-35B8-4054-900D-62259C2203D8}"/>
                  </a:ext>
                </a:extLst>
              </p:cNvPr>
              <p:cNvSpPr/>
              <p:nvPr/>
            </p:nvSpPr>
            <p:spPr>
              <a:xfrm rot="20700000">
                <a:off x="1950510" y="2027708"/>
                <a:ext cx="100566" cy="138346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CCC4676A-B720-4DF3-B1AE-ADE0C69EA70A}"/>
                  </a:ext>
                </a:extLst>
              </p:cNvPr>
              <p:cNvSpPr/>
              <p:nvPr/>
            </p:nvSpPr>
            <p:spPr>
              <a:xfrm rot="20700000">
                <a:off x="1965784" y="1479714"/>
                <a:ext cx="841698" cy="889952"/>
              </a:xfrm>
              <a:custGeom>
                <a:avLst/>
                <a:gdLst>
                  <a:gd name="connsiteX0" fmla="*/ 505664 w 841698"/>
                  <a:gd name="connsiteY0" fmla="*/ 9040 h 889952"/>
                  <a:gd name="connsiteX1" fmla="*/ 841698 w 841698"/>
                  <a:gd name="connsiteY1" fmla="*/ 444976 h 889952"/>
                  <a:gd name="connsiteX2" fmla="*/ 420849 w 841698"/>
                  <a:gd name="connsiteY2" fmla="*/ 889952 h 889952"/>
                  <a:gd name="connsiteX3" fmla="*/ 123264 w 841698"/>
                  <a:gd name="connsiteY3" fmla="*/ 759622 h 889952"/>
                  <a:gd name="connsiteX4" fmla="*/ 108137 w 841698"/>
                  <a:gd name="connsiteY4" fmla="*/ 740236 h 889952"/>
                  <a:gd name="connsiteX5" fmla="*/ 114805 w 841698"/>
                  <a:gd name="connsiteY5" fmla="*/ 718599 h 889952"/>
                  <a:gd name="connsiteX6" fmla="*/ 122248 w 841698"/>
                  <a:gd name="connsiteY6" fmla="*/ 618371 h 889952"/>
                  <a:gd name="connsiteX7" fmla="*/ 44348 w 841698"/>
                  <a:gd name="connsiteY7" fmla="*/ 625457 h 889952"/>
                  <a:gd name="connsiteX8" fmla="*/ 37749 w 841698"/>
                  <a:gd name="connsiteY8" fmla="*/ 627290 h 889952"/>
                  <a:gd name="connsiteX9" fmla="*/ 33072 w 841698"/>
                  <a:gd name="connsiteY9" fmla="*/ 618181 h 889952"/>
                  <a:gd name="connsiteX10" fmla="*/ 0 w 841698"/>
                  <a:gd name="connsiteY10" fmla="*/ 444976 h 889952"/>
                  <a:gd name="connsiteX11" fmla="*/ 420849 w 841698"/>
                  <a:gd name="connsiteY11" fmla="*/ 0 h 889952"/>
                  <a:gd name="connsiteX12" fmla="*/ 505664 w 841698"/>
                  <a:gd name="connsiteY12" fmla="*/ 9040 h 889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41698" h="889952">
                    <a:moveTo>
                      <a:pt x="505664" y="9040"/>
                    </a:moveTo>
                    <a:cubicBezTo>
                      <a:pt x="697438" y="50533"/>
                      <a:pt x="841698" y="229942"/>
                      <a:pt x="841698" y="444976"/>
                    </a:cubicBezTo>
                    <a:cubicBezTo>
                      <a:pt x="841698" y="690729"/>
                      <a:pt x="653277" y="889952"/>
                      <a:pt x="420849" y="889952"/>
                    </a:cubicBezTo>
                    <a:cubicBezTo>
                      <a:pt x="304635" y="889952"/>
                      <a:pt x="199423" y="840146"/>
                      <a:pt x="123264" y="759622"/>
                    </a:cubicBezTo>
                    <a:lnTo>
                      <a:pt x="108137" y="740236"/>
                    </a:lnTo>
                    <a:lnTo>
                      <a:pt x="114805" y="718599"/>
                    </a:lnTo>
                    <a:cubicBezTo>
                      <a:pt x="125164" y="673223"/>
                      <a:pt x="129678" y="626603"/>
                      <a:pt x="122248" y="618371"/>
                    </a:cubicBezTo>
                    <a:cubicBezTo>
                      <a:pt x="114818" y="610138"/>
                      <a:pt x="82549" y="615725"/>
                      <a:pt x="44348" y="625457"/>
                    </a:cubicBezTo>
                    <a:lnTo>
                      <a:pt x="37749" y="627290"/>
                    </a:lnTo>
                    <a:lnTo>
                      <a:pt x="33072" y="618181"/>
                    </a:lnTo>
                    <a:cubicBezTo>
                      <a:pt x="11776" y="564944"/>
                      <a:pt x="0" y="506414"/>
                      <a:pt x="0" y="444976"/>
                    </a:cubicBezTo>
                    <a:cubicBezTo>
                      <a:pt x="0" y="199223"/>
                      <a:pt x="188421" y="0"/>
                      <a:pt x="420849" y="0"/>
                    </a:cubicBezTo>
                    <a:cubicBezTo>
                      <a:pt x="449903" y="0"/>
                      <a:pt x="478268" y="3113"/>
                      <a:pt x="505664" y="904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1A974246-B7FA-40CE-B025-CCF991A5B0FC}"/>
                  </a:ext>
                </a:extLst>
              </p:cNvPr>
              <p:cNvSpPr/>
              <p:nvPr/>
            </p:nvSpPr>
            <p:spPr>
              <a:xfrm rot="20700000">
                <a:off x="2033321" y="1849086"/>
                <a:ext cx="99312" cy="190265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86FDE8FA-A303-4FCF-82FE-F6186464EE17}"/>
                  </a:ext>
                </a:extLst>
              </p:cNvPr>
              <p:cNvSpPr/>
              <p:nvPr/>
            </p:nvSpPr>
            <p:spPr>
              <a:xfrm rot="4500000">
                <a:off x="2066855" y="1680762"/>
                <a:ext cx="45719" cy="103733"/>
              </a:xfrm>
              <a:prstGeom prst="moon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A77D41F-77CB-481E-AAB3-655B05337871}"/>
                  </a:ext>
                </a:extLst>
              </p:cNvPr>
              <p:cNvSpPr/>
              <p:nvPr/>
            </p:nvSpPr>
            <p:spPr>
              <a:xfrm>
                <a:off x="2023900" y="1403411"/>
                <a:ext cx="785351" cy="660553"/>
              </a:xfrm>
              <a:custGeom>
                <a:avLst/>
                <a:gdLst>
                  <a:gd name="connsiteX0" fmla="*/ 75299 w 785351"/>
                  <a:gd name="connsiteY0" fmla="*/ 0 h 660553"/>
                  <a:gd name="connsiteX1" fmla="*/ 52535 w 785351"/>
                  <a:gd name="connsiteY1" fmla="*/ 111243 h 660553"/>
                  <a:gd name="connsiteX2" fmla="*/ 80175 w 785351"/>
                  <a:gd name="connsiteY2" fmla="*/ 162613 h 660553"/>
                  <a:gd name="connsiteX3" fmla="*/ 91671 w 785351"/>
                  <a:gd name="connsiteY3" fmla="*/ 172906 h 660553"/>
                  <a:gd name="connsiteX4" fmla="*/ 98385 w 785351"/>
                  <a:gd name="connsiteY4" fmla="*/ 166225 h 660553"/>
                  <a:gd name="connsiteX5" fmla="*/ 247567 w 785351"/>
                  <a:gd name="connsiteY5" fmla="*/ 90050 h 660553"/>
                  <a:gd name="connsiteX6" fmla="*/ 769244 w 785351"/>
                  <a:gd name="connsiteY6" fmla="*/ 410941 h 660553"/>
                  <a:gd name="connsiteX7" fmla="*/ 779089 w 785351"/>
                  <a:gd name="connsiteY7" fmla="*/ 608024 h 660553"/>
                  <a:gd name="connsiteX8" fmla="*/ 766450 w 785351"/>
                  <a:gd name="connsiteY8" fmla="*/ 660553 h 660553"/>
                  <a:gd name="connsiteX9" fmla="*/ 715036 w 785351"/>
                  <a:gd name="connsiteY9" fmla="*/ 651099 h 660553"/>
                  <a:gd name="connsiteX10" fmla="*/ 526909 w 785351"/>
                  <a:gd name="connsiteY10" fmla="*/ 552073 h 660553"/>
                  <a:gd name="connsiteX11" fmla="*/ 493971 w 785351"/>
                  <a:gd name="connsiteY11" fmla="*/ 516826 h 660553"/>
                  <a:gd name="connsiteX12" fmla="*/ 470504 w 785351"/>
                  <a:gd name="connsiteY12" fmla="*/ 527193 h 660553"/>
                  <a:gd name="connsiteX13" fmla="*/ 453096 w 785351"/>
                  <a:gd name="connsiteY13" fmla="*/ 469755 h 660553"/>
                  <a:gd name="connsiteX14" fmla="*/ 174130 w 785351"/>
                  <a:gd name="connsiteY14" fmla="*/ 207803 h 660553"/>
                  <a:gd name="connsiteX15" fmla="*/ 118171 w 785351"/>
                  <a:gd name="connsiteY15" fmla="*/ 197161 h 660553"/>
                  <a:gd name="connsiteX16" fmla="*/ 114753 w 785351"/>
                  <a:gd name="connsiteY16" fmla="*/ 197021 h 660553"/>
                  <a:gd name="connsiteX17" fmla="*/ 87620 w 785351"/>
                  <a:gd name="connsiteY17" fmla="*/ 198722 h 660553"/>
                  <a:gd name="connsiteX18" fmla="*/ 78338 w 785351"/>
                  <a:gd name="connsiteY18" fmla="*/ 195528 h 660553"/>
                  <a:gd name="connsiteX19" fmla="*/ 69304 w 785351"/>
                  <a:gd name="connsiteY19" fmla="*/ 195157 h 660553"/>
                  <a:gd name="connsiteX20" fmla="*/ 71349 w 785351"/>
                  <a:gd name="connsiteY20" fmla="*/ 193123 h 660553"/>
                  <a:gd name="connsiteX21" fmla="*/ 50805 w 785351"/>
                  <a:gd name="connsiteY21" fmla="*/ 186053 h 660553"/>
                  <a:gd name="connsiteX22" fmla="*/ 3485 w 785351"/>
                  <a:gd name="connsiteY22" fmla="*/ 124385 h 660553"/>
                  <a:gd name="connsiteX23" fmla="*/ 75299 w 785351"/>
                  <a:gd name="connsiteY23" fmla="*/ 0 h 6605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351" h="660553">
                    <a:moveTo>
                      <a:pt x="75299" y="0"/>
                    </a:moveTo>
                    <a:cubicBezTo>
                      <a:pt x="50627" y="31432"/>
                      <a:pt x="42193" y="72646"/>
                      <a:pt x="52535" y="111243"/>
                    </a:cubicBezTo>
                    <a:cubicBezTo>
                      <a:pt x="57706" y="130541"/>
                      <a:pt x="67269" y="148059"/>
                      <a:pt x="80175" y="162613"/>
                    </a:cubicBezTo>
                    <a:lnTo>
                      <a:pt x="91671" y="172906"/>
                    </a:lnTo>
                    <a:lnTo>
                      <a:pt x="98385" y="166225"/>
                    </a:lnTo>
                    <a:cubicBezTo>
                      <a:pt x="141192" y="131444"/>
                      <a:pt x="191439" y="105089"/>
                      <a:pt x="247567" y="90050"/>
                    </a:cubicBezTo>
                    <a:cubicBezTo>
                      <a:pt x="472075" y="29893"/>
                      <a:pt x="705639" y="173561"/>
                      <a:pt x="769244" y="410941"/>
                    </a:cubicBezTo>
                    <a:cubicBezTo>
                      <a:pt x="787133" y="477704"/>
                      <a:pt x="789673" y="544769"/>
                      <a:pt x="779089" y="608024"/>
                    </a:cubicBezTo>
                    <a:lnTo>
                      <a:pt x="766450" y="660553"/>
                    </a:lnTo>
                    <a:lnTo>
                      <a:pt x="715036" y="651099"/>
                    </a:lnTo>
                    <a:cubicBezTo>
                      <a:pt x="645461" y="633819"/>
                      <a:pt x="580852" y="599691"/>
                      <a:pt x="526909" y="552073"/>
                    </a:cubicBezTo>
                    <a:lnTo>
                      <a:pt x="493971" y="516826"/>
                    </a:lnTo>
                    <a:lnTo>
                      <a:pt x="470504" y="527193"/>
                    </a:lnTo>
                    <a:lnTo>
                      <a:pt x="453096" y="469755"/>
                    </a:lnTo>
                    <a:cubicBezTo>
                      <a:pt x="402767" y="341601"/>
                      <a:pt x="304252" y="242669"/>
                      <a:pt x="174130" y="207803"/>
                    </a:cubicBezTo>
                    <a:cubicBezTo>
                      <a:pt x="155541" y="202822"/>
                      <a:pt x="136857" y="199296"/>
                      <a:pt x="118171" y="197161"/>
                    </a:cubicBezTo>
                    <a:lnTo>
                      <a:pt x="114753" y="197021"/>
                    </a:lnTo>
                    <a:lnTo>
                      <a:pt x="87620" y="198722"/>
                    </a:lnTo>
                    <a:lnTo>
                      <a:pt x="78338" y="195528"/>
                    </a:lnTo>
                    <a:lnTo>
                      <a:pt x="69304" y="195157"/>
                    </a:lnTo>
                    <a:lnTo>
                      <a:pt x="71349" y="193123"/>
                    </a:lnTo>
                    <a:lnTo>
                      <a:pt x="50805" y="186053"/>
                    </a:lnTo>
                    <a:cubicBezTo>
                      <a:pt x="28296" y="173057"/>
                      <a:pt x="10744" y="151475"/>
                      <a:pt x="3485" y="124385"/>
                    </a:cubicBezTo>
                    <a:cubicBezTo>
                      <a:pt x="-11032" y="70207"/>
                      <a:pt x="21121" y="14517"/>
                      <a:pt x="75299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2A2164AC-7C92-4A01-BB30-2F144AA64C70}"/>
                  </a:ext>
                </a:extLst>
              </p:cNvPr>
              <p:cNvSpPr/>
              <p:nvPr/>
            </p:nvSpPr>
            <p:spPr>
              <a:xfrm rot="20700000">
                <a:off x="2406225" y="1758274"/>
                <a:ext cx="219533" cy="288880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3B3FDE19-875A-42DA-AEDA-8F9D82698D6A}"/>
                  </a:ext>
                </a:extLst>
              </p:cNvPr>
              <p:cNvSpPr/>
              <p:nvPr/>
            </p:nvSpPr>
            <p:spPr>
              <a:xfrm rot="20700000">
                <a:off x="2426319" y="1806883"/>
                <a:ext cx="137027" cy="207692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013B174-6FE9-488A-B336-01D4035EAD54}"/>
                </a:ext>
              </a:extLst>
            </p:cNvPr>
            <p:cNvSpPr/>
            <p:nvPr/>
          </p:nvSpPr>
          <p:spPr>
            <a:xfrm>
              <a:off x="2444470" y="2666105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F748FB9A-BE8A-4265-BF51-099A9966EA48}"/>
              </a:ext>
            </a:extLst>
          </p:cNvPr>
          <p:cNvGrpSpPr/>
          <p:nvPr/>
        </p:nvGrpSpPr>
        <p:grpSpPr>
          <a:xfrm>
            <a:off x="1429603" y="4325290"/>
            <a:ext cx="1661493" cy="1989671"/>
            <a:chOff x="1429603" y="4325290"/>
            <a:chExt cx="1661493" cy="1989671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B47B5DF8-5940-4E44-B8AD-D0DFD933C088}"/>
                </a:ext>
              </a:extLst>
            </p:cNvPr>
            <p:cNvSpPr/>
            <p:nvPr/>
          </p:nvSpPr>
          <p:spPr>
            <a:xfrm>
              <a:off x="2444470" y="5607712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133D1777-CE3F-4DFF-85AF-B0C5BB0506E7}"/>
                </a:ext>
              </a:extLst>
            </p:cNvPr>
            <p:cNvGrpSpPr/>
            <p:nvPr/>
          </p:nvGrpSpPr>
          <p:grpSpPr>
            <a:xfrm>
              <a:off x="1429603" y="4325290"/>
              <a:ext cx="1096349" cy="1989671"/>
              <a:chOff x="1429603" y="4325290"/>
              <a:chExt cx="1096349" cy="1989671"/>
            </a:xfrm>
          </p:grpSpPr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D8E8458D-F8F2-465E-9A62-307752FD9AD9}"/>
                  </a:ext>
                </a:extLst>
              </p:cNvPr>
              <p:cNvSpPr/>
              <p:nvPr/>
            </p:nvSpPr>
            <p:spPr>
              <a:xfrm>
                <a:off x="1760608" y="4325290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60">
                <a:extLst>
                  <a:ext uri="{FF2B5EF4-FFF2-40B4-BE49-F238E27FC236}">
                    <a16:creationId xmlns:a16="http://schemas.microsoft.com/office/drawing/2014/main" id="{94E7678D-A640-40FB-9528-9A58CFEDE44B}"/>
                  </a:ext>
                </a:extLst>
              </p:cNvPr>
              <p:cNvSpPr/>
              <p:nvPr/>
            </p:nvSpPr>
            <p:spPr>
              <a:xfrm rot="20700000">
                <a:off x="2149093" y="6176292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A2123EF1-DDE7-40FC-8605-E92E4B1B18B8}"/>
                  </a:ext>
                </a:extLst>
              </p:cNvPr>
              <p:cNvSpPr/>
              <p:nvPr/>
            </p:nvSpPr>
            <p:spPr>
              <a:xfrm rot="17100000">
                <a:off x="1421513" y="5116433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四角形: 上の 2 つの角を丸める 75">
                <a:extLst>
                  <a:ext uri="{FF2B5EF4-FFF2-40B4-BE49-F238E27FC236}">
                    <a16:creationId xmlns:a16="http://schemas.microsoft.com/office/drawing/2014/main" id="{FB1DEC15-EAC1-4122-89BD-66F8EBD88DB4}"/>
                  </a:ext>
                </a:extLst>
              </p:cNvPr>
              <p:cNvSpPr/>
              <p:nvPr/>
            </p:nvSpPr>
            <p:spPr>
              <a:xfrm rot="17100000">
                <a:off x="1767981" y="5130044"/>
                <a:ext cx="226434" cy="452082"/>
              </a:xfrm>
              <a:prstGeom prst="round2SameRect">
                <a:avLst>
                  <a:gd name="adj1" fmla="val 42614"/>
                  <a:gd name="adj2" fmla="val 0"/>
                </a:avLst>
              </a:prstGeom>
              <a:solidFill>
                <a:srgbClr val="FF33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F5A3DD21-9C95-45BE-8D0E-469334B2632A}"/>
                  </a:ext>
                </a:extLst>
              </p:cNvPr>
              <p:cNvSpPr/>
              <p:nvPr/>
            </p:nvSpPr>
            <p:spPr>
              <a:xfrm rot="15300000">
                <a:off x="1439305" y="5402139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60">
                <a:extLst>
                  <a:ext uri="{FF2B5EF4-FFF2-40B4-BE49-F238E27FC236}">
                    <a16:creationId xmlns:a16="http://schemas.microsoft.com/office/drawing/2014/main" id="{9A46B742-147A-47A4-85DD-752260209D0A}"/>
                  </a:ext>
                </a:extLst>
              </p:cNvPr>
              <p:cNvSpPr/>
              <p:nvPr/>
            </p:nvSpPr>
            <p:spPr>
              <a:xfrm rot="2700000">
                <a:off x="1575691" y="6009925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018824C7-45E8-41E4-8130-2F984B881FBE}"/>
                  </a:ext>
                </a:extLst>
              </p:cNvPr>
              <p:cNvSpPr/>
              <p:nvPr/>
            </p:nvSpPr>
            <p:spPr>
              <a:xfrm rot="900000">
                <a:off x="1806665" y="5578192"/>
                <a:ext cx="640767" cy="637213"/>
              </a:xfrm>
              <a:custGeom>
                <a:avLst/>
                <a:gdLst>
                  <a:gd name="connsiteX0" fmla="*/ 299465 w 640767"/>
                  <a:gd name="connsiteY0" fmla="*/ 513 h 637213"/>
                  <a:gd name="connsiteX1" fmla="*/ 480733 w 640767"/>
                  <a:gd name="connsiteY1" fmla="*/ 84953 h 637213"/>
                  <a:gd name="connsiteX2" fmla="*/ 552898 w 640767"/>
                  <a:gd name="connsiteY2" fmla="*/ 359029 h 637213"/>
                  <a:gd name="connsiteX3" fmla="*/ 550762 w 640767"/>
                  <a:gd name="connsiteY3" fmla="*/ 363495 h 637213"/>
                  <a:gd name="connsiteX4" fmla="*/ 615132 w 640767"/>
                  <a:gd name="connsiteY4" fmla="*/ 427865 h 637213"/>
                  <a:gd name="connsiteX5" fmla="*/ 615132 w 640767"/>
                  <a:gd name="connsiteY5" fmla="*/ 551641 h 637213"/>
                  <a:gd name="connsiteX6" fmla="*/ 593678 w 640767"/>
                  <a:gd name="connsiteY6" fmla="*/ 573095 h 637213"/>
                  <a:gd name="connsiteX7" fmla="*/ 469902 w 640767"/>
                  <a:gd name="connsiteY7" fmla="*/ 573095 h 637213"/>
                  <a:gd name="connsiteX8" fmla="*/ 392120 w 640767"/>
                  <a:gd name="connsiteY8" fmla="*/ 495313 h 637213"/>
                  <a:gd name="connsiteX9" fmla="*/ 378816 w 640767"/>
                  <a:gd name="connsiteY9" fmla="*/ 498464 h 637213"/>
                  <a:gd name="connsiteX10" fmla="*/ 319412 w 640767"/>
                  <a:gd name="connsiteY10" fmla="*/ 498933 h 637213"/>
                  <a:gd name="connsiteX11" fmla="*/ 289075 w 640767"/>
                  <a:gd name="connsiteY11" fmla="*/ 491937 h 637213"/>
                  <a:gd name="connsiteX12" fmla="*/ 169182 w 640767"/>
                  <a:gd name="connsiteY12" fmla="*/ 611830 h 637213"/>
                  <a:gd name="connsiteX13" fmla="*/ 46625 w 640767"/>
                  <a:gd name="connsiteY13" fmla="*/ 611830 h 637213"/>
                  <a:gd name="connsiteX14" fmla="*/ 25382 w 640767"/>
                  <a:gd name="connsiteY14" fmla="*/ 590588 h 637213"/>
                  <a:gd name="connsiteX15" fmla="*/ 25382 w 640767"/>
                  <a:gd name="connsiteY15" fmla="*/ 468031 h 637213"/>
                  <a:gd name="connsiteX16" fmla="*/ 117211 w 640767"/>
                  <a:gd name="connsiteY16" fmla="*/ 376203 h 637213"/>
                  <a:gd name="connsiteX17" fmla="*/ 115636 w 640767"/>
                  <a:gd name="connsiteY17" fmla="*/ 374321 h 637213"/>
                  <a:gd name="connsiteX18" fmla="*/ 127553 w 640767"/>
                  <a:gd name="connsiteY18" fmla="*/ 62364 h 637213"/>
                  <a:gd name="connsiteX19" fmla="*/ 299465 w 640767"/>
                  <a:gd name="connsiteY19" fmla="*/ 513 h 63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40767" h="637213">
                    <a:moveTo>
                      <a:pt x="299465" y="513"/>
                    </a:moveTo>
                    <a:cubicBezTo>
                      <a:pt x="363378" y="4601"/>
                      <a:pt x="428851" y="33071"/>
                      <a:pt x="480733" y="84953"/>
                    </a:cubicBezTo>
                    <a:cubicBezTo>
                      <a:pt x="558557" y="162778"/>
                      <a:pt x="583703" y="271179"/>
                      <a:pt x="552898" y="359029"/>
                    </a:cubicBezTo>
                    <a:lnTo>
                      <a:pt x="550762" y="363495"/>
                    </a:lnTo>
                    <a:lnTo>
                      <a:pt x="615132" y="427865"/>
                    </a:lnTo>
                    <a:cubicBezTo>
                      <a:pt x="649312" y="462045"/>
                      <a:pt x="649312" y="517461"/>
                      <a:pt x="615132" y="551641"/>
                    </a:cubicBezTo>
                    <a:lnTo>
                      <a:pt x="593678" y="573095"/>
                    </a:lnTo>
                    <a:cubicBezTo>
                      <a:pt x="559498" y="607275"/>
                      <a:pt x="504082" y="607275"/>
                      <a:pt x="469902" y="573095"/>
                    </a:cubicBezTo>
                    <a:lnTo>
                      <a:pt x="392120" y="495313"/>
                    </a:lnTo>
                    <a:lnTo>
                      <a:pt x="378816" y="498464"/>
                    </a:lnTo>
                    <a:cubicBezTo>
                      <a:pt x="359383" y="501016"/>
                      <a:pt x="339427" y="501162"/>
                      <a:pt x="319412" y="498933"/>
                    </a:cubicBezTo>
                    <a:lnTo>
                      <a:pt x="289075" y="491937"/>
                    </a:lnTo>
                    <a:lnTo>
                      <a:pt x="169182" y="611830"/>
                    </a:lnTo>
                    <a:cubicBezTo>
                      <a:pt x="135338" y="645674"/>
                      <a:pt x="80468" y="645674"/>
                      <a:pt x="46625" y="611830"/>
                    </a:cubicBezTo>
                    <a:lnTo>
                      <a:pt x="25382" y="590588"/>
                    </a:lnTo>
                    <a:cubicBezTo>
                      <a:pt x="-8461" y="556745"/>
                      <a:pt x="-8461" y="501875"/>
                      <a:pt x="25382" y="468031"/>
                    </a:cubicBezTo>
                    <a:lnTo>
                      <a:pt x="117211" y="376203"/>
                    </a:lnTo>
                    <a:lnTo>
                      <a:pt x="115636" y="374321"/>
                    </a:lnTo>
                    <a:cubicBezTo>
                      <a:pt x="45433" y="273292"/>
                      <a:pt x="47674" y="142243"/>
                      <a:pt x="127553" y="62364"/>
                    </a:cubicBezTo>
                    <a:cubicBezTo>
                      <a:pt x="173199" y="16719"/>
                      <a:pt x="235552" y="-3575"/>
                      <a:pt x="299465" y="51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605B330C-0A4B-4AF1-9B66-7AAA814DFB29}"/>
                  </a:ext>
                </a:extLst>
              </p:cNvPr>
              <p:cNvSpPr/>
              <p:nvPr/>
            </p:nvSpPr>
            <p:spPr>
              <a:xfrm rot="15300000">
                <a:off x="1746064" y="5200909"/>
                <a:ext cx="554505" cy="644509"/>
              </a:xfrm>
              <a:custGeom>
                <a:avLst/>
                <a:gdLst>
                  <a:gd name="connsiteX0" fmla="*/ 531925 w 554505"/>
                  <a:gd name="connsiteY0" fmla="*/ 527033 h 644509"/>
                  <a:gd name="connsiteX1" fmla="*/ 286564 w 554505"/>
                  <a:gd name="connsiteY1" fmla="*/ 637205 h 644509"/>
                  <a:gd name="connsiteX2" fmla="*/ 0 w 554505"/>
                  <a:gd name="connsiteY2" fmla="*/ 585385 h 644509"/>
                  <a:gd name="connsiteX3" fmla="*/ 91686 w 554505"/>
                  <a:gd name="connsiteY3" fmla="*/ 144353 h 644509"/>
                  <a:gd name="connsiteX4" fmla="*/ 237013 w 554505"/>
                  <a:gd name="connsiteY4" fmla="*/ 158385 h 644509"/>
                  <a:gd name="connsiteX5" fmla="*/ 245917 w 554505"/>
                  <a:gd name="connsiteY5" fmla="*/ 162488 h 644509"/>
                  <a:gd name="connsiteX6" fmla="*/ 245918 w 554505"/>
                  <a:gd name="connsiteY6" fmla="*/ 96493 h 644509"/>
                  <a:gd name="connsiteX7" fmla="*/ 342411 w 554505"/>
                  <a:gd name="connsiteY7" fmla="*/ 0 h 644509"/>
                  <a:gd name="connsiteX8" fmla="*/ 375859 w 554505"/>
                  <a:gd name="connsiteY8" fmla="*/ 0 h 644509"/>
                  <a:gd name="connsiteX9" fmla="*/ 472352 w 554505"/>
                  <a:gd name="connsiteY9" fmla="*/ 96493 h 644509"/>
                  <a:gd name="connsiteX10" fmla="*/ 472352 w 554505"/>
                  <a:gd name="connsiteY10" fmla="*/ 263654 h 644509"/>
                  <a:gd name="connsiteX11" fmla="*/ 472407 w 554505"/>
                  <a:gd name="connsiteY11" fmla="*/ 263681 h 644509"/>
                  <a:gd name="connsiteX12" fmla="*/ 547202 w 554505"/>
                  <a:gd name="connsiteY12" fmla="*/ 486725 h 644509"/>
                  <a:gd name="connsiteX13" fmla="*/ 531925 w 554505"/>
                  <a:gd name="connsiteY13" fmla="*/ 527033 h 644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505" h="644509">
                    <a:moveTo>
                      <a:pt x="531925" y="527033"/>
                    </a:moveTo>
                    <a:cubicBezTo>
                      <a:pt x="487659" y="615568"/>
                      <a:pt x="385900" y="663822"/>
                      <a:pt x="286564" y="637205"/>
                    </a:cubicBezTo>
                    <a:cubicBezTo>
                      <a:pt x="191042" y="619932"/>
                      <a:pt x="196041" y="580953"/>
                      <a:pt x="0" y="585385"/>
                    </a:cubicBezTo>
                    <a:lnTo>
                      <a:pt x="91686" y="144353"/>
                    </a:lnTo>
                    <a:cubicBezTo>
                      <a:pt x="132938" y="122195"/>
                      <a:pt x="183777" y="135817"/>
                      <a:pt x="237013" y="158385"/>
                    </a:cubicBezTo>
                    <a:lnTo>
                      <a:pt x="245917" y="162488"/>
                    </a:lnTo>
                    <a:lnTo>
                      <a:pt x="245918" y="96493"/>
                    </a:lnTo>
                    <a:cubicBezTo>
                      <a:pt x="245918" y="43201"/>
                      <a:pt x="289119" y="0"/>
                      <a:pt x="342411" y="0"/>
                    </a:cubicBezTo>
                    <a:lnTo>
                      <a:pt x="375859" y="0"/>
                    </a:lnTo>
                    <a:cubicBezTo>
                      <a:pt x="429151" y="0"/>
                      <a:pt x="472352" y="43201"/>
                      <a:pt x="472352" y="96493"/>
                    </a:cubicBezTo>
                    <a:lnTo>
                      <a:pt x="472352" y="263654"/>
                    </a:lnTo>
                    <a:lnTo>
                      <a:pt x="472407" y="263681"/>
                    </a:lnTo>
                    <a:cubicBezTo>
                      <a:pt x="537823" y="314655"/>
                      <a:pt x="570016" y="401581"/>
                      <a:pt x="547202" y="486725"/>
                    </a:cubicBezTo>
                    <a:cubicBezTo>
                      <a:pt x="543399" y="500916"/>
                      <a:pt x="538249" y="514386"/>
                      <a:pt x="531925" y="52703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43A71C62-8409-465E-8CF9-5C3BF4D399CA}"/>
                  </a:ext>
                </a:extLst>
              </p:cNvPr>
              <p:cNvGrpSpPr/>
              <p:nvPr/>
            </p:nvGrpSpPr>
            <p:grpSpPr>
              <a:xfrm>
                <a:off x="1613932" y="4401167"/>
                <a:ext cx="912020" cy="894733"/>
                <a:chOff x="4040981" y="4411527"/>
                <a:chExt cx="912020" cy="894733"/>
              </a:xfrm>
            </p:grpSpPr>
            <p:sp>
              <p:nvSpPr>
                <p:cNvPr id="84" name="楕円 95">
                  <a:extLst>
                    <a:ext uri="{FF2B5EF4-FFF2-40B4-BE49-F238E27FC236}">
                      <a16:creationId xmlns:a16="http://schemas.microsoft.com/office/drawing/2014/main" id="{A5785131-4800-4484-9337-EF38DB8B4B5F}"/>
                    </a:ext>
                  </a:extLst>
                </p:cNvPr>
                <p:cNvSpPr/>
                <p:nvPr/>
              </p:nvSpPr>
              <p:spPr>
                <a:xfrm>
                  <a:off x="4040981" y="4870194"/>
                  <a:ext cx="100566" cy="138346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B8BCF0C0-EF3A-4EAC-A9A0-E509E38A34EF}"/>
                    </a:ext>
                  </a:extLst>
                </p:cNvPr>
                <p:cNvSpPr/>
                <p:nvPr/>
              </p:nvSpPr>
              <p:spPr>
                <a:xfrm>
                  <a:off x="4081621" y="4427931"/>
                  <a:ext cx="847751" cy="878329"/>
                </a:xfrm>
                <a:custGeom>
                  <a:avLst/>
                  <a:gdLst>
                    <a:gd name="connsiteX0" fmla="*/ 505664 w 841698"/>
                    <a:gd name="connsiteY0" fmla="*/ 9040 h 889952"/>
                    <a:gd name="connsiteX1" fmla="*/ 841698 w 841698"/>
                    <a:gd name="connsiteY1" fmla="*/ 444976 h 889952"/>
                    <a:gd name="connsiteX2" fmla="*/ 420849 w 841698"/>
                    <a:gd name="connsiteY2" fmla="*/ 889952 h 889952"/>
                    <a:gd name="connsiteX3" fmla="*/ 123264 w 841698"/>
                    <a:gd name="connsiteY3" fmla="*/ 759622 h 889952"/>
                    <a:gd name="connsiteX4" fmla="*/ 108137 w 841698"/>
                    <a:gd name="connsiteY4" fmla="*/ 740236 h 889952"/>
                    <a:gd name="connsiteX5" fmla="*/ 114805 w 841698"/>
                    <a:gd name="connsiteY5" fmla="*/ 718599 h 889952"/>
                    <a:gd name="connsiteX6" fmla="*/ 122248 w 841698"/>
                    <a:gd name="connsiteY6" fmla="*/ 618371 h 889952"/>
                    <a:gd name="connsiteX7" fmla="*/ 44348 w 841698"/>
                    <a:gd name="connsiteY7" fmla="*/ 625457 h 889952"/>
                    <a:gd name="connsiteX8" fmla="*/ 37749 w 841698"/>
                    <a:gd name="connsiteY8" fmla="*/ 627290 h 889952"/>
                    <a:gd name="connsiteX9" fmla="*/ 33072 w 841698"/>
                    <a:gd name="connsiteY9" fmla="*/ 618181 h 889952"/>
                    <a:gd name="connsiteX10" fmla="*/ 0 w 841698"/>
                    <a:gd name="connsiteY10" fmla="*/ 444976 h 889952"/>
                    <a:gd name="connsiteX11" fmla="*/ 420849 w 841698"/>
                    <a:gd name="connsiteY11" fmla="*/ 0 h 889952"/>
                    <a:gd name="connsiteX12" fmla="*/ 505664 w 841698"/>
                    <a:gd name="connsiteY12" fmla="*/ 9040 h 889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1698" h="889952">
                      <a:moveTo>
                        <a:pt x="505664" y="9040"/>
                      </a:moveTo>
                      <a:cubicBezTo>
                        <a:pt x="697438" y="50533"/>
                        <a:pt x="841698" y="229942"/>
                        <a:pt x="841698" y="444976"/>
                      </a:cubicBezTo>
                      <a:cubicBezTo>
                        <a:pt x="841698" y="690729"/>
                        <a:pt x="653277" y="889952"/>
                        <a:pt x="420849" y="889952"/>
                      </a:cubicBezTo>
                      <a:cubicBezTo>
                        <a:pt x="304635" y="889952"/>
                        <a:pt x="199423" y="840146"/>
                        <a:pt x="123264" y="759622"/>
                      </a:cubicBezTo>
                      <a:lnTo>
                        <a:pt x="108137" y="740236"/>
                      </a:lnTo>
                      <a:lnTo>
                        <a:pt x="114805" y="718599"/>
                      </a:lnTo>
                      <a:cubicBezTo>
                        <a:pt x="125164" y="673223"/>
                        <a:pt x="129678" y="626603"/>
                        <a:pt x="122248" y="618371"/>
                      </a:cubicBezTo>
                      <a:cubicBezTo>
                        <a:pt x="114818" y="610138"/>
                        <a:pt x="82549" y="615725"/>
                        <a:pt x="44348" y="625457"/>
                      </a:cubicBezTo>
                      <a:lnTo>
                        <a:pt x="37749" y="627290"/>
                      </a:lnTo>
                      <a:lnTo>
                        <a:pt x="33072" y="618181"/>
                      </a:lnTo>
                      <a:cubicBezTo>
                        <a:pt x="11776" y="564944"/>
                        <a:pt x="0" y="506414"/>
                        <a:pt x="0" y="444976"/>
                      </a:cubicBezTo>
                      <a:cubicBezTo>
                        <a:pt x="0" y="199223"/>
                        <a:pt x="188421" y="0"/>
                        <a:pt x="420849" y="0"/>
                      </a:cubicBezTo>
                      <a:cubicBezTo>
                        <a:pt x="449903" y="0"/>
                        <a:pt x="478268" y="3113"/>
                        <a:pt x="505664" y="904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7E8817E9-F358-4712-9781-9EA8F62971E5}"/>
                    </a:ext>
                  </a:extLst>
                </p:cNvPr>
                <p:cNvSpPr/>
                <p:nvPr/>
              </p:nvSpPr>
              <p:spPr>
                <a:xfrm rot="19800000">
                  <a:off x="4157903" y="4714909"/>
                  <a:ext cx="38276" cy="89729"/>
                </a:xfrm>
                <a:prstGeom prst="moon">
                  <a:avLst>
                    <a:gd name="adj" fmla="val 5646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14A60EF1-BCA3-4CE9-BA2D-A1EA41BAA33E}"/>
                    </a:ext>
                  </a:extLst>
                </p:cNvPr>
                <p:cNvSpPr/>
                <p:nvPr/>
              </p:nvSpPr>
              <p:spPr>
                <a:xfrm>
                  <a:off x="4156986" y="4742663"/>
                  <a:ext cx="99701" cy="17468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EBD08789-3600-4C3B-8EF4-FAFA3D4B86CC}"/>
                    </a:ext>
                  </a:extLst>
                </p:cNvPr>
                <p:cNvSpPr/>
                <p:nvPr/>
              </p:nvSpPr>
              <p:spPr>
                <a:xfrm>
                  <a:off x="4231541" y="4411527"/>
                  <a:ext cx="721460" cy="712923"/>
                </a:xfrm>
                <a:custGeom>
                  <a:avLst/>
                  <a:gdLst>
                    <a:gd name="connsiteX0" fmla="*/ 285770 w 721460"/>
                    <a:gd name="connsiteY0" fmla="*/ 0 h 712923"/>
                    <a:gd name="connsiteX1" fmla="*/ 721460 w 721460"/>
                    <a:gd name="connsiteY1" fmla="*/ 458667 h 712923"/>
                    <a:gd name="connsiteX2" fmla="*/ 687222 w 721460"/>
                    <a:gd name="connsiteY2" fmla="*/ 637201 h 712923"/>
                    <a:gd name="connsiteX3" fmla="*/ 686501 w 721460"/>
                    <a:gd name="connsiteY3" fmla="*/ 638599 h 712923"/>
                    <a:gd name="connsiteX4" fmla="*/ 682673 w 721460"/>
                    <a:gd name="connsiteY4" fmla="*/ 643327 h 712923"/>
                    <a:gd name="connsiteX5" fmla="*/ 598258 w 721460"/>
                    <a:gd name="connsiteY5" fmla="*/ 674749 h 712923"/>
                    <a:gd name="connsiteX6" fmla="*/ 322534 w 721460"/>
                    <a:gd name="connsiteY6" fmla="*/ 712923 h 712923"/>
                    <a:gd name="connsiteX7" fmla="*/ 319747 w 721460"/>
                    <a:gd name="connsiteY7" fmla="*/ 712731 h 712923"/>
                    <a:gd name="connsiteX8" fmla="*/ 325635 w 721460"/>
                    <a:gd name="connsiteY8" fmla="*/ 699837 h 712923"/>
                    <a:gd name="connsiteX9" fmla="*/ 345222 w 721460"/>
                    <a:gd name="connsiteY9" fmla="*/ 563442 h 712923"/>
                    <a:gd name="connsiteX10" fmla="*/ 79122 w 721460"/>
                    <a:gd name="connsiteY10" fmla="*/ 140820 h 712923"/>
                    <a:gd name="connsiteX11" fmla="*/ 0 w 721460"/>
                    <a:gd name="connsiteY11" fmla="*/ 114963 h 712923"/>
                    <a:gd name="connsiteX12" fmla="*/ 42172 w 721460"/>
                    <a:gd name="connsiteY12" fmla="*/ 78333 h 712923"/>
                    <a:gd name="connsiteX13" fmla="*/ 285770 w 721460"/>
                    <a:gd name="connsiteY13" fmla="*/ 0 h 71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21460" h="712923">
                      <a:moveTo>
                        <a:pt x="285770" y="0"/>
                      </a:moveTo>
                      <a:cubicBezTo>
                        <a:pt x="526395" y="0"/>
                        <a:pt x="721460" y="205352"/>
                        <a:pt x="721460" y="458667"/>
                      </a:cubicBezTo>
                      <a:cubicBezTo>
                        <a:pt x="721460" y="521996"/>
                        <a:pt x="709269" y="582327"/>
                        <a:pt x="687222" y="637201"/>
                      </a:cubicBezTo>
                      <a:lnTo>
                        <a:pt x="686501" y="638599"/>
                      </a:lnTo>
                      <a:lnTo>
                        <a:pt x="682673" y="643327"/>
                      </a:lnTo>
                      <a:lnTo>
                        <a:pt x="598258" y="674749"/>
                      </a:lnTo>
                      <a:cubicBezTo>
                        <a:pt x="513512" y="699330"/>
                        <a:pt x="420338" y="712923"/>
                        <a:pt x="322534" y="712923"/>
                      </a:cubicBezTo>
                      <a:lnTo>
                        <a:pt x="319747" y="712731"/>
                      </a:lnTo>
                      <a:lnTo>
                        <a:pt x="325635" y="699837"/>
                      </a:lnTo>
                      <a:cubicBezTo>
                        <a:pt x="338364" y="656750"/>
                        <a:pt x="345222" y="610939"/>
                        <a:pt x="345222" y="563442"/>
                      </a:cubicBezTo>
                      <a:cubicBezTo>
                        <a:pt x="345222" y="373456"/>
                        <a:pt x="235498" y="210449"/>
                        <a:pt x="79122" y="140820"/>
                      </a:cubicBezTo>
                      <a:lnTo>
                        <a:pt x="0" y="114963"/>
                      </a:lnTo>
                      <a:lnTo>
                        <a:pt x="42172" y="78333"/>
                      </a:lnTo>
                      <a:cubicBezTo>
                        <a:pt x="111708" y="28878"/>
                        <a:pt x="195536" y="0"/>
                        <a:pt x="28577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9" name="グループ化 88">
                  <a:extLst>
                    <a:ext uri="{FF2B5EF4-FFF2-40B4-BE49-F238E27FC236}">
                      <a16:creationId xmlns:a16="http://schemas.microsoft.com/office/drawing/2014/main" id="{9FCC3BAB-E1A9-4146-9C08-113497DC0D7C}"/>
                    </a:ext>
                  </a:extLst>
                </p:cNvPr>
                <p:cNvGrpSpPr/>
                <p:nvPr/>
              </p:nvGrpSpPr>
              <p:grpSpPr>
                <a:xfrm>
                  <a:off x="4529396" y="4783579"/>
                  <a:ext cx="180876" cy="246020"/>
                  <a:chOff x="2152749" y="4740719"/>
                  <a:chExt cx="219533" cy="288880"/>
                </a:xfrm>
              </p:grpSpPr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E94A77D3-0C18-42A4-9872-0D7CCCF91784}"/>
                      </a:ext>
                    </a:extLst>
                  </p:cNvPr>
                  <p:cNvSpPr/>
                  <p:nvPr/>
                </p:nvSpPr>
                <p:spPr>
                  <a:xfrm>
                    <a:off x="2152749" y="4740719"/>
                    <a:ext cx="219533" cy="288880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3" name="フリーフォーム: 図形 92">
                    <a:extLst>
                      <a:ext uri="{FF2B5EF4-FFF2-40B4-BE49-F238E27FC236}">
                        <a16:creationId xmlns:a16="http://schemas.microsoft.com/office/drawing/2014/main" id="{6E507742-B129-4A7F-88E6-7BED2E1BB36E}"/>
                      </a:ext>
                    </a:extLst>
                  </p:cNvPr>
                  <p:cNvSpPr/>
                  <p:nvPr/>
                </p:nvSpPr>
                <p:spPr>
                  <a:xfrm>
                    <a:off x="2171489" y="4783578"/>
                    <a:ext cx="137027" cy="207692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90" name="月 89">
                  <a:extLst>
                    <a:ext uri="{FF2B5EF4-FFF2-40B4-BE49-F238E27FC236}">
                      <a16:creationId xmlns:a16="http://schemas.microsoft.com/office/drawing/2014/main" id="{7719AA00-2F65-44E2-B03D-98403EAF980E}"/>
                    </a:ext>
                  </a:extLst>
                </p:cNvPr>
                <p:cNvSpPr/>
                <p:nvPr/>
              </p:nvSpPr>
              <p:spPr>
                <a:xfrm rot="5400000">
                  <a:off x="4251045" y="4555178"/>
                  <a:ext cx="31416" cy="124135"/>
                </a:xfrm>
                <a:prstGeom prst="moon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AE3D3DA9-69A0-44EE-AE4F-4D98F770CC80}"/>
                    </a:ext>
                  </a:extLst>
                </p:cNvPr>
                <p:cNvSpPr/>
                <p:nvPr/>
              </p:nvSpPr>
              <p:spPr>
                <a:xfrm>
                  <a:off x="4342323" y="4929422"/>
                  <a:ext cx="118867" cy="67866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62E45417-C9C4-4FA7-8389-582122C199E1}"/>
                  </a:ext>
                </a:extLst>
              </p:cNvPr>
              <p:cNvSpPr/>
              <p:nvPr/>
            </p:nvSpPr>
            <p:spPr>
              <a:xfrm rot="18900000">
                <a:off x="1726991" y="4355923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FB352D1E-C98A-481A-A36E-767EC2E38C0C}"/>
                  </a:ext>
                </a:extLst>
              </p:cNvPr>
              <p:cNvSpPr/>
              <p:nvPr/>
            </p:nvSpPr>
            <p:spPr>
              <a:xfrm>
                <a:off x="1743280" y="477844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7AA1F690-2C87-4B0D-8092-53D988F604B6}"/>
              </a:ext>
            </a:extLst>
          </p:cNvPr>
          <p:cNvGrpSpPr/>
          <p:nvPr/>
        </p:nvGrpSpPr>
        <p:grpSpPr>
          <a:xfrm>
            <a:off x="3967563" y="4393382"/>
            <a:ext cx="2002974" cy="1852244"/>
            <a:chOff x="3967563" y="4393382"/>
            <a:chExt cx="2002974" cy="1852244"/>
          </a:xfrm>
        </p:grpSpPr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E907128A-3629-4F1A-B0D3-C02B5FF7B5AE}"/>
                </a:ext>
              </a:extLst>
            </p:cNvPr>
            <p:cNvGrpSpPr/>
            <p:nvPr/>
          </p:nvGrpSpPr>
          <p:grpSpPr>
            <a:xfrm>
              <a:off x="4741543" y="4393382"/>
              <a:ext cx="1228994" cy="1809904"/>
              <a:chOff x="4473725" y="4393382"/>
              <a:chExt cx="1228994" cy="1809904"/>
            </a:xfrm>
          </p:grpSpPr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8C792CCB-22A2-4B91-81F2-2DE40CDD9440}"/>
                  </a:ext>
                </a:extLst>
              </p:cNvPr>
              <p:cNvSpPr/>
              <p:nvPr/>
            </p:nvSpPr>
            <p:spPr>
              <a:xfrm rot="20700000">
                <a:off x="4583255" y="4397689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楕円 60">
                <a:extLst>
                  <a:ext uri="{FF2B5EF4-FFF2-40B4-BE49-F238E27FC236}">
                    <a16:creationId xmlns:a16="http://schemas.microsoft.com/office/drawing/2014/main" id="{40377324-85A6-44A8-B059-84F8E08F957A}"/>
                  </a:ext>
                </a:extLst>
              </p:cNvPr>
              <p:cNvSpPr/>
              <p:nvPr/>
            </p:nvSpPr>
            <p:spPr>
              <a:xfrm rot="19800000">
                <a:off x="5426080" y="6064617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DAA0BFCD-8318-46F4-85FE-AB67C45098A7}"/>
                  </a:ext>
                </a:extLst>
              </p:cNvPr>
              <p:cNvSpPr/>
              <p:nvPr/>
            </p:nvSpPr>
            <p:spPr>
              <a:xfrm rot="16200000">
                <a:off x="4465635" y="5225942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0F6D0D1F-A93B-42A4-A8FB-7784AA9A3D5C}"/>
                  </a:ext>
                </a:extLst>
              </p:cNvPr>
              <p:cNvSpPr/>
              <p:nvPr/>
            </p:nvSpPr>
            <p:spPr>
              <a:xfrm rot="16200000">
                <a:off x="4828579" y="5153815"/>
                <a:ext cx="226434" cy="452082"/>
              </a:xfrm>
              <a:prstGeom prst="round2SameRect">
                <a:avLst>
                  <a:gd name="adj1" fmla="val 42614"/>
                  <a:gd name="adj2" fmla="val 0"/>
                </a:avLst>
              </a:prstGeom>
              <a:solidFill>
                <a:srgbClr val="FF3399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58823E41-B388-4050-912A-A4BD31AEB71A}"/>
                  </a:ext>
                </a:extLst>
              </p:cNvPr>
              <p:cNvSpPr/>
              <p:nvPr/>
            </p:nvSpPr>
            <p:spPr>
              <a:xfrm rot="14400000">
                <a:off x="4556767" y="5497308"/>
                <a:ext cx="284600" cy="268420"/>
              </a:xfrm>
              <a:custGeom>
                <a:avLst/>
                <a:gdLst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66706 h 1222654"/>
                  <a:gd name="connsiteX10" fmla="*/ 921224 w 1296348"/>
                  <a:gd name="connsiteY10" fmla="*/ 696197 h 1222654"/>
                  <a:gd name="connsiteX11" fmla="*/ 1125830 w 1296348"/>
                  <a:gd name="connsiteY11" fmla="*/ 578068 h 1222654"/>
                  <a:gd name="connsiteX12" fmla="*/ 1281101 w 1296348"/>
                  <a:gd name="connsiteY12" fmla="*/ 619672 h 1222654"/>
                  <a:gd name="connsiteX13" fmla="*/ 1239496 w 1296348"/>
                  <a:gd name="connsiteY13" fmla="*/ 774943 h 1222654"/>
                  <a:gd name="connsiteX14" fmla="*/ 912065 w 1296348"/>
                  <a:gd name="connsiteY14" fmla="*/ 963985 h 1222654"/>
                  <a:gd name="connsiteX15" fmla="*/ 895011 w 1296348"/>
                  <a:gd name="connsiteY15" fmla="*/ 1018925 h 1222654"/>
                  <a:gd name="connsiteX16" fmla="*/ 587654 w 1296348"/>
                  <a:gd name="connsiteY16" fmla="*/ 1222654 h 1222654"/>
                  <a:gd name="connsiteX17" fmla="*/ 542789 w 1296348"/>
                  <a:gd name="connsiteY17" fmla="*/ 1222654 h 1222654"/>
                  <a:gd name="connsiteX18" fmla="*/ 209219 w 1296348"/>
                  <a:gd name="connsiteY18" fmla="*/ 889084 h 1222654"/>
                  <a:gd name="connsiteX19" fmla="*/ 209219 w 1296348"/>
                  <a:gd name="connsiteY19" fmla="*/ 756648 h 1222654"/>
                  <a:gd name="connsiteX20" fmla="*/ 10278 w 1296348"/>
                  <a:gd name="connsiteY20" fmla="*/ 412073 h 1222654"/>
                  <a:gd name="connsiteX21" fmla="*/ 38326 w 1296348"/>
                  <a:gd name="connsiteY21" fmla="*/ 307395 h 1222654"/>
                  <a:gd name="connsiteX22" fmla="*/ 143004 w 1296348"/>
                  <a:gd name="connsiteY22" fmla="*/ 335444 h 1222654"/>
                  <a:gd name="connsiteX23" fmla="*/ 275759 w 1296348"/>
                  <a:gd name="connsiteY23" fmla="*/ 565382 h 1222654"/>
                  <a:gd name="connsiteX24" fmla="*/ 277130 w 1296348"/>
                  <a:gd name="connsiteY24" fmla="*/ 564252 h 1222654"/>
                  <a:gd name="connsiteX25" fmla="*/ 288160 w 1296348"/>
                  <a:gd name="connsiteY25" fmla="*/ 562025 h 1222654"/>
                  <a:gd name="connsiteX26" fmla="*/ 194501 w 1296348"/>
                  <a:gd name="connsiteY26" fmla="*/ 212486 h 1222654"/>
                  <a:gd name="connsiteX27" fmla="*/ 263537 w 1296348"/>
                  <a:gd name="connsiteY27" fmla="*/ 92912 h 1222654"/>
                  <a:gd name="connsiteX28" fmla="*/ 383112 w 1296348"/>
                  <a:gd name="connsiteY28" fmla="*/ 161948 h 1222654"/>
                  <a:gd name="connsiteX29" fmla="*/ 488567 w 1296348"/>
                  <a:gd name="connsiteY29" fmla="*/ 555514 h 1222654"/>
                  <a:gd name="connsiteX30" fmla="*/ 489548 w 1296348"/>
                  <a:gd name="connsiteY30" fmla="*/ 555514 h 1222654"/>
                  <a:gd name="connsiteX31" fmla="*/ 489548 w 1296348"/>
                  <a:gd name="connsiteY31" fmla="*/ 97632 h 1222654"/>
                  <a:gd name="connsiteX32" fmla="*/ 587180 w 1296348"/>
                  <a:gd name="connsiteY32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5880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888657 w 1296348"/>
                  <a:gd name="connsiteY8" fmla="*/ 600782 h 1222654"/>
                  <a:gd name="connsiteX9" fmla="*/ 921224 w 1296348"/>
                  <a:gd name="connsiteY9" fmla="*/ 696197 h 1222654"/>
                  <a:gd name="connsiteX10" fmla="*/ 1125830 w 1296348"/>
                  <a:gd name="connsiteY10" fmla="*/ 578068 h 1222654"/>
                  <a:gd name="connsiteX11" fmla="*/ 1281101 w 1296348"/>
                  <a:gd name="connsiteY11" fmla="*/ 619672 h 1222654"/>
                  <a:gd name="connsiteX12" fmla="*/ 1239496 w 1296348"/>
                  <a:gd name="connsiteY12" fmla="*/ 774943 h 1222654"/>
                  <a:gd name="connsiteX13" fmla="*/ 912065 w 1296348"/>
                  <a:gd name="connsiteY13" fmla="*/ 963985 h 1222654"/>
                  <a:gd name="connsiteX14" fmla="*/ 895011 w 1296348"/>
                  <a:gd name="connsiteY14" fmla="*/ 1018925 h 1222654"/>
                  <a:gd name="connsiteX15" fmla="*/ 587654 w 1296348"/>
                  <a:gd name="connsiteY15" fmla="*/ 1222654 h 1222654"/>
                  <a:gd name="connsiteX16" fmla="*/ 542789 w 1296348"/>
                  <a:gd name="connsiteY16" fmla="*/ 1222654 h 1222654"/>
                  <a:gd name="connsiteX17" fmla="*/ 209219 w 1296348"/>
                  <a:gd name="connsiteY17" fmla="*/ 889084 h 1222654"/>
                  <a:gd name="connsiteX18" fmla="*/ 209219 w 1296348"/>
                  <a:gd name="connsiteY18" fmla="*/ 756648 h 1222654"/>
                  <a:gd name="connsiteX19" fmla="*/ 10278 w 1296348"/>
                  <a:gd name="connsiteY19" fmla="*/ 412073 h 1222654"/>
                  <a:gd name="connsiteX20" fmla="*/ 38326 w 1296348"/>
                  <a:gd name="connsiteY20" fmla="*/ 307395 h 1222654"/>
                  <a:gd name="connsiteX21" fmla="*/ 143004 w 1296348"/>
                  <a:gd name="connsiteY21" fmla="*/ 335444 h 1222654"/>
                  <a:gd name="connsiteX22" fmla="*/ 275759 w 1296348"/>
                  <a:gd name="connsiteY22" fmla="*/ 565382 h 1222654"/>
                  <a:gd name="connsiteX23" fmla="*/ 277130 w 1296348"/>
                  <a:gd name="connsiteY23" fmla="*/ 564252 h 1222654"/>
                  <a:gd name="connsiteX24" fmla="*/ 288160 w 1296348"/>
                  <a:gd name="connsiteY24" fmla="*/ 562025 h 1222654"/>
                  <a:gd name="connsiteX25" fmla="*/ 194501 w 1296348"/>
                  <a:gd name="connsiteY25" fmla="*/ 212486 h 1222654"/>
                  <a:gd name="connsiteX26" fmla="*/ 263537 w 1296348"/>
                  <a:gd name="connsiteY26" fmla="*/ 92912 h 1222654"/>
                  <a:gd name="connsiteX27" fmla="*/ 383112 w 1296348"/>
                  <a:gd name="connsiteY27" fmla="*/ 161948 h 1222654"/>
                  <a:gd name="connsiteX28" fmla="*/ 488567 w 1296348"/>
                  <a:gd name="connsiteY28" fmla="*/ 555514 h 1222654"/>
                  <a:gd name="connsiteX29" fmla="*/ 489548 w 1296348"/>
                  <a:gd name="connsiteY29" fmla="*/ 555514 h 1222654"/>
                  <a:gd name="connsiteX30" fmla="*/ 489548 w 1296348"/>
                  <a:gd name="connsiteY30" fmla="*/ 97632 h 1222654"/>
                  <a:gd name="connsiteX31" fmla="*/ 587180 w 1296348"/>
                  <a:gd name="connsiteY31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  <a:gd name="connsiteX0" fmla="*/ 587180 w 1296348"/>
                  <a:gd name="connsiteY0" fmla="*/ 0 h 1222654"/>
                  <a:gd name="connsiteX1" fmla="*/ 684812 w 1296348"/>
                  <a:gd name="connsiteY1" fmla="*/ 97632 h 1222654"/>
                  <a:gd name="connsiteX2" fmla="*/ 684811 w 1296348"/>
                  <a:gd name="connsiteY2" fmla="*/ 555514 h 1222654"/>
                  <a:gd name="connsiteX3" fmla="*/ 687756 w 1296348"/>
                  <a:gd name="connsiteY3" fmla="*/ 555514 h 1222654"/>
                  <a:gd name="connsiteX4" fmla="*/ 791251 w 1296348"/>
                  <a:gd name="connsiteY4" fmla="*/ 169268 h 1222654"/>
                  <a:gd name="connsiteX5" fmla="*/ 910825 w 1296348"/>
                  <a:gd name="connsiteY5" fmla="*/ 100232 h 1222654"/>
                  <a:gd name="connsiteX6" fmla="*/ 979861 w 1296348"/>
                  <a:gd name="connsiteY6" fmla="*/ 219806 h 1222654"/>
                  <a:gd name="connsiteX7" fmla="*/ 882325 w 1296348"/>
                  <a:gd name="connsiteY7" fmla="*/ 583813 h 1222654"/>
                  <a:gd name="connsiteX8" fmla="*/ 921224 w 1296348"/>
                  <a:gd name="connsiteY8" fmla="*/ 696197 h 1222654"/>
                  <a:gd name="connsiteX9" fmla="*/ 1125830 w 1296348"/>
                  <a:gd name="connsiteY9" fmla="*/ 578068 h 1222654"/>
                  <a:gd name="connsiteX10" fmla="*/ 1281101 w 1296348"/>
                  <a:gd name="connsiteY10" fmla="*/ 619672 h 1222654"/>
                  <a:gd name="connsiteX11" fmla="*/ 1239496 w 1296348"/>
                  <a:gd name="connsiteY11" fmla="*/ 774943 h 1222654"/>
                  <a:gd name="connsiteX12" fmla="*/ 912065 w 1296348"/>
                  <a:gd name="connsiteY12" fmla="*/ 963985 h 1222654"/>
                  <a:gd name="connsiteX13" fmla="*/ 895011 w 1296348"/>
                  <a:gd name="connsiteY13" fmla="*/ 1018925 h 1222654"/>
                  <a:gd name="connsiteX14" fmla="*/ 587654 w 1296348"/>
                  <a:gd name="connsiteY14" fmla="*/ 1222654 h 1222654"/>
                  <a:gd name="connsiteX15" fmla="*/ 542789 w 1296348"/>
                  <a:gd name="connsiteY15" fmla="*/ 1222654 h 1222654"/>
                  <a:gd name="connsiteX16" fmla="*/ 209219 w 1296348"/>
                  <a:gd name="connsiteY16" fmla="*/ 889084 h 1222654"/>
                  <a:gd name="connsiteX17" fmla="*/ 209219 w 1296348"/>
                  <a:gd name="connsiteY17" fmla="*/ 756648 h 1222654"/>
                  <a:gd name="connsiteX18" fmla="*/ 10278 w 1296348"/>
                  <a:gd name="connsiteY18" fmla="*/ 412073 h 1222654"/>
                  <a:gd name="connsiteX19" fmla="*/ 38326 w 1296348"/>
                  <a:gd name="connsiteY19" fmla="*/ 307395 h 1222654"/>
                  <a:gd name="connsiteX20" fmla="*/ 143004 w 1296348"/>
                  <a:gd name="connsiteY20" fmla="*/ 335444 h 1222654"/>
                  <a:gd name="connsiteX21" fmla="*/ 275759 w 1296348"/>
                  <a:gd name="connsiteY21" fmla="*/ 565382 h 1222654"/>
                  <a:gd name="connsiteX22" fmla="*/ 277130 w 1296348"/>
                  <a:gd name="connsiteY22" fmla="*/ 564252 h 1222654"/>
                  <a:gd name="connsiteX23" fmla="*/ 288160 w 1296348"/>
                  <a:gd name="connsiteY23" fmla="*/ 562025 h 1222654"/>
                  <a:gd name="connsiteX24" fmla="*/ 194501 w 1296348"/>
                  <a:gd name="connsiteY24" fmla="*/ 212486 h 1222654"/>
                  <a:gd name="connsiteX25" fmla="*/ 263537 w 1296348"/>
                  <a:gd name="connsiteY25" fmla="*/ 92912 h 1222654"/>
                  <a:gd name="connsiteX26" fmla="*/ 383112 w 1296348"/>
                  <a:gd name="connsiteY26" fmla="*/ 161948 h 1222654"/>
                  <a:gd name="connsiteX27" fmla="*/ 488567 w 1296348"/>
                  <a:gd name="connsiteY27" fmla="*/ 555514 h 1222654"/>
                  <a:gd name="connsiteX28" fmla="*/ 489548 w 1296348"/>
                  <a:gd name="connsiteY28" fmla="*/ 555514 h 1222654"/>
                  <a:gd name="connsiteX29" fmla="*/ 489548 w 1296348"/>
                  <a:gd name="connsiteY29" fmla="*/ 97632 h 1222654"/>
                  <a:gd name="connsiteX30" fmla="*/ 587180 w 1296348"/>
                  <a:gd name="connsiteY30" fmla="*/ 0 h 1222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296348" h="1222654">
                    <a:moveTo>
                      <a:pt x="587180" y="0"/>
                    </a:moveTo>
                    <a:cubicBezTo>
                      <a:pt x="641101" y="0"/>
                      <a:pt x="684812" y="43711"/>
                      <a:pt x="684812" y="97632"/>
                    </a:cubicBezTo>
                    <a:cubicBezTo>
                      <a:pt x="684812" y="250259"/>
                      <a:pt x="684811" y="402887"/>
                      <a:pt x="684811" y="555514"/>
                    </a:cubicBezTo>
                    <a:lnTo>
                      <a:pt x="687756" y="555514"/>
                    </a:lnTo>
                    <a:lnTo>
                      <a:pt x="791251" y="169268"/>
                    </a:lnTo>
                    <a:cubicBezTo>
                      <a:pt x="805207" y="117184"/>
                      <a:pt x="858741" y="86276"/>
                      <a:pt x="910825" y="100232"/>
                    </a:cubicBezTo>
                    <a:cubicBezTo>
                      <a:pt x="962909" y="114188"/>
                      <a:pt x="993817" y="167722"/>
                      <a:pt x="979861" y="219806"/>
                    </a:cubicBezTo>
                    <a:lnTo>
                      <a:pt x="882325" y="583813"/>
                    </a:lnTo>
                    <a:cubicBezTo>
                      <a:pt x="860366" y="659374"/>
                      <a:pt x="892709" y="706205"/>
                      <a:pt x="921224" y="696197"/>
                    </a:cubicBezTo>
                    <a:cubicBezTo>
                      <a:pt x="949739" y="686189"/>
                      <a:pt x="1057628" y="617444"/>
                      <a:pt x="1125830" y="578068"/>
                    </a:cubicBezTo>
                    <a:cubicBezTo>
                      <a:pt x="1180196" y="546679"/>
                      <a:pt x="1249713" y="565307"/>
                      <a:pt x="1281101" y="619672"/>
                    </a:cubicBezTo>
                    <a:cubicBezTo>
                      <a:pt x="1312489" y="674038"/>
                      <a:pt x="1293862" y="743555"/>
                      <a:pt x="1239496" y="774943"/>
                    </a:cubicBezTo>
                    <a:lnTo>
                      <a:pt x="912065" y="963985"/>
                    </a:lnTo>
                    <a:lnTo>
                      <a:pt x="895011" y="1018925"/>
                    </a:lnTo>
                    <a:cubicBezTo>
                      <a:pt x="844372" y="1138648"/>
                      <a:pt x="725824" y="1222654"/>
                      <a:pt x="587654" y="1222654"/>
                    </a:cubicBezTo>
                    <a:lnTo>
                      <a:pt x="542789" y="1222654"/>
                    </a:lnTo>
                    <a:cubicBezTo>
                      <a:pt x="358563" y="1222654"/>
                      <a:pt x="209219" y="1073310"/>
                      <a:pt x="209219" y="889084"/>
                    </a:cubicBezTo>
                    <a:lnTo>
                      <a:pt x="209219" y="756648"/>
                    </a:lnTo>
                    <a:lnTo>
                      <a:pt x="10278" y="412073"/>
                    </a:lnTo>
                    <a:cubicBezTo>
                      <a:pt x="-10882" y="375422"/>
                      <a:pt x="1675" y="328556"/>
                      <a:pt x="38326" y="307395"/>
                    </a:cubicBezTo>
                    <a:cubicBezTo>
                      <a:pt x="74977" y="286235"/>
                      <a:pt x="121843" y="298793"/>
                      <a:pt x="143004" y="335444"/>
                    </a:cubicBezTo>
                    <a:lnTo>
                      <a:pt x="275759" y="565382"/>
                    </a:lnTo>
                    <a:lnTo>
                      <a:pt x="277130" y="564252"/>
                    </a:lnTo>
                    <a:lnTo>
                      <a:pt x="288160" y="562025"/>
                    </a:lnTo>
                    <a:lnTo>
                      <a:pt x="194501" y="212486"/>
                    </a:lnTo>
                    <a:cubicBezTo>
                      <a:pt x="180545" y="160402"/>
                      <a:pt x="211454" y="106868"/>
                      <a:pt x="263537" y="92912"/>
                    </a:cubicBezTo>
                    <a:cubicBezTo>
                      <a:pt x="315621" y="78956"/>
                      <a:pt x="369156" y="109864"/>
                      <a:pt x="383112" y="161948"/>
                    </a:cubicBezTo>
                    <a:lnTo>
                      <a:pt x="488567" y="555514"/>
                    </a:lnTo>
                    <a:lnTo>
                      <a:pt x="489548" y="555514"/>
                    </a:lnTo>
                    <a:lnTo>
                      <a:pt x="489548" y="97632"/>
                    </a:lnTo>
                    <a:cubicBezTo>
                      <a:pt x="489548" y="43711"/>
                      <a:pt x="533259" y="0"/>
                      <a:pt x="587180" y="0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楕円 60">
                <a:extLst>
                  <a:ext uri="{FF2B5EF4-FFF2-40B4-BE49-F238E27FC236}">
                    <a16:creationId xmlns:a16="http://schemas.microsoft.com/office/drawing/2014/main" id="{F68A7739-C122-4466-8703-206B2B7781E2}"/>
                  </a:ext>
                </a:extLst>
              </p:cNvPr>
              <p:cNvSpPr/>
              <p:nvPr/>
            </p:nvSpPr>
            <p:spPr>
              <a:xfrm rot="1800000">
                <a:off x="4829157" y="6052326"/>
                <a:ext cx="276639" cy="138669"/>
              </a:xfrm>
              <a:custGeom>
                <a:avLst/>
                <a:gdLst>
                  <a:gd name="connsiteX0" fmla="*/ 0 w 340519"/>
                  <a:gd name="connsiteY0" fmla="*/ 62023 h 124046"/>
                  <a:gd name="connsiteX1" fmla="*/ 170260 w 340519"/>
                  <a:gd name="connsiteY1" fmla="*/ 0 h 124046"/>
                  <a:gd name="connsiteX2" fmla="*/ 340520 w 340519"/>
                  <a:gd name="connsiteY2" fmla="*/ 62023 h 124046"/>
                  <a:gd name="connsiteX3" fmla="*/ 170260 w 340519"/>
                  <a:gd name="connsiteY3" fmla="*/ 124046 h 124046"/>
                  <a:gd name="connsiteX4" fmla="*/ 0 w 340519"/>
                  <a:gd name="connsiteY4" fmla="*/ 62023 h 124046"/>
                  <a:gd name="connsiteX0" fmla="*/ 427 w 340947"/>
                  <a:gd name="connsiteY0" fmla="*/ 97742 h 159765"/>
                  <a:gd name="connsiteX1" fmla="*/ 213550 w 340947"/>
                  <a:gd name="connsiteY1" fmla="*/ 0 h 159765"/>
                  <a:gd name="connsiteX2" fmla="*/ 340947 w 340947"/>
                  <a:gd name="connsiteY2" fmla="*/ 97742 h 159765"/>
                  <a:gd name="connsiteX3" fmla="*/ 170687 w 340947"/>
                  <a:gd name="connsiteY3" fmla="*/ 159765 h 159765"/>
                  <a:gd name="connsiteX4" fmla="*/ 427 w 340947"/>
                  <a:gd name="connsiteY4" fmla="*/ 97742 h 159765"/>
                  <a:gd name="connsiteX0" fmla="*/ 427 w 340947"/>
                  <a:gd name="connsiteY0" fmla="*/ 97742 h 123127"/>
                  <a:gd name="connsiteX1" fmla="*/ 213550 w 340947"/>
                  <a:gd name="connsiteY1" fmla="*/ 0 h 123127"/>
                  <a:gd name="connsiteX2" fmla="*/ 340947 w 340947"/>
                  <a:gd name="connsiteY2" fmla="*/ 97742 h 123127"/>
                  <a:gd name="connsiteX3" fmla="*/ 170687 w 340947"/>
                  <a:gd name="connsiteY3" fmla="*/ 121665 h 123127"/>
                  <a:gd name="connsiteX4" fmla="*/ 427 w 340947"/>
                  <a:gd name="connsiteY4" fmla="*/ 97742 h 123127"/>
                  <a:gd name="connsiteX0" fmla="*/ 427 w 340947"/>
                  <a:gd name="connsiteY0" fmla="*/ 107267 h 132652"/>
                  <a:gd name="connsiteX1" fmla="*/ 213550 w 340947"/>
                  <a:gd name="connsiteY1" fmla="*/ 0 h 132652"/>
                  <a:gd name="connsiteX2" fmla="*/ 340947 w 340947"/>
                  <a:gd name="connsiteY2" fmla="*/ 107267 h 132652"/>
                  <a:gd name="connsiteX3" fmla="*/ 170687 w 340947"/>
                  <a:gd name="connsiteY3" fmla="*/ 131190 h 132652"/>
                  <a:gd name="connsiteX4" fmla="*/ 427 w 340947"/>
                  <a:gd name="connsiteY4" fmla="*/ 107267 h 132652"/>
                  <a:gd name="connsiteX0" fmla="*/ 897 w 341417"/>
                  <a:gd name="connsiteY0" fmla="*/ 109648 h 135033"/>
                  <a:gd name="connsiteX1" fmla="*/ 235451 w 341417"/>
                  <a:gd name="connsiteY1" fmla="*/ 0 h 135033"/>
                  <a:gd name="connsiteX2" fmla="*/ 341417 w 341417"/>
                  <a:gd name="connsiteY2" fmla="*/ 109648 h 135033"/>
                  <a:gd name="connsiteX3" fmla="*/ 171157 w 341417"/>
                  <a:gd name="connsiteY3" fmla="*/ 133571 h 135033"/>
                  <a:gd name="connsiteX4" fmla="*/ 897 w 341417"/>
                  <a:gd name="connsiteY4" fmla="*/ 109648 h 135033"/>
                  <a:gd name="connsiteX0" fmla="*/ 550 w 341070"/>
                  <a:gd name="connsiteY0" fmla="*/ 109648 h 138669"/>
                  <a:gd name="connsiteX1" fmla="*/ 235104 w 341070"/>
                  <a:gd name="connsiteY1" fmla="*/ 0 h 138669"/>
                  <a:gd name="connsiteX2" fmla="*/ 341070 w 341070"/>
                  <a:gd name="connsiteY2" fmla="*/ 109648 h 138669"/>
                  <a:gd name="connsiteX3" fmla="*/ 182716 w 341070"/>
                  <a:gd name="connsiteY3" fmla="*/ 138334 h 138669"/>
                  <a:gd name="connsiteX4" fmla="*/ 550 w 341070"/>
                  <a:gd name="connsiteY4" fmla="*/ 109648 h 138669"/>
                  <a:gd name="connsiteX0" fmla="*/ 4 w 340524"/>
                  <a:gd name="connsiteY0" fmla="*/ 109648 h 138669"/>
                  <a:gd name="connsiteX1" fmla="*/ 234558 w 340524"/>
                  <a:gd name="connsiteY1" fmla="*/ 0 h 138669"/>
                  <a:gd name="connsiteX2" fmla="*/ 340524 w 340524"/>
                  <a:gd name="connsiteY2" fmla="*/ 109648 h 138669"/>
                  <a:gd name="connsiteX3" fmla="*/ 182170 w 340524"/>
                  <a:gd name="connsiteY3" fmla="*/ 138334 h 138669"/>
                  <a:gd name="connsiteX4" fmla="*/ 4 w 340524"/>
                  <a:gd name="connsiteY4" fmla="*/ 109648 h 138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0524" h="138669">
                    <a:moveTo>
                      <a:pt x="4" y="109648"/>
                    </a:moveTo>
                    <a:cubicBezTo>
                      <a:pt x="-790" y="77067"/>
                      <a:pt x="140526" y="0"/>
                      <a:pt x="234558" y="0"/>
                    </a:cubicBezTo>
                    <a:cubicBezTo>
                      <a:pt x="328590" y="0"/>
                      <a:pt x="340524" y="75394"/>
                      <a:pt x="340524" y="109648"/>
                    </a:cubicBezTo>
                    <a:cubicBezTo>
                      <a:pt x="340524" y="143902"/>
                      <a:pt x="276202" y="138334"/>
                      <a:pt x="182170" y="138334"/>
                    </a:cubicBezTo>
                    <a:cubicBezTo>
                      <a:pt x="88138" y="138334"/>
                      <a:pt x="798" y="142229"/>
                      <a:pt x="4" y="109648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フリーフォーム: 図形 108">
                <a:extLst>
                  <a:ext uri="{FF2B5EF4-FFF2-40B4-BE49-F238E27FC236}">
                    <a16:creationId xmlns:a16="http://schemas.microsoft.com/office/drawing/2014/main" id="{2E85658C-E512-4C86-9D16-A7B873B79DFF}"/>
                  </a:ext>
                </a:extLst>
              </p:cNvPr>
              <p:cNvSpPr/>
              <p:nvPr/>
            </p:nvSpPr>
            <p:spPr>
              <a:xfrm>
                <a:off x="4998833" y="5519908"/>
                <a:ext cx="640767" cy="637213"/>
              </a:xfrm>
              <a:custGeom>
                <a:avLst/>
                <a:gdLst>
                  <a:gd name="connsiteX0" fmla="*/ 299465 w 640767"/>
                  <a:gd name="connsiteY0" fmla="*/ 513 h 637213"/>
                  <a:gd name="connsiteX1" fmla="*/ 480733 w 640767"/>
                  <a:gd name="connsiteY1" fmla="*/ 84953 h 637213"/>
                  <a:gd name="connsiteX2" fmla="*/ 552898 w 640767"/>
                  <a:gd name="connsiteY2" fmla="*/ 359029 h 637213"/>
                  <a:gd name="connsiteX3" fmla="*/ 550762 w 640767"/>
                  <a:gd name="connsiteY3" fmla="*/ 363495 h 637213"/>
                  <a:gd name="connsiteX4" fmla="*/ 615132 w 640767"/>
                  <a:gd name="connsiteY4" fmla="*/ 427865 h 637213"/>
                  <a:gd name="connsiteX5" fmla="*/ 615132 w 640767"/>
                  <a:gd name="connsiteY5" fmla="*/ 551641 h 637213"/>
                  <a:gd name="connsiteX6" fmla="*/ 593678 w 640767"/>
                  <a:gd name="connsiteY6" fmla="*/ 573095 h 637213"/>
                  <a:gd name="connsiteX7" fmla="*/ 469902 w 640767"/>
                  <a:gd name="connsiteY7" fmla="*/ 573095 h 637213"/>
                  <a:gd name="connsiteX8" fmla="*/ 392120 w 640767"/>
                  <a:gd name="connsiteY8" fmla="*/ 495313 h 637213"/>
                  <a:gd name="connsiteX9" fmla="*/ 378816 w 640767"/>
                  <a:gd name="connsiteY9" fmla="*/ 498464 h 637213"/>
                  <a:gd name="connsiteX10" fmla="*/ 319412 w 640767"/>
                  <a:gd name="connsiteY10" fmla="*/ 498933 h 637213"/>
                  <a:gd name="connsiteX11" fmla="*/ 289075 w 640767"/>
                  <a:gd name="connsiteY11" fmla="*/ 491937 h 637213"/>
                  <a:gd name="connsiteX12" fmla="*/ 169182 w 640767"/>
                  <a:gd name="connsiteY12" fmla="*/ 611830 h 637213"/>
                  <a:gd name="connsiteX13" fmla="*/ 46625 w 640767"/>
                  <a:gd name="connsiteY13" fmla="*/ 611830 h 637213"/>
                  <a:gd name="connsiteX14" fmla="*/ 25382 w 640767"/>
                  <a:gd name="connsiteY14" fmla="*/ 590588 h 637213"/>
                  <a:gd name="connsiteX15" fmla="*/ 25382 w 640767"/>
                  <a:gd name="connsiteY15" fmla="*/ 468031 h 637213"/>
                  <a:gd name="connsiteX16" fmla="*/ 117211 w 640767"/>
                  <a:gd name="connsiteY16" fmla="*/ 376203 h 637213"/>
                  <a:gd name="connsiteX17" fmla="*/ 115636 w 640767"/>
                  <a:gd name="connsiteY17" fmla="*/ 374321 h 637213"/>
                  <a:gd name="connsiteX18" fmla="*/ 127553 w 640767"/>
                  <a:gd name="connsiteY18" fmla="*/ 62364 h 637213"/>
                  <a:gd name="connsiteX19" fmla="*/ 299465 w 640767"/>
                  <a:gd name="connsiteY19" fmla="*/ 513 h 637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40767" h="637213">
                    <a:moveTo>
                      <a:pt x="299465" y="513"/>
                    </a:moveTo>
                    <a:cubicBezTo>
                      <a:pt x="363378" y="4601"/>
                      <a:pt x="428851" y="33071"/>
                      <a:pt x="480733" y="84953"/>
                    </a:cubicBezTo>
                    <a:cubicBezTo>
                      <a:pt x="558557" y="162778"/>
                      <a:pt x="583703" y="271179"/>
                      <a:pt x="552898" y="359029"/>
                    </a:cubicBezTo>
                    <a:lnTo>
                      <a:pt x="550762" y="363495"/>
                    </a:lnTo>
                    <a:lnTo>
                      <a:pt x="615132" y="427865"/>
                    </a:lnTo>
                    <a:cubicBezTo>
                      <a:pt x="649312" y="462045"/>
                      <a:pt x="649312" y="517461"/>
                      <a:pt x="615132" y="551641"/>
                    </a:cubicBezTo>
                    <a:lnTo>
                      <a:pt x="593678" y="573095"/>
                    </a:lnTo>
                    <a:cubicBezTo>
                      <a:pt x="559498" y="607275"/>
                      <a:pt x="504082" y="607275"/>
                      <a:pt x="469902" y="573095"/>
                    </a:cubicBezTo>
                    <a:lnTo>
                      <a:pt x="392120" y="495313"/>
                    </a:lnTo>
                    <a:lnTo>
                      <a:pt x="378816" y="498464"/>
                    </a:lnTo>
                    <a:cubicBezTo>
                      <a:pt x="359383" y="501016"/>
                      <a:pt x="339427" y="501162"/>
                      <a:pt x="319412" y="498933"/>
                    </a:cubicBezTo>
                    <a:lnTo>
                      <a:pt x="289075" y="491937"/>
                    </a:lnTo>
                    <a:lnTo>
                      <a:pt x="169182" y="611830"/>
                    </a:lnTo>
                    <a:cubicBezTo>
                      <a:pt x="135338" y="645674"/>
                      <a:pt x="80468" y="645674"/>
                      <a:pt x="46625" y="611830"/>
                    </a:cubicBezTo>
                    <a:lnTo>
                      <a:pt x="25382" y="590588"/>
                    </a:lnTo>
                    <a:cubicBezTo>
                      <a:pt x="-8461" y="556745"/>
                      <a:pt x="-8461" y="501875"/>
                      <a:pt x="25382" y="468031"/>
                    </a:cubicBezTo>
                    <a:lnTo>
                      <a:pt x="117211" y="376203"/>
                    </a:lnTo>
                    <a:lnTo>
                      <a:pt x="115636" y="374321"/>
                    </a:lnTo>
                    <a:cubicBezTo>
                      <a:pt x="45433" y="273292"/>
                      <a:pt x="47674" y="142243"/>
                      <a:pt x="127553" y="62364"/>
                    </a:cubicBezTo>
                    <a:cubicBezTo>
                      <a:pt x="173199" y="16719"/>
                      <a:pt x="235552" y="-3575"/>
                      <a:pt x="299465" y="51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2AE646A6-B8B6-4C7B-9452-F313ED17A1F2}"/>
                  </a:ext>
                </a:extLst>
              </p:cNvPr>
              <p:cNvSpPr/>
              <p:nvPr/>
            </p:nvSpPr>
            <p:spPr>
              <a:xfrm rot="14400000">
                <a:off x="4845062" y="5182204"/>
                <a:ext cx="554505" cy="644509"/>
              </a:xfrm>
              <a:custGeom>
                <a:avLst/>
                <a:gdLst>
                  <a:gd name="connsiteX0" fmla="*/ 531925 w 554505"/>
                  <a:gd name="connsiteY0" fmla="*/ 527033 h 644509"/>
                  <a:gd name="connsiteX1" fmla="*/ 286564 w 554505"/>
                  <a:gd name="connsiteY1" fmla="*/ 637205 h 644509"/>
                  <a:gd name="connsiteX2" fmla="*/ 0 w 554505"/>
                  <a:gd name="connsiteY2" fmla="*/ 585385 h 644509"/>
                  <a:gd name="connsiteX3" fmla="*/ 91686 w 554505"/>
                  <a:gd name="connsiteY3" fmla="*/ 144353 h 644509"/>
                  <a:gd name="connsiteX4" fmla="*/ 237013 w 554505"/>
                  <a:gd name="connsiteY4" fmla="*/ 158385 h 644509"/>
                  <a:gd name="connsiteX5" fmla="*/ 245917 w 554505"/>
                  <a:gd name="connsiteY5" fmla="*/ 162488 h 644509"/>
                  <a:gd name="connsiteX6" fmla="*/ 245918 w 554505"/>
                  <a:gd name="connsiteY6" fmla="*/ 96493 h 644509"/>
                  <a:gd name="connsiteX7" fmla="*/ 342411 w 554505"/>
                  <a:gd name="connsiteY7" fmla="*/ 0 h 644509"/>
                  <a:gd name="connsiteX8" fmla="*/ 375859 w 554505"/>
                  <a:gd name="connsiteY8" fmla="*/ 0 h 644509"/>
                  <a:gd name="connsiteX9" fmla="*/ 472352 w 554505"/>
                  <a:gd name="connsiteY9" fmla="*/ 96493 h 644509"/>
                  <a:gd name="connsiteX10" fmla="*/ 472352 w 554505"/>
                  <a:gd name="connsiteY10" fmla="*/ 263654 h 644509"/>
                  <a:gd name="connsiteX11" fmla="*/ 472407 w 554505"/>
                  <a:gd name="connsiteY11" fmla="*/ 263681 h 644509"/>
                  <a:gd name="connsiteX12" fmla="*/ 547202 w 554505"/>
                  <a:gd name="connsiteY12" fmla="*/ 486725 h 644509"/>
                  <a:gd name="connsiteX13" fmla="*/ 531925 w 554505"/>
                  <a:gd name="connsiteY13" fmla="*/ 527033 h 6445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54505" h="644509">
                    <a:moveTo>
                      <a:pt x="531925" y="527033"/>
                    </a:moveTo>
                    <a:cubicBezTo>
                      <a:pt x="487659" y="615568"/>
                      <a:pt x="385900" y="663822"/>
                      <a:pt x="286564" y="637205"/>
                    </a:cubicBezTo>
                    <a:cubicBezTo>
                      <a:pt x="191042" y="619932"/>
                      <a:pt x="196041" y="580953"/>
                      <a:pt x="0" y="585385"/>
                    </a:cubicBezTo>
                    <a:lnTo>
                      <a:pt x="91686" y="144353"/>
                    </a:lnTo>
                    <a:cubicBezTo>
                      <a:pt x="132938" y="122195"/>
                      <a:pt x="183777" y="135817"/>
                      <a:pt x="237013" y="158385"/>
                    </a:cubicBezTo>
                    <a:lnTo>
                      <a:pt x="245917" y="162488"/>
                    </a:lnTo>
                    <a:lnTo>
                      <a:pt x="245918" y="96493"/>
                    </a:lnTo>
                    <a:cubicBezTo>
                      <a:pt x="245918" y="43201"/>
                      <a:pt x="289119" y="0"/>
                      <a:pt x="342411" y="0"/>
                    </a:cubicBezTo>
                    <a:lnTo>
                      <a:pt x="375859" y="0"/>
                    </a:lnTo>
                    <a:cubicBezTo>
                      <a:pt x="429151" y="0"/>
                      <a:pt x="472352" y="43201"/>
                      <a:pt x="472352" y="96493"/>
                    </a:cubicBezTo>
                    <a:lnTo>
                      <a:pt x="472352" y="263654"/>
                    </a:lnTo>
                    <a:lnTo>
                      <a:pt x="472407" y="263681"/>
                    </a:lnTo>
                    <a:cubicBezTo>
                      <a:pt x="537823" y="314655"/>
                      <a:pt x="570016" y="401581"/>
                      <a:pt x="547202" y="486725"/>
                    </a:cubicBezTo>
                    <a:cubicBezTo>
                      <a:pt x="543399" y="500916"/>
                      <a:pt x="538249" y="514386"/>
                      <a:pt x="531925" y="527033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745865E6-9EF7-4AC1-9096-9D5DD8BC15C1}"/>
                  </a:ext>
                </a:extLst>
              </p:cNvPr>
              <p:cNvGrpSpPr/>
              <p:nvPr/>
            </p:nvGrpSpPr>
            <p:grpSpPr>
              <a:xfrm rot="20700000">
                <a:off x="4536735" y="4393382"/>
                <a:ext cx="912020" cy="894733"/>
                <a:chOff x="4040981" y="4411527"/>
                <a:chExt cx="912020" cy="894733"/>
              </a:xfrm>
            </p:grpSpPr>
            <p:sp>
              <p:nvSpPr>
                <p:cNvPr id="114" name="楕円 95">
                  <a:extLst>
                    <a:ext uri="{FF2B5EF4-FFF2-40B4-BE49-F238E27FC236}">
                      <a16:creationId xmlns:a16="http://schemas.microsoft.com/office/drawing/2014/main" id="{E1F20EB9-7EE0-4628-876F-F479D024B936}"/>
                    </a:ext>
                  </a:extLst>
                </p:cNvPr>
                <p:cNvSpPr/>
                <p:nvPr/>
              </p:nvSpPr>
              <p:spPr>
                <a:xfrm>
                  <a:off x="4040981" y="4870194"/>
                  <a:ext cx="100566" cy="138346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5BC1DE3D-6FB9-4F81-BEB7-CE0370AC8563}"/>
                    </a:ext>
                  </a:extLst>
                </p:cNvPr>
                <p:cNvSpPr/>
                <p:nvPr/>
              </p:nvSpPr>
              <p:spPr>
                <a:xfrm>
                  <a:off x="4081621" y="4427931"/>
                  <a:ext cx="847751" cy="878329"/>
                </a:xfrm>
                <a:custGeom>
                  <a:avLst/>
                  <a:gdLst>
                    <a:gd name="connsiteX0" fmla="*/ 505664 w 841698"/>
                    <a:gd name="connsiteY0" fmla="*/ 9040 h 889952"/>
                    <a:gd name="connsiteX1" fmla="*/ 841698 w 841698"/>
                    <a:gd name="connsiteY1" fmla="*/ 444976 h 889952"/>
                    <a:gd name="connsiteX2" fmla="*/ 420849 w 841698"/>
                    <a:gd name="connsiteY2" fmla="*/ 889952 h 889952"/>
                    <a:gd name="connsiteX3" fmla="*/ 123264 w 841698"/>
                    <a:gd name="connsiteY3" fmla="*/ 759622 h 889952"/>
                    <a:gd name="connsiteX4" fmla="*/ 108137 w 841698"/>
                    <a:gd name="connsiteY4" fmla="*/ 740236 h 889952"/>
                    <a:gd name="connsiteX5" fmla="*/ 114805 w 841698"/>
                    <a:gd name="connsiteY5" fmla="*/ 718599 h 889952"/>
                    <a:gd name="connsiteX6" fmla="*/ 122248 w 841698"/>
                    <a:gd name="connsiteY6" fmla="*/ 618371 h 889952"/>
                    <a:gd name="connsiteX7" fmla="*/ 44348 w 841698"/>
                    <a:gd name="connsiteY7" fmla="*/ 625457 h 889952"/>
                    <a:gd name="connsiteX8" fmla="*/ 37749 w 841698"/>
                    <a:gd name="connsiteY8" fmla="*/ 627290 h 889952"/>
                    <a:gd name="connsiteX9" fmla="*/ 33072 w 841698"/>
                    <a:gd name="connsiteY9" fmla="*/ 618181 h 889952"/>
                    <a:gd name="connsiteX10" fmla="*/ 0 w 841698"/>
                    <a:gd name="connsiteY10" fmla="*/ 444976 h 889952"/>
                    <a:gd name="connsiteX11" fmla="*/ 420849 w 841698"/>
                    <a:gd name="connsiteY11" fmla="*/ 0 h 889952"/>
                    <a:gd name="connsiteX12" fmla="*/ 505664 w 841698"/>
                    <a:gd name="connsiteY12" fmla="*/ 9040 h 889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1698" h="889952">
                      <a:moveTo>
                        <a:pt x="505664" y="9040"/>
                      </a:moveTo>
                      <a:cubicBezTo>
                        <a:pt x="697438" y="50533"/>
                        <a:pt x="841698" y="229942"/>
                        <a:pt x="841698" y="444976"/>
                      </a:cubicBezTo>
                      <a:cubicBezTo>
                        <a:pt x="841698" y="690729"/>
                        <a:pt x="653277" y="889952"/>
                        <a:pt x="420849" y="889952"/>
                      </a:cubicBezTo>
                      <a:cubicBezTo>
                        <a:pt x="304635" y="889952"/>
                        <a:pt x="199423" y="840146"/>
                        <a:pt x="123264" y="759622"/>
                      </a:cubicBezTo>
                      <a:lnTo>
                        <a:pt x="108137" y="740236"/>
                      </a:lnTo>
                      <a:lnTo>
                        <a:pt x="114805" y="718599"/>
                      </a:lnTo>
                      <a:cubicBezTo>
                        <a:pt x="125164" y="673223"/>
                        <a:pt x="129678" y="626603"/>
                        <a:pt x="122248" y="618371"/>
                      </a:cubicBezTo>
                      <a:cubicBezTo>
                        <a:pt x="114818" y="610138"/>
                        <a:pt x="82549" y="615725"/>
                        <a:pt x="44348" y="625457"/>
                      </a:cubicBezTo>
                      <a:lnTo>
                        <a:pt x="37749" y="627290"/>
                      </a:lnTo>
                      <a:lnTo>
                        <a:pt x="33072" y="618181"/>
                      </a:lnTo>
                      <a:cubicBezTo>
                        <a:pt x="11776" y="564944"/>
                        <a:pt x="0" y="506414"/>
                        <a:pt x="0" y="444976"/>
                      </a:cubicBezTo>
                      <a:cubicBezTo>
                        <a:pt x="0" y="199223"/>
                        <a:pt x="188421" y="0"/>
                        <a:pt x="420849" y="0"/>
                      </a:cubicBezTo>
                      <a:cubicBezTo>
                        <a:pt x="449903" y="0"/>
                        <a:pt x="478268" y="3113"/>
                        <a:pt x="505664" y="904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18B867AA-66BA-4B4E-B220-BD65E218C217}"/>
                    </a:ext>
                  </a:extLst>
                </p:cNvPr>
                <p:cNvSpPr/>
                <p:nvPr/>
              </p:nvSpPr>
              <p:spPr>
                <a:xfrm rot="19800000">
                  <a:off x="4157903" y="4714909"/>
                  <a:ext cx="38276" cy="89729"/>
                </a:xfrm>
                <a:prstGeom prst="moon">
                  <a:avLst>
                    <a:gd name="adj" fmla="val 5646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FAFF8E03-1DF0-4EB9-9DEC-FE70A1D9537C}"/>
                    </a:ext>
                  </a:extLst>
                </p:cNvPr>
                <p:cNvSpPr/>
                <p:nvPr/>
              </p:nvSpPr>
              <p:spPr>
                <a:xfrm>
                  <a:off x="4156986" y="4742663"/>
                  <a:ext cx="99701" cy="17468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80819E43-9F20-4064-9247-244EF55F6955}"/>
                    </a:ext>
                  </a:extLst>
                </p:cNvPr>
                <p:cNvSpPr/>
                <p:nvPr/>
              </p:nvSpPr>
              <p:spPr>
                <a:xfrm>
                  <a:off x="4231541" y="4411527"/>
                  <a:ext cx="721460" cy="712923"/>
                </a:xfrm>
                <a:custGeom>
                  <a:avLst/>
                  <a:gdLst>
                    <a:gd name="connsiteX0" fmla="*/ 285770 w 721460"/>
                    <a:gd name="connsiteY0" fmla="*/ 0 h 712923"/>
                    <a:gd name="connsiteX1" fmla="*/ 721460 w 721460"/>
                    <a:gd name="connsiteY1" fmla="*/ 458667 h 712923"/>
                    <a:gd name="connsiteX2" fmla="*/ 687222 w 721460"/>
                    <a:gd name="connsiteY2" fmla="*/ 637201 h 712923"/>
                    <a:gd name="connsiteX3" fmla="*/ 686501 w 721460"/>
                    <a:gd name="connsiteY3" fmla="*/ 638599 h 712923"/>
                    <a:gd name="connsiteX4" fmla="*/ 682673 w 721460"/>
                    <a:gd name="connsiteY4" fmla="*/ 643327 h 712923"/>
                    <a:gd name="connsiteX5" fmla="*/ 598258 w 721460"/>
                    <a:gd name="connsiteY5" fmla="*/ 674749 h 712923"/>
                    <a:gd name="connsiteX6" fmla="*/ 322534 w 721460"/>
                    <a:gd name="connsiteY6" fmla="*/ 712923 h 712923"/>
                    <a:gd name="connsiteX7" fmla="*/ 319747 w 721460"/>
                    <a:gd name="connsiteY7" fmla="*/ 712731 h 712923"/>
                    <a:gd name="connsiteX8" fmla="*/ 325635 w 721460"/>
                    <a:gd name="connsiteY8" fmla="*/ 699837 h 712923"/>
                    <a:gd name="connsiteX9" fmla="*/ 345222 w 721460"/>
                    <a:gd name="connsiteY9" fmla="*/ 563442 h 712923"/>
                    <a:gd name="connsiteX10" fmla="*/ 79122 w 721460"/>
                    <a:gd name="connsiteY10" fmla="*/ 140820 h 712923"/>
                    <a:gd name="connsiteX11" fmla="*/ 0 w 721460"/>
                    <a:gd name="connsiteY11" fmla="*/ 114963 h 712923"/>
                    <a:gd name="connsiteX12" fmla="*/ 42172 w 721460"/>
                    <a:gd name="connsiteY12" fmla="*/ 78333 h 712923"/>
                    <a:gd name="connsiteX13" fmla="*/ 285770 w 721460"/>
                    <a:gd name="connsiteY13" fmla="*/ 0 h 71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21460" h="712923">
                      <a:moveTo>
                        <a:pt x="285770" y="0"/>
                      </a:moveTo>
                      <a:cubicBezTo>
                        <a:pt x="526395" y="0"/>
                        <a:pt x="721460" y="205352"/>
                        <a:pt x="721460" y="458667"/>
                      </a:cubicBezTo>
                      <a:cubicBezTo>
                        <a:pt x="721460" y="521996"/>
                        <a:pt x="709269" y="582327"/>
                        <a:pt x="687222" y="637201"/>
                      </a:cubicBezTo>
                      <a:lnTo>
                        <a:pt x="686501" y="638599"/>
                      </a:lnTo>
                      <a:lnTo>
                        <a:pt x="682673" y="643327"/>
                      </a:lnTo>
                      <a:lnTo>
                        <a:pt x="598258" y="674749"/>
                      </a:lnTo>
                      <a:cubicBezTo>
                        <a:pt x="513512" y="699330"/>
                        <a:pt x="420338" y="712923"/>
                        <a:pt x="322534" y="712923"/>
                      </a:cubicBezTo>
                      <a:lnTo>
                        <a:pt x="319747" y="712731"/>
                      </a:lnTo>
                      <a:lnTo>
                        <a:pt x="325635" y="699837"/>
                      </a:lnTo>
                      <a:cubicBezTo>
                        <a:pt x="338364" y="656750"/>
                        <a:pt x="345222" y="610939"/>
                        <a:pt x="345222" y="563442"/>
                      </a:cubicBezTo>
                      <a:cubicBezTo>
                        <a:pt x="345222" y="373456"/>
                        <a:pt x="235498" y="210449"/>
                        <a:pt x="79122" y="140820"/>
                      </a:cubicBezTo>
                      <a:lnTo>
                        <a:pt x="0" y="114963"/>
                      </a:lnTo>
                      <a:lnTo>
                        <a:pt x="42172" y="78333"/>
                      </a:lnTo>
                      <a:cubicBezTo>
                        <a:pt x="111708" y="28878"/>
                        <a:pt x="195536" y="0"/>
                        <a:pt x="28577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259D3042-FFA7-4504-906A-CC822D193DF3}"/>
                    </a:ext>
                  </a:extLst>
                </p:cNvPr>
                <p:cNvGrpSpPr/>
                <p:nvPr/>
              </p:nvGrpSpPr>
              <p:grpSpPr>
                <a:xfrm>
                  <a:off x="4529396" y="4783579"/>
                  <a:ext cx="180876" cy="246020"/>
                  <a:chOff x="2152749" y="4740719"/>
                  <a:chExt cx="219533" cy="288880"/>
                </a:xfrm>
              </p:grpSpPr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3127C7A4-DAA5-4AE5-9D05-ABFB5CC02002}"/>
                      </a:ext>
                    </a:extLst>
                  </p:cNvPr>
                  <p:cNvSpPr/>
                  <p:nvPr/>
                </p:nvSpPr>
                <p:spPr>
                  <a:xfrm>
                    <a:off x="2152749" y="4740719"/>
                    <a:ext cx="219533" cy="288880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58CAE767-7AAC-49B8-B342-7E22F86777CD}"/>
                      </a:ext>
                    </a:extLst>
                  </p:cNvPr>
                  <p:cNvSpPr/>
                  <p:nvPr/>
                </p:nvSpPr>
                <p:spPr>
                  <a:xfrm>
                    <a:off x="2171489" y="4783578"/>
                    <a:ext cx="137027" cy="207692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A022890B-B572-44C8-86C7-D539E65AA254}"/>
                    </a:ext>
                  </a:extLst>
                </p:cNvPr>
                <p:cNvSpPr/>
                <p:nvPr/>
              </p:nvSpPr>
              <p:spPr>
                <a:xfrm rot="5400000">
                  <a:off x="4251045" y="4555178"/>
                  <a:ext cx="31416" cy="124135"/>
                </a:xfrm>
                <a:prstGeom prst="moon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C7282B28-071F-41EA-8F5C-AF08ABF25D23}"/>
                    </a:ext>
                  </a:extLst>
                </p:cNvPr>
                <p:cNvSpPr/>
                <p:nvPr/>
              </p:nvSpPr>
              <p:spPr>
                <a:xfrm>
                  <a:off x="4342323" y="4929422"/>
                  <a:ext cx="118867" cy="67866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2" name="月 111">
                <a:extLst>
                  <a:ext uri="{FF2B5EF4-FFF2-40B4-BE49-F238E27FC236}">
                    <a16:creationId xmlns:a16="http://schemas.microsoft.com/office/drawing/2014/main" id="{04053819-43BB-4916-9905-ED2A7710778A}"/>
                  </a:ext>
                </a:extLst>
              </p:cNvPr>
              <p:cNvSpPr/>
              <p:nvPr/>
            </p:nvSpPr>
            <p:spPr>
              <a:xfrm rot="18000000">
                <a:off x="4558712" y="4435979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BDB695A0-02DD-481B-93D1-7DF37CBE695F}"/>
                  </a:ext>
                </a:extLst>
              </p:cNvPr>
              <p:cNvSpPr/>
              <p:nvPr/>
            </p:nvSpPr>
            <p:spPr>
              <a:xfrm rot="20700000">
                <a:off x="4664210" y="485089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A24A891F-09C9-4B5B-970A-70AB0A48D2C0}"/>
                </a:ext>
              </a:extLst>
            </p:cNvPr>
            <p:cNvGrpSpPr/>
            <p:nvPr/>
          </p:nvGrpSpPr>
          <p:grpSpPr>
            <a:xfrm>
              <a:off x="3967563" y="5870866"/>
              <a:ext cx="855073" cy="374760"/>
              <a:chOff x="3967563" y="5391443"/>
              <a:chExt cx="855073" cy="374760"/>
            </a:xfrm>
          </p:grpSpPr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79B07633-9C7D-4639-B11F-A73C83ED7E06}"/>
                  </a:ext>
                </a:extLst>
              </p:cNvPr>
              <p:cNvSpPr/>
              <p:nvPr/>
            </p:nvSpPr>
            <p:spPr>
              <a:xfrm>
                <a:off x="3967563" y="5391443"/>
                <a:ext cx="374760" cy="374760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D6AB76F2-60AD-4F5C-92D6-CC84CA669151}"/>
                  </a:ext>
                </a:extLst>
              </p:cNvPr>
              <p:cNvSpPr/>
              <p:nvPr/>
            </p:nvSpPr>
            <p:spPr>
              <a:xfrm>
                <a:off x="4377050" y="5393705"/>
                <a:ext cx="445586" cy="182488"/>
              </a:xfrm>
              <a:custGeom>
                <a:avLst/>
                <a:gdLst>
                  <a:gd name="connsiteX0" fmla="*/ 845898 w 1109532"/>
                  <a:gd name="connsiteY0" fmla="*/ 120773 h 454404"/>
                  <a:gd name="connsiteX1" fmla="*/ 1109532 w 1109532"/>
                  <a:gd name="connsiteY1" fmla="*/ 247297 h 454404"/>
                  <a:gd name="connsiteX2" fmla="*/ 1086436 w 1109532"/>
                  <a:gd name="connsiteY2" fmla="*/ 265978 h 454404"/>
                  <a:gd name="connsiteX3" fmla="*/ 753854 w 1109532"/>
                  <a:gd name="connsiteY3" fmla="*/ 163984 h 454404"/>
                  <a:gd name="connsiteX4" fmla="*/ 534546 w 1109532"/>
                  <a:gd name="connsiteY4" fmla="*/ 434017 h 454404"/>
                  <a:gd name="connsiteX5" fmla="*/ 532597 w 1109532"/>
                  <a:gd name="connsiteY5" fmla="*/ 433844 h 454404"/>
                  <a:gd name="connsiteX6" fmla="*/ 534488 w 1109532"/>
                  <a:gd name="connsiteY6" fmla="*/ 435723 h 454404"/>
                  <a:gd name="connsiteX7" fmla="*/ 511392 w 1109532"/>
                  <a:gd name="connsiteY7" fmla="*/ 454404 h 454404"/>
                  <a:gd name="connsiteX8" fmla="*/ 278452 w 1109532"/>
                  <a:gd name="connsiteY8" fmla="*/ 339048 h 454404"/>
                  <a:gd name="connsiteX9" fmla="*/ 39230 w 1109532"/>
                  <a:gd name="connsiteY9" fmla="*/ 440738 h 454404"/>
                  <a:gd name="connsiteX10" fmla="*/ 17253 w 1109532"/>
                  <a:gd name="connsiteY10" fmla="*/ 420752 h 454404"/>
                  <a:gd name="connsiteX11" fmla="*/ 279311 w 1109532"/>
                  <a:gd name="connsiteY11" fmla="*/ 309355 h 454404"/>
                  <a:gd name="connsiteX12" fmla="*/ 482209 w 1109532"/>
                  <a:gd name="connsiteY12" fmla="*/ 383758 h 454404"/>
                  <a:gd name="connsiteX13" fmla="*/ 509858 w 1109532"/>
                  <a:gd name="connsiteY13" fmla="*/ 411241 h 454404"/>
                  <a:gd name="connsiteX14" fmla="*/ 529020 w 1109532"/>
                  <a:gd name="connsiteY14" fmla="*/ 332485 h 454404"/>
                  <a:gd name="connsiteX15" fmla="*/ 745202 w 1109532"/>
                  <a:gd name="connsiteY15" fmla="*/ 135568 h 454404"/>
                  <a:gd name="connsiteX16" fmla="*/ 845898 w 1109532"/>
                  <a:gd name="connsiteY16" fmla="*/ 120773 h 454404"/>
                  <a:gd name="connsiteX17" fmla="*/ 828645 w 1109532"/>
                  <a:gd name="connsiteY17" fmla="*/ 3 h 454404"/>
                  <a:gd name="connsiteX18" fmla="*/ 1092279 w 1109532"/>
                  <a:gd name="connsiteY18" fmla="*/ 126527 h 454404"/>
                  <a:gd name="connsiteX19" fmla="*/ 1069183 w 1109532"/>
                  <a:gd name="connsiteY19" fmla="*/ 145208 h 454404"/>
                  <a:gd name="connsiteX20" fmla="*/ 736601 w 1109532"/>
                  <a:gd name="connsiteY20" fmla="*/ 43214 h 454404"/>
                  <a:gd name="connsiteX21" fmla="*/ 517293 w 1109532"/>
                  <a:gd name="connsiteY21" fmla="*/ 313247 h 454404"/>
                  <a:gd name="connsiteX22" fmla="*/ 515344 w 1109532"/>
                  <a:gd name="connsiteY22" fmla="*/ 313074 h 454404"/>
                  <a:gd name="connsiteX23" fmla="*/ 517235 w 1109532"/>
                  <a:gd name="connsiteY23" fmla="*/ 314953 h 454404"/>
                  <a:gd name="connsiteX24" fmla="*/ 494139 w 1109532"/>
                  <a:gd name="connsiteY24" fmla="*/ 333634 h 454404"/>
                  <a:gd name="connsiteX25" fmla="*/ 261199 w 1109532"/>
                  <a:gd name="connsiteY25" fmla="*/ 218278 h 454404"/>
                  <a:gd name="connsiteX26" fmla="*/ 21977 w 1109532"/>
                  <a:gd name="connsiteY26" fmla="*/ 319968 h 454404"/>
                  <a:gd name="connsiteX27" fmla="*/ 0 w 1109532"/>
                  <a:gd name="connsiteY27" fmla="*/ 299982 h 454404"/>
                  <a:gd name="connsiteX28" fmla="*/ 262058 w 1109532"/>
                  <a:gd name="connsiteY28" fmla="*/ 188585 h 454404"/>
                  <a:gd name="connsiteX29" fmla="*/ 464956 w 1109532"/>
                  <a:gd name="connsiteY29" fmla="*/ 262988 h 454404"/>
                  <a:gd name="connsiteX30" fmla="*/ 492605 w 1109532"/>
                  <a:gd name="connsiteY30" fmla="*/ 290471 h 454404"/>
                  <a:gd name="connsiteX31" fmla="*/ 511767 w 1109532"/>
                  <a:gd name="connsiteY31" fmla="*/ 211715 h 454404"/>
                  <a:gd name="connsiteX32" fmla="*/ 727949 w 1109532"/>
                  <a:gd name="connsiteY32" fmla="*/ 14797 h 454404"/>
                  <a:gd name="connsiteX33" fmla="*/ 828645 w 1109532"/>
                  <a:gd name="connsiteY33" fmla="*/ 3 h 454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09532" h="454404">
                    <a:moveTo>
                      <a:pt x="845898" y="120773"/>
                    </a:moveTo>
                    <a:cubicBezTo>
                      <a:pt x="946580" y="121199"/>
                      <a:pt x="1044026" y="166308"/>
                      <a:pt x="1109532" y="247297"/>
                    </a:cubicBezTo>
                    <a:lnTo>
                      <a:pt x="1086436" y="265978"/>
                    </a:lnTo>
                    <a:cubicBezTo>
                      <a:pt x="1006705" y="167402"/>
                      <a:pt x="875140" y="127055"/>
                      <a:pt x="753854" y="163984"/>
                    </a:cubicBezTo>
                    <a:cubicBezTo>
                      <a:pt x="632567" y="200913"/>
                      <a:pt x="545812" y="307735"/>
                      <a:pt x="534546" y="434017"/>
                    </a:cubicBezTo>
                    <a:lnTo>
                      <a:pt x="532597" y="433844"/>
                    </a:lnTo>
                    <a:lnTo>
                      <a:pt x="534488" y="435723"/>
                    </a:lnTo>
                    <a:lnTo>
                      <a:pt x="511392" y="454404"/>
                    </a:lnTo>
                    <a:cubicBezTo>
                      <a:pt x="454293" y="383810"/>
                      <a:pt x="369210" y="341675"/>
                      <a:pt x="278452" y="339048"/>
                    </a:cubicBezTo>
                    <a:cubicBezTo>
                      <a:pt x="187694" y="336421"/>
                      <a:pt x="100316" y="373564"/>
                      <a:pt x="39230" y="440738"/>
                    </a:cubicBezTo>
                    <a:lnTo>
                      <a:pt x="17253" y="420752"/>
                    </a:lnTo>
                    <a:cubicBezTo>
                      <a:pt x="84171" y="347167"/>
                      <a:pt x="179890" y="306478"/>
                      <a:pt x="279311" y="309355"/>
                    </a:cubicBezTo>
                    <a:cubicBezTo>
                      <a:pt x="353877" y="311514"/>
                      <a:pt x="424946" y="338017"/>
                      <a:pt x="482209" y="383758"/>
                    </a:cubicBezTo>
                    <a:lnTo>
                      <a:pt x="509858" y="411241"/>
                    </a:lnTo>
                    <a:lnTo>
                      <a:pt x="529020" y="332485"/>
                    </a:lnTo>
                    <a:cubicBezTo>
                      <a:pt x="567183" y="239316"/>
                      <a:pt x="645553" y="165909"/>
                      <a:pt x="745202" y="135568"/>
                    </a:cubicBezTo>
                    <a:cubicBezTo>
                      <a:pt x="778418" y="125454"/>
                      <a:pt x="812338" y="120631"/>
                      <a:pt x="845898" y="120773"/>
                    </a:cubicBezTo>
                    <a:close/>
                    <a:moveTo>
                      <a:pt x="828645" y="3"/>
                    </a:moveTo>
                    <a:cubicBezTo>
                      <a:pt x="929327" y="429"/>
                      <a:pt x="1026773" y="45538"/>
                      <a:pt x="1092279" y="126527"/>
                    </a:cubicBezTo>
                    <a:lnTo>
                      <a:pt x="1069183" y="145208"/>
                    </a:lnTo>
                    <a:cubicBezTo>
                      <a:pt x="989452" y="46632"/>
                      <a:pt x="857887" y="6285"/>
                      <a:pt x="736601" y="43214"/>
                    </a:cubicBezTo>
                    <a:cubicBezTo>
                      <a:pt x="615314" y="80143"/>
                      <a:pt x="528559" y="186965"/>
                      <a:pt x="517293" y="313247"/>
                    </a:cubicBezTo>
                    <a:lnTo>
                      <a:pt x="515344" y="313074"/>
                    </a:lnTo>
                    <a:lnTo>
                      <a:pt x="517235" y="314953"/>
                    </a:lnTo>
                    <a:lnTo>
                      <a:pt x="494139" y="333634"/>
                    </a:lnTo>
                    <a:cubicBezTo>
                      <a:pt x="437040" y="263040"/>
                      <a:pt x="351957" y="220905"/>
                      <a:pt x="261199" y="218278"/>
                    </a:cubicBezTo>
                    <a:cubicBezTo>
                      <a:pt x="170441" y="215651"/>
                      <a:pt x="83063" y="252794"/>
                      <a:pt x="21977" y="319968"/>
                    </a:cubicBezTo>
                    <a:lnTo>
                      <a:pt x="0" y="299982"/>
                    </a:lnTo>
                    <a:cubicBezTo>
                      <a:pt x="66918" y="226397"/>
                      <a:pt x="162637" y="185708"/>
                      <a:pt x="262058" y="188585"/>
                    </a:cubicBezTo>
                    <a:cubicBezTo>
                      <a:pt x="336624" y="190744"/>
                      <a:pt x="407693" y="217247"/>
                      <a:pt x="464956" y="262988"/>
                    </a:cubicBezTo>
                    <a:lnTo>
                      <a:pt x="492605" y="290471"/>
                    </a:lnTo>
                    <a:lnTo>
                      <a:pt x="511767" y="211715"/>
                    </a:lnTo>
                    <a:cubicBezTo>
                      <a:pt x="549930" y="118546"/>
                      <a:pt x="628300" y="45139"/>
                      <a:pt x="727949" y="14797"/>
                    </a:cubicBezTo>
                    <a:cubicBezTo>
                      <a:pt x="761165" y="4684"/>
                      <a:pt x="795085" y="-139"/>
                      <a:pt x="828645" y="3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楕円 98">
                <a:extLst>
                  <a:ext uri="{FF2B5EF4-FFF2-40B4-BE49-F238E27FC236}">
                    <a16:creationId xmlns:a16="http://schemas.microsoft.com/office/drawing/2014/main" id="{6D424834-0F49-40A9-9CEA-F817785D0DA2}"/>
                  </a:ext>
                </a:extLst>
              </p:cNvPr>
              <p:cNvSpPr/>
              <p:nvPr/>
            </p:nvSpPr>
            <p:spPr>
              <a:xfrm>
                <a:off x="4169384" y="5441563"/>
                <a:ext cx="70604" cy="706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楕円 99">
                <a:extLst>
                  <a:ext uri="{FF2B5EF4-FFF2-40B4-BE49-F238E27FC236}">
                    <a16:creationId xmlns:a16="http://schemas.microsoft.com/office/drawing/2014/main" id="{828D587D-47FC-4E06-92D7-1F0A6E0DE116}"/>
                  </a:ext>
                </a:extLst>
              </p:cNvPr>
              <p:cNvSpPr/>
              <p:nvPr/>
            </p:nvSpPr>
            <p:spPr>
              <a:xfrm>
                <a:off x="4031747" y="5501720"/>
                <a:ext cx="70604" cy="706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80C0A2D8-FFED-467F-A2A8-7BA4C7ECB6E4}"/>
                  </a:ext>
                </a:extLst>
              </p:cNvPr>
              <p:cNvSpPr/>
              <p:nvPr/>
            </p:nvSpPr>
            <p:spPr>
              <a:xfrm>
                <a:off x="4224000" y="5559672"/>
                <a:ext cx="70604" cy="706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6EAD8A2C-1C27-4DBA-928D-8595680F627A}"/>
                  </a:ext>
                </a:extLst>
              </p:cNvPr>
              <p:cNvSpPr/>
              <p:nvPr/>
            </p:nvSpPr>
            <p:spPr>
              <a:xfrm>
                <a:off x="4109700" y="5619204"/>
                <a:ext cx="70604" cy="7060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FB6940D3-4A43-407E-AF6D-17353C4BE2D2}"/>
              </a:ext>
            </a:extLst>
          </p:cNvPr>
          <p:cNvGrpSpPr/>
          <p:nvPr/>
        </p:nvGrpSpPr>
        <p:grpSpPr>
          <a:xfrm>
            <a:off x="6960488" y="4312562"/>
            <a:ext cx="2042809" cy="1890724"/>
            <a:chOff x="6960488" y="4312562"/>
            <a:chExt cx="2042809" cy="1890724"/>
          </a:xfrm>
        </p:grpSpPr>
        <p:sp>
          <p:nvSpPr>
            <p:cNvPr id="125" name="楕円 60">
              <a:extLst>
                <a:ext uri="{FF2B5EF4-FFF2-40B4-BE49-F238E27FC236}">
                  <a16:creationId xmlns:a16="http://schemas.microsoft.com/office/drawing/2014/main" id="{7D8E6DF2-56A0-4BC6-AE99-0282485C3A0A}"/>
                </a:ext>
              </a:extLst>
            </p:cNvPr>
            <p:cNvSpPr/>
            <p:nvPr/>
          </p:nvSpPr>
          <p:spPr>
            <a:xfrm rot="19800000">
              <a:off x="8726658" y="6064617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4E25DF2A-0BDB-46E6-8A20-1B530A568E67}"/>
                </a:ext>
              </a:extLst>
            </p:cNvPr>
            <p:cNvSpPr/>
            <p:nvPr/>
          </p:nvSpPr>
          <p:spPr>
            <a:xfrm rot="16200000">
              <a:off x="7766213" y="5225942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A93FA392-96FB-4043-BC44-3EC0907E04DB}"/>
                </a:ext>
              </a:extLst>
            </p:cNvPr>
            <p:cNvSpPr/>
            <p:nvPr/>
          </p:nvSpPr>
          <p:spPr>
            <a:xfrm rot="16200000">
              <a:off x="8129157" y="5153815"/>
              <a:ext cx="226434" cy="452082"/>
            </a:xfrm>
            <a:prstGeom prst="round2SameRect">
              <a:avLst>
                <a:gd name="adj1" fmla="val 42614"/>
                <a:gd name="adj2" fmla="val 0"/>
              </a:avLst>
            </a:prstGeom>
            <a:solidFill>
              <a:srgbClr val="FF3399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194C991C-7317-4A0A-A48A-A6133A51B29B}"/>
                </a:ext>
              </a:extLst>
            </p:cNvPr>
            <p:cNvSpPr/>
            <p:nvPr/>
          </p:nvSpPr>
          <p:spPr>
            <a:xfrm rot="14400000">
              <a:off x="7857345" y="5497308"/>
              <a:ext cx="284600" cy="268420"/>
            </a:xfrm>
            <a:custGeom>
              <a:avLst/>
              <a:gdLst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66706 h 1222654"/>
                <a:gd name="connsiteX10" fmla="*/ 921224 w 1296348"/>
                <a:gd name="connsiteY10" fmla="*/ 696197 h 1222654"/>
                <a:gd name="connsiteX11" fmla="*/ 1125830 w 1296348"/>
                <a:gd name="connsiteY11" fmla="*/ 578068 h 1222654"/>
                <a:gd name="connsiteX12" fmla="*/ 1281101 w 1296348"/>
                <a:gd name="connsiteY12" fmla="*/ 619672 h 1222654"/>
                <a:gd name="connsiteX13" fmla="*/ 1239496 w 1296348"/>
                <a:gd name="connsiteY13" fmla="*/ 774943 h 1222654"/>
                <a:gd name="connsiteX14" fmla="*/ 912065 w 1296348"/>
                <a:gd name="connsiteY14" fmla="*/ 963985 h 1222654"/>
                <a:gd name="connsiteX15" fmla="*/ 895011 w 1296348"/>
                <a:gd name="connsiteY15" fmla="*/ 1018925 h 1222654"/>
                <a:gd name="connsiteX16" fmla="*/ 587654 w 1296348"/>
                <a:gd name="connsiteY16" fmla="*/ 1222654 h 1222654"/>
                <a:gd name="connsiteX17" fmla="*/ 542789 w 1296348"/>
                <a:gd name="connsiteY17" fmla="*/ 1222654 h 1222654"/>
                <a:gd name="connsiteX18" fmla="*/ 209219 w 1296348"/>
                <a:gd name="connsiteY18" fmla="*/ 889084 h 1222654"/>
                <a:gd name="connsiteX19" fmla="*/ 209219 w 1296348"/>
                <a:gd name="connsiteY19" fmla="*/ 756648 h 1222654"/>
                <a:gd name="connsiteX20" fmla="*/ 10278 w 1296348"/>
                <a:gd name="connsiteY20" fmla="*/ 412073 h 1222654"/>
                <a:gd name="connsiteX21" fmla="*/ 38326 w 1296348"/>
                <a:gd name="connsiteY21" fmla="*/ 307395 h 1222654"/>
                <a:gd name="connsiteX22" fmla="*/ 143004 w 1296348"/>
                <a:gd name="connsiteY22" fmla="*/ 335444 h 1222654"/>
                <a:gd name="connsiteX23" fmla="*/ 275759 w 1296348"/>
                <a:gd name="connsiteY23" fmla="*/ 565382 h 1222654"/>
                <a:gd name="connsiteX24" fmla="*/ 277130 w 1296348"/>
                <a:gd name="connsiteY24" fmla="*/ 564252 h 1222654"/>
                <a:gd name="connsiteX25" fmla="*/ 288160 w 1296348"/>
                <a:gd name="connsiteY25" fmla="*/ 562025 h 1222654"/>
                <a:gd name="connsiteX26" fmla="*/ 194501 w 1296348"/>
                <a:gd name="connsiteY26" fmla="*/ 212486 h 1222654"/>
                <a:gd name="connsiteX27" fmla="*/ 263537 w 1296348"/>
                <a:gd name="connsiteY27" fmla="*/ 92912 h 1222654"/>
                <a:gd name="connsiteX28" fmla="*/ 383112 w 1296348"/>
                <a:gd name="connsiteY28" fmla="*/ 161948 h 1222654"/>
                <a:gd name="connsiteX29" fmla="*/ 488567 w 1296348"/>
                <a:gd name="connsiteY29" fmla="*/ 555514 h 1222654"/>
                <a:gd name="connsiteX30" fmla="*/ 489548 w 1296348"/>
                <a:gd name="connsiteY30" fmla="*/ 555514 h 1222654"/>
                <a:gd name="connsiteX31" fmla="*/ 489548 w 1296348"/>
                <a:gd name="connsiteY31" fmla="*/ 97632 h 1222654"/>
                <a:gd name="connsiteX32" fmla="*/ 587180 w 1296348"/>
                <a:gd name="connsiteY32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5880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888657 w 1296348"/>
                <a:gd name="connsiteY8" fmla="*/ 600782 h 1222654"/>
                <a:gd name="connsiteX9" fmla="*/ 921224 w 1296348"/>
                <a:gd name="connsiteY9" fmla="*/ 696197 h 1222654"/>
                <a:gd name="connsiteX10" fmla="*/ 1125830 w 1296348"/>
                <a:gd name="connsiteY10" fmla="*/ 578068 h 1222654"/>
                <a:gd name="connsiteX11" fmla="*/ 1281101 w 1296348"/>
                <a:gd name="connsiteY11" fmla="*/ 619672 h 1222654"/>
                <a:gd name="connsiteX12" fmla="*/ 1239496 w 1296348"/>
                <a:gd name="connsiteY12" fmla="*/ 774943 h 1222654"/>
                <a:gd name="connsiteX13" fmla="*/ 912065 w 1296348"/>
                <a:gd name="connsiteY13" fmla="*/ 963985 h 1222654"/>
                <a:gd name="connsiteX14" fmla="*/ 895011 w 1296348"/>
                <a:gd name="connsiteY14" fmla="*/ 1018925 h 1222654"/>
                <a:gd name="connsiteX15" fmla="*/ 587654 w 1296348"/>
                <a:gd name="connsiteY15" fmla="*/ 1222654 h 1222654"/>
                <a:gd name="connsiteX16" fmla="*/ 542789 w 1296348"/>
                <a:gd name="connsiteY16" fmla="*/ 1222654 h 1222654"/>
                <a:gd name="connsiteX17" fmla="*/ 209219 w 1296348"/>
                <a:gd name="connsiteY17" fmla="*/ 889084 h 1222654"/>
                <a:gd name="connsiteX18" fmla="*/ 209219 w 1296348"/>
                <a:gd name="connsiteY18" fmla="*/ 756648 h 1222654"/>
                <a:gd name="connsiteX19" fmla="*/ 10278 w 1296348"/>
                <a:gd name="connsiteY19" fmla="*/ 412073 h 1222654"/>
                <a:gd name="connsiteX20" fmla="*/ 38326 w 1296348"/>
                <a:gd name="connsiteY20" fmla="*/ 307395 h 1222654"/>
                <a:gd name="connsiteX21" fmla="*/ 143004 w 1296348"/>
                <a:gd name="connsiteY21" fmla="*/ 335444 h 1222654"/>
                <a:gd name="connsiteX22" fmla="*/ 275759 w 1296348"/>
                <a:gd name="connsiteY22" fmla="*/ 565382 h 1222654"/>
                <a:gd name="connsiteX23" fmla="*/ 277130 w 1296348"/>
                <a:gd name="connsiteY23" fmla="*/ 564252 h 1222654"/>
                <a:gd name="connsiteX24" fmla="*/ 288160 w 1296348"/>
                <a:gd name="connsiteY24" fmla="*/ 562025 h 1222654"/>
                <a:gd name="connsiteX25" fmla="*/ 194501 w 1296348"/>
                <a:gd name="connsiteY25" fmla="*/ 212486 h 1222654"/>
                <a:gd name="connsiteX26" fmla="*/ 263537 w 1296348"/>
                <a:gd name="connsiteY26" fmla="*/ 92912 h 1222654"/>
                <a:gd name="connsiteX27" fmla="*/ 383112 w 1296348"/>
                <a:gd name="connsiteY27" fmla="*/ 161948 h 1222654"/>
                <a:gd name="connsiteX28" fmla="*/ 488567 w 1296348"/>
                <a:gd name="connsiteY28" fmla="*/ 555514 h 1222654"/>
                <a:gd name="connsiteX29" fmla="*/ 489548 w 1296348"/>
                <a:gd name="connsiteY29" fmla="*/ 555514 h 1222654"/>
                <a:gd name="connsiteX30" fmla="*/ 489548 w 1296348"/>
                <a:gd name="connsiteY30" fmla="*/ 97632 h 1222654"/>
                <a:gd name="connsiteX31" fmla="*/ 587180 w 1296348"/>
                <a:gd name="connsiteY31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  <a:gd name="connsiteX0" fmla="*/ 587180 w 1296348"/>
                <a:gd name="connsiteY0" fmla="*/ 0 h 1222654"/>
                <a:gd name="connsiteX1" fmla="*/ 684812 w 1296348"/>
                <a:gd name="connsiteY1" fmla="*/ 97632 h 1222654"/>
                <a:gd name="connsiteX2" fmla="*/ 684811 w 1296348"/>
                <a:gd name="connsiteY2" fmla="*/ 555514 h 1222654"/>
                <a:gd name="connsiteX3" fmla="*/ 687756 w 1296348"/>
                <a:gd name="connsiteY3" fmla="*/ 555514 h 1222654"/>
                <a:gd name="connsiteX4" fmla="*/ 791251 w 1296348"/>
                <a:gd name="connsiteY4" fmla="*/ 169268 h 1222654"/>
                <a:gd name="connsiteX5" fmla="*/ 910825 w 1296348"/>
                <a:gd name="connsiteY5" fmla="*/ 100232 h 1222654"/>
                <a:gd name="connsiteX6" fmla="*/ 979861 w 1296348"/>
                <a:gd name="connsiteY6" fmla="*/ 219806 h 1222654"/>
                <a:gd name="connsiteX7" fmla="*/ 882325 w 1296348"/>
                <a:gd name="connsiteY7" fmla="*/ 583813 h 1222654"/>
                <a:gd name="connsiteX8" fmla="*/ 921224 w 1296348"/>
                <a:gd name="connsiteY8" fmla="*/ 696197 h 1222654"/>
                <a:gd name="connsiteX9" fmla="*/ 1125830 w 1296348"/>
                <a:gd name="connsiteY9" fmla="*/ 578068 h 1222654"/>
                <a:gd name="connsiteX10" fmla="*/ 1281101 w 1296348"/>
                <a:gd name="connsiteY10" fmla="*/ 619672 h 1222654"/>
                <a:gd name="connsiteX11" fmla="*/ 1239496 w 1296348"/>
                <a:gd name="connsiteY11" fmla="*/ 774943 h 1222654"/>
                <a:gd name="connsiteX12" fmla="*/ 912065 w 1296348"/>
                <a:gd name="connsiteY12" fmla="*/ 963985 h 1222654"/>
                <a:gd name="connsiteX13" fmla="*/ 895011 w 1296348"/>
                <a:gd name="connsiteY13" fmla="*/ 1018925 h 1222654"/>
                <a:gd name="connsiteX14" fmla="*/ 587654 w 1296348"/>
                <a:gd name="connsiteY14" fmla="*/ 1222654 h 1222654"/>
                <a:gd name="connsiteX15" fmla="*/ 542789 w 1296348"/>
                <a:gd name="connsiteY15" fmla="*/ 1222654 h 1222654"/>
                <a:gd name="connsiteX16" fmla="*/ 209219 w 1296348"/>
                <a:gd name="connsiteY16" fmla="*/ 889084 h 1222654"/>
                <a:gd name="connsiteX17" fmla="*/ 209219 w 1296348"/>
                <a:gd name="connsiteY17" fmla="*/ 756648 h 1222654"/>
                <a:gd name="connsiteX18" fmla="*/ 10278 w 1296348"/>
                <a:gd name="connsiteY18" fmla="*/ 412073 h 1222654"/>
                <a:gd name="connsiteX19" fmla="*/ 38326 w 1296348"/>
                <a:gd name="connsiteY19" fmla="*/ 307395 h 1222654"/>
                <a:gd name="connsiteX20" fmla="*/ 143004 w 1296348"/>
                <a:gd name="connsiteY20" fmla="*/ 335444 h 1222654"/>
                <a:gd name="connsiteX21" fmla="*/ 275759 w 1296348"/>
                <a:gd name="connsiteY21" fmla="*/ 565382 h 1222654"/>
                <a:gd name="connsiteX22" fmla="*/ 277130 w 1296348"/>
                <a:gd name="connsiteY22" fmla="*/ 564252 h 1222654"/>
                <a:gd name="connsiteX23" fmla="*/ 288160 w 1296348"/>
                <a:gd name="connsiteY23" fmla="*/ 562025 h 1222654"/>
                <a:gd name="connsiteX24" fmla="*/ 194501 w 1296348"/>
                <a:gd name="connsiteY24" fmla="*/ 212486 h 1222654"/>
                <a:gd name="connsiteX25" fmla="*/ 263537 w 1296348"/>
                <a:gd name="connsiteY25" fmla="*/ 92912 h 1222654"/>
                <a:gd name="connsiteX26" fmla="*/ 383112 w 1296348"/>
                <a:gd name="connsiteY26" fmla="*/ 161948 h 1222654"/>
                <a:gd name="connsiteX27" fmla="*/ 488567 w 1296348"/>
                <a:gd name="connsiteY27" fmla="*/ 555514 h 1222654"/>
                <a:gd name="connsiteX28" fmla="*/ 489548 w 1296348"/>
                <a:gd name="connsiteY28" fmla="*/ 555514 h 1222654"/>
                <a:gd name="connsiteX29" fmla="*/ 489548 w 1296348"/>
                <a:gd name="connsiteY29" fmla="*/ 97632 h 1222654"/>
                <a:gd name="connsiteX30" fmla="*/ 587180 w 1296348"/>
                <a:gd name="connsiteY30" fmla="*/ 0 h 1222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296348" h="1222654">
                  <a:moveTo>
                    <a:pt x="587180" y="0"/>
                  </a:moveTo>
                  <a:cubicBezTo>
                    <a:pt x="641101" y="0"/>
                    <a:pt x="684812" y="43711"/>
                    <a:pt x="684812" y="97632"/>
                  </a:cubicBezTo>
                  <a:cubicBezTo>
                    <a:pt x="684812" y="250259"/>
                    <a:pt x="684811" y="402887"/>
                    <a:pt x="684811" y="555514"/>
                  </a:cubicBezTo>
                  <a:lnTo>
                    <a:pt x="687756" y="555514"/>
                  </a:lnTo>
                  <a:lnTo>
                    <a:pt x="791251" y="169268"/>
                  </a:lnTo>
                  <a:cubicBezTo>
                    <a:pt x="805207" y="117184"/>
                    <a:pt x="858741" y="86276"/>
                    <a:pt x="910825" y="100232"/>
                  </a:cubicBezTo>
                  <a:cubicBezTo>
                    <a:pt x="962909" y="114188"/>
                    <a:pt x="993817" y="167722"/>
                    <a:pt x="979861" y="219806"/>
                  </a:cubicBezTo>
                  <a:lnTo>
                    <a:pt x="882325" y="583813"/>
                  </a:lnTo>
                  <a:cubicBezTo>
                    <a:pt x="860366" y="659374"/>
                    <a:pt x="892709" y="706205"/>
                    <a:pt x="921224" y="696197"/>
                  </a:cubicBezTo>
                  <a:cubicBezTo>
                    <a:pt x="949739" y="686189"/>
                    <a:pt x="1057628" y="617444"/>
                    <a:pt x="1125830" y="578068"/>
                  </a:cubicBezTo>
                  <a:cubicBezTo>
                    <a:pt x="1180196" y="546679"/>
                    <a:pt x="1249713" y="565307"/>
                    <a:pt x="1281101" y="619672"/>
                  </a:cubicBezTo>
                  <a:cubicBezTo>
                    <a:pt x="1312489" y="674038"/>
                    <a:pt x="1293862" y="743555"/>
                    <a:pt x="1239496" y="774943"/>
                  </a:cubicBezTo>
                  <a:lnTo>
                    <a:pt x="912065" y="963985"/>
                  </a:lnTo>
                  <a:lnTo>
                    <a:pt x="895011" y="1018925"/>
                  </a:lnTo>
                  <a:cubicBezTo>
                    <a:pt x="844372" y="1138648"/>
                    <a:pt x="725824" y="1222654"/>
                    <a:pt x="587654" y="1222654"/>
                  </a:cubicBezTo>
                  <a:lnTo>
                    <a:pt x="542789" y="1222654"/>
                  </a:lnTo>
                  <a:cubicBezTo>
                    <a:pt x="358563" y="1222654"/>
                    <a:pt x="209219" y="1073310"/>
                    <a:pt x="209219" y="889084"/>
                  </a:cubicBezTo>
                  <a:lnTo>
                    <a:pt x="209219" y="756648"/>
                  </a:lnTo>
                  <a:lnTo>
                    <a:pt x="10278" y="412073"/>
                  </a:lnTo>
                  <a:cubicBezTo>
                    <a:pt x="-10882" y="375422"/>
                    <a:pt x="1675" y="328556"/>
                    <a:pt x="38326" y="307395"/>
                  </a:cubicBezTo>
                  <a:cubicBezTo>
                    <a:pt x="74977" y="286235"/>
                    <a:pt x="121843" y="298793"/>
                    <a:pt x="143004" y="335444"/>
                  </a:cubicBezTo>
                  <a:lnTo>
                    <a:pt x="275759" y="565382"/>
                  </a:lnTo>
                  <a:lnTo>
                    <a:pt x="277130" y="564252"/>
                  </a:lnTo>
                  <a:lnTo>
                    <a:pt x="288160" y="562025"/>
                  </a:lnTo>
                  <a:lnTo>
                    <a:pt x="194501" y="212486"/>
                  </a:lnTo>
                  <a:cubicBezTo>
                    <a:pt x="180545" y="160402"/>
                    <a:pt x="211454" y="106868"/>
                    <a:pt x="263537" y="92912"/>
                  </a:cubicBezTo>
                  <a:cubicBezTo>
                    <a:pt x="315621" y="78956"/>
                    <a:pt x="369156" y="109864"/>
                    <a:pt x="383112" y="161948"/>
                  </a:cubicBezTo>
                  <a:lnTo>
                    <a:pt x="488567" y="555514"/>
                  </a:lnTo>
                  <a:lnTo>
                    <a:pt x="489548" y="555514"/>
                  </a:lnTo>
                  <a:lnTo>
                    <a:pt x="489548" y="97632"/>
                  </a:lnTo>
                  <a:cubicBezTo>
                    <a:pt x="489548" y="43711"/>
                    <a:pt x="533259" y="0"/>
                    <a:pt x="587180" y="0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60">
              <a:extLst>
                <a:ext uri="{FF2B5EF4-FFF2-40B4-BE49-F238E27FC236}">
                  <a16:creationId xmlns:a16="http://schemas.microsoft.com/office/drawing/2014/main" id="{992EEEA1-C5A7-4480-A601-F8110737AFAB}"/>
                </a:ext>
              </a:extLst>
            </p:cNvPr>
            <p:cNvSpPr/>
            <p:nvPr/>
          </p:nvSpPr>
          <p:spPr>
            <a:xfrm rot="1800000">
              <a:off x="8129735" y="6052326"/>
              <a:ext cx="276639" cy="138669"/>
            </a:xfrm>
            <a:custGeom>
              <a:avLst/>
              <a:gdLst>
                <a:gd name="connsiteX0" fmla="*/ 0 w 340519"/>
                <a:gd name="connsiteY0" fmla="*/ 62023 h 124046"/>
                <a:gd name="connsiteX1" fmla="*/ 170260 w 340519"/>
                <a:gd name="connsiteY1" fmla="*/ 0 h 124046"/>
                <a:gd name="connsiteX2" fmla="*/ 340520 w 340519"/>
                <a:gd name="connsiteY2" fmla="*/ 62023 h 124046"/>
                <a:gd name="connsiteX3" fmla="*/ 170260 w 340519"/>
                <a:gd name="connsiteY3" fmla="*/ 124046 h 124046"/>
                <a:gd name="connsiteX4" fmla="*/ 0 w 340519"/>
                <a:gd name="connsiteY4" fmla="*/ 62023 h 124046"/>
                <a:gd name="connsiteX0" fmla="*/ 427 w 340947"/>
                <a:gd name="connsiteY0" fmla="*/ 97742 h 159765"/>
                <a:gd name="connsiteX1" fmla="*/ 213550 w 340947"/>
                <a:gd name="connsiteY1" fmla="*/ 0 h 159765"/>
                <a:gd name="connsiteX2" fmla="*/ 340947 w 340947"/>
                <a:gd name="connsiteY2" fmla="*/ 97742 h 159765"/>
                <a:gd name="connsiteX3" fmla="*/ 170687 w 340947"/>
                <a:gd name="connsiteY3" fmla="*/ 159765 h 159765"/>
                <a:gd name="connsiteX4" fmla="*/ 427 w 340947"/>
                <a:gd name="connsiteY4" fmla="*/ 97742 h 159765"/>
                <a:gd name="connsiteX0" fmla="*/ 427 w 340947"/>
                <a:gd name="connsiteY0" fmla="*/ 97742 h 123127"/>
                <a:gd name="connsiteX1" fmla="*/ 213550 w 340947"/>
                <a:gd name="connsiteY1" fmla="*/ 0 h 123127"/>
                <a:gd name="connsiteX2" fmla="*/ 340947 w 340947"/>
                <a:gd name="connsiteY2" fmla="*/ 97742 h 123127"/>
                <a:gd name="connsiteX3" fmla="*/ 170687 w 340947"/>
                <a:gd name="connsiteY3" fmla="*/ 121665 h 123127"/>
                <a:gd name="connsiteX4" fmla="*/ 427 w 340947"/>
                <a:gd name="connsiteY4" fmla="*/ 97742 h 123127"/>
                <a:gd name="connsiteX0" fmla="*/ 427 w 340947"/>
                <a:gd name="connsiteY0" fmla="*/ 107267 h 132652"/>
                <a:gd name="connsiteX1" fmla="*/ 213550 w 340947"/>
                <a:gd name="connsiteY1" fmla="*/ 0 h 132652"/>
                <a:gd name="connsiteX2" fmla="*/ 340947 w 340947"/>
                <a:gd name="connsiteY2" fmla="*/ 107267 h 132652"/>
                <a:gd name="connsiteX3" fmla="*/ 170687 w 340947"/>
                <a:gd name="connsiteY3" fmla="*/ 131190 h 132652"/>
                <a:gd name="connsiteX4" fmla="*/ 427 w 340947"/>
                <a:gd name="connsiteY4" fmla="*/ 107267 h 132652"/>
                <a:gd name="connsiteX0" fmla="*/ 897 w 341417"/>
                <a:gd name="connsiteY0" fmla="*/ 109648 h 135033"/>
                <a:gd name="connsiteX1" fmla="*/ 235451 w 341417"/>
                <a:gd name="connsiteY1" fmla="*/ 0 h 135033"/>
                <a:gd name="connsiteX2" fmla="*/ 341417 w 341417"/>
                <a:gd name="connsiteY2" fmla="*/ 109648 h 135033"/>
                <a:gd name="connsiteX3" fmla="*/ 171157 w 341417"/>
                <a:gd name="connsiteY3" fmla="*/ 133571 h 135033"/>
                <a:gd name="connsiteX4" fmla="*/ 897 w 341417"/>
                <a:gd name="connsiteY4" fmla="*/ 109648 h 135033"/>
                <a:gd name="connsiteX0" fmla="*/ 550 w 341070"/>
                <a:gd name="connsiteY0" fmla="*/ 109648 h 138669"/>
                <a:gd name="connsiteX1" fmla="*/ 235104 w 341070"/>
                <a:gd name="connsiteY1" fmla="*/ 0 h 138669"/>
                <a:gd name="connsiteX2" fmla="*/ 341070 w 341070"/>
                <a:gd name="connsiteY2" fmla="*/ 109648 h 138669"/>
                <a:gd name="connsiteX3" fmla="*/ 182716 w 341070"/>
                <a:gd name="connsiteY3" fmla="*/ 138334 h 138669"/>
                <a:gd name="connsiteX4" fmla="*/ 550 w 341070"/>
                <a:gd name="connsiteY4" fmla="*/ 109648 h 138669"/>
                <a:gd name="connsiteX0" fmla="*/ 4 w 340524"/>
                <a:gd name="connsiteY0" fmla="*/ 109648 h 138669"/>
                <a:gd name="connsiteX1" fmla="*/ 234558 w 340524"/>
                <a:gd name="connsiteY1" fmla="*/ 0 h 138669"/>
                <a:gd name="connsiteX2" fmla="*/ 340524 w 340524"/>
                <a:gd name="connsiteY2" fmla="*/ 109648 h 138669"/>
                <a:gd name="connsiteX3" fmla="*/ 182170 w 340524"/>
                <a:gd name="connsiteY3" fmla="*/ 138334 h 138669"/>
                <a:gd name="connsiteX4" fmla="*/ 4 w 340524"/>
                <a:gd name="connsiteY4" fmla="*/ 109648 h 1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524" h="138669">
                  <a:moveTo>
                    <a:pt x="4" y="109648"/>
                  </a:moveTo>
                  <a:cubicBezTo>
                    <a:pt x="-790" y="77067"/>
                    <a:pt x="140526" y="0"/>
                    <a:pt x="234558" y="0"/>
                  </a:cubicBezTo>
                  <a:cubicBezTo>
                    <a:pt x="328590" y="0"/>
                    <a:pt x="340524" y="75394"/>
                    <a:pt x="340524" y="109648"/>
                  </a:cubicBezTo>
                  <a:cubicBezTo>
                    <a:pt x="340524" y="143902"/>
                    <a:pt x="276202" y="138334"/>
                    <a:pt x="182170" y="138334"/>
                  </a:cubicBezTo>
                  <a:cubicBezTo>
                    <a:pt x="88138" y="138334"/>
                    <a:pt x="798" y="142229"/>
                    <a:pt x="4" y="109648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8D363762-893D-4B89-B98E-E27B1BCB77C3}"/>
                </a:ext>
              </a:extLst>
            </p:cNvPr>
            <p:cNvSpPr/>
            <p:nvPr/>
          </p:nvSpPr>
          <p:spPr>
            <a:xfrm>
              <a:off x="8299411" y="5519908"/>
              <a:ext cx="640767" cy="637213"/>
            </a:xfrm>
            <a:custGeom>
              <a:avLst/>
              <a:gdLst>
                <a:gd name="connsiteX0" fmla="*/ 299465 w 640767"/>
                <a:gd name="connsiteY0" fmla="*/ 513 h 637213"/>
                <a:gd name="connsiteX1" fmla="*/ 480733 w 640767"/>
                <a:gd name="connsiteY1" fmla="*/ 84953 h 637213"/>
                <a:gd name="connsiteX2" fmla="*/ 552898 w 640767"/>
                <a:gd name="connsiteY2" fmla="*/ 359029 h 637213"/>
                <a:gd name="connsiteX3" fmla="*/ 550762 w 640767"/>
                <a:gd name="connsiteY3" fmla="*/ 363495 h 637213"/>
                <a:gd name="connsiteX4" fmla="*/ 615132 w 640767"/>
                <a:gd name="connsiteY4" fmla="*/ 427865 h 637213"/>
                <a:gd name="connsiteX5" fmla="*/ 615132 w 640767"/>
                <a:gd name="connsiteY5" fmla="*/ 551641 h 637213"/>
                <a:gd name="connsiteX6" fmla="*/ 593678 w 640767"/>
                <a:gd name="connsiteY6" fmla="*/ 573095 h 637213"/>
                <a:gd name="connsiteX7" fmla="*/ 469902 w 640767"/>
                <a:gd name="connsiteY7" fmla="*/ 573095 h 637213"/>
                <a:gd name="connsiteX8" fmla="*/ 392120 w 640767"/>
                <a:gd name="connsiteY8" fmla="*/ 495313 h 637213"/>
                <a:gd name="connsiteX9" fmla="*/ 378816 w 640767"/>
                <a:gd name="connsiteY9" fmla="*/ 498464 h 637213"/>
                <a:gd name="connsiteX10" fmla="*/ 319412 w 640767"/>
                <a:gd name="connsiteY10" fmla="*/ 498933 h 637213"/>
                <a:gd name="connsiteX11" fmla="*/ 289075 w 640767"/>
                <a:gd name="connsiteY11" fmla="*/ 491937 h 637213"/>
                <a:gd name="connsiteX12" fmla="*/ 169182 w 640767"/>
                <a:gd name="connsiteY12" fmla="*/ 611830 h 637213"/>
                <a:gd name="connsiteX13" fmla="*/ 46625 w 640767"/>
                <a:gd name="connsiteY13" fmla="*/ 611830 h 637213"/>
                <a:gd name="connsiteX14" fmla="*/ 25382 w 640767"/>
                <a:gd name="connsiteY14" fmla="*/ 590588 h 637213"/>
                <a:gd name="connsiteX15" fmla="*/ 25382 w 640767"/>
                <a:gd name="connsiteY15" fmla="*/ 468031 h 637213"/>
                <a:gd name="connsiteX16" fmla="*/ 117211 w 640767"/>
                <a:gd name="connsiteY16" fmla="*/ 376203 h 637213"/>
                <a:gd name="connsiteX17" fmla="*/ 115636 w 640767"/>
                <a:gd name="connsiteY17" fmla="*/ 374321 h 637213"/>
                <a:gd name="connsiteX18" fmla="*/ 127553 w 640767"/>
                <a:gd name="connsiteY18" fmla="*/ 62364 h 637213"/>
                <a:gd name="connsiteX19" fmla="*/ 299465 w 640767"/>
                <a:gd name="connsiteY19" fmla="*/ 513 h 63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40767" h="637213">
                  <a:moveTo>
                    <a:pt x="299465" y="513"/>
                  </a:moveTo>
                  <a:cubicBezTo>
                    <a:pt x="363378" y="4601"/>
                    <a:pt x="428851" y="33071"/>
                    <a:pt x="480733" y="84953"/>
                  </a:cubicBezTo>
                  <a:cubicBezTo>
                    <a:pt x="558557" y="162778"/>
                    <a:pt x="583703" y="271179"/>
                    <a:pt x="552898" y="359029"/>
                  </a:cubicBezTo>
                  <a:lnTo>
                    <a:pt x="550762" y="363495"/>
                  </a:lnTo>
                  <a:lnTo>
                    <a:pt x="615132" y="427865"/>
                  </a:lnTo>
                  <a:cubicBezTo>
                    <a:pt x="649312" y="462045"/>
                    <a:pt x="649312" y="517461"/>
                    <a:pt x="615132" y="551641"/>
                  </a:cubicBezTo>
                  <a:lnTo>
                    <a:pt x="593678" y="573095"/>
                  </a:lnTo>
                  <a:cubicBezTo>
                    <a:pt x="559498" y="607275"/>
                    <a:pt x="504082" y="607275"/>
                    <a:pt x="469902" y="573095"/>
                  </a:cubicBezTo>
                  <a:lnTo>
                    <a:pt x="392120" y="495313"/>
                  </a:lnTo>
                  <a:lnTo>
                    <a:pt x="378816" y="498464"/>
                  </a:lnTo>
                  <a:cubicBezTo>
                    <a:pt x="359383" y="501016"/>
                    <a:pt x="339427" y="501162"/>
                    <a:pt x="319412" y="498933"/>
                  </a:cubicBezTo>
                  <a:lnTo>
                    <a:pt x="289075" y="491937"/>
                  </a:lnTo>
                  <a:lnTo>
                    <a:pt x="169182" y="611830"/>
                  </a:lnTo>
                  <a:cubicBezTo>
                    <a:pt x="135338" y="645674"/>
                    <a:pt x="80468" y="645674"/>
                    <a:pt x="46625" y="611830"/>
                  </a:cubicBezTo>
                  <a:lnTo>
                    <a:pt x="25382" y="590588"/>
                  </a:lnTo>
                  <a:cubicBezTo>
                    <a:pt x="-8461" y="556745"/>
                    <a:pt x="-8461" y="501875"/>
                    <a:pt x="25382" y="468031"/>
                  </a:cubicBezTo>
                  <a:lnTo>
                    <a:pt x="117211" y="376203"/>
                  </a:lnTo>
                  <a:lnTo>
                    <a:pt x="115636" y="374321"/>
                  </a:lnTo>
                  <a:cubicBezTo>
                    <a:pt x="45433" y="273292"/>
                    <a:pt x="47674" y="142243"/>
                    <a:pt x="127553" y="62364"/>
                  </a:cubicBezTo>
                  <a:cubicBezTo>
                    <a:pt x="173199" y="16719"/>
                    <a:pt x="235552" y="-3575"/>
                    <a:pt x="299465" y="513"/>
                  </a:cubicBezTo>
                  <a:close/>
                </a:path>
              </a:pathLst>
            </a:custGeom>
            <a:solidFill>
              <a:srgbClr val="FF99C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ECC8BC02-4EA1-4ADA-AC76-AD7EC844E692}"/>
                </a:ext>
              </a:extLst>
            </p:cNvPr>
            <p:cNvSpPr/>
            <p:nvPr/>
          </p:nvSpPr>
          <p:spPr>
            <a:xfrm rot="14400000">
              <a:off x="8145640" y="5182204"/>
              <a:ext cx="554505" cy="644509"/>
            </a:xfrm>
            <a:custGeom>
              <a:avLst/>
              <a:gdLst>
                <a:gd name="connsiteX0" fmla="*/ 531925 w 554505"/>
                <a:gd name="connsiteY0" fmla="*/ 527033 h 644509"/>
                <a:gd name="connsiteX1" fmla="*/ 286564 w 554505"/>
                <a:gd name="connsiteY1" fmla="*/ 637205 h 644509"/>
                <a:gd name="connsiteX2" fmla="*/ 0 w 554505"/>
                <a:gd name="connsiteY2" fmla="*/ 585385 h 644509"/>
                <a:gd name="connsiteX3" fmla="*/ 91686 w 554505"/>
                <a:gd name="connsiteY3" fmla="*/ 144353 h 644509"/>
                <a:gd name="connsiteX4" fmla="*/ 237013 w 554505"/>
                <a:gd name="connsiteY4" fmla="*/ 158385 h 644509"/>
                <a:gd name="connsiteX5" fmla="*/ 245917 w 554505"/>
                <a:gd name="connsiteY5" fmla="*/ 162488 h 644509"/>
                <a:gd name="connsiteX6" fmla="*/ 245918 w 554505"/>
                <a:gd name="connsiteY6" fmla="*/ 96493 h 644509"/>
                <a:gd name="connsiteX7" fmla="*/ 342411 w 554505"/>
                <a:gd name="connsiteY7" fmla="*/ 0 h 644509"/>
                <a:gd name="connsiteX8" fmla="*/ 375859 w 554505"/>
                <a:gd name="connsiteY8" fmla="*/ 0 h 644509"/>
                <a:gd name="connsiteX9" fmla="*/ 472352 w 554505"/>
                <a:gd name="connsiteY9" fmla="*/ 96493 h 644509"/>
                <a:gd name="connsiteX10" fmla="*/ 472352 w 554505"/>
                <a:gd name="connsiteY10" fmla="*/ 263654 h 644509"/>
                <a:gd name="connsiteX11" fmla="*/ 472407 w 554505"/>
                <a:gd name="connsiteY11" fmla="*/ 263681 h 644509"/>
                <a:gd name="connsiteX12" fmla="*/ 547202 w 554505"/>
                <a:gd name="connsiteY12" fmla="*/ 486725 h 644509"/>
                <a:gd name="connsiteX13" fmla="*/ 531925 w 554505"/>
                <a:gd name="connsiteY13" fmla="*/ 527033 h 644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54505" h="644509">
                  <a:moveTo>
                    <a:pt x="531925" y="527033"/>
                  </a:moveTo>
                  <a:cubicBezTo>
                    <a:pt x="487659" y="615568"/>
                    <a:pt x="385900" y="663822"/>
                    <a:pt x="286564" y="637205"/>
                  </a:cubicBezTo>
                  <a:cubicBezTo>
                    <a:pt x="191042" y="619932"/>
                    <a:pt x="196041" y="580953"/>
                    <a:pt x="0" y="585385"/>
                  </a:cubicBezTo>
                  <a:lnTo>
                    <a:pt x="91686" y="144353"/>
                  </a:lnTo>
                  <a:cubicBezTo>
                    <a:pt x="132938" y="122195"/>
                    <a:pt x="183777" y="135817"/>
                    <a:pt x="237013" y="158385"/>
                  </a:cubicBezTo>
                  <a:lnTo>
                    <a:pt x="245917" y="162488"/>
                  </a:lnTo>
                  <a:lnTo>
                    <a:pt x="245918" y="96493"/>
                  </a:lnTo>
                  <a:cubicBezTo>
                    <a:pt x="245918" y="43201"/>
                    <a:pt x="289119" y="0"/>
                    <a:pt x="342411" y="0"/>
                  </a:cubicBezTo>
                  <a:lnTo>
                    <a:pt x="375859" y="0"/>
                  </a:lnTo>
                  <a:cubicBezTo>
                    <a:pt x="429151" y="0"/>
                    <a:pt x="472352" y="43201"/>
                    <a:pt x="472352" y="96493"/>
                  </a:cubicBezTo>
                  <a:lnTo>
                    <a:pt x="472352" y="263654"/>
                  </a:lnTo>
                  <a:lnTo>
                    <a:pt x="472407" y="263681"/>
                  </a:lnTo>
                  <a:cubicBezTo>
                    <a:pt x="537823" y="314655"/>
                    <a:pt x="570016" y="401581"/>
                    <a:pt x="547202" y="486725"/>
                  </a:cubicBezTo>
                  <a:cubicBezTo>
                    <a:pt x="543399" y="500916"/>
                    <a:pt x="538249" y="514386"/>
                    <a:pt x="531925" y="527033"/>
                  </a:cubicBezTo>
                  <a:close/>
                </a:path>
              </a:pathLst>
            </a:custGeom>
            <a:solidFill>
              <a:srgbClr val="FF99CC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407EE076-1A31-4DBD-8FA6-F84AD60256A5}"/>
                </a:ext>
              </a:extLst>
            </p:cNvPr>
            <p:cNvGrpSpPr/>
            <p:nvPr/>
          </p:nvGrpSpPr>
          <p:grpSpPr>
            <a:xfrm rot="1800000">
              <a:off x="7866953" y="4393382"/>
              <a:ext cx="937932" cy="894733"/>
              <a:chOff x="7811401" y="4393382"/>
              <a:chExt cx="937932" cy="894733"/>
            </a:xfrm>
          </p:grpSpPr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17B162DC-9500-4240-BD28-0B25AA408B37}"/>
                  </a:ext>
                </a:extLst>
              </p:cNvPr>
              <p:cNvSpPr/>
              <p:nvPr/>
            </p:nvSpPr>
            <p:spPr>
              <a:xfrm rot="20700000">
                <a:off x="7883833" y="4397689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8A3B4D47-CE6B-4517-8B5A-A484B7CE3524}"/>
                  </a:ext>
                </a:extLst>
              </p:cNvPr>
              <p:cNvGrpSpPr/>
              <p:nvPr/>
            </p:nvGrpSpPr>
            <p:grpSpPr>
              <a:xfrm rot="20700000">
                <a:off x="7837313" y="4393382"/>
                <a:ext cx="912020" cy="894733"/>
                <a:chOff x="4040981" y="4411527"/>
                <a:chExt cx="912020" cy="894733"/>
              </a:xfrm>
            </p:grpSpPr>
            <p:sp>
              <p:nvSpPr>
                <p:cNvPr id="151" name="楕円 95">
                  <a:extLst>
                    <a:ext uri="{FF2B5EF4-FFF2-40B4-BE49-F238E27FC236}">
                      <a16:creationId xmlns:a16="http://schemas.microsoft.com/office/drawing/2014/main" id="{C288E804-CF7F-40D7-84A6-1AC82C3E4440}"/>
                    </a:ext>
                  </a:extLst>
                </p:cNvPr>
                <p:cNvSpPr/>
                <p:nvPr/>
              </p:nvSpPr>
              <p:spPr>
                <a:xfrm>
                  <a:off x="4040981" y="4870194"/>
                  <a:ext cx="100566" cy="138346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26C030FE-8C27-4D6B-8BF5-7B0075CC4C65}"/>
                    </a:ext>
                  </a:extLst>
                </p:cNvPr>
                <p:cNvSpPr/>
                <p:nvPr/>
              </p:nvSpPr>
              <p:spPr>
                <a:xfrm>
                  <a:off x="4081621" y="4427931"/>
                  <a:ext cx="847751" cy="878329"/>
                </a:xfrm>
                <a:custGeom>
                  <a:avLst/>
                  <a:gdLst>
                    <a:gd name="connsiteX0" fmla="*/ 505664 w 841698"/>
                    <a:gd name="connsiteY0" fmla="*/ 9040 h 889952"/>
                    <a:gd name="connsiteX1" fmla="*/ 841698 w 841698"/>
                    <a:gd name="connsiteY1" fmla="*/ 444976 h 889952"/>
                    <a:gd name="connsiteX2" fmla="*/ 420849 w 841698"/>
                    <a:gd name="connsiteY2" fmla="*/ 889952 h 889952"/>
                    <a:gd name="connsiteX3" fmla="*/ 123264 w 841698"/>
                    <a:gd name="connsiteY3" fmla="*/ 759622 h 889952"/>
                    <a:gd name="connsiteX4" fmla="*/ 108137 w 841698"/>
                    <a:gd name="connsiteY4" fmla="*/ 740236 h 889952"/>
                    <a:gd name="connsiteX5" fmla="*/ 114805 w 841698"/>
                    <a:gd name="connsiteY5" fmla="*/ 718599 h 889952"/>
                    <a:gd name="connsiteX6" fmla="*/ 122248 w 841698"/>
                    <a:gd name="connsiteY6" fmla="*/ 618371 h 889952"/>
                    <a:gd name="connsiteX7" fmla="*/ 44348 w 841698"/>
                    <a:gd name="connsiteY7" fmla="*/ 625457 h 889952"/>
                    <a:gd name="connsiteX8" fmla="*/ 37749 w 841698"/>
                    <a:gd name="connsiteY8" fmla="*/ 627290 h 889952"/>
                    <a:gd name="connsiteX9" fmla="*/ 33072 w 841698"/>
                    <a:gd name="connsiteY9" fmla="*/ 618181 h 889952"/>
                    <a:gd name="connsiteX10" fmla="*/ 0 w 841698"/>
                    <a:gd name="connsiteY10" fmla="*/ 444976 h 889952"/>
                    <a:gd name="connsiteX11" fmla="*/ 420849 w 841698"/>
                    <a:gd name="connsiteY11" fmla="*/ 0 h 889952"/>
                    <a:gd name="connsiteX12" fmla="*/ 505664 w 841698"/>
                    <a:gd name="connsiteY12" fmla="*/ 9040 h 8899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1698" h="889952">
                      <a:moveTo>
                        <a:pt x="505664" y="9040"/>
                      </a:moveTo>
                      <a:cubicBezTo>
                        <a:pt x="697438" y="50533"/>
                        <a:pt x="841698" y="229942"/>
                        <a:pt x="841698" y="444976"/>
                      </a:cubicBezTo>
                      <a:cubicBezTo>
                        <a:pt x="841698" y="690729"/>
                        <a:pt x="653277" y="889952"/>
                        <a:pt x="420849" y="889952"/>
                      </a:cubicBezTo>
                      <a:cubicBezTo>
                        <a:pt x="304635" y="889952"/>
                        <a:pt x="199423" y="840146"/>
                        <a:pt x="123264" y="759622"/>
                      </a:cubicBezTo>
                      <a:lnTo>
                        <a:pt x="108137" y="740236"/>
                      </a:lnTo>
                      <a:lnTo>
                        <a:pt x="114805" y="718599"/>
                      </a:lnTo>
                      <a:cubicBezTo>
                        <a:pt x="125164" y="673223"/>
                        <a:pt x="129678" y="626603"/>
                        <a:pt x="122248" y="618371"/>
                      </a:cubicBezTo>
                      <a:cubicBezTo>
                        <a:pt x="114818" y="610138"/>
                        <a:pt x="82549" y="615725"/>
                        <a:pt x="44348" y="625457"/>
                      </a:cubicBezTo>
                      <a:lnTo>
                        <a:pt x="37749" y="627290"/>
                      </a:lnTo>
                      <a:lnTo>
                        <a:pt x="33072" y="618181"/>
                      </a:lnTo>
                      <a:cubicBezTo>
                        <a:pt x="11776" y="564944"/>
                        <a:pt x="0" y="506414"/>
                        <a:pt x="0" y="444976"/>
                      </a:cubicBezTo>
                      <a:cubicBezTo>
                        <a:pt x="0" y="199223"/>
                        <a:pt x="188421" y="0"/>
                        <a:pt x="420849" y="0"/>
                      </a:cubicBezTo>
                      <a:cubicBezTo>
                        <a:pt x="449903" y="0"/>
                        <a:pt x="478268" y="3113"/>
                        <a:pt x="505664" y="9040"/>
                      </a:cubicBez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月 152">
                  <a:extLst>
                    <a:ext uri="{FF2B5EF4-FFF2-40B4-BE49-F238E27FC236}">
                      <a16:creationId xmlns:a16="http://schemas.microsoft.com/office/drawing/2014/main" id="{6B5C1ACA-2455-448D-BBAF-7BBE534D2C04}"/>
                    </a:ext>
                  </a:extLst>
                </p:cNvPr>
                <p:cNvSpPr/>
                <p:nvPr/>
              </p:nvSpPr>
              <p:spPr>
                <a:xfrm rot="19800000">
                  <a:off x="4157903" y="4714909"/>
                  <a:ext cx="38276" cy="89729"/>
                </a:xfrm>
                <a:prstGeom prst="moon">
                  <a:avLst>
                    <a:gd name="adj" fmla="val 56460"/>
                  </a:avLst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3ACCED47-355A-4377-A691-C71B2F56F44E}"/>
                    </a:ext>
                  </a:extLst>
                </p:cNvPr>
                <p:cNvSpPr/>
                <p:nvPr/>
              </p:nvSpPr>
              <p:spPr>
                <a:xfrm>
                  <a:off x="4156986" y="4742663"/>
                  <a:ext cx="99701" cy="17468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03CC026D-8CE8-4174-B47F-7B4520667C16}"/>
                    </a:ext>
                  </a:extLst>
                </p:cNvPr>
                <p:cNvSpPr/>
                <p:nvPr/>
              </p:nvSpPr>
              <p:spPr>
                <a:xfrm>
                  <a:off x="4231541" y="4411527"/>
                  <a:ext cx="721460" cy="712923"/>
                </a:xfrm>
                <a:custGeom>
                  <a:avLst/>
                  <a:gdLst>
                    <a:gd name="connsiteX0" fmla="*/ 285770 w 721460"/>
                    <a:gd name="connsiteY0" fmla="*/ 0 h 712923"/>
                    <a:gd name="connsiteX1" fmla="*/ 721460 w 721460"/>
                    <a:gd name="connsiteY1" fmla="*/ 458667 h 712923"/>
                    <a:gd name="connsiteX2" fmla="*/ 687222 w 721460"/>
                    <a:gd name="connsiteY2" fmla="*/ 637201 h 712923"/>
                    <a:gd name="connsiteX3" fmla="*/ 686501 w 721460"/>
                    <a:gd name="connsiteY3" fmla="*/ 638599 h 712923"/>
                    <a:gd name="connsiteX4" fmla="*/ 682673 w 721460"/>
                    <a:gd name="connsiteY4" fmla="*/ 643327 h 712923"/>
                    <a:gd name="connsiteX5" fmla="*/ 598258 w 721460"/>
                    <a:gd name="connsiteY5" fmla="*/ 674749 h 712923"/>
                    <a:gd name="connsiteX6" fmla="*/ 322534 w 721460"/>
                    <a:gd name="connsiteY6" fmla="*/ 712923 h 712923"/>
                    <a:gd name="connsiteX7" fmla="*/ 319747 w 721460"/>
                    <a:gd name="connsiteY7" fmla="*/ 712731 h 712923"/>
                    <a:gd name="connsiteX8" fmla="*/ 325635 w 721460"/>
                    <a:gd name="connsiteY8" fmla="*/ 699837 h 712923"/>
                    <a:gd name="connsiteX9" fmla="*/ 345222 w 721460"/>
                    <a:gd name="connsiteY9" fmla="*/ 563442 h 712923"/>
                    <a:gd name="connsiteX10" fmla="*/ 79122 w 721460"/>
                    <a:gd name="connsiteY10" fmla="*/ 140820 h 712923"/>
                    <a:gd name="connsiteX11" fmla="*/ 0 w 721460"/>
                    <a:gd name="connsiteY11" fmla="*/ 114963 h 712923"/>
                    <a:gd name="connsiteX12" fmla="*/ 42172 w 721460"/>
                    <a:gd name="connsiteY12" fmla="*/ 78333 h 712923"/>
                    <a:gd name="connsiteX13" fmla="*/ 285770 w 721460"/>
                    <a:gd name="connsiteY13" fmla="*/ 0 h 7129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721460" h="712923">
                      <a:moveTo>
                        <a:pt x="285770" y="0"/>
                      </a:moveTo>
                      <a:cubicBezTo>
                        <a:pt x="526395" y="0"/>
                        <a:pt x="721460" y="205352"/>
                        <a:pt x="721460" y="458667"/>
                      </a:cubicBezTo>
                      <a:cubicBezTo>
                        <a:pt x="721460" y="521996"/>
                        <a:pt x="709269" y="582327"/>
                        <a:pt x="687222" y="637201"/>
                      </a:cubicBezTo>
                      <a:lnTo>
                        <a:pt x="686501" y="638599"/>
                      </a:lnTo>
                      <a:lnTo>
                        <a:pt x="682673" y="643327"/>
                      </a:lnTo>
                      <a:lnTo>
                        <a:pt x="598258" y="674749"/>
                      </a:lnTo>
                      <a:cubicBezTo>
                        <a:pt x="513512" y="699330"/>
                        <a:pt x="420338" y="712923"/>
                        <a:pt x="322534" y="712923"/>
                      </a:cubicBezTo>
                      <a:lnTo>
                        <a:pt x="319747" y="712731"/>
                      </a:lnTo>
                      <a:lnTo>
                        <a:pt x="325635" y="699837"/>
                      </a:lnTo>
                      <a:cubicBezTo>
                        <a:pt x="338364" y="656750"/>
                        <a:pt x="345222" y="610939"/>
                        <a:pt x="345222" y="563442"/>
                      </a:cubicBezTo>
                      <a:cubicBezTo>
                        <a:pt x="345222" y="373456"/>
                        <a:pt x="235498" y="210449"/>
                        <a:pt x="79122" y="140820"/>
                      </a:cubicBezTo>
                      <a:lnTo>
                        <a:pt x="0" y="114963"/>
                      </a:lnTo>
                      <a:lnTo>
                        <a:pt x="42172" y="78333"/>
                      </a:lnTo>
                      <a:cubicBezTo>
                        <a:pt x="111708" y="28878"/>
                        <a:pt x="195536" y="0"/>
                        <a:pt x="285770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FB7CE085-8A05-453C-B54B-CE71B464A7F3}"/>
                    </a:ext>
                  </a:extLst>
                </p:cNvPr>
                <p:cNvGrpSpPr/>
                <p:nvPr/>
              </p:nvGrpSpPr>
              <p:grpSpPr>
                <a:xfrm>
                  <a:off x="4529396" y="4783579"/>
                  <a:ext cx="180876" cy="246020"/>
                  <a:chOff x="2152749" y="4740719"/>
                  <a:chExt cx="219533" cy="288880"/>
                </a:xfrm>
              </p:grpSpPr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F8A814F8-BE62-4AE4-A310-D3E100A32CC1}"/>
                      </a:ext>
                    </a:extLst>
                  </p:cNvPr>
                  <p:cNvSpPr/>
                  <p:nvPr/>
                </p:nvSpPr>
                <p:spPr>
                  <a:xfrm>
                    <a:off x="2152749" y="4740719"/>
                    <a:ext cx="219533" cy="288880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FF3CB3B8-F4E3-49EF-801A-9B334C0F6BE9}"/>
                      </a:ext>
                    </a:extLst>
                  </p:cNvPr>
                  <p:cNvSpPr/>
                  <p:nvPr/>
                </p:nvSpPr>
                <p:spPr>
                  <a:xfrm>
                    <a:off x="2171489" y="4783578"/>
                    <a:ext cx="137027" cy="207692"/>
                  </a:xfrm>
                  <a:custGeom>
                    <a:avLst/>
                    <a:gdLst>
                      <a:gd name="connsiteX0" fmla="*/ 182562 w 452437"/>
                      <a:gd name="connsiteY0" fmla="*/ 0 h 595356"/>
                      <a:gd name="connsiteX1" fmla="*/ 452437 w 452437"/>
                      <a:gd name="connsiteY1" fmla="*/ 297678 h 595356"/>
                      <a:gd name="connsiteX2" fmla="*/ 182562 w 452437"/>
                      <a:gd name="connsiteY2" fmla="*/ 595356 h 595356"/>
                      <a:gd name="connsiteX3" fmla="*/ 31672 w 452437"/>
                      <a:gd name="connsiteY3" fmla="*/ 544517 h 595356"/>
                      <a:gd name="connsiteX4" fmla="*/ 0 w 452437"/>
                      <a:gd name="connsiteY4" fmla="*/ 515693 h 595356"/>
                      <a:gd name="connsiteX5" fmla="*/ 8268 w 452437"/>
                      <a:gd name="connsiteY5" fmla="*/ 508168 h 595356"/>
                      <a:gd name="connsiteX6" fmla="*/ 87312 w 452437"/>
                      <a:gd name="connsiteY6" fmla="*/ 297678 h 595356"/>
                      <a:gd name="connsiteX7" fmla="*/ 8268 w 452437"/>
                      <a:gd name="connsiteY7" fmla="*/ 87188 h 595356"/>
                      <a:gd name="connsiteX8" fmla="*/ 0 w 452437"/>
                      <a:gd name="connsiteY8" fmla="*/ 79663 h 595356"/>
                      <a:gd name="connsiteX9" fmla="*/ 31672 w 452437"/>
                      <a:gd name="connsiteY9" fmla="*/ 50839 h 595356"/>
                      <a:gd name="connsiteX10" fmla="*/ 182562 w 452437"/>
                      <a:gd name="connsiteY10" fmla="*/ 0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10" fmla="*/ 178752 w 452437"/>
                      <a:gd name="connsiteY10" fmla="*/ 389118 h 595356"/>
                      <a:gd name="connsiteX0" fmla="*/ 87312 w 452437"/>
                      <a:gd name="connsiteY0" fmla="*/ 297678 h 595356"/>
                      <a:gd name="connsiteX1" fmla="*/ 8268 w 452437"/>
                      <a:gd name="connsiteY1" fmla="*/ 87188 h 595356"/>
                      <a:gd name="connsiteX2" fmla="*/ 0 w 452437"/>
                      <a:gd name="connsiteY2" fmla="*/ 79663 h 595356"/>
                      <a:gd name="connsiteX3" fmla="*/ 31672 w 452437"/>
                      <a:gd name="connsiteY3" fmla="*/ 50839 h 595356"/>
                      <a:gd name="connsiteX4" fmla="*/ 182562 w 452437"/>
                      <a:gd name="connsiteY4" fmla="*/ 0 h 595356"/>
                      <a:gd name="connsiteX5" fmla="*/ 452437 w 452437"/>
                      <a:gd name="connsiteY5" fmla="*/ 297678 h 595356"/>
                      <a:gd name="connsiteX6" fmla="*/ 182562 w 452437"/>
                      <a:gd name="connsiteY6" fmla="*/ 595356 h 595356"/>
                      <a:gd name="connsiteX7" fmla="*/ 31672 w 452437"/>
                      <a:gd name="connsiteY7" fmla="*/ 544517 h 595356"/>
                      <a:gd name="connsiteX8" fmla="*/ 0 w 452437"/>
                      <a:gd name="connsiteY8" fmla="*/ 515693 h 595356"/>
                      <a:gd name="connsiteX9" fmla="*/ 8268 w 452437"/>
                      <a:gd name="connsiteY9" fmla="*/ 508168 h 595356"/>
                      <a:gd name="connsiteX0" fmla="*/ 8268 w 452437"/>
                      <a:gd name="connsiteY0" fmla="*/ 87188 h 595356"/>
                      <a:gd name="connsiteX1" fmla="*/ 0 w 452437"/>
                      <a:gd name="connsiteY1" fmla="*/ 79663 h 595356"/>
                      <a:gd name="connsiteX2" fmla="*/ 31672 w 452437"/>
                      <a:gd name="connsiteY2" fmla="*/ 50839 h 595356"/>
                      <a:gd name="connsiteX3" fmla="*/ 182562 w 452437"/>
                      <a:gd name="connsiteY3" fmla="*/ 0 h 595356"/>
                      <a:gd name="connsiteX4" fmla="*/ 452437 w 452437"/>
                      <a:gd name="connsiteY4" fmla="*/ 297678 h 595356"/>
                      <a:gd name="connsiteX5" fmla="*/ 182562 w 452437"/>
                      <a:gd name="connsiteY5" fmla="*/ 595356 h 595356"/>
                      <a:gd name="connsiteX6" fmla="*/ 31672 w 452437"/>
                      <a:gd name="connsiteY6" fmla="*/ 544517 h 595356"/>
                      <a:gd name="connsiteX7" fmla="*/ 0 w 452437"/>
                      <a:gd name="connsiteY7" fmla="*/ 515693 h 595356"/>
                      <a:gd name="connsiteX8" fmla="*/ 8268 w 452437"/>
                      <a:gd name="connsiteY8" fmla="*/ 508168 h 595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52437" h="595356">
                        <a:moveTo>
                          <a:pt x="8268" y="87188"/>
                        </a:moveTo>
                        <a:lnTo>
                          <a:pt x="0" y="79663"/>
                        </a:lnTo>
                        <a:lnTo>
                          <a:pt x="31672" y="50839"/>
                        </a:lnTo>
                        <a:cubicBezTo>
                          <a:pt x="74745" y="18742"/>
                          <a:pt x="126669" y="0"/>
                          <a:pt x="182562" y="0"/>
                        </a:cubicBezTo>
                        <a:cubicBezTo>
                          <a:pt x="331610" y="0"/>
                          <a:pt x="452437" y="133275"/>
                          <a:pt x="452437" y="297678"/>
                        </a:cubicBezTo>
                        <a:cubicBezTo>
                          <a:pt x="452437" y="462081"/>
                          <a:pt x="331610" y="595356"/>
                          <a:pt x="182562" y="595356"/>
                        </a:cubicBezTo>
                        <a:cubicBezTo>
                          <a:pt x="126669" y="595356"/>
                          <a:pt x="74745" y="576614"/>
                          <a:pt x="31672" y="544517"/>
                        </a:cubicBezTo>
                        <a:lnTo>
                          <a:pt x="0" y="515693"/>
                        </a:lnTo>
                        <a:lnTo>
                          <a:pt x="8268" y="508168"/>
                        </a:lnTo>
                      </a:path>
                    </a:pathLst>
                  </a:cu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63324BEF-94D4-482E-B0E6-0B626F9F944F}"/>
                    </a:ext>
                  </a:extLst>
                </p:cNvPr>
                <p:cNvSpPr/>
                <p:nvPr/>
              </p:nvSpPr>
              <p:spPr>
                <a:xfrm rot="5400000">
                  <a:off x="4251045" y="4555178"/>
                  <a:ext cx="31416" cy="124135"/>
                </a:xfrm>
                <a:prstGeom prst="moon">
                  <a:avLst/>
                </a:prstGeom>
                <a:solidFill>
                  <a:srgbClr val="0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7CA67F90-9803-4A31-8DDA-0388DD91CECA}"/>
                    </a:ext>
                  </a:extLst>
                </p:cNvPr>
                <p:cNvSpPr/>
                <p:nvPr/>
              </p:nvSpPr>
              <p:spPr>
                <a:xfrm>
                  <a:off x="4342323" y="4929422"/>
                  <a:ext cx="118867" cy="67866"/>
                </a:xfrm>
                <a:prstGeom prst="ellipse">
                  <a:avLst/>
                </a:prstGeom>
                <a:solidFill>
                  <a:srgbClr val="FF33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49" name="月 148">
                <a:extLst>
                  <a:ext uri="{FF2B5EF4-FFF2-40B4-BE49-F238E27FC236}">
                    <a16:creationId xmlns:a16="http://schemas.microsoft.com/office/drawing/2014/main" id="{CE46DD4D-98C6-456C-B6BD-04F5994D32B7}"/>
                  </a:ext>
                </a:extLst>
              </p:cNvPr>
              <p:cNvSpPr/>
              <p:nvPr/>
            </p:nvSpPr>
            <p:spPr>
              <a:xfrm rot="18000000">
                <a:off x="7859290" y="4435979"/>
                <a:ext cx="109767" cy="205545"/>
              </a:xfrm>
              <a:prstGeom prst="moon">
                <a:avLst>
                  <a:gd name="adj" fmla="val 30476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A4626C9F-09D8-44FC-B7C6-A582AFD08118}"/>
                  </a:ext>
                </a:extLst>
              </p:cNvPr>
              <p:cNvSpPr/>
              <p:nvPr/>
            </p:nvSpPr>
            <p:spPr>
              <a:xfrm rot="20700000">
                <a:off x="7964788" y="4850898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9EB39C7B-81BB-4559-A87D-CFF58E5647E2}"/>
                </a:ext>
              </a:extLst>
            </p:cNvPr>
            <p:cNvGrpSpPr/>
            <p:nvPr/>
          </p:nvGrpSpPr>
          <p:grpSpPr>
            <a:xfrm>
              <a:off x="6960488" y="4312562"/>
              <a:ext cx="383408" cy="291748"/>
              <a:chOff x="3380749" y="4781515"/>
              <a:chExt cx="1010063" cy="768590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C4FF4E66-5738-421A-8BE5-7FC47E6414D0}"/>
                  </a:ext>
                </a:extLst>
              </p:cNvPr>
              <p:cNvGrpSpPr/>
              <p:nvPr/>
            </p:nvGrpSpPr>
            <p:grpSpPr>
              <a:xfrm rot="20924143">
                <a:off x="3388464" y="4784115"/>
                <a:ext cx="697922" cy="527694"/>
                <a:chOff x="3624181" y="4914587"/>
                <a:chExt cx="918937" cy="643030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D87DC272-B8EE-4D04-A24D-E94750DE04E4}"/>
                    </a:ext>
                  </a:extLst>
                </p:cNvPr>
                <p:cNvSpPr/>
                <p:nvPr/>
              </p:nvSpPr>
              <p:spPr>
                <a:xfrm rot="15300000" flipH="1">
                  <a:off x="3998492" y="5012991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二等辺三角形 1033">
                  <a:extLst>
                    <a:ext uri="{FF2B5EF4-FFF2-40B4-BE49-F238E27FC236}">
                      <a16:creationId xmlns:a16="http://schemas.microsoft.com/office/drawing/2014/main" id="{AA543621-3B2A-4E45-A62B-5E60FC8A4D0F}"/>
                    </a:ext>
                  </a:extLst>
                </p:cNvPr>
                <p:cNvSpPr/>
                <p:nvPr/>
              </p:nvSpPr>
              <p:spPr>
                <a:xfrm rot="16200000">
                  <a:off x="3898319" y="5196777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二等辺三角形 1033">
                  <a:extLst>
                    <a:ext uri="{FF2B5EF4-FFF2-40B4-BE49-F238E27FC236}">
                      <a16:creationId xmlns:a16="http://schemas.microsoft.com/office/drawing/2014/main" id="{6B0B397A-A094-4A32-9E36-8FDE41DEE2C2}"/>
                    </a:ext>
                  </a:extLst>
                </p:cNvPr>
                <p:cNvSpPr/>
                <p:nvPr/>
              </p:nvSpPr>
              <p:spPr>
                <a:xfrm rot="13500000">
                  <a:off x="3586965" y="4951803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二等辺三角形 1033">
                  <a:extLst>
                    <a:ext uri="{FF2B5EF4-FFF2-40B4-BE49-F238E27FC236}">
                      <a16:creationId xmlns:a16="http://schemas.microsoft.com/office/drawing/2014/main" id="{9C68BE80-7CB9-4DFA-A41A-8FF344770929}"/>
                    </a:ext>
                  </a:extLst>
                </p:cNvPr>
                <p:cNvSpPr/>
                <p:nvPr/>
              </p:nvSpPr>
              <p:spPr>
                <a:xfrm rot="13500000">
                  <a:off x="3635086" y="5015025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" name="アーチ 134">
                <a:extLst>
                  <a:ext uri="{FF2B5EF4-FFF2-40B4-BE49-F238E27FC236}">
                    <a16:creationId xmlns:a16="http://schemas.microsoft.com/office/drawing/2014/main" id="{7002E204-59C5-4708-8B9D-48C78D0B5166}"/>
                  </a:ext>
                </a:extLst>
              </p:cNvPr>
              <p:cNvSpPr/>
              <p:nvPr/>
            </p:nvSpPr>
            <p:spPr>
              <a:xfrm rot="20700000">
                <a:off x="3421430" y="5090881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アーチ 135">
                <a:extLst>
                  <a:ext uri="{FF2B5EF4-FFF2-40B4-BE49-F238E27FC236}">
                    <a16:creationId xmlns:a16="http://schemas.microsoft.com/office/drawing/2014/main" id="{3D6EC931-999A-4D9C-A183-91A7669F89E6}"/>
                  </a:ext>
                </a:extLst>
              </p:cNvPr>
              <p:cNvSpPr/>
              <p:nvPr/>
            </p:nvSpPr>
            <p:spPr>
              <a:xfrm rot="18000000">
                <a:off x="3380749" y="5157263"/>
                <a:ext cx="184691" cy="184691"/>
              </a:xfrm>
              <a:prstGeom prst="blockArc">
                <a:avLst>
                  <a:gd name="adj1" fmla="val 4288205"/>
                  <a:gd name="adj2" fmla="val 18914904"/>
                  <a:gd name="adj3" fmla="val 5512"/>
                </a:avLst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3270B7ED-D355-47D0-A4EA-5AFFFD32AEE6}"/>
                  </a:ext>
                </a:extLst>
              </p:cNvPr>
              <p:cNvSpPr/>
              <p:nvPr/>
            </p:nvSpPr>
            <p:spPr>
              <a:xfrm rot="18900000">
                <a:off x="3644260" y="5191393"/>
                <a:ext cx="57869" cy="358712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A7280DE0-DDDD-40FE-85C3-33DF30EA5165}"/>
                  </a:ext>
                </a:extLst>
              </p:cNvPr>
              <p:cNvGrpSpPr/>
              <p:nvPr/>
            </p:nvGrpSpPr>
            <p:grpSpPr>
              <a:xfrm>
                <a:off x="3471875" y="4781515"/>
                <a:ext cx="918937" cy="643030"/>
                <a:chOff x="3471875" y="4781515"/>
                <a:chExt cx="918937" cy="643030"/>
              </a:xfrm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4D6B0FEE-D32C-4A89-997A-4D19BE20EFE6}"/>
                    </a:ext>
                  </a:extLst>
                </p:cNvPr>
                <p:cNvSpPr/>
                <p:nvPr/>
              </p:nvSpPr>
              <p:spPr>
                <a:xfrm rot="15300000" flipH="1">
                  <a:off x="3846186" y="4879919"/>
                  <a:ext cx="347575" cy="741677"/>
                </a:xfrm>
                <a:custGeom>
                  <a:avLst/>
                  <a:gdLst>
                    <a:gd name="connsiteX0" fmla="*/ 100476 w 387608"/>
                    <a:gd name="connsiteY0" fmla="*/ 46459 h 598956"/>
                    <a:gd name="connsiteX1" fmla="*/ 6083 w 387608"/>
                    <a:gd name="connsiteY1" fmla="*/ 377635 h 598956"/>
                    <a:gd name="connsiteX2" fmla="*/ 226372 w 387608"/>
                    <a:gd name="connsiteY2" fmla="*/ 465581 h 598956"/>
                    <a:gd name="connsiteX3" fmla="*/ 259427 w 387608"/>
                    <a:gd name="connsiteY3" fmla="*/ 463267 h 598956"/>
                    <a:gd name="connsiteX4" fmla="*/ 262921 w 387608"/>
                    <a:gd name="connsiteY4" fmla="*/ 502428 h 598956"/>
                    <a:gd name="connsiteX5" fmla="*/ 277827 w 387608"/>
                    <a:gd name="connsiteY5" fmla="*/ 584989 h 598956"/>
                    <a:gd name="connsiteX6" fmla="*/ 387444 w 387608"/>
                    <a:gd name="connsiteY6" fmla="*/ 432520 h 598956"/>
                    <a:gd name="connsiteX7" fmla="*/ 371862 w 387608"/>
                    <a:gd name="connsiteY7" fmla="*/ 332331 h 598956"/>
                    <a:gd name="connsiteX8" fmla="*/ 370398 w 387608"/>
                    <a:gd name="connsiteY8" fmla="*/ 328927 h 598956"/>
                    <a:gd name="connsiteX9" fmla="*/ 368343 w 387608"/>
                    <a:gd name="connsiteY9" fmla="*/ 313396 h 598956"/>
                    <a:gd name="connsiteX10" fmla="*/ 153390 w 387608"/>
                    <a:gd name="connsiteY10" fmla="*/ 106 h 598956"/>
                    <a:gd name="connsiteX11" fmla="*/ 100476 w 387608"/>
                    <a:gd name="connsiteY11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63071 w 387758"/>
                    <a:gd name="connsiteY3" fmla="*/ 502428 h 598956"/>
                    <a:gd name="connsiteX4" fmla="*/ 277977 w 387758"/>
                    <a:gd name="connsiteY4" fmla="*/ 584989 h 598956"/>
                    <a:gd name="connsiteX5" fmla="*/ 387594 w 387758"/>
                    <a:gd name="connsiteY5" fmla="*/ 432520 h 598956"/>
                    <a:gd name="connsiteX6" fmla="*/ 372012 w 387758"/>
                    <a:gd name="connsiteY6" fmla="*/ 332331 h 598956"/>
                    <a:gd name="connsiteX7" fmla="*/ 370548 w 387758"/>
                    <a:gd name="connsiteY7" fmla="*/ 328927 h 598956"/>
                    <a:gd name="connsiteX8" fmla="*/ 368493 w 387758"/>
                    <a:gd name="connsiteY8" fmla="*/ 313396 h 598956"/>
                    <a:gd name="connsiteX9" fmla="*/ 153540 w 387758"/>
                    <a:gd name="connsiteY9" fmla="*/ 106 h 598956"/>
                    <a:gd name="connsiteX10" fmla="*/ 100626 w 387758"/>
                    <a:gd name="connsiteY10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70548 w 387758"/>
                    <a:gd name="connsiteY6" fmla="*/ 328927 h 598956"/>
                    <a:gd name="connsiteX7" fmla="*/ 368493 w 387758"/>
                    <a:gd name="connsiteY7" fmla="*/ 313396 h 598956"/>
                    <a:gd name="connsiteX8" fmla="*/ 153540 w 387758"/>
                    <a:gd name="connsiteY8" fmla="*/ 106 h 598956"/>
                    <a:gd name="connsiteX9" fmla="*/ 100626 w 387758"/>
                    <a:gd name="connsiteY9" fmla="*/ 46459 h 598956"/>
                    <a:gd name="connsiteX0" fmla="*/ 100626 w 387758"/>
                    <a:gd name="connsiteY0" fmla="*/ 46459 h 598956"/>
                    <a:gd name="connsiteX1" fmla="*/ 6233 w 387758"/>
                    <a:gd name="connsiteY1" fmla="*/ 377635 h 598956"/>
                    <a:gd name="connsiteX2" fmla="*/ 259577 w 387758"/>
                    <a:gd name="connsiteY2" fmla="*/ 463267 h 598956"/>
                    <a:gd name="connsiteX3" fmla="*/ 277977 w 387758"/>
                    <a:gd name="connsiteY3" fmla="*/ 584989 h 598956"/>
                    <a:gd name="connsiteX4" fmla="*/ 387594 w 387758"/>
                    <a:gd name="connsiteY4" fmla="*/ 432520 h 598956"/>
                    <a:gd name="connsiteX5" fmla="*/ 372012 w 387758"/>
                    <a:gd name="connsiteY5" fmla="*/ 332331 h 598956"/>
                    <a:gd name="connsiteX6" fmla="*/ 368493 w 387758"/>
                    <a:gd name="connsiteY6" fmla="*/ 313396 h 598956"/>
                    <a:gd name="connsiteX7" fmla="*/ 153540 w 387758"/>
                    <a:gd name="connsiteY7" fmla="*/ 106 h 598956"/>
                    <a:gd name="connsiteX8" fmla="*/ 100626 w 387758"/>
                    <a:gd name="connsiteY8" fmla="*/ 46459 h 598956"/>
                    <a:gd name="connsiteX0" fmla="*/ 100626 w 398692"/>
                    <a:gd name="connsiteY0" fmla="*/ 46459 h 598956"/>
                    <a:gd name="connsiteX1" fmla="*/ 6233 w 398692"/>
                    <a:gd name="connsiteY1" fmla="*/ 377635 h 598956"/>
                    <a:gd name="connsiteX2" fmla="*/ 259577 w 398692"/>
                    <a:gd name="connsiteY2" fmla="*/ 463267 h 598956"/>
                    <a:gd name="connsiteX3" fmla="*/ 277977 w 398692"/>
                    <a:gd name="connsiteY3" fmla="*/ 584989 h 598956"/>
                    <a:gd name="connsiteX4" fmla="*/ 387594 w 398692"/>
                    <a:gd name="connsiteY4" fmla="*/ 432520 h 598956"/>
                    <a:gd name="connsiteX5" fmla="*/ 368493 w 398692"/>
                    <a:gd name="connsiteY5" fmla="*/ 313396 h 598956"/>
                    <a:gd name="connsiteX6" fmla="*/ 153540 w 398692"/>
                    <a:gd name="connsiteY6" fmla="*/ 106 h 598956"/>
                    <a:gd name="connsiteX7" fmla="*/ 100626 w 398692"/>
                    <a:gd name="connsiteY7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598956"/>
                    <a:gd name="connsiteX1" fmla="*/ 6233 w 387594"/>
                    <a:gd name="connsiteY1" fmla="*/ 377635 h 598956"/>
                    <a:gd name="connsiteX2" fmla="*/ 259577 w 387594"/>
                    <a:gd name="connsiteY2" fmla="*/ 463267 h 598956"/>
                    <a:gd name="connsiteX3" fmla="*/ 277977 w 387594"/>
                    <a:gd name="connsiteY3" fmla="*/ 584989 h 598956"/>
                    <a:gd name="connsiteX4" fmla="*/ 387594 w 387594"/>
                    <a:gd name="connsiteY4" fmla="*/ 432520 h 598956"/>
                    <a:gd name="connsiteX5" fmla="*/ 153540 w 387594"/>
                    <a:gd name="connsiteY5" fmla="*/ 106 h 598956"/>
                    <a:gd name="connsiteX6" fmla="*/ 100626 w 387594"/>
                    <a:gd name="connsiteY6" fmla="*/ 46459 h 598956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87594"/>
                    <a:gd name="connsiteY0" fmla="*/ 46459 h 745867"/>
                    <a:gd name="connsiteX1" fmla="*/ 6233 w 387594"/>
                    <a:gd name="connsiteY1" fmla="*/ 377635 h 745867"/>
                    <a:gd name="connsiteX2" fmla="*/ 259577 w 387594"/>
                    <a:gd name="connsiteY2" fmla="*/ 463267 h 745867"/>
                    <a:gd name="connsiteX3" fmla="*/ 227076 w 387594"/>
                    <a:gd name="connsiteY3" fmla="*/ 739826 h 745867"/>
                    <a:gd name="connsiteX4" fmla="*/ 387594 w 387594"/>
                    <a:gd name="connsiteY4" fmla="*/ 432520 h 745867"/>
                    <a:gd name="connsiteX5" fmla="*/ 153540 w 387594"/>
                    <a:gd name="connsiteY5" fmla="*/ 106 h 745867"/>
                    <a:gd name="connsiteX6" fmla="*/ 100626 w 387594"/>
                    <a:gd name="connsiteY6" fmla="*/ 46459 h 745867"/>
                    <a:gd name="connsiteX0" fmla="*/ 100626 w 339992"/>
                    <a:gd name="connsiteY0" fmla="*/ 46459 h 739857"/>
                    <a:gd name="connsiteX1" fmla="*/ 6233 w 339992"/>
                    <a:gd name="connsiteY1" fmla="*/ 377635 h 739857"/>
                    <a:gd name="connsiteX2" fmla="*/ 259577 w 339992"/>
                    <a:gd name="connsiteY2" fmla="*/ 463267 h 739857"/>
                    <a:gd name="connsiteX3" fmla="*/ 227076 w 339992"/>
                    <a:gd name="connsiteY3" fmla="*/ 739826 h 739857"/>
                    <a:gd name="connsiteX4" fmla="*/ 339992 w 339992"/>
                    <a:gd name="connsiteY4" fmla="*/ 443531 h 739857"/>
                    <a:gd name="connsiteX5" fmla="*/ 153540 w 339992"/>
                    <a:gd name="connsiteY5" fmla="*/ 106 h 739857"/>
                    <a:gd name="connsiteX6" fmla="*/ 100626 w 339992"/>
                    <a:gd name="connsiteY6" fmla="*/ 46459 h 739857"/>
                    <a:gd name="connsiteX0" fmla="*/ 100626 w 345139"/>
                    <a:gd name="connsiteY0" fmla="*/ 46459 h 739857"/>
                    <a:gd name="connsiteX1" fmla="*/ 6233 w 345139"/>
                    <a:gd name="connsiteY1" fmla="*/ 377635 h 739857"/>
                    <a:gd name="connsiteX2" fmla="*/ 259577 w 345139"/>
                    <a:gd name="connsiteY2" fmla="*/ 463267 h 739857"/>
                    <a:gd name="connsiteX3" fmla="*/ 227076 w 345139"/>
                    <a:gd name="connsiteY3" fmla="*/ 739826 h 739857"/>
                    <a:gd name="connsiteX4" fmla="*/ 339992 w 345139"/>
                    <a:gd name="connsiteY4" fmla="*/ 443531 h 739857"/>
                    <a:gd name="connsiteX5" fmla="*/ 153540 w 345139"/>
                    <a:gd name="connsiteY5" fmla="*/ 106 h 739857"/>
                    <a:gd name="connsiteX6" fmla="*/ 100626 w 345139"/>
                    <a:gd name="connsiteY6" fmla="*/ 46459 h 739857"/>
                    <a:gd name="connsiteX0" fmla="*/ 100626 w 345139"/>
                    <a:gd name="connsiteY0" fmla="*/ 46459 h 741773"/>
                    <a:gd name="connsiteX1" fmla="*/ 6233 w 345139"/>
                    <a:gd name="connsiteY1" fmla="*/ 377635 h 741773"/>
                    <a:gd name="connsiteX2" fmla="*/ 259577 w 345139"/>
                    <a:gd name="connsiteY2" fmla="*/ 463267 h 741773"/>
                    <a:gd name="connsiteX3" fmla="*/ 227076 w 345139"/>
                    <a:gd name="connsiteY3" fmla="*/ 739826 h 741773"/>
                    <a:gd name="connsiteX4" fmla="*/ 339992 w 345139"/>
                    <a:gd name="connsiteY4" fmla="*/ 443531 h 741773"/>
                    <a:gd name="connsiteX5" fmla="*/ 153540 w 345139"/>
                    <a:gd name="connsiteY5" fmla="*/ 106 h 741773"/>
                    <a:gd name="connsiteX6" fmla="*/ 100626 w 345139"/>
                    <a:gd name="connsiteY6" fmla="*/ 46459 h 741773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0626 w 340955"/>
                    <a:gd name="connsiteY0" fmla="*/ 46459 h 741677"/>
                    <a:gd name="connsiteX1" fmla="*/ 6233 w 340955"/>
                    <a:gd name="connsiteY1" fmla="*/ 377635 h 741677"/>
                    <a:gd name="connsiteX2" fmla="*/ 259577 w 340955"/>
                    <a:gd name="connsiteY2" fmla="*/ 463267 h 741677"/>
                    <a:gd name="connsiteX3" fmla="*/ 227076 w 340955"/>
                    <a:gd name="connsiteY3" fmla="*/ 739826 h 741677"/>
                    <a:gd name="connsiteX4" fmla="*/ 339992 w 340955"/>
                    <a:gd name="connsiteY4" fmla="*/ 443531 h 741677"/>
                    <a:gd name="connsiteX5" fmla="*/ 153540 w 340955"/>
                    <a:gd name="connsiteY5" fmla="*/ 106 h 741677"/>
                    <a:gd name="connsiteX6" fmla="*/ 100626 w 340955"/>
                    <a:gd name="connsiteY6" fmla="*/ 46459 h 741677"/>
                    <a:gd name="connsiteX0" fmla="*/ 107246 w 347575"/>
                    <a:gd name="connsiteY0" fmla="*/ 46459 h 741677"/>
                    <a:gd name="connsiteX1" fmla="*/ 5771 w 347575"/>
                    <a:gd name="connsiteY1" fmla="*/ 442287 h 741677"/>
                    <a:gd name="connsiteX2" fmla="*/ 266197 w 347575"/>
                    <a:gd name="connsiteY2" fmla="*/ 463267 h 741677"/>
                    <a:gd name="connsiteX3" fmla="*/ 233696 w 347575"/>
                    <a:gd name="connsiteY3" fmla="*/ 739826 h 741677"/>
                    <a:gd name="connsiteX4" fmla="*/ 346612 w 347575"/>
                    <a:gd name="connsiteY4" fmla="*/ 443531 h 741677"/>
                    <a:gd name="connsiteX5" fmla="*/ 160160 w 347575"/>
                    <a:gd name="connsiteY5" fmla="*/ 106 h 741677"/>
                    <a:gd name="connsiteX6" fmla="*/ 107246 w 347575"/>
                    <a:gd name="connsiteY6" fmla="*/ 46459 h 7416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7575" h="741677">
                      <a:moveTo>
                        <a:pt x="107246" y="46459"/>
                      </a:moveTo>
                      <a:cubicBezTo>
                        <a:pt x="49337" y="135366"/>
                        <a:pt x="-20721" y="372819"/>
                        <a:pt x="5771" y="442287"/>
                      </a:cubicBezTo>
                      <a:cubicBezTo>
                        <a:pt x="32263" y="511755"/>
                        <a:pt x="228210" y="413677"/>
                        <a:pt x="266197" y="463267"/>
                      </a:cubicBezTo>
                      <a:cubicBezTo>
                        <a:pt x="304185" y="512857"/>
                        <a:pt x="177859" y="721364"/>
                        <a:pt x="233696" y="739826"/>
                      </a:cubicBezTo>
                      <a:cubicBezTo>
                        <a:pt x="289533" y="758288"/>
                        <a:pt x="333842" y="637151"/>
                        <a:pt x="346612" y="443531"/>
                      </a:cubicBezTo>
                      <a:cubicBezTo>
                        <a:pt x="359382" y="249911"/>
                        <a:pt x="242431" y="23843"/>
                        <a:pt x="160160" y="106"/>
                      </a:cubicBezTo>
                      <a:cubicBezTo>
                        <a:pt x="145338" y="-1578"/>
                        <a:pt x="126549" y="16823"/>
                        <a:pt x="107246" y="4645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二等辺三角形 1033">
                  <a:extLst>
                    <a:ext uri="{FF2B5EF4-FFF2-40B4-BE49-F238E27FC236}">
                      <a16:creationId xmlns:a16="http://schemas.microsoft.com/office/drawing/2014/main" id="{C9B73791-9321-4057-A5F4-B815DB7C7E73}"/>
                    </a:ext>
                  </a:extLst>
                </p:cNvPr>
                <p:cNvSpPr/>
                <p:nvPr/>
              </p:nvSpPr>
              <p:spPr>
                <a:xfrm rot="16200000">
                  <a:off x="3746013" y="5063705"/>
                  <a:ext cx="25975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  <a:gd name="connsiteX0" fmla="*/ 46727 w 572741"/>
                    <a:gd name="connsiteY0" fmla="*/ 450579 h 465324"/>
                    <a:gd name="connsiteX1" fmla="*/ 155801 w 572741"/>
                    <a:gd name="connsiteY1" fmla="*/ 487 h 465324"/>
                    <a:gd name="connsiteX2" fmla="*/ 572053 w 572741"/>
                    <a:gd name="connsiteY2" fmla="*/ 364855 h 465324"/>
                    <a:gd name="connsiteX3" fmla="*/ 46727 w 572741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72741" h="465324">
                      <a:moveTo>
                        <a:pt x="46727" y="450579"/>
                      </a:moveTo>
                      <a:cubicBezTo>
                        <a:pt x="-74424" y="368025"/>
                        <a:pt x="68247" y="14774"/>
                        <a:pt x="155801" y="487"/>
                      </a:cubicBezTo>
                      <a:cubicBezTo>
                        <a:pt x="243355" y="-13800"/>
                        <a:pt x="590232" y="289840"/>
                        <a:pt x="572053" y="364855"/>
                      </a:cubicBezTo>
                      <a:cubicBezTo>
                        <a:pt x="553874" y="439870"/>
                        <a:pt x="89908" y="492257"/>
                        <a:pt x="46727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二等辺三角形 1033">
                  <a:extLst>
                    <a:ext uri="{FF2B5EF4-FFF2-40B4-BE49-F238E27FC236}">
                      <a16:creationId xmlns:a16="http://schemas.microsoft.com/office/drawing/2014/main" id="{22E9BE8D-1DAA-4E37-AFF0-6D0CC3C825A7}"/>
                    </a:ext>
                  </a:extLst>
                </p:cNvPr>
                <p:cNvSpPr/>
                <p:nvPr/>
              </p:nvSpPr>
              <p:spPr>
                <a:xfrm rot="13500000">
                  <a:off x="3434659" y="4818731"/>
                  <a:ext cx="539755" cy="465324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二等辺三角形 1033">
                  <a:extLst>
                    <a:ext uri="{FF2B5EF4-FFF2-40B4-BE49-F238E27FC236}">
                      <a16:creationId xmlns:a16="http://schemas.microsoft.com/office/drawing/2014/main" id="{E5446187-4462-4392-AEA3-E14BE0556CD1}"/>
                    </a:ext>
                  </a:extLst>
                </p:cNvPr>
                <p:cNvSpPr/>
                <p:nvPr/>
              </p:nvSpPr>
              <p:spPr>
                <a:xfrm rot="13500000">
                  <a:off x="3482780" y="4881953"/>
                  <a:ext cx="437671" cy="402520"/>
                </a:xfrm>
                <a:custGeom>
                  <a:avLst/>
                  <a:gdLst>
                    <a:gd name="connsiteX0" fmla="*/ 0 w 537232"/>
                    <a:gd name="connsiteY0" fmla="*/ 426280 h 426280"/>
                    <a:gd name="connsiteX1" fmla="*/ 128124 w 537232"/>
                    <a:gd name="connsiteY1" fmla="*/ 0 h 426280"/>
                    <a:gd name="connsiteX2" fmla="*/ 537232 w 537232"/>
                    <a:gd name="connsiteY2" fmla="*/ 426280 h 426280"/>
                    <a:gd name="connsiteX3" fmla="*/ 0 w 537232"/>
                    <a:gd name="connsiteY3" fmla="*/ 426280 h 426280"/>
                    <a:gd name="connsiteX0" fmla="*/ 0 w 538281"/>
                    <a:gd name="connsiteY0" fmla="*/ 426280 h 452390"/>
                    <a:gd name="connsiteX1" fmla="*/ 128124 w 538281"/>
                    <a:gd name="connsiteY1" fmla="*/ 0 h 452390"/>
                    <a:gd name="connsiteX2" fmla="*/ 537232 w 538281"/>
                    <a:gd name="connsiteY2" fmla="*/ 426280 h 452390"/>
                    <a:gd name="connsiteX3" fmla="*/ 0 w 538281"/>
                    <a:gd name="connsiteY3" fmla="*/ 426280 h 452390"/>
                    <a:gd name="connsiteX0" fmla="*/ 5961 w 544242"/>
                    <a:gd name="connsiteY0" fmla="*/ 426280 h 466279"/>
                    <a:gd name="connsiteX1" fmla="*/ 134085 w 544242"/>
                    <a:gd name="connsiteY1" fmla="*/ 0 h 466279"/>
                    <a:gd name="connsiteX2" fmla="*/ 543193 w 544242"/>
                    <a:gd name="connsiteY2" fmla="*/ 426280 h 466279"/>
                    <a:gd name="connsiteX3" fmla="*/ 5961 w 544242"/>
                    <a:gd name="connsiteY3" fmla="*/ 426280 h 466279"/>
                    <a:gd name="connsiteX0" fmla="*/ 6285 w 544340"/>
                    <a:gd name="connsiteY0" fmla="*/ 426281 h 466280"/>
                    <a:gd name="connsiteX1" fmla="*/ 134409 w 544340"/>
                    <a:gd name="connsiteY1" fmla="*/ 1 h 466280"/>
                    <a:gd name="connsiteX2" fmla="*/ 543517 w 544340"/>
                    <a:gd name="connsiteY2" fmla="*/ 426281 h 466280"/>
                    <a:gd name="connsiteX3" fmla="*/ 6285 w 544340"/>
                    <a:gd name="connsiteY3" fmla="*/ 426281 h 466280"/>
                    <a:gd name="connsiteX0" fmla="*/ 22265 w 567538"/>
                    <a:gd name="connsiteY0" fmla="*/ 426527 h 451087"/>
                    <a:gd name="connsiteX1" fmla="*/ 150389 w 567538"/>
                    <a:gd name="connsiteY1" fmla="*/ 247 h 451087"/>
                    <a:gd name="connsiteX2" fmla="*/ 566641 w 567538"/>
                    <a:gd name="connsiteY2" fmla="*/ 364615 h 451087"/>
                    <a:gd name="connsiteX3" fmla="*/ 22265 w 567538"/>
                    <a:gd name="connsiteY3" fmla="*/ 426527 h 451087"/>
                    <a:gd name="connsiteX0" fmla="*/ 22265 w 567353"/>
                    <a:gd name="connsiteY0" fmla="*/ 426555 h 458051"/>
                    <a:gd name="connsiteX1" fmla="*/ 150389 w 567353"/>
                    <a:gd name="connsiteY1" fmla="*/ 275 h 458051"/>
                    <a:gd name="connsiteX2" fmla="*/ 566641 w 567353"/>
                    <a:gd name="connsiteY2" fmla="*/ 364643 h 458051"/>
                    <a:gd name="connsiteX3" fmla="*/ 22265 w 567353"/>
                    <a:gd name="connsiteY3" fmla="*/ 426555 h 458051"/>
                    <a:gd name="connsiteX0" fmla="*/ 24539 w 550553"/>
                    <a:gd name="connsiteY0" fmla="*/ 450579 h 473407"/>
                    <a:gd name="connsiteX1" fmla="*/ 133613 w 550553"/>
                    <a:gd name="connsiteY1" fmla="*/ 487 h 473407"/>
                    <a:gd name="connsiteX2" fmla="*/ 549865 w 550553"/>
                    <a:gd name="connsiteY2" fmla="*/ 364855 h 473407"/>
                    <a:gd name="connsiteX3" fmla="*/ 24539 w 550553"/>
                    <a:gd name="connsiteY3" fmla="*/ 450579 h 473407"/>
                    <a:gd name="connsiteX0" fmla="*/ 13741 w 539755"/>
                    <a:gd name="connsiteY0" fmla="*/ 450579 h 465324"/>
                    <a:gd name="connsiteX1" fmla="*/ 122815 w 539755"/>
                    <a:gd name="connsiteY1" fmla="*/ 487 h 465324"/>
                    <a:gd name="connsiteX2" fmla="*/ 539067 w 539755"/>
                    <a:gd name="connsiteY2" fmla="*/ 364855 h 465324"/>
                    <a:gd name="connsiteX3" fmla="*/ 13741 w 539755"/>
                    <a:gd name="connsiteY3" fmla="*/ 450579 h 465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39755" h="465324">
                      <a:moveTo>
                        <a:pt x="13741" y="450579"/>
                      </a:moveTo>
                      <a:cubicBezTo>
                        <a:pt x="-29440" y="408901"/>
                        <a:pt x="35261" y="14774"/>
                        <a:pt x="122815" y="487"/>
                      </a:cubicBezTo>
                      <a:cubicBezTo>
                        <a:pt x="210369" y="-13800"/>
                        <a:pt x="557246" y="289840"/>
                        <a:pt x="539067" y="364855"/>
                      </a:cubicBezTo>
                      <a:cubicBezTo>
                        <a:pt x="520888" y="439870"/>
                        <a:pt x="56922" y="492257"/>
                        <a:pt x="13741" y="4505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pptxb34_飛び出す幼児のイラスト</dc:title>
  <dc:subject>pptxb34_飛び出す幼児のイラスト</dc:subject>
  <dc:creator>でじけろお</dc:creator>
  <cp:revision>1</cp:revision>
  <dcterms:created xsi:type="dcterms:W3CDTF">2018-05-20T00:31:01Z</dcterms:created>
  <dcterms:modified xsi:type="dcterms:W3CDTF">2019-09-08T16:04:56Z</dcterms:modified>
  <cp:version>1</cp:version>
</cp:coreProperties>
</file>