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9" r:id="rId2"/>
    <p:sldId id="30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96" d="100"/>
          <a:sy n="96" d="100"/>
        </p:scale>
        <p:origin x="9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7642D91F-5EB6-476E-ABA1-053CE95C0237}"/>
              </a:ext>
            </a:extLst>
          </p:cNvPr>
          <p:cNvSpPr/>
          <p:nvPr/>
        </p:nvSpPr>
        <p:spPr>
          <a:xfrm>
            <a:off x="841283" y="847524"/>
            <a:ext cx="2372501" cy="2672916"/>
          </a:xfrm>
          <a:custGeom>
            <a:avLst/>
            <a:gdLst>
              <a:gd name="connsiteX0" fmla="*/ 1313917 w 2785394"/>
              <a:gd name="connsiteY0" fmla="*/ 0 h 3138092"/>
              <a:gd name="connsiteX1" fmla="*/ 1471476 w 2785394"/>
              <a:gd name="connsiteY1" fmla="*/ 0 h 3138092"/>
              <a:gd name="connsiteX2" fmla="*/ 1497440 w 2785394"/>
              <a:gd name="connsiteY2" fmla="*/ 18189 h 3138092"/>
              <a:gd name="connsiteX3" fmla="*/ 1497440 w 2785394"/>
              <a:gd name="connsiteY3" fmla="*/ 27158 h 3138092"/>
              <a:gd name="connsiteX4" fmla="*/ 1489836 w 2785394"/>
              <a:gd name="connsiteY4" fmla="*/ 40020 h 3138092"/>
              <a:gd name="connsiteX5" fmla="*/ 1476025 w 2785394"/>
              <a:gd name="connsiteY5" fmla="*/ 44027 h 3138092"/>
              <a:gd name="connsiteX6" fmla="*/ 1467759 w 2785394"/>
              <a:gd name="connsiteY6" fmla="*/ 79186 h 3138092"/>
              <a:gd name="connsiteX7" fmla="*/ 1442490 w 2785394"/>
              <a:gd name="connsiteY7" fmla="*/ 369501 h 3138092"/>
              <a:gd name="connsiteX8" fmla="*/ 1445441 w 2785394"/>
              <a:gd name="connsiteY8" fmla="*/ 472231 h 3138092"/>
              <a:gd name="connsiteX9" fmla="*/ 1531549 w 2785394"/>
              <a:gd name="connsiteY9" fmla="*/ 476991 h 3138092"/>
              <a:gd name="connsiteX10" fmla="*/ 1656436 w 2785394"/>
              <a:gd name="connsiteY10" fmla="*/ 498251 h 3138092"/>
              <a:gd name="connsiteX11" fmla="*/ 1688032 w 2785394"/>
              <a:gd name="connsiteY11" fmla="*/ 488989 h 3138092"/>
              <a:gd name="connsiteX12" fmla="*/ 2077670 w 2785394"/>
              <a:gd name="connsiteY12" fmla="*/ 496722 h 3138092"/>
              <a:gd name="connsiteX13" fmla="*/ 2725963 w 2785394"/>
              <a:gd name="connsiteY13" fmla="*/ 2064120 h 3138092"/>
              <a:gd name="connsiteX14" fmla="*/ 1588777 w 2785394"/>
              <a:gd name="connsiteY14" fmla="*/ 3124786 h 3138092"/>
              <a:gd name="connsiteX15" fmla="*/ 1565758 w 2785394"/>
              <a:gd name="connsiteY15" fmla="*/ 3123282 h 3138092"/>
              <a:gd name="connsiteX16" fmla="*/ 1498200 w 2785394"/>
              <a:gd name="connsiteY16" fmla="*/ 3136447 h 3138092"/>
              <a:gd name="connsiteX17" fmla="*/ 1287194 w 2785394"/>
              <a:gd name="connsiteY17" fmla="*/ 3136447 h 3138092"/>
              <a:gd name="connsiteX18" fmla="*/ 1219632 w 2785394"/>
              <a:gd name="connsiteY18" fmla="*/ 3123281 h 3138092"/>
              <a:gd name="connsiteX19" fmla="*/ 1196617 w 2785394"/>
              <a:gd name="connsiteY19" fmla="*/ 3124785 h 3138092"/>
              <a:gd name="connsiteX20" fmla="*/ 59431 w 2785394"/>
              <a:gd name="connsiteY20" fmla="*/ 2064119 h 3138092"/>
              <a:gd name="connsiteX21" fmla="*/ 707724 w 2785394"/>
              <a:gd name="connsiteY21" fmla="*/ 496721 h 3138092"/>
              <a:gd name="connsiteX22" fmla="*/ 915675 w 2785394"/>
              <a:gd name="connsiteY22" fmla="*/ 469315 h 3138092"/>
              <a:gd name="connsiteX23" fmla="*/ 1071570 w 2785394"/>
              <a:gd name="connsiteY23" fmla="*/ 483797 h 3138092"/>
              <a:gd name="connsiteX24" fmla="*/ 1125652 w 2785394"/>
              <a:gd name="connsiteY24" fmla="*/ 498813 h 3138092"/>
              <a:gd name="connsiteX25" fmla="*/ 1253845 w 2785394"/>
              <a:gd name="connsiteY25" fmla="*/ 476991 h 3138092"/>
              <a:gd name="connsiteX26" fmla="*/ 1339953 w 2785394"/>
              <a:gd name="connsiteY26" fmla="*/ 472231 h 3138092"/>
              <a:gd name="connsiteX27" fmla="*/ 1342612 w 2785394"/>
              <a:gd name="connsiteY27" fmla="*/ 379685 h 3138092"/>
              <a:gd name="connsiteX28" fmla="*/ 1326394 w 2785394"/>
              <a:gd name="connsiteY28" fmla="*/ 387389 h 3138092"/>
              <a:gd name="connsiteX29" fmla="*/ 759626 w 2785394"/>
              <a:gd name="connsiteY29" fmla="*/ 335448 h 3138092"/>
              <a:gd name="connsiteX30" fmla="*/ 220780 w 2785394"/>
              <a:gd name="connsiteY30" fmla="*/ 65085 h 3138092"/>
              <a:gd name="connsiteX31" fmla="*/ 220109 w 2785394"/>
              <a:gd name="connsiteY31" fmla="*/ 59404 h 3138092"/>
              <a:gd name="connsiteX32" fmla="*/ 223530 w 2785394"/>
              <a:gd name="connsiteY32" fmla="*/ 54820 h 3138092"/>
              <a:gd name="connsiteX33" fmla="*/ 825366 w 2785394"/>
              <a:gd name="connsiteY33" fmla="*/ 90103 h 3138092"/>
              <a:gd name="connsiteX34" fmla="*/ 1304262 w 2785394"/>
              <a:gd name="connsiteY34" fmla="*/ 294386 h 3138092"/>
              <a:gd name="connsiteX35" fmla="*/ 1341096 w 2785394"/>
              <a:gd name="connsiteY35" fmla="*/ 327535 h 3138092"/>
              <a:gd name="connsiteX36" fmla="*/ 1336252 w 2785394"/>
              <a:gd name="connsiteY36" fmla="*/ 215093 h 3138092"/>
              <a:gd name="connsiteX37" fmla="*/ 1317635 w 2785394"/>
              <a:gd name="connsiteY37" fmla="*/ 79186 h 3138092"/>
              <a:gd name="connsiteX38" fmla="*/ 1309369 w 2785394"/>
              <a:gd name="connsiteY38" fmla="*/ 44027 h 3138092"/>
              <a:gd name="connsiteX39" fmla="*/ 1295558 w 2785394"/>
              <a:gd name="connsiteY39" fmla="*/ 40020 h 3138092"/>
              <a:gd name="connsiteX40" fmla="*/ 1287953 w 2785394"/>
              <a:gd name="connsiteY40" fmla="*/ 27158 h 3138092"/>
              <a:gd name="connsiteX41" fmla="*/ 1287953 w 2785394"/>
              <a:gd name="connsiteY41" fmla="*/ 18189 h 3138092"/>
              <a:gd name="connsiteX42" fmla="*/ 1313917 w 2785394"/>
              <a:gd name="connsiteY42" fmla="*/ 0 h 3138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785394" h="3138092">
                <a:moveTo>
                  <a:pt x="1313917" y="0"/>
                </a:moveTo>
                <a:lnTo>
                  <a:pt x="1471476" y="0"/>
                </a:lnTo>
                <a:cubicBezTo>
                  <a:pt x="1485816" y="0"/>
                  <a:pt x="1497440" y="8143"/>
                  <a:pt x="1497440" y="18189"/>
                </a:cubicBezTo>
                <a:lnTo>
                  <a:pt x="1497440" y="27158"/>
                </a:lnTo>
                <a:cubicBezTo>
                  <a:pt x="1497440" y="32181"/>
                  <a:pt x="1494534" y="36728"/>
                  <a:pt x="1489836" y="40020"/>
                </a:cubicBezTo>
                <a:lnTo>
                  <a:pt x="1476025" y="44027"/>
                </a:lnTo>
                <a:lnTo>
                  <a:pt x="1467759" y="79186"/>
                </a:lnTo>
                <a:cubicBezTo>
                  <a:pt x="1451806" y="162058"/>
                  <a:pt x="1442490" y="261962"/>
                  <a:pt x="1442490" y="369501"/>
                </a:cubicBezTo>
                <a:lnTo>
                  <a:pt x="1445441" y="472231"/>
                </a:lnTo>
                <a:lnTo>
                  <a:pt x="1531549" y="476991"/>
                </a:lnTo>
                <a:lnTo>
                  <a:pt x="1656436" y="498251"/>
                </a:lnTo>
                <a:lnTo>
                  <a:pt x="1688032" y="488989"/>
                </a:lnTo>
                <a:cubicBezTo>
                  <a:pt x="1816794" y="461096"/>
                  <a:pt x="1948654" y="462151"/>
                  <a:pt x="2077670" y="496722"/>
                </a:cubicBezTo>
                <a:cubicBezTo>
                  <a:pt x="2628141" y="644220"/>
                  <a:pt x="2918391" y="1345968"/>
                  <a:pt x="2725963" y="2064120"/>
                </a:cubicBezTo>
                <a:cubicBezTo>
                  <a:pt x="2557588" y="2692503"/>
                  <a:pt x="2075453" y="3125234"/>
                  <a:pt x="1588777" y="3124786"/>
                </a:cubicBezTo>
                <a:lnTo>
                  <a:pt x="1565758" y="3123282"/>
                </a:lnTo>
                <a:lnTo>
                  <a:pt x="1498200" y="3136447"/>
                </a:lnTo>
                <a:cubicBezTo>
                  <a:pt x="1451773" y="3138641"/>
                  <a:pt x="1333622" y="3138641"/>
                  <a:pt x="1287194" y="3136447"/>
                </a:cubicBezTo>
                <a:lnTo>
                  <a:pt x="1219632" y="3123281"/>
                </a:lnTo>
                <a:lnTo>
                  <a:pt x="1196617" y="3124785"/>
                </a:lnTo>
                <a:cubicBezTo>
                  <a:pt x="709942" y="3125233"/>
                  <a:pt x="227806" y="2692502"/>
                  <a:pt x="59431" y="2064119"/>
                </a:cubicBezTo>
                <a:cubicBezTo>
                  <a:pt x="-132997" y="1345967"/>
                  <a:pt x="157253" y="644219"/>
                  <a:pt x="707724" y="496721"/>
                </a:cubicBezTo>
                <a:cubicBezTo>
                  <a:pt x="776533" y="478283"/>
                  <a:pt x="846150" y="469379"/>
                  <a:pt x="915675" y="469315"/>
                </a:cubicBezTo>
                <a:cubicBezTo>
                  <a:pt x="967819" y="469267"/>
                  <a:pt x="1019911" y="474192"/>
                  <a:pt x="1071570" y="483797"/>
                </a:cubicBezTo>
                <a:lnTo>
                  <a:pt x="1125652" y="498813"/>
                </a:lnTo>
                <a:lnTo>
                  <a:pt x="1253845" y="476991"/>
                </a:lnTo>
                <a:lnTo>
                  <a:pt x="1339953" y="472231"/>
                </a:lnTo>
                <a:lnTo>
                  <a:pt x="1342612" y="379685"/>
                </a:lnTo>
                <a:lnTo>
                  <a:pt x="1326394" y="387389"/>
                </a:lnTo>
                <a:cubicBezTo>
                  <a:pt x="1226625" y="419173"/>
                  <a:pt x="1005793" y="401408"/>
                  <a:pt x="759626" y="335448"/>
                </a:cubicBezTo>
                <a:cubicBezTo>
                  <a:pt x="478294" y="260065"/>
                  <a:pt x="257091" y="146711"/>
                  <a:pt x="220780" y="65085"/>
                </a:cubicBezTo>
                <a:lnTo>
                  <a:pt x="220109" y="59404"/>
                </a:lnTo>
                <a:lnTo>
                  <a:pt x="223530" y="54820"/>
                </a:lnTo>
                <a:cubicBezTo>
                  <a:pt x="295789" y="2286"/>
                  <a:pt x="544034" y="14720"/>
                  <a:pt x="825366" y="90103"/>
                </a:cubicBezTo>
                <a:cubicBezTo>
                  <a:pt x="1036366" y="146640"/>
                  <a:pt x="1213542" y="224536"/>
                  <a:pt x="1304262" y="294386"/>
                </a:cubicBezTo>
                <a:lnTo>
                  <a:pt x="1341096" y="327535"/>
                </a:lnTo>
                <a:lnTo>
                  <a:pt x="1336252" y="215093"/>
                </a:lnTo>
                <a:cubicBezTo>
                  <a:pt x="1331929" y="166316"/>
                  <a:pt x="1325612" y="120622"/>
                  <a:pt x="1317635" y="79186"/>
                </a:cubicBezTo>
                <a:lnTo>
                  <a:pt x="1309369" y="44027"/>
                </a:lnTo>
                <a:lnTo>
                  <a:pt x="1295558" y="40020"/>
                </a:lnTo>
                <a:cubicBezTo>
                  <a:pt x="1290859" y="36728"/>
                  <a:pt x="1287953" y="32181"/>
                  <a:pt x="1287953" y="27158"/>
                </a:cubicBezTo>
                <a:lnTo>
                  <a:pt x="1287953" y="18189"/>
                </a:lnTo>
                <a:cubicBezTo>
                  <a:pt x="1287953" y="8143"/>
                  <a:pt x="1299577" y="0"/>
                  <a:pt x="1313917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97418F26-716B-40D9-BEF7-B4B672573B00}"/>
              </a:ext>
            </a:extLst>
          </p:cNvPr>
          <p:cNvSpPr/>
          <p:nvPr/>
        </p:nvSpPr>
        <p:spPr>
          <a:xfrm>
            <a:off x="3723881" y="847525"/>
            <a:ext cx="2451487" cy="2703396"/>
          </a:xfrm>
          <a:custGeom>
            <a:avLst/>
            <a:gdLst>
              <a:gd name="connsiteX0" fmla="*/ 1401798 w 2961156"/>
              <a:gd name="connsiteY0" fmla="*/ 0 h 3278510"/>
              <a:gd name="connsiteX1" fmla="*/ 1559358 w 2961156"/>
              <a:gd name="connsiteY1" fmla="*/ 0 h 3278510"/>
              <a:gd name="connsiteX2" fmla="*/ 1585321 w 2961156"/>
              <a:gd name="connsiteY2" fmla="*/ 18189 h 3278510"/>
              <a:gd name="connsiteX3" fmla="*/ 1585321 w 2961156"/>
              <a:gd name="connsiteY3" fmla="*/ 27158 h 3278510"/>
              <a:gd name="connsiteX4" fmla="*/ 1577717 w 2961156"/>
              <a:gd name="connsiteY4" fmla="*/ 40019 h 3278510"/>
              <a:gd name="connsiteX5" fmla="*/ 1563906 w 2961156"/>
              <a:gd name="connsiteY5" fmla="*/ 44027 h 3278510"/>
              <a:gd name="connsiteX6" fmla="*/ 1555640 w 2961156"/>
              <a:gd name="connsiteY6" fmla="*/ 79186 h 3278510"/>
              <a:gd name="connsiteX7" fmla="*/ 1530372 w 2961156"/>
              <a:gd name="connsiteY7" fmla="*/ 369501 h 3278510"/>
              <a:gd name="connsiteX8" fmla="*/ 1533378 w 2961156"/>
              <a:gd name="connsiteY8" fmla="*/ 474147 h 3278510"/>
              <a:gd name="connsiteX9" fmla="*/ 1534538 w 2961156"/>
              <a:gd name="connsiteY9" fmla="*/ 487265 h 3278510"/>
              <a:gd name="connsiteX10" fmla="*/ 1709440 w 2961156"/>
              <a:gd name="connsiteY10" fmla="*/ 477685 h 3278510"/>
              <a:gd name="connsiteX11" fmla="*/ 1910880 w 2961156"/>
              <a:gd name="connsiteY11" fmla="*/ 442603 h 3278510"/>
              <a:gd name="connsiteX12" fmla="*/ 1941497 w 2961156"/>
              <a:gd name="connsiteY12" fmla="*/ 433451 h 3278510"/>
              <a:gd name="connsiteX13" fmla="*/ 1976369 w 2961156"/>
              <a:gd name="connsiteY13" fmla="*/ 432851 h 3278510"/>
              <a:gd name="connsiteX14" fmla="*/ 2151615 w 2961156"/>
              <a:gd name="connsiteY14" fmla="*/ 462577 h 3278510"/>
              <a:gd name="connsiteX15" fmla="*/ 2900212 w 2961156"/>
              <a:gd name="connsiteY15" fmla="*/ 2158590 h 3278510"/>
              <a:gd name="connsiteX16" fmla="*/ 1848615 w 2961156"/>
              <a:gd name="connsiteY16" fmla="*/ 3265142 h 3278510"/>
              <a:gd name="connsiteX17" fmla="*/ 1758408 w 2961156"/>
              <a:gd name="connsiteY17" fmla="*/ 3278510 h 3278510"/>
              <a:gd name="connsiteX18" fmla="*/ 1490103 w 2961156"/>
              <a:gd name="connsiteY18" fmla="*/ 3219272 h 3278510"/>
              <a:gd name="connsiteX19" fmla="*/ 1202750 w 2961156"/>
              <a:gd name="connsiteY19" fmla="*/ 3278510 h 3278510"/>
              <a:gd name="connsiteX20" fmla="*/ 1112541 w 2961156"/>
              <a:gd name="connsiteY20" fmla="*/ 3265141 h 3278510"/>
              <a:gd name="connsiteX21" fmla="*/ 60943 w 2961156"/>
              <a:gd name="connsiteY21" fmla="*/ 2158589 h 3278510"/>
              <a:gd name="connsiteX22" fmla="*/ 809541 w 2961156"/>
              <a:gd name="connsiteY22" fmla="*/ 462576 h 3278510"/>
              <a:gd name="connsiteX23" fmla="*/ 984788 w 2961156"/>
              <a:gd name="connsiteY23" fmla="*/ 432850 h 3278510"/>
              <a:gd name="connsiteX24" fmla="*/ 1019656 w 2961156"/>
              <a:gd name="connsiteY24" fmla="*/ 433450 h 3278510"/>
              <a:gd name="connsiteX25" fmla="*/ 1050277 w 2961156"/>
              <a:gd name="connsiteY25" fmla="*/ 442603 h 3278510"/>
              <a:gd name="connsiteX26" fmla="*/ 1251717 w 2961156"/>
              <a:gd name="connsiteY26" fmla="*/ 477685 h 3278510"/>
              <a:gd name="connsiteX27" fmla="*/ 1426619 w 2961156"/>
              <a:gd name="connsiteY27" fmla="*/ 487265 h 3278510"/>
              <a:gd name="connsiteX28" fmla="*/ 1427779 w 2961156"/>
              <a:gd name="connsiteY28" fmla="*/ 474147 h 3278510"/>
              <a:gd name="connsiteX29" fmla="*/ 1430785 w 2961156"/>
              <a:gd name="connsiteY29" fmla="*/ 369501 h 3278510"/>
              <a:gd name="connsiteX30" fmla="*/ 1405517 w 2961156"/>
              <a:gd name="connsiteY30" fmla="*/ 79186 h 3278510"/>
              <a:gd name="connsiteX31" fmla="*/ 1397250 w 2961156"/>
              <a:gd name="connsiteY31" fmla="*/ 44027 h 3278510"/>
              <a:gd name="connsiteX32" fmla="*/ 1383439 w 2961156"/>
              <a:gd name="connsiteY32" fmla="*/ 40019 h 3278510"/>
              <a:gd name="connsiteX33" fmla="*/ 1375834 w 2961156"/>
              <a:gd name="connsiteY33" fmla="*/ 27158 h 3278510"/>
              <a:gd name="connsiteX34" fmla="*/ 1375834 w 2961156"/>
              <a:gd name="connsiteY34" fmla="*/ 18189 h 3278510"/>
              <a:gd name="connsiteX35" fmla="*/ 1401798 w 2961156"/>
              <a:gd name="connsiteY35" fmla="*/ 0 h 3278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961156" h="3278510">
                <a:moveTo>
                  <a:pt x="1401798" y="0"/>
                </a:moveTo>
                <a:lnTo>
                  <a:pt x="1559358" y="0"/>
                </a:lnTo>
                <a:cubicBezTo>
                  <a:pt x="1573697" y="0"/>
                  <a:pt x="1585321" y="8143"/>
                  <a:pt x="1585321" y="18189"/>
                </a:cubicBezTo>
                <a:lnTo>
                  <a:pt x="1585321" y="27158"/>
                </a:lnTo>
                <a:cubicBezTo>
                  <a:pt x="1585321" y="32181"/>
                  <a:pt x="1582415" y="36728"/>
                  <a:pt x="1577717" y="40019"/>
                </a:cubicBezTo>
                <a:lnTo>
                  <a:pt x="1563906" y="44027"/>
                </a:lnTo>
                <a:lnTo>
                  <a:pt x="1555640" y="79186"/>
                </a:lnTo>
                <a:cubicBezTo>
                  <a:pt x="1539687" y="162058"/>
                  <a:pt x="1530372" y="261962"/>
                  <a:pt x="1530372" y="369501"/>
                </a:cubicBezTo>
                <a:cubicBezTo>
                  <a:pt x="1530372" y="405347"/>
                  <a:pt x="1531407" y="440345"/>
                  <a:pt x="1533378" y="474147"/>
                </a:cubicBezTo>
                <a:lnTo>
                  <a:pt x="1534538" y="487265"/>
                </a:lnTo>
                <a:lnTo>
                  <a:pt x="1709440" y="477685"/>
                </a:lnTo>
                <a:cubicBezTo>
                  <a:pt x="1781737" y="469539"/>
                  <a:pt x="1849464" y="457635"/>
                  <a:pt x="1910880" y="442603"/>
                </a:cubicBezTo>
                <a:lnTo>
                  <a:pt x="1941497" y="433451"/>
                </a:lnTo>
                <a:lnTo>
                  <a:pt x="1976369" y="432851"/>
                </a:lnTo>
                <a:cubicBezTo>
                  <a:pt x="2034942" y="437200"/>
                  <a:pt x="2093498" y="447005"/>
                  <a:pt x="2151615" y="462577"/>
                </a:cubicBezTo>
                <a:cubicBezTo>
                  <a:pt x="2771529" y="628683"/>
                  <a:pt x="3106687" y="1388014"/>
                  <a:pt x="2900212" y="2158590"/>
                </a:cubicBezTo>
                <a:cubicBezTo>
                  <a:pt x="2742937" y="2745552"/>
                  <a:pt x="2316762" y="3169732"/>
                  <a:pt x="1848615" y="3265142"/>
                </a:cubicBezTo>
                <a:lnTo>
                  <a:pt x="1758408" y="3278510"/>
                </a:lnTo>
                <a:cubicBezTo>
                  <a:pt x="1624523" y="3277814"/>
                  <a:pt x="1636688" y="3219968"/>
                  <a:pt x="1490103" y="3219272"/>
                </a:cubicBezTo>
                <a:cubicBezTo>
                  <a:pt x="1343518" y="3218576"/>
                  <a:pt x="1346639" y="3277215"/>
                  <a:pt x="1202750" y="3278510"/>
                </a:cubicBezTo>
                <a:lnTo>
                  <a:pt x="1112541" y="3265141"/>
                </a:lnTo>
                <a:cubicBezTo>
                  <a:pt x="644394" y="3169731"/>
                  <a:pt x="218219" y="2745551"/>
                  <a:pt x="60943" y="2158589"/>
                </a:cubicBezTo>
                <a:cubicBezTo>
                  <a:pt x="-145532" y="1388013"/>
                  <a:pt x="189627" y="628682"/>
                  <a:pt x="809541" y="462576"/>
                </a:cubicBezTo>
                <a:cubicBezTo>
                  <a:pt x="867658" y="447004"/>
                  <a:pt x="926215" y="437199"/>
                  <a:pt x="984788" y="432850"/>
                </a:cubicBezTo>
                <a:lnTo>
                  <a:pt x="1019656" y="433450"/>
                </a:lnTo>
                <a:lnTo>
                  <a:pt x="1050277" y="442603"/>
                </a:lnTo>
                <a:cubicBezTo>
                  <a:pt x="1111693" y="457635"/>
                  <a:pt x="1179420" y="469539"/>
                  <a:pt x="1251717" y="477685"/>
                </a:cubicBezTo>
                <a:lnTo>
                  <a:pt x="1426619" y="487265"/>
                </a:lnTo>
                <a:lnTo>
                  <a:pt x="1427779" y="474147"/>
                </a:lnTo>
                <a:cubicBezTo>
                  <a:pt x="1429750" y="440345"/>
                  <a:pt x="1430785" y="405347"/>
                  <a:pt x="1430785" y="369501"/>
                </a:cubicBezTo>
                <a:cubicBezTo>
                  <a:pt x="1430785" y="261962"/>
                  <a:pt x="1421470" y="162058"/>
                  <a:pt x="1405517" y="79186"/>
                </a:cubicBezTo>
                <a:lnTo>
                  <a:pt x="1397250" y="44027"/>
                </a:lnTo>
                <a:lnTo>
                  <a:pt x="1383439" y="40019"/>
                </a:lnTo>
                <a:cubicBezTo>
                  <a:pt x="1378741" y="36728"/>
                  <a:pt x="1375834" y="32181"/>
                  <a:pt x="1375834" y="27158"/>
                </a:cubicBezTo>
                <a:lnTo>
                  <a:pt x="1375834" y="18189"/>
                </a:lnTo>
                <a:cubicBezTo>
                  <a:pt x="1375834" y="8143"/>
                  <a:pt x="1387458" y="0"/>
                  <a:pt x="1401798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4" name="フリーフォーム: 図形 63">
            <a:extLst>
              <a:ext uri="{FF2B5EF4-FFF2-40B4-BE49-F238E27FC236}">
                <a16:creationId xmlns:a16="http://schemas.microsoft.com/office/drawing/2014/main" id="{83100028-4733-44C9-A30A-B5198E5CB870}"/>
              </a:ext>
            </a:extLst>
          </p:cNvPr>
          <p:cNvSpPr/>
          <p:nvPr/>
        </p:nvSpPr>
        <p:spPr>
          <a:xfrm rot="5400000">
            <a:off x="6545006" y="1000729"/>
            <a:ext cx="2666921" cy="2372501"/>
          </a:xfrm>
          <a:custGeom>
            <a:avLst/>
            <a:gdLst>
              <a:gd name="connsiteX0" fmla="*/ 611 w 2666921"/>
              <a:gd name="connsiteY0" fmla="*/ 800410 h 2372501"/>
              <a:gd name="connsiteX1" fmla="*/ 1938 w 2666921"/>
              <a:gd name="connsiteY1" fmla="*/ 779406 h 2372501"/>
              <a:gd name="connsiteX2" fmla="*/ 47088 w 2666921"/>
              <a:gd name="connsiteY2" fmla="*/ 749839 h 2372501"/>
              <a:gd name="connsiteX3" fmla="*/ 368637 w 2666921"/>
              <a:gd name="connsiteY3" fmla="*/ 1045184 h 2372501"/>
              <a:gd name="connsiteX4" fmla="*/ 595445 w 2666921"/>
              <a:gd name="connsiteY4" fmla="*/ 1158445 h 2372501"/>
              <a:gd name="connsiteX5" fmla="*/ 692060 w 2666921"/>
              <a:gd name="connsiteY5" fmla="*/ 1173199 h 2372501"/>
              <a:gd name="connsiteX6" fmla="*/ 682327 w 2666921"/>
              <a:gd name="connsiteY6" fmla="*/ 1053987 h 2372501"/>
              <a:gd name="connsiteX7" fmla="*/ 646283 w 2666921"/>
              <a:gd name="connsiteY7" fmla="*/ 918795 h 2372501"/>
              <a:gd name="connsiteX8" fmla="*/ 614511 w 2666921"/>
              <a:gd name="connsiteY8" fmla="*/ 846066 h 2372501"/>
              <a:gd name="connsiteX9" fmla="*/ 605308 w 2666921"/>
              <a:gd name="connsiteY9" fmla="*/ 828300 h 2372501"/>
              <a:gd name="connsiteX10" fmla="*/ 553995 w 2666921"/>
              <a:gd name="connsiteY10" fmla="*/ 613105 h 2372501"/>
              <a:gd name="connsiteX11" fmla="*/ 571679 w 2666921"/>
              <a:gd name="connsiteY11" fmla="*/ 469599 h 2372501"/>
              <a:gd name="connsiteX12" fmla="*/ 1802823 w 2666921"/>
              <a:gd name="connsiteY12" fmla="*/ 49846 h 2372501"/>
              <a:gd name="connsiteX13" fmla="*/ 2649055 w 2666921"/>
              <a:gd name="connsiteY13" fmla="*/ 1000685 h 2372501"/>
              <a:gd name="connsiteX14" fmla="*/ 2639847 w 2666921"/>
              <a:gd name="connsiteY14" fmla="*/ 1025949 h 2372501"/>
              <a:gd name="connsiteX15" fmla="*/ 2620034 w 2666921"/>
              <a:gd name="connsiteY15" fmla="*/ 1093646 h 2372501"/>
              <a:gd name="connsiteX16" fmla="*/ 2646001 w 2666921"/>
              <a:gd name="connsiteY16" fmla="*/ 1362856 h 2372501"/>
              <a:gd name="connsiteX17" fmla="*/ 2646001 w 2666921"/>
              <a:gd name="connsiteY17" fmla="*/ 1362856 h 2372501"/>
              <a:gd name="connsiteX18" fmla="*/ 2645781 w 2666921"/>
              <a:gd name="connsiteY18" fmla="*/ 1362835 h 2372501"/>
              <a:gd name="connsiteX19" fmla="*/ 2649055 w 2666921"/>
              <a:gd name="connsiteY19" fmla="*/ 1371817 h 2372501"/>
              <a:gd name="connsiteX20" fmla="*/ 1802823 w 2666921"/>
              <a:gd name="connsiteY20" fmla="*/ 2322655 h 2372501"/>
              <a:gd name="connsiteX21" fmla="*/ 571679 w 2666921"/>
              <a:gd name="connsiteY21" fmla="*/ 1902903 h 2372501"/>
              <a:gd name="connsiteX22" fmla="*/ 553995 w 2666921"/>
              <a:gd name="connsiteY22" fmla="*/ 1759397 h 2372501"/>
              <a:gd name="connsiteX23" fmla="*/ 605307 w 2666921"/>
              <a:gd name="connsiteY23" fmla="*/ 1544201 h 2372501"/>
              <a:gd name="connsiteX24" fmla="*/ 621540 w 2666921"/>
              <a:gd name="connsiteY24" fmla="*/ 1512865 h 2372501"/>
              <a:gd name="connsiteX25" fmla="*/ 642250 w 2666921"/>
              <a:gd name="connsiteY25" fmla="*/ 1466417 h 2372501"/>
              <a:gd name="connsiteX26" fmla="*/ 680311 w 2666921"/>
              <a:gd name="connsiteY26" fmla="*/ 1331703 h 2372501"/>
              <a:gd name="connsiteX27" fmla="*/ 688272 w 2666921"/>
              <a:gd name="connsiteY27" fmla="*/ 1249003 h 2372501"/>
              <a:gd name="connsiteX28" fmla="*/ 634991 w 2666921"/>
              <a:gd name="connsiteY28" fmla="*/ 1249030 h 2372501"/>
              <a:gd name="connsiteX29" fmla="*/ 393084 w 2666921"/>
              <a:gd name="connsiteY29" fmla="*/ 1187858 h 2372501"/>
              <a:gd name="connsiteX30" fmla="*/ 353458 w 2666921"/>
              <a:gd name="connsiteY30" fmla="*/ 1163020 h 2372501"/>
              <a:gd name="connsiteX31" fmla="*/ 356355 w 2666921"/>
              <a:gd name="connsiteY31" fmla="*/ 1171266 h 2372501"/>
              <a:gd name="connsiteX32" fmla="*/ 332759 w 2666921"/>
              <a:gd name="connsiteY32" fmla="*/ 1701465 h 2372501"/>
              <a:gd name="connsiteX33" fmla="*/ 88094 w 2666921"/>
              <a:gd name="connsiteY33" fmla="*/ 2172428 h 2372501"/>
              <a:gd name="connsiteX34" fmla="*/ 62526 w 2666921"/>
              <a:gd name="connsiteY34" fmla="*/ 2194376 h 2372501"/>
              <a:gd name="connsiteX35" fmla="*/ 51357 w 2666921"/>
              <a:gd name="connsiteY35" fmla="*/ 2162584 h 2372501"/>
              <a:gd name="connsiteX36" fmla="*/ 74953 w 2666921"/>
              <a:gd name="connsiteY36" fmla="*/ 1632386 h 2372501"/>
              <a:gd name="connsiteX37" fmla="*/ 319618 w 2666921"/>
              <a:gd name="connsiteY37" fmla="*/ 1161422 h 2372501"/>
              <a:gd name="connsiteX38" fmla="*/ 332824 w 2666921"/>
              <a:gd name="connsiteY38" fmla="*/ 1150086 h 2372501"/>
              <a:gd name="connsiteX39" fmla="*/ 314649 w 2666921"/>
              <a:gd name="connsiteY39" fmla="*/ 1138694 h 2372501"/>
              <a:gd name="connsiteX40" fmla="*/ 611 w 2666921"/>
              <a:gd name="connsiteY40" fmla="*/ 800410 h 2372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666921" h="2372501">
                <a:moveTo>
                  <a:pt x="611" y="800410"/>
                </a:moveTo>
                <a:cubicBezTo>
                  <a:pt x="-539" y="792426"/>
                  <a:pt x="-49" y="785447"/>
                  <a:pt x="1938" y="779406"/>
                </a:cubicBezTo>
                <a:cubicBezTo>
                  <a:pt x="7238" y="763299"/>
                  <a:pt x="23188" y="753864"/>
                  <a:pt x="47088" y="749839"/>
                </a:cubicBezTo>
                <a:cubicBezTo>
                  <a:pt x="142691" y="733737"/>
                  <a:pt x="112175" y="774915"/>
                  <a:pt x="368637" y="1045184"/>
                </a:cubicBezTo>
                <a:cubicBezTo>
                  <a:pt x="454055" y="1109293"/>
                  <a:pt x="527839" y="1141846"/>
                  <a:pt x="595445" y="1158445"/>
                </a:cubicBezTo>
                <a:lnTo>
                  <a:pt x="692060" y="1173199"/>
                </a:lnTo>
                <a:lnTo>
                  <a:pt x="682327" y="1053987"/>
                </a:lnTo>
                <a:cubicBezTo>
                  <a:pt x="674430" y="1008082"/>
                  <a:pt x="662415" y="962801"/>
                  <a:pt x="646283" y="918795"/>
                </a:cubicBezTo>
                <a:lnTo>
                  <a:pt x="614511" y="846066"/>
                </a:lnTo>
                <a:lnTo>
                  <a:pt x="605308" y="828300"/>
                </a:lnTo>
                <a:cubicBezTo>
                  <a:pt x="573699" y="757776"/>
                  <a:pt x="555957" y="685327"/>
                  <a:pt x="553995" y="613105"/>
                </a:cubicBezTo>
                <a:cubicBezTo>
                  <a:pt x="552687" y="564956"/>
                  <a:pt x="558393" y="516908"/>
                  <a:pt x="571679" y="469599"/>
                </a:cubicBezTo>
                <a:cubicBezTo>
                  <a:pt x="677970" y="91121"/>
                  <a:pt x="1229172" y="-96810"/>
                  <a:pt x="1802823" y="49846"/>
                </a:cubicBezTo>
                <a:cubicBezTo>
                  <a:pt x="2376474" y="196502"/>
                  <a:pt x="2755345" y="622207"/>
                  <a:pt x="2649055" y="1000685"/>
                </a:cubicBezTo>
                <a:lnTo>
                  <a:pt x="2639847" y="1025949"/>
                </a:lnTo>
                <a:lnTo>
                  <a:pt x="2620034" y="1093646"/>
                </a:lnTo>
                <a:cubicBezTo>
                  <a:pt x="2602722" y="1183383"/>
                  <a:pt x="2611378" y="1275388"/>
                  <a:pt x="2646001" y="1362856"/>
                </a:cubicBezTo>
                <a:lnTo>
                  <a:pt x="2646001" y="1362856"/>
                </a:lnTo>
                <a:lnTo>
                  <a:pt x="2645781" y="1362835"/>
                </a:lnTo>
                <a:lnTo>
                  <a:pt x="2649055" y="1371817"/>
                </a:lnTo>
                <a:cubicBezTo>
                  <a:pt x="2755345" y="1750295"/>
                  <a:pt x="2376474" y="2176000"/>
                  <a:pt x="1802823" y="2322655"/>
                </a:cubicBezTo>
                <a:cubicBezTo>
                  <a:pt x="1229172" y="2469311"/>
                  <a:pt x="677970" y="2281381"/>
                  <a:pt x="571679" y="1902903"/>
                </a:cubicBezTo>
                <a:cubicBezTo>
                  <a:pt x="558393" y="1855593"/>
                  <a:pt x="552687" y="1807545"/>
                  <a:pt x="553995" y="1759397"/>
                </a:cubicBezTo>
                <a:cubicBezTo>
                  <a:pt x="555957" y="1687175"/>
                  <a:pt x="573699" y="1614726"/>
                  <a:pt x="605307" y="1544201"/>
                </a:cubicBezTo>
                <a:lnTo>
                  <a:pt x="621540" y="1512865"/>
                </a:lnTo>
                <a:lnTo>
                  <a:pt x="642250" y="1466417"/>
                </a:lnTo>
                <a:cubicBezTo>
                  <a:pt x="659054" y="1422623"/>
                  <a:pt x="671741" y="1377502"/>
                  <a:pt x="680311" y="1331703"/>
                </a:cubicBezTo>
                <a:lnTo>
                  <a:pt x="688272" y="1249003"/>
                </a:lnTo>
                <a:lnTo>
                  <a:pt x="634991" y="1249030"/>
                </a:lnTo>
                <a:cubicBezTo>
                  <a:pt x="560971" y="1245212"/>
                  <a:pt x="474135" y="1228577"/>
                  <a:pt x="393084" y="1187858"/>
                </a:cubicBezTo>
                <a:lnTo>
                  <a:pt x="353458" y="1163020"/>
                </a:lnTo>
                <a:lnTo>
                  <a:pt x="356355" y="1171266"/>
                </a:lnTo>
                <a:cubicBezTo>
                  <a:pt x="393975" y="1297621"/>
                  <a:pt x="388594" y="1493087"/>
                  <a:pt x="332759" y="1701465"/>
                </a:cubicBezTo>
                <a:cubicBezTo>
                  <a:pt x="276925" y="1909842"/>
                  <a:pt x="183852" y="2081811"/>
                  <a:pt x="88094" y="2172428"/>
                </a:cubicBezTo>
                <a:lnTo>
                  <a:pt x="62526" y="2194376"/>
                </a:lnTo>
                <a:lnTo>
                  <a:pt x="51357" y="2162584"/>
                </a:lnTo>
                <a:cubicBezTo>
                  <a:pt x="13737" y="2036229"/>
                  <a:pt x="19118" y="1840763"/>
                  <a:pt x="74953" y="1632386"/>
                </a:cubicBezTo>
                <a:cubicBezTo>
                  <a:pt x="130787" y="1424008"/>
                  <a:pt x="223861" y="1252039"/>
                  <a:pt x="319618" y="1161422"/>
                </a:cubicBezTo>
                <a:lnTo>
                  <a:pt x="332824" y="1150086"/>
                </a:lnTo>
                <a:lnTo>
                  <a:pt x="314649" y="1138694"/>
                </a:lnTo>
                <a:cubicBezTo>
                  <a:pt x="97071" y="961435"/>
                  <a:pt x="8663" y="856297"/>
                  <a:pt x="611" y="8004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70" name="フリーフォーム: 図形 69">
            <a:extLst>
              <a:ext uri="{FF2B5EF4-FFF2-40B4-BE49-F238E27FC236}">
                <a16:creationId xmlns:a16="http://schemas.microsoft.com/office/drawing/2014/main" id="{F86E92B2-ADD0-4801-8F51-09786BEF4EDF}"/>
              </a:ext>
            </a:extLst>
          </p:cNvPr>
          <p:cNvSpPr/>
          <p:nvPr/>
        </p:nvSpPr>
        <p:spPr>
          <a:xfrm>
            <a:off x="841283" y="3771878"/>
            <a:ext cx="2359245" cy="2672916"/>
          </a:xfrm>
          <a:custGeom>
            <a:avLst/>
            <a:gdLst>
              <a:gd name="connsiteX0" fmla="*/ 1119149 w 2359245"/>
              <a:gd name="connsiteY0" fmla="*/ 0 h 2672916"/>
              <a:gd name="connsiteX1" fmla="*/ 1253352 w 2359245"/>
              <a:gd name="connsiteY1" fmla="*/ 0 h 2672916"/>
              <a:gd name="connsiteX2" fmla="*/ 1275467 w 2359245"/>
              <a:gd name="connsiteY2" fmla="*/ 15493 h 2672916"/>
              <a:gd name="connsiteX3" fmla="*/ 1275467 w 2359245"/>
              <a:gd name="connsiteY3" fmla="*/ 23132 h 2672916"/>
              <a:gd name="connsiteX4" fmla="*/ 1268990 w 2359245"/>
              <a:gd name="connsiteY4" fmla="*/ 34088 h 2672916"/>
              <a:gd name="connsiteX5" fmla="*/ 1257227 w 2359245"/>
              <a:gd name="connsiteY5" fmla="*/ 37501 h 2672916"/>
              <a:gd name="connsiteX6" fmla="*/ 1250186 w 2359245"/>
              <a:gd name="connsiteY6" fmla="*/ 67448 h 2672916"/>
              <a:gd name="connsiteX7" fmla="*/ 1228662 w 2359245"/>
              <a:gd name="connsiteY7" fmla="*/ 314728 h 2672916"/>
              <a:gd name="connsiteX8" fmla="*/ 1231176 w 2359245"/>
              <a:gd name="connsiteY8" fmla="*/ 402230 h 2672916"/>
              <a:gd name="connsiteX9" fmla="*/ 1304520 w 2359245"/>
              <a:gd name="connsiteY9" fmla="*/ 406284 h 2672916"/>
              <a:gd name="connsiteX10" fmla="*/ 1410894 w 2359245"/>
              <a:gd name="connsiteY10" fmla="*/ 424393 h 2672916"/>
              <a:gd name="connsiteX11" fmla="*/ 1437807 w 2359245"/>
              <a:gd name="connsiteY11" fmla="*/ 416504 h 2672916"/>
              <a:gd name="connsiteX12" fmla="*/ 1686893 w 2359245"/>
              <a:gd name="connsiteY12" fmla="*/ 406298 h 2672916"/>
              <a:gd name="connsiteX13" fmla="*/ 1725188 w 2359245"/>
              <a:gd name="connsiteY13" fmla="*/ 414065 h 2672916"/>
              <a:gd name="connsiteX14" fmla="*/ 1724782 w 2359245"/>
              <a:gd name="connsiteY14" fmla="*/ 418094 h 2672916"/>
              <a:gd name="connsiteX15" fmla="*/ 1998751 w 2359245"/>
              <a:gd name="connsiteY15" fmla="*/ 831417 h 2672916"/>
              <a:gd name="connsiteX16" fmla="*/ 2082928 w 2359245"/>
              <a:gd name="connsiteY16" fmla="*/ 857547 h 2672916"/>
              <a:gd name="connsiteX17" fmla="*/ 2068810 w 2359245"/>
              <a:gd name="connsiteY17" fmla="*/ 874658 h 2672916"/>
              <a:gd name="connsiteX18" fmla="*/ 1992201 w 2359245"/>
              <a:gd name="connsiteY18" fmla="*/ 1125460 h 2672916"/>
              <a:gd name="connsiteX19" fmla="*/ 2350372 w 2359245"/>
              <a:gd name="connsiteY19" fmla="*/ 1564921 h 2672916"/>
              <a:gd name="connsiteX20" fmla="*/ 2359245 w 2359245"/>
              <a:gd name="connsiteY20" fmla="*/ 1565815 h 2672916"/>
              <a:gd name="connsiteX21" fmla="*/ 2347840 w 2359245"/>
              <a:gd name="connsiteY21" fmla="*/ 1643727 h 2672916"/>
              <a:gd name="connsiteX22" fmla="*/ 2321880 w 2359245"/>
              <a:gd name="connsiteY22" fmla="*/ 1758145 h 2672916"/>
              <a:gd name="connsiteX23" fmla="*/ 1353265 w 2359245"/>
              <a:gd name="connsiteY23" fmla="*/ 2661583 h 2672916"/>
              <a:gd name="connsiteX24" fmla="*/ 1333658 w 2359245"/>
              <a:gd name="connsiteY24" fmla="*/ 2660301 h 2672916"/>
              <a:gd name="connsiteX25" fmla="*/ 1276114 w 2359245"/>
              <a:gd name="connsiteY25" fmla="*/ 2671515 h 2672916"/>
              <a:gd name="connsiteX26" fmla="*/ 1096387 w 2359245"/>
              <a:gd name="connsiteY26" fmla="*/ 2671515 h 2672916"/>
              <a:gd name="connsiteX27" fmla="*/ 1038840 w 2359245"/>
              <a:gd name="connsiteY27" fmla="*/ 2660301 h 2672916"/>
              <a:gd name="connsiteX28" fmla="*/ 1019237 w 2359245"/>
              <a:gd name="connsiteY28" fmla="*/ 2661582 h 2672916"/>
              <a:gd name="connsiteX29" fmla="*/ 50621 w 2359245"/>
              <a:gd name="connsiteY29" fmla="*/ 1758144 h 2672916"/>
              <a:gd name="connsiteX30" fmla="*/ 602815 w 2359245"/>
              <a:gd name="connsiteY30" fmla="*/ 423090 h 2672916"/>
              <a:gd name="connsiteX31" fmla="*/ 779940 w 2359245"/>
              <a:gd name="connsiteY31" fmla="*/ 399746 h 2672916"/>
              <a:gd name="connsiteX32" fmla="*/ 912726 w 2359245"/>
              <a:gd name="connsiteY32" fmla="*/ 412081 h 2672916"/>
              <a:gd name="connsiteX33" fmla="*/ 958791 w 2359245"/>
              <a:gd name="connsiteY33" fmla="*/ 424872 h 2672916"/>
              <a:gd name="connsiteX34" fmla="*/ 1067981 w 2359245"/>
              <a:gd name="connsiteY34" fmla="*/ 406284 h 2672916"/>
              <a:gd name="connsiteX35" fmla="*/ 1141325 w 2359245"/>
              <a:gd name="connsiteY35" fmla="*/ 402230 h 2672916"/>
              <a:gd name="connsiteX36" fmla="*/ 1143590 w 2359245"/>
              <a:gd name="connsiteY36" fmla="*/ 323402 h 2672916"/>
              <a:gd name="connsiteX37" fmla="*/ 1129776 w 2359245"/>
              <a:gd name="connsiteY37" fmla="*/ 329964 h 2672916"/>
              <a:gd name="connsiteX38" fmla="*/ 647023 w 2359245"/>
              <a:gd name="connsiteY38" fmla="*/ 285723 h 2672916"/>
              <a:gd name="connsiteX39" fmla="*/ 188053 w 2359245"/>
              <a:gd name="connsiteY39" fmla="*/ 55437 h 2672916"/>
              <a:gd name="connsiteX40" fmla="*/ 187481 w 2359245"/>
              <a:gd name="connsiteY40" fmla="*/ 50598 h 2672916"/>
              <a:gd name="connsiteX41" fmla="*/ 190395 w 2359245"/>
              <a:gd name="connsiteY41" fmla="*/ 46694 h 2672916"/>
              <a:gd name="connsiteX42" fmla="*/ 703018 w 2359245"/>
              <a:gd name="connsiteY42" fmla="*/ 76747 h 2672916"/>
              <a:gd name="connsiteX43" fmla="*/ 1110925 w 2359245"/>
              <a:gd name="connsiteY43" fmla="*/ 250748 h 2672916"/>
              <a:gd name="connsiteX44" fmla="*/ 1142299 w 2359245"/>
              <a:gd name="connsiteY44" fmla="*/ 278983 h 2672916"/>
              <a:gd name="connsiteX45" fmla="*/ 1138173 w 2359245"/>
              <a:gd name="connsiteY45" fmla="*/ 183209 h 2672916"/>
              <a:gd name="connsiteX46" fmla="*/ 1122315 w 2359245"/>
              <a:gd name="connsiteY46" fmla="*/ 67448 h 2672916"/>
              <a:gd name="connsiteX47" fmla="*/ 1115275 w 2359245"/>
              <a:gd name="connsiteY47" fmla="*/ 37501 h 2672916"/>
              <a:gd name="connsiteX48" fmla="*/ 1103511 w 2359245"/>
              <a:gd name="connsiteY48" fmla="*/ 34088 h 2672916"/>
              <a:gd name="connsiteX49" fmla="*/ 1097033 w 2359245"/>
              <a:gd name="connsiteY49" fmla="*/ 23132 h 2672916"/>
              <a:gd name="connsiteX50" fmla="*/ 1097033 w 2359245"/>
              <a:gd name="connsiteY50" fmla="*/ 15493 h 2672916"/>
              <a:gd name="connsiteX51" fmla="*/ 1119149 w 2359245"/>
              <a:gd name="connsiteY51" fmla="*/ 0 h 2672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359245" h="2672916">
                <a:moveTo>
                  <a:pt x="1119149" y="0"/>
                </a:moveTo>
                <a:lnTo>
                  <a:pt x="1253352" y="0"/>
                </a:lnTo>
                <a:cubicBezTo>
                  <a:pt x="1265566" y="0"/>
                  <a:pt x="1275467" y="6936"/>
                  <a:pt x="1275467" y="15493"/>
                </a:cubicBezTo>
                <a:lnTo>
                  <a:pt x="1275467" y="23132"/>
                </a:lnTo>
                <a:cubicBezTo>
                  <a:pt x="1275467" y="27411"/>
                  <a:pt x="1272992" y="31284"/>
                  <a:pt x="1268990" y="34088"/>
                </a:cubicBezTo>
                <a:lnTo>
                  <a:pt x="1257227" y="37501"/>
                </a:lnTo>
                <a:lnTo>
                  <a:pt x="1250186" y="67448"/>
                </a:lnTo>
                <a:cubicBezTo>
                  <a:pt x="1236598" y="138035"/>
                  <a:pt x="1228662" y="223130"/>
                  <a:pt x="1228662" y="314728"/>
                </a:cubicBezTo>
                <a:lnTo>
                  <a:pt x="1231176" y="402230"/>
                </a:lnTo>
                <a:lnTo>
                  <a:pt x="1304520" y="406284"/>
                </a:lnTo>
                <a:lnTo>
                  <a:pt x="1410894" y="424393"/>
                </a:lnTo>
                <a:lnTo>
                  <a:pt x="1437807" y="416504"/>
                </a:lnTo>
                <a:cubicBezTo>
                  <a:pt x="1520063" y="398685"/>
                  <a:pt x="1603803" y="394736"/>
                  <a:pt x="1686893" y="406298"/>
                </a:cubicBezTo>
                <a:lnTo>
                  <a:pt x="1725188" y="414065"/>
                </a:lnTo>
                <a:lnTo>
                  <a:pt x="1724782" y="418094"/>
                </a:lnTo>
                <a:cubicBezTo>
                  <a:pt x="1724782" y="603900"/>
                  <a:pt x="1837750" y="763320"/>
                  <a:pt x="1998751" y="831417"/>
                </a:cubicBezTo>
                <a:lnTo>
                  <a:pt x="2082928" y="857547"/>
                </a:lnTo>
                <a:lnTo>
                  <a:pt x="2068810" y="874658"/>
                </a:lnTo>
                <a:cubicBezTo>
                  <a:pt x="2020443" y="946251"/>
                  <a:pt x="1992201" y="1032557"/>
                  <a:pt x="1992201" y="1125460"/>
                </a:cubicBezTo>
                <a:cubicBezTo>
                  <a:pt x="1992201" y="1342234"/>
                  <a:pt x="2145964" y="1523093"/>
                  <a:pt x="2350372" y="1564921"/>
                </a:cubicBezTo>
                <a:lnTo>
                  <a:pt x="2359245" y="1565815"/>
                </a:lnTo>
                <a:lnTo>
                  <a:pt x="2347840" y="1643727"/>
                </a:lnTo>
                <a:cubicBezTo>
                  <a:pt x="2340762" y="1681737"/>
                  <a:pt x="2332124" y="1719914"/>
                  <a:pt x="2321880" y="1758145"/>
                </a:cubicBezTo>
                <a:cubicBezTo>
                  <a:pt x="2178464" y="2293379"/>
                  <a:pt x="1767798" y="2661964"/>
                  <a:pt x="1353265" y="2661583"/>
                </a:cubicBezTo>
                <a:lnTo>
                  <a:pt x="1333658" y="2660301"/>
                </a:lnTo>
                <a:lnTo>
                  <a:pt x="1276114" y="2671515"/>
                </a:lnTo>
                <a:cubicBezTo>
                  <a:pt x="1236569" y="2673384"/>
                  <a:pt x="1135933" y="2673384"/>
                  <a:pt x="1096387" y="2671515"/>
                </a:cubicBezTo>
                <a:lnTo>
                  <a:pt x="1038840" y="2660301"/>
                </a:lnTo>
                <a:lnTo>
                  <a:pt x="1019237" y="2661582"/>
                </a:lnTo>
                <a:cubicBezTo>
                  <a:pt x="604704" y="2661963"/>
                  <a:pt x="194037" y="2293378"/>
                  <a:pt x="50621" y="1758144"/>
                </a:cubicBezTo>
                <a:cubicBezTo>
                  <a:pt x="-113282" y="1146447"/>
                  <a:pt x="133943" y="548723"/>
                  <a:pt x="602815" y="423090"/>
                </a:cubicBezTo>
                <a:cubicBezTo>
                  <a:pt x="661424" y="407385"/>
                  <a:pt x="720721" y="399801"/>
                  <a:pt x="779940" y="399746"/>
                </a:cubicBezTo>
                <a:cubicBezTo>
                  <a:pt x="824354" y="399705"/>
                  <a:pt x="868725" y="403900"/>
                  <a:pt x="912726" y="412081"/>
                </a:cubicBezTo>
                <a:lnTo>
                  <a:pt x="958791" y="424872"/>
                </a:lnTo>
                <a:lnTo>
                  <a:pt x="1067981" y="406284"/>
                </a:lnTo>
                <a:lnTo>
                  <a:pt x="1141325" y="402230"/>
                </a:lnTo>
                <a:lnTo>
                  <a:pt x="1143590" y="323402"/>
                </a:lnTo>
                <a:lnTo>
                  <a:pt x="1129776" y="329964"/>
                </a:lnTo>
                <a:cubicBezTo>
                  <a:pt x="1044796" y="357037"/>
                  <a:pt x="856699" y="341905"/>
                  <a:pt x="647023" y="285723"/>
                </a:cubicBezTo>
                <a:cubicBezTo>
                  <a:pt x="407394" y="221514"/>
                  <a:pt x="218981" y="124963"/>
                  <a:pt x="188053" y="55437"/>
                </a:cubicBezTo>
                <a:lnTo>
                  <a:pt x="187481" y="50598"/>
                </a:lnTo>
                <a:lnTo>
                  <a:pt x="190395" y="46694"/>
                </a:lnTo>
                <a:cubicBezTo>
                  <a:pt x="251943" y="1947"/>
                  <a:pt x="463389" y="12538"/>
                  <a:pt x="703018" y="76747"/>
                </a:cubicBezTo>
                <a:cubicBezTo>
                  <a:pt x="882740" y="124903"/>
                  <a:pt x="1033653" y="191252"/>
                  <a:pt x="1110925" y="250748"/>
                </a:cubicBezTo>
                <a:lnTo>
                  <a:pt x="1142299" y="278983"/>
                </a:lnTo>
                <a:lnTo>
                  <a:pt x="1138173" y="183209"/>
                </a:lnTo>
                <a:cubicBezTo>
                  <a:pt x="1134491" y="141662"/>
                  <a:pt x="1129110" y="102742"/>
                  <a:pt x="1122315" y="67448"/>
                </a:cubicBezTo>
                <a:lnTo>
                  <a:pt x="1115275" y="37501"/>
                </a:lnTo>
                <a:lnTo>
                  <a:pt x="1103511" y="34088"/>
                </a:lnTo>
                <a:cubicBezTo>
                  <a:pt x="1099509" y="31284"/>
                  <a:pt x="1097033" y="27411"/>
                  <a:pt x="1097033" y="23132"/>
                </a:cubicBezTo>
                <a:lnTo>
                  <a:pt x="1097033" y="15493"/>
                </a:lnTo>
                <a:cubicBezTo>
                  <a:pt x="1097033" y="6936"/>
                  <a:pt x="1106934" y="0"/>
                  <a:pt x="1119149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フリーフォーム: 図形 71">
            <a:extLst>
              <a:ext uri="{FF2B5EF4-FFF2-40B4-BE49-F238E27FC236}">
                <a16:creationId xmlns:a16="http://schemas.microsoft.com/office/drawing/2014/main" id="{6BF1398A-621E-48CC-B99C-54FD90DE8BE0}"/>
              </a:ext>
            </a:extLst>
          </p:cNvPr>
          <p:cNvSpPr/>
          <p:nvPr/>
        </p:nvSpPr>
        <p:spPr>
          <a:xfrm>
            <a:off x="3723881" y="3771879"/>
            <a:ext cx="2312491" cy="2703396"/>
          </a:xfrm>
          <a:custGeom>
            <a:avLst/>
            <a:gdLst>
              <a:gd name="connsiteX0" fmla="*/ 1160523 w 2312491"/>
              <a:gd name="connsiteY0" fmla="*/ 0 h 2703396"/>
              <a:gd name="connsiteX1" fmla="*/ 1290964 w 2312491"/>
              <a:gd name="connsiteY1" fmla="*/ 0 h 2703396"/>
              <a:gd name="connsiteX2" fmla="*/ 1312459 w 2312491"/>
              <a:gd name="connsiteY2" fmla="*/ 14998 h 2703396"/>
              <a:gd name="connsiteX3" fmla="*/ 1312459 w 2312491"/>
              <a:gd name="connsiteY3" fmla="*/ 22394 h 2703396"/>
              <a:gd name="connsiteX4" fmla="*/ 1306163 w 2312491"/>
              <a:gd name="connsiteY4" fmla="*/ 32999 h 2703396"/>
              <a:gd name="connsiteX5" fmla="*/ 1294729 w 2312491"/>
              <a:gd name="connsiteY5" fmla="*/ 36304 h 2703396"/>
              <a:gd name="connsiteX6" fmla="*/ 1287886 w 2312491"/>
              <a:gd name="connsiteY6" fmla="*/ 65295 h 2703396"/>
              <a:gd name="connsiteX7" fmla="*/ 1266967 w 2312491"/>
              <a:gd name="connsiteY7" fmla="*/ 304684 h 2703396"/>
              <a:gd name="connsiteX8" fmla="*/ 1269456 w 2312491"/>
              <a:gd name="connsiteY8" fmla="*/ 390973 h 2703396"/>
              <a:gd name="connsiteX9" fmla="*/ 1270416 w 2312491"/>
              <a:gd name="connsiteY9" fmla="*/ 401789 h 2703396"/>
              <a:gd name="connsiteX10" fmla="*/ 1415214 w 2312491"/>
              <a:gd name="connsiteY10" fmla="*/ 393890 h 2703396"/>
              <a:gd name="connsiteX11" fmla="*/ 1581983 w 2312491"/>
              <a:gd name="connsiteY11" fmla="*/ 364962 h 2703396"/>
              <a:gd name="connsiteX12" fmla="*/ 1607330 w 2312491"/>
              <a:gd name="connsiteY12" fmla="*/ 357415 h 2703396"/>
              <a:gd name="connsiteX13" fmla="*/ 1636200 w 2312491"/>
              <a:gd name="connsiteY13" fmla="*/ 356921 h 2703396"/>
              <a:gd name="connsiteX14" fmla="*/ 1781283 w 2312491"/>
              <a:gd name="connsiteY14" fmla="*/ 381432 h 2703396"/>
              <a:gd name="connsiteX15" fmla="*/ 2043701 w 2312491"/>
              <a:gd name="connsiteY15" fmla="*/ 506905 h 2703396"/>
              <a:gd name="connsiteX16" fmla="*/ 2092393 w 2312491"/>
              <a:gd name="connsiteY16" fmla="*/ 546831 h 2703396"/>
              <a:gd name="connsiteX17" fmla="*/ 2011738 w 2312491"/>
              <a:gd name="connsiteY17" fmla="*/ 590609 h 2703396"/>
              <a:gd name="connsiteX18" fmla="*/ 1664970 w 2312491"/>
              <a:gd name="connsiteY18" fmla="*/ 1242800 h 2703396"/>
              <a:gd name="connsiteX19" fmla="*/ 2292977 w 2312491"/>
              <a:gd name="connsiteY19" fmla="*/ 2013337 h 2703396"/>
              <a:gd name="connsiteX20" fmla="*/ 2312491 w 2312491"/>
              <a:gd name="connsiteY20" fmla="*/ 2016315 h 2703396"/>
              <a:gd name="connsiteX21" fmla="*/ 2264574 w 2312491"/>
              <a:gd name="connsiteY21" fmla="*/ 2115624 h 2703396"/>
              <a:gd name="connsiteX22" fmla="*/ 1530435 w 2312491"/>
              <a:gd name="connsiteY22" fmla="*/ 2692373 h 2703396"/>
              <a:gd name="connsiteX23" fmla="*/ 1455754 w 2312491"/>
              <a:gd name="connsiteY23" fmla="*/ 2703396 h 2703396"/>
              <a:gd name="connsiteX24" fmla="*/ 1233629 w 2312491"/>
              <a:gd name="connsiteY24" fmla="*/ 2654550 h 2703396"/>
              <a:gd name="connsiteX25" fmla="*/ 995735 w 2312491"/>
              <a:gd name="connsiteY25" fmla="*/ 2703396 h 2703396"/>
              <a:gd name="connsiteX26" fmla="*/ 921053 w 2312491"/>
              <a:gd name="connsiteY26" fmla="*/ 2692372 h 2703396"/>
              <a:gd name="connsiteX27" fmla="*/ 50454 w 2312491"/>
              <a:gd name="connsiteY27" fmla="*/ 1779931 h 2703396"/>
              <a:gd name="connsiteX28" fmla="*/ 670204 w 2312491"/>
              <a:gd name="connsiteY28" fmla="*/ 381431 h 2703396"/>
              <a:gd name="connsiteX29" fmla="*/ 815288 w 2312491"/>
              <a:gd name="connsiteY29" fmla="*/ 356920 h 2703396"/>
              <a:gd name="connsiteX30" fmla="*/ 844155 w 2312491"/>
              <a:gd name="connsiteY30" fmla="*/ 357415 h 2703396"/>
              <a:gd name="connsiteX31" fmla="*/ 869505 w 2312491"/>
              <a:gd name="connsiteY31" fmla="*/ 364962 h 2703396"/>
              <a:gd name="connsiteX32" fmla="*/ 1036274 w 2312491"/>
              <a:gd name="connsiteY32" fmla="*/ 393890 h 2703396"/>
              <a:gd name="connsiteX33" fmla="*/ 1181072 w 2312491"/>
              <a:gd name="connsiteY33" fmla="*/ 401789 h 2703396"/>
              <a:gd name="connsiteX34" fmla="*/ 1182032 w 2312491"/>
              <a:gd name="connsiteY34" fmla="*/ 390973 h 2703396"/>
              <a:gd name="connsiteX35" fmla="*/ 1184521 w 2312491"/>
              <a:gd name="connsiteY35" fmla="*/ 304684 h 2703396"/>
              <a:gd name="connsiteX36" fmla="*/ 1163602 w 2312491"/>
              <a:gd name="connsiteY36" fmla="*/ 65295 h 2703396"/>
              <a:gd name="connsiteX37" fmla="*/ 1156758 w 2312491"/>
              <a:gd name="connsiteY37" fmla="*/ 36304 h 2703396"/>
              <a:gd name="connsiteX38" fmla="*/ 1145324 w 2312491"/>
              <a:gd name="connsiteY38" fmla="*/ 32999 h 2703396"/>
              <a:gd name="connsiteX39" fmla="*/ 1139028 w 2312491"/>
              <a:gd name="connsiteY39" fmla="*/ 22394 h 2703396"/>
              <a:gd name="connsiteX40" fmla="*/ 1139028 w 2312491"/>
              <a:gd name="connsiteY40" fmla="*/ 14998 h 2703396"/>
              <a:gd name="connsiteX41" fmla="*/ 1160523 w 2312491"/>
              <a:gd name="connsiteY41" fmla="*/ 0 h 2703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312491" h="2703396">
                <a:moveTo>
                  <a:pt x="1160523" y="0"/>
                </a:moveTo>
                <a:lnTo>
                  <a:pt x="1290964" y="0"/>
                </a:lnTo>
                <a:cubicBezTo>
                  <a:pt x="1302835" y="0"/>
                  <a:pt x="1312459" y="6715"/>
                  <a:pt x="1312459" y="14998"/>
                </a:cubicBezTo>
                <a:lnTo>
                  <a:pt x="1312459" y="22394"/>
                </a:lnTo>
                <a:cubicBezTo>
                  <a:pt x="1312459" y="26536"/>
                  <a:pt x="1310053" y="30285"/>
                  <a:pt x="1306163" y="32999"/>
                </a:cubicBezTo>
                <a:lnTo>
                  <a:pt x="1294729" y="36304"/>
                </a:lnTo>
                <a:lnTo>
                  <a:pt x="1287886" y="65295"/>
                </a:lnTo>
                <a:cubicBezTo>
                  <a:pt x="1274679" y="133630"/>
                  <a:pt x="1266967" y="216009"/>
                  <a:pt x="1266967" y="304684"/>
                </a:cubicBezTo>
                <a:cubicBezTo>
                  <a:pt x="1266967" y="334241"/>
                  <a:pt x="1267824" y="363100"/>
                  <a:pt x="1269456" y="390973"/>
                </a:cubicBezTo>
                <a:lnTo>
                  <a:pt x="1270416" y="401789"/>
                </a:lnTo>
                <a:lnTo>
                  <a:pt x="1415214" y="393890"/>
                </a:lnTo>
                <a:cubicBezTo>
                  <a:pt x="1475068" y="387173"/>
                  <a:pt x="1531138" y="377357"/>
                  <a:pt x="1581983" y="364962"/>
                </a:cubicBezTo>
                <a:lnTo>
                  <a:pt x="1607330" y="357415"/>
                </a:lnTo>
                <a:lnTo>
                  <a:pt x="1636200" y="356921"/>
                </a:lnTo>
                <a:cubicBezTo>
                  <a:pt x="1684692" y="360507"/>
                  <a:pt x="1733169" y="368592"/>
                  <a:pt x="1781283" y="381432"/>
                </a:cubicBezTo>
                <a:cubicBezTo>
                  <a:pt x="1877511" y="407114"/>
                  <a:pt x="1965451" y="449992"/>
                  <a:pt x="2043701" y="506905"/>
                </a:cubicBezTo>
                <a:lnTo>
                  <a:pt x="2092393" y="546831"/>
                </a:lnTo>
                <a:lnTo>
                  <a:pt x="2011738" y="590609"/>
                </a:lnTo>
                <a:cubicBezTo>
                  <a:pt x="1802523" y="731951"/>
                  <a:pt x="1664970" y="971312"/>
                  <a:pt x="1664970" y="1242800"/>
                </a:cubicBezTo>
                <a:cubicBezTo>
                  <a:pt x="1664970" y="1622884"/>
                  <a:pt x="1934574" y="1939997"/>
                  <a:pt x="2292977" y="2013337"/>
                </a:cubicBezTo>
                <a:lnTo>
                  <a:pt x="2312491" y="2016315"/>
                </a:lnTo>
                <a:lnTo>
                  <a:pt x="2264574" y="2115624"/>
                </a:lnTo>
                <a:cubicBezTo>
                  <a:pt x="2092245" y="2421871"/>
                  <a:pt x="1821113" y="2633368"/>
                  <a:pt x="1530435" y="2692373"/>
                </a:cubicBezTo>
                <a:lnTo>
                  <a:pt x="1455754" y="2703396"/>
                </a:lnTo>
                <a:cubicBezTo>
                  <a:pt x="1344913" y="2702822"/>
                  <a:pt x="1354984" y="2655124"/>
                  <a:pt x="1233629" y="2654550"/>
                </a:cubicBezTo>
                <a:cubicBezTo>
                  <a:pt x="1112274" y="2653976"/>
                  <a:pt x="1114858" y="2702328"/>
                  <a:pt x="995735" y="2703396"/>
                </a:cubicBezTo>
                <a:lnTo>
                  <a:pt x="921053" y="2692372"/>
                </a:lnTo>
                <a:cubicBezTo>
                  <a:pt x="533482" y="2613699"/>
                  <a:pt x="180660" y="2263928"/>
                  <a:pt x="50454" y="1779931"/>
                </a:cubicBezTo>
                <a:cubicBezTo>
                  <a:pt x="-120483" y="1144529"/>
                  <a:pt x="156989" y="518399"/>
                  <a:pt x="670204" y="381431"/>
                </a:cubicBezTo>
                <a:cubicBezTo>
                  <a:pt x="718318" y="368591"/>
                  <a:pt x="766797" y="360506"/>
                  <a:pt x="815288" y="356920"/>
                </a:cubicBezTo>
                <a:lnTo>
                  <a:pt x="844155" y="357415"/>
                </a:lnTo>
                <a:lnTo>
                  <a:pt x="869505" y="364962"/>
                </a:lnTo>
                <a:cubicBezTo>
                  <a:pt x="920351" y="377357"/>
                  <a:pt x="976421" y="387173"/>
                  <a:pt x="1036274" y="393890"/>
                </a:cubicBezTo>
                <a:lnTo>
                  <a:pt x="1181072" y="401789"/>
                </a:lnTo>
                <a:lnTo>
                  <a:pt x="1182032" y="390973"/>
                </a:lnTo>
                <a:cubicBezTo>
                  <a:pt x="1183664" y="363100"/>
                  <a:pt x="1184521" y="334241"/>
                  <a:pt x="1184521" y="304684"/>
                </a:cubicBezTo>
                <a:cubicBezTo>
                  <a:pt x="1184521" y="216009"/>
                  <a:pt x="1176809" y="133630"/>
                  <a:pt x="1163602" y="65295"/>
                </a:cubicBezTo>
                <a:lnTo>
                  <a:pt x="1156758" y="36304"/>
                </a:lnTo>
                <a:lnTo>
                  <a:pt x="1145324" y="32999"/>
                </a:lnTo>
                <a:cubicBezTo>
                  <a:pt x="1141435" y="30285"/>
                  <a:pt x="1139028" y="26536"/>
                  <a:pt x="1139028" y="22394"/>
                </a:cubicBezTo>
                <a:lnTo>
                  <a:pt x="1139028" y="14998"/>
                </a:lnTo>
                <a:cubicBezTo>
                  <a:pt x="1139028" y="6715"/>
                  <a:pt x="1148651" y="0"/>
                  <a:pt x="116052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6" name="フリーフォーム: 図形 75">
            <a:extLst>
              <a:ext uri="{FF2B5EF4-FFF2-40B4-BE49-F238E27FC236}">
                <a16:creationId xmlns:a16="http://schemas.microsoft.com/office/drawing/2014/main" id="{2DC93753-9A82-4893-B68E-098260E75D29}"/>
              </a:ext>
            </a:extLst>
          </p:cNvPr>
          <p:cNvSpPr/>
          <p:nvPr/>
        </p:nvSpPr>
        <p:spPr>
          <a:xfrm rot="5400000">
            <a:off x="6545006" y="3925083"/>
            <a:ext cx="2666921" cy="2372501"/>
          </a:xfrm>
          <a:custGeom>
            <a:avLst/>
            <a:gdLst>
              <a:gd name="connsiteX0" fmla="*/ 1484691 w 2666921"/>
              <a:gd name="connsiteY0" fmla="*/ 1011329 h 2372501"/>
              <a:gd name="connsiteX1" fmla="*/ 1598991 w 2666921"/>
              <a:gd name="connsiteY1" fmla="*/ 944654 h 2372501"/>
              <a:gd name="connsiteX2" fmla="*/ 1713291 w 2666921"/>
              <a:gd name="connsiteY2" fmla="*/ 1011329 h 2372501"/>
              <a:gd name="connsiteX3" fmla="*/ 1598991 w 2666921"/>
              <a:gd name="connsiteY3" fmla="*/ 1078004 h 2372501"/>
              <a:gd name="connsiteX4" fmla="*/ 1484691 w 2666921"/>
              <a:gd name="connsiteY4" fmla="*/ 1011329 h 2372501"/>
              <a:gd name="connsiteX5" fmla="*/ 606384 w 2666921"/>
              <a:gd name="connsiteY5" fmla="*/ 641529 h 2372501"/>
              <a:gd name="connsiteX6" fmla="*/ 655152 w 2666921"/>
              <a:gd name="connsiteY6" fmla="*/ 846054 h 2372501"/>
              <a:gd name="connsiteX7" fmla="*/ 663899 w 2666921"/>
              <a:gd name="connsiteY7" fmla="*/ 862939 h 2372501"/>
              <a:gd name="connsiteX8" fmla="*/ 694096 w 2666921"/>
              <a:gd name="connsiteY8" fmla="*/ 932061 h 2372501"/>
              <a:gd name="connsiteX9" fmla="*/ 728353 w 2666921"/>
              <a:gd name="connsiteY9" fmla="*/ 1060549 h 2372501"/>
              <a:gd name="connsiteX10" fmla="*/ 737943 w 2666921"/>
              <a:gd name="connsiteY10" fmla="*/ 1178018 h 2372501"/>
              <a:gd name="connsiteX11" fmla="*/ 2566142 w 2666921"/>
              <a:gd name="connsiteY11" fmla="*/ 1178018 h 2372501"/>
              <a:gd name="connsiteX12" fmla="*/ 2569965 w 2666921"/>
              <a:gd name="connsiteY12" fmla="*/ 1098241 h 2372501"/>
              <a:gd name="connsiteX13" fmla="*/ 2588795 w 2666921"/>
              <a:gd name="connsiteY13" fmla="*/ 1033901 h 2372501"/>
              <a:gd name="connsiteX14" fmla="*/ 2597547 w 2666921"/>
              <a:gd name="connsiteY14" fmla="*/ 1009890 h 2372501"/>
              <a:gd name="connsiteX15" fmla="*/ 1793281 w 2666921"/>
              <a:gd name="connsiteY15" fmla="*/ 106205 h 2372501"/>
              <a:gd name="connsiteX16" fmla="*/ 623192 w 2666921"/>
              <a:gd name="connsiteY16" fmla="*/ 505141 h 2372501"/>
              <a:gd name="connsiteX17" fmla="*/ 606384 w 2666921"/>
              <a:gd name="connsiteY17" fmla="*/ 641529 h 2372501"/>
              <a:gd name="connsiteX18" fmla="*/ 611 w 2666921"/>
              <a:gd name="connsiteY18" fmla="*/ 800410 h 2372501"/>
              <a:gd name="connsiteX19" fmla="*/ 1938 w 2666921"/>
              <a:gd name="connsiteY19" fmla="*/ 779406 h 2372501"/>
              <a:gd name="connsiteX20" fmla="*/ 47088 w 2666921"/>
              <a:gd name="connsiteY20" fmla="*/ 749839 h 2372501"/>
              <a:gd name="connsiteX21" fmla="*/ 368637 w 2666921"/>
              <a:gd name="connsiteY21" fmla="*/ 1045184 h 2372501"/>
              <a:gd name="connsiteX22" fmla="*/ 595445 w 2666921"/>
              <a:gd name="connsiteY22" fmla="*/ 1158445 h 2372501"/>
              <a:gd name="connsiteX23" fmla="*/ 692060 w 2666921"/>
              <a:gd name="connsiteY23" fmla="*/ 1173199 h 2372501"/>
              <a:gd name="connsiteX24" fmla="*/ 682327 w 2666921"/>
              <a:gd name="connsiteY24" fmla="*/ 1053987 h 2372501"/>
              <a:gd name="connsiteX25" fmla="*/ 646283 w 2666921"/>
              <a:gd name="connsiteY25" fmla="*/ 918795 h 2372501"/>
              <a:gd name="connsiteX26" fmla="*/ 614511 w 2666921"/>
              <a:gd name="connsiteY26" fmla="*/ 846066 h 2372501"/>
              <a:gd name="connsiteX27" fmla="*/ 605308 w 2666921"/>
              <a:gd name="connsiteY27" fmla="*/ 828300 h 2372501"/>
              <a:gd name="connsiteX28" fmla="*/ 553995 w 2666921"/>
              <a:gd name="connsiteY28" fmla="*/ 613105 h 2372501"/>
              <a:gd name="connsiteX29" fmla="*/ 571679 w 2666921"/>
              <a:gd name="connsiteY29" fmla="*/ 469599 h 2372501"/>
              <a:gd name="connsiteX30" fmla="*/ 1802823 w 2666921"/>
              <a:gd name="connsiteY30" fmla="*/ 49846 h 2372501"/>
              <a:gd name="connsiteX31" fmla="*/ 2649055 w 2666921"/>
              <a:gd name="connsiteY31" fmla="*/ 1000685 h 2372501"/>
              <a:gd name="connsiteX32" fmla="*/ 2639847 w 2666921"/>
              <a:gd name="connsiteY32" fmla="*/ 1025949 h 2372501"/>
              <a:gd name="connsiteX33" fmla="*/ 2620034 w 2666921"/>
              <a:gd name="connsiteY33" fmla="*/ 1093646 h 2372501"/>
              <a:gd name="connsiteX34" fmla="*/ 2646001 w 2666921"/>
              <a:gd name="connsiteY34" fmla="*/ 1362856 h 2372501"/>
              <a:gd name="connsiteX35" fmla="*/ 2645781 w 2666921"/>
              <a:gd name="connsiteY35" fmla="*/ 1362835 h 2372501"/>
              <a:gd name="connsiteX36" fmla="*/ 2649055 w 2666921"/>
              <a:gd name="connsiteY36" fmla="*/ 1371817 h 2372501"/>
              <a:gd name="connsiteX37" fmla="*/ 1802823 w 2666921"/>
              <a:gd name="connsiteY37" fmla="*/ 2322655 h 2372501"/>
              <a:gd name="connsiteX38" fmla="*/ 571679 w 2666921"/>
              <a:gd name="connsiteY38" fmla="*/ 1902903 h 2372501"/>
              <a:gd name="connsiteX39" fmla="*/ 553995 w 2666921"/>
              <a:gd name="connsiteY39" fmla="*/ 1759397 h 2372501"/>
              <a:gd name="connsiteX40" fmla="*/ 605307 w 2666921"/>
              <a:gd name="connsiteY40" fmla="*/ 1544201 h 2372501"/>
              <a:gd name="connsiteX41" fmla="*/ 621540 w 2666921"/>
              <a:gd name="connsiteY41" fmla="*/ 1512865 h 2372501"/>
              <a:gd name="connsiteX42" fmla="*/ 642250 w 2666921"/>
              <a:gd name="connsiteY42" fmla="*/ 1466417 h 2372501"/>
              <a:gd name="connsiteX43" fmla="*/ 680311 w 2666921"/>
              <a:gd name="connsiteY43" fmla="*/ 1331703 h 2372501"/>
              <a:gd name="connsiteX44" fmla="*/ 688272 w 2666921"/>
              <a:gd name="connsiteY44" fmla="*/ 1249003 h 2372501"/>
              <a:gd name="connsiteX45" fmla="*/ 634991 w 2666921"/>
              <a:gd name="connsiteY45" fmla="*/ 1249030 h 2372501"/>
              <a:gd name="connsiteX46" fmla="*/ 393084 w 2666921"/>
              <a:gd name="connsiteY46" fmla="*/ 1187858 h 2372501"/>
              <a:gd name="connsiteX47" fmla="*/ 353458 w 2666921"/>
              <a:gd name="connsiteY47" fmla="*/ 1163020 h 2372501"/>
              <a:gd name="connsiteX48" fmla="*/ 356355 w 2666921"/>
              <a:gd name="connsiteY48" fmla="*/ 1171266 h 2372501"/>
              <a:gd name="connsiteX49" fmla="*/ 332759 w 2666921"/>
              <a:gd name="connsiteY49" fmla="*/ 1701465 h 2372501"/>
              <a:gd name="connsiteX50" fmla="*/ 88094 w 2666921"/>
              <a:gd name="connsiteY50" fmla="*/ 2172428 h 2372501"/>
              <a:gd name="connsiteX51" fmla="*/ 62526 w 2666921"/>
              <a:gd name="connsiteY51" fmla="*/ 2194376 h 2372501"/>
              <a:gd name="connsiteX52" fmla="*/ 51357 w 2666921"/>
              <a:gd name="connsiteY52" fmla="*/ 2162584 h 2372501"/>
              <a:gd name="connsiteX53" fmla="*/ 74953 w 2666921"/>
              <a:gd name="connsiteY53" fmla="*/ 1632386 h 2372501"/>
              <a:gd name="connsiteX54" fmla="*/ 319618 w 2666921"/>
              <a:gd name="connsiteY54" fmla="*/ 1161422 h 2372501"/>
              <a:gd name="connsiteX55" fmla="*/ 332824 w 2666921"/>
              <a:gd name="connsiteY55" fmla="*/ 1150086 h 2372501"/>
              <a:gd name="connsiteX56" fmla="*/ 314649 w 2666921"/>
              <a:gd name="connsiteY56" fmla="*/ 1138694 h 2372501"/>
              <a:gd name="connsiteX57" fmla="*/ 611 w 2666921"/>
              <a:gd name="connsiteY57" fmla="*/ 800410 h 2372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2666921" h="2372501">
                <a:moveTo>
                  <a:pt x="1484691" y="1011329"/>
                </a:moveTo>
                <a:cubicBezTo>
                  <a:pt x="1484691" y="974505"/>
                  <a:pt x="1535865" y="944654"/>
                  <a:pt x="1598991" y="944654"/>
                </a:cubicBezTo>
                <a:cubicBezTo>
                  <a:pt x="1662117" y="944654"/>
                  <a:pt x="1713291" y="974505"/>
                  <a:pt x="1713291" y="1011329"/>
                </a:cubicBezTo>
                <a:cubicBezTo>
                  <a:pt x="1713291" y="1048153"/>
                  <a:pt x="1662117" y="1078004"/>
                  <a:pt x="1598991" y="1078004"/>
                </a:cubicBezTo>
                <a:cubicBezTo>
                  <a:pt x="1535865" y="1078004"/>
                  <a:pt x="1484691" y="1048153"/>
                  <a:pt x="1484691" y="1011329"/>
                </a:cubicBezTo>
                <a:close/>
                <a:moveTo>
                  <a:pt x="606384" y="641529"/>
                </a:moveTo>
                <a:cubicBezTo>
                  <a:pt x="608248" y="710171"/>
                  <a:pt x="625111" y="779027"/>
                  <a:pt x="655152" y="846054"/>
                </a:cubicBezTo>
                <a:lnTo>
                  <a:pt x="663899" y="862939"/>
                </a:lnTo>
                <a:lnTo>
                  <a:pt x="694096" y="932061"/>
                </a:lnTo>
                <a:cubicBezTo>
                  <a:pt x="709428" y="973885"/>
                  <a:pt x="720847" y="1016920"/>
                  <a:pt x="728353" y="1060549"/>
                </a:cubicBezTo>
                <a:lnTo>
                  <a:pt x="737943" y="1178018"/>
                </a:lnTo>
                <a:lnTo>
                  <a:pt x="2566142" y="1178018"/>
                </a:lnTo>
                <a:lnTo>
                  <a:pt x="2569965" y="1098241"/>
                </a:lnTo>
                <a:lnTo>
                  <a:pt x="2588795" y="1033901"/>
                </a:lnTo>
                <a:lnTo>
                  <a:pt x="2597547" y="1009890"/>
                </a:lnTo>
                <a:cubicBezTo>
                  <a:pt x="2698566" y="650181"/>
                  <a:pt x="2338484" y="245587"/>
                  <a:pt x="1793281" y="106205"/>
                </a:cubicBezTo>
                <a:cubicBezTo>
                  <a:pt x="1248079" y="-33177"/>
                  <a:pt x="724211" y="145431"/>
                  <a:pt x="623192" y="505141"/>
                </a:cubicBezTo>
                <a:cubicBezTo>
                  <a:pt x="610564" y="550103"/>
                  <a:pt x="605141" y="595769"/>
                  <a:pt x="606384" y="641529"/>
                </a:cubicBezTo>
                <a:close/>
                <a:moveTo>
                  <a:pt x="611" y="800410"/>
                </a:moveTo>
                <a:cubicBezTo>
                  <a:pt x="-539" y="792426"/>
                  <a:pt x="-49" y="785447"/>
                  <a:pt x="1938" y="779406"/>
                </a:cubicBezTo>
                <a:cubicBezTo>
                  <a:pt x="7238" y="763299"/>
                  <a:pt x="23188" y="753864"/>
                  <a:pt x="47088" y="749839"/>
                </a:cubicBezTo>
                <a:cubicBezTo>
                  <a:pt x="142691" y="733737"/>
                  <a:pt x="112175" y="774915"/>
                  <a:pt x="368637" y="1045184"/>
                </a:cubicBezTo>
                <a:cubicBezTo>
                  <a:pt x="454055" y="1109293"/>
                  <a:pt x="527839" y="1141846"/>
                  <a:pt x="595445" y="1158445"/>
                </a:cubicBezTo>
                <a:lnTo>
                  <a:pt x="692060" y="1173199"/>
                </a:lnTo>
                <a:lnTo>
                  <a:pt x="682327" y="1053987"/>
                </a:lnTo>
                <a:cubicBezTo>
                  <a:pt x="674430" y="1008082"/>
                  <a:pt x="662415" y="962801"/>
                  <a:pt x="646283" y="918795"/>
                </a:cubicBezTo>
                <a:lnTo>
                  <a:pt x="614511" y="846066"/>
                </a:lnTo>
                <a:lnTo>
                  <a:pt x="605308" y="828300"/>
                </a:lnTo>
                <a:cubicBezTo>
                  <a:pt x="573699" y="757776"/>
                  <a:pt x="555957" y="685327"/>
                  <a:pt x="553995" y="613105"/>
                </a:cubicBezTo>
                <a:cubicBezTo>
                  <a:pt x="552687" y="564956"/>
                  <a:pt x="558393" y="516908"/>
                  <a:pt x="571679" y="469599"/>
                </a:cubicBezTo>
                <a:cubicBezTo>
                  <a:pt x="677970" y="91121"/>
                  <a:pt x="1229172" y="-96810"/>
                  <a:pt x="1802823" y="49846"/>
                </a:cubicBezTo>
                <a:cubicBezTo>
                  <a:pt x="2376474" y="196502"/>
                  <a:pt x="2755345" y="622207"/>
                  <a:pt x="2649055" y="1000685"/>
                </a:cubicBezTo>
                <a:lnTo>
                  <a:pt x="2639847" y="1025949"/>
                </a:lnTo>
                <a:lnTo>
                  <a:pt x="2620034" y="1093646"/>
                </a:lnTo>
                <a:cubicBezTo>
                  <a:pt x="2602722" y="1183383"/>
                  <a:pt x="2611378" y="1275388"/>
                  <a:pt x="2646001" y="1362856"/>
                </a:cubicBezTo>
                <a:lnTo>
                  <a:pt x="2645781" y="1362835"/>
                </a:lnTo>
                <a:lnTo>
                  <a:pt x="2649055" y="1371817"/>
                </a:lnTo>
                <a:cubicBezTo>
                  <a:pt x="2755345" y="1750295"/>
                  <a:pt x="2376474" y="2176000"/>
                  <a:pt x="1802823" y="2322655"/>
                </a:cubicBezTo>
                <a:cubicBezTo>
                  <a:pt x="1229172" y="2469311"/>
                  <a:pt x="677970" y="2281381"/>
                  <a:pt x="571679" y="1902903"/>
                </a:cubicBezTo>
                <a:cubicBezTo>
                  <a:pt x="558393" y="1855593"/>
                  <a:pt x="552687" y="1807545"/>
                  <a:pt x="553995" y="1759397"/>
                </a:cubicBezTo>
                <a:cubicBezTo>
                  <a:pt x="555957" y="1687175"/>
                  <a:pt x="573699" y="1614726"/>
                  <a:pt x="605307" y="1544201"/>
                </a:cubicBezTo>
                <a:lnTo>
                  <a:pt x="621540" y="1512865"/>
                </a:lnTo>
                <a:lnTo>
                  <a:pt x="642250" y="1466417"/>
                </a:lnTo>
                <a:cubicBezTo>
                  <a:pt x="659054" y="1422623"/>
                  <a:pt x="671741" y="1377502"/>
                  <a:pt x="680311" y="1331703"/>
                </a:cubicBezTo>
                <a:lnTo>
                  <a:pt x="688272" y="1249003"/>
                </a:lnTo>
                <a:lnTo>
                  <a:pt x="634991" y="1249030"/>
                </a:lnTo>
                <a:cubicBezTo>
                  <a:pt x="560971" y="1245212"/>
                  <a:pt x="474135" y="1228577"/>
                  <a:pt x="393084" y="1187858"/>
                </a:cubicBezTo>
                <a:lnTo>
                  <a:pt x="353458" y="1163020"/>
                </a:lnTo>
                <a:lnTo>
                  <a:pt x="356355" y="1171266"/>
                </a:lnTo>
                <a:cubicBezTo>
                  <a:pt x="393975" y="1297621"/>
                  <a:pt x="388594" y="1493087"/>
                  <a:pt x="332759" y="1701465"/>
                </a:cubicBezTo>
                <a:cubicBezTo>
                  <a:pt x="276925" y="1909842"/>
                  <a:pt x="183852" y="2081811"/>
                  <a:pt x="88094" y="2172428"/>
                </a:cubicBezTo>
                <a:lnTo>
                  <a:pt x="62526" y="2194376"/>
                </a:lnTo>
                <a:lnTo>
                  <a:pt x="51357" y="2162584"/>
                </a:lnTo>
                <a:cubicBezTo>
                  <a:pt x="13737" y="2036229"/>
                  <a:pt x="19118" y="1840763"/>
                  <a:pt x="74953" y="1632386"/>
                </a:cubicBezTo>
                <a:cubicBezTo>
                  <a:pt x="130787" y="1424008"/>
                  <a:pt x="223861" y="1252039"/>
                  <a:pt x="319618" y="1161422"/>
                </a:cubicBezTo>
                <a:lnTo>
                  <a:pt x="332824" y="1150086"/>
                </a:lnTo>
                <a:lnTo>
                  <a:pt x="314649" y="1138694"/>
                </a:lnTo>
                <a:cubicBezTo>
                  <a:pt x="97071" y="961435"/>
                  <a:pt x="8663" y="856297"/>
                  <a:pt x="611" y="80041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019886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7642D91F-5EB6-476E-ABA1-053CE95C0237}"/>
              </a:ext>
            </a:extLst>
          </p:cNvPr>
          <p:cNvSpPr/>
          <p:nvPr/>
        </p:nvSpPr>
        <p:spPr>
          <a:xfrm>
            <a:off x="841283" y="847524"/>
            <a:ext cx="2372501" cy="2672916"/>
          </a:xfrm>
          <a:custGeom>
            <a:avLst/>
            <a:gdLst>
              <a:gd name="connsiteX0" fmla="*/ 1313917 w 2785394"/>
              <a:gd name="connsiteY0" fmla="*/ 0 h 3138092"/>
              <a:gd name="connsiteX1" fmla="*/ 1471476 w 2785394"/>
              <a:gd name="connsiteY1" fmla="*/ 0 h 3138092"/>
              <a:gd name="connsiteX2" fmla="*/ 1497440 w 2785394"/>
              <a:gd name="connsiteY2" fmla="*/ 18189 h 3138092"/>
              <a:gd name="connsiteX3" fmla="*/ 1497440 w 2785394"/>
              <a:gd name="connsiteY3" fmla="*/ 27158 h 3138092"/>
              <a:gd name="connsiteX4" fmla="*/ 1489836 w 2785394"/>
              <a:gd name="connsiteY4" fmla="*/ 40020 h 3138092"/>
              <a:gd name="connsiteX5" fmla="*/ 1476025 w 2785394"/>
              <a:gd name="connsiteY5" fmla="*/ 44027 h 3138092"/>
              <a:gd name="connsiteX6" fmla="*/ 1467759 w 2785394"/>
              <a:gd name="connsiteY6" fmla="*/ 79186 h 3138092"/>
              <a:gd name="connsiteX7" fmla="*/ 1442490 w 2785394"/>
              <a:gd name="connsiteY7" fmla="*/ 369501 h 3138092"/>
              <a:gd name="connsiteX8" fmla="*/ 1445441 w 2785394"/>
              <a:gd name="connsiteY8" fmla="*/ 472231 h 3138092"/>
              <a:gd name="connsiteX9" fmla="*/ 1531549 w 2785394"/>
              <a:gd name="connsiteY9" fmla="*/ 476991 h 3138092"/>
              <a:gd name="connsiteX10" fmla="*/ 1656436 w 2785394"/>
              <a:gd name="connsiteY10" fmla="*/ 498251 h 3138092"/>
              <a:gd name="connsiteX11" fmla="*/ 1688032 w 2785394"/>
              <a:gd name="connsiteY11" fmla="*/ 488989 h 3138092"/>
              <a:gd name="connsiteX12" fmla="*/ 2077670 w 2785394"/>
              <a:gd name="connsiteY12" fmla="*/ 496722 h 3138092"/>
              <a:gd name="connsiteX13" fmla="*/ 2725963 w 2785394"/>
              <a:gd name="connsiteY13" fmla="*/ 2064120 h 3138092"/>
              <a:gd name="connsiteX14" fmla="*/ 1588777 w 2785394"/>
              <a:gd name="connsiteY14" fmla="*/ 3124786 h 3138092"/>
              <a:gd name="connsiteX15" fmla="*/ 1565758 w 2785394"/>
              <a:gd name="connsiteY15" fmla="*/ 3123282 h 3138092"/>
              <a:gd name="connsiteX16" fmla="*/ 1498200 w 2785394"/>
              <a:gd name="connsiteY16" fmla="*/ 3136447 h 3138092"/>
              <a:gd name="connsiteX17" fmla="*/ 1287194 w 2785394"/>
              <a:gd name="connsiteY17" fmla="*/ 3136447 h 3138092"/>
              <a:gd name="connsiteX18" fmla="*/ 1219632 w 2785394"/>
              <a:gd name="connsiteY18" fmla="*/ 3123281 h 3138092"/>
              <a:gd name="connsiteX19" fmla="*/ 1196617 w 2785394"/>
              <a:gd name="connsiteY19" fmla="*/ 3124785 h 3138092"/>
              <a:gd name="connsiteX20" fmla="*/ 59431 w 2785394"/>
              <a:gd name="connsiteY20" fmla="*/ 2064119 h 3138092"/>
              <a:gd name="connsiteX21" fmla="*/ 707724 w 2785394"/>
              <a:gd name="connsiteY21" fmla="*/ 496721 h 3138092"/>
              <a:gd name="connsiteX22" fmla="*/ 915675 w 2785394"/>
              <a:gd name="connsiteY22" fmla="*/ 469315 h 3138092"/>
              <a:gd name="connsiteX23" fmla="*/ 1071570 w 2785394"/>
              <a:gd name="connsiteY23" fmla="*/ 483797 h 3138092"/>
              <a:gd name="connsiteX24" fmla="*/ 1125652 w 2785394"/>
              <a:gd name="connsiteY24" fmla="*/ 498813 h 3138092"/>
              <a:gd name="connsiteX25" fmla="*/ 1253845 w 2785394"/>
              <a:gd name="connsiteY25" fmla="*/ 476991 h 3138092"/>
              <a:gd name="connsiteX26" fmla="*/ 1339953 w 2785394"/>
              <a:gd name="connsiteY26" fmla="*/ 472231 h 3138092"/>
              <a:gd name="connsiteX27" fmla="*/ 1342612 w 2785394"/>
              <a:gd name="connsiteY27" fmla="*/ 379685 h 3138092"/>
              <a:gd name="connsiteX28" fmla="*/ 1326394 w 2785394"/>
              <a:gd name="connsiteY28" fmla="*/ 387389 h 3138092"/>
              <a:gd name="connsiteX29" fmla="*/ 759626 w 2785394"/>
              <a:gd name="connsiteY29" fmla="*/ 335448 h 3138092"/>
              <a:gd name="connsiteX30" fmla="*/ 220780 w 2785394"/>
              <a:gd name="connsiteY30" fmla="*/ 65085 h 3138092"/>
              <a:gd name="connsiteX31" fmla="*/ 220109 w 2785394"/>
              <a:gd name="connsiteY31" fmla="*/ 59404 h 3138092"/>
              <a:gd name="connsiteX32" fmla="*/ 223530 w 2785394"/>
              <a:gd name="connsiteY32" fmla="*/ 54820 h 3138092"/>
              <a:gd name="connsiteX33" fmla="*/ 825366 w 2785394"/>
              <a:gd name="connsiteY33" fmla="*/ 90103 h 3138092"/>
              <a:gd name="connsiteX34" fmla="*/ 1304262 w 2785394"/>
              <a:gd name="connsiteY34" fmla="*/ 294386 h 3138092"/>
              <a:gd name="connsiteX35" fmla="*/ 1341096 w 2785394"/>
              <a:gd name="connsiteY35" fmla="*/ 327535 h 3138092"/>
              <a:gd name="connsiteX36" fmla="*/ 1336252 w 2785394"/>
              <a:gd name="connsiteY36" fmla="*/ 215093 h 3138092"/>
              <a:gd name="connsiteX37" fmla="*/ 1317635 w 2785394"/>
              <a:gd name="connsiteY37" fmla="*/ 79186 h 3138092"/>
              <a:gd name="connsiteX38" fmla="*/ 1309369 w 2785394"/>
              <a:gd name="connsiteY38" fmla="*/ 44027 h 3138092"/>
              <a:gd name="connsiteX39" fmla="*/ 1295558 w 2785394"/>
              <a:gd name="connsiteY39" fmla="*/ 40020 h 3138092"/>
              <a:gd name="connsiteX40" fmla="*/ 1287953 w 2785394"/>
              <a:gd name="connsiteY40" fmla="*/ 27158 h 3138092"/>
              <a:gd name="connsiteX41" fmla="*/ 1287953 w 2785394"/>
              <a:gd name="connsiteY41" fmla="*/ 18189 h 3138092"/>
              <a:gd name="connsiteX42" fmla="*/ 1313917 w 2785394"/>
              <a:gd name="connsiteY42" fmla="*/ 0 h 3138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2785394" h="3138092">
                <a:moveTo>
                  <a:pt x="1313917" y="0"/>
                </a:moveTo>
                <a:lnTo>
                  <a:pt x="1471476" y="0"/>
                </a:lnTo>
                <a:cubicBezTo>
                  <a:pt x="1485816" y="0"/>
                  <a:pt x="1497440" y="8143"/>
                  <a:pt x="1497440" y="18189"/>
                </a:cubicBezTo>
                <a:lnTo>
                  <a:pt x="1497440" y="27158"/>
                </a:lnTo>
                <a:cubicBezTo>
                  <a:pt x="1497440" y="32181"/>
                  <a:pt x="1494534" y="36728"/>
                  <a:pt x="1489836" y="40020"/>
                </a:cubicBezTo>
                <a:lnTo>
                  <a:pt x="1476025" y="44027"/>
                </a:lnTo>
                <a:lnTo>
                  <a:pt x="1467759" y="79186"/>
                </a:lnTo>
                <a:cubicBezTo>
                  <a:pt x="1451806" y="162058"/>
                  <a:pt x="1442490" y="261962"/>
                  <a:pt x="1442490" y="369501"/>
                </a:cubicBezTo>
                <a:lnTo>
                  <a:pt x="1445441" y="472231"/>
                </a:lnTo>
                <a:lnTo>
                  <a:pt x="1531549" y="476991"/>
                </a:lnTo>
                <a:lnTo>
                  <a:pt x="1656436" y="498251"/>
                </a:lnTo>
                <a:lnTo>
                  <a:pt x="1688032" y="488989"/>
                </a:lnTo>
                <a:cubicBezTo>
                  <a:pt x="1816794" y="461096"/>
                  <a:pt x="1948654" y="462151"/>
                  <a:pt x="2077670" y="496722"/>
                </a:cubicBezTo>
                <a:cubicBezTo>
                  <a:pt x="2628141" y="644220"/>
                  <a:pt x="2918391" y="1345968"/>
                  <a:pt x="2725963" y="2064120"/>
                </a:cubicBezTo>
                <a:cubicBezTo>
                  <a:pt x="2557588" y="2692503"/>
                  <a:pt x="2075453" y="3125234"/>
                  <a:pt x="1588777" y="3124786"/>
                </a:cubicBezTo>
                <a:lnTo>
                  <a:pt x="1565758" y="3123282"/>
                </a:lnTo>
                <a:lnTo>
                  <a:pt x="1498200" y="3136447"/>
                </a:lnTo>
                <a:cubicBezTo>
                  <a:pt x="1451773" y="3138641"/>
                  <a:pt x="1333622" y="3138641"/>
                  <a:pt x="1287194" y="3136447"/>
                </a:cubicBezTo>
                <a:lnTo>
                  <a:pt x="1219632" y="3123281"/>
                </a:lnTo>
                <a:lnTo>
                  <a:pt x="1196617" y="3124785"/>
                </a:lnTo>
                <a:cubicBezTo>
                  <a:pt x="709942" y="3125233"/>
                  <a:pt x="227806" y="2692502"/>
                  <a:pt x="59431" y="2064119"/>
                </a:cubicBezTo>
                <a:cubicBezTo>
                  <a:pt x="-132997" y="1345967"/>
                  <a:pt x="157253" y="644219"/>
                  <a:pt x="707724" y="496721"/>
                </a:cubicBezTo>
                <a:cubicBezTo>
                  <a:pt x="776533" y="478283"/>
                  <a:pt x="846150" y="469379"/>
                  <a:pt x="915675" y="469315"/>
                </a:cubicBezTo>
                <a:cubicBezTo>
                  <a:pt x="967819" y="469267"/>
                  <a:pt x="1019911" y="474192"/>
                  <a:pt x="1071570" y="483797"/>
                </a:cubicBezTo>
                <a:lnTo>
                  <a:pt x="1125652" y="498813"/>
                </a:lnTo>
                <a:lnTo>
                  <a:pt x="1253845" y="476991"/>
                </a:lnTo>
                <a:lnTo>
                  <a:pt x="1339953" y="472231"/>
                </a:lnTo>
                <a:lnTo>
                  <a:pt x="1342612" y="379685"/>
                </a:lnTo>
                <a:lnTo>
                  <a:pt x="1326394" y="387389"/>
                </a:lnTo>
                <a:cubicBezTo>
                  <a:pt x="1226625" y="419173"/>
                  <a:pt x="1005793" y="401408"/>
                  <a:pt x="759626" y="335448"/>
                </a:cubicBezTo>
                <a:cubicBezTo>
                  <a:pt x="478294" y="260065"/>
                  <a:pt x="257091" y="146711"/>
                  <a:pt x="220780" y="65085"/>
                </a:cubicBezTo>
                <a:lnTo>
                  <a:pt x="220109" y="59404"/>
                </a:lnTo>
                <a:lnTo>
                  <a:pt x="223530" y="54820"/>
                </a:lnTo>
                <a:cubicBezTo>
                  <a:pt x="295789" y="2286"/>
                  <a:pt x="544034" y="14720"/>
                  <a:pt x="825366" y="90103"/>
                </a:cubicBezTo>
                <a:cubicBezTo>
                  <a:pt x="1036366" y="146640"/>
                  <a:pt x="1213542" y="224536"/>
                  <a:pt x="1304262" y="294386"/>
                </a:cubicBezTo>
                <a:lnTo>
                  <a:pt x="1341096" y="327535"/>
                </a:lnTo>
                <a:lnTo>
                  <a:pt x="1336252" y="215093"/>
                </a:lnTo>
                <a:cubicBezTo>
                  <a:pt x="1331929" y="166316"/>
                  <a:pt x="1325612" y="120622"/>
                  <a:pt x="1317635" y="79186"/>
                </a:cubicBezTo>
                <a:lnTo>
                  <a:pt x="1309369" y="44027"/>
                </a:lnTo>
                <a:lnTo>
                  <a:pt x="1295558" y="40020"/>
                </a:lnTo>
                <a:cubicBezTo>
                  <a:pt x="1290859" y="36728"/>
                  <a:pt x="1287953" y="32181"/>
                  <a:pt x="1287953" y="27158"/>
                </a:cubicBezTo>
                <a:lnTo>
                  <a:pt x="1287953" y="18189"/>
                </a:lnTo>
                <a:cubicBezTo>
                  <a:pt x="1287953" y="8143"/>
                  <a:pt x="1299577" y="0"/>
                  <a:pt x="1313917" y="0"/>
                </a:cubicBezTo>
                <a:close/>
              </a:path>
            </a:pathLst>
          </a:custGeom>
          <a:gradFill>
            <a:gsLst>
              <a:gs pos="100000">
                <a:srgbClr val="FFC000"/>
              </a:gs>
              <a:gs pos="0">
                <a:srgbClr val="C00000"/>
              </a:gs>
              <a:gs pos="50000">
                <a:srgbClr val="FF0000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フリーフォーム: 図形 22">
            <a:extLst>
              <a:ext uri="{FF2B5EF4-FFF2-40B4-BE49-F238E27FC236}">
                <a16:creationId xmlns:a16="http://schemas.microsoft.com/office/drawing/2014/main" id="{97418F26-716B-40D9-BEF7-B4B672573B00}"/>
              </a:ext>
            </a:extLst>
          </p:cNvPr>
          <p:cNvSpPr/>
          <p:nvPr/>
        </p:nvSpPr>
        <p:spPr>
          <a:xfrm>
            <a:off x="3723881" y="847525"/>
            <a:ext cx="2451487" cy="2703396"/>
          </a:xfrm>
          <a:custGeom>
            <a:avLst/>
            <a:gdLst>
              <a:gd name="connsiteX0" fmla="*/ 1401798 w 2961156"/>
              <a:gd name="connsiteY0" fmla="*/ 0 h 3278510"/>
              <a:gd name="connsiteX1" fmla="*/ 1559358 w 2961156"/>
              <a:gd name="connsiteY1" fmla="*/ 0 h 3278510"/>
              <a:gd name="connsiteX2" fmla="*/ 1585321 w 2961156"/>
              <a:gd name="connsiteY2" fmla="*/ 18189 h 3278510"/>
              <a:gd name="connsiteX3" fmla="*/ 1585321 w 2961156"/>
              <a:gd name="connsiteY3" fmla="*/ 27158 h 3278510"/>
              <a:gd name="connsiteX4" fmla="*/ 1577717 w 2961156"/>
              <a:gd name="connsiteY4" fmla="*/ 40019 h 3278510"/>
              <a:gd name="connsiteX5" fmla="*/ 1563906 w 2961156"/>
              <a:gd name="connsiteY5" fmla="*/ 44027 h 3278510"/>
              <a:gd name="connsiteX6" fmla="*/ 1555640 w 2961156"/>
              <a:gd name="connsiteY6" fmla="*/ 79186 h 3278510"/>
              <a:gd name="connsiteX7" fmla="*/ 1530372 w 2961156"/>
              <a:gd name="connsiteY7" fmla="*/ 369501 h 3278510"/>
              <a:gd name="connsiteX8" fmla="*/ 1533378 w 2961156"/>
              <a:gd name="connsiteY8" fmla="*/ 474147 h 3278510"/>
              <a:gd name="connsiteX9" fmla="*/ 1534538 w 2961156"/>
              <a:gd name="connsiteY9" fmla="*/ 487265 h 3278510"/>
              <a:gd name="connsiteX10" fmla="*/ 1709440 w 2961156"/>
              <a:gd name="connsiteY10" fmla="*/ 477685 h 3278510"/>
              <a:gd name="connsiteX11" fmla="*/ 1910880 w 2961156"/>
              <a:gd name="connsiteY11" fmla="*/ 442603 h 3278510"/>
              <a:gd name="connsiteX12" fmla="*/ 1941497 w 2961156"/>
              <a:gd name="connsiteY12" fmla="*/ 433451 h 3278510"/>
              <a:gd name="connsiteX13" fmla="*/ 1976369 w 2961156"/>
              <a:gd name="connsiteY13" fmla="*/ 432851 h 3278510"/>
              <a:gd name="connsiteX14" fmla="*/ 2151615 w 2961156"/>
              <a:gd name="connsiteY14" fmla="*/ 462577 h 3278510"/>
              <a:gd name="connsiteX15" fmla="*/ 2900212 w 2961156"/>
              <a:gd name="connsiteY15" fmla="*/ 2158590 h 3278510"/>
              <a:gd name="connsiteX16" fmla="*/ 1848615 w 2961156"/>
              <a:gd name="connsiteY16" fmla="*/ 3265142 h 3278510"/>
              <a:gd name="connsiteX17" fmla="*/ 1758408 w 2961156"/>
              <a:gd name="connsiteY17" fmla="*/ 3278510 h 3278510"/>
              <a:gd name="connsiteX18" fmla="*/ 1490103 w 2961156"/>
              <a:gd name="connsiteY18" fmla="*/ 3219272 h 3278510"/>
              <a:gd name="connsiteX19" fmla="*/ 1202750 w 2961156"/>
              <a:gd name="connsiteY19" fmla="*/ 3278510 h 3278510"/>
              <a:gd name="connsiteX20" fmla="*/ 1112541 w 2961156"/>
              <a:gd name="connsiteY20" fmla="*/ 3265141 h 3278510"/>
              <a:gd name="connsiteX21" fmla="*/ 60943 w 2961156"/>
              <a:gd name="connsiteY21" fmla="*/ 2158589 h 3278510"/>
              <a:gd name="connsiteX22" fmla="*/ 809541 w 2961156"/>
              <a:gd name="connsiteY22" fmla="*/ 462576 h 3278510"/>
              <a:gd name="connsiteX23" fmla="*/ 984788 w 2961156"/>
              <a:gd name="connsiteY23" fmla="*/ 432850 h 3278510"/>
              <a:gd name="connsiteX24" fmla="*/ 1019656 w 2961156"/>
              <a:gd name="connsiteY24" fmla="*/ 433450 h 3278510"/>
              <a:gd name="connsiteX25" fmla="*/ 1050277 w 2961156"/>
              <a:gd name="connsiteY25" fmla="*/ 442603 h 3278510"/>
              <a:gd name="connsiteX26" fmla="*/ 1251717 w 2961156"/>
              <a:gd name="connsiteY26" fmla="*/ 477685 h 3278510"/>
              <a:gd name="connsiteX27" fmla="*/ 1426619 w 2961156"/>
              <a:gd name="connsiteY27" fmla="*/ 487265 h 3278510"/>
              <a:gd name="connsiteX28" fmla="*/ 1427779 w 2961156"/>
              <a:gd name="connsiteY28" fmla="*/ 474147 h 3278510"/>
              <a:gd name="connsiteX29" fmla="*/ 1430785 w 2961156"/>
              <a:gd name="connsiteY29" fmla="*/ 369501 h 3278510"/>
              <a:gd name="connsiteX30" fmla="*/ 1405517 w 2961156"/>
              <a:gd name="connsiteY30" fmla="*/ 79186 h 3278510"/>
              <a:gd name="connsiteX31" fmla="*/ 1397250 w 2961156"/>
              <a:gd name="connsiteY31" fmla="*/ 44027 h 3278510"/>
              <a:gd name="connsiteX32" fmla="*/ 1383439 w 2961156"/>
              <a:gd name="connsiteY32" fmla="*/ 40019 h 3278510"/>
              <a:gd name="connsiteX33" fmla="*/ 1375834 w 2961156"/>
              <a:gd name="connsiteY33" fmla="*/ 27158 h 3278510"/>
              <a:gd name="connsiteX34" fmla="*/ 1375834 w 2961156"/>
              <a:gd name="connsiteY34" fmla="*/ 18189 h 3278510"/>
              <a:gd name="connsiteX35" fmla="*/ 1401798 w 2961156"/>
              <a:gd name="connsiteY35" fmla="*/ 0 h 3278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961156" h="3278510">
                <a:moveTo>
                  <a:pt x="1401798" y="0"/>
                </a:moveTo>
                <a:lnTo>
                  <a:pt x="1559358" y="0"/>
                </a:lnTo>
                <a:cubicBezTo>
                  <a:pt x="1573697" y="0"/>
                  <a:pt x="1585321" y="8143"/>
                  <a:pt x="1585321" y="18189"/>
                </a:cubicBezTo>
                <a:lnTo>
                  <a:pt x="1585321" y="27158"/>
                </a:lnTo>
                <a:cubicBezTo>
                  <a:pt x="1585321" y="32181"/>
                  <a:pt x="1582415" y="36728"/>
                  <a:pt x="1577717" y="40019"/>
                </a:cubicBezTo>
                <a:lnTo>
                  <a:pt x="1563906" y="44027"/>
                </a:lnTo>
                <a:lnTo>
                  <a:pt x="1555640" y="79186"/>
                </a:lnTo>
                <a:cubicBezTo>
                  <a:pt x="1539687" y="162058"/>
                  <a:pt x="1530372" y="261962"/>
                  <a:pt x="1530372" y="369501"/>
                </a:cubicBezTo>
                <a:cubicBezTo>
                  <a:pt x="1530372" y="405347"/>
                  <a:pt x="1531407" y="440345"/>
                  <a:pt x="1533378" y="474147"/>
                </a:cubicBezTo>
                <a:lnTo>
                  <a:pt x="1534538" y="487265"/>
                </a:lnTo>
                <a:lnTo>
                  <a:pt x="1709440" y="477685"/>
                </a:lnTo>
                <a:cubicBezTo>
                  <a:pt x="1781737" y="469539"/>
                  <a:pt x="1849464" y="457635"/>
                  <a:pt x="1910880" y="442603"/>
                </a:cubicBezTo>
                <a:lnTo>
                  <a:pt x="1941497" y="433451"/>
                </a:lnTo>
                <a:lnTo>
                  <a:pt x="1976369" y="432851"/>
                </a:lnTo>
                <a:cubicBezTo>
                  <a:pt x="2034942" y="437200"/>
                  <a:pt x="2093498" y="447005"/>
                  <a:pt x="2151615" y="462577"/>
                </a:cubicBezTo>
                <a:cubicBezTo>
                  <a:pt x="2771529" y="628683"/>
                  <a:pt x="3106687" y="1388014"/>
                  <a:pt x="2900212" y="2158590"/>
                </a:cubicBezTo>
                <a:cubicBezTo>
                  <a:pt x="2742937" y="2745552"/>
                  <a:pt x="2316762" y="3169732"/>
                  <a:pt x="1848615" y="3265142"/>
                </a:cubicBezTo>
                <a:lnTo>
                  <a:pt x="1758408" y="3278510"/>
                </a:lnTo>
                <a:cubicBezTo>
                  <a:pt x="1624523" y="3277814"/>
                  <a:pt x="1636688" y="3219968"/>
                  <a:pt x="1490103" y="3219272"/>
                </a:cubicBezTo>
                <a:cubicBezTo>
                  <a:pt x="1343518" y="3218576"/>
                  <a:pt x="1346639" y="3277215"/>
                  <a:pt x="1202750" y="3278510"/>
                </a:cubicBezTo>
                <a:lnTo>
                  <a:pt x="1112541" y="3265141"/>
                </a:lnTo>
                <a:cubicBezTo>
                  <a:pt x="644394" y="3169731"/>
                  <a:pt x="218219" y="2745551"/>
                  <a:pt x="60943" y="2158589"/>
                </a:cubicBezTo>
                <a:cubicBezTo>
                  <a:pt x="-145532" y="1388013"/>
                  <a:pt x="189627" y="628682"/>
                  <a:pt x="809541" y="462576"/>
                </a:cubicBezTo>
                <a:cubicBezTo>
                  <a:pt x="867658" y="447004"/>
                  <a:pt x="926215" y="437199"/>
                  <a:pt x="984788" y="432850"/>
                </a:cubicBezTo>
                <a:lnTo>
                  <a:pt x="1019656" y="433450"/>
                </a:lnTo>
                <a:lnTo>
                  <a:pt x="1050277" y="442603"/>
                </a:lnTo>
                <a:cubicBezTo>
                  <a:pt x="1111693" y="457635"/>
                  <a:pt x="1179420" y="469539"/>
                  <a:pt x="1251717" y="477685"/>
                </a:cubicBezTo>
                <a:lnTo>
                  <a:pt x="1426619" y="487265"/>
                </a:lnTo>
                <a:lnTo>
                  <a:pt x="1427779" y="474147"/>
                </a:lnTo>
                <a:cubicBezTo>
                  <a:pt x="1429750" y="440345"/>
                  <a:pt x="1430785" y="405347"/>
                  <a:pt x="1430785" y="369501"/>
                </a:cubicBezTo>
                <a:cubicBezTo>
                  <a:pt x="1430785" y="261962"/>
                  <a:pt x="1421470" y="162058"/>
                  <a:pt x="1405517" y="79186"/>
                </a:cubicBezTo>
                <a:lnTo>
                  <a:pt x="1397250" y="44027"/>
                </a:lnTo>
                <a:lnTo>
                  <a:pt x="1383439" y="40019"/>
                </a:lnTo>
                <a:cubicBezTo>
                  <a:pt x="1378741" y="36728"/>
                  <a:pt x="1375834" y="32181"/>
                  <a:pt x="1375834" y="27158"/>
                </a:cubicBezTo>
                <a:lnTo>
                  <a:pt x="1375834" y="18189"/>
                </a:lnTo>
                <a:cubicBezTo>
                  <a:pt x="1375834" y="8143"/>
                  <a:pt x="1387458" y="0"/>
                  <a:pt x="1401798" y="0"/>
                </a:cubicBezTo>
                <a:close/>
              </a:path>
            </a:pathLst>
          </a:custGeom>
          <a:gradFill>
            <a:gsLst>
              <a:gs pos="100000">
                <a:srgbClr val="FFC000"/>
              </a:gs>
              <a:gs pos="0">
                <a:srgbClr val="C00000"/>
              </a:gs>
              <a:gs pos="50000">
                <a:srgbClr val="FF0000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4" name="フリーフォーム: 図形 63">
            <a:extLst>
              <a:ext uri="{FF2B5EF4-FFF2-40B4-BE49-F238E27FC236}">
                <a16:creationId xmlns:a16="http://schemas.microsoft.com/office/drawing/2014/main" id="{83100028-4733-44C9-A30A-B5198E5CB870}"/>
              </a:ext>
            </a:extLst>
          </p:cNvPr>
          <p:cNvSpPr/>
          <p:nvPr/>
        </p:nvSpPr>
        <p:spPr>
          <a:xfrm rot="5400000">
            <a:off x="6545006" y="1000729"/>
            <a:ext cx="2666921" cy="2372501"/>
          </a:xfrm>
          <a:custGeom>
            <a:avLst/>
            <a:gdLst>
              <a:gd name="connsiteX0" fmla="*/ 611 w 2666921"/>
              <a:gd name="connsiteY0" fmla="*/ 800410 h 2372501"/>
              <a:gd name="connsiteX1" fmla="*/ 1938 w 2666921"/>
              <a:gd name="connsiteY1" fmla="*/ 779406 h 2372501"/>
              <a:gd name="connsiteX2" fmla="*/ 47088 w 2666921"/>
              <a:gd name="connsiteY2" fmla="*/ 749839 h 2372501"/>
              <a:gd name="connsiteX3" fmla="*/ 368637 w 2666921"/>
              <a:gd name="connsiteY3" fmla="*/ 1045184 h 2372501"/>
              <a:gd name="connsiteX4" fmla="*/ 595445 w 2666921"/>
              <a:gd name="connsiteY4" fmla="*/ 1158445 h 2372501"/>
              <a:gd name="connsiteX5" fmla="*/ 692060 w 2666921"/>
              <a:gd name="connsiteY5" fmla="*/ 1173199 h 2372501"/>
              <a:gd name="connsiteX6" fmla="*/ 682327 w 2666921"/>
              <a:gd name="connsiteY6" fmla="*/ 1053987 h 2372501"/>
              <a:gd name="connsiteX7" fmla="*/ 646283 w 2666921"/>
              <a:gd name="connsiteY7" fmla="*/ 918795 h 2372501"/>
              <a:gd name="connsiteX8" fmla="*/ 614511 w 2666921"/>
              <a:gd name="connsiteY8" fmla="*/ 846066 h 2372501"/>
              <a:gd name="connsiteX9" fmla="*/ 605308 w 2666921"/>
              <a:gd name="connsiteY9" fmla="*/ 828300 h 2372501"/>
              <a:gd name="connsiteX10" fmla="*/ 553995 w 2666921"/>
              <a:gd name="connsiteY10" fmla="*/ 613105 h 2372501"/>
              <a:gd name="connsiteX11" fmla="*/ 571679 w 2666921"/>
              <a:gd name="connsiteY11" fmla="*/ 469599 h 2372501"/>
              <a:gd name="connsiteX12" fmla="*/ 1802823 w 2666921"/>
              <a:gd name="connsiteY12" fmla="*/ 49846 h 2372501"/>
              <a:gd name="connsiteX13" fmla="*/ 2649055 w 2666921"/>
              <a:gd name="connsiteY13" fmla="*/ 1000685 h 2372501"/>
              <a:gd name="connsiteX14" fmla="*/ 2639847 w 2666921"/>
              <a:gd name="connsiteY14" fmla="*/ 1025949 h 2372501"/>
              <a:gd name="connsiteX15" fmla="*/ 2620034 w 2666921"/>
              <a:gd name="connsiteY15" fmla="*/ 1093646 h 2372501"/>
              <a:gd name="connsiteX16" fmla="*/ 2646001 w 2666921"/>
              <a:gd name="connsiteY16" fmla="*/ 1362856 h 2372501"/>
              <a:gd name="connsiteX17" fmla="*/ 2646001 w 2666921"/>
              <a:gd name="connsiteY17" fmla="*/ 1362856 h 2372501"/>
              <a:gd name="connsiteX18" fmla="*/ 2645781 w 2666921"/>
              <a:gd name="connsiteY18" fmla="*/ 1362835 h 2372501"/>
              <a:gd name="connsiteX19" fmla="*/ 2649055 w 2666921"/>
              <a:gd name="connsiteY19" fmla="*/ 1371817 h 2372501"/>
              <a:gd name="connsiteX20" fmla="*/ 1802823 w 2666921"/>
              <a:gd name="connsiteY20" fmla="*/ 2322655 h 2372501"/>
              <a:gd name="connsiteX21" fmla="*/ 571679 w 2666921"/>
              <a:gd name="connsiteY21" fmla="*/ 1902903 h 2372501"/>
              <a:gd name="connsiteX22" fmla="*/ 553995 w 2666921"/>
              <a:gd name="connsiteY22" fmla="*/ 1759397 h 2372501"/>
              <a:gd name="connsiteX23" fmla="*/ 605307 w 2666921"/>
              <a:gd name="connsiteY23" fmla="*/ 1544201 h 2372501"/>
              <a:gd name="connsiteX24" fmla="*/ 621540 w 2666921"/>
              <a:gd name="connsiteY24" fmla="*/ 1512865 h 2372501"/>
              <a:gd name="connsiteX25" fmla="*/ 642250 w 2666921"/>
              <a:gd name="connsiteY25" fmla="*/ 1466417 h 2372501"/>
              <a:gd name="connsiteX26" fmla="*/ 680311 w 2666921"/>
              <a:gd name="connsiteY26" fmla="*/ 1331703 h 2372501"/>
              <a:gd name="connsiteX27" fmla="*/ 688272 w 2666921"/>
              <a:gd name="connsiteY27" fmla="*/ 1249003 h 2372501"/>
              <a:gd name="connsiteX28" fmla="*/ 634991 w 2666921"/>
              <a:gd name="connsiteY28" fmla="*/ 1249030 h 2372501"/>
              <a:gd name="connsiteX29" fmla="*/ 393084 w 2666921"/>
              <a:gd name="connsiteY29" fmla="*/ 1187858 h 2372501"/>
              <a:gd name="connsiteX30" fmla="*/ 353458 w 2666921"/>
              <a:gd name="connsiteY30" fmla="*/ 1163020 h 2372501"/>
              <a:gd name="connsiteX31" fmla="*/ 356355 w 2666921"/>
              <a:gd name="connsiteY31" fmla="*/ 1171266 h 2372501"/>
              <a:gd name="connsiteX32" fmla="*/ 332759 w 2666921"/>
              <a:gd name="connsiteY32" fmla="*/ 1701465 h 2372501"/>
              <a:gd name="connsiteX33" fmla="*/ 88094 w 2666921"/>
              <a:gd name="connsiteY33" fmla="*/ 2172428 h 2372501"/>
              <a:gd name="connsiteX34" fmla="*/ 62526 w 2666921"/>
              <a:gd name="connsiteY34" fmla="*/ 2194376 h 2372501"/>
              <a:gd name="connsiteX35" fmla="*/ 51357 w 2666921"/>
              <a:gd name="connsiteY35" fmla="*/ 2162584 h 2372501"/>
              <a:gd name="connsiteX36" fmla="*/ 74953 w 2666921"/>
              <a:gd name="connsiteY36" fmla="*/ 1632386 h 2372501"/>
              <a:gd name="connsiteX37" fmla="*/ 319618 w 2666921"/>
              <a:gd name="connsiteY37" fmla="*/ 1161422 h 2372501"/>
              <a:gd name="connsiteX38" fmla="*/ 332824 w 2666921"/>
              <a:gd name="connsiteY38" fmla="*/ 1150086 h 2372501"/>
              <a:gd name="connsiteX39" fmla="*/ 314649 w 2666921"/>
              <a:gd name="connsiteY39" fmla="*/ 1138694 h 2372501"/>
              <a:gd name="connsiteX40" fmla="*/ 611 w 2666921"/>
              <a:gd name="connsiteY40" fmla="*/ 800410 h 2372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666921" h="2372501">
                <a:moveTo>
                  <a:pt x="611" y="800410"/>
                </a:moveTo>
                <a:cubicBezTo>
                  <a:pt x="-539" y="792426"/>
                  <a:pt x="-49" y="785447"/>
                  <a:pt x="1938" y="779406"/>
                </a:cubicBezTo>
                <a:cubicBezTo>
                  <a:pt x="7238" y="763299"/>
                  <a:pt x="23188" y="753864"/>
                  <a:pt x="47088" y="749839"/>
                </a:cubicBezTo>
                <a:cubicBezTo>
                  <a:pt x="142691" y="733737"/>
                  <a:pt x="112175" y="774915"/>
                  <a:pt x="368637" y="1045184"/>
                </a:cubicBezTo>
                <a:cubicBezTo>
                  <a:pt x="454055" y="1109293"/>
                  <a:pt x="527839" y="1141846"/>
                  <a:pt x="595445" y="1158445"/>
                </a:cubicBezTo>
                <a:lnTo>
                  <a:pt x="692060" y="1173199"/>
                </a:lnTo>
                <a:lnTo>
                  <a:pt x="682327" y="1053987"/>
                </a:lnTo>
                <a:cubicBezTo>
                  <a:pt x="674430" y="1008082"/>
                  <a:pt x="662415" y="962801"/>
                  <a:pt x="646283" y="918795"/>
                </a:cubicBezTo>
                <a:lnTo>
                  <a:pt x="614511" y="846066"/>
                </a:lnTo>
                <a:lnTo>
                  <a:pt x="605308" y="828300"/>
                </a:lnTo>
                <a:cubicBezTo>
                  <a:pt x="573699" y="757776"/>
                  <a:pt x="555957" y="685327"/>
                  <a:pt x="553995" y="613105"/>
                </a:cubicBezTo>
                <a:cubicBezTo>
                  <a:pt x="552687" y="564956"/>
                  <a:pt x="558393" y="516908"/>
                  <a:pt x="571679" y="469599"/>
                </a:cubicBezTo>
                <a:cubicBezTo>
                  <a:pt x="677970" y="91121"/>
                  <a:pt x="1229172" y="-96810"/>
                  <a:pt x="1802823" y="49846"/>
                </a:cubicBezTo>
                <a:cubicBezTo>
                  <a:pt x="2376474" y="196502"/>
                  <a:pt x="2755345" y="622207"/>
                  <a:pt x="2649055" y="1000685"/>
                </a:cubicBezTo>
                <a:lnTo>
                  <a:pt x="2639847" y="1025949"/>
                </a:lnTo>
                <a:lnTo>
                  <a:pt x="2620034" y="1093646"/>
                </a:lnTo>
                <a:cubicBezTo>
                  <a:pt x="2602722" y="1183383"/>
                  <a:pt x="2611378" y="1275388"/>
                  <a:pt x="2646001" y="1362856"/>
                </a:cubicBezTo>
                <a:lnTo>
                  <a:pt x="2646001" y="1362856"/>
                </a:lnTo>
                <a:lnTo>
                  <a:pt x="2645781" y="1362835"/>
                </a:lnTo>
                <a:lnTo>
                  <a:pt x="2649055" y="1371817"/>
                </a:lnTo>
                <a:cubicBezTo>
                  <a:pt x="2755345" y="1750295"/>
                  <a:pt x="2376474" y="2176000"/>
                  <a:pt x="1802823" y="2322655"/>
                </a:cubicBezTo>
                <a:cubicBezTo>
                  <a:pt x="1229172" y="2469311"/>
                  <a:pt x="677970" y="2281381"/>
                  <a:pt x="571679" y="1902903"/>
                </a:cubicBezTo>
                <a:cubicBezTo>
                  <a:pt x="558393" y="1855593"/>
                  <a:pt x="552687" y="1807545"/>
                  <a:pt x="553995" y="1759397"/>
                </a:cubicBezTo>
                <a:cubicBezTo>
                  <a:pt x="555957" y="1687175"/>
                  <a:pt x="573699" y="1614726"/>
                  <a:pt x="605307" y="1544201"/>
                </a:cubicBezTo>
                <a:lnTo>
                  <a:pt x="621540" y="1512865"/>
                </a:lnTo>
                <a:lnTo>
                  <a:pt x="642250" y="1466417"/>
                </a:lnTo>
                <a:cubicBezTo>
                  <a:pt x="659054" y="1422623"/>
                  <a:pt x="671741" y="1377502"/>
                  <a:pt x="680311" y="1331703"/>
                </a:cubicBezTo>
                <a:lnTo>
                  <a:pt x="688272" y="1249003"/>
                </a:lnTo>
                <a:lnTo>
                  <a:pt x="634991" y="1249030"/>
                </a:lnTo>
                <a:cubicBezTo>
                  <a:pt x="560971" y="1245212"/>
                  <a:pt x="474135" y="1228577"/>
                  <a:pt x="393084" y="1187858"/>
                </a:cubicBezTo>
                <a:lnTo>
                  <a:pt x="353458" y="1163020"/>
                </a:lnTo>
                <a:lnTo>
                  <a:pt x="356355" y="1171266"/>
                </a:lnTo>
                <a:cubicBezTo>
                  <a:pt x="393975" y="1297621"/>
                  <a:pt x="388594" y="1493087"/>
                  <a:pt x="332759" y="1701465"/>
                </a:cubicBezTo>
                <a:cubicBezTo>
                  <a:pt x="276925" y="1909842"/>
                  <a:pt x="183852" y="2081811"/>
                  <a:pt x="88094" y="2172428"/>
                </a:cubicBezTo>
                <a:lnTo>
                  <a:pt x="62526" y="2194376"/>
                </a:lnTo>
                <a:lnTo>
                  <a:pt x="51357" y="2162584"/>
                </a:lnTo>
                <a:cubicBezTo>
                  <a:pt x="13737" y="2036229"/>
                  <a:pt x="19118" y="1840763"/>
                  <a:pt x="74953" y="1632386"/>
                </a:cubicBezTo>
                <a:cubicBezTo>
                  <a:pt x="130787" y="1424008"/>
                  <a:pt x="223861" y="1252039"/>
                  <a:pt x="319618" y="1161422"/>
                </a:cubicBezTo>
                <a:lnTo>
                  <a:pt x="332824" y="1150086"/>
                </a:lnTo>
                <a:lnTo>
                  <a:pt x="314649" y="1138694"/>
                </a:lnTo>
                <a:cubicBezTo>
                  <a:pt x="97071" y="961435"/>
                  <a:pt x="8663" y="856297"/>
                  <a:pt x="611" y="800410"/>
                </a:cubicBezTo>
                <a:close/>
              </a:path>
            </a:pathLst>
          </a:custGeom>
          <a:gradFill>
            <a:gsLst>
              <a:gs pos="100000">
                <a:srgbClr val="FFC000"/>
              </a:gs>
              <a:gs pos="0">
                <a:srgbClr val="C00000"/>
              </a:gs>
              <a:gs pos="50000">
                <a:srgbClr val="FF0000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/>
          </a:p>
        </p:txBody>
      </p:sp>
      <p:sp>
        <p:nvSpPr>
          <p:cNvPr id="70" name="フリーフォーム: 図形 69">
            <a:extLst>
              <a:ext uri="{FF2B5EF4-FFF2-40B4-BE49-F238E27FC236}">
                <a16:creationId xmlns:a16="http://schemas.microsoft.com/office/drawing/2014/main" id="{F86E92B2-ADD0-4801-8F51-09786BEF4EDF}"/>
              </a:ext>
            </a:extLst>
          </p:cNvPr>
          <p:cNvSpPr/>
          <p:nvPr/>
        </p:nvSpPr>
        <p:spPr>
          <a:xfrm>
            <a:off x="841283" y="3771878"/>
            <a:ext cx="2359245" cy="2672916"/>
          </a:xfrm>
          <a:custGeom>
            <a:avLst/>
            <a:gdLst>
              <a:gd name="connsiteX0" fmla="*/ 1119149 w 2359245"/>
              <a:gd name="connsiteY0" fmla="*/ 0 h 2672916"/>
              <a:gd name="connsiteX1" fmla="*/ 1253352 w 2359245"/>
              <a:gd name="connsiteY1" fmla="*/ 0 h 2672916"/>
              <a:gd name="connsiteX2" fmla="*/ 1275467 w 2359245"/>
              <a:gd name="connsiteY2" fmla="*/ 15493 h 2672916"/>
              <a:gd name="connsiteX3" fmla="*/ 1275467 w 2359245"/>
              <a:gd name="connsiteY3" fmla="*/ 23132 h 2672916"/>
              <a:gd name="connsiteX4" fmla="*/ 1268990 w 2359245"/>
              <a:gd name="connsiteY4" fmla="*/ 34088 h 2672916"/>
              <a:gd name="connsiteX5" fmla="*/ 1257227 w 2359245"/>
              <a:gd name="connsiteY5" fmla="*/ 37501 h 2672916"/>
              <a:gd name="connsiteX6" fmla="*/ 1250186 w 2359245"/>
              <a:gd name="connsiteY6" fmla="*/ 67448 h 2672916"/>
              <a:gd name="connsiteX7" fmla="*/ 1228662 w 2359245"/>
              <a:gd name="connsiteY7" fmla="*/ 314728 h 2672916"/>
              <a:gd name="connsiteX8" fmla="*/ 1231176 w 2359245"/>
              <a:gd name="connsiteY8" fmla="*/ 402230 h 2672916"/>
              <a:gd name="connsiteX9" fmla="*/ 1304520 w 2359245"/>
              <a:gd name="connsiteY9" fmla="*/ 406284 h 2672916"/>
              <a:gd name="connsiteX10" fmla="*/ 1410894 w 2359245"/>
              <a:gd name="connsiteY10" fmla="*/ 424393 h 2672916"/>
              <a:gd name="connsiteX11" fmla="*/ 1437807 w 2359245"/>
              <a:gd name="connsiteY11" fmla="*/ 416504 h 2672916"/>
              <a:gd name="connsiteX12" fmla="*/ 1686893 w 2359245"/>
              <a:gd name="connsiteY12" fmla="*/ 406298 h 2672916"/>
              <a:gd name="connsiteX13" fmla="*/ 1725188 w 2359245"/>
              <a:gd name="connsiteY13" fmla="*/ 414065 h 2672916"/>
              <a:gd name="connsiteX14" fmla="*/ 1724782 w 2359245"/>
              <a:gd name="connsiteY14" fmla="*/ 418094 h 2672916"/>
              <a:gd name="connsiteX15" fmla="*/ 1998751 w 2359245"/>
              <a:gd name="connsiteY15" fmla="*/ 831417 h 2672916"/>
              <a:gd name="connsiteX16" fmla="*/ 2082928 w 2359245"/>
              <a:gd name="connsiteY16" fmla="*/ 857547 h 2672916"/>
              <a:gd name="connsiteX17" fmla="*/ 2068810 w 2359245"/>
              <a:gd name="connsiteY17" fmla="*/ 874658 h 2672916"/>
              <a:gd name="connsiteX18" fmla="*/ 1992201 w 2359245"/>
              <a:gd name="connsiteY18" fmla="*/ 1125460 h 2672916"/>
              <a:gd name="connsiteX19" fmla="*/ 2350372 w 2359245"/>
              <a:gd name="connsiteY19" fmla="*/ 1564921 h 2672916"/>
              <a:gd name="connsiteX20" fmla="*/ 2359245 w 2359245"/>
              <a:gd name="connsiteY20" fmla="*/ 1565815 h 2672916"/>
              <a:gd name="connsiteX21" fmla="*/ 2347840 w 2359245"/>
              <a:gd name="connsiteY21" fmla="*/ 1643727 h 2672916"/>
              <a:gd name="connsiteX22" fmla="*/ 2321880 w 2359245"/>
              <a:gd name="connsiteY22" fmla="*/ 1758145 h 2672916"/>
              <a:gd name="connsiteX23" fmla="*/ 1353265 w 2359245"/>
              <a:gd name="connsiteY23" fmla="*/ 2661583 h 2672916"/>
              <a:gd name="connsiteX24" fmla="*/ 1333658 w 2359245"/>
              <a:gd name="connsiteY24" fmla="*/ 2660301 h 2672916"/>
              <a:gd name="connsiteX25" fmla="*/ 1276114 w 2359245"/>
              <a:gd name="connsiteY25" fmla="*/ 2671515 h 2672916"/>
              <a:gd name="connsiteX26" fmla="*/ 1096387 w 2359245"/>
              <a:gd name="connsiteY26" fmla="*/ 2671515 h 2672916"/>
              <a:gd name="connsiteX27" fmla="*/ 1038840 w 2359245"/>
              <a:gd name="connsiteY27" fmla="*/ 2660301 h 2672916"/>
              <a:gd name="connsiteX28" fmla="*/ 1019237 w 2359245"/>
              <a:gd name="connsiteY28" fmla="*/ 2661582 h 2672916"/>
              <a:gd name="connsiteX29" fmla="*/ 50621 w 2359245"/>
              <a:gd name="connsiteY29" fmla="*/ 1758144 h 2672916"/>
              <a:gd name="connsiteX30" fmla="*/ 602815 w 2359245"/>
              <a:gd name="connsiteY30" fmla="*/ 423090 h 2672916"/>
              <a:gd name="connsiteX31" fmla="*/ 779940 w 2359245"/>
              <a:gd name="connsiteY31" fmla="*/ 399746 h 2672916"/>
              <a:gd name="connsiteX32" fmla="*/ 912726 w 2359245"/>
              <a:gd name="connsiteY32" fmla="*/ 412081 h 2672916"/>
              <a:gd name="connsiteX33" fmla="*/ 958791 w 2359245"/>
              <a:gd name="connsiteY33" fmla="*/ 424872 h 2672916"/>
              <a:gd name="connsiteX34" fmla="*/ 1067981 w 2359245"/>
              <a:gd name="connsiteY34" fmla="*/ 406284 h 2672916"/>
              <a:gd name="connsiteX35" fmla="*/ 1141325 w 2359245"/>
              <a:gd name="connsiteY35" fmla="*/ 402230 h 2672916"/>
              <a:gd name="connsiteX36" fmla="*/ 1143590 w 2359245"/>
              <a:gd name="connsiteY36" fmla="*/ 323402 h 2672916"/>
              <a:gd name="connsiteX37" fmla="*/ 1129776 w 2359245"/>
              <a:gd name="connsiteY37" fmla="*/ 329964 h 2672916"/>
              <a:gd name="connsiteX38" fmla="*/ 647023 w 2359245"/>
              <a:gd name="connsiteY38" fmla="*/ 285723 h 2672916"/>
              <a:gd name="connsiteX39" fmla="*/ 188053 w 2359245"/>
              <a:gd name="connsiteY39" fmla="*/ 55437 h 2672916"/>
              <a:gd name="connsiteX40" fmla="*/ 187481 w 2359245"/>
              <a:gd name="connsiteY40" fmla="*/ 50598 h 2672916"/>
              <a:gd name="connsiteX41" fmla="*/ 190395 w 2359245"/>
              <a:gd name="connsiteY41" fmla="*/ 46694 h 2672916"/>
              <a:gd name="connsiteX42" fmla="*/ 703018 w 2359245"/>
              <a:gd name="connsiteY42" fmla="*/ 76747 h 2672916"/>
              <a:gd name="connsiteX43" fmla="*/ 1110925 w 2359245"/>
              <a:gd name="connsiteY43" fmla="*/ 250748 h 2672916"/>
              <a:gd name="connsiteX44" fmla="*/ 1142299 w 2359245"/>
              <a:gd name="connsiteY44" fmla="*/ 278983 h 2672916"/>
              <a:gd name="connsiteX45" fmla="*/ 1138173 w 2359245"/>
              <a:gd name="connsiteY45" fmla="*/ 183209 h 2672916"/>
              <a:gd name="connsiteX46" fmla="*/ 1122315 w 2359245"/>
              <a:gd name="connsiteY46" fmla="*/ 67448 h 2672916"/>
              <a:gd name="connsiteX47" fmla="*/ 1115275 w 2359245"/>
              <a:gd name="connsiteY47" fmla="*/ 37501 h 2672916"/>
              <a:gd name="connsiteX48" fmla="*/ 1103511 w 2359245"/>
              <a:gd name="connsiteY48" fmla="*/ 34088 h 2672916"/>
              <a:gd name="connsiteX49" fmla="*/ 1097033 w 2359245"/>
              <a:gd name="connsiteY49" fmla="*/ 23132 h 2672916"/>
              <a:gd name="connsiteX50" fmla="*/ 1097033 w 2359245"/>
              <a:gd name="connsiteY50" fmla="*/ 15493 h 2672916"/>
              <a:gd name="connsiteX51" fmla="*/ 1119149 w 2359245"/>
              <a:gd name="connsiteY51" fmla="*/ 0 h 2672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359245" h="2672916">
                <a:moveTo>
                  <a:pt x="1119149" y="0"/>
                </a:moveTo>
                <a:lnTo>
                  <a:pt x="1253352" y="0"/>
                </a:lnTo>
                <a:cubicBezTo>
                  <a:pt x="1265566" y="0"/>
                  <a:pt x="1275467" y="6936"/>
                  <a:pt x="1275467" y="15493"/>
                </a:cubicBezTo>
                <a:lnTo>
                  <a:pt x="1275467" y="23132"/>
                </a:lnTo>
                <a:cubicBezTo>
                  <a:pt x="1275467" y="27411"/>
                  <a:pt x="1272992" y="31284"/>
                  <a:pt x="1268990" y="34088"/>
                </a:cubicBezTo>
                <a:lnTo>
                  <a:pt x="1257227" y="37501"/>
                </a:lnTo>
                <a:lnTo>
                  <a:pt x="1250186" y="67448"/>
                </a:lnTo>
                <a:cubicBezTo>
                  <a:pt x="1236598" y="138035"/>
                  <a:pt x="1228662" y="223130"/>
                  <a:pt x="1228662" y="314728"/>
                </a:cubicBezTo>
                <a:lnTo>
                  <a:pt x="1231176" y="402230"/>
                </a:lnTo>
                <a:lnTo>
                  <a:pt x="1304520" y="406284"/>
                </a:lnTo>
                <a:lnTo>
                  <a:pt x="1410894" y="424393"/>
                </a:lnTo>
                <a:lnTo>
                  <a:pt x="1437807" y="416504"/>
                </a:lnTo>
                <a:cubicBezTo>
                  <a:pt x="1520063" y="398685"/>
                  <a:pt x="1603803" y="394736"/>
                  <a:pt x="1686893" y="406298"/>
                </a:cubicBezTo>
                <a:lnTo>
                  <a:pt x="1725188" y="414065"/>
                </a:lnTo>
                <a:lnTo>
                  <a:pt x="1724782" y="418094"/>
                </a:lnTo>
                <a:cubicBezTo>
                  <a:pt x="1724782" y="603900"/>
                  <a:pt x="1837750" y="763320"/>
                  <a:pt x="1998751" y="831417"/>
                </a:cubicBezTo>
                <a:lnTo>
                  <a:pt x="2082928" y="857547"/>
                </a:lnTo>
                <a:lnTo>
                  <a:pt x="2068810" y="874658"/>
                </a:lnTo>
                <a:cubicBezTo>
                  <a:pt x="2020443" y="946251"/>
                  <a:pt x="1992201" y="1032557"/>
                  <a:pt x="1992201" y="1125460"/>
                </a:cubicBezTo>
                <a:cubicBezTo>
                  <a:pt x="1992201" y="1342234"/>
                  <a:pt x="2145964" y="1523093"/>
                  <a:pt x="2350372" y="1564921"/>
                </a:cubicBezTo>
                <a:lnTo>
                  <a:pt x="2359245" y="1565815"/>
                </a:lnTo>
                <a:lnTo>
                  <a:pt x="2347840" y="1643727"/>
                </a:lnTo>
                <a:cubicBezTo>
                  <a:pt x="2340762" y="1681737"/>
                  <a:pt x="2332124" y="1719914"/>
                  <a:pt x="2321880" y="1758145"/>
                </a:cubicBezTo>
                <a:cubicBezTo>
                  <a:pt x="2178464" y="2293379"/>
                  <a:pt x="1767798" y="2661964"/>
                  <a:pt x="1353265" y="2661583"/>
                </a:cubicBezTo>
                <a:lnTo>
                  <a:pt x="1333658" y="2660301"/>
                </a:lnTo>
                <a:lnTo>
                  <a:pt x="1276114" y="2671515"/>
                </a:lnTo>
                <a:cubicBezTo>
                  <a:pt x="1236569" y="2673384"/>
                  <a:pt x="1135933" y="2673384"/>
                  <a:pt x="1096387" y="2671515"/>
                </a:cubicBezTo>
                <a:lnTo>
                  <a:pt x="1038840" y="2660301"/>
                </a:lnTo>
                <a:lnTo>
                  <a:pt x="1019237" y="2661582"/>
                </a:lnTo>
                <a:cubicBezTo>
                  <a:pt x="604704" y="2661963"/>
                  <a:pt x="194037" y="2293378"/>
                  <a:pt x="50621" y="1758144"/>
                </a:cubicBezTo>
                <a:cubicBezTo>
                  <a:pt x="-113282" y="1146447"/>
                  <a:pt x="133943" y="548723"/>
                  <a:pt x="602815" y="423090"/>
                </a:cubicBezTo>
                <a:cubicBezTo>
                  <a:pt x="661424" y="407385"/>
                  <a:pt x="720721" y="399801"/>
                  <a:pt x="779940" y="399746"/>
                </a:cubicBezTo>
                <a:cubicBezTo>
                  <a:pt x="824354" y="399705"/>
                  <a:pt x="868725" y="403900"/>
                  <a:pt x="912726" y="412081"/>
                </a:cubicBezTo>
                <a:lnTo>
                  <a:pt x="958791" y="424872"/>
                </a:lnTo>
                <a:lnTo>
                  <a:pt x="1067981" y="406284"/>
                </a:lnTo>
                <a:lnTo>
                  <a:pt x="1141325" y="402230"/>
                </a:lnTo>
                <a:lnTo>
                  <a:pt x="1143590" y="323402"/>
                </a:lnTo>
                <a:lnTo>
                  <a:pt x="1129776" y="329964"/>
                </a:lnTo>
                <a:cubicBezTo>
                  <a:pt x="1044796" y="357037"/>
                  <a:pt x="856699" y="341905"/>
                  <a:pt x="647023" y="285723"/>
                </a:cubicBezTo>
                <a:cubicBezTo>
                  <a:pt x="407394" y="221514"/>
                  <a:pt x="218981" y="124963"/>
                  <a:pt x="188053" y="55437"/>
                </a:cubicBezTo>
                <a:lnTo>
                  <a:pt x="187481" y="50598"/>
                </a:lnTo>
                <a:lnTo>
                  <a:pt x="190395" y="46694"/>
                </a:lnTo>
                <a:cubicBezTo>
                  <a:pt x="251943" y="1947"/>
                  <a:pt x="463389" y="12538"/>
                  <a:pt x="703018" y="76747"/>
                </a:cubicBezTo>
                <a:cubicBezTo>
                  <a:pt x="882740" y="124903"/>
                  <a:pt x="1033653" y="191252"/>
                  <a:pt x="1110925" y="250748"/>
                </a:cubicBezTo>
                <a:lnTo>
                  <a:pt x="1142299" y="278983"/>
                </a:lnTo>
                <a:lnTo>
                  <a:pt x="1138173" y="183209"/>
                </a:lnTo>
                <a:cubicBezTo>
                  <a:pt x="1134491" y="141662"/>
                  <a:pt x="1129110" y="102742"/>
                  <a:pt x="1122315" y="67448"/>
                </a:cubicBezTo>
                <a:lnTo>
                  <a:pt x="1115275" y="37501"/>
                </a:lnTo>
                <a:lnTo>
                  <a:pt x="1103511" y="34088"/>
                </a:lnTo>
                <a:cubicBezTo>
                  <a:pt x="1099509" y="31284"/>
                  <a:pt x="1097033" y="27411"/>
                  <a:pt x="1097033" y="23132"/>
                </a:cubicBezTo>
                <a:lnTo>
                  <a:pt x="1097033" y="15493"/>
                </a:lnTo>
                <a:cubicBezTo>
                  <a:pt x="1097033" y="6936"/>
                  <a:pt x="1106934" y="0"/>
                  <a:pt x="1119149" y="0"/>
                </a:cubicBezTo>
                <a:close/>
              </a:path>
            </a:pathLst>
          </a:custGeom>
          <a:gradFill>
            <a:gsLst>
              <a:gs pos="100000">
                <a:srgbClr val="FFC000"/>
              </a:gs>
              <a:gs pos="0">
                <a:srgbClr val="C00000"/>
              </a:gs>
              <a:gs pos="50000">
                <a:srgbClr val="FF0000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フリーフォーム: 図形 71">
            <a:extLst>
              <a:ext uri="{FF2B5EF4-FFF2-40B4-BE49-F238E27FC236}">
                <a16:creationId xmlns:a16="http://schemas.microsoft.com/office/drawing/2014/main" id="{6BF1398A-621E-48CC-B99C-54FD90DE8BE0}"/>
              </a:ext>
            </a:extLst>
          </p:cNvPr>
          <p:cNvSpPr/>
          <p:nvPr/>
        </p:nvSpPr>
        <p:spPr>
          <a:xfrm>
            <a:off x="3723881" y="3771879"/>
            <a:ext cx="2312491" cy="2703396"/>
          </a:xfrm>
          <a:custGeom>
            <a:avLst/>
            <a:gdLst>
              <a:gd name="connsiteX0" fmla="*/ 1160523 w 2312491"/>
              <a:gd name="connsiteY0" fmla="*/ 0 h 2703396"/>
              <a:gd name="connsiteX1" fmla="*/ 1290964 w 2312491"/>
              <a:gd name="connsiteY1" fmla="*/ 0 h 2703396"/>
              <a:gd name="connsiteX2" fmla="*/ 1312459 w 2312491"/>
              <a:gd name="connsiteY2" fmla="*/ 14998 h 2703396"/>
              <a:gd name="connsiteX3" fmla="*/ 1312459 w 2312491"/>
              <a:gd name="connsiteY3" fmla="*/ 22394 h 2703396"/>
              <a:gd name="connsiteX4" fmla="*/ 1306163 w 2312491"/>
              <a:gd name="connsiteY4" fmla="*/ 32999 h 2703396"/>
              <a:gd name="connsiteX5" fmla="*/ 1294729 w 2312491"/>
              <a:gd name="connsiteY5" fmla="*/ 36304 h 2703396"/>
              <a:gd name="connsiteX6" fmla="*/ 1287886 w 2312491"/>
              <a:gd name="connsiteY6" fmla="*/ 65295 h 2703396"/>
              <a:gd name="connsiteX7" fmla="*/ 1266967 w 2312491"/>
              <a:gd name="connsiteY7" fmla="*/ 304684 h 2703396"/>
              <a:gd name="connsiteX8" fmla="*/ 1269456 w 2312491"/>
              <a:gd name="connsiteY8" fmla="*/ 390973 h 2703396"/>
              <a:gd name="connsiteX9" fmla="*/ 1270416 w 2312491"/>
              <a:gd name="connsiteY9" fmla="*/ 401789 h 2703396"/>
              <a:gd name="connsiteX10" fmla="*/ 1415214 w 2312491"/>
              <a:gd name="connsiteY10" fmla="*/ 393890 h 2703396"/>
              <a:gd name="connsiteX11" fmla="*/ 1581983 w 2312491"/>
              <a:gd name="connsiteY11" fmla="*/ 364962 h 2703396"/>
              <a:gd name="connsiteX12" fmla="*/ 1607330 w 2312491"/>
              <a:gd name="connsiteY12" fmla="*/ 357415 h 2703396"/>
              <a:gd name="connsiteX13" fmla="*/ 1636200 w 2312491"/>
              <a:gd name="connsiteY13" fmla="*/ 356921 h 2703396"/>
              <a:gd name="connsiteX14" fmla="*/ 1781283 w 2312491"/>
              <a:gd name="connsiteY14" fmla="*/ 381432 h 2703396"/>
              <a:gd name="connsiteX15" fmla="*/ 2043701 w 2312491"/>
              <a:gd name="connsiteY15" fmla="*/ 506905 h 2703396"/>
              <a:gd name="connsiteX16" fmla="*/ 2092393 w 2312491"/>
              <a:gd name="connsiteY16" fmla="*/ 546831 h 2703396"/>
              <a:gd name="connsiteX17" fmla="*/ 2011738 w 2312491"/>
              <a:gd name="connsiteY17" fmla="*/ 590609 h 2703396"/>
              <a:gd name="connsiteX18" fmla="*/ 1664970 w 2312491"/>
              <a:gd name="connsiteY18" fmla="*/ 1242800 h 2703396"/>
              <a:gd name="connsiteX19" fmla="*/ 2292977 w 2312491"/>
              <a:gd name="connsiteY19" fmla="*/ 2013337 h 2703396"/>
              <a:gd name="connsiteX20" fmla="*/ 2312491 w 2312491"/>
              <a:gd name="connsiteY20" fmla="*/ 2016315 h 2703396"/>
              <a:gd name="connsiteX21" fmla="*/ 2264574 w 2312491"/>
              <a:gd name="connsiteY21" fmla="*/ 2115624 h 2703396"/>
              <a:gd name="connsiteX22" fmla="*/ 1530435 w 2312491"/>
              <a:gd name="connsiteY22" fmla="*/ 2692373 h 2703396"/>
              <a:gd name="connsiteX23" fmla="*/ 1455754 w 2312491"/>
              <a:gd name="connsiteY23" fmla="*/ 2703396 h 2703396"/>
              <a:gd name="connsiteX24" fmla="*/ 1233629 w 2312491"/>
              <a:gd name="connsiteY24" fmla="*/ 2654550 h 2703396"/>
              <a:gd name="connsiteX25" fmla="*/ 995735 w 2312491"/>
              <a:gd name="connsiteY25" fmla="*/ 2703396 h 2703396"/>
              <a:gd name="connsiteX26" fmla="*/ 921053 w 2312491"/>
              <a:gd name="connsiteY26" fmla="*/ 2692372 h 2703396"/>
              <a:gd name="connsiteX27" fmla="*/ 50454 w 2312491"/>
              <a:gd name="connsiteY27" fmla="*/ 1779931 h 2703396"/>
              <a:gd name="connsiteX28" fmla="*/ 670204 w 2312491"/>
              <a:gd name="connsiteY28" fmla="*/ 381431 h 2703396"/>
              <a:gd name="connsiteX29" fmla="*/ 815288 w 2312491"/>
              <a:gd name="connsiteY29" fmla="*/ 356920 h 2703396"/>
              <a:gd name="connsiteX30" fmla="*/ 844155 w 2312491"/>
              <a:gd name="connsiteY30" fmla="*/ 357415 h 2703396"/>
              <a:gd name="connsiteX31" fmla="*/ 869505 w 2312491"/>
              <a:gd name="connsiteY31" fmla="*/ 364962 h 2703396"/>
              <a:gd name="connsiteX32" fmla="*/ 1036274 w 2312491"/>
              <a:gd name="connsiteY32" fmla="*/ 393890 h 2703396"/>
              <a:gd name="connsiteX33" fmla="*/ 1181072 w 2312491"/>
              <a:gd name="connsiteY33" fmla="*/ 401789 h 2703396"/>
              <a:gd name="connsiteX34" fmla="*/ 1182032 w 2312491"/>
              <a:gd name="connsiteY34" fmla="*/ 390973 h 2703396"/>
              <a:gd name="connsiteX35" fmla="*/ 1184521 w 2312491"/>
              <a:gd name="connsiteY35" fmla="*/ 304684 h 2703396"/>
              <a:gd name="connsiteX36" fmla="*/ 1163602 w 2312491"/>
              <a:gd name="connsiteY36" fmla="*/ 65295 h 2703396"/>
              <a:gd name="connsiteX37" fmla="*/ 1156758 w 2312491"/>
              <a:gd name="connsiteY37" fmla="*/ 36304 h 2703396"/>
              <a:gd name="connsiteX38" fmla="*/ 1145324 w 2312491"/>
              <a:gd name="connsiteY38" fmla="*/ 32999 h 2703396"/>
              <a:gd name="connsiteX39" fmla="*/ 1139028 w 2312491"/>
              <a:gd name="connsiteY39" fmla="*/ 22394 h 2703396"/>
              <a:gd name="connsiteX40" fmla="*/ 1139028 w 2312491"/>
              <a:gd name="connsiteY40" fmla="*/ 14998 h 2703396"/>
              <a:gd name="connsiteX41" fmla="*/ 1160523 w 2312491"/>
              <a:gd name="connsiteY41" fmla="*/ 0 h 27033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312491" h="2703396">
                <a:moveTo>
                  <a:pt x="1160523" y="0"/>
                </a:moveTo>
                <a:lnTo>
                  <a:pt x="1290964" y="0"/>
                </a:lnTo>
                <a:cubicBezTo>
                  <a:pt x="1302835" y="0"/>
                  <a:pt x="1312459" y="6715"/>
                  <a:pt x="1312459" y="14998"/>
                </a:cubicBezTo>
                <a:lnTo>
                  <a:pt x="1312459" y="22394"/>
                </a:lnTo>
                <a:cubicBezTo>
                  <a:pt x="1312459" y="26536"/>
                  <a:pt x="1310053" y="30285"/>
                  <a:pt x="1306163" y="32999"/>
                </a:cubicBezTo>
                <a:lnTo>
                  <a:pt x="1294729" y="36304"/>
                </a:lnTo>
                <a:lnTo>
                  <a:pt x="1287886" y="65295"/>
                </a:lnTo>
                <a:cubicBezTo>
                  <a:pt x="1274679" y="133630"/>
                  <a:pt x="1266967" y="216009"/>
                  <a:pt x="1266967" y="304684"/>
                </a:cubicBezTo>
                <a:cubicBezTo>
                  <a:pt x="1266967" y="334241"/>
                  <a:pt x="1267824" y="363100"/>
                  <a:pt x="1269456" y="390973"/>
                </a:cubicBezTo>
                <a:lnTo>
                  <a:pt x="1270416" y="401789"/>
                </a:lnTo>
                <a:lnTo>
                  <a:pt x="1415214" y="393890"/>
                </a:lnTo>
                <a:cubicBezTo>
                  <a:pt x="1475068" y="387173"/>
                  <a:pt x="1531138" y="377357"/>
                  <a:pt x="1581983" y="364962"/>
                </a:cubicBezTo>
                <a:lnTo>
                  <a:pt x="1607330" y="357415"/>
                </a:lnTo>
                <a:lnTo>
                  <a:pt x="1636200" y="356921"/>
                </a:lnTo>
                <a:cubicBezTo>
                  <a:pt x="1684692" y="360507"/>
                  <a:pt x="1733169" y="368592"/>
                  <a:pt x="1781283" y="381432"/>
                </a:cubicBezTo>
                <a:cubicBezTo>
                  <a:pt x="1877511" y="407114"/>
                  <a:pt x="1965451" y="449992"/>
                  <a:pt x="2043701" y="506905"/>
                </a:cubicBezTo>
                <a:lnTo>
                  <a:pt x="2092393" y="546831"/>
                </a:lnTo>
                <a:lnTo>
                  <a:pt x="2011738" y="590609"/>
                </a:lnTo>
                <a:cubicBezTo>
                  <a:pt x="1802523" y="731951"/>
                  <a:pt x="1664970" y="971312"/>
                  <a:pt x="1664970" y="1242800"/>
                </a:cubicBezTo>
                <a:cubicBezTo>
                  <a:pt x="1664970" y="1622884"/>
                  <a:pt x="1934574" y="1939997"/>
                  <a:pt x="2292977" y="2013337"/>
                </a:cubicBezTo>
                <a:lnTo>
                  <a:pt x="2312491" y="2016315"/>
                </a:lnTo>
                <a:lnTo>
                  <a:pt x="2264574" y="2115624"/>
                </a:lnTo>
                <a:cubicBezTo>
                  <a:pt x="2092245" y="2421871"/>
                  <a:pt x="1821113" y="2633368"/>
                  <a:pt x="1530435" y="2692373"/>
                </a:cubicBezTo>
                <a:lnTo>
                  <a:pt x="1455754" y="2703396"/>
                </a:lnTo>
                <a:cubicBezTo>
                  <a:pt x="1344913" y="2702822"/>
                  <a:pt x="1354984" y="2655124"/>
                  <a:pt x="1233629" y="2654550"/>
                </a:cubicBezTo>
                <a:cubicBezTo>
                  <a:pt x="1112274" y="2653976"/>
                  <a:pt x="1114858" y="2702328"/>
                  <a:pt x="995735" y="2703396"/>
                </a:cubicBezTo>
                <a:lnTo>
                  <a:pt x="921053" y="2692372"/>
                </a:lnTo>
                <a:cubicBezTo>
                  <a:pt x="533482" y="2613699"/>
                  <a:pt x="180660" y="2263928"/>
                  <a:pt x="50454" y="1779931"/>
                </a:cubicBezTo>
                <a:cubicBezTo>
                  <a:pt x="-120483" y="1144529"/>
                  <a:pt x="156989" y="518399"/>
                  <a:pt x="670204" y="381431"/>
                </a:cubicBezTo>
                <a:cubicBezTo>
                  <a:pt x="718318" y="368591"/>
                  <a:pt x="766797" y="360506"/>
                  <a:pt x="815288" y="356920"/>
                </a:cubicBezTo>
                <a:lnTo>
                  <a:pt x="844155" y="357415"/>
                </a:lnTo>
                <a:lnTo>
                  <a:pt x="869505" y="364962"/>
                </a:lnTo>
                <a:cubicBezTo>
                  <a:pt x="920351" y="377357"/>
                  <a:pt x="976421" y="387173"/>
                  <a:pt x="1036274" y="393890"/>
                </a:cubicBezTo>
                <a:lnTo>
                  <a:pt x="1181072" y="401789"/>
                </a:lnTo>
                <a:lnTo>
                  <a:pt x="1182032" y="390973"/>
                </a:lnTo>
                <a:cubicBezTo>
                  <a:pt x="1183664" y="363100"/>
                  <a:pt x="1184521" y="334241"/>
                  <a:pt x="1184521" y="304684"/>
                </a:cubicBezTo>
                <a:cubicBezTo>
                  <a:pt x="1184521" y="216009"/>
                  <a:pt x="1176809" y="133630"/>
                  <a:pt x="1163602" y="65295"/>
                </a:cubicBezTo>
                <a:lnTo>
                  <a:pt x="1156758" y="36304"/>
                </a:lnTo>
                <a:lnTo>
                  <a:pt x="1145324" y="32999"/>
                </a:lnTo>
                <a:cubicBezTo>
                  <a:pt x="1141435" y="30285"/>
                  <a:pt x="1139028" y="26536"/>
                  <a:pt x="1139028" y="22394"/>
                </a:cubicBezTo>
                <a:lnTo>
                  <a:pt x="1139028" y="14998"/>
                </a:lnTo>
                <a:cubicBezTo>
                  <a:pt x="1139028" y="6715"/>
                  <a:pt x="1148651" y="0"/>
                  <a:pt x="1160523" y="0"/>
                </a:cubicBezTo>
                <a:close/>
              </a:path>
            </a:pathLst>
          </a:custGeom>
          <a:gradFill>
            <a:gsLst>
              <a:gs pos="100000">
                <a:srgbClr val="FFC000"/>
              </a:gs>
              <a:gs pos="0">
                <a:srgbClr val="C00000"/>
              </a:gs>
              <a:gs pos="50000">
                <a:srgbClr val="FF0000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6" name="フリーフォーム: 図形 75">
            <a:extLst>
              <a:ext uri="{FF2B5EF4-FFF2-40B4-BE49-F238E27FC236}">
                <a16:creationId xmlns:a16="http://schemas.microsoft.com/office/drawing/2014/main" id="{2DC93753-9A82-4893-B68E-098260E75D29}"/>
              </a:ext>
            </a:extLst>
          </p:cNvPr>
          <p:cNvSpPr/>
          <p:nvPr/>
        </p:nvSpPr>
        <p:spPr>
          <a:xfrm rot="5400000">
            <a:off x="6545006" y="3925083"/>
            <a:ext cx="2666921" cy="2372501"/>
          </a:xfrm>
          <a:custGeom>
            <a:avLst/>
            <a:gdLst>
              <a:gd name="connsiteX0" fmla="*/ 1484691 w 2666921"/>
              <a:gd name="connsiteY0" fmla="*/ 1011329 h 2372501"/>
              <a:gd name="connsiteX1" fmla="*/ 1598991 w 2666921"/>
              <a:gd name="connsiteY1" fmla="*/ 944654 h 2372501"/>
              <a:gd name="connsiteX2" fmla="*/ 1713291 w 2666921"/>
              <a:gd name="connsiteY2" fmla="*/ 1011329 h 2372501"/>
              <a:gd name="connsiteX3" fmla="*/ 1598991 w 2666921"/>
              <a:gd name="connsiteY3" fmla="*/ 1078004 h 2372501"/>
              <a:gd name="connsiteX4" fmla="*/ 1484691 w 2666921"/>
              <a:gd name="connsiteY4" fmla="*/ 1011329 h 2372501"/>
              <a:gd name="connsiteX5" fmla="*/ 606384 w 2666921"/>
              <a:gd name="connsiteY5" fmla="*/ 641529 h 2372501"/>
              <a:gd name="connsiteX6" fmla="*/ 655152 w 2666921"/>
              <a:gd name="connsiteY6" fmla="*/ 846054 h 2372501"/>
              <a:gd name="connsiteX7" fmla="*/ 663899 w 2666921"/>
              <a:gd name="connsiteY7" fmla="*/ 862939 h 2372501"/>
              <a:gd name="connsiteX8" fmla="*/ 694096 w 2666921"/>
              <a:gd name="connsiteY8" fmla="*/ 932061 h 2372501"/>
              <a:gd name="connsiteX9" fmla="*/ 728353 w 2666921"/>
              <a:gd name="connsiteY9" fmla="*/ 1060549 h 2372501"/>
              <a:gd name="connsiteX10" fmla="*/ 737943 w 2666921"/>
              <a:gd name="connsiteY10" fmla="*/ 1178018 h 2372501"/>
              <a:gd name="connsiteX11" fmla="*/ 2566142 w 2666921"/>
              <a:gd name="connsiteY11" fmla="*/ 1178018 h 2372501"/>
              <a:gd name="connsiteX12" fmla="*/ 2569965 w 2666921"/>
              <a:gd name="connsiteY12" fmla="*/ 1098241 h 2372501"/>
              <a:gd name="connsiteX13" fmla="*/ 2588795 w 2666921"/>
              <a:gd name="connsiteY13" fmla="*/ 1033901 h 2372501"/>
              <a:gd name="connsiteX14" fmla="*/ 2597547 w 2666921"/>
              <a:gd name="connsiteY14" fmla="*/ 1009890 h 2372501"/>
              <a:gd name="connsiteX15" fmla="*/ 1793281 w 2666921"/>
              <a:gd name="connsiteY15" fmla="*/ 106205 h 2372501"/>
              <a:gd name="connsiteX16" fmla="*/ 623192 w 2666921"/>
              <a:gd name="connsiteY16" fmla="*/ 505141 h 2372501"/>
              <a:gd name="connsiteX17" fmla="*/ 606384 w 2666921"/>
              <a:gd name="connsiteY17" fmla="*/ 641529 h 2372501"/>
              <a:gd name="connsiteX18" fmla="*/ 611 w 2666921"/>
              <a:gd name="connsiteY18" fmla="*/ 800410 h 2372501"/>
              <a:gd name="connsiteX19" fmla="*/ 1938 w 2666921"/>
              <a:gd name="connsiteY19" fmla="*/ 779406 h 2372501"/>
              <a:gd name="connsiteX20" fmla="*/ 47088 w 2666921"/>
              <a:gd name="connsiteY20" fmla="*/ 749839 h 2372501"/>
              <a:gd name="connsiteX21" fmla="*/ 368637 w 2666921"/>
              <a:gd name="connsiteY21" fmla="*/ 1045184 h 2372501"/>
              <a:gd name="connsiteX22" fmla="*/ 595445 w 2666921"/>
              <a:gd name="connsiteY22" fmla="*/ 1158445 h 2372501"/>
              <a:gd name="connsiteX23" fmla="*/ 692060 w 2666921"/>
              <a:gd name="connsiteY23" fmla="*/ 1173199 h 2372501"/>
              <a:gd name="connsiteX24" fmla="*/ 682327 w 2666921"/>
              <a:gd name="connsiteY24" fmla="*/ 1053987 h 2372501"/>
              <a:gd name="connsiteX25" fmla="*/ 646283 w 2666921"/>
              <a:gd name="connsiteY25" fmla="*/ 918795 h 2372501"/>
              <a:gd name="connsiteX26" fmla="*/ 614511 w 2666921"/>
              <a:gd name="connsiteY26" fmla="*/ 846066 h 2372501"/>
              <a:gd name="connsiteX27" fmla="*/ 605308 w 2666921"/>
              <a:gd name="connsiteY27" fmla="*/ 828300 h 2372501"/>
              <a:gd name="connsiteX28" fmla="*/ 553995 w 2666921"/>
              <a:gd name="connsiteY28" fmla="*/ 613105 h 2372501"/>
              <a:gd name="connsiteX29" fmla="*/ 571679 w 2666921"/>
              <a:gd name="connsiteY29" fmla="*/ 469599 h 2372501"/>
              <a:gd name="connsiteX30" fmla="*/ 1802823 w 2666921"/>
              <a:gd name="connsiteY30" fmla="*/ 49846 h 2372501"/>
              <a:gd name="connsiteX31" fmla="*/ 2649055 w 2666921"/>
              <a:gd name="connsiteY31" fmla="*/ 1000685 h 2372501"/>
              <a:gd name="connsiteX32" fmla="*/ 2639847 w 2666921"/>
              <a:gd name="connsiteY32" fmla="*/ 1025949 h 2372501"/>
              <a:gd name="connsiteX33" fmla="*/ 2620034 w 2666921"/>
              <a:gd name="connsiteY33" fmla="*/ 1093646 h 2372501"/>
              <a:gd name="connsiteX34" fmla="*/ 2646001 w 2666921"/>
              <a:gd name="connsiteY34" fmla="*/ 1362856 h 2372501"/>
              <a:gd name="connsiteX35" fmla="*/ 2645781 w 2666921"/>
              <a:gd name="connsiteY35" fmla="*/ 1362835 h 2372501"/>
              <a:gd name="connsiteX36" fmla="*/ 2649055 w 2666921"/>
              <a:gd name="connsiteY36" fmla="*/ 1371817 h 2372501"/>
              <a:gd name="connsiteX37" fmla="*/ 1802823 w 2666921"/>
              <a:gd name="connsiteY37" fmla="*/ 2322655 h 2372501"/>
              <a:gd name="connsiteX38" fmla="*/ 571679 w 2666921"/>
              <a:gd name="connsiteY38" fmla="*/ 1902903 h 2372501"/>
              <a:gd name="connsiteX39" fmla="*/ 553995 w 2666921"/>
              <a:gd name="connsiteY39" fmla="*/ 1759397 h 2372501"/>
              <a:gd name="connsiteX40" fmla="*/ 605307 w 2666921"/>
              <a:gd name="connsiteY40" fmla="*/ 1544201 h 2372501"/>
              <a:gd name="connsiteX41" fmla="*/ 621540 w 2666921"/>
              <a:gd name="connsiteY41" fmla="*/ 1512865 h 2372501"/>
              <a:gd name="connsiteX42" fmla="*/ 642250 w 2666921"/>
              <a:gd name="connsiteY42" fmla="*/ 1466417 h 2372501"/>
              <a:gd name="connsiteX43" fmla="*/ 680311 w 2666921"/>
              <a:gd name="connsiteY43" fmla="*/ 1331703 h 2372501"/>
              <a:gd name="connsiteX44" fmla="*/ 688272 w 2666921"/>
              <a:gd name="connsiteY44" fmla="*/ 1249003 h 2372501"/>
              <a:gd name="connsiteX45" fmla="*/ 634991 w 2666921"/>
              <a:gd name="connsiteY45" fmla="*/ 1249030 h 2372501"/>
              <a:gd name="connsiteX46" fmla="*/ 393084 w 2666921"/>
              <a:gd name="connsiteY46" fmla="*/ 1187858 h 2372501"/>
              <a:gd name="connsiteX47" fmla="*/ 353458 w 2666921"/>
              <a:gd name="connsiteY47" fmla="*/ 1163020 h 2372501"/>
              <a:gd name="connsiteX48" fmla="*/ 356355 w 2666921"/>
              <a:gd name="connsiteY48" fmla="*/ 1171266 h 2372501"/>
              <a:gd name="connsiteX49" fmla="*/ 332759 w 2666921"/>
              <a:gd name="connsiteY49" fmla="*/ 1701465 h 2372501"/>
              <a:gd name="connsiteX50" fmla="*/ 88094 w 2666921"/>
              <a:gd name="connsiteY50" fmla="*/ 2172428 h 2372501"/>
              <a:gd name="connsiteX51" fmla="*/ 62526 w 2666921"/>
              <a:gd name="connsiteY51" fmla="*/ 2194376 h 2372501"/>
              <a:gd name="connsiteX52" fmla="*/ 51357 w 2666921"/>
              <a:gd name="connsiteY52" fmla="*/ 2162584 h 2372501"/>
              <a:gd name="connsiteX53" fmla="*/ 74953 w 2666921"/>
              <a:gd name="connsiteY53" fmla="*/ 1632386 h 2372501"/>
              <a:gd name="connsiteX54" fmla="*/ 319618 w 2666921"/>
              <a:gd name="connsiteY54" fmla="*/ 1161422 h 2372501"/>
              <a:gd name="connsiteX55" fmla="*/ 332824 w 2666921"/>
              <a:gd name="connsiteY55" fmla="*/ 1150086 h 2372501"/>
              <a:gd name="connsiteX56" fmla="*/ 314649 w 2666921"/>
              <a:gd name="connsiteY56" fmla="*/ 1138694 h 2372501"/>
              <a:gd name="connsiteX57" fmla="*/ 611 w 2666921"/>
              <a:gd name="connsiteY57" fmla="*/ 800410 h 2372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2666921" h="2372501">
                <a:moveTo>
                  <a:pt x="1484691" y="1011329"/>
                </a:moveTo>
                <a:cubicBezTo>
                  <a:pt x="1484691" y="974505"/>
                  <a:pt x="1535865" y="944654"/>
                  <a:pt x="1598991" y="944654"/>
                </a:cubicBezTo>
                <a:cubicBezTo>
                  <a:pt x="1662117" y="944654"/>
                  <a:pt x="1713291" y="974505"/>
                  <a:pt x="1713291" y="1011329"/>
                </a:cubicBezTo>
                <a:cubicBezTo>
                  <a:pt x="1713291" y="1048153"/>
                  <a:pt x="1662117" y="1078004"/>
                  <a:pt x="1598991" y="1078004"/>
                </a:cubicBezTo>
                <a:cubicBezTo>
                  <a:pt x="1535865" y="1078004"/>
                  <a:pt x="1484691" y="1048153"/>
                  <a:pt x="1484691" y="1011329"/>
                </a:cubicBezTo>
                <a:close/>
                <a:moveTo>
                  <a:pt x="606384" y="641529"/>
                </a:moveTo>
                <a:cubicBezTo>
                  <a:pt x="608248" y="710171"/>
                  <a:pt x="625111" y="779027"/>
                  <a:pt x="655152" y="846054"/>
                </a:cubicBezTo>
                <a:lnTo>
                  <a:pt x="663899" y="862939"/>
                </a:lnTo>
                <a:lnTo>
                  <a:pt x="694096" y="932061"/>
                </a:lnTo>
                <a:cubicBezTo>
                  <a:pt x="709428" y="973885"/>
                  <a:pt x="720847" y="1016920"/>
                  <a:pt x="728353" y="1060549"/>
                </a:cubicBezTo>
                <a:lnTo>
                  <a:pt x="737943" y="1178018"/>
                </a:lnTo>
                <a:lnTo>
                  <a:pt x="2566142" y="1178018"/>
                </a:lnTo>
                <a:lnTo>
                  <a:pt x="2569965" y="1098241"/>
                </a:lnTo>
                <a:lnTo>
                  <a:pt x="2588795" y="1033901"/>
                </a:lnTo>
                <a:lnTo>
                  <a:pt x="2597547" y="1009890"/>
                </a:lnTo>
                <a:cubicBezTo>
                  <a:pt x="2698566" y="650181"/>
                  <a:pt x="2338484" y="245587"/>
                  <a:pt x="1793281" y="106205"/>
                </a:cubicBezTo>
                <a:cubicBezTo>
                  <a:pt x="1248079" y="-33177"/>
                  <a:pt x="724211" y="145431"/>
                  <a:pt x="623192" y="505141"/>
                </a:cubicBezTo>
                <a:cubicBezTo>
                  <a:pt x="610564" y="550103"/>
                  <a:pt x="605141" y="595769"/>
                  <a:pt x="606384" y="641529"/>
                </a:cubicBezTo>
                <a:close/>
                <a:moveTo>
                  <a:pt x="611" y="800410"/>
                </a:moveTo>
                <a:cubicBezTo>
                  <a:pt x="-539" y="792426"/>
                  <a:pt x="-49" y="785447"/>
                  <a:pt x="1938" y="779406"/>
                </a:cubicBezTo>
                <a:cubicBezTo>
                  <a:pt x="7238" y="763299"/>
                  <a:pt x="23188" y="753864"/>
                  <a:pt x="47088" y="749839"/>
                </a:cubicBezTo>
                <a:cubicBezTo>
                  <a:pt x="142691" y="733737"/>
                  <a:pt x="112175" y="774915"/>
                  <a:pt x="368637" y="1045184"/>
                </a:cubicBezTo>
                <a:cubicBezTo>
                  <a:pt x="454055" y="1109293"/>
                  <a:pt x="527839" y="1141846"/>
                  <a:pt x="595445" y="1158445"/>
                </a:cubicBezTo>
                <a:lnTo>
                  <a:pt x="692060" y="1173199"/>
                </a:lnTo>
                <a:lnTo>
                  <a:pt x="682327" y="1053987"/>
                </a:lnTo>
                <a:cubicBezTo>
                  <a:pt x="674430" y="1008082"/>
                  <a:pt x="662415" y="962801"/>
                  <a:pt x="646283" y="918795"/>
                </a:cubicBezTo>
                <a:lnTo>
                  <a:pt x="614511" y="846066"/>
                </a:lnTo>
                <a:lnTo>
                  <a:pt x="605308" y="828300"/>
                </a:lnTo>
                <a:cubicBezTo>
                  <a:pt x="573699" y="757776"/>
                  <a:pt x="555957" y="685327"/>
                  <a:pt x="553995" y="613105"/>
                </a:cubicBezTo>
                <a:cubicBezTo>
                  <a:pt x="552687" y="564956"/>
                  <a:pt x="558393" y="516908"/>
                  <a:pt x="571679" y="469599"/>
                </a:cubicBezTo>
                <a:cubicBezTo>
                  <a:pt x="677970" y="91121"/>
                  <a:pt x="1229172" y="-96810"/>
                  <a:pt x="1802823" y="49846"/>
                </a:cubicBezTo>
                <a:cubicBezTo>
                  <a:pt x="2376474" y="196502"/>
                  <a:pt x="2755345" y="622207"/>
                  <a:pt x="2649055" y="1000685"/>
                </a:cubicBezTo>
                <a:lnTo>
                  <a:pt x="2639847" y="1025949"/>
                </a:lnTo>
                <a:lnTo>
                  <a:pt x="2620034" y="1093646"/>
                </a:lnTo>
                <a:cubicBezTo>
                  <a:pt x="2602722" y="1183383"/>
                  <a:pt x="2611378" y="1275388"/>
                  <a:pt x="2646001" y="1362856"/>
                </a:cubicBezTo>
                <a:lnTo>
                  <a:pt x="2645781" y="1362835"/>
                </a:lnTo>
                <a:lnTo>
                  <a:pt x="2649055" y="1371817"/>
                </a:lnTo>
                <a:cubicBezTo>
                  <a:pt x="2755345" y="1750295"/>
                  <a:pt x="2376474" y="2176000"/>
                  <a:pt x="1802823" y="2322655"/>
                </a:cubicBezTo>
                <a:cubicBezTo>
                  <a:pt x="1229172" y="2469311"/>
                  <a:pt x="677970" y="2281381"/>
                  <a:pt x="571679" y="1902903"/>
                </a:cubicBezTo>
                <a:cubicBezTo>
                  <a:pt x="558393" y="1855593"/>
                  <a:pt x="552687" y="1807545"/>
                  <a:pt x="553995" y="1759397"/>
                </a:cubicBezTo>
                <a:cubicBezTo>
                  <a:pt x="555957" y="1687175"/>
                  <a:pt x="573699" y="1614726"/>
                  <a:pt x="605307" y="1544201"/>
                </a:cubicBezTo>
                <a:lnTo>
                  <a:pt x="621540" y="1512865"/>
                </a:lnTo>
                <a:lnTo>
                  <a:pt x="642250" y="1466417"/>
                </a:lnTo>
                <a:cubicBezTo>
                  <a:pt x="659054" y="1422623"/>
                  <a:pt x="671741" y="1377502"/>
                  <a:pt x="680311" y="1331703"/>
                </a:cubicBezTo>
                <a:lnTo>
                  <a:pt x="688272" y="1249003"/>
                </a:lnTo>
                <a:lnTo>
                  <a:pt x="634991" y="1249030"/>
                </a:lnTo>
                <a:cubicBezTo>
                  <a:pt x="560971" y="1245212"/>
                  <a:pt x="474135" y="1228577"/>
                  <a:pt x="393084" y="1187858"/>
                </a:cubicBezTo>
                <a:lnTo>
                  <a:pt x="353458" y="1163020"/>
                </a:lnTo>
                <a:lnTo>
                  <a:pt x="356355" y="1171266"/>
                </a:lnTo>
                <a:cubicBezTo>
                  <a:pt x="393975" y="1297621"/>
                  <a:pt x="388594" y="1493087"/>
                  <a:pt x="332759" y="1701465"/>
                </a:cubicBezTo>
                <a:cubicBezTo>
                  <a:pt x="276925" y="1909842"/>
                  <a:pt x="183852" y="2081811"/>
                  <a:pt x="88094" y="2172428"/>
                </a:cubicBezTo>
                <a:lnTo>
                  <a:pt x="62526" y="2194376"/>
                </a:lnTo>
                <a:lnTo>
                  <a:pt x="51357" y="2162584"/>
                </a:lnTo>
                <a:cubicBezTo>
                  <a:pt x="13737" y="2036229"/>
                  <a:pt x="19118" y="1840763"/>
                  <a:pt x="74953" y="1632386"/>
                </a:cubicBezTo>
                <a:cubicBezTo>
                  <a:pt x="130787" y="1424008"/>
                  <a:pt x="223861" y="1252039"/>
                  <a:pt x="319618" y="1161422"/>
                </a:cubicBezTo>
                <a:lnTo>
                  <a:pt x="332824" y="1150086"/>
                </a:lnTo>
                <a:lnTo>
                  <a:pt x="314649" y="1138694"/>
                </a:lnTo>
                <a:cubicBezTo>
                  <a:pt x="97071" y="961435"/>
                  <a:pt x="8663" y="856297"/>
                  <a:pt x="611" y="800410"/>
                </a:cubicBezTo>
                <a:close/>
              </a:path>
            </a:pathLst>
          </a:custGeom>
          <a:gradFill>
            <a:gsLst>
              <a:gs pos="100000">
                <a:srgbClr val="FFC000"/>
              </a:gs>
              <a:gs pos="0">
                <a:srgbClr val="C00000"/>
              </a:gs>
              <a:gs pos="50000">
                <a:srgbClr val="FF0000"/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95573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pptxb32_りんごのシルエット</dc:title>
  <dc:subject>pptxb32_りんごのシルエット</dc:subject>
  <dc:creator>でじけろお</dc:creator>
  <cp:revision>1</cp:revision>
  <dcterms:created xsi:type="dcterms:W3CDTF">2018-05-20T00:31:01Z</dcterms:created>
  <dcterms:modified xsi:type="dcterms:W3CDTF">2019-09-01T14:13:15Z</dcterms:modified>
  <cp:version>1</cp:version>
</cp:coreProperties>
</file>