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E29B253-0B79-43DE-9015-CD4DF21EAB40}"/>
              </a:ext>
            </a:extLst>
          </p:cNvPr>
          <p:cNvGrpSpPr/>
          <p:nvPr/>
        </p:nvGrpSpPr>
        <p:grpSpPr>
          <a:xfrm>
            <a:off x="688975" y="3751849"/>
            <a:ext cx="2741613" cy="2598738"/>
            <a:chOff x="3175" y="3500438"/>
            <a:chExt cx="2741613" cy="2598738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D46F4BDF-7407-4086-90EA-7D666FBC28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3500438"/>
              <a:ext cx="2741613" cy="2598738"/>
            </a:xfrm>
            <a:custGeom>
              <a:avLst/>
              <a:gdLst>
                <a:gd name="T0" fmla="*/ 354 w 3455"/>
                <a:gd name="T1" fmla="*/ 469 h 3274"/>
                <a:gd name="T2" fmla="*/ 325 w 3455"/>
                <a:gd name="T3" fmla="*/ 516 h 3274"/>
                <a:gd name="T4" fmla="*/ 302 w 3455"/>
                <a:gd name="T5" fmla="*/ 942 h 3274"/>
                <a:gd name="T6" fmla="*/ 235 w 3455"/>
                <a:gd name="T7" fmla="*/ 1129 h 3274"/>
                <a:gd name="T8" fmla="*/ 115 w 3455"/>
                <a:gd name="T9" fmla="*/ 1280 h 3274"/>
                <a:gd name="T10" fmla="*/ 55 w 3455"/>
                <a:gd name="T11" fmla="*/ 1483 h 3274"/>
                <a:gd name="T12" fmla="*/ 0 w 3455"/>
                <a:gd name="T13" fmla="*/ 1615 h 3274"/>
                <a:gd name="T14" fmla="*/ 46 w 3455"/>
                <a:gd name="T15" fmla="*/ 1764 h 3274"/>
                <a:gd name="T16" fmla="*/ 52 w 3455"/>
                <a:gd name="T17" fmla="*/ 1964 h 3274"/>
                <a:gd name="T18" fmla="*/ 36 w 3455"/>
                <a:gd name="T19" fmla="*/ 2145 h 3274"/>
                <a:gd name="T20" fmla="*/ 179 w 3455"/>
                <a:gd name="T21" fmla="*/ 2204 h 3274"/>
                <a:gd name="T22" fmla="*/ 431 w 3455"/>
                <a:gd name="T23" fmla="*/ 2453 h 3274"/>
                <a:gd name="T24" fmla="*/ 420 w 3455"/>
                <a:gd name="T25" fmla="*/ 2676 h 3274"/>
                <a:gd name="T26" fmla="*/ 388 w 3455"/>
                <a:gd name="T27" fmla="*/ 2954 h 3274"/>
                <a:gd name="T28" fmla="*/ 422 w 3455"/>
                <a:gd name="T29" fmla="*/ 2985 h 3274"/>
                <a:gd name="T30" fmla="*/ 642 w 3455"/>
                <a:gd name="T31" fmla="*/ 2981 h 3274"/>
                <a:gd name="T32" fmla="*/ 911 w 3455"/>
                <a:gd name="T33" fmla="*/ 3051 h 3274"/>
                <a:gd name="T34" fmla="*/ 1104 w 3455"/>
                <a:gd name="T35" fmla="*/ 3210 h 3274"/>
                <a:gd name="T36" fmla="*/ 1172 w 3455"/>
                <a:gd name="T37" fmla="*/ 3273 h 3274"/>
                <a:gd name="T38" fmla="*/ 1365 w 3455"/>
                <a:gd name="T39" fmla="*/ 3051 h 3274"/>
                <a:gd name="T40" fmla="*/ 1750 w 3455"/>
                <a:gd name="T41" fmla="*/ 3077 h 3274"/>
                <a:gd name="T42" fmla="*/ 2016 w 3455"/>
                <a:gd name="T43" fmla="*/ 3176 h 3274"/>
                <a:gd name="T44" fmla="*/ 2215 w 3455"/>
                <a:gd name="T45" fmla="*/ 3210 h 3274"/>
                <a:gd name="T46" fmla="*/ 2374 w 3455"/>
                <a:gd name="T47" fmla="*/ 3215 h 3274"/>
                <a:gd name="T48" fmla="*/ 2422 w 3455"/>
                <a:gd name="T49" fmla="*/ 3210 h 3274"/>
                <a:gd name="T50" fmla="*/ 2437 w 3455"/>
                <a:gd name="T51" fmla="*/ 3069 h 3274"/>
                <a:gd name="T52" fmla="*/ 2651 w 3455"/>
                <a:gd name="T53" fmla="*/ 3071 h 3274"/>
                <a:gd name="T54" fmla="*/ 2742 w 3455"/>
                <a:gd name="T55" fmla="*/ 3046 h 3274"/>
                <a:gd name="T56" fmla="*/ 2759 w 3455"/>
                <a:gd name="T57" fmla="*/ 2969 h 3274"/>
                <a:gd name="T58" fmla="*/ 2874 w 3455"/>
                <a:gd name="T59" fmla="*/ 2904 h 3274"/>
                <a:gd name="T60" fmla="*/ 3007 w 3455"/>
                <a:gd name="T61" fmla="*/ 2927 h 3274"/>
                <a:gd name="T62" fmla="*/ 3062 w 3455"/>
                <a:gd name="T63" fmla="*/ 2929 h 3274"/>
                <a:gd name="T64" fmla="*/ 3088 w 3455"/>
                <a:gd name="T65" fmla="*/ 2825 h 3274"/>
                <a:gd name="T66" fmla="*/ 3043 w 3455"/>
                <a:gd name="T67" fmla="*/ 2625 h 3274"/>
                <a:gd name="T68" fmla="*/ 2992 w 3455"/>
                <a:gd name="T69" fmla="*/ 2411 h 3274"/>
                <a:gd name="T70" fmla="*/ 3242 w 3455"/>
                <a:gd name="T71" fmla="*/ 2294 h 3274"/>
                <a:gd name="T72" fmla="*/ 3282 w 3455"/>
                <a:gd name="T73" fmla="*/ 2222 h 3274"/>
                <a:gd name="T74" fmla="*/ 3293 w 3455"/>
                <a:gd name="T75" fmla="*/ 2019 h 3274"/>
                <a:gd name="T76" fmla="*/ 3431 w 3455"/>
                <a:gd name="T77" fmla="*/ 2021 h 3274"/>
                <a:gd name="T78" fmla="*/ 3415 w 3455"/>
                <a:gd name="T79" fmla="*/ 1940 h 3274"/>
                <a:gd name="T80" fmla="*/ 3350 w 3455"/>
                <a:gd name="T81" fmla="*/ 1660 h 3274"/>
                <a:gd name="T82" fmla="*/ 3455 w 3455"/>
                <a:gd name="T83" fmla="*/ 1498 h 3274"/>
                <a:gd name="T84" fmla="*/ 3395 w 3455"/>
                <a:gd name="T85" fmla="*/ 1420 h 3274"/>
                <a:gd name="T86" fmla="*/ 3165 w 3455"/>
                <a:gd name="T87" fmla="*/ 1293 h 3274"/>
                <a:gd name="T88" fmla="*/ 3104 w 3455"/>
                <a:gd name="T89" fmla="*/ 1041 h 3274"/>
                <a:gd name="T90" fmla="*/ 2985 w 3455"/>
                <a:gd name="T91" fmla="*/ 935 h 3274"/>
                <a:gd name="T92" fmla="*/ 2949 w 3455"/>
                <a:gd name="T93" fmla="*/ 761 h 3274"/>
                <a:gd name="T94" fmla="*/ 2798 w 3455"/>
                <a:gd name="T95" fmla="*/ 482 h 3274"/>
                <a:gd name="T96" fmla="*/ 2784 w 3455"/>
                <a:gd name="T97" fmla="*/ 345 h 3274"/>
                <a:gd name="T98" fmla="*/ 2733 w 3455"/>
                <a:gd name="T99" fmla="*/ 257 h 3274"/>
                <a:gd name="T100" fmla="*/ 2410 w 3455"/>
                <a:gd name="T101" fmla="*/ 360 h 3274"/>
                <a:gd name="T102" fmla="*/ 2188 w 3455"/>
                <a:gd name="T103" fmla="*/ 318 h 3274"/>
                <a:gd name="T104" fmla="*/ 2068 w 3455"/>
                <a:gd name="T105" fmla="*/ 217 h 3274"/>
                <a:gd name="T106" fmla="*/ 1929 w 3455"/>
                <a:gd name="T107" fmla="*/ 119 h 3274"/>
                <a:gd name="T108" fmla="*/ 1424 w 3455"/>
                <a:gd name="T109" fmla="*/ 108 h 3274"/>
                <a:gd name="T110" fmla="*/ 1295 w 3455"/>
                <a:gd name="T111" fmla="*/ 63 h 3274"/>
                <a:gd name="T112" fmla="*/ 1183 w 3455"/>
                <a:gd name="T113" fmla="*/ 122 h 3274"/>
                <a:gd name="T114" fmla="*/ 1034 w 3455"/>
                <a:gd name="T115" fmla="*/ 117 h 3274"/>
                <a:gd name="T116" fmla="*/ 904 w 3455"/>
                <a:gd name="T117" fmla="*/ 194 h 3274"/>
                <a:gd name="T118" fmla="*/ 703 w 3455"/>
                <a:gd name="T119" fmla="*/ 246 h 3274"/>
                <a:gd name="T120" fmla="*/ 627 w 3455"/>
                <a:gd name="T121" fmla="*/ 284 h 3274"/>
                <a:gd name="T122" fmla="*/ 557 w 3455"/>
                <a:gd name="T123" fmla="*/ 430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274">
                  <a:moveTo>
                    <a:pt x="539" y="446"/>
                  </a:moveTo>
                  <a:lnTo>
                    <a:pt x="539" y="446"/>
                  </a:lnTo>
                  <a:lnTo>
                    <a:pt x="505" y="448"/>
                  </a:lnTo>
                  <a:lnTo>
                    <a:pt x="469" y="451"/>
                  </a:lnTo>
                  <a:lnTo>
                    <a:pt x="429" y="455"/>
                  </a:lnTo>
                  <a:lnTo>
                    <a:pt x="388" y="460"/>
                  </a:lnTo>
                  <a:lnTo>
                    <a:pt x="354" y="469"/>
                  </a:lnTo>
                  <a:lnTo>
                    <a:pt x="341" y="473"/>
                  </a:lnTo>
                  <a:lnTo>
                    <a:pt x="331" y="478"/>
                  </a:lnTo>
                  <a:lnTo>
                    <a:pt x="325" y="484"/>
                  </a:lnTo>
                  <a:lnTo>
                    <a:pt x="323" y="485"/>
                  </a:lnTo>
                  <a:lnTo>
                    <a:pt x="323" y="489"/>
                  </a:lnTo>
                  <a:lnTo>
                    <a:pt x="323" y="489"/>
                  </a:lnTo>
                  <a:lnTo>
                    <a:pt x="325" y="516"/>
                  </a:lnTo>
                  <a:lnTo>
                    <a:pt x="327" y="568"/>
                  </a:lnTo>
                  <a:lnTo>
                    <a:pt x="327" y="638"/>
                  </a:lnTo>
                  <a:lnTo>
                    <a:pt x="325" y="723"/>
                  </a:lnTo>
                  <a:lnTo>
                    <a:pt x="320" y="811"/>
                  </a:lnTo>
                  <a:lnTo>
                    <a:pt x="314" y="856"/>
                  </a:lnTo>
                  <a:lnTo>
                    <a:pt x="309" y="901"/>
                  </a:lnTo>
                  <a:lnTo>
                    <a:pt x="302" y="942"/>
                  </a:lnTo>
                  <a:lnTo>
                    <a:pt x="295" y="982"/>
                  </a:lnTo>
                  <a:lnTo>
                    <a:pt x="284" y="1018"/>
                  </a:lnTo>
                  <a:lnTo>
                    <a:pt x="273" y="1050"/>
                  </a:lnTo>
                  <a:lnTo>
                    <a:pt x="273" y="1050"/>
                  </a:lnTo>
                  <a:lnTo>
                    <a:pt x="260" y="1079"/>
                  </a:lnTo>
                  <a:lnTo>
                    <a:pt x="248" y="1106"/>
                  </a:lnTo>
                  <a:lnTo>
                    <a:pt x="235" y="1129"/>
                  </a:lnTo>
                  <a:lnTo>
                    <a:pt x="221" y="1153"/>
                  </a:lnTo>
                  <a:lnTo>
                    <a:pt x="194" y="1190"/>
                  </a:lnTo>
                  <a:lnTo>
                    <a:pt x="170" y="1221"/>
                  </a:lnTo>
                  <a:lnTo>
                    <a:pt x="147" y="1246"/>
                  </a:lnTo>
                  <a:lnTo>
                    <a:pt x="131" y="1264"/>
                  </a:lnTo>
                  <a:lnTo>
                    <a:pt x="118" y="1275"/>
                  </a:lnTo>
                  <a:lnTo>
                    <a:pt x="115" y="1280"/>
                  </a:lnTo>
                  <a:lnTo>
                    <a:pt x="115" y="1280"/>
                  </a:lnTo>
                  <a:lnTo>
                    <a:pt x="113" y="1304"/>
                  </a:lnTo>
                  <a:lnTo>
                    <a:pt x="109" y="1329"/>
                  </a:lnTo>
                  <a:lnTo>
                    <a:pt x="102" y="1359"/>
                  </a:lnTo>
                  <a:lnTo>
                    <a:pt x="91" y="1395"/>
                  </a:lnTo>
                  <a:lnTo>
                    <a:pt x="77" y="1437"/>
                  </a:lnTo>
                  <a:lnTo>
                    <a:pt x="55" y="1483"/>
                  </a:lnTo>
                  <a:lnTo>
                    <a:pt x="43" y="1507"/>
                  </a:lnTo>
                  <a:lnTo>
                    <a:pt x="28" y="1532"/>
                  </a:lnTo>
                  <a:lnTo>
                    <a:pt x="28" y="1532"/>
                  </a:lnTo>
                  <a:lnTo>
                    <a:pt x="16" y="1555"/>
                  </a:lnTo>
                  <a:lnTo>
                    <a:pt x="7" y="1577"/>
                  </a:lnTo>
                  <a:lnTo>
                    <a:pt x="1" y="1597"/>
                  </a:lnTo>
                  <a:lnTo>
                    <a:pt x="0" y="1615"/>
                  </a:lnTo>
                  <a:lnTo>
                    <a:pt x="1" y="1631"/>
                  </a:lnTo>
                  <a:lnTo>
                    <a:pt x="3" y="1647"/>
                  </a:lnTo>
                  <a:lnTo>
                    <a:pt x="9" y="1663"/>
                  </a:lnTo>
                  <a:lnTo>
                    <a:pt x="16" y="1681"/>
                  </a:lnTo>
                  <a:lnTo>
                    <a:pt x="30" y="1717"/>
                  </a:lnTo>
                  <a:lnTo>
                    <a:pt x="39" y="1739"/>
                  </a:lnTo>
                  <a:lnTo>
                    <a:pt x="46" y="1764"/>
                  </a:lnTo>
                  <a:lnTo>
                    <a:pt x="52" y="1789"/>
                  </a:lnTo>
                  <a:lnTo>
                    <a:pt x="55" y="1820"/>
                  </a:lnTo>
                  <a:lnTo>
                    <a:pt x="57" y="1854"/>
                  </a:lnTo>
                  <a:lnTo>
                    <a:pt x="57" y="1892"/>
                  </a:lnTo>
                  <a:lnTo>
                    <a:pt x="57" y="1892"/>
                  </a:lnTo>
                  <a:lnTo>
                    <a:pt x="55" y="1929"/>
                  </a:lnTo>
                  <a:lnTo>
                    <a:pt x="52" y="1964"/>
                  </a:lnTo>
                  <a:lnTo>
                    <a:pt x="43" y="2021"/>
                  </a:lnTo>
                  <a:lnTo>
                    <a:pt x="34" y="2066"/>
                  </a:lnTo>
                  <a:lnTo>
                    <a:pt x="28" y="2100"/>
                  </a:lnTo>
                  <a:lnTo>
                    <a:pt x="27" y="2115"/>
                  </a:lnTo>
                  <a:lnTo>
                    <a:pt x="28" y="2125"/>
                  </a:lnTo>
                  <a:lnTo>
                    <a:pt x="30" y="2136"/>
                  </a:lnTo>
                  <a:lnTo>
                    <a:pt x="36" y="2145"/>
                  </a:lnTo>
                  <a:lnTo>
                    <a:pt x="43" y="2152"/>
                  </a:lnTo>
                  <a:lnTo>
                    <a:pt x="54" y="2160"/>
                  </a:lnTo>
                  <a:lnTo>
                    <a:pt x="68" y="2167"/>
                  </a:lnTo>
                  <a:lnTo>
                    <a:pt x="86" y="2172"/>
                  </a:lnTo>
                  <a:lnTo>
                    <a:pt x="86" y="2172"/>
                  </a:lnTo>
                  <a:lnTo>
                    <a:pt x="129" y="2187"/>
                  </a:lnTo>
                  <a:lnTo>
                    <a:pt x="179" y="2204"/>
                  </a:lnTo>
                  <a:lnTo>
                    <a:pt x="284" y="2246"/>
                  </a:lnTo>
                  <a:lnTo>
                    <a:pt x="402" y="2294"/>
                  </a:lnTo>
                  <a:lnTo>
                    <a:pt x="402" y="2294"/>
                  </a:lnTo>
                  <a:lnTo>
                    <a:pt x="410" y="2325"/>
                  </a:lnTo>
                  <a:lnTo>
                    <a:pt x="417" y="2359"/>
                  </a:lnTo>
                  <a:lnTo>
                    <a:pt x="426" y="2402"/>
                  </a:lnTo>
                  <a:lnTo>
                    <a:pt x="431" y="2453"/>
                  </a:lnTo>
                  <a:lnTo>
                    <a:pt x="437" y="2507"/>
                  </a:lnTo>
                  <a:lnTo>
                    <a:pt x="437" y="2535"/>
                  </a:lnTo>
                  <a:lnTo>
                    <a:pt x="437" y="2562"/>
                  </a:lnTo>
                  <a:lnTo>
                    <a:pt x="435" y="2591"/>
                  </a:lnTo>
                  <a:lnTo>
                    <a:pt x="431" y="2618"/>
                  </a:lnTo>
                  <a:lnTo>
                    <a:pt x="431" y="2618"/>
                  </a:lnTo>
                  <a:lnTo>
                    <a:pt x="420" y="2676"/>
                  </a:lnTo>
                  <a:lnTo>
                    <a:pt x="408" y="2739"/>
                  </a:lnTo>
                  <a:lnTo>
                    <a:pt x="395" y="2801"/>
                  </a:lnTo>
                  <a:lnTo>
                    <a:pt x="386" y="2861"/>
                  </a:lnTo>
                  <a:lnTo>
                    <a:pt x="384" y="2888"/>
                  </a:lnTo>
                  <a:lnTo>
                    <a:pt x="383" y="2913"/>
                  </a:lnTo>
                  <a:lnTo>
                    <a:pt x="384" y="2935"/>
                  </a:lnTo>
                  <a:lnTo>
                    <a:pt x="388" y="2954"/>
                  </a:lnTo>
                  <a:lnTo>
                    <a:pt x="390" y="2962"/>
                  </a:lnTo>
                  <a:lnTo>
                    <a:pt x="393" y="2969"/>
                  </a:lnTo>
                  <a:lnTo>
                    <a:pt x="397" y="2974"/>
                  </a:lnTo>
                  <a:lnTo>
                    <a:pt x="402" y="2980"/>
                  </a:lnTo>
                  <a:lnTo>
                    <a:pt x="408" y="2983"/>
                  </a:lnTo>
                  <a:lnTo>
                    <a:pt x="415" y="2985"/>
                  </a:lnTo>
                  <a:lnTo>
                    <a:pt x="422" y="2985"/>
                  </a:lnTo>
                  <a:lnTo>
                    <a:pt x="431" y="2985"/>
                  </a:lnTo>
                  <a:lnTo>
                    <a:pt x="431" y="2985"/>
                  </a:lnTo>
                  <a:lnTo>
                    <a:pt x="476" y="2980"/>
                  </a:lnTo>
                  <a:lnTo>
                    <a:pt x="536" y="2978"/>
                  </a:lnTo>
                  <a:lnTo>
                    <a:pt x="568" y="2978"/>
                  </a:lnTo>
                  <a:lnTo>
                    <a:pt x="604" y="2980"/>
                  </a:lnTo>
                  <a:lnTo>
                    <a:pt x="642" y="2981"/>
                  </a:lnTo>
                  <a:lnTo>
                    <a:pt x="681" y="2987"/>
                  </a:lnTo>
                  <a:lnTo>
                    <a:pt x="719" y="2992"/>
                  </a:lnTo>
                  <a:lnTo>
                    <a:pt x="760" y="2999"/>
                  </a:lnTo>
                  <a:lnTo>
                    <a:pt x="798" y="3008"/>
                  </a:lnTo>
                  <a:lnTo>
                    <a:pt x="838" y="3021"/>
                  </a:lnTo>
                  <a:lnTo>
                    <a:pt x="875" y="3035"/>
                  </a:lnTo>
                  <a:lnTo>
                    <a:pt x="911" y="3051"/>
                  </a:lnTo>
                  <a:lnTo>
                    <a:pt x="946" y="3071"/>
                  </a:lnTo>
                  <a:lnTo>
                    <a:pt x="978" y="3093"/>
                  </a:lnTo>
                  <a:lnTo>
                    <a:pt x="978" y="3093"/>
                  </a:lnTo>
                  <a:lnTo>
                    <a:pt x="1007" y="3116"/>
                  </a:lnTo>
                  <a:lnTo>
                    <a:pt x="1032" y="3138"/>
                  </a:lnTo>
                  <a:lnTo>
                    <a:pt x="1073" y="3176"/>
                  </a:lnTo>
                  <a:lnTo>
                    <a:pt x="1104" y="3210"/>
                  </a:lnTo>
                  <a:lnTo>
                    <a:pt x="1125" y="3235"/>
                  </a:lnTo>
                  <a:lnTo>
                    <a:pt x="1142" y="3255"/>
                  </a:lnTo>
                  <a:lnTo>
                    <a:pt x="1152" y="3269"/>
                  </a:lnTo>
                  <a:lnTo>
                    <a:pt x="1158" y="3273"/>
                  </a:lnTo>
                  <a:lnTo>
                    <a:pt x="1161" y="3274"/>
                  </a:lnTo>
                  <a:lnTo>
                    <a:pt x="1167" y="3274"/>
                  </a:lnTo>
                  <a:lnTo>
                    <a:pt x="1172" y="3273"/>
                  </a:lnTo>
                  <a:lnTo>
                    <a:pt x="1172" y="3273"/>
                  </a:lnTo>
                  <a:lnTo>
                    <a:pt x="1179" y="3267"/>
                  </a:lnTo>
                  <a:lnTo>
                    <a:pt x="1190" y="3258"/>
                  </a:lnTo>
                  <a:lnTo>
                    <a:pt x="1219" y="3226"/>
                  </a:lnTo>
                  <a:lnTo>
                    <a:pt x="1255" y="3184"/>
                  </a:lnTo>
                  <a:lnTo>
                    <a:pt x="1295" y="3138"/>
                  </a:lnTo>
                  <a:lnTo>
                    <a:pt x="1365" y="3051"/>
                  </a:lnTo>
                  <a:lnTo>
                    <a:pt x="1395" y="3014"/>
                  </a:lnTo>
                  <a:lnTo>
                    <a:pt x="1395" y="3014"/>
                  </a:lnTo>
                  <a:lnTo>
                    <a:pt x="1456" y="3021"/>
                  </a:lnTo>
                  <a:lnTo>
                    <a:pt x="1525" y="3030"/>
                  </a:lnTo>
                  <a:lnTo>
                    <a:pt x="1609" y="3044"/>
                  </a:lnTo>
                  <a:lnTo>
                    <a:pt x="1703" y="3064"/>
                  </a:lnTo>
                  <a:lnTo>
                    <a:pt x="1750" y="3077"/>
                  </a:lnTo>
                  <a:lnTo>
                    <a:pt x="1798" y="3089"/>
                  </a:lnTo>
                  <a:lnTo>
                    <a:pt x="1847" y="3104"/>
                  </a:lnTo>
                  <a:lnTo>
                    <a:pt x="1893" y="3120"/>
                  </a:lnTo>
                  <a:lnTo>
                    <a:pt x="1937" y="3138"/>
                  </a:lnTo>
                  <a:lnTo>
                    <a:pt x="1978" y="3158"/>
                  </a:lnTo>
                  <a:lnTo>
                    <a:pt x="1978" y="3158"/>
                  </a:lnTo>
                  <a:lnTo>
                    <a:pt x="2016" y="3176"/>
                  </a:lnTo>
                  <a:lnTo>
                    <a:pt x="2050" y="3190"/>
                  </a:lnTo>
                  <a:lnTo>
                    <a:pt x="2082" y="3199"/>
                  </a:lnTo>
                  <a:lnTo>
                    <a:pt x="2113" y="3206"/>
                  </a:lnTo>
                  <a:lnTo>
                    <a:pt x="2142" y="3210"/>
                  </a:lnTo>
                  <a:lnTo>
                    <a:pt x="2167" y="3211"/>
                  </a:lnTo>
                  <a:lnTo>
                    <a:pt x="2192" y="3211"/>
                  </a:lnTo>
                  <a:lnTo>
                    <a:pt x="2215" y="3210"/>
                  </a:lnTo>
                  <a:lnTo>
                    <a:pt x="2257" y="3206"/>
                  </a:lnTo>
                  <a:lnTo>
                    <a:pt x="2296" y="3202"/>
                  </a:lnTo>
                  <a:lnTo>
                    <a:pt x="2316" y="3202"/>
                  </a:lnTo>
                  <a:lnTo>
                    <a:pt x="2336" y="3204"/>
                  </a:lnTo>
                  <a:lnTo>
                    <a:pt x="2354" y="3208"/>
                  </a:lnTo>
                  <a:lnTo>
                    <a:pt x="2374" y="3215"/>
                  </a:lnTo>
                  <a:lnTo>
                    <a:pt x="2374" y="3215"/>
                  </a:lnTo>
                  <a:lnTo>
                    <a:pt x="2383" y="3219"/>
                  </a:lnTo>
                  <a:lnTo>
                    <a:pt x="2392" y="3220"/>
                  </a:lnTo>
                  <a:lnTo>
                    <a:pt x="2399" y="3220"/>
                  </a:lnTo>
                  <a:lnTo>
                    <a:pt x="2406" y="3220"/>
                  </a:lnTo>
                  <a:lnTo>
                    <a:pt x="2411" y="3217"/>
                  </a:lnTo>
                  <a:lnTo>
                    <a:pt x="2417" y="3215"/>
                  </a:lnTo>
                  <a:lnTo>
                    <a:pt x="2422" y="3210"/>
                  </a:lnTo>
                  <a:lnTo>
                    <a:pt x="2426" y="3204"/>
                  </a:lnTo>
                  <a:lnTo>
                    <a:pt x="2433" y="3192"/>
                  </a:lnTo>
                  <a:lnTo>
                    <a:pt x="2438" y="3177"/>
                  </a:lnTo>
                  <a:lnTo>
                    <a:pt x="2440" y="3159"/>
                  </a:lnTo>
                  <a:lnTo>
                    <a:pt x="2442" y="3141"/>
                  </a:lnTo>
                  <a:lnTo>
                    <a:pt x="2440" y="3104"/>
                  </a:lnTo>
                  <a:lnTo>
                    <a:pt x="2437" y="3069"/>
                  </a:lnTo>
                  <a:lnTo>
                    <a:pt x="2431" y="3035"/>
                  </a:lnTo>
                  <a:lnTo>
                    <a:pt x="2431" y="3035"/>
                  </a:lnTo>
                  <a:lnTo>
                    <a:pt x="2482" y="3048"/>
                  </a:lnTo>
                  <a:lnTo>
                    <a:pt x="2534" y="3059"/>
                  </a:lnTo>
                  <a:lnTo>
                    <a:pt x="2593" y="3068"/>
                  </a:lnTo>
                  <a:lnTo>
                    <a:pt x="2622" y="3069"/>
                  </a:lnTo>
                  <a:lnTo>
                    <a:pt x="2651" y="3071"/>
                  </a:lnTo>
                  <a:lnTo>
                    <a:pt x="2678" y="3071"/>
                  </a:lnTo>
                  <a:lnTo>
                    <a:pt x="2701" y="3068"/>
                  </a:lnTo>
                  <a:lnTo>
                    <a:pt x="2712" y="3064"/>
                  </a:lnTo>
                  <a:lnTo>
                    <a:pt x="2721" y="3060"/>
                  </a:lnTo>
                  <a:lnTo>
                    <a:pt x="2730" y="3057"/>
                  </a:lnTo>
                  <a:lnTo>
                    <a:pt x="2737" y="3051"/>
                  </a:lnTo>
                  <a:lnTo>
                    <a:pt x="2742" y="3046"/>
                  </a:lnTo>
                  <a:lnTo>
                    <a:pt x="2746" y="3039"/>
                  </a:lnTo>
                  <a:lnTo>
                    <a:pt x="2748" y="3030"/>
                  </a:lnTo>
                  <a:lnTo>
                    <a:pt x="2748" y="3021"/>
                  </a:lnTo>
                  <a:lnTo>
                    <a:pt x="2748" y="3021"/>
                  </a:lnTo>
                  <a:lnTo>
                    <a:pt x="2748" y="3003"/>
                  </a:lnTo>
                  <a:lnTo>
                    <a:pt x="2751" y="2985"/>
                  </a:lnTo>
                  <a:lnTo>
                    <a:pt x="2759" y="2969"/>
                  </a:lnTo>
                  <a:lnTo>
                    <a:pt x="2769" y="2954"/>
                  </a:lnTo>
                  <a:lnTo>
                    <a:pt x="2782" y="2942"/>
                  </a:lnTo>
                  <a:lnTo>
                    <a:pt x="2796" y="2931"/>
                  </a:lnTo>
                  <a:lnTo>
                    <a:pt x="2814" y="2920"/>
                  </a:lnTo>
                  <a:lnTo>
                    <a:pt x="2832" y="2913"/>
                  </a:lnTo>
                  <a:lnTo>
                    <a:pt x="2852" y="2908"/>
                  </a:lnTo>
                  <a:lnTo>
                    <a:pt x="2874" y="2904"/>
                  </a:lnTo>
                  <a:lnTo>
                    <a:pt x="2895" y="2902"/>
                  </a:lnTo>
                  <a:lnTo>
                    <a:pt x="2919" y="2902"/>
                  </a:lnTo>
                  <a:lnTo>
                    <a:pt x="2940" y="2906"/>
                  </a:lnTo>
                  <a:lnTo>
                    <a:pt x="2964" y="2911"/>
                  </a:lnTo>
                  <a:lnTo>
                    <a:pt x="2985" y="2918"/>
                  </a:lnTo>
                  <a:lnTo>
                    <a:pt x="3007" y="2927"/>
                  </a:lnTo>
                  <a:lnTo>
                    <a:pt x="3007" y="2927"/>
                  </a:lnTo>
                  <a:lnTo>
                    <a:pt x="3018" y="2933"/>
                  </a:lnTo>
                  <a:lnTo>
                    <a:pt x="3027" y="2935"/>
                  </a:lnTo>
                  <a:lnTo>
                    <a:pt x="3036" y="2936"/>
                  </a:lnTo>
                  <a:lnTo>
                    <a:pt x="3043" y="2936"/>
                  </a:lnTo>
                  <a:lnTo>
                    <a:pt x="3050" y="2935"/>
                  </a:lnTo>
                  <a:lnTo>
                    <a:pt x="3057" y="2933"/>
                  </a:lnTo>
                  <a:lnTo>
                    <a:pt x="3062" y="2929"/>
                  </a:lnTo>
                  <a:lnTo>
                    <a:pt x="3068" y="2924"/>
                  </a:lnTo>
                  <a:lnTo>
                    <a:pt x="3071" y="2918"/>
                  </a:lnTo>
                  <a:lnTo>
                    <a:pt x="3077" y="2911"/>
                  </a:lnTo>
                  <a:lnTo>
                    <a:pt x="3082" y="2893"/>
                  </a:lnTo>
                  <a:lnTo>
                    <a:pt x="3086" y="2873"/>
                  </a:lnTo>
                  <a:lnTo>
                    <a:pt x="3088" y="2850"/>
                  </a:lnTo>
                  <a:lnTo>
                    <a:pt x="3088" y="2825"/>
                  </a:lnTo>
                  <a:lnTo>
                    <a:pt x="3086" y="2798"/>
                  </a:lnTo>
                  <a:lnTo>
                    <a:pt x="3082" y="2769"/>
                  </a:lnTo>
                  <a:lnTo>
                    <a:pt x="3077" y="2740"/>
                  </a:lnTo>
                  <a:lnTo>
                    <a:pt x="3070" y="2710"/>
                  </a:lnTo>
                  <a:lnTo>
                    <a:pt x="3062" y="2681"/>
                  </a:lnTo>
                  <a:lnTo>
                    <a:pt x="3054" y="2652"/>
                  </a:lnTo>
                  <a:lnTo>
                    <a:pt x="3043" y="2625"/>
                  </a:lnTo>
                  <a:lnTo>
                    <a:pt x="3043" y="2625"/>
                  </a:lnTo>
                  <a:lnTo>
                    <a:pt x="3025" y="2575"/>
                  </a:lnTo>
                  <a:lnTo>
                    <a:pt x="3010" y="2530"/>
                  </a:lnTo>
                  <a:lnTo>
                    <a:pt x="3001" y="2490"/>
                  </a:lnTo>
                  <a:lnTo>
                    <a:pt x="2996" y="2458"/>
                  </a:lnTo>
                  <a:lnTo>
                    <a:pt x="2992" y="2431"/>
                  </a:lnTo>
                  <a:lnTo>
                    <a:pt x="2992" y="2411"/>
                  </a:lnTo>
                  <a:lnTo>
                    <a:pt x="2992" y="2395"/>
                  </a:lnTo>
                  <a:lnTo>
                    <a:pt x="2992" y="2395"/>
                  </a:lnTo>
                  <a:lnTo>
                    <a:pt x="3030" y="2383"/>
                  </a:lnTo>
                  <a:lnTo>
                    <a:pt x="3115" y="2350"/>
                  </a:lnTo>
                  <a:lnTo>
                    <a:pt x="3161" y="2332"/>
                  </a:lnTo>
                  <a:lnTo>
                    <a:pt x="3206" y="2312"/>
                  </a:lnTo>
                  <a:lnTo>
                    <a:pt x="3242" y="2294"/>
                  </a:lnTo>
                  <a:lnTo>
                    <a:pt x="3257" y="2287"/>
                  </a:lnTo>
                  <a:lnTo>
                    <a:pt x="3266" y="2280"/>
                  </a:lnTo>
                  <a:lnTo>
                    <a:pt x="3266" y="2280"/>
                  </a:lnTo>
                  <a:lnTo>
                    <a:pt x="3273" y="2271"/>
                  </a:lnTo>
                  <a:lnTo>
                    <a:pt x="3277" y="2258"/>
                  </a:lnTo>
                  <a:lnTo>
                    <a:pt x="3280" y="2242"/>
                  </a:lnTo>
                  <a:lnTo>
                    <a:pt x="3282" y="2222"/>
                  </a:lnTo>
                  <a:lnTo>
                    <a:pt x="3284" y="2179"/>
                  </a:lnTo>
                  <a:lnTo>
                    <a:pt x="3280" y="2133"/>
                  </a:lnTo>
                  <a:lnTo>
                    <a:pt x="3277" y="2089"/>
                  </a:lnTo>
                  <a:lnTo>
                    <a:pt x="3271" y="2050"/>
                  </a:lnTo>
                  <a:lnTo>
                    <a:pt x="3266" y="2014"/>
                  </a:lnTo>
                  <a:lnTo>
                    <a:pt x="3266" y="2014"/>
                  </a:lnTo>
                  <a:lnTo>
                    <a:pt x="3293" y="2019"/>
                  </a:lnTo>
                  <a:lnTo>
                    <a:pt x="3321" y="2025"/>
                  </a:lnTo>
                  <a:lnTo>
                    <a:pt x="3354" y="2028"/>
                  </a:lnTo>
                  <a:lnTo>
                    <a:pt x="3386" y="2032"/>
                  </a:lnTo>
                  <a:lnTo>
                    <a:pt x="3401" y="2030"/>
                  </a:lnTo>
                  <a:lnTo>
                    <a:pt x="3413" y="2028"/>
                  </a:lnTo>
                  <a:lnTo>
                    <a:pt x="3424" y="2026"/>
                  </a:lnTo>
                  <a:lnTo>
                    <a:pt x="3431" y="2021"/>
                  </a:lnTo>
                  <a:lnTo>
                    <a:pt x="3437" y="2016"/>
                  </a:lnTo>
                  <a:lnTo>
                    <a:pt x="3438" y="2010"/>
                  </a:lnTo>
                  <a:lnTo>
                    <a:pt x="3438" y="2007"/>
                  </a:lnTo>
                  <a:lnTo>
                    <a:pt x="3438" y="2007"/>
                  </a:lnTo>
                  <a:lnTo>
                    <a:pt x="3437" y="1996"/>
                  </a:lnTo>
                  <a:lnTo>
                    <a:pt x="3431" y="1980"/>
                  </a:lnTo>
                  <a:lnTo>
                    <a:pt x="3415" y="1940"/>
                  </a:lnTo>
                  <a:lnTo>
                    <a:pt x="3393" y="1893"/>
                  </a:lnTo>
                  <a:lnTo>
                    <a:pt x="3368" y="1843"/>
                  </a:lnTo>
                  <a:lnTo>
                    <a:pt x="3323" y="1757"/>
                  </a:lnTo>
                  <a:lnTo>
                    <a:pt x="3302" y="1719"/>
                  </a:lnTo>
                  <a:lnTo>
                    <a:pt x="3302" y="1719"/>
                  </a:lnTo>
                  <a:lnTo>
                    <a:pt x="3314" y="1703"/>
                  </a:lnTo>
                  <a:lnTo>
                    <a:pt x="3350" y="1660"/>
                  </a:lnTo>
                  <a:lnTo>
                    <a:pt x="3395" y="1597"/>
                  </a:lnTo>
                  <a:lnTo>
                    <a:pt x="3420" y="1563"/>
                  </a:lnTo>
                  <a:lnTo>
                    <a:pt x="3446" y="1525"/>
                  </a:lnTo>
                  <a:lnTo>
                    <a:pt x="3446" y="1525"/>
                  </a:lnTo>
                  <a:lnTo>
                    <a:pt x="3451" y="1516"/>
                  </a:lnTo>
                  <a:lnTo>
                    <a:pt x="3453" y="1507"/>
                  </a:lnTo>
                  <a:lnTo>
                    <a:pt x="3455" y="1498"/>
                  </a:lnTo>
                  <a:lnTo>
                    <a:pt x="3455" y="1489"/>
                  </a:lnTo>
                  <a:lnTo>
                    <a:pt x="3451" y="1480"/>
                  </a:lnTo>
                  <a:lnTo>
                    <a:pt x="3447" y="1471"/>
                  </a:lnTo>
                  <a:lnTo>
                    <a:pt x="3442" y="1462"/>
                  </a:lnTo>
                  <a:lnTo>
                    <a:pt x="3435" y="1453"/>
                  </a:lnTo>
                  <a:lnTo>
                    <a:pt x="3417" y="1437"/>
                  </a:lnTo>
                  <a:lnTo>
                    <a:pt x="3395" y="1420"/>
                  </a:lnTo>
                  <a:lnTo>
                    <a:pt x="3372" y="1404"/>
                  </a:lnTo>
                  <a:lnTo>
                    <a:pt x="3345" y="1388"/>
                  </a:lnTo>
                  <a:lnTo>
                    <a:pt x="3286" y="1359"/>
                  </a:lnTo>
                  <a:lnTo>
                    <a:pt x="3230" y="1332"/>
                  </a:lnTo>
                  <a:lnTo>
                    <a:pt x="3205" y="1318"/>
                  </a:lnTo>
                  <a:lnTo>
                    <a:pt x="3183" y="1305"/>
                  </a:lnTo>
                  <a:lnTo>
                    <a:pt x="3165" y="1293"/>
                  </a:lnTo>
                  <a:lnTo>
                    <a:pt x="3151" y="1280"/>
                  </a:lnTo>
                  <a:lnTo>
                    <a:pt x="3093" y="1215"/>
                  </a:lnTo>
                  <a:lnTo>
                    <a:pt x="3179" y="1079"/>
                  </a:lnTo>
                  <a:lnTo>
                    <a:pt x="3179" y="1079"/>
                  </a:lnTo>
                  <a:lnTo>
                    <a:pt x="3158" y="1070"/>
                  </a:lnTo>
                  <a:lnTo>
                    <a:pt x="3133" y="1057"/>
                  </a:lnTo>
                  <a:lnTo>
                    <a:pt x="3104" y="1041"/>
                  </a:lnTo>
                  <a:lnTo>
                    <a:pt x="3071" y="1019"/>
                  </a:lnTo>
                  <a:lnTo>
                    <a:pt x="3039" y="996"/>
                  </a:lnTo>
                  <a:lnTo>
                    <a:pt x="3025" y="982"/>
                  </a:lnTo>
                  <a:lnTo>
                    <a:pt x="3010" y="967"/>
                  </a:lnTo>
                  <a:lnTo>
                    <a:pt x="2996" y="951"/>
                  </a:lnTo>
                  <a:lnTo>
                    <a:pt x="2985" y="935"/>
                  </a:lnTo>
                  <a:lnTo>
                    <a:pt x="2985" y="935"/>
                  </a:lnTo>
                  <a:lnTo>
                    <a:pt x="2976" y="917"/>
                  </a:lnTo>
                  <a:lnTo>
                    <a:pt x="2967" y="897"/>
                  </a:lnTo>
                  <a:lnTo>
                    <a:pt x="2962" y="876"/>
                  </a:lnTo>
                  <a:lnTo>
                    <a:pt x="2956" y="854"/>
                  </a:lnTo>
                  <a:lnTo>
                    <a:pt x="2953" y="831"/>
                  </a:lnTo>
                  <a:lnTo>
                    <a:pt x="2951" y="807"/>
                  </a:lnTo>
                  <a:lnTo>
                    <a:pt x="2949" y="761"/>
                  </a:lnTo>
                  <a:lnTo>
                    <a:pt x="2951" y="719"/>
                  </a:lnTo>
                  <a:lnTo>
                    <a:pt x="2953" y="685"/>
                  </a:lnTo>
                  <a:lnTo>
                    <a:pt x="2956" y="654"/>
                  </a:lnTo>
                  <a:lnTo>
                    <a:pt x="2956" y="654"/>
                  </a:lnTo>
                  <a:lnTo>
                    <a:pt x="2888" y="581"/>
                  </a:lnTo>
                  <a:lnTo>
                    <a:pt x="2836" y="523"/>
                  </a:lnTo>
                  <a:lnTo>
                    <a:pt x="2798" y="482"/>
                  </a:lnTo>
                  <a:lnTo>
                    <a:pt x="2798" y="482"/>
                  </a:lnTo>
                  <a:lnTo>
                    <a:pt x="2793" y="473"/>
                  </a:lnTo>
                  <a:lnTo>
                    <a:pt x="2789" y="460"/>
                  </a:lnTo>
                  <a:lnTo>
                    <a:pt x="2787" y="446"/>
                  </a:lnTo>
                  <a:lnTo>
                    <a:pt x="2786" y="428"/>
                  </a:lnTo>
                  <a:lnTo>
                    <a:pt x="2784" y="388"/>
                  </a:lnTo>
                  <a:lnTo>
                    <a:pt x="2784" y="345"/>
                  </a:lnTo>
                  <a:lnTo>
                    <a:pt x="2787" y="270"/>
                  </a:lnTo>
                  <a:lnTo>
                    <a:pt x="2786" y="246"/>
                  </a:lnTo>
                  <a:lnTo>
                    <a:pt x="2786" y="239"/>
                  </a:lnTo>
                  <a:lnTo>
                    <a:pt x="2784" y="237"/>
                  </a:lnTo>
                  <a:lnTo>
                    <a:pt x="2784" y="237"/>
                  </a:lnTo>
                  <a:lnTo>
                    <a:pt x="2768" y="243"/>
                  </a:lnTo>
                  <a:lnTo>
                    <a:pt x="2733" y="257"/>
                  </a:lnTo>
                  <a:lnTo>
                    <a:pt x="2683" y="277"/>
                  </a:lnTo>
                  <a:lnTo>
                    <a:pt x="2622" y="300"/>
                  </a:lnTo>
                  <a:lnTo>
                    <a:pt x="2557" y="322"/>
                  </a:lnTo>
                  <a:lnTo>
                    <a:pt x="2494" y="342"/>
                  </a:lnTo>
                  <a:lnTo>
                    <a:pt x="2464" y="349"/>
                  </a:lnTo>
                  <a:lnTo>
                    <a:pt x="2435" y="356"/>
                  </a:lnTo>
                  <a:lnTo>
                    <a:pt x="2410" y="360"/>
                  </a:lnTo>
                  <a:lnTo>
                    <a:pt x="2388" y="360"/>
                  </a:lnTo>
                  <a:lnTo>
                    <a:pt x="2388" y="360"/>
                  </a:lnTo>
                  <a:lnTo>
                    <a:pt x="2347" y="356"/>
                  </a:lnTo>
                  <a:lnTo>
                    <a:pt x="2305" y="351"/>
                  </a:lnTo>
                  <a:lnTo>
                    <a:pt x="2264" y="343"/>
                  </a:lnTo>
                  <a:lnTo>
                    <a:pt x="2224" y="331"/>
                  </a:lnTo>
                  <a:lnTo>
                    <a:pt x="2188" y="318"/>
                  </a:lnTo>
                  <a:lnTo>
                    <a:pt x="2156" y="302"/>
                  </a:lnTo>
                  <a:lnTo>
                    <a:pt x="2142" y="295"/>
                  </a:lnTo>
                  <a:lnTo>
                    <a:pt x="2129" y="286"/>
                  </a:lnTo>
                  <a:lnTo>
                    <a:pt x="2116" y="277"/>
                  </a:lnTo>
                  <a:lnTo>
                    <a:pt x="2107" y="266"/>
                  </a:lnTo>
                  <a:lnTo>
                    <a:pt x="2107" y="266"/>
                  </a:lnTo>
                  <a:lnTo>
                    <a:pt x="2068" y="217"/>
                  </a:lnTo>
                  <a:lnTo>
                    <a:pt x="2025" y="164"/>
                  </a:lnTo>
                  <a:lnTo>
                    <a:pt x="1978" y="101"/>
                  </a:lnTo>
                  <a:lnTo>
                    <a:pt x="1978" y="101"/>
                  </a:lnTo>
                  <a:lnTo>
                    <a:pt x="1971" y="104"/>
                  </a:lnTo>
                  <a:lnTo>
                    <a:pt x="1960" y="110"/>
                  </a:lnTo>
                  <a:lnTo>
                    <a:pt x="1947" y="113"/>
                  </a:lnTo>
                  <a:lnTo>
                    <a:pt x="1929" y="119"/>
                  </a:lnTo>
                  <a:lnTo>
                    <a:pt x="1906" y="122"/>
                  </a:lnTo>
                  <a:lnTo>
                    <a:pt x="1879" y="124"/>
                  </a:lnTo>
                  <a:lnTo>
                    <a:pt x="1848" y="122"/>
                  </a:lnTo>
                  <a:lnTo>
                    <a:pt x="1848" y="122"/>
                  </a:lnTo>
                  <a:lnTo>
                    <a:pt x="1744" y="117"/>
                  </a:lnTo>
                  <a:lnTo>
                    <a:pt x="1602" y="111"/>
                  </a:lnTo>
                  <a:lnTo>
                    <a:pt x="1424" y="108"/>
                  </a:lnTo>
                  <a:lnTo>
                    <a:pt x="1323" y="0"/>
                  </a:lnTo>
                  <a:lnTo>
                    <a:pt x="1323" y="0"/>
                  </a:lnTo>
                  <a:lnTo>
                    <a:pt x="1322" y="5"/>
                  </a:lnTo>
                  <a:lnTo>
                    <a:pt x="1318" y="20"/>
                  </a:lnTo>
                  <a:lnTo>
                    <a:pt x="1309" y="39"/>
                  </a:lnTo>
                  <a:lnTo>
                    <a:pt x="1302" y="50"/>
                  </a:lnTo>
                  <a:lnTo>
                    <a:pt x="1295" y="63"/>
                  </a:lnTo>
                  <a:lnTo>
                    <a:pt x="1286" y="74"/>
                  </a:lnTo>
                  <a:lnTo>
                    <a:pt x="1273" y="84"/>
                  </a:lnTo>
                  <a:lnTo>
                    <a:pt x="1260" y="95"/>
                  </a:lnTo>
                  <a:lnTo>
                    <a:pt x="1244" y="104"/>
                  </a:lnTo>
                  <a:lnTo>
                    <a:pt x="1226" y="111"/>
                  </a:lnTo>
                  <a:lnTo>
                    <a:pt x="1206" y="119"/>
                  </a:lnTo>
                  <a:lnTo>
                    <a:pt x="1183" y="122"/>
                  </a:lnTo>
                  <a:lnTo>
                    <a:pt x="1158" y="122"/>
                  </a:lnTo>
                  <a:lnTo>
                    <a:pt x="1158" y="122"/>
                  </a:lnTo>
                  <a:lnTo>
                    <a:pt x="1111" y="120"/>
                  </a:lnTo>
                  <a:lnTo>
                    <a:pt x="1077" y="117"/>
                  </a:lnTo>
                  <a:lnTo>
                    <a:pt x="1054" y="117"/>
                  </a:lnTo>
                  <a:lnTo>
                    <a:pt x="1034" y="117"/>
                  </a:lnTo>
                  <a:lnTo>
                    <a:pt x="1034" y="117"/>
                  </a:lnTo>
                  <a:lnTo>
                    <a:pt x="1025" y="120"/>
                  </a:lnTo>
                  <a:lnTo>
                    <a:pt x="1016" y="122"/>
                  </a:lnTo>
                  <a:lnTo>
                    <a:pt x="994" y="135"/>
                  </a:lnTo>
                  <a:lnTo>
                    <a:pt x="965" y="153"/>
                  </a:lnTo>
                  <a:lnTo>
                    <a:pt x="928" y="180"/>
                  </a:lnTo>
                  <a:lnTo>
                    <a:pt x="928" y="180"/>
                  </a:lnTo>
                  <a:lnTo>
                    <a:pt x="904" y="194"/>
                  </a:lnTo>
                  <a:lnTo>
                    <a:pt x="883" y="207"/>
                  </a:lnTo>
                  <a:lnTo>
                    <a:pt x="861" y="217"/>
                  </a:lnTo>
                  <a:lnTo>
                    <a:pt x="841" y="225"/>
                  </a:lnTo>
                  <a:lnTo>
                    <a:pt x="822" y="230"/>
                  </a:lnTo>
                  <a:lnTo>
                    <a:pt x="802" y="235"/>
                  </a:lnTo>
                  <a:lnTo>
                    <a:pt x="766" y="241"/>
                  </a:lnTo>
                  <a:lnTo>
                    <a:pt x="703" y="246"/>
                  </a:lnTo>
                  <a:lnTo>
                    <a:pt x="676" y="250"/>
                  </a:lnTo>
                  <a:lnTo>
                    <a:pt x="665" y="253"/>
                  </a:lnTo>
                  <a:lnTo>
                    <a:pt x="654" y="259"/>
                  </a:lnTo>
                  <a:lnTo>
                    <a:pt x="654" y="259"/>
                  </a:lnTo>
                  <a:lnTo>
                    <a:pt x="645" y="266"/>
                  </a:lnTo>
                  <a:lnTo>
                    <a:pt x="636" y="273"/>
                  </a:lnTo>
                  <a:lnTo>
                    <a:pt x="627" y="284"/>
                  </a:lnTo>
                  <a:lnTo>
                    <a:pt x="620" y="295"/>
                  </a:lnTo>
                  <a:lnTo>
                    <a:pt x="608" y="322"/>
                  </a:lnTo>
                  <a:lnTo>
                    <a:pt x="595" y="351"/>
                  </a:lnTo>
                  <a:lnTo>
                    <a:pt x="584" y="379"/>
                  </a:lnTo>
                  <a:lnTo>
                    <a:pt x="572" y="406"/>
                  </a:lnTo>
                  <a:lnTo>
                    <a:pt x="564" y="419"/>
                  </a:lnTo>
                  <a:lnTo>
                    <a:pt x="557" y="430"/>
                  </a:lnTo>
                  <a:lnTo>
                    <a:pt x="548" y="439"/>
                  </a:lnTo>
                  <a:lnTo>
                    <a:pt x="539" y="446"/>
                  </a:lnTo>
                  <a:lnTo>
                    <a:pt x="539" y="446"/>
                  </a:lnTo>
                  <a:close/>
                </a:path>
              </a:pathLst>
            </a:custGeom>
            <a:solidFill>
              <a:srgbClr val="FFC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132D2AE6-662C-4E1E-82CB-B4ED691B4A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513" y="3660775"/>
              <a:ext cx="2168525" cy="2124075"/>
            </a:xfrm>
            <a:custGeom>
              <a:avLst/>
              <a:gdLst>
                <a:gd name="T0" fmla="*/ 957 w 2732"/>
                <a:gd name="T1" fmla="*/ 540 h 2676"/>
                <a:gd name="T2" fmla="*/ 288 w 2732"/>
                <a:gd name="T3" fmla="*/ 685 h 2676"/>
                <a:gd name="T4" fmla="*/ 228 w 2732"/>
                <a:gd name="T5" fmla="*/ 1550 h 2676"/>
                <a:gd name="T6" fmla="*/ 412 w 2732"/>
                <a:gd name="T7" fmla="*/ 2322 h 2676"/>
                <a:gd name="T8" fmla="*/ 343 w 2732"/>
                <a:gd name="T9" fmla="*/ 2108 h 2676"/>
                <a:gd name="T10" fmla="*/ 413 w 2732"/>
                <a:gd name="T11" fmla="*/ 1344 h 2676"/>
                <a:gd name="T12" fmla="*/ 904 w 2732"/>
                <a:gd name="T13" fmla="*/ 2083 h 2676"/>
                <a:gd name="T14" fmla="*/ 606 w 2732"/>
                <a:gd name="T15" fmla="*/ 1764 h 2676"/>
                <a:gd name="T16" fmla="*/ 20 w 2732"/>
                <a:gd name="T17" fmla="*/ 1036 h 2676"/>
                <a:gd name="T18" fmla="*/ 653 w 2732"/>
                <a:gd name="T19" fmla="*/ 2057 h 2676"/>
                <a:gd name="T20" fmla="*/ 1467 w 2732"/>
                <a:gd name="T21" fmla="*/ 2676 h 2676"/>
                <a:gd name="T22" fmla="*/ 1367 w 2732"/>
                <a:gd name="T23" fmla="*/ 2574 h 2676"/>
                <a:gd name="T24" fmla="*/ 1404 w 2732"/>
                <a:gd name="T25" fmla="*/ 2239 h 2676"/>
                <a:gd name="T26" fmla="*/ 1613 w 2732"/>
                <a:gd name="T27" fmla="*/ 2356 h 2676"/>
                <a:gd name="T28" fmla="*/ 1122 w 2732"/>
                <a:gd name="T29" fmla="*/ 1642 h 2676"/>
                <a:gd name="T30" fmla="*/ 1939 w 2732"/>
                <a:gd name="T31" fmla="*/ 2295 h 2676"/>
                <a:gd name="T32" fmla="*/ 2293 w 2732"/>
                <a:gd name="T33" fmla="*/ 2126 h 2676"/>
                <a:gd name="T34" fmla="*/ 1588 w 2732"/>
                <a:gd name="T35" fmla="*/ 2111 h 2676"/>
                <a:gd name="T36" fmla="*/ 601 w 2732"/>
                <a:gd name="T37" fmla="*/ 993 h 2676"/>
                <a:gd name="T38" fmla="*/ 860 w 2732"/>
                <a:gd name="T39" fmla="*/ 1588 h 2676"/>
                <a:gd name="T40" fmla="*/ 719 w 2732"/>
                <a:gd name="T41" fmla="*/ 1113 h 2676"/>
                <a:gd name="T42" fmla="*/ 1324 w 2732"/>
                <a:gd name="T43" fmla="*/ 247 h 2676"/>
                <a:gd name="T44" fmla="*/ 1032 w 2732"/>
                <a:gd name="T45" fmla="*/ 872 h 2676"/>
                <a:gd name="T46" fmla="*/ 1120 w 2732"/>
                <a:gd name="T47" fmla="*/ 1389 h 2676"/>
                <a:gd name="T48" fmla="*/ 1435 w 2732"/>
                <a:gd name="T49" fmla="*/ 1885 h 2676"/>
                <a:gd name="T50" fmla="*/ 1343 w 2732"/>
                <a:gd name="T51" fmla="*/ 1719 h 2676"/>
                <a:gd name="T52" fmla="*/ 1926 w 2732"/>
                <a:gd name="T53" fmla="*/ 2439 h 2676"/>
                <a:gd name="T54" fmla="*/ 2257 w 2732"/>
                <a:gd name="T55" fmla="*/ 2381 h 2676"/>
                <a:gd name="T56" fmla="*/ 2066 w 2732"/>
                <a:gd name="T57" fmla="*/ 2428 h 2676"/>
                <a:gd name="T58" fmla="*/ 2144 w 2732"/>
                <a:gd name="T59" fmla="*/ 1642 h 2676"/>
                <a:gd name="T60" fmla="*/ 2061 w 2732"/>
                <a:gd name="T61" fmla="*/ 1113 h 2676"/>
                <a:gd name="T62" fmla="*/ 2557 w 2732"/>
                <a:gd name="T63" fmla="*/ 966 h 2676"/>
                <a:gd name="T64" fmla="*/ 2295 w 2732"/>
                <a:gd name="T65" fmla="*/ 1860 h 2676"/>
                <a:gd name="T66" fmla="*/ 2644 w 2732"/>
                <a:gd name="T67" fmla="*/ 1417 h 2676"/>
                <a:gd name="T68" fmla="*/ 2609 w 2732"/>
                <a:gd name="T69" fmla="*/ 1741 h 2676"/>
                <a:gd name="T70" fmla="*/ 2597 w 2732"/>
                <a:gd name="T71" fmla="*/ 2003 h 2676"/>
                <a:gd name="T72" fmla="*/ 1797 w 2732"/>
                <a:gd name="T73" fmla="*/ 849 h 2676"/>
                <a:gd name="T74" fmla="*/ 2302 w 2732"/>
                <a:gd name="T75" fmla="*/ 1306 h 2676"/>
                <a:gd name="T76" fmla="*/ 1910 w 2732"/>
                <a:gd name="T77" fmla="*/ 811 h 2676"/>
                <a:gd name="T78" fmla="*/ 1349 w 2732"/>
                <a:gd name="T79" fmla="*/ 849 h 2676"/>
                <a:gd name="T80" fmla="*/ 1813 w 2732"/>
                <a:gd name="T81" fmla="*/ 1315 h 2676"/>
                <a:gd name="T82" fmla="*/ 1890 w 2732"/>
                <a:gd name="T83" fmla="*/ 1367 h 2676"/>
                <a:gd name="T84" fmla="*/ 1755 w 2732"/>
                <a:gd name="T85" fmla="*/ 639 h 2676"/>
                <a:gd name="T86" fmla="*/ 2458 w 2732"/>
                <a:gd name="T87" fmla="*/ 856 h 2676"/>
                <a:gd name="T88" fmla="*/ 1876 w 2732"/>
                <a:gd name="T89" fmla="*/ 587 h 2676"/>
                <a:gd name="T90" fmla="*/ 1464 w 2732"/>
                <a:gd name="T91" fmla="*/ 655 h 2676"/>
                <a:gd name="T92" fmla="*/ 2027 w 2732"/>
                <a:gd name="T93" fmla="*/ 504 h 2676"/>
                <a:gd name="T94" fmla="*/ 1521 w 2732"/>
                <a:gd name="T95" fmla="*/ 597 h 2676"/>
                <a:gd name="T96" fmla="*/ 1800 w 2732"/>
                <a:gd name="T97" fmla="*/ 187 h 2676"/>
                <a:gd name="T98" fmla="*/ 1653 w 2732"/>
                <a:gd name="T99" fmla="*/ 223 h 2676"/>
                <a:gd name="T100" fmla="*/ 1732 w 2732"/>
                <a:gd name="T101" fmla="*/ 87 h 2676"/>
                <a:gd name="T102" fmla="*/ 1315 w 2732"/>
                <a:gd name="T103" fmla="*/ 389 h 2676"/>
                <a:gd name="T104" fmla="*/ 1419 w 2732"/>
                <a:gd name="T105" fmla="*/ 209 h 2676"/>
                <a:gd name="T106" fmla="*/ 2707 w 2732"/>
                <a:gd name="T107" fmla="*/ 631 h 2676"/>
                <a:gd name="T108" fmla="*/ 2257 w 2732"/>
                <a:gd name="T109" fmla="*/ 506 h 2676"/>
                <a:gd name="T110" fmla="*/ 2566 w 2732"/>
                <a:gd name="T111" fmla="*/ 461 h 2676"/>
                <a:gd name="T112" fmla="*/ 1852 w 2732"/>
                <a:gd name="T113" fmla="*/ 1056 h 2676"/>
                <a:gd name="T114" fmla="*/ 1235 w 2732"/>
                <a:gd name="T115" fmla="*/ 979 h 2676"/>
                <a:gd name="T116" fmla="*/ 1279 w 2732"/>
                <a:gd name="T117" fmla="*/ 858 h 2676"/>
                <a:gd name="T118" fmla="*/ 1415 w 2732"/>
                <a:gd name="T119" fmla="*/ 1237 h 2676"/>
                <a:gd name="T120" fmla="*/ 1620 w 2732"/>
                <a:gd name="T121" fmla="*/ 1439 h 2676"/>
                <a:gd name="T122" fmla="*/ 1656 w 2732"/>
                <a:gd name="T123" fmla="*/ 1266 h 2676"/>
                <a:gd name="T124" fmla="*/ 1717 w 2732"/>
                <a:gd name="T125" fmla="*/ 968 h 2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32" h="2676">
                  <a:moveTo>
                    <a:pt x="1063" y="0"/>
                  </a:moveTo>
                  <a:lnTo>
                    <a:pt x="1063" y="0"/>
                  </a:lnTo>
                  <a:lnTo>
                    <a:pt x="1052" y="7"/>
                  </a:lnTo>
                  <a:lnTo>
                    <a:pt x="1023" y="31"/>
                  </a:lnTo>
                  <a:lnTo>
                    <a:pt x="1003" y="49"/>
                  </a:lnTo>
                  <a:lnTo>
                    <a:pt x="980" y="72"/>
                  </a:lnTo>
                  <a:lnTo>
                    <a:pt x="957" y="99"/>
                  </a:lnTo>
                  <a:lnTo>
                    <a:pt x="933" y="130"/>
                  </a:lnTo>
                  <a:lnTo>
                    <a:pt x="933" y="130"/>
                  </a:lnTo>
                  <a:lnTo>
                    <a:pt x="922" y="148"/>
                  </a:lnTo>
                  <a:lnTo>
                    <a:pt x="912" y="164"/>
                  </a:lnTo>
                  <a:lnTo>
                    <a:pt x="892" y="202"/>
                  </a:lnTo>
                  <a:lnTo>
                    <a:pt x="878" y="239"/>
                  </a:lnTo>
                  <a:lnTo>
                    <a:pt x="869" y="277"/>
                  </a:lnTo>
                  <a:lnTo>
                    <a:pt x="865" y="295"/>
                  </a:lnTo>
                  <a:lnTo>
                    <a:pt x="863" y="313"/>
                  </a:lnTo>
                  <a:lnTo>
                    <a:pt x="861" y="331"/>
                  </a:lnTo>
                  <a:lnTo>
                    <a:pt x="861" y="349"/>
                  </a:lnTo>
                  <a:lnTo>
                    <a:pt x="863" y="365"/>
                  </a:lnTo>
                  <a:lnTo>
                    <a:pt x="867" y="382"/>
                  </a:lnTo>
                  <a:lnTo>
                    <a:pt x="870" y="396"/>
                  </a:lnTo>
                  <a:lnTo>
                    <a:pt x="876" y="410"/>
                  </a:lnTo>
                  <a:lnTo>
                    <a:pt x="876" y="410"/>
                  </a:lnTo>
                  <a:lnTo>
                    <a:pt x="953" y="585"/>
                  </a:lnTo>
                  <a:lnTo>
                    <a:pt x="1005" y="705"/>
                  </a:lnTo>
                  <a:lnTo>
                    <a:pt x="1005" y="705"/>
                  </a:lnTo>
                  <a:lnTo>
                    <a:pt x="989" y="657"/>
                  </a:lnTo>
                  <a:lnTo>
                    <a:pt x="973" y="603"/>
                  </a:lnTo>
                  <a:lnTo>
                    <a:pt x="957" y="540"/>
                  </a:lnTo>
                  <a:lnTo>
                    <a:pt x="939" y="473"/>
                  </a:lnTo>
                  <a:lnTo>
                    <a:pt x="922" y="407"/>
                  </a:lnTo>
                  <a:lnTo>
                    <a:pt x="917" y="376"/>
                  </a:lnTo>
                  <a:lnTo>
                    <a:pt x="913" y="347"/>
                  </a:lnTo>
                  <a:lnTo>
                    <a:pt x="912" y="322"/>
                  </a:lnTo>
                  <a:lnTo>
                    <a:pt x="912" y="302"/>
                  </a:lnTo>
                  <a:lnTo>
                    <a:pt x="912" y="302"/>
                  </a:lnTo>
                  <a:lnTo>
                    <a:pt x="915" y="283"/>
                  </a:lnTo>
                  <a:lnTo>
                    <a:pt x="921" y="261"/>
                  </a:lnTo>
                  <a:lnTo>
                    <a:pt x="928" y="238"/>
                  </a:lnTo>
                  <a:lnTo>
                    <a:pt x="939" y="214"/>
                  </a:lnTo>
                  <a:lnTo>
                    <a:pt x="962" y="164"/>
                  </a:lnTo>
                  <a:lnTo>
                    <a:pt x="991" y="115"/>
                  </a:lnTo>
                  <a:lnTo>
                    <a:pt x="1016" y="70"/>
                  </a:lnTo>
                  <a:lnTo>
                    <a:pt x="1039" y="34"/>
                  </a:lnTo>
                  <a:lnTo>
                    <a:pt x="1063" y="0"/>
                  </a:lnTo>
                  <a:lnTo>
                    <a:pt x="1063" y="0"/>
                  </a:lnTo>
                  <a:close/>
                  <a:moveTo>
                    <a:pt x="343" y="288"/>
                  </a:moveTo>
                  <a:lnTo>
                    <a:pt x="343" y="288"/>
                  </a:lnTo>
                  <a:lnTo>
                    <a:pt x="334" y="322"/>
                  </a:lnTo>
                  <a:lnTo>
                    <a:pt x="313" y="408"/>
                  </a:lnTo>
                  <a:lnTo>
                    <a:pt x="300" y="461"/>
                  </a:lnTo>
                  <a:lnTo>
                    <a:pt x="289" y="515"/>
                  </a:lnTo>
                  <a:lnTo>
                    <a:pt x="282" y="565"/>
                  </a:lnTo>
                  <a:lnTo>
                    <a:pt x="279" y="612"/>
                  </a:lnTo>
                  <a:lnTo>
                    <a:pt x="279" y="612"/>
                  </a:lnTo>
                  <a:lnTo>
                    <a:pt x="279" y="633"/>
                  </a:lnTo>
                  <a:lnTo>
                    <a:pt x="282" y="658"/>
                  </a:lnTo>
                  <a:lnTo>
                    <a:pt x="288" y="685"/>
                  </a:lnTo>
                  <a:lnTo>
                    <a:pt x="295" y="712"/>
                  </a:lnTo>
                  <a:lnTo>
                    <a:pt x="313" y="770"/>
                  </a:lnTo>
                  <a:lnTo>
                    <a:pt x="334" y="826"/>
                  </a:lnTo>
                  <a:lnTo>
                    <a:pt x="356" y="876"/>
                  </a:lnTo>
                  <a:lnTo>
                    <a:pt x="376" y="916"/>
                  </a:lnTo>
                  <a:lnTo>
                    <a:pt x="388" y="943"/>
                  </a:lnTo>
                  <a:lnTo>
                    <a:pt x="394" y="950"/>
                  </a:lnTo>
                  <a:lnTo>
                    <a:pt x="394" y="950"/>
                  </a:lnTo>
                  <a:lnTo>
                    <a:pt x="381" y="907"/>
                  </a:lnTo>
                  <a:lnTo>
                    <a:pt x="356" y="809"/>
                  </a:lnTo>
                  <a:lnTo>
                    <a:pt x="342" y="754"/>
                  </a:lnTo>
                  <a:lnTo>
                    <a:pt x="331" y="696"/>
                  </a:lnTo>
                  <a:lnTo>
                    <a:pt x="325" y="671"/>
                  </a:lnTo>
                  <a:lnTo>
                    <a:pt x="324" y="646"/>
                  </a:lnTo>
                  <a:lnTo>
                    <a:pt x="322" y="624"/>
                  </a:lnTo>
                  <a:lnTo>
                    <a:pt x="322" y="604"/>
                  </a:lnTo>
                  <a:lnTo>
                    <a:pt x="322" y="604"/>
                  </a:lnTo>
                  <a:lnTo>
                    <a:pt x="336" y="410"/>
                  </a:lnTo>
                  <a:lnTo>
                    <a:pt x="343" y="288"/>
                  </a:lnTo>
                  <a:lnTo>
                    <a:pt x="343" y="288"/>
                  </a:lnTo>
                  <a:close/>
                  <a:moveTo>
                    <a:pt x="336" y="1137"/>
                  </a:moveTo>
                  <a:lnTo>
                    <a:pt x="336" y="1137"/>
                  </a:lnTo>
                  <a:lnTo>
                    <a:pt x="318" y="1198"/>
                  </a:lnTo>
                  <a:lnTo>
                    <a:pt x="298" y="1263"/>
                  </a:lnTo>
                  <a:lnTo>
                    <a:pt x="277" y="1338"/>
                  </a:lnTo>
                  <a:lnTo>
                    <a:pt x="255" y="1417"/>
                  </a:lnTo>
                  <a:lnTo>
                    <a:pt x="239" y="1491"/>
                  </a:lnTo>
                  <a:lnTo>
                    <a:pt x="234" y="1523"/>
                  </a:lnTo>
                  <a:lnTo>
                    <a:pt x="228" y="1550"/>
                  </a:lnTo>
                  <a:lnTo>
                    <a:pt x="226" y="1574"/>
                  </a:lnTo>
                  <a:lnTo>
                    <a:pt x="228" y="1590"/>
                  </a:lnTo>
                  <a:lnTo>
                    <a:pt x="228" y="1590"/>
                  </a:lnTo>
                  <a:lnTo>
                    <a:pt x="234" y="1610"/>
                  </a:lnTo>
                  <a:lnTo>
                    <a:pt x="241" y="1622"/>
                  </a:lnTo>
                  <a:lnTo>
                    <a:pt x="246" y="1628"/>
                  </a:lnTo>
                  <a:lnTo>
                    <a:pt x="253" y="1635"/>
                  </a:lnTo>
                  <a:lnTo>
                    <a:pt x="259" y="1644"/>
                  </a:lnTo>
                  <a:lnTo>
                    <a:pt x="264" y="1662"/>
                  </a:lnTo>
                  <a:lnTo>
                    <a:pt x="268" y="1691"/>
                  </a:lnTo>
                  <a:lnTo>
                    <a:pt x="271" y="1734"/>
                  </a:lnTo>
                  <a:lnTo>
                    <a:pt x="271" y="1734"/>
                  </a:lnTo>
                  <a:lnTo>
                    <a:pt x="273" y="1788"/>
                  </a:lnTo>
                  <a:lnTo>
                    <a:pt x="271" y="1840"/>
                  </a:lnTo>
                  <a:lnTo>
                    <a:pt x="271" y="1894"/>
                  </a:lnTo>
                  <a:lnTo>
                    <a:pt x="271" y="1946"/>
                  </a:lnTo>
                  <a:lnTo>
                    <a:pt x="273" y="1994"/>
                  </a:lnTo>
                  <a:lnTo>
                    <a:pt x="275" y="2020"/>
                  </a:lnTo>
                  <a:lnTo>
                    <a:pt x="279" y="2041"/>
                  </a:lnTo>
                  <a:lnTo>
                    <a:pt x="284" y="2063"/>
                  </a:lnTo>
                  <a:lnTo>
                    <a:pt x="289" y="2084"/>
                  </a:lnTo>
                  <a:lnTo>
                    <a:pt x="298" y="2104"/>
                  </a:lnTo>
                  <a:lnTo>
                    <a:pt x="307" y="2122"/>
                  </a:lnTo>
                  <a:lnTo>
                    <a:pt x="307" y="2122"/>
                  </a:lnTo>
                  <a:lnTo>
                    <a:pt x="329" y="2160"/>
                  </a:lnTo>
                  <a:lnTo>
                    <a:pt x="349" y="2201"/>
                  </a:lnTo>
                  <a:lnTo>
                    <a:pt x="370" y="2244"/>
                  </a:lnTo>
                  <a:lnTo>
                    <a:pt x="390" y="2284"/>
                  </a:lnTo>
                  <a:lnTo>
                    <a:pt x="412" y="2322"/>
                  </a:lnTo>
                  <a:lnTo>
                    <a:pt x="424" y="2340"/>
                  </a:lnTo>
                  <a:lnTo>
                    <a:pt x="435" y="2354"/>
                  </a:lnTo>
                  <a:lnTo>
                    <a:pt x="448" y="2367"/>
                  </a:lnTo>
                  <a:lnTo>
                    <a:pt x="460" y="2376"/>
                  </a:lnTo>
                  <a:lnTo>
                    <a:pt x="473" y="2385"/>
                  </a:lnTo>
                  <a:lnTo>
                    <a:pt x="487" y="2388"/>
                  </a:lnTo>
                  <a:lnTo>
                    <a:pt x="487" y="2388"/>
                  </a:lnTo>
                  <a:lnTo>
                    <a:pt x="502" y="2390"/>
                  </a:lnTo>
                  <a:lnTo>
                    <a:pt x="520" y="2392"/>
                  </a:lnTo>
                  <a:lnTo>
                    <a:pt x="559" y="2390"/>
                  </a:lnTo>
                  <a:lnTo>
                    <a:pt x="601" y="2388"/>
                  </a:lnTo>
                  <a:lnTo>
                    <a:pt x="642" y="2383"/>
                  </a:lnTo>
                  <a:lnTo>
                    <a:pt x="710" y="2372"/>
                  </a:lnTo>
                  <a:lnTo>
                    <a:pt x="739" y="2367"/>
                  </a:lnTo>
                  <a:lnTo>
                    <a:pt x="739" y="2367"/>
                  </a:lnTo>
                  <a:lnTo>
                    <a:pt x="701" y="2369"/>
                  </a:lnTo>
                  <a:lnTo>
                    <a:pt x="619" y="2369"/>
                  </a:lnTo>
                  <a:lnTo>
                    <a:pt x="574" y="2369"/>
                  </a:lnTo>
                  <a:lnTo>
                    <a:pt x="532" y="2365"/>
                  </a:lnTo>
                  <a:lnTo>
                    <a:pt x="516" y="2363"/>
                  </a:lnTo>
                  <a:lnTo>
                    <a:pt x="502" y="2360"/>
                  </a:lnTo>
                  <a:lnTo>
                    <a:pt x="493" y="2356"/>
                  </a:lnTo>
                  <a:lnTo>
                    <a:pt x="487" y="2352"/>
                  </a:lnTo>
                  <a:lnTo>
                    <a:pt x="487" y="2352"/>
                  </a:lnTo>
                  <a:lnTo>
                    <a:pt x="458" y="2307"/>
                  </a:lnTo>
                  <a:lnTo>
                    <a:pt x="410" y="2228"/>
                  </a:lnTo>
                  <a:lnTo>
                    <a:pt x="383" y="2185"/>
                  </a:lnTo>
                  <a:lnTo>
                    <a:pt x="361" y="2144"/>
                  </a:lnTo>
                  <a:lnTo>
                    <a:pt x="343" y="2108"/>
                  </a:lnTo>
                  <a:lnTo>
                    <a:pt x="340" y="2092"/>
                  </a:lnTo>
                  <a:lnTo>
                    <a:pt x="336" y="2079"/>
                  </a:lnTo>
                  <a:lnTo>
                    <a:pt x="336" y="2079"/>
                  </a:lnTo>
                  <a:lnTo>
                    <a:pt x="316" y="1872"/>
                  </a:lnTo>
                  <a:lnTo>
                    <a:pt x="304" y="1748"/>
                  </a:lnTo>
                  <a:lnTo>
                    <a:pt x="298" y="1701"/>
                  </a:lnTo>
                  <a:lnTo>
                    <a:pt x="293" y="1669"/>
                  </a:lnTo>
                  <a:lnTo>
                    <a:pt x="293" y="1669"/>
                  </a:lnTo>
                  <a:lnTo>
                    <a:pt x="289" y="1651"/>
                  </a:lnTo>
                  <a:lnTo>
                    <a:pt x="284" y="1637"/>
                  </a:lnTo>
                  <a:lnTo>
                    <a:pt x="275" y="1619"/>
                  </a:lnTo>
                  <a:lnTo>
                    <a:pt x="270" y="1610"/>
                  </a:lnTo>
                  <a:lnTo>
                    <a:pt x="268" y="1601"/>
                  </a:lnTo>
                  <a:lnTo>
                    <a:pt x="264" y="1586"/>
                  </a:lnTo>
                  <a:lnTo>
                    <a:pt x="264" y="1568"/>
                  </a:lnTo>
                  <a:lnTo>
                    <a:pt x="264" y="1568"/>
                  </a:lnTo>
                  <a:lnTo>
                    <a:pt x="268" y="1532"/>
                  </a:lnTo>
                  <a:lnTo>
                    <a:pt x="275" y="1477"/>
                  </a:lnTo>
                  <a:lnTo>
                    <a:pt x="300" y="1331"/>
                  </a:lnTo>
                  <a:lnTo>
                    <a:pt x="336" y="1137"/>
                  </a:lnTo>
                  <a:lnTo>
                    <a:pt x="336" y="1137"/>
                  </a:lnTo>
                  <a:close/>
                  <a:moveTo>
                    <a:pt x="444" y="1101"/>
                  </a:moveTo>
                  <a:lnTo>
                    <a:pt x="444" y="1101"/>
                  </a:lnTo>
                  <a:lnTo>
                    <a:pt x="440" y="1115"/>
                  </a:lnTo>
                  <a:lnTo>
                    <a:pt x="433" y="1148"/>
                  </a:lnTo>
                  <a:lnTo>
                    <a:pt x="426" y="1194"/>
                  </a:lnTo>
                  <a:lnTo>
                    <a:pt x="419" y="1250"/>
                  </a:lnTo>
                  <a:lnTo>
                    <a:pt x="415" y="1313"/>
                  </a:lnTo>
                  <a:lnTo>
                    <a:pt x="413" y="1344"/>
                  </a:lnTo>
                  <a:lnTo>
                    <a:pt x="415" y="1374"/>
                  </a:lnTo>
                  <a:lnTo>
                    <a:pt x="417" y="1405"/>
                  </a:lnTo>
                  <a:lnTo>
                    <a:pt x="421" y="1433"/>
                  </a:lnTo>
                  <a:lnTo>
                    <a:pt x="428" y="1459"/>
                  </a:lnTo>
                  <a:lnTo>
                    <a:pt x="437" y="1482"/>
                  </a:lnTo>
                  <a:lnTo>
                    <a:pt x="437" y="1482"/>
                  </a:lnTo>
                  <a:lnTo>
                    <a:pt x="455" y="1522"/>
                  </a:lnTo>
                  <a:lnTo>
                    <a:pt x="467" y="1554"/>
                  </a:lnTo>
                  <a:lnTo>
                    <a:pt x="475" y="1581"/>
                  </a:lnTo>
                  <a:lnTo>
                    <a:pt x="480" y="1602"/>
                  </a:lnTo>
                  <a:lnTo>
                    <a:pt x="487" y="1640"/>
                  </a:lnTo>
                  <a:lnTo>
                    <a:pt x="491" y="1658"/>
                  </a:lnTo>
                  <a:lnTo>
                    <a:pt x="494" y="1676"/>
                  </a:lnTo>
                  <a:lnTo>
                    <a:pt x="494" y="1676"/>
                  </a:lnTo>
                  <a:lnTo>
                    <a:pt x="500" y="1692"/>
                  </a:lnTo>
                  <a:lnTo>
                    <a:pt x="503" y="1705"/>
                  </a:lnTo>
                  <a:lnTo>
                    <a:pt x="511" y="1718"/>
                  </a:lnTo>
                  <a:lnTo>
                    <a:pt x="521" y="1730"/>
                  </a:lnTo>
                  <a:lnTo>
                    <a:pt x="536" y="1746"/>
                  </a:lnTo>
                  <a:lnTo>
                    <a:pt x="559" y="1766"/>
                  </a:lnTo>
                  <a:lnTo>
                    <a:pt x="631" y="1834"/>
                  </a:lnTo>
                  <a:lnTo>
                    <a:pt x="631" y="1834"/>
                  </a:lnTo>
                  <a:lnTo>
                    <a:pt x="676" y="1878"/>
                  </a:lnTo>
                  <a:lnTo>
                    <a:pt x="716" y="1919"/>
                  </a:lnTo>
                  <a:lnTo>
                    <a:pt x="755" y="1957"/>
                  </a:lnTo>
                  <a:lnTo>
                    <a:pt x="791" y="1991"/>
                  </a:lnTo>
                  <a:lnTo>
                    <a:pt x="827" y="2023"/>
                  </a:lnTo>
                  <a:lnTo>
                    <a:pt x="865" y="2054"/>
                  </a:lnTo>
                  <a:lnTo>
                    <a:pt x="904" y="2083"/>
                  </a:lnTo>
                  <a:lnTo>
                    <a:pt x="926" y="2095"/>
                  </a:lnTo>
                  <a:lnTo>
                    <a:pt x="948" y="2108"/>
                  </a:lnTo>
                  <a:lnTo>
                    <a:pt x="948" y="2108"/>
                  </a:lnTo>
                  <a:lnTo>
                    <a:pt x="971" y="2120"/>
                  </a:lnTo>
                  <a:lnTo>
                    <a:pt x="996" y="2131"/>
                  </a:lnTo>
                  <a:lnTo>
                    <a:pt x="1048" y="2149"/>
                  </a:lnTo>
                  <a:lnTo>
                    <a:pt x="1102" y="2165"/>
                  </a:lnTo>
                  <a:lnTo>
                    <a:pt x="1153" y="2178"/>
                  </a:lnTo>
                  <a:lnTo>
                    <a:pt x="1196" y="2189"/>
                  </a:lnTo>
                  <a:lnTo>
                    <a:pt x="1232" y="2196"/>
                  </a:lnTo>
                  <a:lnTo>
                    <a:pt x="1264" y="2201"/>
                  </a:lnTo>
                  <a:lnTo>
                    <a:pt x="1264" y="2201"/>
                  </a:lnTo>
                  <a:lnTo>
                    <a:pt x="1226" y="2189"/>
                  </a:lnTo>
                  <a:lnTo>
                    <a:pt x="1185" y="2174"/>
                  </a:lnTo>
                  <a:lnTo>
                    <a:pt x="1137" y="2156"/>
                  </a:lnTo>
                  <a:lnTo>
                    <a:pt x="1084" y="2135"/>
                  </a:lnTo>
                  <a:lnTo>
                    <a:pt x="1032" y="2110"/>
                  </a:lnTo>
                  <a:lnTo>
                    <a:pt x="1007" y="2097"/>
                  </a:lnTo>
                  <a:lnTo>
                    <a:pt x="985" y="2084"/>
                  </a:lnTo>
                  <a:lnTo>
                    <a:pt x="966" y="2070"/>
                  </a:lnTo>
                  <a:lnTo>
                    <a:pt x="948" y="2057"/>
                  </a:lnTo>
                  <a:lnTo>
                    <a:pt x="948" y="2057"/>
                  </a:lnTo>
                  <a:lnTo>
                    <a:pt x="874" y="1994"/>
                  </a:lnTo>
                  <a:lnTo>
                    <a:pt x="789" y="1924"/>
                  </a:lnTo>
                  <a:lnTo>
                    <a:pt x="714" y="1861"/>
                  </a:lnTo>
                  <a:lnTo>
                    <a:pt x="667" y="1820"/>
                  </a:lnTo>
                  <a:lnTo>
                    <a:pt x="667" y="1820"/>
                  </a:lnTo>
                  <a:lnTo>
                    <a:pt x="629" y="1786"/>
                  </a:lnTo>
                  <a:lnTo>
                    <a:pt x="606" y="1764"/>
                  </a:lnTo>
                  <a:lnTo>
                    <a:pt x="583" y="1739"/>
                  </a:lnTo>
                  <a:lnTo>
                    <a:pt x="559" y="1712"/>
                  </a:lnTo>
                  <a:lnTo>
                    <a:pt x="550" y="1698"/>
                  </a:lnTo>
                  <a:lnTo>
                    <a:pt x="541" y="1683"/>
                  </a:lnTo>
                  <a:lnTo>
                    <a:pt x="534" y="1669"/>
                  </a:lnTo>
                  <a:lnTo>
                    <a:pt x="529" y="1655"/>
                  </a:lnTo>
                  <a:lnTo>
                    <a:pt x="525" y="1640"/>
                  </a:lnTo>
                  <a:lnTo>
                    <a:pt x="523" y="1626"/>
                  </a:lnTo>
                  <a:lnTo>
                    <a:pt x="523" y="1626"/>
                  </a:lnTo>
                  <a:lnTo>
                    <a:pt x="521" y="1597"/>
                  </a:lnTo>
                  <a:lnTo>
                    <a:pt x="518" y="1572"/>
                  </a:lnTo>
                  <a:lnTo>
                    <a:pt x="511" y="1547"/>
                  </a:lnTo>
                  <a:lnTo>
                    <a:pt x="505" y="1523"/>
                  </a:lnTo>
                  <a:lnTo>
                    <a:pt x="489" y="1486"/>
                  </a:lnTo>
                  <a:lnTo>
                    <a:pt x="480" y="1460"/>
                  </a:lnTo>
                  <a:lnTo>
                    <a:pt x="480" y="1460"/>
                  </a:lnTo>
                  <a:lnTo>
                    <a:pt x="473" y="1428"/>
                  </a:lnTo>
                  <a:lnTo>
                    <a:pt x="464" y="1372"/>
                  </a:lnTo>
                  <a:lnTo>
                    <a:pt x="455" y="1309"/>
                  </a:lnTo>
                  <a:lnTo>
                    <a:pt x="453" y="1282"/>
                  </a:lnTo>
                  <a:lnTo>
                    <a:pt x="451" y="1259"/>
                  </a:lnTo>
                  <a:lnTo>
                    <a:pt x="451" y="1259"/>
                  </a:lnTo>
                  <a:lnTo>
                    <a:pt x="449" y="1157"/>
                  </a:lnTo>
                  <a:lnTo>
                    <a:pt x="446" y="1115"/>
                  </a:lnTo>
                  <a:lnTo>
                    <a:pt x="446" y="1103"/>
                  </a:lnTo>
                  <a:lnTo>
                    <a:pt x="444" y="1101"/>
                  </a:lnTo>
                  <a:lnTo>
                    <a:pt x="444" y="1101"/>
                  </a:lnTo>
                  <a:lnTo>
                    <a:pt x="444" y="1101"/>
                  </a:lnTo>
                  <a:close/>
                  <a:moveTo>
                    <a:pt x="20" y="1036"/>
                  </a:moveTo>
                  <a:lnTo>
                    <a:pt x="20" y="1036"/>
                  </a:lnTo>
                  <a:lnTo>
                    <a:pt x="14" y="1047"/>
                  </a:lnTo>
                  <a:lnTo>
                    <a:pt x="9" y="1058"/>
                  </a:lnTo>
                  <a:lnTo>
                    <a:pt x="3" y="1072"/>
                  </a:lnTo>
                  <a:lnTo>
                    <a:pt x="0" y="1088"/>
                  </a:lnTo>
                  <a:lnTo>
                    <a:pt x="0" y="1106"/>
                  </a:lnTo>
                  <a:lnTo>
                    <a:pt x="2" y="1113"/>
                  </a:lnTo>
                  <a:lnTo>
                    <a:pt x="3" y="1122"/>
                  </a:lnTo>
                  <a:lnTo>
                    <a:pt x="7" y="1130"/>
                  </a:lnTo>
                  <a:lnTo>
                    <a:pt x="12" y="1137"/>
                  </a:lnTo>
                  <a:lnTo>
                    <a:pt x="12" y="1137"/>
                  </a:lnTo>
                  <a:lnTo>
                    <a:pt x="32" y="1155"/>
                  </a:lnTo>
                  <a:lnTo>
                    <a:pt x="63" y="1178"/>
                  </a:lnTo>
                  <a:lnTo>
                    <a:pt x="140" y="1236"/>
                  </a:lnTo>
                  <a:lnTo>
                    <a:pt x="243" y="1309"/>
                  </a:lnTo>
                  <a:lnTo>
                    <a:pt x="243" y="1309"/>
                  </a:lnTo>
                  <a:lnTo>
                    <a:pt x="149" y="1218"/>
                  </a:lnTo>
                  <a:lnTo>
                    <a:pt x="81" y="1149"/>
                  </a:lnTo>
                  <a:lnTo>
                    <a:pt x="56" y="1124"/>
                  </a:lnTo>
                  <a:lnTo>
                    <a:pt x="41" y="1108"/>
                  </a:lnTo>
                  <a:lnTo>
                    <a:pt x="41" y="1108"/>
                  </a:lnTo>
                  <a:lnTo>
                    <a:pt x="36" y="1097"/>
                  </a:lnTo>
                  <a:lnTo>
                    <a:pt x="30" y="1086"/>
                  </a:lnTo>
                  <a:lnTo>
                    <a:pt x="23" y="1063"/>
                  </a:lnTo>
                  <a:lnTo>
                    <a:pt x="20" y="1043"/>
                  </a:lnTo>
                  <a:lnTo>
                    <a:pt x="20" y="1036"/>
                  </a:lnTo>
                  <a:lnTo>
                    <a:pt x="20" y="1036"/>
                  </a:lnTo>
                  <a:close/>
                  <a:moveTo>
                    <a:pt x="653" y="2057"/>
                  </a:moveTo>
                  <a:lnTo>
                    <a:pt x="653" y="2057"/>
                  </a:lnTo>
                  <a:lnTo>
                    <a:pt x="678" y="2095"/>
                  </a:lnTo>
                  <a:lnTo>
                    <a:pt x="741" y="2185"/>
                  </a:lnTo>
                  <a:lnTo>
                    <a:pt x="780" y="2239"/>
                  </a:lnTo>
                  <a:lnTo>
                    <a:pt x="822" y="2293"/>
                  </a:lnTo>
                  <a:lnTo>
                    <a:pt x="861" y="2342"/>
                  </a:lnTo>
                  <a:lnTo>
                    <a:pt x="897" y="2381"/>
                  </a:lnTo>
                  <a:lnTo>
                    <a:pt x="897" y="2381"/>
                  </a:lnTo>
                  <a:lnTo>
                    <a:pt x="915" y="2397"/>
                  </a:lnTo>
                  <a:lnTo>
                    <a:pt x="935" y="2412"/>
                  </a:lnTo>
                  <a:lnTo>
                    <a:pt x="958" y="2426"/>
                  </a:lnTo>
                  <a:lnTo>
                    <a:pt x="982" y="2437"/>
                  </a:lnTo>
                  <a:lnTo>
                    <a:pt x="1007" y="2449"/>
                  </a:lnTo>
                  <a:lnTo>
                    <a:pt x="1034" y="2460"/>
                  </a:lnTo>
                  <a:lnTo>
                    <a:pt x="1090" y="2480"/>
                  </a:lnTo>
                  <a:lnTo>
                    <a:pt x="1145" y="2500"/>
                  </a:lnTo>
                  <a:lnTo>
                    <a:pt x="1199" y="2520"/>
                  </a:lnTo>
                  <a:lnTo>
                    <a:pt x="1225" y="2530"/>
                  </a:lnTo>
                  <a:lnTo>
                    <a:pt x="1250" y="2543"/>
                  </a:lnTo>
                  <a:lnTo>
                    <a:pt x="1273" y="2554"/>
                  </a:lnTo>
                  <a:lnTo>
                    <a:pt x="1293" y="2568"/>
                  </a:lnTo>
                  <a:lnTo>
                    <a:pt x="1293" y="2568"/>
                  </a:lnTo>
                  <a:lnTo>
                    <a:pt x="1329" y="2595"/>
                  </a:lnTo>
                  <a:lnTo>
                    <a:pt x="1358" y="2618"/>
                  </a:lnTo>
                  <a:lnTo>
                    <a:pt x="1383" y="2636"/>
                  </a:lnTo>
                  <a:lnTo>
                    <a:pt x="1406" y="2653"/>
                  </a:lnTo>
                  <a:lnTo>
                    <a:pt x="1428" y="2665"/>
                  </a:lnTo>
                  <a:lnTo>
                    <a:pt x="1440" y="2669"/>
                  </a:lnTo>
                  <a:lnTo>
                    <a:pt x="1453" y="2672"/>
                  </a:lnTo>
                  <a:lnTo>
                    <a:pt x="1467" y="2676"/>
                  </a:lnTo>
                  <a:lnTo>
                    <a:pt x="1482" y="2676"/>
                  </a:lnTo>
                  <a:lnTo>
                    <a:pt x="1516" y="2676"/>
                  </a:lnTo>
                  <a:lnTo>
                    <a:pt x="1516" y="2676"/>
                  </a:lnTo>
                  <a:lnTo>
                    <a:pt x="1536" y="2672"/>
                  </a:lnTo>
                  <a:lnTo>
                    <a:pt x="1557" y="2665"/>
                  </a:lnTo>
                  <a:lnTo>
                    <a:pt x="1579" y="2656"/>
                  </a:lnTo>
                  <a:lnTo>
                    <a:pt x="1601" y="2644"/>
                  </a:lnTo>
                  <a:lnTo>
                    <a:pt x="1624" y="2629"/>
                  </a:lnTo>
                  <a:lnTo>
                    <a:pt x="1647" y="2613"/>
                  </a:lnTo>
                  <a:lnTo>
                    <a:pt x="1690" y="2579"/>
                  </a:lnTo>
                  <a:lnTo>
                    <a:pt x="1730" y="2547"/>
                  </a:lnTo>
                  <a:lnTo>
                    <a:pt x="1761" y="2518"/>
                  </a:lnTo>
                  <a:lnTo>
                    <a:pt x="1789" y="2489"/>
                  </a:lnTo>
                  <a:lnTo>
                    <a:pt x="1789" y="2489"/>
                  </a:lnTo>
                  <a:lnTo>
                    <a:pt x="1752" y="2514"/>
                  </a:lnTo>
                  <a:lnTo>
                    <a:pt x="1665" y="2568"/>
                  </a:lnTo>
                  <a:lnTo>
                    <a:pt x="1617" y="2597"/>
                  </a:lnTo>
                  <a:lnTo>
                    <a:pt x="1572" y="2622"/>
                  </a:lnTo>
                  <a:lnTo>
                    <a:pt x="1534" y="2640"/>
                  </a:lnTo>
                  <a:lnTo>
                    <a:pt x="1520" y="2645"/>
                  </a:lnTo>
                  <a:lnTo>
                    <a:pt x="1509" y="2647"/>
                  </a:lnTo>
                  <a:lnTo>
                    <a:pt x="1509" y="2647"/>
                  </a:lnTo>
                  <a:lnTo>
                    <a:pt x="1500" y="2647"/>
                  </a:lnTo>
                  <a:lnTo>
                    <a:pt x="1491" y="2644"/>
                  </a:lnTo>
                  <a:lnTo>
                    <a:pt x="1469" y="2636"/>
                  </a:lnTo>
                  <a:lnTo>
                    <a:pt x="1444" y="2624"/>
                  </a:lnTo>
                  <a:lnTo>
                    <a:pt x="1419" y="2608"/>
                  </a:lnTo>
                  <a:lnTo>
                    <a:pt x="1392" y="2591"/>
                  </a:lnTo>
                  <a:lnTo>
                    <a:pt x="1367" y="2574"/>
                  </a:lnTo>
                  <a:lnTo>
                    <a:pt x="1322" y="2539"/>
                  </a:lnTo>
                  <a:lnTo>
                    <a:pt x="1322" y="2539"/>
                  </a:lnTo>
                  <a:lnTo>
                    <a:pt x="1311" y="2532"/>
                  </a:lnTo>
                  <a:lnTo>
                    <a:pt x="1295" y="2523"/>
                  </a:lnTo>
                  <a:lnTo>
                    <a:pt x="1255" y="2503"/>
                  </a:lnTo>
                  <a:lnTo>
                    <a:pt x="1205" y="2484"/>
                  </a:lnTo>
                  <a:lnTo>
                    <a:pt x="1149" y="2462"/>
                  </a:lnTo>
                  <a:lnTo>
                    <a:pt x="1039" y="2421"/>
                  </a:lnTo>
                  <a:lnTo>
                    <a:pt x="991" y="2403"/>
                  </a:lnTo>
                  <a:lnTo>
                    <a:pt x="955" y="2388"/>
                  </a:lnTo>
                  <a:lnTo>
                    <a:pt x="955" y="2388"/>
                  </a:lnTo>
                  <a:lnTo>
                    <a:pt x="939" y="2379"/>
                  </a:lnTo>
                  <a:lnTo>
                    <a:pt x="919" y="2363"/>
                  </a:lnTo>
                  <a:lnTo>
                    <a:pt x="897" y="2345"/>
                  </a:lnTo>
                  <a:lnTo>
                    <a:pt x="874" y="2322"/>
                  </a:lnTo>
                  <a:lnTo>
                    <a:pt x="825" y="2268"/>
                  </a:lnTo>
                  <a:lnTo>
                    <a:pt x="775" y="2208"/>
                  </a:lnTo>
                  <a:lnTo>
                    <a:pt x="728" y="2153"/>
                  </a:lnTo>
                  <a:lnTo>
                    <a:pt x="689" y="2104"/>
                  </a:lnTo>
                  <a:lnTo>
                    <a:pt x="653" y="2057"/>
                  </a:lnTo>
                  <a:lnTo>
                    <a:pt x="653" y="2057"/>
                  </a:lnTo>
                  <a:close/>
                  <a:moveTo>
                    <a:pt x="1156" y="1892"/>
                  </a:moveTo>
                  <a:lnTo>
                    <a:pt x="1156" y="1892"/>
                  </a:lnTo>
                  <a:lnTo>
                    <a:pt x="1185" y="1937"/>
                  </a:lnTo>
                  <a:lnTo>
                    <a:pt x="1257" y="2041"/>
                  </a:lnTo>
                  <a:lnTo>
                    <a:pt x="1300" y="2102"/>
                  </a:lnTo>
                  <a:lnTo>
                    <a:pt x="1345" y="2164"/>
                  </a:lnTo>
                  <a:lnTo>
                    <a:pt x="1386" y="2217"/>
                  </a:lnTo>
                  <a:lnTo>
                    <a:pt x="1404" y="2239"/>
                  </a:lnTo>
                  <a:lnTo>
                    <a:pt x="1422" y="2259"/>
                  </a:lnTo>
                  <a:lnTo>
                    <a:pt x="1422" y="2259"/>
                  </a:lnTo>
                  <a:lnTo>
                    <a:pt x="1453" y="2291"/>
                  </a:lnTo>
                  <a:lnTo>
                    <a:pt x="1484" y="2320"/>
                  </a:lnTo>
                  <a:lnTo>
                    <a:pt x="1512" y="2345"/>
                  </a:lnTo>
                  <a:lnTo>
                    <a:pt x="1541" y="2365"/>
                  </a:lnTo>
                  <a:lnTo>
                    <a:pt x="1556" y="2374"/>
                  </a:lnTo>
                  <a:lnTo>
                    <a:pt x="1570" y="2383"/>
                  </a:lnTo>
                  <a:lnTo>
                    <a:pt x="1584" y="2388"/>
                  </a:lnTo>
                  <a:lnTo>
                    <a:pt x="1601" y="2394"/>
                  </a:lnTo>
                  <a:lnTo>
                    <a:pt x="1617" y="2399"/>
                  </a:lnTo>
                  <a:lnTo>
                    <a:pt x="1633" y="2401"/>
                  </a:lnTo>
                  <a:lnTo>
                    <a:pt x="1649" y="2403"/>
                  </a:lnTo>
                  <a:lnTo>
                    <a:pt x="1667" y="2403"/>
                  </a:lnTo>
                  <a:lnTo>
                    <a:pt x="1667" y="2403"/>
                  </a:lnTo>
                  <a:lnTo>
                    <a:pt x="1703" y="2399"/>
                  </a:lnTo>
                  <a:lnTo>
                    <a:pt x="1737" y="2394"/>
                  </a:lnTo>
                  <a:lnTo>
                    <a:pt x="1770" y="2388"/>
                  </a:lnTo>
                  <a:lnTo>
                    <a:pt x="1797" y="2379"/>
                  </a:lnTo>
                  <a:lnTo>
                    <a:pt x="1838" y="2365"/>
                  </a:lnTo>
                  <a:lnTo>
                    <a:pt x="1854" y="2360"/>
                  </a:lnTo>
                  <a:lnTo>
                    <a:pt x="1854" y="2360"/>
                  </a:lnTo>
                  <a:lnTo>
                    <a:pt x="1827" y="2361"/>
                  </a:lnTo>
                  <a:lnTo>
                    <a:pt x="1761" y="2363"/>
                  </a:lnTo>
                  <a:lnTo>
                    <a:pt x="1685" y="2365"/>
                  </a:lnTo>
                  <a:lnTo>
                    <a:pt x="1651" y="2363"/>
                  </a:lnTo>
                  <a:lnTo>
                    <a:pt x="1624" y="2360"/>
                  </a:lnTo>
                  <a:lnTo>
                    <a:pt x="1624" y="2360"/>
                  </a:lnTo>
                  <a:lnTo>
                    <a:pt x="1613" y="2356"/>
                  </a:lnTo>
                  <a:lnTo>
                    <a:pt x="1599" y="2352"/>
                  </a:lnTo>
                  <a:lnTo>
                    <a:pt x="1570" y="2336"/>
                  </a:lnTo>
                  <a:lnTo>
                    <a:pt x="1539" y="2318"/>
                  </a:lnTo>
                  <a:lnTo>
                    <a:pt x="1507" y="2295"/>
                  </a:lnTo>
                  <a:lnTo>
                    <a:pt x="1476" y="2271"/>
                  </a:lnTo>
                  <a:lnTo>
                    <a:pt x="1451" y="2248"/>
                  </a:lnTo>
                  <a:lnTo>
                    <a:pt x="1430" y="2226"/>
                  </a:lnTo>
                  <a:lnTo>
                    <a:pt x="1415" y="2208"/>
                  </a:lnTo>
                  <a:lnTo>
                    <a:pt x="1415" y="2208"/>
                  </a:lnTo>
                  <a:lnTo>
                    <a:pt x="1397" y="2183"/>
                  </a:lnTo>
                  <a:lnTo>
                    <a:pt x="1365" y="2142"/>
                  </a:lnTo>
                  <a:lnTo>
                    <a:pt x="1277" y="2036"/>
                  </a:lnTo>
                  <a:lnTo>
                    <a:pt x="1156" y="1892"/>
                  </a:lnTo>
                  <a:lnTo>
                    <a:pt x="1156" y="1892"/>
                  </a:lnTo>
                  <a:close/>
                  <a:moveTo>
                    <a:pt x="1077" y="1554"/>
                  </a:moveTo>
                  <a:lnTo>
                    <a:pt x="1077" y="1554"/>
                  </a:lnTo>
                  <a:lnTo>
                    <a:pt x="1084" y="1565"/>
                  </a:lnTo>
                  <a:lnTo>
                    <a:pt x="1084" y="1565"/>
                  </a:lnTo>
                  <a:lnTo>
                    <a:pt x="1077" y="1554"/>
                  </a:lnTo>
                  <a:lnTo>
                    <a:pt x="1077" y="1554"/>
                  </a:lnTo>
                  <a:close/>
                  <a:moveTo>
                    <a:pt x="1286" y="1870"/>
                  </a:moveTo>
                  <a:lnTo>
                    <a:pt x="1286" y="1870"/>
                  </a:lnTo>
                  <a:lnTo>
                    <a:pt x="1270" y="1843"/>
                  </a:lnTo>
                  <a:lnTo>
                    <a:pt x="1244" y="1806"/>
                  </a:lnTo>
                  <a:lnTo>
                    <a:pt x="1185" y="1716"/>
                  </a:lnTo>
                  <a:lnTo>
                    <a:pt x="1124" y="1626"/>
                  </a:lnTo>
                  <a:lnTo>
                    <a:pt x="1084" y="1565"/>
                  </a:lnTo>
                  <a:lnTo>
                    <a:pt x="1084" y="1565"/>
                  </a:lnTo>
                  <a:lnTo>
                    <a:pt x="1122" y="1642"/>
                  </a:lnTo>
                  <a:lnTo>
                    <a:pt x="1181" y="1757"/>
                  </a:lnTo>
                  <a:lnTo>
                    <a:pt x="1214" y="1818"/>
                  </a:lnTo>
                  <a:lnTo>
                    <a:pt x="1244" y="1874"/>
                  </a:lnTo>
                  <a:lnTo>
                    <a:pt x="1275" y="1923"/>
                  </a:lnTo>
                  <a:lnTo>
                    <a:pt x="1288" y="1942"/>
                  </a:lnTo>
                  <a:lnTo>
                    <a:pt x="1300" y="1957"/>
                  </a:lnTo>
                  <a:lnTo>
                    <a:pt x="1300" y="1957"/>
                  </a:lnTo>
                  <a:lnTo>
                    <a:pt x="1325" y="1984"/>
                  </a:lnTo>
                  <a:lnTo>
                    <a:pt x="1352" y="2005"/>
                  </a:lnTo>
                  <a:lnTo>
                    <a:pt x="1381" y="2027"/>
                  </a:lnTo>
                  <a:lnTo>
                    <a:pt x="1412" y="2045"/>
                  </a:lnTo>
                  <a:lnTo>
                    <a:pt x="1484" y="2086"/>
                  </a:lnTo>
                  <a:lnTo>
                    <a:pt x="1525" y="2111"/>
                  </a:lnTo>
                  <a:lnTo>
                    <a:pt x="1574" y="2144"/>
                  </a:lnTo>
                  <a:lnTo>
                    <a:pt x="1574" y="2144"/>
                  </a:lnTo>
                  <a:lnTo>
                    <a:pt x="1619" y="2176"/>
                  </a:lnTo>
                  <a:lnTo>
                    <a:pt x="1656" y="2205"/>
                  </a:lnTo>
                  <a:lnTo>
                    <a:pt x="1689" y="2230"/>
                  </a:lnTo>
                  <a:lnTo>
                    <a:pt x="1721" y="2252"/>
                  </a:lnTo>
                  <a:lnTo>
                    <a:pt x="1737" y="2261"/>
                  </a:lnTo>
                  <a:lnTo>
                    <a:pt x="1753" y="2268"/>
                  </a:lnTo>
                  <a:lnTo>
                    <a:pt x="1773" y="2275"/>
                  </a:lnTo>
                  <a:lnTo>
                    <a:pt x="1793" y="2280"/>
                  </a:lnTo>
                  <a:lnTo>
                    <a:pt x="1816" y="2286"/>
                  </a:lnTo>
                  <a:lnTo>
                    <a:pt x="1842" y="2289"/>
                  </a:lnTo>
                  <a:lnTo>
                    <a:pt x="1872" y="2293"/>
                  </a:lnTo>
                  <a:lnTo>
                    <a:pt x="1904" y="2295"/>
                  </a:lnTo>
                  <a:lnTo>
                    <a:pt x="1904" y="2295"/>
                  </a:lnTo>
                  <a:lnTo>
                    <a:pt x="1939" y="2295"/>
                  </a:lnTo>
                  <a:lnTo>
                    <a:pt x="1973" y="2295"/>
                  </a:lnTo>
                  <a:lnTo>
                    <a:pt x="2005" y="2291"/>
                  </a:lnTo>
                  <a:lnTo>
                    <a:pt x="2038" y="2288"/>
                  </a:lnTo>
                  <a:lnTo>
                    <a:pt x="2068" y="2282"/>
                  </a:lnTo>
                  <a:lnTo>
                    <a:pt x="2099" y="2275"/>
                  </a:lnTo>
                  <a:lnTo>
                    <a:pt x="2126" y="2268"/>
                  </a:lnTo>
                  <a:lnTo>
                    <a:pt x="2153" y="2259"/>
                  </a:lnTo>
                  <a:lnTo>
                    <a:pt x="2178" y="2250"/>
                  </a:lnTo>
                  <a:lnTo>
                    <a:pt x="2201" y="2241"/>
                  </a:lnTo>
                  <a:lnTo>
                    <a:pt x="2221" y="2230"/>
                  </a:lnTo>
                  <a:lnTo>
                    <a:pt x="2241" y="2219"/>
                  </a:lnTo>
                  <a:lnTo>
                    <a:pt x="2257" y="2207"/>
                  </a:lnTo>
                  <a:lnTo>
                    <a:pt x="2271" y="2196"/>
                  </a:lnTo>
                  <a:lnTo>
                    <a:pt x="2284" y="2183"/>
                  </a:lnTo>
                  <a:lnTo>
                    <a:pt x="2293" y="2173"/>
                  </a:lnTo>
                  <a:lnTo>
                    <a:pt x="2293" y="2173"/>
                  </a:lnTo>
                  <a:lnTo>
                    <a:pt x="2307" y="2149"/>
                  </a:lnTo>
                  <a:lnTo>
                    <a:pt x="2318" y="2124"/>
                  </a:lnTo>
                  <a:lnTo>
                    <a:pt x="2325" y="2101"/>
                  </a:lnTo>
                  <a:lnTo>
                    <a:pt x="2331" y="2077"/>
                  </a:lnTo>
                  <a:lnTo>
                    <a:pt x="2334" y="2057"/>
                  </a:lnTo>
                  <a:lnTo>
                    <a:pt x="2336" y="2043"/>
                  </a:lnTo>
                  <a:lnTo>
                    <a:pt x="2336" y="2029"/>
                  </a:lnTo>
                  <a:lnTo>
                    <a:pt x="2336" y="2029"/>
                  </a:lnTo>
                  <a:lnTo>
                    <a:pt x="2334" y="2039"/>
                  </a:lnTo>
                  <a:lnTo>
                    <a:pt x="2325" y="2066"/>
                  </a:lnTo>
                  <a:lnTo>
                    <a:pt x="2316" y="2084"/>
                  </a:lnTo>
                  <a:lnTo>
                    <a:pt x="2306" y="2104"/>
                  </a:lnTo>
                  <a:lnTo>
                    <a:pt x="2293" y="2126"/>
                  </a:lnTo>
                  <a:lnTo>
                    <a:pt x="2275" y="2149"/>
                  </a:lnTo>
                  <a:lnTo>
                    <a:pt x="2253" y="2171"/>
                  </a:lnTo>
                  <a:lnTo>
                    <a:pt x="2228" y="2192"/>
                  </a:lnTo>
                  <a:lnTo>
                    <a:pt x="2198" y="2212"/>
                  </a:lnTo>
                  <a:lnTo>
                    <a:pt x="2181" y="2221"/>
                  </a:lnTo>
                  <a:lnTo>
                    <a:pt x="2163" y="2230"/>
                  </a:lnTo>
                  <a:lnTo>
                    <a:pt x="2144" y="2239"/>
                  </a:lnTo>
                  <a:lnTo>
                    <a:pt x="2122" y="2246"/>
                  </a:lnTo>
                  <a:lnTo>
                    <a:pt x="2101" y="2252"/>
                  </a:lnTo>
                  <a:lnTo>
                    <a:pt x="2077" y="2257"/>
                  </a:lnTo>
                  <a:lnTo>
                    <a:pt x="2052" y="2261"/>
                  </a:lnTo>
                  <a:lnTo>
                    <a:pt x="2025" y="2264"/>
                  </a:lnTo>
                  <a:lnTo>
                    <a:pt x="1996" y="2266"/>
                  </a:lnTo>
                  <a:lnTo>
                    <a:pt x="1966" y="2266"/>
                  </a:lnTo>
                  <a:lnTo>
                    <a:pt x="1966" y="2266"/>
                  </a:lnTo>
                  <a:lnTo>
                    <a:pt x="1926" y="2264"/>
                  </a:lnTo>
                  <a:lnTo>
                    <a:pt x="1890" y="2262"/>
                  </a:lnTo>
                  <a:lnTo>
                    <a:pt x="1858" y="2259"/>
                  </a:lnTo>
                  <a:lnTo>
                    <a:pt x="1829" y="2253"/>
                  </a:lnTo>
                  <a:lnTo>
                    <a:pt x="1804" y="2248"/>
                  </a:lnTo>
                  <a:lnTo>
                    <a:pt x="1779" y="2239"/>
                  </a:lnTo>
                  <a:lnTo>
                    <a:pt x="1757" y="2232"/>
                  </a:lnTo>
                  <a:lnTo>
                    <a:pt x="1737" y="2221"/>
                  </a:lnTo>
                  <a:lnTo>
                    <a:pt x="1719" y="2210"/>
                  </a:lnTo>
                  <a:lnTo>
                    <a:pt x="1701" y="2199"/>
                  </a:lnTo>
                  <a:lnTo>
                    <a:pt x="1665" y="2173"/>
                  </a:lnTo>
                  <a:lnTo>
                    <a:pt x="1629" y="2144"/>
                  </a:lnTo>
                  <a:lnTo>
                    <a:pt x="1588" y="2111"/>
                  </a:lnTo>
                  <a:lnTo>
                    <a:pt x="1588" y="2111"/>
                  </a:lnTo>
                  <a:lnTo>
                    <a:pt x="1543" y="2079"/>
                  </a:lnTo>
                  <a:lnTo>
                    <a:pt x="1498" y="2047"/>
                  </a:lnTo>
                  <a:lnTo>
                    <a:pt x="1408" y="1982"/>
                  </a:lnTo>
                  <a:lnTo>
                    <a:pt x="1367" y="1953"/>
                  </a:lnTo>
                  <a:lnTo>
                    <a:pt x="1333" y="1923"/>
                  </a:lnTo>
                  <a:lnTo>
                    <a:pt x="1316" y="1910"/>
                  </a:lnTo>
                  <a:lnTo>
                    <a:pt x="1304" y="1896"/>
                  </a:lnTo>
                  <a:lnTo>
                    <a:pt x="1293" y="1883"/>
                  </a:lnTo>
                  <a:lnTo>
                    <a:pt x="1286" y="1870"/>
                  </a:lnTo>
                  <a:lnTo>
                    <a:pt x="1286" y="1870"/>
                  </a:lnTo>
                  <a:close/>
                  <a:moveTo>
                    <a:pt x="797" y="705"/>
                  </a:moveTo>
                  <a:lnTo>
                    <a:pt x="797" y="705"/>
                  </a:lnTo>
                  <a:lnTo>
                    <a:pt x="759" y="730"/>
                  </a:lnTo>
                  <a:lnTo>
                    <a:pt x="721" y="759"/>
                  </a:lnTo>
                  <a:lnTo>
                    <a:pt x="680" y="793"/>
                  </a:lnTo>
                  <a:lnTo>
                    <a:pt x="658" y="813"/>
                  </a:lnTo>
                  <a:lnTo>
                    <a:pt x="638" y="833"/>
                  </a:lnTo>
                  <a:lnTo>
                    <a:pt x="620" y="853"/>
                  </a:lnTo>
                  <a:lnTo>
                    <a:pt x="604" y="874"/>
                  </a:lnTo>
                  <a:lnTo>
                    <a:pt x="592" y="894"/>
                  </a:lnTo>
                  <a:lnTo>
                    <a:pt x="583" y="914"/>
                  </a:lnTo>
                  <a:lnTo>
                    <a:pt x="581" y="923"/>
                  </a:lnTo>
                  <a:lnTo>
                    <a:pt x="579" y="932"/>
                  </a:lnTo>
                  <a:lnTo>
                    <a:pt x="579" y="941"/>
                  </a:lnTo>
                  <a:lnTo>
                    <a:pt x="581" y="950"/>
                  </a:lnTo>
                  <a:lnTo>
                    <a:pt x="581" y="950"/>
                  </a:lnTo>
                  <a:lnTo>
                    <a:pt x="586" y="966"/>
                  </a:lnTo>
                  <a:lnTo>
                    <a:pt x="593" y="980"/>
                  </a:lnTo>
                  <a:lnTo>
                    <a:pt x="601" y="993"/>
                  </a:lnTo>
                  <a:lnTo>
                    <a:pt x="608" y="1004"/>
                  </a:lnTo>
                  <a:lnTo>
                    <a:pt x="624" y="1023"/>
                  </a:lnTo>
                  <a:lnTo>
                    <a:pt x="642" y="1041"/>
                  </a:lnTo>
                  <a:lnTo>
                    <a:pt x="658" y="1061"/>
                  </a:lnTo>
                  <a:lnTo>
                    <a:pt x="665" y="1074"/>
                  </a:lnTo>
                  <a:lnTo>
                    <a:pt x="671" y="1085"/>
                  </a:lnTo>
                  <a:lnTo>
                    <a:pt x="676" y="1099"/>
                  </a:lnTo>
                  <a:lnTo>
                    <a:pt x="680" y="1113"/>
                  </a:lnTo>
                  <a:lnTo>
                    <a:pt x="681" y="1131"/>
                  </a:lnTo>
                  <a:lnTo>
                    <a:pt x="681" y="1151"/>
                  </a:lnTo>
                  <a:lnTo>
                    <a:pt x="681" y="1151"/>
                  </a:lnTo>
                  <a:lnTo>
                    <a:pt x="680" y="1171"/>
                  </a:lnTo>
                  <a:lnTo>
                    <a:pt x="678" y="1187"/>
                  </a:lnTo>
                  <a:lnTo>
                    <a:pt x="671" y="1216"/>
                  </a:lnTo>
                  <a:lnTo>
                    <a:pt x="663" y="1237"/>
                  </a:lnTo>
                  <a:lnTo>
                    <a:pt x="658" y="1259"/>
                  </a:lnTo>
                  <a:lnTo>
                    <a:pt x="656" y="1270"/>
                  </a:lnTo>
                  <a:lnTo>
                    <a:pt x="658" y="1281"/>
                  </a:lnTo>
                  <a:lnTo>
                    <a:pt x="660" y="1295"/>
                  </a:lnTo>
                  <a:lnTo>
                    <a:pt x="663" y="1309"/>
                  </a:lnTo>
                  <a:lnTo>
                    <a:pt x="671" y="1327"/>
                  </a:lnTo>
                  <a:lnTo>
                    <a:pt x="681" y="1347"/>
                  </a:lnTo>
                  <a:lnTo>
                    <a:pt x="694" y="1369"/>
                  </a:lnTo>
                  <a:lnTo>
                    <a:pt x="710" y="1396"/>
                  </a:lnTo>
                  <a:lnTo>
                    <a:pt x="710" y="1396"/>
                  </a:lnTo>
                  <a:lnTo>
                    <a:pt x="748" y="1450"/>
                  </a:lnTo>
                  <a:lnTo>
                    <a:pt x="786" y="1502"/>
                  </a:lnTo>
                  <a:lnTo>
                    <a:pt x="824" y="1547"/>
                  </a:lnTo>
                  <a:lnTo>
                    <a:pt x="860" y="1588"/>
                  </a:lnTo>
                  <a:lnTo>
                    <a:pt x="892" y="1622"/>
                  </a:lnTo>
                  <a:lnTo>
                    <a:pt x="919" y="1651"/>
                  </a:lnTo>
                  <a:lnTo>
                    <a:pt x="955" y="1683"/>
                  </a:lnTo>
                  <a:lnTo>
                    <a:pt x="955" y="1683"/>
                  </a:lnTo>
                  <a:lnTo>
                    <a:pt x="987" y="1712"/>
                  </a:lnTo>
                  <a:lnTo>
                    <a:pt x="1032" y="1755"/>
                  </a:lnTo>
                  <a:lnTo>
                    <a:pt x="1092" y="1813"/>
                  </a:lnTo>
                  <a:lnTo>
                    <a:pt x="1092" y="1813"/>
                  </a:lnTo>
                  <a:lnTo>
                    <a:pt x="1045" y="1761"/>
                  </a:lnTo>
                  <a:lnTo>
                    <a:pt x="939" y="1638"/>
                  </a:lnTo>
                  <a:lnTo>
                    <a:pt x="878" y="1567"/>
                  </a:lnTo>
                  <a:lnTo>
                    <a:pt x="822" y="1496"/>
                  </a:lnTo>
                  <a:lnTo>
                    <a:pt x="775" y="1435"/>
                  </a:lnTo>
                  <a:lnTo>
                    <a:pt x="759" y="1410"/>
                  </a:lnTo>
                  <a:lnTo>
                    <a:pt x="746" y="1389"/>
                  </a:lnTo>
                  <a:lnTo>
                    <a:pt x="746" y="1389"/>
                  </a:lnTo>
                  <a:lnTo>
                    <a:pt x="728" y="1356"/>
                  </a:lnTo>
                  <a:lnTo>
                    <a:pt x="714" y="1333"/>
                  </a:lnTo>
                  <a:lnTo>
                    <a:pt x="694" y="1304"/>
                  </a:lnTo>
                  <a:lnTo>
                    <a:pt x="689" y="1293"/>
                  </a:lnTo>
                  <a:lnTo>
                    <a:pt x="687" y="1282"/>
                  </a:lnTo>
                  <a:lnTo>
                    <a:pt x="690" y="1266"/>
                  </a:lnTo>
                  <a:lnTo>
                    <a:pt x="696" y="1245"/>
                  </a:lnTo>
                  <a:lnTo>
                    <a:pt x="696" y="1245"/>
                  </a:lnTo>
                  <a:lnTo>
                    <a:pt x="703" y="1219"/>
                  </a:lnTo>
                  <a:lnTo>
                    <a:pt x="710" y="1193"/>
                  </a:lnTo>
                  <a:lnTo>
                    <a:pt x="716" y="1166"/>
                  </a:lnTo>
                  <a:lnTo>
                    <a:pt x="719" y="1139"/>
                  </a:lnTo>
                  <a:lnTo>
                    <a:pt x="719" y="1113"/>
                  </a:lnTo>
                  <a:lnTo>
                    <a:pt x="716" y="1088"/>
                  </a:lnTo>
                  <a:lnTo>
                    <a:pt x="712" y="1076"/>
                  </a:lnTo>
                  <a:lnTo>
                    <a:pt x="708" y="1065"/>
                  </a:lnTo>
                  <a:lnTo>
                    <a:pt x="703" y="1054"/>
                  </a:lnTo>
                  <a:lnTo>
                    <a:pt x="696" y="1043"/>
                  </a:lnTo>
                  <a:lnTo>
                    <a:pt x="696" y="1043"/>
                  </a:lnTo>
                  <a:lnTo>
                    <a:pt x="681" y="1025"/>
                  </a:lnTo>
                  <a:lnTo>
                    <a:pt x="669" y="1011"/>
                  </a:lnTo>
                  <a:lnTo>
                    <a:pt x="647" y="989"/>
                  </a:lnTo>
                  <a:lnTo>
                    <a:pt x="638" y="979"/>
                  </a:lnTo>
                  <a:lnTo>
                    <a:pt x="631" y="968"/>
                  </a:lnTo>
                  <a:lnTo>
                    <a:pt x="626" y="953"/>
                  </a:lnTo>
                  <a:lnTo>
                    <a:pt x="624" y="935"/>
                  </a:lnTo>
                  <a:lnTo>
                    <a:pt x="624" y="935"/>
                  </a:lnTo>
                  <a:lnTo>
                    <a:pt x="626" y="925"/>
                  </a:lnTo>
                  <a:lnTo>
                    <a:pt x="631" y="910"/>
                  </a:lnTo>
                  <a:lnTo>
                    <a:pt x="638" y="894"/>
                  </a:lnTo>
                  <a:lnTo>
                    <a:pt x="649" y="876"/>
                  </a:lnTo>
                  <a:lnTo>
                    <a:pt x="676" y="838"/>
                  </a:lnTo>
                  <a:lnTo>
                    <a:pt x="708" y="800"/>
                  </a:lnTo>
                  <a:lnTo>
                    <a:pt x="741" y="765"/>
                  </a:lnTo>
                  <a:lnTo>
                    <a:pt x="770" y="734"/>
                  </a:lnTo>
                  <a:lnTo>
                    <a:pt x="797" y="705"/>
                  </a:lnTo>
                  <a:lnTo>
                    <a:pt x="797" y="705"/>
                  </a:lnTo>
                  <a:close/>
                  <a:moveTo>
                    <a:pt x="1343" y="230"/>
                  </a:moveTo>
                  <a:lnTo>
                    <a:pt x="1343" y="230"/>
                  </a:lnTo>
                  <a:lnTo>
                    <a:pt x="1342" y="230"/>
                  </a:lnTo>
                  <a:lnTo>
                    <a:pt x="1338" y="232"/>
                  </a:lnTo>
                  <a:lnTo>
                    <a:pt x="1324" y="247"/>
                  </a:lnTo>
                  <a:lnTo>
                    <a:pt x="1275" y="299"/>
                  </a:lnTo>
                  <a:lnTo>
                    <a:pt x="1210" y="373"/>
                  </a:lnTo>
                  <a:lnTo>
                    <a:pt x="1142" y="453"/>
                  </a:lnTo>
                  <a:lnTo>
                    <a:pt x="1142" y="453"/>
                  </a:lnTo>
                  <a:lnTo>
                    <a:pt x="1126" y="473"/>
                  </a:lnTo>
                  <a:lnTo>
                    <a:pt x="1111" y="497"/>
                  </a:lnTo>
                  <a:lnTo>
                    <a:pt x="1097" y="520"/>
                  </a:lnTo>
                  <a:lnTo>
                    <a:pt x="1084" y="545"/>
                  </a:lnTo>
                  <a:lnTo>
                    <a:pt x="1074" y="570"/>
                  </a:lnTo>
                  <a:lnTo>
                    <a:pt x="1063" y="596"/>
                  </a:lnTo>
                  <a:lnTo>
                    <a:pt x="1043" y="649"/>
                  </a:lnTo>
                  <a:lnTo>
                    <a:pt x="1027" y="700"/>
                  </a:lnTo>
                  <a:lnTo>
                    <a:pt x="1014" y="747"/>
                  </a:lnTo>
                  <a:lnTo>
                    <a:pt x="1005" y="788"/>
                  </a:lnTo>
                  <a:lnTo>
                    <a:pt x="998" y="820"/>
                  </a:lnTo>
                  <a:lnTo>
                    <a:pt x="998" y="820"/>
                  </a:lnTo>
                  <a:lnTo>
                    <a:pt x="996" y="836"/>
                  </a:lnTo>
                  <a:lnTo>
                    <a:pt x="996" y="856"/>
                  </a:lnTo>
                  <a:lnTo>
                    <a:pt x="998" y="903"/>
                  </a:lnTo>
                  <a:lnTo>
                    <a:pt x="1003" y="959"/>
                  </a:lnTo>
                  <a:lnTo>
                    <a:pt x="1011" y="1016"/>
                  </a:lnTo>
                  <a:lnTo>
                    <a:pt x="1027" y="1115"/>
                  </a:lnTo>
                  <a:lnTo>
                    <a:pt x="1034" y="1158"/>
                  </a:lnTo>
                  <a:lnTo>
                    <a:pt x="1034" y="1158"/>
                  </a:lnTo>
                  <a:lnTo>
                    <a:pt x="1030" y="1113"/>
                  </a:lnTo>
                  <a:lnTo>
                    <a:pt x="1029" y="1065"/>
                  </a:lnTo>
                  <a:lnTo>
                    <a:pt x="1027" y="1005"/>
                  </a:lnTo>
                  <a:lnTo>
                    <a:pt x="1029" y="939"/>
                  </a:lnTo>
                  <a:lnTo>
                    <a:pt x="1032" y="872"/>
                  </a:lnTo>
                  <a:lnTo>
                    <a:pt x="1036" y="838"/>
                  </a:lnTo>
                  <a:lnTo>
                    <a:pt x="1041" y="806"/>
                  </a:lnTo>
                  <a:lnTo>
                    <a:pt x="1048" y="775"/>
                  </a:lnTo>
                  <a:lnTo>
                    <a:pt x="1056" y="748"/>
                  </a:lnTo>
                  <a:lnTo>
                    <a:pt x="1056" y="748"/>
                  </a:lnTo>
                  <a:lnTo>
                    <a:pt x="1070" y="700"/>
                  </a:lnTo>
                  <a:lnTo>
                    <a:pt x="1079" y="658"/>
                  </a:lnTo>
                  <a:lnTo>
                    <a:pt x="1093" y="590"/>
                  </a:lnTo>
                  <a:lnTo>
                    <a:pt x="1101" y="563"/>
                  </a:lnTo>
                  <a:lnTo>
                    <a:pt x="1104" y="549"/>
                  </a:lnTo>
                  <a:lnTo>
                    <a:pt x="1111" y="536"/>
                  </a:lnTo>
                  <a:lnTo>
                    <a:pt x="1119" y="524"/>
                  </a:lnTo>
                  <a:lnTo>
                    <a:pt x="1126" y="509"/>
                  </a:lnTo>
                  <a:lnTo>
                    <a:pt x="1137" y="497"/>
                  </a:lnTo>
                  <a:lnTo>
                    <a:pt x="1149" y="482"/>
                  </a:lnTo>
                  <a:lnTo>
                    <a:pt x="1149" y="482"/>
                  </a:lnTo>
                  <a:lnTo>
                    <a:pt x="1178" y="450"/>
                  </a:lnTo>
                  <a:lnTo>
                    <a:pt x="1210" y="412"/>
                  </a:lnTo>
                  <a:lnTo>
                    <a:pt x="1273" y="331"/>
                  </a:lnTo>
                  <a:lnTo>
                    <a:pt x="1324" y="263"/>
                  </a:lnTo>
                  <a:lnTo>
                    <a:pt x="1338" y="241"/>
                  </a:lnTo>
                  <a:lnTo>
                    <a:pt x="1343" y="230"/>
                  </a:lnTo>
                  <a:lnTo>
                    <a:pt x="1343" y="230"/>
                  </a:lnTo>
                  <a:close/>
                  <a:moveTo>
                    <a:pt x="1135" y="1108"/>
                  </a:moveTo>
                  <a:lnTo>
                    <a:pt x="1135" y="1108"/>
                  </a:lnTo>
                  <a:lnTo>
                    <a:pt x="1128" y="1209"/>
                  </a:lnTo>
                  <a:lnTo>
                    <a:pt x="1122" y="1300"/>
                  </a:lnTo>
                  <a:lnTo>
                    <a:pt x="1120" y="1389"/>
                  </a:lnTo>
                  <a:lnTo>
                    <a:pt x="1120" y="1389"/>
                  </a:lnTo>
                  <a:lnTo>
                    <a:pt x="1120" y="1406"/>
                  </a:lnTo>
                  <a:lnTo>
                    <a:pt x="1124" y="1424"/>
                  </a:lnTo>
                  <a:lnTo>
                    <a:pt x="1126" y="1441"/>
                  </a:lnTo>
                  <a:lnTo>
                    <a:pt x="1131" y="1455"/>
                  </a:lnTo>
                  <a:lnTo>
                    <a:pt x="1137" y="1469"/>
                  </a:lnTo>
                  <a:lnTo>
                    <a:pt x="1144" y="1482"/>
                  </a:lnTo>
                  <a:lnTo>
                    <a:pt x="1158" y="1505"/>
                  </a:lnTo>
                  <a:lnTo>
                    <a:pt x="1178" y="1529"/>
                  </a:lnTo>
                  <a:lnTo>
                    <a:pt x="1198" y="1550"/>
                  </a:lnTo>
                  <a:lnTo>
                    <a:pt x="1219" y="1572"/>
                  </a:lnTo>
                  <a:lnTo>
                    <a:pt x="1243" y="1597"/>
                  </a:lnTo>
                  <a:lnTo>
                    <a:pt x="1243" y="1597"/>
                  </a:lnTo>
                  <a:lnTo>
                    <a:pt x="1253" y="1610"/>
                  </a:lnTo>
                  <a:lnTo>
                    <a:pt x="1261" y="1620"/>
                  </a:lnTo>
                  <a:lnTo>
                    <a:pt x="1266" y="1631"/>
                  </a:lnTo>
                  <a:lnTo>
                    <a:pt x="1271" y="1640"/>
                  </a:lnTo>
                  <a:lnTo>
                    <a:pt x="1277" y="1658"/>
                  </a:lnTo>
                  <a:lnTo>
                    <a:pt x="1280" y="1678"/>
                  </a:lnTo>
                  <a:lnTo>
                    <a:pt x="1286" y="1700"/>
                  </a:lnTo>
                  <a:lnTo>
                    <a:pt x="1291" y="1712"/>
                  </a:lnTo>
                  <a:lnTo>
                    <a:pt x="1298" y="1725"/>
                  </a:lnTo>
                  <a:lnTo>
                    <a:pt x="1307" y="1741"/>
                  </a:lnTo>
                  <a:lnTo>
                    <a:pt x="1318" y="1757"/>
                  </a:lnTo>
                  <a:lnTo>
                    <a:pt x="1333" y="1777"/>
                  </a:lnTo>
                  <a:lnTo>
                    <a:pt x="1351" y="1798"/>
                  </a:lnTo>
                  <a:lnTo>
                    <a:pt x="1351" y="1798"/>
                  </a:lnTo>
                  <a:lnTo>
                    <a:pt x="1370" y="1822"/>
                  </a:lnTo>
                  <a:lnTo>
                    <a:pt x="1392" y="1843"/>
                  </a:lnTo>
                  <a:lnTo>
                    <a:pt x="1435" y="1885"/>
                  </a:lnTo>
                  <a:lnTo>
                    <a:pt x="1482" y="1923"/>
                  </a:lnTo>
                  <a:lnTo>
                    <a:pt x="1527" y="1959"/>
                  </a:lnTo>
                  <a:lnTo>
                    <a:pt x="1574" y="1989"/>
                  </a:lnTo>
                  <a:lnTo>
                    <a:pt x="1617" y="2014"/>
                  </a:lnTo>
                  <a:lnTo>
                    <a:pt x="1658" y="2036"/>
                  </a:lnTo>
                  <a:lnTo>
                    <a:pt x="1696" y="2050"/>
                  </a:lnTo>
                  <a:lnTo>
                    <a:pt x="1696" y="2050"/>
                  </a:lnTo>
                  <a:lnTo>
                    <a:pt x="1775" y="2075"/>
                  </a:lnTo>
                  <a:lnTo>
                    <a:pt x="1860" y="2099"/>
                  </a:lnTo>
                  <a:lnTo>
                    <a:pt x="1924" y="2117"/>
                  </a:lnTo>
                  <a:lnTo>
                    <a:pt x="1948" y="2122"/>
                  </a:lnTo>
                  <a:lnTo>
                    <a:pt x="1948" y="2122"/>
                  </a:lnTo>
                  <a:lnTo>
                    <a:pt x="1908" y="2108"/>
                  </a:lnTo>
                  <a:lnTo>
                    <a:pt x="1818" y="2075"/>
                  </a:lnTo>
                  <a:lnTo>
                    <a:pt x="1766" y="2054"/>
                  </a:lnTo>
                  <a:lnTo>
                    <a:pt x="1712" y="2030"/>
                  </a:lnTo>
                  <a:lnTo>
                    <a:pt x="1660" y="2005"/>
                  </a:lnTo>
                  <a:lnTo>
                    <a:pt x="1638" y="1991"/>
                  </a:lnTo>
                  <a:lnTo>
                    <a:pt x="1617" y="1978"/>
                  </a:lnTo>
                  <a:lnTo>
                    <a:pt x="1617" y="1978"/>
                  </a:lnTo>
                  <a:lnTo>
                    <a:pt x="1577" y="1950"/>
                  </a:lnTo>
                  <a:lnTo>
                    <a:pt x="1536" y="1919"/>
                  </a:lnTo>
                  <a:lnTo>
                    <a:pt x="1494" y="1885"/>
                  </a:lnTo>
                  <a:lnTo>
                    <a:pt x="1455" y="1851"/>
                  </a:lnTo>
                  <a:lnTo>
                    <a:pt x="1419" y="1815"/>
                  </a:lnTo>
                  <a:lnTo>
                    <a:pt x="1386" y="1782"/>
                  </a:lnTo>
                  <a:lnTo>
                    <a:pt x="1361" y="1750"/>
                  </a:lnTo>
                  <a:lnTo>
                    <a:pt x="1351" y="1734"/>
                  </a:lnTo>
                  <a:lnTo>
                    <a:pt x="1343" y="1719"/>
                  </a:lnTo>
                  <a:lnTo>
                    <a:pt x="1343" y="1719"/>
                  </a:lnTo>
                  <a:lnTo>
                    <a:pt x="1333" y="1694"/>
                  </a:lnTo>
                  <a:lnTo>
                    <a:pt x="1325" y="1671"/>
                  </a:lnTo>
                  <a:lnTo>
                    <a:pt x="1324" y="1653"/>
                  </a:lnTo>
                  <a:lnTo>
                    <a:pt x="1322" y="1638"/>
                  </a:lnTo>
                  <a:lnTo>
                    <a:pt x="1320" y="1626"/>
                  </a:lnTo>
                  <a:lnTo>
                    <a:pt x="1318" y="1615"/>
                  </a:lnTo>
                  <a:lnTo>
                    <a:pt x="1315" y="1606"/>
                  </a:lnTo>
                  <a:lnTo>
                    <a:pt x="1307" y="1597"/>
                  </a:lnTo>
                  <a:lnTo>
                    <a:pt x="1307" y="1597"/>
                  </a:lnTo>
                  <a:lnTo>
                    <a:pt x="1295" y="1588"/>
                  </a:lnTo>
                  <a:lnTo>
                    <a:pt x="1279" y="1577"/>
                  </a:lnTo>
                  <a:lnTo>
                    <a:pt x="1257" y="1563"/>
                  </a:lnTo>
                  <a:lnTo>
                    <a:pt x="1237" y="1547"/>
                  </a:lnTo>
                  <a:lnTo>
                    <a:pt x="1216" y="1527"/>
                  </a:lnTo>
                  <a:lnTo>
                    <a:pt x="1205" y="1518"/>
                  </a:lnTo>
                  <a:lnTo>
                    <a:pt x="1196" y="1505"/>
                  </a:lnTo>
                  <a:lnTo>
                    <a:pt x="1189" y="1495"/>
                  </a:lnTo>
                  <a:lnTo>
                    <a:pt x="1181" y="1482"/>
                  </a:lnTo>
                  <a:lnTo>
                    <a:pt x="1174" y="1468"/>
                  </a:lnTo>
                  <a:lnTo>
                    <a:pt x="1171" y="1453"/>
                  </a:lnTo>
                  <a:lnTo>
                    <a:pt x="1171" y="1453"/>
                  </a:lnTo>
                  <a:lnTo>
                    <a:pt x="1163" y="1415"/>
                  </a:lnTo>
                  <a:lnTo>
                    <a:pt x="1158" y="1365"/>
                  </a:lnTo>
                  <a:lnTo>
                    <a:pt x="1145" y="1250"/>
                  </a:lnTo>
                  <a:lnTo>
                    <a:pt x="1138" y="1151"/>
                  </a:lnTo>
                  <a:lnTo>
                    <a:pt x="1135" y="1108"/>
                  </a:lnTo>
                  <a:lnTo>
                    <a:pt x="1135" y="1108"/>
                  </a:lnTo>
                  <a:close/>
                  <a:moveTo>
                    <a:pt x="1926" y="2439"/>
                  </a:moveTo>
                  <a:lnTo>
                    <a:pt x="1926" y="2439"/>
                  </a:lnTo>
                  <a:lnTo>
                    <a:pt x="1922" y="2455"/>
                  </a:lnTo>
                  <a:lnTo>
                    <a:pt x="1922" y="2471"/>
                  </a:lnTo>
                  <a:lnTo>
                    <a:pt x="1922" y="2489"/>
                  </a:lnTo>
                  <a:lnTo>
                    <a:pt x="1924" y="2500"/>
                  </a:lnTo>
                  <a:lnTo>
                    <a:pt x="1928" y="2509"/>
                  </a:lnTo>
                  <a:lnTo>
                    <a:pt x="1931" y="2520"/>
                  </a:lnTo>
                  <a:lnTo>
                    <a:pt x="1937" y="2529"/>
                  </a:lnTo>
                  <a:lnTo>
                    <a:pt x="1944" y="2536"/>
                  </a:lnTo>
                  <a:lnTo>
                    <a:pt x="1953" y="2543"/>
                  </a:lnTo>
                  <a:lnTo>
                    <a:pt x="1964" y="2550"/>
                  </a:lnTo>
                  <a:lnTo>
                    <a:pt x="1976" y="2554"/>
                  </a:lnTo>
                  <a:lnTo>
                    <a:pt x="1976" y="2554"/>
                  </a:lnTo>
                  <a:lnTo>
                    <a:pt x="1989" y="2556"/>
                  </a:lnTo>
                  <a:lnTo>
                    <a:pt x="2002" y="2552"/>
                  </a:lnTo>
                  <a:lnTo>
                    <a:pt x="2012" y="2547"/>
                  </a:lnTo>
                  <a:lnTo>
                    <a:pt x="2023" y="2538"/>
                  </a:lnTo>
                  <a:lnTo>
                    <a:pt x="2034" y="2527"/>
                  </a:lnTo>
                  <a:lnTo>
                    <a:pt x="2045" y="2514"/>
                  </a:lnTo>
                  <a:lnTo>
                    <a:pt x="2068" y="2484"/>
                  </a:lnTo>
                  <a:lnTo>
                    <a:pt x="2083" y="2467"/>
                  </a:lnTo>
                  <a:lnTo>
                    <a:pt x="2099" y="2451"/>
                  </a:lnTo>
                  <a:lnTo>
                    <a:pt x="2117" y="2435"/>
                  </a:lnTo>
                  <a:lnTo>
                    <a:pt x="2136" y="2421"/>
                  </a:lnTo>
                  <a:lnTo>
                    <a:pt x="2162" y="2408"/>
                  </a:lnTo>
                  <a:lnTo>
                    <a:pt x="2189" y="2397"/>
                  </a:lnTo>
                  <a:lnTo>
                    <a:pt x="2221" y="2386"/>
                  </a:lnTo>
                  <a:lnTo>
                    <a:pt x="2257" y="2381"/>
                  </a:lnTo>
                  <a:lnTo>
                    <a:pt x="2257" y="2381"/>
                  </a:lnTo>
                  <a:lnTo>
                    <a:pt x="2297" y="2376"/>
                  </a:lnTo>
                  <a:lnTo>
                    <a:pt x="2334" y="2367"/>
                  </a:lnTo>
                  <a:lnTo>
                    <a:pt x="2374" y="2356"/>
                  </a:lnTo>
                  <a:lnTo>
                    <a:pt x="2413" y="2343"/>
                  </a:lnTo>
                  <a:lnTo>
                    <a:pt x="2451" y="2331"/>
                  </a:lnTo>
                  <a:lnTo>
                    <a:pt x="2489" y="2315"/>
                  </a:lnTo>
                  <a:lnTo>
                    <a:pt x="2557" y="2286"/>
                  </a:lnTo>
                  <a:lnTo>
                    <a:pt x="2617" y="2257"/>
                  </a:lnTo>
                  <a:lnTo>
                    <a:pt x="2662" y="2232"/>
                  </a:lnTo>
                  <a:lnTo>
                    <a:pt x="2703" y="2208"/>
                  </a:lnTo>
                  <a:lnTo>
                    <a:pt x="2703" y="2208"/>
                  </a:lnTo>
                  <a:lnTo>
                    <a:pt x="2672" y="2221"/>
                  </a:lnTo>
                  <a:lnTo>
                    <a:pt x="2595" y="2252"/>
                  </a:lnTo>
                  <a:lnTo>
                    <a:pt x="2545" y="2270"/>
                  </a:lnTo>
                  <a:lnTo>
                    <a:pt x="2493" y="2288"/>
                  </a:lnTo>
                  <a:lnTo>
                    <a:pt x="2439" y="2304"/>
                  </a:lnTo>
                  <a:lnTo>
                    <a:pt x="2386" y="2316"/>
                  </a:lnTo>
                  <a:lnTo>
                    <a:pt x="2386" y="2316"/>
                  </a:lnTo>
                  <a:lnTo>
                    <a:pt x="2298" y="2334"/>
                  </a:lnTo>
                  <a:lnTo>
                    <a:pt x="2226" y="2347"/>
                  </a:lnTo>
                  <a:lnTo>
                    <a:pt x="2196" y="2354"/>
                  </a:lnTo>
                  <a:lnTo>
                    <a:pt x="2167" y="2363"/>
                  </a:lnTo>
                  <a:lnTo>
                    <a:pt x="2140" y="2374"/>
                  </a:lnTo>
                  <a:lnTo>
                    <a:pt x="2113" y="2388"/>
                  </a:lnTo>
                  <a:lnTo>
                    <a:pt x="2113" y="2388"/>
                  </a:lnTo>
                  <a:lnTo>
                    <a:pt x="2101" y="2397"/>
                  </a:lnTo>
                  <a:lnTo>
                    <a:pt x="2088" y="2406"/>
                  </a:lnTo>
                  <a:lnTo>
                    <a:pt x="2077" y="2417"/>
                  </a:lnTo>
                  <a:lnTo>
                    <a:pt x="2066" y="2428"/>
                  </a:lnTo>
                  <a:lnTo>
                    <a:pt x="2050" y="2451"/>
                  </a:lnTo>
                  <a:lnTo>
                    <a:pt x="2034" y="2473"/>
                  </a:lnTo>
                  <a:lnTo>
                    <a:pt x="2021" y="2493"/>
                  </a:lnTo>
                  <a:lnTo>
                    <a:pt x="2011" y="2509"/>
                  </a:lnTo>
                  <a:lnTo>
                    <a:pt x="2005" y="2514"/>
                  </a:lnTo>
                  <a:lnTo>
                    <a:pt x="2000" y="2518"/>
                  </a:lnTo>
                  <a:lnTo>
                    <a:pt x="1996" y="2518"/>
                  </a:lnTo>
                  <a:lnTo>
                    <a:pt x="1991" y="2518"/>
                  </a:lnTo>
                  <a:lnTo>
                    <a:pt x="1991" y="2518"/>
                  </a:lnTo>
                  <a:lnTo>
                    <a:pt x="1980" y="2511"/>
                  </a:lnTo>
                  <a:lnTo>
                    <a:pt x="1969" y="2502"/>
                  </a:lnTo>
                  <a:lnTo>
                    <a:pt x="1958" y="2487"/>
                  </a:lnTo>
                  <a:lnTo>
                    <a:pt x="1949" y="2475"/>
                  </a:lnTo>
                  <a:lnTo>
                    <a:pt x="1933" y="2449"/>
                  </a:lnTo>
                  <a:lnTo>
                    <a:pt x="1926" y="2439"/>
                  </a:lnTo>
                  <a:lnTo>
                    <a:pt x="1926" y="2439"/>
                  </a:lnTo>
                  <a:close/>
                  <a:moveTo>
                    <a:pt x="1840" y="1813"/>
                  </a:moveTo>
                  <a:lnTo>
                    <a:pt x="1840" y="1813"/>
                  </a:lnTo>
                  <a:lnTo>
                    <a:pt x="1881" y="1800"/>
                  </a:lnTo>
                  <a:lnTo>
                    <a:pt x="1926" y="1784"/>
                  </a:lnTo>
                  <a:lnTo>
                    <a:pt x="1976" y="1763"/>
                  </a:lnTo>
                  <a:lnTo>
                    <a:pt x="2003" y="1750"/>
                  </a:lnTo>
                  <a:lnTo>
                    <a:pt x="2030" y="1736"/>
                  </a:lnTo>
                  <a:lnTo>
                    <a:pt x="2057" y="1721"/>
                  </a:lnTo>
                  <a:lnTo>
                    <a:pt x="2081" y="1705"/>
                  </a:lnTo>
                  <a:lnTo>
                    <a:pt x="2102" y="1689"/>
                  </a:lnTo>
                  <a:lnTo>
                    <a:pt x="2122" y="1671"/>
                  </a:lnTo>
                  <a:lnTo>
                    <a:pt x="2138" y="1653"/>
                  </a:lnTo>
                  <a:lnTo>
                    <a:pt x="2144" y="1642"/>
                  </a:lnTo>
                  <a:lnTo>
                    <a:pt x="2149" y="1633"/>
                  </a:lnTo>
                  <a:lnTo>
                    <a:pt x="2149" y="1633"/>
                  </a:lnTo>
                  <a:lnTo>
                    <a:pt x="2167" y="1593"/>
                  </a:lnTo>
                  <a:lnTo>
                    <a:pt x="2183" y="1554"/>
                  </a:lnTo>
                  <a:lnTo>
                    <a:pt x="2198" y="1514"/>
                  </a:lnTo>
                  <a:lnTo>
                    <a:pt x="2208" y="1475"/>
                  </a:lnTo>
                  <a:lnTo>
                    <a:pt x="2214" y="1453"/>
                  </a:lnTo>
                  <a:lnTo>
                    <a:pt x="2217" y="1433"/>
                  </a:lnTo>
                  <a:lnTo>
                    <a:pt x="2219" y="1412"/>
                  </a:lnTo>
                  <a:lnTo>
                    <a:pt x="2219" y="1390"/>
                  </a:lnTo>
                  <a:lnTo>
                    <a:pt x="2219" y="1369"/>
                  </a:lnTo>
                  <a:lnTo>
                    <a:pt x="2216" y="1347"/>
                  </a:lnTo>
                  <a:lnTo>
                    <a:pt x="2212" y="1326"/>
                  </a:lnTo>
                  <a:lnTo>
                    <a:pt x="2207" y="1302"/>
                  </a:lnTo>
                  <a:lnTo>
                    <a:pt x="2207" y="1302"/>
                  </a:lnTo>
                  <a:lnTo>
                    <a:pt x="2198" y="1279"/>
                  </a:lnTo>
                  <a:lnTo>
                    <a:pt x="2187" y="1255"/>
                  </a:lnTo>
                  <a:lnTo>
                    <a:pt x="2172" y="1230"/>
                  </a:lnTo>
                  <a:lnTo>
                    <a:pt x="2156" y="1207"/>
                  </a:lnTo>
                  <a:lnTo>
                    <a:pt x="2138" y="1184"/>
                  </a:lnTo>
                  <a:lnTo>
                    <a:pt x="2120" y="1160"/>
                  </a:lnTo>
                  <a:lnTo>
                    <a:pt x="2083" y="1115"/>
                  </a:lnTo>
                  <a:lnTo>
                    <a:pt x="2045" y="1077"/>
                  </a:lnTo>
                  <a:lnTo>
                    <a:pt x="2014" y="1049"/>
                  </a:lnTo>
                  <a:lnTo>
                    <a:pt x="1984" y="1022"/>
                  </a:lnTo>
                  <a:lnTo>
                    <a:pt x="1984" y="1022"/>
                  </a:lnTo>
                  <a:lnTo>
                    <a:pt x="2007" y="1047"/>
                  </a:lnTo>
                  <a:lnTo>
                    <a:pt x="2032" y="1077"/>
                  </a:lnTo>
                  <a:lnTo>
                    <a:pt x="2061" y="1113"/>
                  </a:lnTo>
                  <a:lnTo>
                    <a:pt x="2090" y="1157"/>
                  </a:lnTo>
                  <a:lnTo>
                    <a:pt x="2106" y="1180"/>
                  </a:lnTo>
                  <a:lnTo>
                    <a:pt x="2118" y="1201"/>
                  </a:lnTo>
                  <a:lnTo>
                    <a:pt x="2131" y="1225"/>
                  </a:lnTo>
                  <a:lnTo>
                    <a:pt x="2142" y="1250"/>
                  </a:lnTo>
                  <a:lnTo>
                    <a:pt x="2151" y="1272"/>
                  </a:lnTo>
                  <a:lnTo>
                    <a:pt x="2156" y="1295"/>
                  </a:lnTo>
                  <a:lnTo>
                    <a:pt x="2156" y="1295"/>
                  </a:lnTo>
                  <a:lnTo>
                    <a:pt x="2160" y="1318"/>
                  </a:lnTo>
                  <a:lnTo>
                    <a:pt x="2163" y="1340"/>
                  </a:lnTo>
                  <a:lnTo>
                    <a:pt x="2165" y="1387"/>
                  </a:lnTo>
                  <a:lnTo>
                    <a:pt x="2165" y="1433"/>
                  </a:lnTo>
                  <a:lnTo>
                    <a:pt x="2162" y="1477"/>
                  </a:lnTo>
                  <a:lnTo>
                    <a:pt x="2154" y="1518"/>
                  </a:lnTo>
                  <a:lnTo>
                    <a:pt x="2145" y="1552"/>
                  </a:lnTo>
                  <a:lnTo>
                    <a:pt x="2136" y="1583"/>
                  </a:lnTo>
                  <a:lnTo>
                    <a:pt x="2127" y="1604"/>
                  </a:lnTo>
                  <a:lnTo>
                    <a:pt x="2127" y="1604"/>
                  </a:lnTo>
                  <a:lnTo>
                    <a:pt x="2120" y="1615"/>
                  </a:lnTo>
                  <a:lnTo>
                    <a:pt x="2108" y="1626"/>
                  </a:lnTo>
                  <a:lnTo>
                    <a:pt x="2072" y="1656"/>
                  </a:lnTo>
                  <a:lnTo>
                    <a:pt x="2025" y="1691"/>
                  </a:lnTo>
                  <a:lnTo>
                    <a:pt x="1975" y="1727"/>
                  </a:lnTo>
                  <a:lnTo>
                    <a:pt x="1881" y="1788"/>
                  </a:lnTo>
                  <a:lnTo>
                    <a:pt x="1840" y="1813"/>
                  </a:lnTo>
                  <a:lnTo>
                    <a:pt x="1840" y="1813"/>
                  </a:lnTo>
                  <a:close/>
                  <a:moveTo>
                    <a:pt x="2530" y="921"/>
                  </a:moveTo>
                  <a:lnTo>
                    <a:pt x="2530" y="921"/>
                  </a:lnTo>
                  <a:lnTo>
                    <a:pt x="2557" y="966"/>
                  </a:lnTo>
                  <a:lnTo>
                    <a:pt x="2583" y="1013"/>
                  </a:lnTo>
                  <a:lnTo>
                    <a:pt x="2609" y="1072"/>
                  </a:lnTo>
                  <a:lnTo>
                    <a:pt x="2609" y="1072"/>
                  </a:lnTo>
                  <a:lnTo>
                    <a:pt x="2620" y="1101"/>
                  </a:lnTo>
                  <a:lnTo>
                    <a:pt x="2629" y="1130"/>
                  </a:lnTo>
                  <a:lnTo>
                    <a:pt x="2633" y="1158"/>
                  </a:lnTo>
                  <a:lnTo>
                    <a:pt x="2635" y="1189"/>
                  </a:lnTo>
                  <a:lnTo>
                    <a:pt x="2633" y="1223"/>
                  </a:lnTo>
                  <a:lnTo>
                    <a:pt x="2629" y="1263"/>
                  </a:lnTo>
                  <a:lnTo>
                    <a:pt x="2617" y="1367"/>
                  </a:lnTo>
                  <a:lnTo>
                    <a:pt x="2617" y="1367"/>
                  </a:lnTo>
                  <a:lnTo>
                    <a:pt x="2611" y="1397"/>
                  </a:lnTo>
                  <a:lnTo>
                    <a:pt x="2602" y="1428"/>
                  </a:lnTo>
                  <a:lnTo>
                    <a:pt x="2590" y="1459"/>
                  </a:lnTo>
                  <a:lnTo>
                    <a:pt x="2577" y="1489"/>
                  </a:lnTo>
                  <a:lnTo>
                    <a:pt x="2561" y="1518"/>
                  </a:lnTo>
                  <a:lnTo>
                    <a:pt x="2543" y="1547"/>
                  </a:lnTo>
                  <a:lnTo>
                    <a:pt x="2523" y="1574"/>
                  </a:lnTo>
                  <a:lnTo>
                    <a:pt x="2503" y="1602"/>
                  </a:lnTo>
                  <a:lnTo>
                    <a:pt x="2462" y="1655"/>
                  </a:lnTo>
                  <a:lnTo>
                    <a:pt x="2422" y="1705"/>
                  </a:lnTo>
                  <a:lnTo>
                    <a:pt x="2386" y="1750"/>
                  </a:lnTo>
                  <a:lnTo>
                    <a:pt x="2370" y="1772"/>
                  </a:lnTo>
                  <a:lnTo>
                    <a:pt x="2358" y="1791"/>
                  </a:lnTo>
                  <a:lnTo>
                    <a:pt x="2358" y="1791"/>
                  </a:lnTo>
                  <a:lnTo>
                    <a:pt x="2345" y="1811"/>
                  </a:lnTo>
                  <a:lnTo>
                    <a:pt x="2329" y="1827"/>
                  </a:lnTo>
                  <a:lnTo>
                    <a:pt x="2313" y="1843"/>
                  </a:lnTo>
                  <a:lnTo>
                    <a:pt x="2295" y="1860"/>
                  </a:lnTo>
                  <a:lnTo>
                    <a:pt x="2275" y="1872"/>
                  </a:lnTo>
                  <a:lnTo>
                    <a:pt x="2255" y="1885"/>
                  </a:lnTo>
                  <a:lnTo>
                    <a:pt x="2217" y="1906"/>
                  </a:lnTo>
                  <a:lnTo>
                    <a:pt x="2183" y="1923"/>
                  </a:lnTo>
                  <a:lnTo>
                    <a:pt x="2156" y="1933"/>
                  </a:lnTo>
                  <a:lnTo>
                    <a:pt x="2138" y="1941"/>
                  </a:lnTo>
                  <a:lnTo>
                    <a:pt x="2135" y="1942"/>
                  </a:lnTo>
                  <a:lnTo>
                    <a:pt x="2135" y="1942"/>
                  </a:lnTo>
                  <a:lnTo>
                    <a:pt x="2145" y="1941"/>
                  </a:lnTo>
                  <a:lnTo>
                    <a:pt x="2169" y="1933"/>
                  </a:lnTo>
                  <a:lnTo>
                    <a:pt x="2203" y="1924"/>
                  </a:lnTo>
                  <a:lnTo>
                    <a:pt x="2243" y="1908"/>
                  </a:lnTo>
                  <a:lnTo>
                    <a:pt x="2284" y="1890"/>
                  </a:lnTo>
                  <a:lnTo>
                    <a:pt x="2306" y="1879"/>
                  </a:lnTo>
                  <a:lnTo>
                    <a:pt x="2327" y="1867"/>
                  </a:lnTo>
                  <a:lnTo>
                    <a:pt x="2349" y="1852"/>
                  </a:lnTo>
                  <a:lnTo>
                    <a:pt x="2367" y="1838"/>
                  </a:lnTo>
                  <a:lnTo>
                    <a:pt x="2385" y="1822"/>
                  </a:lnTo>
                  <a:lnTo>
                    <a:pt x="2401" y="1806"/>
                  </a:lnTo>
                  <a:lnTo>
                    <a:pt x="2401" y="1806"/>
                  </a:lnTo>
                  <a:lnTo>
                    <a:pt x="2435" y="1764"/>
                  </a:lnTo>
                  <a:lnTo>
                    <a:pt x="2478" y="1710"/>
                  </a:lnTo>
                  <a:lnTo>
                    <a:pt x="2523" y="1647"/>
                  </a:lnTo>
                  <a:lnTo>
                    <a:pt x="2547" y="1613"/>
                  </a:lnTo>
                  <a:lnTo>
                    <a:pt x="2568" y="1576"/>
                  </a:lnTo>
                  <a:lnTo>
                    <a:pt x="2590" y="1538"/>
                  </a:lnTo>
                  <a:lnTo>
                    <a:pt x="2609" y="1498"/>
                  </a:lnTo>
                  <a:lnTo>
                    <a:pt x="2627" y="1459"/>
                  </a:lnTo>
                  <a:lnTo>
                    <a:pt x="2644" y="1417"/>
                  </a:lnTo>
                  <a:lnTo>
                    <a:pt x="2656" y="1376"/>
                  </a:lnTo>
                  <a:lnTo>
                    <a:pt x="2667" y="1335"/>
                  </a:lnTo>
                  <a:lnTo>
                    <a:pt x="2672" y="1293"/>
                  </a:lnTo>
                  <a:lnTo>
                    <a:pt x="2674" y="1272"/>
                  </a:lnTo>
                  <a:lnTo>
                    <a:pt x="2674" y="1252"/>
                  </a:lnTo>
                  <a:lnTo>
                    <a:pt x="2674" y="1252"/>
                  </a:lnTo>
                  <a:lnTo>
                    <a:pt x="2672" y="1212"/>
                  </a:lnTo>
                  <a:lnTo>
                    <a:pt x="2667" y="1175"/>
                  </a:lnTo>
                  <a:lnTo>
                    <a:pt x="2660" y="1140"/>
                  </a:lnTo>
                  <a:lnTo>
                    <a:pt x="2651" y="1108"/>
                  </a:lnTo>
                  <a:lnTo>
                    <a:pt x="2640" y="1077"/>
                  </a:lnTo>
                  <a:lnTo>
                    <a:pt x="2627" y="1050"/>
                  </a:lnTo>
                  <a:lnTo>
                    <a:pt x="2615" y="1025"/>
                  </a:lnTo>
                  <a:lnTo>
                    <a:pt x="2601" y="1004"/>
                  </a:lnTo>
                  <a:lnTo>
                    <a:pt x="2588" y="984"/>
                  </a:lnTo>
                  <a:lnTo>
                    <a:pt x="2575" y="968"/>
                  </a:lnTo>
                  <a:lnTo>
                    <a:pt x="2552" y="943"/>
                  </a:lnTo>
                  <a:lnTo>
                    <a:pt x="2536" y="926"/>
                  </a:lnTo>
                  <a:lnTo>
                    <a:pt x="2530" y="921"/>
                  </a:lnTo>
                  <a:lnTo>
                    <a:pt x="2530" y="921"/>
                  </a:lnTo>
                  <a:close/>
                  <a:moveTo>
                    <a:pt x="2732" y="1374"/>
                  </a:moveTo>
                  <a:lnTo>
                    <a:pt x="2732" y="1374"/>
                  </a:lnTo>
                  <a:lnTo>
                    <a:pt x="2712" y="1423"/>
                  </a:lnTo>
                  <a:lnTo>
                    <a:pt x="2669" y="1536"/>
                  </a:lnTo>
                  <a:lnTo>
                    <a:pt x="2647" y="1599"/>
                  </a:lnTo>
                  <a:lnTo>
                    <a:pt x="2627" y="1660"/>
                  </a:lnTo>
                  <a:lnTo>
                    <a:pt x="2613" y="1709"/>
                  </a:lnTo>
                  <a:lnTo>
                    <a:pt x="2609" y="1727"/>
                  </a:lnTo>
                  <a:lnTo>
                    <a:pt x="2609" y="1741"/>
                  </a:lnTo>
                  <a:lnTo>
                    <a:pt x="2609" y="1741"/>
                  </a:lnTo>
                  <a:lnTo>
                    <a:pt x="2611" y="1763"/>
                  </a:lnTo>
                  <a:lnTo>
                    <a:pt x="2615" y="1784"/>
                  </a:lnTo>
                  <a:lnTo>
                    <a:pt x="2618" y="1806"/>
                  </a:lnTo>
                  <a:lnTo>
                    <a:pt x="2622" y="1829"/>
                  </a:lnTo>
                  <a:lnTo>
                    <a:pt x="2622" y="1852"/>
                  </a:lnTo>
                  <a:lnTo>
                    <a:pt x="2620" y="1878"/>
                  </a:lnTo>
                  <a:lnTo>
                    <a:pt x="2615" y="1905"/>
                  </a:lnTo>
                  <a:lnTo>
                    <a:pt x="2609" y="1921"/>
                  </a:lnTo>
                  <a:lnTo>
                    <a:pt x="2602" y="1935"/>
                  </a:lnTo>
                  <a:lnTo>
                    <a:pt x="2602" y="1935"/>
                  </a:lnTo>
                  <a:lnTo>
                    <a:pt x="2593" y="1951"/>
                  </a:lnTo>
                  <a:lnTo>
                    <a:pt x="2581" y="1968"/>
                  </a:lnTo>
                  <a:lnTo>
                    <a:pt x="2566" y="1984"/>
                  </a:lnTo>
                  <a:lnTo>
                    <a:pt x="2548" y="2000"/>
                  </a:lnTo>
                  <a:lnTo>
                    <a:pt x="2511" y="2030"/>
                  </a:lnTo>
                  <a:lnTo>
                    <a:pt x="2469" y="2059"/>
                  </a:lnTo>
                  <a:lnTo>
                    <a:pt x="2430" y="2084"/>
                  </a:lnTo>
                  <a:lnTo>
                    <a:pt x="2397" y="2104"/>
                  </a:lnTo>
                  <a:lnTo>
                    <a:pt x="2365" y="2122"/>
                  </a:lnTo>
                  <a:lnTo>
                    <a:pt x="2365" y="2122"/>
                  </a:lnTo>
                  <a:lnTo>
                    <a:pt x="2395" y="2113"/>
                  </a:lnTo>
                  <a:lnTo>
                    <a:pt x="2428" y="2102"/>
                  </a:lnTo>
                  <a:lnTo>
                    <a:pt x="2469" y="2084"/>
                  </a:lnTo>
                  <a:lnTo>
                    <a:pt x="2512" y="2063"/>
                  </a:lnTo>
                  <a:lnTo>
                    <a:pt x="2534" y="2050"/>
                  </a:lnTo>
                  <a:lnTo>
                    <a:pt x="2556" y="2036"/>
                  </a:lnTo>
                  <a:lnTo>
                    <a:pt x="2577" y="2020"/>
                  </a:lnTo>
                  <a:lnTo>
                    <a:pt x="2597" y="2003"/>
                  </a:lnTo>
                  <a:lnTo>
                    <a:pt x="2615" y="1984"/>
                  </a:lnTo>
                  <a:lnTo>
                    <a:pt x="2631" y="1964"/>
                  </a:lnTo>
                  <a:lnTo>
                    <a:pt x="2631" y="1964"/>
                  </a:lnTo>
                  <a:lnTo>
                    <a:pt x="2644" y="1944"/>
                  </a:lnTo>
                  <a:lnTo>
                    <a:pt x="2654" y="1926"/>
                  </a:lnTo>
                  <a:lnTo>
                    <a:pt x="2662" y="1912"/>
                  </a:lnTo>
                  <a:lnTo>
                    <a:pt x="2667" y="1897"/>
                  </a:lnTo>
                  <a:lnTo>
                    <a:pt x="2669" y="1885"/>
                  </a:lnTo>
                  <a:lnTo>
                    <a:pt x="2671" y="1874"/>
                  </a:lnTo>
                  <a:lnTo>
                    <a:pt x="2669" y="1865"/>
                  </a:lnTo>
                  <a:lnTo>
                    <a:pt x="2667" y="1854"/>
                  </a:lnTo>
                  <a:lnTo>
                    <a:pt x="2662" y="1834"/>
                  </a:lnTo>
                  <a:lnTo>
                    <a:pt x="2656" y="1813"/>
                  </a:lnTo>
                  <a:lnTo>
                    <a:pt x="2653" y="1800"/>
                  </a:lnTo>
                  <a:lnTo>
                    <a:pt x="2653" y="1788"/>
                  </a:lnTo>
                  <a:lnTo>
                    <a:pt x="2651" y="1773"/>
                  </a:lnTo>
                  <a:lnTo>
                    <a:pt x="2653" y="1755"/>
                  </a:lnTo>
                  <a:lnTo>
                    <a:pt x="2653" y="1755"/>
                  </a:lnTo>
                  <a:lnTo>
                    <a:pt x="2660" y="1710"/>
                  </a:lnTo>
                  <a:lnTo>
                    <a:pt x="2669" y="1655"/>
                  </a:lnTo>
                  <a:lnTo>
                    <a:pt x="2696" y="1529"/>
                  </a:lnTo>
                  <a:lnTo>
                    <a:pt x="2732" y="1374"/>
                  </a:lnTo>
                  <a:lnTo>
                    <a:pt x="2732" y="1374"/>
                  </a:lnTo>
                  <a:close/>
                  <a:moveTo>
                    <a:pt x="1566" y="928"/>
                  </a:moveTo>
                  <a:lnTo>
                    <a:pt x="1566" y="928"/>
                  </a:lnTo>
                  <a:lnTo>
                    <a:pt x="1606" y="914"/>
                  </a:lnTo>
                  <a:lnTo>
                    <a:pt x="1696" y="881"/>
                  </a:lnTo>
                  <a:lnTo>
                    <a:pt x="1746" y="863"/>
                  </a:lnTo>
                  <a:lnTo>
                    <a:pt x="1797" y="849"/>
                  </a:lnTo>
                  <a:lnTo>
                    <a:pt x="1838" y="838"/>
                  </a:lnTo>
                  <a:lnTo>
                    <a:pt x="1856" y="835"/>
                  </a:lnTo>
                  <a:lnTo>
                    <a:pt x="1869" y="835"/>
                  </a:lnTo>
                  <a:lnTo>
                    <a:pt x="1869" y="835"/>
                  </a:lnTo>
                  <a:lnTo>
                    <a:pt x="1892" y="836"/>
                  </a:lnTo>
                  <a:lnTo>
                    <a:pt x="1915" y="840"/>
                  </a:lnTo>
                  <a:lnTo>
                    <a:pt x="1969" y="851"/>
                  </a:lnTo>
                  <a:lnTo>
                    <a:pt x="2027" y="863"/>
                  </a:lnTo>
                  <a:lnTo>
                    <a:pt x="2059" y="867"/>
                  </a:lnTo>
                  <a:lnTo>
                    <a:pt x="2092" y="871"/>
                  </a:lnTo>
                  <a:lnTo>
                    <a:pt x="2092" y="871"/>
                  </a:lnTo>
                  <a:lnTo>
                    <a:pt x="2131" y="874"/>
                  </a:lnTo>
                  <a:lnTo>
                    <a:pt x="2178" y="881"/>
                  </a:lnTo>
                  <a:lnTo>
                    <a:pt x="2230" y="892"/>
                  </a:lnTo>
                  <a:lnTo>
                    <a:pt x="2280" y="903"/>
                  </a:lnTo>
                  <a:lnTo>
                    <a:pt x="2329" y="916"/>
                  </a:lnTo>
                  <a:lnTo>
                    <a:pt x="2370" y="926"/>
                  </a:lnTo>
                  <a:lnTo>
                    <a:pt x="2401" y="939"/>
                  </a:lnTo>
                  <a:lnTo>
                    <a:pt x="2410" y="944"/>
                  </a:lnTo>
                  <a:lnTo>
                    <a:pt x="2415" y="950"/>
                  </a:lnTo>
                  <a:lnTo>
                    <a:pt x="2415" y="950"/>
                  </a:lnTo>
                  <a:lnTo>
                    <a:pt x="2417" y="953"/>
                  </a:lnTo>
                  <a:lnTo>
                    <a:pt x="2417" y="959"/>
                  </a:lnTo>
                  <a:lnTo>
                    <a:pt x="2413" y="975"/>
                  </a:lnTo>
                  <a:lnTo>
                    <a:pt x="2408" y="998"/>
                  </a:lnTo>
                  <a:lnTo>
                    <a:pt x="2401" y="1025"/>
                  </a:lnTo>
                  <a:lnTo>
                    <a:pt x="2379" y="1094"/>
                  </a:lnTo>
                  <a:lnTo>
                    <a:pt x="2352" y="1169"/>
                  </a:lnTo>
                  <a:lnTo>
                    <a:pt x="2302" y="1306"/>
                  </a:lnTo>
                  <a:lnTo>
                    <a:pt x="2279" y="1367"/>
                  </a:lnTo>
                  <a:lnTo>
                    <a:pt x="2279" y="1367"/>
                  </a:lnTo>
                  <a:lnTo>
                    <a:pt x="2304" y="1313"/>
                  </a:lnTo>
                  <a:lnTo>
                    <a:pt x="2329" y="1255"/>
                  </a:lnTo>
                  <a:lnTo>
                    <a:pt x="2360" y="1187"/>
                  </a:lnTo>
                  <a:lnTo>
                    <a:pt x="2388" y="1115"/>
                  </a:lnTo>
                  <a:lnTo>
                    <a:pt x="2413" y="1047"/>
                  </a:lnTo>
                  <a:lnTo>
                    <a:pt x="2424" y="1016"/>
                  </a:lnTo>
                  <a:lnTo>
                    <a:pt x="2431" y="989"/>
                  </a:lnTo>
                  <a:lnTo>
                    <a:pt x="2435" y="968"/>
                  </a:lnTo>
                  <a:lnTo>
                    <a:pt x="2437" y="950"/>
                  </a:lnTo>
                  <a:lnTo>
                    <a:pt x="2437" y="950"/>
                  </a:lnTo>
                  <a:lnTo>
                    <a:pt x="2435" y="937"/>
                  </a:lnTo>
                  <a:lnTo>
                    <a:pt x="2431" y="926"/>
                  </a:lnTo>
                  <a:lnTo>
                    <a:pt x="2424" y="916"/>
                  </a:lnTo>
                  <a:lnTo>
                    <a:pt x="2415" y="908"/>
                  </a:lnTo>
                  <a:lnTo>
                    <a:pt x="2403" y="901"/>
                  </a:lnTo>
                  <a:lnTo>
                    <a:pt x="2386" y="896"/>
                  </a:lnTo>
                  <a:lnTo>
                    <a:pt x="2368" y="890"/>
                  </a:lnTo>
                  <a:lnTo>
                    <a:pt x="2345" y="885"/>
                  </a:lnTo>
                  <a:lnTo>
                    <a:pt x="2289" y="876"/>
                  </a:lnTo>
                  <a:lnTo>
                    <a:pt x="2217" y="865"/>
                  </a:lnTo>
                  <a:lnTo>
                    <a:pt x="2127" y="849"/>
                  </a:lnTo>
                  <a:lnTo>
                    <a:pt x="2020" y="827"/>
                  </a:lnTo>
                  <a:lnTo>
                    <a:pt x="2020" y="827"/>
                  </a:lnTo>
                  <a:lnTo>
                    <a:pt x="1991" y="822"/>
                  </a:lnTo>
                  <a:lnTo>
                    <a:pt x="1962" y="817"/>
                  </a:lnTo>
                  <a:lnTo>
                    <a:pt x="1935" y="815"/>
                  </a:lnTo>
                  <a:lnTo>
                    <a:pt x="1910" y="811"/>
                  </a:lnTo>
                  <a:lnTo>
                    <a:pt x="1860" y="811"/>
                  </a:lnTo>
                  <a:lnTo>
                    <a:pt x="1815" y="815"/>
                  </a:lnTo>
                  <a:lnTo>
                    <a:pt x="1775" y="820"/>
                  </a:lnTo>
                  <a:lnTo>
                    <a:pt x="1737" y="829"/>
                  </a:lnTo>
                  <a:lnTo>
                    <a:pt x="1703" y="840"/>
                  </a:lnTo>
                  <a:lnTo>
                    <a:pt x="1674" y="853"/>
                  </a:lnTo>
                  <a:lnTo>
                    <a:pt x="1649" y="865"/>
                  </a:lnTo>
                  <a:lnTo>
                    <a:pt x="1626" y="878"/>
                  </a:lnTo>
                  <a:lnTo>
                    <a:pt x="1608" y="890"/>
                  </a:lnTo>
                  <a:lnTo>
                    <a:pt x="1593" y="903"/>
                  </a:lnTo>
                  <a:lnTo>
                    <a:pt x="1574" y="921"/>
                  </a:lnTo>
                  <a:lnTo>
                    <a:pt x="1566" y="928"/>
                  </a:lnTo>
                  <a:lnTo>
                    <a:pt x="1566" y="928"/>
                  </a:lnTo>
                  <a:close/>
                  <a:moveTo>
                    <a:pt x="1494" y="705"/>
                  </a:moveTo>
                  <a:lnTo>
                    <a:pt x="1494" y="705"/>
                  </a:lnTo>
                  <a:lnTo>
                    <a:pt x="1480" y="709"/>
                  </a:lnTo>
                  <a:lnTo>
                    <a:pt x="1466" y="712"/>
                  </a:lnTo>
                  <a:lnTo>
                    <a:pt x="1448" y="720"/>
                  </a:lnTo>
                  <a:lnTo>
                    <a:pt x="1428" y="729"/>
                  </a:lnTo>
                  <a:lnTo>
                    <a:pt x="1406" y="741"/>
                  </a:lnTo>
                  <a:lnTo>
                    <a:pt x="1397" y="748"/>
                  </a:lnTo>
                  <a:lnTo>
                    <a:pt x="1388" y="757"/>
                  </a:lnTo>
                  <a:lnTo>
                    <a:pt x="1379" y="766"/>
                  </a:lnTo>
                  <a:lnTo>
                    <a:pt x="1372" y="777"/>
                  </a:lnTo>
                  <a:lnTo>
                    <a:pt x="1372" y="777"/>
                  </a:lnTo>
                  <a:lnTo>
                    <a:pt x="1365" y="790"/>
                  </a:lnTo>
                  <a:lnTo>
                    <a:pt x="1360" y="808"/>
                  </a:lnTo>
                  <a:lnTo>
                    <a:pt x="1354" y="827"/>
                  </a:lnTo>
                  <a:lnTo>
                    <a:pt x="1349" y="849"/>
                  </a:lnTo>
                  <a:lnTo>
                    <a:pt x="1340" y="898"/>
                  </a:lnTo>
                  <a:lnTo>
                    <a:pt x="1333" y="946"/>
                  </a:lnTo>
                  <a:lnTo>
                    <a:pt x="1324" y="103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27" y="1031"/>
                  </a:lnTo>
                  <a:lnTo>
                    <a:pt x="1342" y="937"/>
                  </a:lnTo>
                  <a:lnTo>
                    <a:pt x="1351" y="885"/>
                  </a:lnTo>
                  <a:lnTo>
                    <a:pt x="1361" y="836"/>
                  </a:lnTo>
                  <a:lnTo>
                    <a:pt x="1367" y="817"/>
                  </a:lnTo>
                  <a:lnTo>
                    <a:pt x="1374" y="799"/>
                  </a:lnTo>
                  <a:lnTo>
                    <a:pt x="1379" y="786"/>
                  </a:lnTo>
                  <a:lnTo>
                    <a:pt x="1386" y="777"/>
                  </a:lnTo>
                  <a:lnTo>
                    <a:pt x="1386" y="777"/>
                  </a:lnTo>
                  <a:lnTo>
                    <a:pt x="1401" y="765"/>
                  </a:lnTo>
                  <a:lnTo>
                    <a:pt x="1419" y="752"/>
                  </a:lnTo>
                  <a:lnTo>
                    <a:pt x="1455" y="729"/>
                  </a:lnTo>
                  <a:lnTo>
                    <a:pt x="1494" y="705"/>
                  </a:lnTo>
                  <a:lnTo>
                    <a:pt x="1494" y="705"/>
                  </a:lnTo>
                  <a:close/>
                  <a:moveTo>
                    <a:pt x="1710" y="1158"/>
                  </a:moveTo>
                  <a:lnTo>
                    <a:pt x="1710" y="1158"/>
                  </a:lnTo>
                  <a:lnTo>
                    <a:pt x="1726" y="1175"/>
                  </a:lnTo>
                  <a:lnTo>
                    <a:pt x="1744" y="1193"/>
                  </a:lnTo>
                  <a:lnTo>
                    <a:pt x="1764" y="1218"/>
                  </a:lnTo>
                  <a:lnTo>
                    <a:pt x="1784" y="1246"/>
                  </a:lnTo>
                  <a:lnTo>
                    <a:pt x="1793" y="1263"/>
                  </a:lnTo>
                  <a:lnTo>
                    <a:pt x="1802" y="1279"/>
                  </a:lnTo>
                  <a:lnTo>
                    <a:pt x="1807" y="1297"/>
                  </a:lnTo>
                  <a:lnTo>
                    <a:pt x="1813" y="1315"/>
                  </a:lnTo>
                  <a:lnTo>
                    <a:pt x="1816" y="1333"/>
                  </a:lnTo>
                  <a:lnTo>
                    <a:pt x="1818" y="1353"/>
                  </a:lnTo>
                  <a:lnTo>
                    <a:pt x="1818" y="1353"/>
                  </a:lnTo>
                  <a:lnTo>
                    <a:pt x="1818" y="1362"/>
                  </a:lnTo>
                  <a:lnTo>
                    <a:pt x="1816" y="1372"/>
                  </a:lnTo>
                  <a:lnTo>
                    <a:pt x="1809" y="1390"/>
                  </a:lnTo>
                  <a:lnTo>
                    <a:pt x="1798" y="1410"/>
                  </a:lnTo>
                  <a:lnTo>
                    <a:pt x="1786" y="1428"/>
                  </a:lnTo>
                  <a:lnTo>
                    <a:pt x="1770" y="1444"/>
                  </a:lnTo>
                  <a:lnTo>
                    <a:pt x="1752" y="1462"/>
                  </a:lnTo>
                  <a:lnTo>
                    <a:pt x="1734" y="1477"/>
                  </a:lnTo>
                  <a:lnTo>
                    <a:pt x="1714" y="1491"/>
                  </a:lnTo>
                  <a:lnTo>
                    <a:pt x="1676" y="1518"/>
                  </a:lnTo>
                  <a:lnTo>
                    <a:pt x="1642" y="1538"/>
                  </a:lnTo>
                  <a:lnTo>
                    <a:pt x="1610" y="1554"/>
                  </a:lnTo>
                  <a:lnTo>
                    <a:pt x="1610" y="1554"/>
                  </a:lnTo>
                  <a:lnTo>
                    <a:pt x="1656" y="1538"/>
                  </a:lnTo>
                  <a:lnTo>
                    <a:pt x="1703" y="1518"/>
                  </a:lnTo>
                  <a:lnTo>
                    <a:pt x="1730" y="1505"/>
                  </a:lnTo>
                  <a:lnTo>
                    <a:pt x="1757" y="1493"/>
                  </a:lnTo>
                  <a:lnTo>
                    <a:pt x="1784" y="1477"/>
                  </a:lnTo>
                  <a:lnTo>
                    <a:pt x="1809" y="1460"/>
                  </a:lnTo>
                  <a:lnTo>
                    <a:pt x="1834" y="1444"/>
                  </a:lnTo>
                  <a:lnTo>
                    <a:pt x="1854" y="1426"/>
                  </a:lnTo>
                  <a:lnTo>
                    <a:pt x="1872" y="1406"/>
                  </a:lnTo>
                  <a:lnTo>
                    <a:pt x="1877" y="1397"/>
                  </a:lnTo>
                  <a:lnTo>
                    <a:pt x="1883" y="1387"/>
                  </a:lnTo>
                  <a:lnTo>
                    <a:pt x="1888" y="1376"/>
                  </a:lnTo>
                  <a:lnTo>
                    <a:pt x="1890" y="1367"/>
                  </a:lnTo>
                  <a:lnTo>
                    <a:pt x="1890" y="1356"/>
                  </a:lnTo>
                  <a:lnTo>
                    <a:pt x="1890" y="1345"/>
                  </a:lnTo>
                  <a:lnTo>
                    <a:pt x="1890" y="1345"/>
                  </a:lnTo>
                  <a:lnTo>
                    <a:pt x="1885" y="1326"/>
                  </a:lnTo>
                  <a:lnTo>
                    <a:pt x="1877" y="1306"/>
                  </a:lnTo>
                  <a:lnTo>
                    <a:pt x="1867" y="1286"/>
                  </a:lnTo>
                  <a:lnTo>
                    <a:pt x="1854" y="1268"/>
                  </a:lnTo>
                  <a:lnTo>
                    <a:pt x="1840" y="1252"/>
                  </a:lnTo>
                  <a:lnTo>
                    <a:pt x="1825" y="1237"/>
                  </a:lnTo>
                  <a:lnTo>
                    <a:pt x="1809" y="1223"/>
                  </a:lnTo>
                  <a:lnTo>
                    <a:pt x="1793" y="1209"/>
                  </a:lnTo>
                  <a:lnTo>
                    <a:pt x="1762" y="1187"/>
                  </a:lnTo>
                  <a:lnTo>
                    <a:pt x="1735" y="1171"/>
                  </a:lnTo>
                  <a:lnTo>
                    <a:pt x="1710" y="1158"/>
                  </a:lnTo>
                  <a:lnTo>
                    <a:pt x="1710" y="1158"/>
                  </a:lnTo>
                  <a:close/>
                  <a:moveTo>
                    <a:pt x="1422" y="885"/>
                  </a:moveTo>
                  <a:lnTo>
                    <a:pt x="1422" y="885"/>
                  </a:lnTo>
                  <a:lnTo>
                    <a:pt x="1457" y="851"/>
                  </a:lnTo>
                  <a:lnTo>
                    <a:pt x="1493" y="815"/>
                  </a:lnTo>
                  <a:lnTo>
                    <a:pt x="1536" y="774"/>
                  </a:lnTo>
                  <a:lnTo>
                    <a:pt x="1584" y="730"/>
                  </a:lnTo>
                  <a:lnTo>
                    <a:pt x="1629" y="693"/>
                  </a:lnTo>
                  <a:lnTo>
                    <a:pt x="1651" y="676"/>
                  </a:lnTo>
                  <a:lnTo>
                    <a:pt x="1671" y="664"/>
                  </a:lnTo>
                  <a:lnTo>
                    <a:pt x="1689" y="653"/>
                  </a:lnTo>
                  <a:lnTo>
                    <a:pt x="1703" y="648"/>
                  </a:lnTo>
                  <a:lnTo>
                    <a:pt x="1703" y="648"/>
                  </a:lnTo>
                  <a:lnTo>
                    <a:pt x="1730" y="642"/>
                  </a:lnTo>
                  <a:lnTo>
                    <a:pt x="1755" y="639"/>
                  </a:lnTo>
                  <a:lnTo>
                    <a:pt x="1806" y="633"/>
                  </a:lnTo>
                  <a:lnTo>
                    <a:pt x="1829" y="633"/>
                  </a:lnTo>
                  <a:lnTo>
                    <a:pt x="1852" y="630"/>
                  </a:lnTo>
                  <a:lnTo>
                    <a:pt x="1872" y="626"/>
                  </a:lnTo>
                  <a:lnTo>
                    <a:pt x="1890" y="619"/>
                  </a:lnTo>
                  <a:lnTo>
                    <a:pt x="1890" y="619"/>
                  </a:lnTo>
                  <a:lnTo>
                    <a:pt x="1904" y="610"/>
                  </a:lnTo>
                  <a:lnTo>
                    <a:pt x="1915" y="601"/>
                  </a:lnTo>
                  <a:lnTo>
                    <a:pt x="1931" y="583"/>
                  </a:lnTo>
                  <a:lnTo>
                    <a:pt x="1940" y="576"/>
                  </a:lnTo>
                  <a:lnTo>
                    <a:pt x="1949" y="570"/>
                  </a:lnTo>
                  <a:lnTo>
                    <a:pt x="1960" y="569"/>
                  </a:lnTo>
                  <a:lnTo>
                    <a:pt x="1976" y="569"/>
                  </a:lnTo>
                  <a:lnTo>
                    <a:pt x="1976" y="569"/>
                  </a:lnTo>
                  <a:lnTo>
                    <a:pt x="2000" y="574"/>
                  </a:lnTo>
                  <a:lnTo>
                    <a:pt x="2034" y="585"/>
                  </a:lnTo>
                  <a:lnTo>
                    <a:pt x="2118" y="619"/>
                  </a:lnTo>
                  <a:lnTo>
                    <a:pt x="2208" y="657"/>
                  </a:lnTo>
                  <a:lnTo>
                    <a:pt x="2286" y="691"/>
                  </a:lnTo>
                  <a:lnTo>
                    <a:pt x="2286" y="691"/>
                  </a:lnTo>
                  <a:lnTo>
                    <a:pt x="2302" y="700"/>
                  </a:lnTo>
                  <a:lnTo>
                    <a:pt x="2318" y="709"/>
                  </a:lnTo>
                  <a:lnTo>
                    <a:pt x="2333" y="720"/>
                  </a:lnTo>
                  <a:lnTo>
                    <a:pt x="2349" y="732"/>
                  </a:lnTo>
                  <a:lnTo>
                    <a:pt x="2377" y="759"/>
                  </a:lnTo>
                  <a:lnTo>
                    <a:pt x="2404" y="788"/>
                  </a:lnTo>
                  <a:lnTo>
                    <a:pt x="2426" y="815"/>
                  </a:lnTo>
                  <a:lnTo>
                    <a:pt x="2444" y="836"/>
                  </a:lnTo>
                  <a:lnTo>
                    <a:pt x="2458" y="856"/>
                  </a:lnTo>
                  <a:lnTo>
                    <a:pt x="2458" y="856"/>
                  </a:lnTo>
                  <a:lnTo>
                    <a:pt x="2444" y="831"/>
                  </a:lnTo>
                  <a:lnTo>
                    <a:pt x="2422" y="797"/>
                  </a:lnTo>
                  <a:lnTo>
                    <a:pt x="2386" y="741"/>
                  </a:lnTo>
                  <a:lnTo>
                    <a:pt x="2386" y="741"/>
                  </a:lnTo>
                  <a:lnTo>
                    <a:pt x="2374" y="725"/>
                  </a:lnTo>
                  <a:lnTo>
                    <a:pt x="2360" y="709"/>
                  </a:lnTo>
                  <a:lnTo>
                    <a:pt x="2342" y="693"/>
                  </a:lnTo>
                  <a:lnTo>
                    <a:pt x="2322" y="678"/>
                  </a:lnTo>
                  <a:lnTo>
                    <a:pt x="2300" y="664"/>
                  </a:lnTo>
                  <a:lnTo>
                    <a:pt x="2279" y="649"/>
                  </a:lnTo>
                  <a:lnTo>
                    <a:pt x="2230" y="624"/>
                  </a:lnTo>
                  <a:lnTo>
                    <a:pt x="2176" y="599"/>
                  </a:lnTo>
                  <a:lnTo>
                    <a:pt x="2124" y="578"/>
                  </a:lnTo>
                  <a:lnTo>
                    <a:pt x="2070" y="558"/>
                  </a:lnTo>
                  <a:lnTo>
                    <a:pt x="2020" y="540"/>
                  </a:lnTo>
                  <a:lnTo>
                    <a:pt x="2020" y="540"/>
                  </a:lnTo>
                  <a:lnTo>
                    <a:pt x="1998" y="533"/>
                  </a:lnTo>
                  <a:lnTo>
                    <a:pt x="1978" y="529"/>
                  </a:lnTo>
                  <a:lnTo>
                    <a:pt x="1964" y="527"/>
                  </a:lnTo>
                  <a:lnTo>
                    <a:pt x="1951" y="527"/>
                  </a:lnTo>
                  <a:lnTo>
                    <a:pt x="1940" y="529"/>
                  </a:lnTo>
                  <a:lnTo>
                    <a:pt x="1933" y="533"/>
                  </a:lnTo>
                  <a:lnTo>
                    <a:pt x="1926" y="538"/>
                  </a:lnTo>
                  <a:lnTo>
                    <a:pt x="1921" y="543"/>
                  </a:lnTo>
                  <a:lnTo>
                    <a:pt x="1908" y="558"/>
                  </a:lnTo>
                  <a:lnTo>
                    <a:pt x="1895" y="572"/>
                  </a:lnTo>
                  <a:lnTo>
                    <a:pt x="1886" y="579"/>
                  </a:lnTo>
                  <a:lnTo>
                    <a:pt x="1876" y="587"/>
                  </a:lnTo>
                  <a:lnTo>
                    <a:pt x="1863" y="592"/>
                  </a:lnTo>
                  <a:lnTo>
                    <a:pt x="1847" y="597"/>
                  </a:lnTo>
                  <a:lnTo>
                    <a:pt x="1847" y="597"/>
                  </a:lnTo>
                  <a:lnTo>
                    <a:pt x="1818" y="604"/>
                  </a:lnTo>
                  <a:lnTo>
                    <a:pt x="1797" y="606"/>
                  </a:lnTo>
                  <a:lnTo>
                    <a:pt x="1782" y="606"/>
                  </a:lnTo>
                  <a:lnTo>
                    <a:pt x="1770" y="604"/>
                  </a:lnTo>
                  <a:lnTo>
                    <a:pt x="1755" y="603"/>
                  </a:lnTo>
                  <a:lnTo>
                    <a:pt x="1739" y="603"/>
                  </a:lnTo>
                  <a:lnTo>
                    <a:pt x="1716" y="604"/>
                  </a:lnTo>
                  <a:lnTo>
                    <a:pt x="1681" y="612"/>
                  </a:lnTo>
                  <a:lnTo>
                    <a:pt x="1681" y="612"/>
                  </a:lnTo>
                  <a:lnTo>
                    <a:pt x="1671" y="615"/>
                  </a:lnTo>
                  <a:lnTo>
                    <a:pt x="1662" y="619"/>
                  </a:lnTo>
                  <a:lnTo>
                    <a:pt x="1640" y="630"/>
                  </a:lnTo>
                  <a:lnTo>
                    <a:pt x="1619" y="646"/>
                  </a:lnTo>
                  <a:lnTo>
                    <a:pt x="1597" y="664"/>
                  </a:lnTo>
                  <a:lnTo>
                    <a:pt x="1575" y="685"/>
                  </a:lnTo>
                  <a:lnTo>
                    <a:pt x="1554" y="709"/>
                  </a:lnTo>
                  <a:lnTo>
                    <a:pt x="1512" y="757"/>
                  </a:lnTo>
                  <a:lnTo>
                    <a:pt x="1476" y="804"/>
                  </a:lnTo>
                  <a:lnTo>
                    <a:pt x="1448" y="845"/>
                  </a:lnTo>
                  <a:lnTo>
                    <a:pt x="1422" y="885"/>
                  </a:lnTo>
                  <a:lnTo>
                    <a:pt x="1422" y="885"/>
                  </a:lnTo>
                  <a:close/>
                  <a:moveTo>
                    <a:pt x="1343" y="734"/>
                  </a:moveTo>
                  <a:lnTo>
                    <a:pt x="1343" y="734"/>
                  </a:lnTo>
                  <a:lnTo>
                    <a:pt x="1399" y="696"/>
                  </a:lnTo>
                  <a:lnTo>
                    <a:pt x="1444" y="666"/>
                  </a:lnTo>
                  <a:lnTo>
                    <a:pt x="1464" y="655"/>
                  </a:lnTo>
                  <a:lnTo>
                    <a:pt x="1480" y="648"/>
                  </a:lnTo>
                  <a:lnTo>
                    <a:pt x="1480" y="648"/>
                  </a:lnTo>
                  <a:lnTo>
                    <a:pt x="1505" y="639"/>
                  </a:lnTo>
                  <a:lnTo>
                    <a:pt x="1530" y="626"/>
                  </a:lnTo>
                  <a:lnTo>
                    <a:pt x="1552" y="613"/>
                  </a:lnTo>
                  <a:lnTo>
                    <a:pt x="1574" y="597"/>
                  </a:lnTo>
                  <a:lnTo>
                    <a:pt x="1574" y="597"/>
                  </a:lnTo>
                  <a:lnTo>
                    <a:pt x="1592" y="581"/>
                  </a:lnTo>
                  <a:lnTo>
                    <a:pt x="1608" y="567"/>
                  </a:lnTo>
                  <a:lnTo>
                    <a:pt x="1626" y="554"/>
                  </a:lnTo>
                  <a:lnTo>
                    <a:pt x="1653" y="540"/>
                  </a:lnTo>
                  <a:lnTo>
                    <a:pt x="1653" y="540"/>
                  </a:lnTo>
                  <a:lnTo>
                    <a:pt x="1708" y="513"/>
                  </a:lnTo>
                  <a:lnTo>
                    <a:pt x="1761" y="489"/>
                  </a:lnTo>
                  <a:lnTo>
                    <a:pt x="1761" y="489"/>
                  </a:lnTo>
                  <a:lnTo>
                    <a:pt x="1777" y="484"/>
                  </a:lnTo>
                  <a:lnTo>
                    <a:pt x="1793" y="479"/>
                  </a:lnTo>
                  <a:lnTo>
                    <a:pt x="1833" y="470"/>
                  </a:lnTo>
                  <a:lnTo>
                    <a:pt x="1877" y="462"/>
                  </a:lnTo>
                  <a:lnTo>
                    <a:pt x="1903" y="461"/>
                  </a:lnTo>
                  <a:lnTo>
                    <a:pt x="1926" y="461"/>
                  </a:lnTo>
                  <a:lnTo>
                    <a:pt x="1926" y="461"/>
                  </a:lnTo>
                  <a:lnTo>
                    <a:pt x="1939" y="461"/>
                  </a:lnTo>
                  <a:lnTo>
                    <a:pt x="1949" y="462"/>
                  </a:lnTo>
                  <a:lnTo>
                    <a:pt x="1971" y="468"/>
                  </a:lnTo>
                  <a:lnTo>
                    <a:pt x="1989" y="477"/>
                  </a:lnTo>
                  <a:lnTo>
                    <a:pt x="2005" y="486"/>
                  </a:lnTo>
                  <a:lnTo>
                    <a:pt x="2018" y="495"/>
                  </a:lnTo>
                  <a:lnTo>
                    <a:pt x="2027" y="504"/>
                  </a:lnTo>
                  <a:lnTo>
                    <a:pt x="2034" y="511"/>
                  </a:lnTo>
                  <a:lnTo>
                    <a:pt x="2034" y="511"/>
                  </a:lnTo>
                  <a:lnTo>
                    <a:pt x="2032" y="504"/>
                  </a:lnTo>
                  <a:lnTo>
                    <a:pt x="2029" y="495"/>
                  </a:lnTo>
                  <a:lnTo>
                    <a:pt x="2023" y="486"/>
                  </a:lnTo>
                  <a:lnTo>
                    <a:pt x="2011" y="473"/>
                  </a:lnTo>
                  <a:lnTo>
                    <a:pt x="1994" y="461"/>
                  </a:lnTo>
                  <a:lnTo>
                    <a:pt x="1971" y="450"/>
                  </a:lnTo>
                  <a:lnTo>
                    <a:pt x="1940" y="439"/>
                  </a:lnTo>
                  <a:lnTo>
                    <a:pt x="1940" y="439"/>
                  </a:lnTo>
                  <a:lnTo>
                    <a:pt x="1922" y="435"/>
                  </a:lnTo>
                  <a:lnTo>
                    <a:pt x="1906" y="432"/>
                  </a:lnTo>
                  <a:lnTo>
                    <a:pt x="1890" y="432"/>
                  </a:lnTo>
                  <a:lnTo>
                    <a:pt x="1874" y="432"/>
                  </a:lnTo>
                  <a:lnTo>
                    <a:pt x="1860" y="434"/>
                  </a:lnTo>
                  <a:lnTo>
                    <a:pt x="1843" y="435"/>
                  </a:lnTo>
                  <a:lnTo>
                    <a:pt x="1813" y="443"/>
                  </a:lnTo>
                  <a:lnTo>
                    <a:pt x="1780" y="455"/>
                  </a:lnTo>
                  <a:lnTo>
                    <a:pt x="1748" y="468"/>
                  </a:lnTo>
                  <a:lnTo>
                    <a:pt x="1712" y="482"/>
                  </a:lnTo>
                  <a:lnTo>
                    <a:pt x="1674" y="497"/>
                  </a:lnTo>
                  <a:lnTo>
                    <a:pt x="1674" y="497"/>
                  </a:lnTo>
                  <a:lnTo>
                    <a:pt x="1640" y="511"/>
                  </a:lnTo>
                  <a:lnTo>
                    <a:pt x="1615" y="524"/>
                  </a:lnTo>
                  <a:lnTo>
                    <a:pt x="1595" y="536"/>
                  </a:lnTo>
                  <a:lnTo>
                    <a:pt x="1581" y="549"/>
                  </a:lnTo>
                  <a:lnTo>
                    <a:pt x="1565" y="563"/>
                  </a:lnTo>
                  <a:lnTo>
                    <a:pt x="1547" y="579"/>
                  </a:lnTo>
                  <a:lnTo>
                    <a:pt x="1521" y="597"/>
                  </a:lnTo>
                  <a:lnTo>
                    <a:pt x="1487" y="619"/>
                  </a:lnTo>
                  <a:lnTo>
                    <a:pt x="1487" y="619"/>
                  </a:lnTo>
                  <a:lnTo>
                    <a:pt x="1451" y="640"/>
                  </a:lnTo>
                  <a:lnTo>
                    <a:pt x="1421" y="662"/>
                  </a:lnTo>
                  <a:lnTo>
                    <a:pt x="1395" y="682"/>
                  </a:lnTo>
                  <a:lnTo>
                    <a:pt x="1376" y="698"/>
                  </a:lnTo>
                  <a:lnTo>
                    <a:pt x="1361" y="714"/>
                  </a:lnTo>
                  <a:lnTo>
                    <a:pt x="1351" y="725"/>
                  </a:lnTo>
                  <a:lnTo>
                    <a:pt x="1343" y="734"/>
                  </a:lnTo>
                  <a:lnTo>
                    <a:pt x="1343" y="734"/>
                  </a:lnTo>
                  <a:close/>
                  <a:moveTo>
                    <a:pt x="1221" y="748"/>
                  </a:moveTo>
                  <a:lnTo>
                    <a:pt x="1221" y="748"/>
                  </a:lnTo>
                  <a:lnTo>
                    <a:pt x="1395" y="534"/>
                  </a:lnTo>
                  <a:lnTo>
                    <a:pt x="1464" y="452"/>
                  </a:lnTo>
                  <a:lnTo>
                    <a:pt x="1529" y="374"/>
                  </a:lnTo>
                  <a:lnTo>
                    <a:pt x="1583" y="315"/>
                  </a:lnTo>
                  <a:lnTo>
                    <a:pt x="1602" y="293"/>
                  </a:lnTo>
                  <a:lnTo>
                    <a:pt x="1617" y="281"/>
                  </a:lnTo>
                  <a:lnTo>
                    <a:pt x="1617" y="281"/>
                  </a:lnTo>
                  <a:lnTo>
                    <a:pt x="1638" y="265"/>
                  </a:lnTo>
                  <a:lnTo>
                    <a:pt x="1658" y="254"/>
                  </a:lnTo>
                  <a:lnTo>
                    <a:pt x="1676" y="245"/>
                  </a:lnTo>
                  <a:lnTo>
                    <a:pt x="1692" y="238"/>
                  </a:lnTo>
                  <a:lnTo>
                    <a:pt x="1725" y="227"/>
                  </a:lnTo>
                  <a:lnTo>
                    <a:pt x="1743" y="220"/>
                  </a:lnTo>
                  <a:lnTo>
                    <a:pt x="1761" y="209"/>
                  </a:lnTo>
                  <a:lnTo>
                    <a:pt x="1761" y="209"/>
                  </a:lnTo>
                  <a:lnTo>
                    <a:pt x="1780" y="198"/>
                  </a:lnTo>
                  <a:lnTo>
                    <a:pt x="1800" y="187"/>
                  </a:lnTo>
                  <a:lnTo>
                    <a:pt x="1820" y="178"/>
                  </a:lnTo>
                  <a:lnTo>
                    <a:pt x="1840" y="171"/>
                  </a:lnTo>
                  <a:lnTo>
                    <a:pt x="1860" y="166"/>
                  </a:lnTo>
                  <a:lnTo>
                    <a:pt x="1877" y="160"/>
                  </a:lnTo>
                  <a:lnTo>
                    <a:pt x="1895" y="159"/>
                  </a:lnTo>
                  <a:lnTo>
                    <a:pt x="1912" y="159"/>
                  </a:lnTo>
                  <a:lnTo>
                    <a:pt x="1912" y="159"/>
                  </a:lnTo>
                  <a:lnTo>
                    <a:pt x="1930" y="160"/>
                  </a:lnTo>
                  <a:lnTo>
                    <a:pt x="1953" y="166"/>
                  </a:lnTo>
                  <a:lnTo>
                    <a:pt x="2003" y="177"/>
                  </a:lnTo>
                  <a:lnTo>
                    <a:pt x="2063" y="195"/>
                  </a:lnTo>
                  <a:lnTo>
                    <a:pt x="2063" y="195"/>
                  </a:lnTo>
                  <a:lnTo>
                    <a:pt x="2057" y="189"/>
                  </a:lnTo>
                  <a:lnTo>
                    <a:pt x="2050" y="182"/>
                  </a:lnTo>
                  <a:lnTo>
                    <a:pt x="2039" y="175"/>
                  </a:lnTo>
                  <a:lnTo>
                    <a:pt x="2023" y="166"/>
                  </a:lnTo>
                  <a:lnTo>
                    <a:pt x="2002" y="157"/>
                  </a:lnTo>
                  <a:lnTo>
                    <a:pt x="1975" y="146"/>
                  </a:lnTo>
                  <a:lnTo>
                    <a:pt x="1940" y="137"/>
                  </a:lnTo>
                  <a:lnTo>
                    <a:pt x="1940" y="137"/>
                  </a:lnTo>
                  <a:lnTo>
                    <a:pt x="1908" y="132"/>
                  </a:lnTo>
                  <a:lnTo>
                    <a:pt x="1894" y="130"/>
                  </a:lnTo>
                  <a:lnTo>
                    <a:pt x="1881" y="130"/>
                  </a:lnTo>
                  <a:lnTo>
                    <a:pt x="1870" y="132"/>
                  </a:lnTo>
                  <a:lnTo>
                    <a:pt x="1858" y="133"/>
                  </a:lnTo>
                  <a:lnTo>
                    <a:pt x="1833" y="144"/>
                  </a:lnTo>
                  <a:lnTo>
                    <a:pt x="1766" y="175"/>
                  </a:lnTo>
                  <a:lnTo>
                    <a:pt x="1717" y="198"/>
                  </a:lnTo>
                  <a:lnTo>
                    <a:pt x="1653" y="223"/>
                  </a:lnTo>
                  <a:lnTo>
                    <a:pt x="1653" y="223"/>
                  </a:lnTo>
                  <a:lnTo>
                    <a:pt x="1635" y="230"/>
                  </a:lnTo>
                  <a:lnTo>
                    <a:pt x="1615" y="241"/>
                  </a:lnTo>
                  <a:lnTo>
                    <a:pt x="1597" y="254"/>
                  </a:lnTo>
                  <a:lnTo>
                    <a:pt x="1577" y="266"/>
                  </a:lnTo>
                  <a:lnTo>
                    <a:pt x="1559" y="283"/>
                  </a:lnTo>
                  <a:lnTo>
                    <a:pt x="1539" y="299"/>
                  </a:lnTo>
                  <a:lnTo>
                    <a:pt x="1503" y="337"/>
                  </a:lnTo>
                  <a:lnTo>
                    <a:pt x="1466" y="376"/>
                  </a:lnTo>
                  <a:lnTo>
                    <a:pt x="1430" y="421"/>
                  </a:lnTo>
                  <a:lnTo>
                    <a:pt x="1395" y="466"/>
                  </a:lnTo>
                  <a:lnTo>
                    <a:pt x="1365" y="511"/>
                  </a:lnTo>
                  <a:lnTo>
                    <a:pt x="1334" y="556"/>
                  </a:lnTo>
                  <a:lnTo>
                    <a:pt x="1307" y="599"/>
                  </a:lnTo>
                  <a:lnTo>
                    <a:pt x="1262" y="675"/>
                  </a:lnTo>
                  <a:lnTo>
                    <a:pt x="1232" y="727"/>
                  </a:lnTo>
                  <a:lnTo>
                    <a:pt x="1221" y="748"/>
                  </a:lnTo>
                  <a:lnTo>
                    <a:pt x="1221" y="748"/>
                  </a:lnTo>
                  <a:close/>
                  <a:moveTo>
                    <a:pt x="1717" y="101"/>
                  </a:moveTo>
                  <a:lnTo>
                    <a:pt x="1717" y="101"/>
                  </a:lnTo>
                  <a:lnTo>
                    <a:pt x="1732" y="101"/>
                  </a:lnTo>
                  <a:lnTo>
                    <a:pt x="1744" y="103"/>
                  </a:lnTo>
                  <a:lnTo>
                    <a:pt x="1766" y="108"/>
                  </a:lnTo>
                  <a:lnTo>
                    <a:pt x="1782" y="115"/>
                  </a:lnTo>
                  <a:lnTo>
                    <a:pt x="1795" y="123"/>
                  </a:lnTo>
                  <a:lnTo>
                    <a:pt x="1795" y="123"/>
                  </a:lnTo>
                  <a:lnTo>
                    <a:pt x="1766" y="103"/>
                  </a:lnTo>
                  <a:lnTo>
                    <a:pt x="1748" y="94"/>
                  </a:lnTo>
                  <a:lnTo>
                    <a:pt x="1732" y="87"/>
                  </a:lnTo>
                  <a:lnTo>
                    <a:pt x="1732" y="87"/>
                  </a:lnTo>
                  <a:lnTo>
                    <a:pt x="1725" y="85"/>
                  </a:lnTo>
                  <a:lnTo>
                    <a:pt x="1712" y="85"/>
                  </a:lnTo>
                  <a:lnTo>
                    <a:pt x="1680" y="87"/>
                  </a:lnTo>
                  <a:lnTo>
                    <a:pt x="1638" y="92"/>
                  </a:lnTo>
                  <a:lnTo>
                    <a:pt x="1592" y="99"/>
                  </a:lnTo>
                  <a:lnTo>
                    <a:pt x="1541" y="110"/>
                  </a:lnTo>
                  <a:lnTo>
                    <a:pt x="1494" y="123"/>
                  </a:lnTo>
                  <a:lnTo>
                    <a:pt x="1453" y="137"/>
                  </a:lnTo>
                  <a:lnTo>
                    <a:pt x="1437" y="144"/>
                  </a:lnTo>
                  <a:lnTo>
                    <a:pt x="1422" y="151"/>
                  </a:lnTo>
                  <a:lnTo>
                    <a:pt x="1422" y="151"/>
                  </a:lnTo>
                  <a:lnTo>
                    <a:pt x="1403" y="164"/>
                  </a:lnTo>
                  <a:lnTo>
                    <a:pt x="1392" y="175"/>
                  </a:lnTo>
                  <a:lnTo>
                    <a:pt x="1390" y="178"/>
                  </a:lnTo>
                  <a:lnTo>
                    <a:pt x="1388" y="184"/>
                  </a:lnTo>
                  <a:lnTo>
                    <a:pt x="1390" y="195"/>
                  </a:lnTo>
                  <a:lnTo>
                    <a:pt x="1392" y="207"/>
                  </a:lnTo>
                  <a:lnTo>
                    <a:pt x="1392" y="223"/>
                  </a:lnTo>
                  <a:lnTo>
                    <a:pt x="1390" y="236"/>
                  </a:lnTo>
                  <a:lnTo>
                    <a:pt x="1388" y="248"/>
                  </a:lnTo>
                  <a:lnTo>
                    <a:pt x="1385" y="263"/>
                  </a:lnTo>
                  <a:lnTo>
                    <a:pt x="1379" y="281"/>
                  </a:lnTo>
                  <a:lnTo>
                    <a:pt x="1379" y="281"/>
                  </a:lnTo>
                  <a:lnTo>
                    <a:pt x="1367" y="313"/>
                  </a:lnTo>
                  <a:lnTo>
                    <a:pt x="1354" y="337"/>
                  </a:lnTo>
                  <a:lnTo>
                    <a:pt x="1342" y="356"/>
                  </a:lnTo>
                  <a:lnTo>
                    <a:pt x="1329" y="373"/>
                  </a:lnTo>
                  <a:lnTo>
                    <a:pt x="1315" y="389"/>
                  </a:lnTo>
                  <a:lnTo>
                    <a:pt x="1298" y="408"/>
                  </a:lnTo>
                  <a:lnTo>
                    <a:pt x="1279" y="437"/>
                  </a:lnTo>
                  <a:lnTo>
                    <a:pt x="1257" y="475"/>
                  </a:lnTo>
                  <a:lnTo>
                    <a:pt x="1257" y="475"/>
                  </a:lnTo>
                  <a:lnTo>
                    <a:pt x="1244" y="498"/>
                  </a:lnTo>
                  <a:lnTo>
                    <a:pt x="1234" y="522"/>
                  </a:lnTo>
                  <a:lnTo>
                    <a:pt x="1214" y="572"/>
                  </a:lnTo>
                  <a:lnTo>
                    <a:pt x="1196" y="622"/>
                  </a:lnTo>
                  <a:lnTo>
                    <a:pt x="1183" y="669"/>
                  </a:lnTo>
                  <a:lnTo>
                    <a:pt x="1171" y="712"/>
                  </a:lnTo>
                  <a:lnTo>
                    <a:pt x="1163" y="747"/>
                  </a:lnTo>
                  <a:lnTo>
                    <a:pt x="1156" y="777"/>
                  </a:lnTo>
                  <a:lnTo>
                    <a:pt x="1156" y="777"/>
                  </a:lnTo>
                  <a:lnTo>
                    <a:pt x="1216" y="639"/>
                  </a:lnTo>
                  <a:lnTo>
                    <a:pt x="1259" y="536"/>
                  </a:lnTo>
                  <a:lnTo>
                    <a:pt x="1286" y="475"/>
                  </a:lnTo>
                  <a:lnTo>
                    <a:pt x="1286" y="475"/>
                  </a:lnTo>
                  <a:lnTo>
                    <a:pt x="1293" y="462"/>
                  </a:lnTo>
                  <a:lnTo>
                    <a:pt x="1304" y="446"/>
                  </a:lnTo>
                  <a:lnTo>
                    <a:pt x="1327" y="414"/>
                  </a:lnTo>
                  <a:lnTo>
                    <a:pt x="1354" y="376"/>
                  </a:lnTo>
                  <a:lnTo>
                    <a:pt x="1367" y="355"/>
                  </a:lnTo>
                  <a:lnTo>
                    <a:pt x="1379" y="331"/>
                  </a:lnTo>
                  <a:lnTo>
                    <a:pt x="1379" y="331"/>
                  </a:lnTo>
                  <a:lnTo>
                    <a:pt x="1390" y="308"/>
                  </a:lnTo>
                  <a:lnTo>
                    <a:pt x="1399" y="286"/>
                  </a:lnTo>
                  <a:lnTo>
                    <a:pt x="1406" y="265"/>
                  </a:lnTo>
                  <a:lnTo>
                    <a:pt x="1412" y="243"/>
                  </a:lnTo>
                  <a:lnTo>
                    <a:pt x="1419" y="209"/>
                  </a:lnTo>
                  <a:lnTo>
                    <a:pt x="1422" y="180"/>
                  </a:lnTo>
                  <a:lnTo>
                    <a:pt x="1422" y="180"/>
                  </a:lnTo>
                  <a:lnTo>
                    <a:pt x="1424" y="171"/>
                  </a:lnTo>
                  <a:lnTo>
                    <a:pt x="1426" y="164"/>
                  </a:lnTo>
                  <a:lnTo>
                    <a:pt x="1428" y="162"/>
                  </a:lnTo>
                  <a:lnTo>
                    <a:pt x="1430" y="160"/>
                  </a:lnTo>
                  <a:lnTo>
                    <a:pt x="1439" y="160"/>
                  </a:lnTo>
                  <a:lnTo>
                    <a:pt x="1444" y="160"/>
                  </a:lnTo>
                  <a:lnTo>
                    <a:pt x="1451" y="159"/>
                  </a:lnTo>
                  <a:lnTo>
                    <a:pt x="1451" y="159"/>
                  </a:lnTo>
                  <a:lnTo>
                    <a:pt x="1493" y="146"/>
                  </a:lnTo>
                  <a:lnTo>
                    <a:pt x="1570" y="126"/>
                  </a:lnTo>
                  <a:lnTo>
                    <a:pt x="1613" y="117"/>
                  </a:lnTo>
                  <a:lnTo>
                    <a:pt x="1654" y="108"/>
                  </a:lnTo>
                  <a:lnTo>
                    <a:pt x="1690" y="103"/>
                  </a:lnTo>
                  <a:lnTo>
                    <a:pt x="1717" y="101"/>
                  </a:lnTo>
                  <a:lnTo>
                    <a:pt x="1717" y="101"/>
                  </a:lnTo>
                  <a:close/>
                  <a:moveTo>
                    <a:pt x="1804" y="130"/>
                  </a:moveTo>
                  <a:lnTo>
                    <a:pt x="1804" y="130"/>
                  </a:lnTo>
                  <a:lnTo>
                    <a:pt x="1795" y="123"/>
                  </a:lnTo>
                  <a:lnTo>
                    <a:pt x="1795" y="123"/>
                  </a:lnTo>
                  <a:lnTo>
                    <a:pt x="1804" y="130"/>
                  </a:lnTo>
                  <a:lnTo>
                    <a:pt x="1804" y="130"/>
                  </a:lnTo>
                  <a:close/>
                  <a:moveTo>
                    <a:pt x="2566" y="461"/>
                  </a:moveTo>
                  <a:lnTo>
                    <a:pt x="2566" y="461"/>
                  </a:lnTo>
                  <a:lnTo>
                    <a:pt x="2590" y="488"/>
                  </a:lnTo>
                  <a:lnTo>
                    <a:pt x="2629" y="534"/>
                  </a:lnTo>
                  <a:lnTo>
                    <a:pt x="2707" y="631"/>
                  </a:lnTo>
                  <a:lnTo>
                    <a:pt x="2707" y="631"/>
                  </a:lnTo>
                  <a:lnTo>
                    <a:pt x="2687" y="606"/>
                  </a:lnTo>
                  <a:lnTo>
                    <a:pt x="2663" y="572"/>
                  </a:lnTo>
                  <a:lnTo>
                    <a:pt x="2640" y="533"/>
                  </a:lnTo>
                  <a:lnTo>
                    <a:pt x="2617" y="489"/>
                  </a:lnTo>
                  <a:lnTo>
                    <a:pt x="2617" y="489"/>
                  </a:lnTo>
                  <a:lnTo>
                    <a:pt x="2608" y="473"/>
                  </a:lnTo>
                  <a:lnTo>
                    <a:pt x="2601" y="461"/>
                  </a:lnTo>
                  <a:lnTo>
                    <a:pt x="2592" y="450"/>
                  </a:lnTo>
                  <a:lnTo>
                    <a:pt x="2584" y="443"/>
                  </a:lnTo>
                  <a:lnTo>
                    <a:pt x="2575" y="435"/>
                  </a:lnTo>
                  <a:lnTo>
                    <a:pt x="2568" y="430"/>
                  </a:lnTo>
                  <a:lnTo>
                    <a:pt x="2550" y="423"/>
                  </a:lnTo>
                  <a:lnTo>
                    <a:pt x="2532" y="417"/>
                  </a:lnTo>
                  <a:lnTo>
                    <a:pt x="2514" y="412"/>
                  </a:lnTo>
                  <a:lnTo>
                    <a:pt x="2494" y="407"/>
                  </a:lnTo>
                  <a:lnTo>
                    <a:pt x="2473" y="396"/>
                  </a:lnTo>
                  <a:lnTo>
                    <a:pt x="2473" y="396"/>
                  </a:lnTo>
                  <a:lnTo>
                    <a:pt x="2453" y="387"/>
                  </a:lnTo>
                  <a:lnTo>
                    <a:pt x="2446" y="385"/>
                  </a:lnTo>
                  <a:lnTo>
                    <a:pt x="2439" y="383"/>
                  </a:lnTo>
                  <a:lnTo>
                    <a:pt x="2431" y="385"/>
                  </a:lnTo>
                  <a:lnTo>
                    <a:pt x="2426" y="387"/>
                  </a:lnTo>
                  <a:lnTo>
                    <a:pt x="2413" y="396"/>
                  </a:lnTo>
                  <a:lnTo>
                    <a:pt x="2379" y="425"/>
                  </a:lnTo>
                  <a:lnTo>
                    <a:pt x="2354" y="446"/>
                  </a:lnTo>
                  <a:lnTo>
                    <a:pt x="2322" y="468"/>
                  </a:lnTo>
                  <a:lnTo>
                    <a:pt x="2322" y="468"/>
                  </a:lnTo>
                  <a:lnTo>
                    <a:pt x="2288" y="489"/>
                  </a:lnTo>
                  <a:lnTo>
                    <a:pt x="2257" y="506"/>
                  </a:lnTo>
                  <a:lnTo>
                    <a:pt x="2230" y="518"/>
                  </a:lnTo>
                  <a:lnTo>
                    <a:pt x="2208" y="527"/>
                  </a:lnTo>
                  <a:lnTo>
                    <a:pt x="2178" y="536"/>
                  </a:lnTo>
                  <a:lnTo>
                    <a:pt x="2163" y="540"/>
                  </a:lnTo>
                  <a:lnTo>
                    <a:pt x="2163" y="540"/>
                  </a:lnTo>
                  <a:lnTo>
                    <a:pt x="2185" y="534"/>
                  </a:lnTo>
                  <a:lnTo>
                    <a:pt x="2244" y="518"/>
                  </a:lnTo>
                  <a:lnTo>
                    <a:pt x="2277" y="507"/>
                  </a:lnTo>
                  <a:lnTo>
                    <a:pt x="2311" y="495"/>
                  </a:lnTo>
                  <a:lnTo>
                    <a:pt x="2338" y="482"/>
                  </a:lnTo>
                  <a:lnTo>
                    <a:pt x="2349" y="475"/>
                  </a:lnTo>
                  <a:lnTo>
                    <a:pt x="2358" y="468"/>
                  </a:lnTo>
                  <a:lnTo>
                    <a:pt x="2358" y="468"/>
                  </a:lnTo>
                  <a:lnTo>
                    <a:pt x="2381" y="446"/>
                  </a:lnTo>
                  <a:lnTo>
                    <a:pt x="2390" y="439"/>
                  </a:lnTo>
                  <a:lnTo>
                    <a:pt x="2397" y="435"/>
                  </a:lnTo>
                  <a:lnTo>
                    <a:pt x="2408" y="430"/>
                  </a:lnTo>
                  <a:lnTo>
                    <a:pt x="2419" y="428"/>
                  </a:lnTo>
                  <a:lnTo>
                    <a:pt x="2451" y="425"/>
                  </a:lnTo>
                  <a:lnTo>
                    <a:pt x="2451" y="425"/>
                  </a:lnTo>
                  <a:lnTo>
                    <a:pt x="2471" y="425"/>
                  </a:lnTo>
                  <a:lnTo>
                    <a:pt x="2489" y="425"/>
                  </a:lnTo>
                  <a:lnTo>
                    <a:pt x="2507" y="428"/>
                  </a:lnTo>
                  <a:lnTo>
                    <a:pt x="2521" y="432"/>
                  </a:lnTo>
                  <a:lnTo>
                    <a:pt x="2536" y="439"/>
                  </a:lnTo>
                  <a:lnTo>
                    <a:pt x="2547" y="444"/>
                  </a:lnTo>
                  <a:lnTo>
                    <a:pt x="2557" y="453"/>
                  </a:lnTo>
                  <a:lnTo>
                    <a:pt x="2566" y="461"/>
                  </a:lnTo>
                  <a:lnTo>
                    <a:pt x="2566" y="461"/>
                  </a:lnTo>
                  <a:close/>
                  <a:moveTo>
                    <a:pt x="2725" y="655"/>
                  </a:moveTo>
                  <a:lnTo>
                    <a:pt x="2707" y="631"/>
                  </a:lnTo>
                  <a:lnTo>
                    <a:pt x="2707" y="631"/>
                  </a:lnTo>
                  <a:lnTo>
                    <a:pt x="2725" y="655"/>
                  </a:lnTo>
                  <a:lnTo>
                    <a:pt x="2725" y="655"/>
                  </a:lnTo>
                  <a:close/>
                  <a:moveTo>
                    <a:pt x="1768" y="907"/>
                  </a:moveTo>
                  <a:lnTo>
                    <a:pt x="1768" y="907"/>
                  </a:lnTo>
                  <a:lnTo>
                    <a:pt x="1782" y="912"/>
                  </a:lnTo>
                  <a:lnTo>
                    <a:pt x="1815" y="925"/>
                  </a:lnTo>
                  <a:lnTo>
                    <a:pt x="1834" y="934"/>
                  </a:lnTo>
                  <a:lnTo>
                    <a:pt x="1854" y="943"/>
                  </a:lnTo>
                  <a:lnTo>
                    <a:pt x="1870" y="953"/>
                  </a:lnTo>
                  <a:lnTo>
                    <a:pt x="1883" y="964"/>
                  </a:lnTo>
                  <a:lnTo>
                    <a:pt x="1883" y="964"/>
                  </a:lnTo>
                  <a:lnTo>
                    <a:pt x="1885" y="968"/>
                  </a:lnTo>
                  <a:lnTo>
                    <a:pt x="1885" y="971"/>
                  </a:lnTo>
                  <a:lnTo>
                    <a:pt x="1883" y="980"/>
                  </a:lnTo>
                  <a:lnTo>
                    <a:pt x="1877" y="991"/>
                  </a:lnTo>
                  <a:lnTo>
                    <a:pt x="1869" y="1004"/>
                  </a:lnTo>
                  <a:lnTo>
                    <a:pt x="1845" y="1034"/>
                  </a:lnTo>
                  <a:lnTo>
                    <a:pt x="1815" y="1065"/>
                  </a:lnTo>
                  <a:lnTo>
                    <a:pt x="1782" y="1095"/>
                  </a:lnTo>
                  <a:lnTo>
                    <a:pt x="1753" y="1121"/>
                  </a:lnTo>
                  <a:lnTo>
                    <a:pt x="1725" y="1144"/>
                  </a:lnTo>
                  <a:lnTo>
                    <a:pt x="1725" y="1144"/>
                  </a:lnTo>
                  <a:lnTo>
                    <a:pt x="1753" y="1126"/>
                  </a:lnTo>
                  <a:lnTo>
                    <a:pt x="1784" y="1108"/>
                  </a:lnTo>
                  <a:lnTo>
                    <a:pt x="1818" y="1085"/>
                  </a:lnTo>
                  <a:lnTo>
                    <a:pt x="1852" y="1056"/>
                  </a:lnTo>
                  <a:lnTo>
                    <a:pt x="1869" y="1041"/>
                  </a:lnTo>
                  <a:lnTo>
                    <a:pt x="1883" y="1027"/>
                  </a:lnTo>
                  <a:lnTo>
                    <a:pt x="1894" y="1013"/>
                  </a:lnTo>
                  <a:lnTo>
                    <a:pt x="1904" y="998"/>
                  </a:lnTo>
                  <a:lnTo>
                    <a:pt x="1910" y="984"/>
                  </a:lnTo>
                  <a:lnTo>
                    <a:pt x="1912" y="971"/>
                  </a:lnTo>
                  <a:lnTo>
                    <a:pt x="1912" y="971"/>
                  </a:lnTo>
                  <a:lnTo>
                    <a:pt x="1910" y="959"/>
                  </a:lnTo>
                  <a:lnTo>
                    <a:pt x="1906" y="948"/>
                  </a:lnTo>
                  <a:lnTo>
                    <a:pt x="1899" y="939"/>
                  </a:lnTo>
                  <a:lnTo>
                    <a:pt x="1890" y="932"/>
                  </a:lnTo>
                  <a:lnTo>
                    <a:pt x="1877" y="926"/>
                  </a:lnTo>
                  <a:lnTo>
                    <a:pt x="1867" y="921"/>
                  </a:lnTo>
                  <a:lnTo>
                    <a:pt x="1852" y="916"/>
                  </a:lnTo>
                  <a:lnTo>
                    <a:pt x="1840" y="912"/>
                  </a:lnTo>
                  <a:lnTo>
                    <a:pt x="1813" y="908"/>
                  </a:lnTo>
                  <a:lnTo>
                    <a:pt x="1791" y="907"/>
                  </a:lnTo>
                  <a:lnTo>
                    <a:pt x="1768" y="907"/>
                  </a:lnTo>
                  <a:lnTo>
                    <a:pt x="1768" y="907"/>
                  </a:lnTo>
                  <a:close/>
                  <a:moveTo>
                    <a:pt x="1279" y="856"/>
                  </a:moveTo>
                  <a:lnTo>
                    <a:pt x="1279" y="856"/>
                  </a:lnTo>
                  <a:lnTo>
                    <a:pt x="1273" y="863"/>
                  </a:lnTo>
                  <a:lnTo>
                    <a:pt x="1259" y="885"/>
                  </a:lnTo>
                  <a:lnTo>
                    <a:pt x="1252" y="899"/>
                  </a:lnTo>
                  <a:lnTo>
                    <a:pt x="1244" y="916"/>
                  </a:lnTo>
                  <a:lnTo>
                    <a:pt x="1239" y="935"/>
                  </a:lnTo>
                  <a:lnTo>
                    <a:pt x="1235" y="957"/>
                  </a:lnTo>
                  <a:lnTo>
                    <a:pt x="1235" y="957"/>
                  </a:lnTo>
                  <a:lnTo>
                    <a:pt x="1235" y="979"/>
                  </a:lnTo>
                  <a:lnTo>
                    <a:pt x="1237" y="1002"/>
                  </a:lnTo>
                  <a:lnTo>
                    <a:pt x="1241" y="1027"/>
                  </a:lnTo>
                  <a:lnTo>
                    <a:pt x="1246" y="1052"/>
                  </a:lnTo>
                  <a:lnTo>
                    <a:pt x="1261" y="1112"/>
                  </a:lnTo>
                  <a:lnTo>
                    <a:pt x="1266" y="1148"/>
                  </a:lnTo>
                  <a:lnTo>
                    <a:pt x="1271" y="1187"/>
                  </a:lnTo>
                  <a:lnTo>
                    <a:pt x="1271" y="1187"/>
                  </a:lnTo>
                  <a:lnTo>
                    <a:pt x="1279" y="1230"/>
                  </a:lnTo>
                  <a:lnTo>
                    <a:pt x="1288" y="1277"/>
                  </a:lnTo>
                  <a:lnTo>
                    <a:pt x="1300" y="1320"/>
                  </a:lnTo>
                  <a:lnTo>
                    <a:pt x="1313" y="1363"/>
                  </a:lnTo>
                  <a:lnTo>
                    <a:pt x="1334" y="1428"/>
                  </a:lnTo>
                  <a:lnTo>
                    <a:pt x="1343" y="1453"/>
                  </a:lnTo>
                  <a:lnTo>
                    <a:pt x="1343" y="1453"/>
                  </a:lnTo>
                  <a:lnTo>
                    <a:pt x="1322" y="1345"/>
                  </a:lnTo>
                  <a:lnTo>
                    <a:pt x="1304" y="1259"/>
                  </a:lnTo>
                  <a:lnTo>
                    <a:pt x="1293" y="1194"/>
                  </a:lnTo>
                  <a:lnTo>
                    <a:pt x="1293" y="1194"/>
                  </a:lnTo>
                  <a:lnTo>
                    <a:pt x="1277" y="1086"/>
                  </a:lnTo>
                  <a:lnTo>
                    <a:pt x="1268" y="1027"/>
                  </a:lnTo>
                  <a:lnTo>
                    <a:pt x="1266" y="998"/>
                  </a:lnTo>
                  <a:lnTo>
                    <a:pt x="1264" y="971"/>
                  </a:lnTo>
                  <a:lnTo>
                    <a:pt x="1264" y="971"/>
                  </a:lnTo>
                  <a:lnTo>
                    <a:pt x="1264" y="946"/>
                  </a:lnTo>
                  <a:lnTo>
                    <a:pt x="1266" y="925"/>
                  </a:lnTo>
                  <a:lnTo>
                    <a:pt x="1270" y="905"/>
                  </a:lnTo>
                  <a:lnTo>
                    <a:pt x="1273" y="889"/>
                  </a:lnTo>
                  <a:lnTo>
                    <a:pt x="1279" y="863"/>
                  </a:lnTo>
                  <a:lnTo>
                    <a:pt x="1279" y="858"/>
                  </a:lnTo>
                  <a:lnTo>
                    <a:pt x="1279" y="856"/>
                  </a:lnTo>
                  <a:lnTo>
                    <a:pt x="1279" y="856"/>
                  </a:lnTo>
                  <a:close/>
                  <a:moveTo>
                    <a:pt x="1336" y="1115"/>
                  </a:moveTo>
                  <a:lnTo>
                    <a:pt x="1336" y="1115"/>
                  </a:lnTo>
                  <a:lnTo>
                    <a:pt x="1351" y="1139"/>
                  </a:lnTo>
                  <a:lnTo>
                    <a:pt x="1363" y="1167"/>
                  </a:lnTo>
                  <a:lnTo>
                    <a:pt x="1379" y="1201"/>
                  </a:lnTo>
                  <a:lnTo>
                    <a:pt x="1379" y="1201"/>
                  </a:lnTo>
                  <a:lnTo>
                    <a:pt x="1394" y="1239"/>
                  </a:lnTo>
                  <a:lnTo>
                    <a:pt x="1408" y="1279"/>
                  </a:lnTo>
                  <a:lnTo>
                    <a:pt x="1444" y="1389"/>
                  </a:lnTo>
                  <a:lnTo>
                    <a:pt x="1444" y="1389"/>
                  </a:lnTo>
                  <a:lnTo>
                    <a:pt x="1471" y="1462"/>
                  </a:lnTo>
                  <a:lnTo>
                    <a:pt x="1498" y="1534"/>
                  </a:lnTo>
                  <a:lnTo>
                    <a:pt x="1530" y="1611"/>
                  </a:lnTo>
                  <a:lnTo>
                    <a:pt x="1530" y="1611"/>
                  </a:lnTo>
                  <a:lnTo>
                    <a:pt x="1516" y="1554"/>
                  </a:lnTo>
                  <a:lnTo>
                    <a:pt x="1507" y="1504"/>
                  </a:lnTo>
                  <a:lnTo>
                    <a:pt x="1503" y="1480"/>
                  </a:lnTo>
                  <a:lnTo>
                    <a:pt x="1502" y="1460"/>
                  </a:lnTo>
                  <a:lnTo>
                    <a:pt x="1502" y="1460"/>
                  </a:lnTo>
                  <a:lnTo>
                    <a:pt x="1500" y="1451"/>
                  </a:lnTo>
                  <a:lnTo>
                    <a:pt x="1498" y="1441"/>
                  </a:lnTo>
                  <a:lnTo>
                    <a:pt x="1491" y="1417"/>
                  </a:lnTo>
                  <a:lnTo>
                    <a:pt x="1480" y="1392"/>
                  </a:lnTo>
                  <a:lnTo>
                    <a:pt x="1467" y="1363"/>
                  </a:lnTo>
                  <a:lnTo>
                    <a:pt x="1439" y="1302"/>
                  </a:lnTo>
                  <a:lnTo>
                    <a:pt x="1426" y="1270"/>
                  </a:lnTo>
                  <a:lnTo>
                    <a:pt x="1415" y="1237"/>
                  </a:lnTo>
                  <a:lnTo>
                    <a:pt x="1415" y="1237"/>
                  </a:lnTo>
                  <a:lnTo>
                    <a:pt x="1404" y="1207"/>
                  </a:lnTo>
                  <a:lnTo>
                    <a:pt x="1394" y="1182"/>
                  </a:lnTo>
                  <a:lnTo>
                    <a:pt x="1379" y="1160"/>
                  </a:lnTo>
                  <a:lnTo>
                    <a:pt x="1367" y="1144"/>
                  </a:lnTo>
                  <a:lnTo>
                    <a:pt x="1354" y="1131"/>
                  </a:lnTo>
                  <a:lnTo>
                    <a:pt x="1345" y="1122"/>
                  </a:lnTo>
                  <a:lnTo>
                    <a:pt x="1336" y="1115"/>
                  </a:lnTo>
                  <a:lnTo>
                    <a:pt x="1336" y="1115"/>
                  </a:lnTo>
                  <a:close/>
                  <a:moveTo>
                    <a:pt x="1674" y="1245"/>
                  </a:moveTo>
                  <a:lnTo>
                    <a:pt x="1674" y="1245"/>
                  </a:lnTo>
                  <a:lnTo>
                    <a:pt x="1674" y="1255"/>
                  </a:lnTo>
                  <a:lnTo>
                    <a:pt x="1671" y="1284"/>
                  </a:lnTo>
                  <a:lnTo>
                    <a:pt x="1667" y="1302"/>
                  </a:lnTo>
                  <a:lnTo>
                    <a:pt x="1662" y="1324"/>
                  </a:lnTo>
                  <a:lnTo>
                    <a:pt x="1654" y="1345"/>
                  </a:lnTo>
                  <a:lnTo>
                    <a:pt x="1645" y="1367"/>
                  </a:lnTo>
                  <a:lnTo>
                    <a:pt x="1645" y="1367"/>
                  </a:lnTo>
                  <a:lnTo>
                    <a:pt x="1640" y="1378"/>
                  </a:lnTo>
                  <a:lnTo>
                    <a:pt x="1633" y="1389"/>
                  </a:lnTo>
                  <a:lnTo>
                    <a:pt x="1617" y="1408"/>
                  </a:lnTo>
                  <a:lnTo>
                    <a:pt x="1601" y="1426"/>
                  </a:lnTo>
                  <a:lnTo>
                    <a:pt x="1581" y="1442"/>
                  </a:lnTo>
                  <a:lnTo>
                    <a:pt x="1550" y="1466"/>
                  </a:lnTo>
                  <a:lnTo>
                    <a:pt x="1538" y="1475"/>
                  </a:lnTo>
                  <a:lnTo>
                    <a:pt x="1538" y="1475"/>
                  </a:lnTo>
                  <a:lnTo>
                    <a:pt x="1563" y="1466"/>
                  </a:lnTo>
                  <a:lnTo>
                    <a:pt x="1590" y="1455"/>
                  </a:lnTo>
                  <a:lnTo>
                    <a:pt x="1620" y="1439"/>
                  </a:lnTo>
                  <a:lnTo>
                    <a:pt x="1651" y="1423"/>
                  </a:lnTo>
                  <a:lnTo>
                    <a:pt x="1665" y="1414"/>
                  </a:lnTo>
                  <a:lnTo>
                    <a:pt x="1678" y="1403"/>
                  </a:lnTo>
                  <a:lnTo>
                    <a:pt x="1689" y="1392"/>
                  </a:lnTo>
                  <a:lnTo>
                    <a:pt x="1696" y="1381"/>
                  </a:lnTo>
                  <a:lnTo>
                    <a:pt x="1701" y="1371"/>
                  </a:lnTo>
                  <a:lnTo>
                    <a:pt x="1703" y="1360"/>
                  </a:lnTo>
                  <a:lnTo>
                    <a:pt x="1703" y="1360"/>
                  </a:lnTo>
                  <a:lnTo>
                    <a:pt x="1701" y="1338"/>
                  </a:lnTo>
                  <a:lnTo>
                    <a:pt x="1699" y="1317"/>
                  </a:lnTo>
                  <a:lnTo>
                    <a:pt x="1694" y="1297"/>
                  </a:lnTo>
                  <a:lnTo>
                    <a:pt x="1689" y="1281"/>
                  </a:lnTo>
                  <a:lnTo>
                    <a:pt x="1680" y="1254"/>
                  </a:lnTo>
                  <a:lnTo>
                    <a:pt x="1674" y="1245"/>
                  </a:lnTo>
                  <a:lnTo>
                    <a:pt x="1674" y="1245"/>
                  </a:lnTo>
                  <a:close/>
                  <a:moveTo>
                    <a:pt x="1473" y="1194"/>
                  </a:moveTo>
                  <a:lnTo>
                    <a:pt x="1473" y="1194"/>
                  </a:lnTo>
                  <a:lnTo>
                    <a:pt x="1480" y="1194"/>
                  </a:lnTo>
                  <a:lnTo>
                    <a:pt x="1496" y="1196"/>
                  </a:lnTo>
                  <a:lnTo>
                    <a:pt x="1523" y="1200"/>
                  </a:lnTo>
                  <a:lnTo>
                    <a:pt x="1538" y="1203"/>
                  </a:lnTo>
                  <a:lnTo>
                    <a:pt x="1552" y="1209"/>
                  </a:lnTo>
                  <a:lnTo>
                    <a:pt x="1552" y="1209"/>
                  </a:lnTo>
                  <a:lnTo>
                    <a:pt x="1568" y="1216"/>
                  </a:lnTo>
                  <a:lnTo>
                    <a:pt x="1586" y="1227"/>
                  </a:lnTo>
                  <a:lnTo>
                    <a:pt x="1622" y="1246"/>
                  </a:lnTo>
                  <a:lnTo>
                    <a:pt x="1660" y="1273"/>
                  </a:lnTo>
                  <a:lnTo>
                    <a:pt x="1660" y="1273"/>
                  </a:lnTo>
                  <a:lnTo>
                    <a:pt x="1656" y="1266"/>
                  </a:lnTo>
                  <a:lnTo>
                    <a:pt x="1644" y="1250"/>
                  </a:lnTo>
                  <a:lnTo>
                    <a:pt x="1631" y="1237"/>
                  </a:lnTo>
                  <a:lnTo>
                    <a:pt x="1617" y="1225"/>
                  </a:lnTo>
                  <a:lnTo>
                    <a:pt x="1597" y="1210"/>
                  </a:lnTo>
                  <a:lnTo>
                    <a:pt x="1574" y="1194"/>
                  </a:lnTo>
                  <a:lnTo>
                    <a:pt x="1574" y="1194"/>
                  </a:lnTo>
                  <a:lnTo>
                    <a:pt x="1561" y="1187"/>
                  </a:lnTo>
                  <a:lnTo>
                    <a:pt x="1548" y="1182"/>
                  </a:lnTo>
                  <a:lnTo>
                    <a:pt x="1538" y="1178"/>
                  </a:lnTo>
                  <a:lnTo>
                    <a:pt x="1529" y="1176"/>
                  </a:lnTo>
                  <a:lnTo>
                    <a:pt x="1520" y="1175"/>
                  </a:lnTo>
                  <a:lnTo>
                    <a:pt x="1511" y="1175"/>
                  </a:lnTo>
                  <a:lnTo>
                    <a:pt x="1496" y="1178"/>
                  </a:lnTo>
                  <a:lnTo>
                    <a:pt x="1487" y="1184"/>
                  </a:lnTo>
                  <a:lnTo>
                    <a:pt x="1478" y="1189"/>
                  </a:lnTo>
                  <a:lnTo>
                    <a:pt x="1473" y="1194"/>
                  </a:lnTo>
                  <a:lnTo>
                    <a:pt x="1473" y="1194"/>
                  </a:lnTo>
                  <a:close/>
                  <a:moveTo>
                    <a:pt x="1458" y="1043"/>
                  </a:moveTo>
                  <a:lnTo>
                    <a:pt x="1458" y="1043"/>
                  </a:lnTo>
                  <a:lnTo>
                    <a:pt x="1471" y="1034"/>
                  </a:lnTo>
                  <a:lnTo>
                    <a:pt x="1503" y="1011"/>
                  </a:lnTo>
                  <a:lnTo>
                    <a:pt x="1523" y="998"/>
                  </a:lnTo>
                  <a:lnTo>
                    <a:pt x="1547" y="988"/>
                  </a:lnTo>
                  <a:lnTo>
                    <a:pt x="1570" y="977"/>
                  </a:lnTo>
                  <a:lnTo>
                    <a:pt x="1595" y="971"/>
                  </a:lnTo>
                  <a:lnTo>
                    <a:pt x="1595" y="971"/>
                  </a:lnTo>
                  <a:lnTo>
                    <a:pt x="1622" y="968"/>
                  </a:lnTo>
                  <a:lnTo>
                    <a:pt x="1653" y="966"/>
                  </a:lnTo>
                  <a:lnTo>
                    <a:pt x="1717" y="968"/>
                  </a:lnTo>
                  <a:lnTo>
                    <a:pt x="1768" y="970"/>
                  </a:lnTo>
                  <a:lnTo>
                    <a:pt x="1789" y="971"/>
                  </a:lnTo>
                  <a:lnTo>
                    <a:pt x="1789" y="971"/>
                  </a:lnTo>
                  <a:lnTo>
                    <a:pt x="1775" y="966"/>
                  </a:lnTo>
                  <a:lnTo>
                    <a:pt x="1737" y="955"/>
                  </a:lnTo>
                  <a:lnTo>
                    <a:pt x="1710" y="950"/>
                  </a:lnTo>
                  <a:lnTo>
                    <a:pt x="1683" y="946"/>
                  </a:lnTo>
                  <a:lnTo>
                    <a:pt x="1654" y="943"/>
                  </a:lnTo>
                  <a:lnTo>
                    <a:pt x="1624" y="943"/>
                  </a:lnTo>
                  <a:lnTo>
                    <a:pt x="1624" y="943"/>
                  </a:lnTo>
                  <a:lnTo>
                    <a:pt x="1610" y="944"/>
                  </a:lnTo>
                  <a:lnTo>
                    <a:pt x="1593" y="948"/>
                  </a:lnTo>
                  <a:lnTo>
                    <a:pt x="1579" y="953"/>
                  </a:lnTo>
                  <a:lnTo>
                    <a:pt x="1565" y="961"/>
                  </a:lnTo>
                  <a:lnTo>
                    <a:pt x="1538" y="977"/>
                  </a:lnTo>
                  <a:lnTo>
                    <a:pt x="1512" y="995"/>
                  </a:lnTo>
                  <a:lnTo>
                    <a:pt x="1491" y="1013"/>
                  </a:lnTo>
                  <a:lnTo>
                    <a:pt x="1473" y="1029"/>
                  </a:lnTo>
                  <a:lnTo>
                    <a:pt x="1458" y="1043"/>
                  </a:lnTo>
                  <a:lnTo>
                    <a:pt x="1458" y="1043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3FD886F-44D2-4F6D-85EF-9D8D6EE5E1A9}"/>
              </a:ext>
            </a:extLst>
          </p:cNvPr>
          <p:cNvGrpSpPr/>
          <p:nvPr/>
        </p:nvGrpSpPr>
        <p:grpSpPr>
          <a:xfrm>
            <a:off x="3659981" y="3829707"/>
            <a:ext cx="2586038" cy="2452688"/>
            <a:chOff x="3549650" y="3571875"/>
            <a:chExt cx="2586038" cy="2452688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241EBF6A-EA54-49B2-8E1C-07DE3E7734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3571875"/>
              <a:ext cx="2586038" cy="2452688"/>
            </a:xfrm>
            <a:custGeom>
              <a:avLst/>
              <a:gdLst>
                <a:gd name="T0" fmla="*/ 252 w 3259"/>
                <a:gd name="T1" fmla="*/ 1082 h 3089"/>
                <a:gd name="T2" fmla="*/ 158 w 3259"/>
                <a:gd name="T3" fmla="*/ 1179 h 3089"/>
                <a:gd name="T4" fmla="*/ 113 w 3259"/>
                <a:gd name="T5" fmla="*/ 1370 h 3089"/>
                <a:gd name="T6" fmla="*/ 94 w 3259"/>
                <a:gd name="T7" fmla="*/ 1636 h 3089"/>
                <a:gd name="T8" fmla="*/ 52 w 3259"/>
                <a:gd name="T9" fmla="*/ 1780 h 3089"/>
                <a:gd name="T10" fmla="*/ 122 w 3259"/>
                <a:gd name="T11" fmla="*/ 1866 h 3089"/>
                <a:gd name="T12" fmla="*/ 162 w 3259"/>
                <a:gd name="T13" fmla="*/ 2064 h 3089"/>
                <a:gd name="T14" fmla="*/ 283 w 3259"/>
                <a:gd name="T15" fmla="*/ 2221 h 3089"/>
                <a:gd name="T16" fmla="*/ 349 w 3259"/>
                <a:gd name="T17" fmla="*/ 2467 h 3089"/>
                <a:gd name="T18" fmla="*/ 604 w 3259"/>
                <a:gd name="T19" fmla="*/ 2571 h 3089"/>
                <a:gd name="T20" fmla="*/ 799 w 3259"/>
                <a:gd name="T21" fmla="*/ 2823 h 3089"/>
                <a:gd name="T22" fmla="*/ 790 w 3259"/>
                <a:gd name="T23" fmla="*/ 2848 h 3089"/>
                <a:gd name="T24" fmla="*/ 838 w 3259"/>
                <a:gd name="T25" fmla="*/ 2893 h 3089"/>
                <a:gd name="T26" fmla="*/ 1034 w 3259"/>
                <a:gd name="T27" fmla="*/ 2976 h 3089"/>
                <a:gd name="T28" fmla="*/ 1221 w 3259"/>
                <a:gd name="T29" fmla="*/ 3057 h 3089"/>
                <a:gd name="T30" fmla="*/ 1394 w 3259"/>
                <a:gd name="T31" fmla="*/ 3087 h 3089"/>
                <a:gd name="T32" fmla="*/ 1468 w 3259"/>
                <a:gd name="T33" fmla="*/ 3024 h 3089"/>
                <a:gd name="T34" fmla="*/ 1572 w 3259"/>
                <a:gd name="T35" fmla="*/ 2994 h 3089"/>
                <a:gd name="T36" fmla="*/ 1827 w 3259"/>
                <a:gd name="T37" fmla="*/ 3005 h 3089"/>
                <a:gd name="T38" fmla="*/ 1988 w 3259"/>
                <a:gd name="T39" fmla="*/ 2990 h 3089"/>
                <a:gd name="T40" fmla="*/ 2434 w 3259"/>
                <a:gd name="T41" fmla="*/ 2828 h 3089"/>
                <a:gd name="T42" fmla="*/ 2755 w 3259"/>
                <a:gd name="T43" fmla="*/ 2686 h 3089"/>
                <a:gd name="T44" fmla="*/ 2935 w 3259"/>
                <a:gd name="T45" fmla="*/ 2586 h 3089"/>
                <a:gd name="T46" fmla="*/ 2989 w 3259"/>
                <a:gd name="T47" fmla="*/ 2379 h 3089"/>
                <a:gd name="T48" fmla="*/ 3076 w 3259"/>
                <a:gd name="T49" fmla="*/ 2276 h 3089"/>
                <a:gd name="T50" fmla="*/ 3139 w 3259"/>
                <a:gd name="T51" fmla="*/ 2253 h 3089"/>
                <a:gd name="T52" fmla="*/ 3194 w 3259"/>
                <a:gd name="T53" fmla="*/ 2190 h 3089"/>
                <a:gd name="T54" fmla="*/ 3196 w 3259"/>
                <a:gd name="T55" fmla="*/ 1746 h 3089"/>
                <a:gd name="T56" fmla="*/ 3259 w 3259"/>
                <a:gd name="T57" fmla="*/ 1604 h 3089"/>
                <a:gd name="T58" fmla="*/ 3218 w 3259"/>
                <a:gd name="T59" fmla="*/ 1552 h 3089"/>
                <a:gd name="T60" fmla="*/ 3086 w 3259"/>
                <a:gd name="T61" fmla="*/ 1348 h 3089"/>
                <a:gd name="T62" fmla="*/ 3079 w 3259"/>
                <a:gd name="T63" fmla="*/ 859 h 3089"/>
                <a:gd name="T64" fmla="*/ 2896 w 3259"/>
                <a:gd name="T65" fmla="*/ 640 h 3089"/>
                <a:gd name="T66" fmla="*/ 2849 w 3259"/>
                <a:gd name="T67" fmla="*/ 532 h 3089"/>
                <a:gd name="T68" fmla="*/ 2799 w 3259"/>
                <a:gd name="T69" fmla="*/ 306 h 3089"/>
                <a:gd name="T70" fmla="*/ 2691 w 3259"/>
                <a:gd name="T71" fmla="*/ 338 h 3089"/>
                <a:gd name="T72" fmla="*/ 2604 w 3259"/>
                <a:gd name="T73" fmla="*/ 327 h 3089"/>
                <a:gd name="T74" fmla="*/ 2482 w 3259"/>
                <a:gd name="T75" fmla="*/ 244 h 3089"/>
                <a:gd name="T76" fmla="*/ 2180 w 3259"/>
                <a:gd name="T77" fmla="*/ 68 h 3089"/>
                <a:gd name="T78" fmla="*/ 2099 w 3259"/>
                <a:gd name="T79" fmla="*/ 52 h 3089"/>
                <a:gd name="T80" fmla="*/ 1966 w 3259"/>
                <a:gd name="T81" fmla="*/ 7 h 3089"/>
                <a:gd name="T82" fmla="*/ 1863 w 3259"/>
                <a:gd name="T83" fmla="*/ 18 h 3089"/>
                <a:gd name="T84" fmla="*/ 1655 w 3259"/>
                <a:gd name="T85" fmla="*/ 54 h 3089"/>
                <a:gd name="T86" fmla="*/ 1559 w 3259"/>
                <a:gd name="T87" fmla="*/ 88 h 3089"/>
                <a:gd name="T88" fmla="*/ 1482 w 3259"/>
                <a:gd name="T89" fmla="*/ 120 h 3089"/>
                <a:gd name="T90" fmla="*/ 1372 w 3259"/>
                <a:gd name="T91" fmla="*/ 97 h 3089"/>
                <a:gd name="T92" fmla="*/ 1209 w 3259"/>
                <a:gd name="T93" fmla="*/ 97 h 3089"/>
                <a:gd name="T94" fmla="*/ 1043 w 3259"/>
                <a:gd name="T95" fmla="*/ 97 h 3089"/>
                <a:gd name="T96" fmla="*/ 907 w 3259"/>
                <a:gd name="T97" fmla="*/ 133 h 3089"/>
                <a:gd name="T98" fmla="*/ 756 w 3259"/>
                <a:gd name="T99" fmla="*/ 327 h 3089"/>
                <a:gd name="T100" fmla="*/ 640 w 3259"/>
                <a:gd name="T101" fmla="*/ 390 h 3089"/>
                <a:gd name="T102" fmla="*/ 511 w 3259"/>
                <a:gd name="T103" fmla="*/ 475 h 3089"/>
                <a:gd name="T104" fmla="*/ 527 w 3259"/>
                <a:gd name="T105" fmla="*/ 498 h 3089"/>
                <a:gd name="T106" fmla="*/ 533 w 3259"/>
                <a:gd name="T107" fmla="*/ 564 h 3089"/>
                <a:gd name="T108" fmla="*/ 471 w 3259"/>
                <a:gd name="T109" fmla="*/ 593 h 3089"/>
                <a:gd name="T110" fmla="*/ 432 w 3259"/>
                <a:gd name="T111" fmla="*/ 644 h 3089"/>
                <a:gd name="T112" fmla="*/ 369 w 3259"/>
                <a:gd name="T113" fmla="*/ 802 h 3089"/>
                <a:gd name="T114" fmla="*/ 306 w 3259"/>
                <a:gd name="T115" fmla="*/ 938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59" h="3089">
                  <a:moveTo>
                    <a:pt x="317" y="1054"/>
                  </a:moveTo>
                  <a:lnTo>
                    <a:pt x="317" y="1054"/>
                  </a:lnTo>
                  <a:lnTo>
                    <a:pt x="309" y="1055"/>
                  </a:lnTo>
                  <a:lnTo>
                    <a:pt x="292" y="1063"/>
                  </a:lnTo>
                  <a:lnTo>
                    <a:pt x="266" y="1073"/>
                  </a:lnTo>
                  <a:lnTo>
                    <a:pt x="252" y="1082"/>
                  </a:lnTo>
                  <a:lnTo>
                    <a:pt x="236" y="1093"/>
                  </a:lnTo>
                  <a:lnTo>
                    <a:pt x="220" y="1106"/>
                  </a:lnTo>
                  <a:lnTo>
                    <a:pt x="203" y="1120"/>
                  </a:lnTo>
                  <a:lnTo>
                    <a:pt x="187" y="1138"/>
                  </a:lnTo>
                  <a:lnTo>
                    <a:pt x="173" y="1156"/>
                  </a:lnTo>
                  <a:lnTo>
                    <a:pt x="158" y="1179"/>
                  </a:lnTo>
                  <a:lnTo>
                    <a:pt x="148" y="1203"/>
                  </a:lnTo>
                  <a:lnTo>
                    <a:pt x="137" y="1232"/>
                  </a:lnTo>
                  <a:lnTo>
                    <a:pt x="130" y="1262"/>
                  </a:lnTo>
                  <a:lnTo>
                    <a:pt x="130" y="1262"/>
                  </a:lnTo>
                  <a:lnTo>
                    <a:pt x="121" y="1321"/>
                  </a:lnTo>
                  <a:lnTo>
                    <a:pt x="113" y="1370"/>
                  </a:lnTo>
                  <a:lnTo>
                    <a:pt x="110" y="1413"/>
                  </a:lnTo>
                  <a:lnTo>
                    <a:pt x="110" y="1453"/>
                  </a:lnTo>
                  <a:lnTo>
                    <a:pt x="108" y="1492"/>
                  </a:lnTo>
                  <a:lnTo>
                    <a:pt x="106" y="1534"/>
                  </a:lnTo>
                  <a:lnTo>
                    <a:pt x="101" y="1580"/>
                  </a:lnTo>
                  <a:lnTo>
                    <a:pt x="94" y="1636"/>
                  </a:lnTo>
                  <a:lnTo>
                    <a:pt x="94" y="1636"/>
                  </a:lnTo>
                  <a:lnTo>
                    <a:pt x="88" y="1665"/>
                  </a:lnTo>
                  <a:lnTo>
                    <a:pt x="83" y="1692"/>
                  </a:lnTo>
                  <a:lnTo>
                    <a:pt x="76" y="1717"/>
                  </a:lnTo>
                  <a:lnTo>
                    <a:pt x="68" y="1740"/>
                  </a:lnTo>
                  <a:lnTo>
                    <a:pt x="52" y="1780"/>
                  </a:lnTo>
                  <a:lnTo>
                    <a:pt x="38" y="1812"/>
                  </a:lnTo>
                  <a:lnTo>
                    <a:pt x="24" y="1836"/>
                  </a:lnTo>
                  <a:lnTo>
                    <a:pt x="11" y="1854"/>
                  </a:lnTo>
                  <a:lnTo>
                    <a:pt x="0" y="1866"/>
                  </a:lnTo>
                  <a:lnTo>
                    <a:pt x="122" y="1866"/>
                  </a:lnTo>
                  <a:lnTo>
                    <a:pt x="122" y="1866"/>
                  </a:lnTo>
                  <a:lnTo>
                    <a:pt x="124" y="1895"/>
                  </a:lnTo>
                  <a:lnTo>
                    <a:pt x="128" y="1927"/>
                  </a:lnTo>
                  <a:lnTo>
                    <a:pt x="135" y="1963"/>
                  </a:lnTo>
                  <a:lnTo>
                    <a:pt x="142" y="2005"/>
                  </a:lnTo>
                  <a:lnTo>
                    <a:pt x="155" y="2046"/>
                  </a:lnTo>
                  <a:lnTo>
                    <a:pt x="162" y="2064"/>
                  </a:lnTo>
                  <a:lnTo>
                    <a:pt x="169" y="2082"/>
                  </a:lnTo>
                  <a:lnTo>
                    <a:pt x="178" y="2098"/>
                  </a:lnTo>
                  <a:lnTo>
                    <a:pt x="187" y="2111"/>
                  </a:lnTo>
                  <a:lnTo>
                    <a:pt x="187" y="2111"/>
                  </a:lnTo>
                  <a:lnTo>
                    <a:pt x="234" y="2165"/>
                  </a:lnTo>
                  <a:lnTo>
                    <a:pt x="283" y="2221"/>
                  </a:lnTo>
                  <a:lnTo>
                    <a:pt x="338" y="2284"/>
                  </a:lnTo>
                  <a:lnTo>
                    <a:pt x="245" y="2391"/>
                  </a:lnTo>
                  <a:lnTo>
                    <a:pt x="245" y="2391"/>
                  </a:lnTo>
                  <a:lnTo>
                    <a:pt x="265" y="2408"/>
                  </a:lnTo>
                  <a:lnTo>
                    <a:pt x="317" y="2445"/>
                  </a:lnTo>
                  <a:lnTo>
                    <a:pt x="349" y="2467"/>
                  </a:lnTo>
                  <a:lnTo>
                    <a:pt x="385" y="2489"/>
                  </a:lnTo>
                  <a:lnTo>
                    <a:pt x="419" y="2506"/>
                  </a:lnTo>
                  <a:lnTo>
                    <a:pt x="437" y="2515"/>
                  </a:lnTo>
                  <a:lnTo>
                    <a:pt x="453" y="2521"/>
                  </a:lnTo>
                  <a:lnTo>
                    <a:pt x="604" y="2571"/>
                  </a:lnTo>
                  <a:lnTo>
                    <a:pt x="604" y="2571"/>
                  </a:lnTo>
                  <a:lnTo>
                    <a:pt x="676" y="2708"/>
                  </a:lnTo>
                  <a:lnTo>
                    <a:pt x="676" y="2708"/>
                  </a:lnTo>
                  <a:lnTo>
                    <a:pt x="694" y="2744"/>
                  </a:lnTo>
                  <a:lnTo>
                    <a:pt x="707" y="2780"/>
                  </a:lnTo>
                  <a:lnTo>
                    <a:pt x="720" y="2816"/>
                  </a:lnTo>
                  <a:lnTo>
                    <a:pt x="799" y="2823"/>
                  </a:lnTo>
                  <a:lnTo>
                    <a:pt x="799" y="2823"/>
                  </a:lnTo>
                  <a:lnTo>
                    <a:pt x="793" y="2828"/>
                  </a:lnTo>
                  <a:lnTo>
                    <a:pt x="790" y="2834"/>
                  </a:lnTo>
                  <a:lnTo>
                    <a:pt x="788" y="2837"/>
                  </a:lnTo>
                  <a:lnTo>
                    <a:pt x="788" y="2843"/>
                  </a:lnTo>
                  <a:lnTo>
                    <a:pt x="790" y="2848"/>
                  </a:lnTo>
                  <a:lnTo>
                    <a:pt x="791" y="2854"/>
                  </a:lnTo>
                  <a:lnTo>
                    <a:pt x="797" y="2861"/>
                  </a:lnTo>
                  <a:lnTo>
                    <a:pt x="804" y="2866"/>
                  </a:lnTo>
                  <a:lnTo>
                    <a:pt x="813" y="2875"/>
                  </a:lnTo>
                  <a:lnTo>
                    <a:pt x="824" y="2882"/>
                  </a:lnTo>
                  <a:lnTo>
                    <a:pt x="838" y="2893"/>
                  </a:lnTo>
                  <a:lnTo>
                    <a:pt x="856" y="2902"/>
                  </a:lnTo>
                  <a:lnTo>
                    <a:pt x="856" y="2902"/>
                  </a:lnTo>
                  <a:lnTo>
                    <a:pt x="894" y="2922"/>
                  </a:lnTo>
                  <a:lnTo>
                    <a:pt x="930" y="2938"/>
                  </a:lnTo>
                  <a:lnTo>
                    <a:pt x="993" y="2961"/>
                  </a:lnTo>
                  <a:lnTo>
                    <a:pt x="1034" y="2976"/>
                  </a:lnTo>
                  <a:lnTo>
                    <a:pt x="1050" y="2981"/>
                  </a:lnTo>
                  <a:lnTo>
                    <a:pt x="1101" y="3053"/>
                  </a:lnTo>
                  <a:lnTo>
                    <a:pt x="1151" y="3032"/>
                  </a:lnTo>
                  <a:lnTo>
                    <a:pt x="1151" y="3032"/>
                  </a:lnTo>
                  <a:lnTo>
                    <a:pt x="1185" y="3044"/>
                  </a:lnTo>
                  <a:lnTo>
                    <a:pt x="1221" y="3057"/>
                  </a:lnTo>
                  <a:lnTo>
                    <a:pt x="1265" y="3069"/>
                  </a:lnTo>
                  <a:lnTo>
                    <a:pt x="1308" y="3080"/>
                  </a:lnTo>
                  <a:lnTo>
                    <a:pt x="1349" y="3087"/>
                  </a:lnTo>
                  <a:lnTo>
                    <a:pt x="1367" y="3089"/>
                  </a:lnTo>
                  <a:lnTo>
                    <a:pt x="1381" y="3089"/>
                  </a:lnTo>
                  <a:lnTo>
                    <a:pt x="1394" y="3087"/>
                  </a:lnTo>
                  <a:lnTo>
                    <a:pt x="1403" y="3082"/>
                  </a:lnTo>
                  <a:lnTo>
                    <a:pt x="1403" y="3082"/>
                  </a:lnTo>
                  <a:lnTo>
                    <a:pt x="1423" y="3062"/>
                  </a:lnTo>
                  <a:lnTo>
                    <a:pt x="1435" y="3050"/>
                  </a:lnTo>
                  <a:lnTo>
                    <a:pt x="1448" y="3039"/>
                  </a:lnTo>
                  <a:lnTo>
                    <a:pt x="1468" y="3024"/>
                  </a:lnTo>
                  <a:lnTo>
                    <a:pt x="1468" y="3024"/>
                  </a:lnTo>
                  <a:lnTo>
                    <a:pt x="1475" y="3019"/>
                  </a:lnTo>
                  <a:lnTo>
                    <a:pt x="1486" y="3015"/>
                  </a:lnTo>
                  <a:lnTo>
                    <a:pt x="1511" y="3006"/>
                  </a:lnTo>
                  <a:lnTo>
                    <a:pt x="1540" y="2999"/>
                  </a:lnTo>
                  <a:lnTo>
                    <a:pt x="1572" y="2994"/>
                  </a:lnTo>
                  <a:lnTo>
                    <a:pt x="1624" y="2985"/>
                  </a:lnTo>
                  <a:lnTo>
                    <a:pt x="1648" y="2981"/>
                  </a:lnTo>
                  <a:lnTo>
                    <a:pt x="1648" y="2981"/>
                  </a:lnTo>
                  <a:lnTo>
                    <a:pt x="1685" y="2987"/>
                  </a:lnTo>
                  <a:lnTo>
                    <a:pt x="1775" y="2999"/>
                  </a:lnTo>
                  <a:lnTo>
                    <a:pt x="1827" y="3005"/>
                  </a:lnTo>
                  <a:lnTo>
                    <a:pt x="1876" y="3006"/>
                  </a:lnTo>
                  <a:lnTo>
                    <a:pt x="1919" y="3006"/>
                  </a:lnTo>
                  <a:lnTo>
                    <a:pt x="1937" y="3006"/>
                  </a:lnTo>
                  <a:lnTo>
                    <a:pt x="1950" y="3003"/>
                  </a:lnTo>
                  <a:lnTo>
                    <a:pt x="1950" y="3003"/>
                  </a:lnTo>
                  <a:lnTo>
                    <a:pt x="1988" y="2990"/>
                  </a:lnTo>
                  <a:lnTo>
                    <a:pt x="2013" y="2981"/>
                  </a:lnTo>
                  <a:lnTo>
                    <a:pt x="2029" y="2974"/>
                  </a:lnTo>
                  <a:lnTo>
                    <a:pt x="2288" y="2938"/>
                  </a:lnTo>
                  <a:lnTo>
                    <a:pt x="2389" y="2845"/>
                  </a:lnTo>
                  <a:lnTo>
                    <a:pt x="2389" y="2845"/>
                  </a:lnTo>
                  <a:lnTo>
                    <a:pt x="2434" y="2828"/>
                  </a:lnTo>
                  <a:lnTo>
                    <a:pt x="2538" y="2789"/>
                  </a:lnTo>
                  <a:lnTo>
                    <a:pt x="2599" y="2765"/>
                  </a:lnTo>
                  <a:lnTo>
                    <a:pt x="2658" y="2738"/>
                  </a:lnTo>
                  <a:lnTo>
                    <a:pt x="2712" y="2711"/>
                  </a:lnTo>
                  <a:lnTo>
                    <a:pt x="2736" y="2699"/>
                  </a:lnTo>
                  <a:lnTo>
                    <a:pt x="2755" y="2686"/>
                  </a:lnTo>
                  <a:lnTo>
                    <a:pt x="2755" y="2686"/>
                  </a:lnTo>
                  <a:lnTo>
                    <a:pt x="2790" y="2663"/>
                  </a:lnTo>
                  <a:lnTo>
                    <a:pt x="2824" y="2643"/>
                  </a:lnTo>
                  <a:lnTo>
                    <a:pt x="2881" y="2611"/>
                  </a:lnTo>
                  <a:lnTo>
                    <a:pt x="2921" y="2593"/>
                  </a:lnTo>
                  <a:lnTo>
                    <a:pt x="2935" y="2586"/>
                  </a:lnTo>
                  <a:lnTo>
                    <a:pt x="2935" y="2514"/>
                  </a:lnTo>
                  <a:lnTo>
                    <a:pt x="2935" y="2514"/>
                  </a:lnTo>
                  <a:lnTo>
                    <a:pt x="2946" y="2480"/>
                  </a:lnTo>
                  <a:lnTo>
                    <a:pt x="2961" y="2444"/>
                  </a:lnTo>
                  <a:lnTo>
                    <a:pt x="2979" y="2400"/>
                  </a:lnTo>
                  <a:lnTo>
                    <a:pt x="2989" y="2379"/>
                  </a:lnTo>
                  <a:lnTo>
                    <a:pt x="3000" y="2357"/>
                  </a:lnTo>
                  <a:lnTo>
                    <a:pt x="3014" y="2337"/>
                  </a:lnTo>
                  <a:lnTo>
                    <a:pt x="3027" y="2318"/>
                  </a:lnTo>
                  <a:lnTo>
                    <a:pt x="3043" y="2301"/>
                  </a:lnTo>
                  <a:lnTo>
                    <a:pt x="3059" y="2287"/>
                  </a:lnTo>
                  <a:lnTo>
                    <a:pt x="3076" y="2276"/>
                  </a:lnTo>
                  <a:lnTo>
                    <a:pt x="3085" y="2273"/>
                  </a:lnTo>
                  <a:lnTo>
                    <a:pt x="3094" y="2269"/>
                  </a:lnTo>
                  <a:lnTo>
                    <a:pt x="3094" y="2269"/>
                  </a:lnTo>
                  <a:lnTo>
                    <a:pt x="3112" y="2264"/>
                  </a:lnTo>
                  <a:lnTo>
                    <a:pt x="3126" y="2258"/>
                  </a:lnTo>
                  <a:lnTo>
                    <a:pt x="3139" y="2253"/>
                  </a:lnTo>
                  <a:lnTo>
                    <a:pt x="3151" y="2246"/>
                  </a:lnTo>
                  <a:lnTo>
                    <a:pt x="3167" y="2233"/>
                  </a:lnTo>
                  <a:lnTo>
                    <a:pt x="3180" y="2221"/>
                  </a:lnTo>
                  <a:lnTo>
                    <a:pt x="3189" y="2208"/>
                  </a:lnTo>
                  <a:lnTo>
                    <a:pt x="3193" y="2199"/>
                  </a:lnTo>
                  <a:lnTo>
                    <a:pt x="3194" y="2190"/>
                  </a:lnTo>
                  <a:lnTo>
                    <a:pt x="3194" y="2190"/>
                  </a:lnTo>
                  <a:lnTo>
                    <a:pt x="3193" y="2097"/>
                  </a:lnTo>
                  <a:lnTo>
                    <a:pt x="3193" y="1990"/>
                  </a:lnTo>
                  <a:lnTo>
                    <a:pt x="3194" y="1859"/>
                  </a:lnTo>
                  <a:lnTo>
                    <a:pt x="3194" y="1859"/>
                  </a:lnTo>
                  <a:lnTo>
                    <a:pt x="3196" y="1746"/>
                  </a:lnTo>
                  <a:lnTo>
                    <a:pt x="3200" y="1679"/>
                  </a:lnTo>
                  <a:lnTo>
                    <a:pt x="3202" y="1643"/>
                  </a:lnTo>
                  <a:lnTo>
                    <a:pt x="3202" y="1643"/>
                  </a:lnTo>
                  <a:lnTo>
                    <a:pt x="3234" y="1624"/>
                  </a:lnTo>
                  <a:lnTo>
                    <a:pt x="3254" y="1609"/>
                  </a:lnTo>
                  <a:lnTo>
                    <a:pt x="3259" y="1604"/>
                  </a:lnTo>
                  <a:lnTo>
                    <a:pt x="3259" y="1602"/>
                  </a:lnTo>
                  <a:lnTo>
                    <a:pt x="3259" y="1600"/>
                  </a:lnTo>
                  <a:lnTo>
                    <a:pt x="3259" y="1600"/>
                  </a:lnTo>
                  <a:lnTo>
                    <a:pt x="3252" y="1593"/>
                  </a:lnTo>
                  <a:lnTo>
                    <a:pt x="3237" y="1577"/>
                  </a:lnTo>
                  <a:lnTo>
                    <a:pt x="3218" y="1552"/>
                  </a:lnTo>
                  <a:lnTo>
                    <a:pt x="3193" y="1519"/>
                  </a:lnTo>
                  <a:lnTo>
                    <a:pt x="3166" y="1483"/>
                  </a:lnTo>
                  <a:lnTo>
                    <a:pt x="3139" y="1440"/>
                  </a:lnTo>
                  <a:lnTo>
                    <a:pt x="3112" y="1395"/>
                  </a:lnTo>
                  <a:lnTo>
                    <a:pt x="3086" y="1348"/>
                  </a:lnTo>
                  <a:lnTo>
                    <a:pt x="3086" y="1348"/>
                  </a:lnTo>
                  <a:lnTo>
                    <a:pt x="3043" y="1264"/>
                  </a:lnTo>
                  <a:lnTo>
                    <a:pt x="3009" y="1201"/>
                  </a:lnTo>
                  <a:lnTo>
                    <a:pt x="2979" y="1147"/>
                  </a:lnTo>
                  <a:lnTo>
                    <a:pt x="3022" y="967"/>
                  </a:lnTo>
                  <a:lnTo>
                    <a:pt x="3079" y="859"/>
                  </a:lnTo>
                  <a:lnTo>
                    <a:pt x="3079" y="859"/>
                  </a:lnTo>
                  <a:lnTo>
                    <a:pt x="3056" y="836"/>
                  </a:lnTo>
                  <a:lnTo>
                    <a:pt x="3002" y="777"/>
                  </a:lnTo>
                  <a:lnTo>
                    <a:pt x="2970" y="739"/>
                  </a:lnTo>
                  <a:lnTo>
                    <a:pt x="2939" y="699"/>
                  </a:lnTo>
                  <a:lnTo>
                    <a:pt x="2908" y="660"/>
                  </a:lnTo>
                  <a:lnTo>
                    <a:pt x="2896" y="640"/>
                  </a:lnTo>
                  <a:lnTo>
                    <a:pt x="2885" y="622"/>
                  </a:lnTo>
                  <a:lnTo>
                    <a:pt x="2885" y="622"/>
                  </a:lnTo>
                  <a:lnTo>
                    <a:pt x="2876" y="602"/>
                  </a:lnTo>
                  <a:lnTo>
                    <a:pt x="2865" y="581"/>
                  </a:lnTo>
                  <a:lnTo>
                    <a:pt x="2858" y="557"/>
                  </a:lnTo>
                  <a:lnTo>
                    <a:pt x="2849" y="532"/>
                  </a:lnTo>
                  <a:lnTo>
                    <a:pt x="2836" y="480"/>
                  </a:lnTo>
                  <a:lnTo>
                    <a:pt x="2824" y="428"/>
                  </a:lnTo>
                  <a:lnTo>
                    <a:pt x="2808" y="341"/>
                  </a:lnTo>
                  <a:lnTo>
                    <a:pt x="2802" y="315"/>
                  </a:lnTo>
                  <a:lnTo>
                    <a:pt x="2800" y="307"/>
                  </a:lnTo>
                  <a:lnTo>
                    <a:pt x="2799" y="306"/>
                  </a:lnTo>
                  <a:lnTo>
                    <a:pt x="2799" y="306"/>
                  </a:lnTo>
                  <a:lnTo>
                    <a:pt x="2779" y="315"/>
                  </a:lnTo>
                  <a:lnTo>
                    <a:pt x="2759" y="322"/>
                  </a:lnTo>
                  <a:lnTo>
                    <a:pt x="2736" y="329"/>
                  </a:lnTo>
                  <a:lnTo>
                    <a:pt x="2707" y="336"/>
                  </a:lnTo>
                  <a:lnTo>
                    <a:pt x="2691" y="338"/>
                  </a:lnTo>
                  <a:lnTo>
                    <a:pt x="2675" y="340"/>
                  </a:lnTo>
                  <a:lnTo>
                    <a:pt x="2658" y="338"/>
                  </a:lnTo>
                  <a:lnTo>
                    <a:pt x="2640" y="336"/>
                  </a:lnTo>
                  <a:lnTo>
                    <a:pt x="2622" y="332"/>
                  </a:lnTo>
                  <a:lnTo>
                    <a:pt x="2604" y="327"/>
                  </a:lnTo>
                  <a:lnTo>
                    <a:pt x="2604" y="327"/>
                  </a:lnTo>
                  <a:lnTo>
                    <a:pt x="2586" y="320"/>
                  </a:lnTo>
                  <a:lnTo>
                    <a:pt x="2568" y="311"/>
                  </a:lnTo>
                  <a:lnTo>
                    <a:pt x="2552" y="302"/>
                  </a:lnTo>
                  <a:lnTo>
                    <a:pt x="2536" y="291"/>
                  </a:lnTo>
                  <a:lnTo>
                    <a:pt x="2507" y="268"/>
                  </a:lnTo>
                  <a:lnTo>
                    <a:pt x="2482" y="244"/>
                  </a:lnTo>
                  <a:lnTo>
                    <a:pt x="2461" y="225"/>
                  </a:lnTo>
                  <a:lnTo>
                    <a:pt x="2444" y="207"/>
                  </a:lnTo>
                  <a:lnTo>
                    <a:pt x="2432" y="190"/>
                  </a:lnTo>
                  <a:lnTo>
                    <a:pt x="2309" y="205"/>
                  </a:lnTo>
                  <a:lnTo>
                    <a:pt x="2309" y="205"/>
                  </a:lnTo>
                  <a:lnTo>
                    <a:pt x="2180" y="68"/>
                  </a:lnTo>
                  <a:lnTo>
                    <a:pt x="2180" y="68"/>
                  </a:lnTo>
                  <a:lnTo>
                    <a:pt x="2176" y="65"/>
                  </a:lnTo>
                  <a:lnTo>
                    <a:pt x="2171" y="63"/>
                  </a:lnTo>
                  <a:lnTo>
                    <a:pt x="2157" y="59"/>
                  </a:lnTo>
                  <a:lnTo>
                    <a:pt x="2121" y="54"/>
                  </a:lnTo>
                  <a:lnTo>
                    <a:pt x="2099" y="52"/>
                  </a:lnTo>
                  <a:lnTo>
                    <a:pt x="2076" y="47"/>
                  </a:lnTo>
                  <a:lnTo>
                    <a:pt x="2052" y="41"/>
                  </a:lnTo>
                  <a:lnTo>
                    <a:pt x="2029" y="32"/>
                  </a:lnTo>
                  <a:lnTo>
                    <a:pt x="2029" y="32"/>
                  </a:lnTo>
                  <a:lnTo>
                    <a:pt x="1986" y="12"/>
                  </a:lnTo>
                  <a:lnTo>
                    <a:pt x="1966" y="7"/>
                  </a:lnTo>
                  <a:lnTo>
                    <a:pt x="1948" y="2"/>
                  </a:lnTo>
                  <a:lnTo>
                    <a:pt x="1928" y="0"/>
                  </a:lnTo>
                  <a:lnTo>
                    <a:pt x="1908" y="2"/>
                  </a:lnTo>
                  <a:lnTo>
                    <a:pt x="1887" y="9"/>
                  </a:lnTo>
                  <a:lnTo>
                    <a:pt x="1863" y="18"/>
                  </a:lnTo>
                  <a:lnTo>
                    <a:pt x="1863" y="18"/>
                  </a:lnTo>
                  <a:lnTo>
                    <a:pt x="1838" y="29"/>
                  </a:lnTo>
                  <a:lnTo>
                    <a:pt x="1813" y="36"/>
                  </a:lnTo>
                  <a:lnTo>
                    <a:pt x="1788" y="41"/>
                  </a:lnTo>
                  <a:lnTo>
                    <a:pt x="1763" y="45"/>
                  </a:lnTo>
                  <a:lnTo>
                    <a:pt x="1709" y="50"/>
                  </a:lnTo>
                  <a:lnTo>
                    <a:pt x="1655" y="54"/>
                  </a:lnTo>
                  <a:lnTo>
                    <a:pt x="1655" y="54"/>
                  </a:lnTo>
                  <a:lnTo>
                    <a:pt x="1642" y="56"/>
                  </a:lnTo>
                  <a:lnTo>
                    <a:pt x="1628" y="59"/>
                  </a:lnTo>
                  <a:lnTo>
                    <a:pt x="1603" y="66"/>
                  </a:lnTo>
                  <a:lnTo>
                    <a:pt x="1579" y="77"/>
                  </a:lnTo>
                  <a:lnTo>
                    <a:pt x="1559" y="88"/>
                  </a:lnTo>
                  <a:lnTo>
                    <a:pt x="1543" y="101"/>
                  </a:lnTo>
                  <a:lnTo>
                    <a:pt x="1529" y="110"/>
                  </a:lnTo>
                  <a:lnTo>
                    <a:pt x="1518" y="118"/>
                  </a:lnTo>
                  <a:lnTo>
                    <a:pt x="1518" y="118"/>
                  </a:lnTo>
                  <a:lnTo>
                    <a:pt x="1507" y="120"/>
                  </a:lnTo>
                  <a:lnTo>
                    <a:pt x="1482" y="120"/>
                  </a:lnTo>
                  <a:lnTo>
                    <a:pt x="1462" y="120"/>
                  </a:lnTo>
                  <a:lnTo>
                    <a:pt x="1443" y="117"/>
                  </a:lnTo>
                  <a:lnTo>
                    <a:pt x="1419" y="111"/>
                  </a:lnTo>
                  <a:lnTo>
                    <a:pt x="1396" y="104"/>
                  </a:lnTo>
                  <a:lnTo>
                    <a:pt x="1396" y="104"/>
                  </a:lnTo>
                  <a:lnTo>
                    <a:pt x="1372" y="97"/>
                  </a:lnTo>
                  <a:lnTo>
                    <a:pt x="1349" y="92"/>
                  </a:lnTo>
                  <a:lnTo>
                    <a:pt x="1326" y="92"/>
                  </a:lnTo>
                  <a:lnTo>
                    <a:pt x="1304" y="92"/>
                  </a:lnTo>
                  <a:lnTo>
                    <a:pt x="1257" y="95"/>
                  </a:lnTo>
                  <a:lnTo>
                    <a:pt x="1234" y="97"/>
                  </a:lnTo>
                  <a:lnTo>
                    <a:pt x="1209" y="97"/>
                  </a:lnTo>
                  <a:lnTo>
                    <a:pt x="1209" y="97"/>
                  </a:lnTo>
                  <a:lnTo>
                    <a:pt x="1103" y="95"/>
                  </a:lnTo>
                  <a:lnTo>
                    <a:pt x="1063" y="95"/>
                  </a:lnTo>
                  <a:lnTo>
                    <a:pt x="1050" y="95"/>
                  </a:lnTo>
                  <a:lnTo>
                    <a:pt x="1043" y="97"/>
                  </a:lnTo>
                  <a:lnTo>
                    <a:pt x="1043" y="97"/>
                  </a:lnTo>
                  <a:lnTo>
                    <a:pt x="1040" y="101"/>
                  </a:lnTo>
                  <a:lnTo>
                    <a:pt x="1033" y="111"/>
                  </a:lnTo>
                  <a:lnTo>
                    <a:pt x="1016" y="138"/>
                  </a:lnTo>
                  <a:lnTo>
                    <a:pt x="993" y="176"/>
                  </a:lnTo>
                  <a:lnTo>
                    <a:pt x="907" y="133"/>
                  </a:lnTo>
                  <a:lnTo>
                    <a:pt x="907" y="133"/>
                  </a:lnTo>
                  <a:lnTo>
                    <a:pt x="885" y="167"/>
                  </a:lnTo>
                  <a:lnTo>
                    <a:pt x="860" y="203"/>
                  </a:lnTo>
                  <a:lnTo>
                    <a:pt x="829" y="244"/>
                  </a:lnTo>
                  <a:lnTo>
                    <a:pt x="793" y="288"/>
                  </a:lnTo>
                  <a:lnTo>
                    <a:pt x="775" y="307"/>
                  </a:lnTo>
                  <a:lnTo>
                    <a:pt x="756" y="327"/>
                  </a:lnTo>
                  <a:lnTo>
                    <a:pt x="736" y="345"/>
                  </a:lnTo>
                  <a:lnTo>
                    <a:pt x="716" y="359"/>
                  </a:lnTo>
                  <a:lnTo>
                    <a:pt x="696" y="370"/>
                  </a:lnTo>
                  <a:lnTo>
                    <a:pt x="676" y="377"/>
                  </a:lnTo>
                  <a:lnTo>
                    <a:pt x="676" y="377"/>
                  </a:lnTo>
                  <a:lnTo>
                    <a:pt x="640" y="390"/>
                  </a:lnTo>
                  <a:lnTo>
                    <a:pt x="606" y="404"/>
                  </a:lnTo>
                  <a:lnTo>
                    <a:pt x="577" y="421"/>
                  </a:lnTo>
                  <a:lnTo>
                    <a:pt x="552" y="437"/>
                  </a:lnTo>
                  <a:lnTo>
                    <a:pt x="533" y="453"/>
                  </a:lnTo>
                  <a:lnTo>
                    <a:pt x="518" y="466"/>
                  </a:lnTo>
                  <a:lnTo>
                    <a:pt x="511" y="475"/>
                  </a:lnTo>
                  <a:lnTo>
                    <a:pt x="509" y="476"/>
                  </a:lnTo>
                  <a:lnTo>
                    <a:pt x="511" y="478"/>
                  </a:lnTo>
                  <a:lnTo>
                    <a:pt x="511" y="478"/>
                  </a:lnTo>
                  <a:lnTo>
                    <a:pt x="516" y="482"/>
                  </a:lnTo>
                  <a:lnTo>
                    <a:pt x="522" y="489"/>
                  </a:lnTo>
                  <a:lnTo>
                    <a:pt x="527" y="498"/>
                  </a:lnTo>
                  <a:lnTo>
                    <a:pt x="531" y="511"/>
                  </a:lnTo>
                  <a:lnTo>
                    <a:pt x="534" y="523"/>
                  </a:lnTo>
                  <a:lnTo>
                    <a:pt x="536" y="537"/>
                  </a:lnTo>
                  <a:lnTo>
                    <a:pt x="536" y="552"/>
                  </a:lnTo>
                  <a:lnTo>
                    <a:pt x="533" y="564"/>
                  </a:lnTo>
                  <a:lnTo>
                    <a:pt x="533" y="564"/>
                  </a:lnTo>
                  <a:lnTo>
                    <a:pt x="529" y="570"/>
                  </a:lnTo>
                  <a:lnTo>
                    <a:pt x="525" y="573"/>
                  </a:lnTo>
                  <a:lnTo>
                    <a:pt x="516" y="579"/>
                  </a:lnTo>
                  <a:lnTo>
                    <a:pt x="493" y="584"/>
                  </a:lnTo>
                  <a:lnTo>
                    <a:pt x="479" y="590"/>
                  </a:lnTo>
                  <a:lnTo>
                    <a:pt x="471" y="593"/>
                  </a:lnTo>
                  <a:lnTo>
                    <a:pt x="464" y="599"/>
                  </a:lnTo>
                  <a:lnTo>
                    <a:pt x="455" y="608"/>
                  </a:lnTo>
                  <a:lnTo>
                    <a:pt x="448" y="617"/>
                  </a:lnTo>
                  <a:lnTo>
                    <a:pt x="439" y="629"/>
                  </a:lnTo>
                  <a:lnTo>
                    <a:pt x="432" y="644"/>
                  </a:lnTo>
                  <a:lnTo>
                    <a:pt x="432" y="644"/>
                  </a:lnTo>
                  <a:lnTo>
                    <a:pt x="417" y="672"/>
                  </a:lnTo>
                  <a:lnTo>
                    <a:pt x="408" y="698"/>
                  </a:lnTo>
                  <a:lnTo>
                    <a:pt x="396" y="737"/>
                  </a:lnTo>
                  <a:lnTo>
                    <a:pt x="389" y="757"/>
                  </a:lnTo>
                  <a:lnTo>
                    <a:pt x="380" y="777"/>
                  </a:lnTo>
                  <a:lnTo>
                    <a:pt x="369" y="802"/>
                  </a:lnTo>
                  <a:lnTo>
                    <a:pt x="353" y="831"/>
                  </a:lnTo>
                  <a:lnTo>
                    <a:pt x="353" y="831"/>
                  </a:lnTo>
                  <a:lnTo>
                    <a:pt x="336" y="861"/>
                  </a:lnTo>
                  <a:lnTo>
                    <a:pt x="322" y="890"/>
                  </a:lnTo>
                  <a:lnTo>
                    <a:pt x="313" y="917"/>
                  </a:lnTo>
                  <a:lnTo>
                    <a:pt x="306" y="938"/>
                  </a:lnTo>
                  <a:lnTo>
                    <a:pt x="297" y="971"/>
                  </a:lnTo>
                  <a:lnTo>
                    <a:pt x="295" y="982"/>
                  </a:lnTo>
                  <a:lnTo>
                    <a:pt x="317" y="1054"/>
                  </a:lnTo>
                  <a:close/>
                </a:path>
              </a:pathLst>
            </a:custGeom>
            <a:solidFill>
              <a:srgbClr val="FF99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87B85038-557F-4ED2-8A9B-4AE005D884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6663" y="3944938"/>
              <a:ext cx="2041525" cy="1993900"/>
            </a:xfrm>
            <a:custGeom>
              <a:avLst/>
              <a:gdLst>
                <a:gd name="T0" fmla="*/ 2 w 2574"/>
                <a:gd name="T1" fmla="*/ 1383 h 2510"/>
                <a:gd name="T2" fmla="*/ 130 w 2574"/>
                <a:gd name="T3" fmla="*/ 1611 h 2510"/>
                <a:gd name="T4" fmla="*/ 52 w 2574"/>
                <a:gd name="T5" fmla="*/ 913 h 2510"/>
                <a:gd name="T6" fmla="*/ 360 w 2574"/>
                <a:gd name="T7" fmla="*/ 1322 h 2510"/>
                <a:gd name="T8" fmla="*/ 153 w 2574"/>
                <a:gd name="T9" fmla="*/ 901 h 2510"/>
                <a:gd name="T10" fmla="*/ 1115 w 2574"/>
                <a:gd name="T11" fmla="*/ 2447 h 2510"/>
                <a:gd name="T12" fmla="*/ 1597 w 2574"/>
                <a:gd name="T13" fmla="*/ 2406 h 2510"/>
                <a:gd name="T14" fmla="*/ 2061 w 2574"/>
                <a:gd name="T15" fmla="*/ 1942 h 2510"/>
                <a:gd name="T16" fmla="*/ 1606 w 2574"/>
                <a:gd name="T17" fmla="*/ 2374 h 2510"/>
                <a:gd name="T18" fmla="*/ 1031 w 2574"/>
                <a:gd name="T19" fmla="*/ 2352 h 2510"/>
                <a:gd name="T20" fmla="*/ 1052 w 2574"/>
                <a:gd name="T21" fmla="*/ 2151 h 2510"/>
                <a:gd name="T22" fmla="*/ 1453 w 2574"/>
                <a:gd name="T23" fmla="*/ 2034 h 2510"/>
                <a:gd name="T24" fmla="*/ 836 w 2574"/>
                <a:gd name="T25" fmla="*/ 1827 h 2510"/>
                <a:gd name="T26" fmla="*/ 2365 w 2574"/>
                <a:gd name="T27" fmla="*/ 1737 h 2510"/>
                <a:gd name="T28" fmla="*/ 175 w 2574"/>
                <a:gd name="T29" fmla="*/ 340 h 2510"/>
                <a:gd name="T30" fmla="*/ 1110 w 2574"/>
                <a:gd name="T31" fmla="*/ 90 h 2510"/>
                <a:gd name="T32" fmla="*/ 1621 w 2574"/>
                <a:gd name="T33" fmla="*/ 230 h 2510"/>
                <a:gd name="T34" fmla="*/ 1094 w 2574"/>
                <a:gd name="T35" fmla="*/ 79 h 2510"/>
                <a:gd name="T36" fmla="*/ 2245 w 2574"/>
                <a:gd name="T37" fmla="*/ 228 h 2510"/>
                <a:gd name="T38" fmla="*/ 1811 w 2574"/>
                <a:gd name="T39" fmla="*/ 117 h 2510"/>
                <a:gd name="T40" fmla="*/ 509 w 2574"/>
                <a:gd name="T41" fmla="*/ 289 h 2510"/>
                <a:gd name="T42" fmla="*/ 640 w 2574"/>
                <a:gd name="T43" fmla="*/ 892 h 2510"/>
                <a:gd name="T44" fmla="*/ 684 w 2574"/>
                <a:gd name="T45" fmla="*/ 198 h 2510"/>
                <a:gd name="T46" fmla="*/ 2507 w 2574"/>
                <a:gd name="T47" fmla="*/ 1156 h 2510"/>
                <a:gd name="T48" fmla="*/ 2529 w 2574"/>
                <a:gd name="T49" fmla="*/ 615 h 2510"/>
                <a:gd name="T50" fmla="*/ 2369 w 2574"/>
                <a:gd name="T51" fmla="*/ 1340 h 2510"/>
                <a:gd name="T52" fmla="*/ 1835 w 2574"/>
                <a:gd name="T53" fmla="*/ 1913 h 2510"/>
                <a:gd name="T54" fmla="*/ 2187 w 2574"/>
                <a:gd name="T55" fmla="*/ 1811 h 2510"/>
                <a:gd name="T56" fmla="*/ 2311 w 2574"/>
                <a:gd name="T57" fmla="*/ 1000 h 2510"/>
                <a:gd name="T58" fmla="*/ 522 w 2574"/>
                <a:gd name="T59" fmla="*/ 1462 h 2510"/>
                <a:gd name="T60" fmla="*/ 559 w 2574"/>
                <a:gd name="T61" fmla="*/ 1478 h 2510"/>
                <a:gd name="T62" fmla="*/ 988 w 2574"/>
                <a:gd name="T63" fmla="*/ 1706 h 2510"/>
                <a:gd name="T64" fmla="*/ 784 w 2574"/>
                <a:gd name="T65" fmla="*/ 1235 h 2510"/>
                <a:gd name="T66" fmla="*/ 736 w 2574"/>
                <a:gd name="T67" fmla="*/ 1302 h 2510"/>
                <a:gd name="T68" fmla="*/ 1088 w 2574"/>
                <a:gd name="T69" fmla="*/ 1626 h 2510"/>
                <a:gd name="T70" fmla="*/ 1930 w 2574"/>
                <a:gd name="T71" fmla="*/ 433 h 2510"/>
                <a:gd name="T72" fmla="*/ 2031 w 2574"/>
                <a:gd name="T73" fmla="*/ 1388 h 2510"/>
                <a:gd name="T74" fmla="*/ 2246 w 2574"/>
                <a:gd name="T75" fmla="*/ 885 h 2510"/>
                <a:gd name="T76" fmla="*/ 1791 w 2574"/>
                <a:gd name="T77" fmla="*/ 423 h 2510"/>
                <a:gd name="T78" fmla="*/ 1739 w 2574"/>
                <a:gd name="T79" fmla="*/ 1787 h 2510"/>
                <a:gd name="T80" fmla="*/ 1759 w 2574"/>
                <a:gd name="T81" fmla="*/ 1733 h 2510"/>
                <a:gd name="T82" fmla="*/ 1167 w 2574"/>
                <a:gd name="T83" fmla="*/ 1654 h 2510"/>
                <a:gd name="T84" fmla="*/ 1621 w 2574"/>
                <a:gd name="T85" fmla="*/ 1683 h 2510"/>
                <a:gd name="T86" fmla="*/ 1642 w 2574"/>
                <a:gd name="T87" fmla="*/ 1633 h 2510"/>
                <a:gd name="T88" fmla="*/ 1211 w 2574"/>
                <a:gd name="T89" fmla="*/ 1640 h 2510"/>
                <a:gd name="T90" fmla="*/ 1496 w 2574"/>
                <a:gd name="T91" fmla="*/ 870 h 2510"/>
                <a:gd name="T92" fmla="*/ 1401 w 2574"/>
                <a:gd name="T93" fmla="*/ 683 h 2510"/>
                <a:gd name="T94" fmla="*/ 1338 w 2574"/>
                <a:gd name="T95" fmla="*/ 599 h 2510"/>
                <a:gd name="T96" fmla="*/ 1117 w 2574"/>
                <a:gd name="T97" fmla="*/ 690 h 2510"/>
                <a:gd name="T98" fmla="*/ 867 w 2574"/>
                <a:gd name="T99" fmla="*/ 1009 h 2510"/>
                <a:gd name="T100" fmla="*/ 916 w 2574"/>
                <a:gd name="T101" fmla="*/ 1057 h 2510"/>
                <a:gd name="T102" fmla="*/ 995 w 2574"/>
                <a:gd name="T103" fmla="*/ 604 h 2510"/>
                <a:gd name="T104" fmla="*/ 1284 w 2574"/>
                <a:gd name="T105" fmla="*/ 1210 h 2510"/>
                <a:gd name="T106" fmla="*/ 1221 w 2574"/>
                <a:gd name="T107" fmla="*/ 1219 h 2510"/>
                <a:gd name="T108" fmla="*/ 1576 w 2574"/>
                <a:gd name="T109" fmla="*/ 1251 h 2510"/>
                <a:gd name="T110" fmla="*/ 1446 w 2574"/>
                <a:gd name="T111" fmla="*/ 1347 h 2510"/>
                <a:gd name="T112" fmla="*/ 1207 w 2574"/>
                <a:gd name="T113" fmla="*/ 196 h 2510"/>
                <a:gd name="T114" fmla="*/ 986 w 2574"/>
                <a:gd name="T115" fmla="*/ 259 h 2510"/>
                <a:gd name="T116" fmla="*/ 847 w 2574"/>
                <a:gd name="T117" fmla="*/ 164 h 2510"/>
                <a:gd name="T118" fmla="*/ 1531 w 2574"/>
                <a:gd name="T119" fmla="*/ 1025 h 2510"/>
                <a:gd name="T120" fmla="*/ 1676 w 2574"/>
                <a:gd name="T121" fmla="*/ 958 h 2510"/>
                <a:gd name="T122" fmla="*/ 1705 w 2574"/>
                <a:gd name="T123" fmla="*/ 1032 h 2510"/>
                <a:gd name="T124" fmla="*/ 1065 w 2574"/>
                <a:gd name="T125" fmla="*/ 948 h 2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74" h="2510">
                  <a:moveTo>
                    <a:pt x="52" y="913"/>
                  </a:moveTo>
                  <a:lnTo>
                    <a:pt x="52" y="913"/>
                  </a:lnTo>
                  <a:lnTo>
                    <a:pt x="47" y="930"/>
                  </a:lnTo>
                  <a:lnTo>
                    <a:pt x="32" y="971"/>
                  </a:lnTo>
                  <a:lnTo>
                    <a:pt x="25" y="996"/>
                  </a:lnTo>
                  <a:lnTo>
                    <a:pt x="20" y="1023"/>
                  </a:lnTo>
                  <a:lnTo>
                    <a:pt x="16" y="1048"/>
                  </a:lnTo>
                  <a:lnTo>
                    <a:pt x="16" y="1072"/>
                  </a:lnTo>
                  <a:lnTo>
                    <a:pt x="16" y="1072"/>
                  </a:lnTo>
                  <a:lnTo>
                    <a:pt x="18" y="1081"/>
                  </a:lnTo>
                  <a:lnTo>
                    <a:pt x="20" y="1090"/>
                  </a:lnTo>
                  <a:lnTo>
                    <a:pt x="22" y="1095"/>
                  </a:lnTo>
                  <a:lnTo>
                    <a:pt x="25" y="1100"/>
                  </a:lnTo>
                  <a:lnTo>
                    <a:pt x="34" y="1109"/>
                  </a:lnTo>
                  <a:lnTo>
                    <a:pt x="43" y="1117"/>
                  </a:lnTo>
                  <a:lnTo>
                    <a:pt x="50" y="1127"/>
                  </a:lnTo>
                  <a:lnTo>
                    <a:pt x="52" y="1135"/>
                  </a:lnTo>
                  <a:lnTo>
                    <a:pt x="54" y="1144"/>
                  </a:lnTo>
                  <a:lnTo>
                    <a:pt x="56" y="1154"/>
                  </a:lnTo>
                  <a:lnTo>
                    <a:pt x="56" y="1167"/>
                  </a:lnTo>
                  <a:lnTo>
                    <a:pt x="54" y="1183"/>
                  </a:lnTo>
                  <a:lnTo>
                    <a:pt x="52" y="1201"/>
                  </a:lnTo>
                  <a:lnTo>
                    <a:pt x="52" y="1201"/>
                  </a:lnTo>
                  <a:lnTo>
                    <a:pt x="49" y="1221"/>
                  </a:lnTo>
                  <a:lnTo>
                    <a:pt x="43" y="1241"/>
                  </a:lnTo>
                  <a:lnTo>
                    <a:pt x="31" y="1277"/>
                  </a:lnTo>
                  <a:lnTo>
                    <a:pt x="18" y="1311"/>
                  </a:lnTo>
                  <a:lnTo>
                    <a:pt x="7" y="1347"/>
                  </a:lnTo>
                  <a:lnTo>
                    <a:pt x="4" y="1365"/>
                  </a:lnTo>
                  <a:lnTo>
                    <a:pt x="2" y="1383"/>
                  </a:lnTo>
                  <a:lnTo>
                    <a:pt x="0" y="1401"/>
                  </a:lnTo>
                  <a:lnTo>
                    <a:pt x="2" y="1421"/>
                  </a:lnTo>
                  <a:lnTo>
                    <a:pt x="4" y="1442"/>
                  </a:lnTo>
                  <a:lnTo>
                    <a:pt x="11" y="1464"/>
                  </a:lnTo>
                  <a:lnTo>
                    <a:pt x="18" y="1487"/>
                  </a:lnTo>
                  <a:lnTo>
                    <a:pt x="31" y="1510"/>
                  </a:lnTo>
                  <a:lnTo>
                    <a:pt x="31" y="1510"/>
                  </a:lnTo>
                  <a:lnTo>
                    <a:pt x="56" y="1559"/>
                  </a:lnTo>
                  <a:lnTo>
                    <a:pt x="79" y="1604"/>
                  </a:lnTo>
                  <a:lnTo>
                    <a:pt x="99" y="1645"/>
                  </a:lnTo>
                  <a:lnTo>
                    <a:pt x="119" y="1683"/>
                  </a:lnTo>
                  <a:lnTo>
                    <a:pt x="139" y="1717"/>
                  </a:lnTo>
                  <a:lnTo>
                    <a:pt x="149" y="1732"/>
                  </a:lnTo>
                  <a:lnTo>
                    <a:pt x="160" y="1744"/>
                  </a:lnTo>
                  <a:lnTo>
                    <a:pt x="173" y="1757"/>
                  </a:lnTo>
                  <a:lnTo>
                    <a:pt x="184" y="1768"/>
                  </a:lnTo>
                  <a:lnTo>
                    <a:pt x="196" y="1777"/>
                  </a:lnTo>
                  <a:lnTo>
                    <a:pt x="211" y="1784"/>
                  </a:lnTo>
                  <a:lnTo>
                    <a:pt x="211" y="1784"/>
                  </a:lnTo>
                  <a:lnTo>
                    <a:pt x="266" y="1811"/>
                  </a:lnTo>
                  <a:lnTo>
                    <a:pt x="315" y="1836"/>
                  </a:lnTo>
                  <a:lnTo>
                    <a:pt x="362" y="1863"/>
                  </a:lnTo>
                  <a:lnTo>
                    <a:pt x="362" y="1863"/>
                  </a:lnTo>
                  <a:lnTo>
                    <a:pt x="300" y="1804"/>
                  </a:lnTo>
                  <a:lnTo>
                    <a:pt x="196" y="1705"/>
                  </a:lnTo>
                  <a:lnTo>
                    <a:pt x="196" y="1705"/>
                  </a:lnTo>
                  <a:lnTo>
                    <a:pt x="185" y="1694"/>
                  </a:lnTo>
                  <a:lnTo>
                    <a:pt x="175" y="1679"/>
                  </a:lnTo>
                  <a:lnTo>
                    <a:pt x="151" y="1647"/>
                  </a:lnTo>
                  <a:lnTo>
                    <a:pt x="130" y="1611"/>
                  </a:lnTo>
                  <a:lnTo>
                    <a:pt x="110" y="1572"/>
                  </a:lnTo>
                  <a:lnTo>
                    <a:pt x="90" y="1532"/>
                  </a:lnTo>
                  <a:lnTo>
                    <a:pt x="74" y="1496"/>
                  </a:lnTo>
                  <a:lnTo>
                    <a:pt x="61" y="1464"/>
                  </a:lnTo>
                  <a:lnTo>
                    <a:pt x="52" y="1438"/>
                  </a:lnTo>
                  <a:lnTo>
                    <a:pt x="52" y="1438"/>
                  </a:lnTo>
                  <a:lnTo>
                    <a:pt x="50" y="1428"/>
                  </a:lnTo>
                  <a:lnTo>
                    <a:pt x="49" y="1417"/>
                  </a:lnTo>
                  <a:lnTo>
                    <a:pt x="49" y="1404"/>
                  </a:lnTo>
                  <a:lnTo>
                    <a:pt x="50" y="1390"/>
                  </a:lnTo>
                  <a:lnTo>
                    <a:pt x="54" y="1363"/>
                  </a:lnTo>
                  <a:lnTo>
                    <a:pt x="63" y="1332"/>
                  </a:lnTo>
                  <a:lnTo>
                    <a:pt x="79" y="1271"/>
                  </a:lnTo>
                  <a:lnTo>
                    <a:pt x="85" y="1242"/>
                  </a:lnTo>
                  <a:lnTo>
                    <a:pt x="88" y="1216"/>
                  </a:lnTo>
                  <a:lnTo>
                    <a:pt x="88" y="1216"/>
                  </a:lnTo>
                  <a:lnTo>
                    <a:pt x="88" y="1190"/>
                  </a:lnTo>
                  <a:lnTo>
                    <a:pt x="85" y="1165"/>
                  </a:lnTo>
                  <a:lnTo>
                    <a:pt x="79" y="1142"/>
                  </a:lnTo>
                  <a:lnTo>
                    <a:pt x="72" y="1118"/>
                  </a:lnTo>
                  <a:lnTo>
                    <a:pt x="58" y="1081"/>
                  </a:lnTo>
                  <a:lnTo>
                    <a:pt x="45" y="1050"/>
                  </a:lnTo>
                  <a:lnTo>
                    <a:pt x="45" y="1050"/>
                  </a:lnTo>
                  <a:lnTo>
                    <a:pt x="41" y="1036"/>
                  </a:lnTo>
                  <a:lnTo>
                    <a:pt x="41" y="1016"/>
                  </a:lnTo>
                  <a:lnTo>
                    <a:pt x="43" y="993"/>
                  </a:lnTo>
                  <a:lnTo>
                    <a:pt x="45" y="969"/>
                  </a:lnTo>
                  <a:lnTo>
                    <a:pt x="50" y="930"/>
                  </a:lnTo>
                  <a:lnTo>
                    <a:pt x="52" y="913"/>
                  </a:lnTo>
                  <a:lnTo>
                    <a:pt x="52" y="913"/>
                  </a:lnTo>
                  <a:close/>
                  <a:moveTo>
                    <a:pt x="74" y="683"/>
                  </a:moveTo>
                  <a:lnTo>
                    <a:pt x="74" y="683"/>
                  </a:lnTo>
                  <a:lnTo>
                    <a:pt x="79" y="692"/>
                  </a:lnTo>
                  <a:lnTo>
                    <a:pt x="90" y="721"/>
                  </a:lnTo>
                  <a:lnTo>
                    <a:pt x="97" y="741"/>
                  </a:lnTo>
                  <a:lnTo>
                    <a:pt x="104" y="764"/>
                  </a:lnTo>
                  <a:lnTo>
                    <a:pt x="112" y="791"/>
                  </a:lnTo>
                  <a:lnTo>
                    <a:pt x="117" y="820"/>
                  </a:lnTo>
                  <a:lnTo>
                    <a:pt x="117" y="820"/>
                  </a:lnTo>
                  <a:lnTo>
                    <a:pt x="121" y="850"/>
                  </a:lnTo>
                  <a:lnTo>
                    <a:pt x="122" y="881"/>
                  </a:lnTo>
                  <a:lnTo>
                    <a:pt x="122" y="942"/>
                  </a:lnTo>
                  <a:lnTo>
                    <a:pt x="122" y="973"/>
                  </a:lnTo>
                  <a:lnTo>
                    <a:pt x="126" y="1002"/>
                  </a:lnTo>
                  <a:lnTo>
                    <a:pt x="130" y="1016"/>
                  </a:lnTo>
                  <a:lnTo>
                    <a:pt x="133" y="1030"/>
                  </a:lnTo>
                  <a:lnTo>
                    <a:pt x="139" y="1043"/>
                  </a:lnTo>
                  <a:lnTo>
                    <a:pt x="146" y="1057"/>
                  </a:lnTo>
                  <a:lnTo>
                    <a:pt x="146" y="1057"/>
                  </a:lnTo>
                  <a:lnTo>
                    <a:pt x="162" y="1082"/>
                  </a:lnTo>
                  <a:lnTo>
                    <a:pt x="180" y="1106"/>
                  </a:lnTo>
                  <a:lnTo>
                    <a:pt x="200" y="1127"/>
                  </a:lnTo>
                  <a:lnTo>
                    <a:pt x="221" y="1147"/>
                  </a:lnTo>
                  <a:lnTo>
                    <a:pt x="245" y="1169"/>
                  </a:lnTo>
                  <a:lnTo>
                    <a:pt x="266" y="1194"/>
                  </a:lnTo>
                  <a:lnTo>
                    <a:pt x="290" y="1221"/>
                  </a:lnTo>
                  <a:lnTo>
                    <a:pt x="311" y="1251"/>
                  </a:lnTo>
                  <a:lnTo>
                    <a:pt x="311" y="1251"/>
                  </a:lnTo>
                  <a:lnTo>
                    <a:pt x="335" y="1286"/>
                  </a:lnTo>
                  <a:lnTo>
                    <a:pt x="360" y="1322"/>
                  </a:lnTo>
                  <a:lnTo>
                    <a:pt x="414" y="1390"/>
                  </a:lnTo>
                  <a:lnTo>
                    <a:pt x="455" y="1440"/>
                  </a:lnTo>
                  <a:lnTo>
                    <a:pt x="470" y="1455"/>
                  </a:lnTo>
                  <a:lnTo>
                    <a:pt x="477" y="1460"/>
                  </a:lnTo>
                  <a:lnTo>
                    <a:pt x="477" y="1460"/>
                  </a:lnTo>
                  <a:lnTo>
                    <a:pt x="477" y="1456"/>
                  </a:lnTo>
                  <a:lnTo>
                    <a:pt x="473" y="1447"/>
                  </a:lnTo>
                  <a:lnTo>
                    <a:pt x="457" y="1413"/>
                  </a:lnTo>
                  <a:lnTo>
                    <a:pt x="403" y="1311"/>
                  </a:lnTo>
                  <a:lnTo>
                    <a:pt x="371" y="1253"/>
                  </a:lnTo>
                  <a:lnTo>
                    <a:pt x="342" y="1201"/>
                  </a:lnTo>
                  <a:lnTo>
                    <a:pt x="315" y="1160"/>
                  </a:lnTo>
                  <a:lnTo>
                    <a:pt x="304" y="1145"/>
                  </a:lnTo>
                  <a:lnTo>
                    <a:pt x="297" y="1136"/>
                  </a:lnTo>
                  <a:lnTo>
                    <a:pt x="297" y="1136"/>
                  </a:lnTo>
                  <a:lnTo>
                    <a:pt x="282" y="1126"/>
                  </a:lnTo>
                  <a:lnTo>
                    <a:pt x="266" y="1117"/>
                  </a:lnTo>
                  <a:lnTo>
                    <a:pt x="250" y="1106"/>
                  </a:lnTo>
                  <a:lnTo>
                    <a:pt x="234" y="1095"/>
                  </a:lnTo>
                  <a:lnTo>
                    <a:pt x="218" y="1081"/>
                  </a:lnTo>
                  <a:lnTo>
                    <a:pt x="211" y="1072"/>
                  </a:lnTo>
                  <a:lnTo>
                    <a:pt x="202" y="1061"/>
                  </a:lnTo>
                  <a:lnTo>
                    <a:pt x="194" y="1048"/>
                  </a:lnTo>
                  <a:lnTo>
                    <a:pt x="187" y="1034"/>
                  </a:lnTo>
                  <a:lnTo>
                    <a:pt x="182" y="1018"/>
                  </a:lnTo>
                  <a:lnTo>
                    <a:pt x="175" y="1000"/>
                  </a:lnTo>
                  <a:lnTo>
                    <a:pt x="175" y="1000"/>
                  </a:lnTo>
                  <a:lnTo>
                    <a:pt x="164" y="962"/>
                  </a:lnTo>
                  <a:lnTo>
                    <a:pt x="158" y="930"/>
                  </a:lnTo>
                  <a:lnTo>
                    <a:pt x="153" y="901"/>
                  </a:lnTo>
                  <a:lnTo>
                    <a:pt x="151" y="874"/>
                  </a:lnTo>
                  <a:lnTo>
                    <a:pt x="148" y="829"/>
                  </a:lnTo>
                  <a:lnTo>
                    <a:pt x="144" y="809"/>
                  </a:lnTo>
                  <a:lnTo>
                    <a:pt x="139" y="791"/>
                  </a:lnTo>
                  <a:lnTo>
                    <a:pt x="139" y="791"/>
                  </a:lnTo>
                  <a:lnTo>
                    <a:pt x="131" y="773"/>
                  </a:lnTo>
                  <a:lnTo>
                    <a:pt x="121" y="755"/>
                  </a:lnTo>
                  <a:lnTo>
                    <a:pt x="99" y="719"/>
                  </a:lnTo>
                  <a:lnTo>
                    <a:pt x="81" y="694"/>
                  </a:lnTo>
                  <a:lnTo>
                    <a:pt x="74" y="683"/>
                  </a:lnTo>
                  <a:lnTo>
                    <a:pt x="74" y="683"/>
                  </a:lnTo>
                  <a:close/>
                  <a:moveTo>
                    <a:pt x="916" y="2172"/>
                  </a:moveTo>
                  <a:lnTo>
                    <a:pt x="916" y="2172"/>
                  </a:lnTo>
                  <a:lnTo>
                    <a:pt x="914" y="2172"/>
                  </a:lnTo>
                  <a:lnTo>
                    <a:pt x="914" y="2178"/>
                  </a:lnTo>
                  <a:lnTo>
                    <a:pt x="914" y="2196"/>
                  </a:lnTo>
                  <a:lnTo>
                    <a:pt x="919" y="2224"/>
                  </a:lnTo>
                  <a:lnTo>
                    <a:pt x="925" y="2240"/>
                  </a:lnTo>
                  <a:lnTo>
                    <a:pt x="930" y="2258"/>
                  </a:lnTo>
                  <a:lnTo>
                    <a:pt x="939" y="2278"/>
                  </a:lnTo>
                  <a:lnTo>
                    <a:pt x="950" y="2300"/>
                  </a:lnTo>
                  <a:lnTo>
                    <a:pt x="962" y="2320"/>
                  </a:lnTo>
                  <a:lnTo>
                    <a:pt x="977" y="2341"/>
                  </a:lnTo>
                  <a:lnTo>
                    <a:pt x="995" y="2361"/>
                  </a:lnTo>
                  <a:lnTo>
                    <a:pt x="1016" y="2381"/>
                  </a:lnTo>
                  <a:lnTo>
                    <a:pt x="1040" y="2401"/>
                  </a:lnTo>
                  <a:lnTo>
                    <a:pt x="1067" y="2417"/>
                  </a:lnTo>
                  <a:lnTo>
                    <a:pt x="1067" y="2417"/>
                  </a:lnTo>
                  <a:lnTo>
                    <a:pt x="1094" y="2433"/>
                  </a:lnTo>
                  <a:lnTo>
                    <a:pt x="1115" y="2447"/>
                  </a:lnTo>
                  <a:lnTo>
                    <a:pt x="1133" y="2460"/>
                  </a:lnTo>
                  <a:lnTo>
                    <a:pt x="1148" y="2472"/>
                  </a:lnTo>
                  <a:lnTo>
                    <a:pt x="1169" y="2490"/>
                  </a:lnTo>
                  <a:lnTo>
                    <a:pt x="1178" y="2499"/>
                  </a:lnTo>
                  <a:lnTo>
                    <a:pt x="1187" y="2505"/>
                  </a:lnTo>
                  <a:lnTo>
                    <a:pt x="1196" y="2508"/>
                  </a:lnTo>
                  <a:lnTo>
                    <a:pt x="1205" y="2510"/>
                  </a:lnTo>
                  <a:lnTo>
                    <a:pt x="1216" y="2510"/>
                  </a:lnTo>
                  <a:lnTo>
                    <a:pt x="1230" y="2508"/>
                  </a:lnTo>
                  <a:lnTo>
                    <a:pt x="1246" y="2505"/>
                  </a:lnTo>
                  <a:lnTo>
                    <a:pt x="1266" y="2499"/>
                  </a:lnTo>
                  <a:lnTo>
                    <a:pt x="1318" y="2481"/>
                  </a:lnTo>
                  <a:lnTo>
                    <a:pt x="1318" y="2481"/>
                  </a:lnTo>
                  <a:lnTo>
                    <a:pt x="1347" y="2471"/>
                  </a:lnTo>
                  <a:lnTo>
                    <a:pt x="1371" y="2460"/>
                  </a:lnTo>
                  <a:lnTo>
                    <a:pt x="1390" y="2451"/>
                  </a:lnTo>
                  <a:lnTo>
                    <a:pt x="1407" y="2442"/>
                  </a:lnTo>
                  <a:lnTo>
                    <a:pt x="1428" y="2427"/>
                  </a:lnTo>
                  <a:lnTo>
                    <a:pt x="1444" y="2415"/>
                  </a:lnTo>
                  <a:lnTo>
                    <a:pt x="1455" y="2406"/>
                  </a:lnTo>
                  <a:lnTo>
                    <a:pt x="1461" y="2402"/>
                  </a:lnTo>
                  <a:lnTo>
                    <a:pt x="1468" y="2401"/>
                  </a:lnTo>
                  <a:lnTo>
                    <a:pt x="1487" y="2397"/>
                  </a:lnTo>
                  <a:lnTo>
                    <a:pt x="1520" y="2395"/>
                  </a:lnTo>
                  <a:lnTo>
                    <a:pt x="1520" y="2395"/>
                  </a:lnTo>
                  <a:lnTo>
                    <a:pt x="1538" y="2395"/>
                  </a:lnTo>
                  <a:lnTo>
                    <a:pt x="1552" y="2397"/>
                  </a:lnTo>
                  <a:lnTo>
                    <a:pt x="1574" y="2401"/>
                  </a:lnTo>
                  <a:lnTo>
                    <a:pt x="1590" y="2404"/>
                  </a:lnTo>
                  <a:lnTo>
                    <a:pt x="1597" y="2406"/>
                  </a:lnTo>
                  <a:lnTo>
                    <a:pt x="1603" y="2406"/>
                  </a:lnTo>
                  <a:lnTo>
                    <a:pt x="1610" y="2404"/>
                  </a:lnTo>
                  <a:lnTo>
                    <a:pt x="1619" y="2402"/>
                  </a:lnTo>
                  <a:lnTo>
                    <a:pt x="1640" y="2390"/>
                  </a:lnTo>
                  <a:lnTo>
                    <a:pt x="1673" y="2366"/>
                  </a:lnTo>
                  <a:lnTo>
                    <a:pt x="1721" y="2330"/>
                  </a:lnTo>
                  <a:lnTo>
                    <a:pt x="1721" y="2330"/>
                  </a:lnTo>
                  <a:lnTo>
                    <a:pt x="1770" y="2294"/>
                  </a:lnTo>
                  <a:lnTo>
                    <a:pt x="1808" y="2267"/>
                  </a:lnTo>
                  <a:lnTo>
                    <a:pt x="1833" y="2249"/>
                  </a:lnTo>
                  <a:lnTo>
                    <a:pt x="1853" y="2237"/>
                  </a:lnTo>
                  <a:lnTo>
                    <a:pt x="1883" y="2221"/>
                  </a:lnTo>
                  <a:lnTo>
                    <a:pt x="1901" y="2210"/>
                  </a:lnTo>
                  <a:lnTo>
                    <a:pt x="1923" y="2194"/>
                  </a:lnTo>
                  <a:lnTo>
                    <a:pt x="1923" y="2194"/>
                  </a:lnTo>
                  <a:lnTo>
                    <a:pt x="1946" y="2178"/>
                  </a:lnTo>
                  <a:lnTo>
                    <a:pt x="1966" y="2169"/>
                  </a:lnTo>
                  <a:lnTo>
                    <a:pt x="1980" y="2160"/>
                  </a:lnTo>
                  <a:lnTo>
                    <a:pt x="1995" y="2152"/>
                  </a:lnTo>
                  <a:lnTo>
                    <a:pt x="2005" y="2143"/>
                  </a:lnTo>
                  <a:lnTo>
                    <a:pt x="2016" y="2127"/>
                  </a:lnTo>
                  <a:lnTo>
                    <a:pt x="2027" y="2104"/>
                  </a:lnTo>
                  <a:lnTo>
                    <a:pt x="2038" y="2071"/>
                  </a:lnTo>
                  <a:lnTo>
                    <a:pt x="2038" y="2071"/>
                  </a:lnTo>
                  <a:lnTo>
                    <a:pt x="2049" y="2035"/>
                  </a:lnTo>
                  <a:lnTo>
                    <a:pt x="2054" y="2007"/>
                  </a:lnTo>
                  <a:lnTo>
                    <a:pt x="2059" y="1982"/>
                  </a:lnTo>
                  <a:lnTo>
                    <a:pt x="2061" y="1964"/>
                  </a:lnTo>
                  <a:lnTo>
                    <a:pt x="2061" y="1951"/>
                  </a:lnTo>
                  <a:lnTo>
                    <a:pt x="2061" y="1942"/>
                  </a:lnTo>
                  <a:lnTo>
                    <a:pt x="2059" y="1935"/>
                  </a:lnTo>
                  <a:lnTo>
                    <a:pt x="2059" y="1935"/>
                  </a:lnTo>
                  <a:lnTo>
                    <a:pt x="2054" y="1951"/>
                  </a:lnTo>
                  <a:lnTo>
                    <a:pt x="2041" y="1992"/>
                  </a:lnTo>
                  <a:lnTo>
                    <a:pt x="2032" y="2018"/>
                  </a:lnTo>
                  <a:lnTo>
                    <a:pt x="2022" y="2043"/>
                  </a:lnTo>
                  <a:lnTo>
                    <a:pt x="2009" y="2066"/>
                  </a:lnTo>
                  <a:lnTo>
                    <a:pt x="1995" y="2086"/>
                  </a:lnTo>
                  <a:lnTo>
                    <a:pt x="1995" y="2086"/>
                  </a:lnTo>
                  <a:lnTo>
                    <a:pt x="1980" y="2102"/>
                  </a:lnTo>
                  <a:lnTo>
                    <a:pt x="1966" y="2116"/>
                  </a:lnTo>
                  <a:lnTo>
                    <a:pt x="1952" y="2127"/>
                  </a:lnTo>
                  <a:lnTo>
                    <a:pt x="1939" y="2138"/>
                  </a:lnTo>
                  <a:lnTo>
                    <a:pt x="1912" y="2156"/>
                  </a:lnTo>
                  <a:lnTo>
                    <a:pt x="1887" y="2172"/>
                  </a:lnTo>
                  <a:lnTo>
                    <a:pt x="1887" y="2172"/>
                  </a:lnTo>
                  <a:lnTo>
                    <a:pt x="1854" y="2196"/>
                  </a:lnTo>
                  <a:lnTo>
                    <a:pt x="1813" y="2226"/>
                  </a:lnTo>
                  <a:lnTo>
                    <a:pt x="1736" y="2287"/>
                  </a:lnTo>
                  <a:lnTo>
                    <a:pt x="1736" y="2287"/>
                  </a:lnTo>
                  <a:lnTo>
                    <a:pt x="1723" y="2300"/>
                  </a:lnTo>
                  <a:lnTo>
                    <a:pt x="1711" y="2314"/>
                  </a:lnTo>
                  <a:lnTo>
                    <a:pt x="1696" y="2329"/>
                  </a:lnTo>
                  <a:lnTo>
                    <a:pt x="1684" y="2343"/>
                  </a:lnTo>
                  <a:lnTo>
                    <a:pt x="1667" y="2356"/>
                  </a:lnTo>
                  <a:lnTo>
                    <a:pt x="1649" y="2366"/>
                  </a:lnTo>
                  <a:lnTo>
                    <a:pt x="1640" y="2370"/>
                  </a:lnTo>
                  <a:lnTo>
                    <a:pt x="1630" y="2372"/>
                  </a:lnTo>
                  <a:lnTo>
                    <a:pt x="1619" y="2374"/>
                  </a:lnTo>
                  <a:lnTo>
                    <a:pt x="1606" y="2374"/>
                  </a:lnTo>
                  <a:lnTo>
                    <a:pt x="1606" y="2374"/>
                  </a:lnTo>
                  <a:lnTo>
                    <a:pt x="1556" y="2370"/>
                  </a:lnTo>
                  <a:lnTo>
                    <a:pt x="1505" y="2366"/>
                  </a:lnTo>
                  <a:lnTo>
                    <a:pt x="1480" y="2366"/>
                  </a:lnTo>
                  <a:lnTo>
                    <a:pt x="1453" y="2366"/>
                  </a:lnTo>
                  <a:lnTo>
                    <a:pt x="1426" y="2370"/>
                  </a:lnTo>
                  <a:lnTo>
                    <a:pt x="1398" y="2374"/>
                  </a:lnTo>
                  <a:lnTo>
                    <a:pt x="1398" y="2374"/>
                  </a:lnTo>
                  <a:lnTo>
                    <a:pt x="1383" y="2377"/>
                  </a:lnTo>
                  <a:lnTo>
                    <a:pt x="1369" y="2383"/>
                  </a:lnTo>
                  <a:lnTo>
                    <a:pt x="1354" y="2390"/>
                  </a:lnTo>
                  <a:lnTo>
                    <a:pt x="1340" y="2397"/>
                  </a:lnTo>
                  <a:lnTo>
                    <a:pt x="1313" y="2413"/>
                  </a:lnTo>
                  <a:lnTo>
                    <a:pt x="1288" y="2431"/>
                  </a:lnTo>
                  <a:lnTo>
                    <a:pt x="1263" y="2447"/>
                  </a:lnTo>
                  <a:lnTo>
                    <a:pt x="1250" y="2454"/>
                  </a:lnTo>
                  <a:lnTo>
                    <a:pt x="1238" y="2460"/>
                  </a:lnTo>
                  <a:lnTo>
                    <a:pt x="1225" y="2462"/>
                  </a:lnTo>
                  <a:lnTo>
                    <a:pt x="1214" y="2463"/>
                  </a:lnTo>
                  <a:lnTo>
                    <a:pt x="1202" y="2463"/>
                  </a:lnTo>
                  <a:lnTo>
                    <a:pt x="1189" y="2460"/>
                  </a:lnTo>
                  <a:lnTo>
                    <a:pt x="1189" y="2460"/>
                  </a:lnTo>
                  <a:lnTo>
                    <a:pt x="1166" y="2451"/>
                  </a:lnTo>
                  <a:lnTo>
                    <a:pt x="1144" y="2440"/>
                  </a:lnTo>
                  <a:lnTo>
                    <a:pt x="1124" y="2429"/>
                  </a:lnTo>
                  <a:lnTo>
                    <a:pt x="1106" y="2419"/>
                  </a:lnTo>
                  <a:lnTo>
                    <a:pt x="1088" y="2404"/>
                  </a:lnTo>
                  <a:lnTo>
                    <a:pt x="1068" y="2390"/>
                  </a:lnTo>
                  <a:lnTo>
                    <a:pt x="1050" y="2372"/>
                  </a:lnTo>
                  <a:lnTo>
                    <a:pt x="1031" y="2352"/>
                  </a:lnTo>
                  <a:lnTo>
                    <a:pt x="1031" y="2352"/>
                  </a:lnTo>
                  <a:lnTo>
                    <a:pt x="1011" y="2329"/>
                  </a:lnTo>
                  <a:lnTo>
                    <a:pt x="991" y="2300"/>
                  </a:lnTo>
                  <a:lnTo>
                    <a:pt x="973" y="2271"/>
                  </a:lnTo>
                  <a:lnTo>
                    <a:pt x="955" y="2242"/>
                  </a:lnTo>
                  <a:lnTo>
                    <a:pt x="928" y="2196"/>
                  </a:lnTo>
                  <a:lnTo>
                    <a:pt x="916" y="2172"/>
                  </a:lnTo>
                  <a:lnTo>
                    <a:pt x="916" y="2172"/>
                  </a:lnTo>
                  <a:close/>
                  <a:moveTo>
                    <a:pt x="836" y="1827"/>
                  </a:moveTo>
                  <a:lnTo>
                    <a:pt x="836" y="1827"/>
                  </a:lnTo>
                  <a:lnTo>
                    <a:pt x="829" y="1845"/>
                  </a:lnTo>
                  <a:lnTo>
                    <a:pt x="813" y="1884"/>
                  </a:lnTo>
                  <a:lnTo>
                    <a:pt x="806" y="1910"/>
                  </a:lnTo>
                  <a:lnTo>
                    <a:pt x="799" y="1933"/>
                  </a:lnTo>
                  <a:lnTo>
                    <a:pt x="793" y="1955"/>
                  </a:lnTo>
                  <a:lnTo>
                    <a:pt x="793" y="1971"/>
                  </a:lnTo>
                  <a:lnTo>
                    <a:pt x="793" y="1971"/>
                  </a:lnTo>
                  <a:lnTo>
                    <a:pt x="795" y="1978"/>
                  </a:lnTo>
                  <a:lnTo>
                    <a:pt x="800" y="1987"/>
                  </a:lnTo>
                  <a:lnTo>
                    <a:pt x="808" y="1998"/>
                  </a:lnTo>
                  <a:lnTo>
                    <a:pt x="818" y="2009"/>
                  </a:lnTo>
                  <a:lnTo>
                    <a:pt x="844" y="2034"/>
                  </a:lnTo>
                  <a:lnTo>
                    <a:pt x="878" y="2061"/>
                  </a:lnTo>
                  <a:lnTo>
                    <a:pt x="916" y="2088"/>
                  </a:lnTo>
                  <a:lnTo>
                    <a:pt x="959" y="2113"/>
                  </a:lnTo>
                  <a:lnTo>
                    <a:pt x="982" y="2124"/>
                  </a:lnTo>
                  <a:lnTo>
                    <a:pt x="1005" y="2134"/>
                  </a:lnTo>
                  <a:lnTo>
                    <a:pt x="1029" y="2143"/>
                  </a:lnTo>
                  <a:lnTo>
                    <a:pt x="1052" y="2151"/>
                  </a:lnTo>
                  <a:lnTo>
                    <a:pt x="1052" y="2151"/>
                  </a:lnTo>
                  <a:lnTo>
                    <a:pt x="1101" y="2163"/>
                  </a:lnTo>
                  <a:lnTo>
                    <a:pt x="1155" y="2172"/>
                  </a:lnTo>
                  <a:lnTo>
                    <a:pt x="1180" y="2174"/>
                  </a:lnTo>
                  <a:lnTo>
                    <a:pt x="1207" y="2178"/>
                  </a:lnTo>
                  <a:lnTo>
                    <a:pt x="1234" y="2178"/>
                  </a:lnTo>
                  <a:lnTo>
                    <a:pt x="1261" y="2178"/>
                  </a:lnTo>
                  <a:lnTo>
                    <a:pt x="1288" y="2176"/>
                  </a:lnTo>
                  <a:lnTo>
                    <a:pt x="1313" y="2172"/>
                  </a:lnTo>
                  <a:lnTo>
                    <a:pt x="1338" y="2167"/>
                  </a:lnTo>
                  <a:lnTo>
                    <a:pt x="1362" y="2160"/>
                  </a:lnTo>
                  <a:lnTo>
                    <a:pt x="1383" y="2152"/>
                  </a:lnTo>
                  <a:lnTo>
                    <a:pt x="1405" y="2142"/>
                  </a:lnTo>
                  <a:lnTo>
                    <a:pt x="1423" y="2129"/>
                  </a:lnTo>
                  <a:lnTo>
                    <a:pt x="1441" y="2115"/>
                  </a:lnTo>
                  <a:lnTo>
                    <a:pt x="1441" y="2115"/>
                  </a:lnTo>
                  <a:lnTo>
                    <a:pt x="1455" y="2098"/>
                  </a:lnTo>
                  <a:lnTo>
                    <a:pt x="1470" y="2082"/>
                  </a:lnTo>
                  <a:lnTo>
                    <a:pt x="1480" y="2064"/>
                  </a:lnTo>
                  <a:lnTo>
                    <a:pt x="1491" y="2046"/>
                  </a:lnTo>
                  <a:lnTo>
                    <a:pt x="1498" y="2030"/>
                  </a:lnTo>
                  <a:lnTo>
                    <a:pt x="1505" y="2012"/>
                  </a:lnTo>
                  <a:lnTo>
                    <a:pt x="1516" y="1980"/>
                  </a:lnTo>
                  <a:lnTo>
                    <a:pt x="1522" y="1951"/>
                  </a:lnTo>
                  <a:lnTo>
                    <a:pt x="1525" y="1928"/>
                  </a:lnTo>
                  <a:lnTo>
                    <a:pt x="1527" y="1906"/>
                  </a:lnTo>
                  <a:lnTo>
                    <a:pt x="1527" y="1906"/>
                  </a:lnTo>
                  <a:lnTo>
                    <a:pt x="1513" y="1935"/>
                  </a:lnTo>
                  <a:lnTo>
                    <a:pt x="1498" y="1964"/>
                  </a:lnTo>
                  <a:lnTo>
                    <a:pt x="1479" y="1998"/>
                  </a:lnTo>
                  <a:lnTo>
                    <a:pt x="1453" y="2034"/>
                  </a:lnTo>
                  <a:lnTo>
                    <a:pt x="1441" y="2052"/>
                  </a:lnTo>
                  <a:lnTo>
                    <a:pt x="1426" y="2068"/>
                  </a:lnTo>
                  <a:lnTo>
                    <a:pt x="1412" y="2084"/>
                  </a:lnTo>
                  <a:lnTo>
                    <a:pt x="1398" y="2097"/>
                  </a:lnTo>
                  <a:lnTo>
                    <a:pt x="1383" y="2107"/>
                  </a:lnTo>
                  <a:lnTo>
                    <a:pt x="1369" y="2115"/>
                  </a:lnTo>
                  <a:lnTo>
                    <a:pt x="1369" y="2115"/>
                  </a:lnTo>
                  <a:lnTo>
                    <a:pt x="1340" y="2125"/>
                  </a:lnTo>
                  <a:lnTo>
                    <a:pt x="1311" y="2133"/>
                  </a:lnTo>
                  <a:lnTo>
                    <a:pt x="1281" y="2136"/>
                  </a:lnTo>
                  <a:lnTo>
                    <a:pt x="1252" y="2136"/>
                  </a:lnTo>
                  <a:lnTo>
                    <a:pt x="1221" y="2136"/>
                  </a:lnTo>
                  <a:lnTo>
                    <a:pt x="1191" y="2133"/>
                  </a:lnTo>
                  <a:lnTo>
                    <a:pt x="1158" y="2127"/>
                  </a:lnTo>
                  <a:lnTo>
                    <a:pt x="1124" y="2122"/>
                  </a:lnTo>
                  <a:lnTo>
                    <a:pt x="1124" y="2122"/>
                  </a:lnTo>
                  <a:lnTo>
                    <a:pt x="1085" y="2113"/>
                  </a:lnTo>
                  <a:lnTo>
                    <a:pt x="1040" y="2097"/>
                  </a:lnTo>
                  <a:lnTo>
                    <a:pt x="993" y="2079"/>
                  </a:lnTo>
                  <a:lnTo>
                    <a:pt x="946" y="2057"/>
                  </a:lnTo>
                  <a:lnTo>
                    <a:pt x="905" y="2035"/>
                  </a:lnTo>
                  <a:lnTo>
                    <a:pt x="871" y="2014"/>
                  </a:lnTo>
                  <a:lnTo>
                    <a:pt x="856" y="2005"/>
                  </a:lnTo>
                  <a:lnTo>
                    <a:pt x="845" y="1994"/>
                  </a:lnTo>
                  <a:lnTo>
                    <a:pt x="840" y="1985"/>
                  </a:lnTo>
                  <a:lnTo>
                    <a:pt x="836" y="1978"/>
                  </a:lnTo>
                  <a:lnTo>
                    <a:pt x="836" y="1978"/>
                  </a:lnTo>
                  <a:lnTo>
                    <a:pt x="835" y="1938"/>
                  </a:lnTo>
                  <a:lnTo>
                    <a:pt x="835" y="1888"/>
                  </a:lnTo>
                  <a:lnTo>
                    <a:pt x="836" y="1827"/>
                  </a:lnTo>
                  <a:lnTo>
                    <a:pt x="836" y="1827"/>
                  </a:lnTo>
                  <a:close/>
                  <a:moveTo>
                    <a:pt x="2347" y="1690"/>
                  </a:moveTo>
                  <a:lnTo>
                    <a:pt x="2347" y="1690"/>
                  </a:lnTo>
                  <a:lnTo>
                    <a:pt x="2340" y="1884"/>
                  </a:lnTo>
                  <a:lnTo>
                    <a:pt x="2340" y="1884"/>
                  </a:lnTo>
                  <a:lnTo>
                    <a:pt x="2338" y="1902"/>
                  </a:lnTo>
                  <a:lnTo>
                    <a:pt x="2331" y="1924"/>
                  </a:lnTo>
                  <a:lnTo>
                    <a:pt x="2324" y="1951"/>
                  </a:lnTo>
                  <a:lnTo>
                    <a:pt x="2313" y="1980"/>
                  </a:lnTo>
                  <a:lnTo>
                    <a:pt x="2286" y="2044"/>
                  </a:lnTo>
                  <a:lnTo>
                    <a:pt x="2255" y="2111"/>
                  </a:lnTo>
                  <a:lnTo>
                    <a:pt x="2200" y="2230"/>
                  </a:lnTo>
                  <a:lnTo>
                    <a:pt x="2175" y="2280"/>
                  </a:lnTo>
                  <a:lnTo>
                    <a:pt x="2175" y="2280"/>
                  </a:lnTo>
                  <a:lnTo>
                    <a:pt x="2200" y="2242"/>
                  </a:lnTo>
                  <a:lnTo>
                    <a:pt x="2227" y="2199"/>
                  </a:lnTo>
                  <a:lnTo>
                    <a:pt x="2257" y="2145"/>
                  </a:lnTo>
                  <a:lnTo>
                    <a:pt x="2290" y="2086"/>
                  </a:lnTo>
                  <a:lnTo>
                    <a:pt x="2320" y="2023"/>
                  </a:lnTo>
                  <a:lnTo>
                    <a:pt x="2333" y="1991"/>
                  </a:lnTo>
                  <a:lnTo>
                    <a:pt x="2345" y="1958"/>
                  </a:lnTo>
                  <a:lnTo>
                    <a:pt x="2354" y="1928"/>
                  </a:lnTo>
                  <a:lnTo>
                    <a:pt x="2362" y="1899"/>
                  </a:lnTo>
                  <a:lnTo>
                    <a:pt x="2362" y="1899"/>
                  </a:lnTo>
                  <a:lnTo>
                    <a:pt x="2367" y="1872"/>
                  </a:lnTo>
                  <a:lnTo>
                    <a:pt x="2369" y="1847"/>
                  </a:lnTo>
                  <a:lnTo>
                    <a:pt x="2371" y="1823"/>
                  </a:lnTo>
                  <a:lnTo>
                    <a:pt x="2372" y="1802"/>
                  </a:lnTo>
                  <a:lnTo>
                    <a:pt x="2371" y="1766"/>
                  </a:lnTo>
                  <a:lnTo>
                    <a:pt x="2365" y="1737"/>
                  </a:lnTo>
                  <a:lnTo>
                    <a:pt x="2360" y="1717"/>
                  </a:lnTo>
                  <a:lnTo>
                    <a:pt x="2354" y="1701"/>
                  </a:lnTo>
                  <a:lnTo>
                    <a:pt x="2347" y="1690"/>
                  </a:lnTo>
                  <a:lnTo>
                    <a:pt x="2347" y="1690"/>
                  </a:lnTo>
                  <a:close/>
                  <a:moveTo>
                    <a:pt x="318" y="252"/>
                  </a:moveTo>
                  <a:lnTo>
                    <a:pt x="318" y="252"/>
                  </a:lnTo>
                  <a:lnTo>
                    <a:pt x="358" y="228"/>
                  </a:lnTo>
                  <a:lnTo>
                    <a:pt x="396" y="209"/>
                  </a:lnTo>
                  <a:lnTo>
                    <a:pt x="432" y="191"/>
                  </a:lnTo>
                  <a:lnTo>
                    <a:pt x="466" y="174"/>
                  </a:lnTo>
                  <a:lnTo>
                    <a:pt x="522" y="153"/>
                  </a:lnTo>
                  <a:lnTo>
                    <a:pt x="540" y="147"/>
                  </a:lnTo>
                  <a:lnTo>
                    <a:pt x="552" y="144"/>
                  </a:lnTo>
                  <a:lnTo>
                    <a:pt x="552" y="144"/>
                  </a:lnTo>
                  <a:lnTo>
                    <a:pt x="543" y="144"/>
                  </a:lnTo>
                  <a:lnTo>
                    <a:pt x="527" y="144"/>
                  </a:lnTo>
                  <a:lnTo>
                    <a:pt x="504" y="146"/>
                  </a:lnTo>
                  <a:lnTo>
                    <a:pt x="475" y="151"/>
                  </a:lnTo>
                  <a:lnTo>
                    <a:pt x="441" y="162"/>
                  </a:lnTo>
                  <a:lnTo>
                    <a:pt x="399" y="176"/>
                  </a:lnTo>
                  <a:lnTo>
                    <a:pt x="351" y="200"/>
                  </a:lnTo>
                  <a:lnTo>
                    <a:pt x="326" y="214"/>
                  </a:lnTo>
                  <a:lnTo>
                    <a:pt x="297" y="230"/>
                  </a:lnTo>
                  <a:lnTo>
                    <a:pt x="297" y="230"/>
                  </a:lnTo>
                  <a:lnTo>
                    <a:pt x="272" y="246"/>
                  </a:lnTo>
                  <a:lnTo>
                    <a:pt x="247" y="264"/>
                  </a:lnTo>
                  <a:lnTo>
                    <a:pt x="227" y="282"/>
                  </a:lnTo>
                  <a:lnTo>
                    <a:pt x="207" y="302"/>
                  </a:lnTo>
                  <a:lnTo>
                    <a:pt x="191" y="322"/>
                  </a:lnTo>
                  <a:lnTo>
                    <a:pt x="175" y="340"/>
                  </a:lnTo>
                  <a:lnTo>
                    <a:pt x="162" y="360"/>
                  </a:lnTo>
                  <a:lnTo>
                    <a:pt x="151" y="378"/>
                  </a:lnTo>
                  <a:lnTo>
                    <a:pt x="140" y="396"/>
                  </a:lnTo>
                  <a:lnTo>
                    <a:pt x="131" y="414"/>
                  </a:lnTo>
                  <a:lnTo>
                    <a:pt x="119" y="446"/>
                  </a:lnTo>
                  <a:lnTo>
                    <a:pt x="110" y="475"/>
                  </a:lnTo>
                  <a:lnTo>
                    <a:pt x="106" y="496"/>
                  </a:lnTo>
                  <a:lnTo>
                    <a:pt x="106" y="496"/>
                  </a:lnTo>
                  <a:lnTo>
                    <a:pt x="103" y="518"/>
                  </a:lnTo>
                  <a:lnTo>
                    <a:pt x="103" y="518"/>
                  </a:lnTo>
                  <a:lnTo>
                    <a:pt x="121" y="485"/>
                  </a:lnTo>
                  <a:lnTo>
                    <a:pt x="142" y="451"/>
                  </a:lnTo>
                  <a:lnTo>
                    <a:pt x="169" y="410"/>
                  </a:lnTo>
                  <a:lnTo>
                    <a:pt x="202" y="367"/>
                  </a:lnTo>
                  <a:lnTo>
                    <a:pt x="220" y="343"/>
                  </a:lnTo>
                  <a:lnTo>
                    <a:pt x="238" y="322"/>
                  </a:lnTo>
                  <a:lnTo>
                    <a:pt x="257" y="302"/>
                  </a:lnTo>
                  <a:lnTo>
                    <a:pt x="277" y="282"/>
                  </a:lnTo>
                  <a:lnTo>
                    <a:pt x="297" y="266"/>
                  </a:lnTo>
                  <a:lnTo>
                    <a:pt x="318" y="252"/>
                  </a:lnTo>
                  <a:lnTo>
                    <a:pt x="318" y="252"/>
                  </a:lnTo>
                  <a:close/>
                  <a:moveTo>
                    <a:pt x="556" y="144"/>
                  </a:moveTo>
                  <a:lnTo>
                    <a:pt x="556" y="144"/>
                  </a:lnTo>
                  <a:lnTo>
                    <a:pt x="552" y="144"/>
                  </a:lnTo>
                  <a:lnTo>
                    <a:pt x="552" y="144"/>
                  </a:lnTo>
                  <a:lnTo>
                    <a:pt x="556" y="144"/>
                  </a:lnTo>
                  <a:lnTo>
                    <a:pt x="556" y="144"/>
                  </a:lnTo>
                  <a:close/>
                  <a:moveTo>
                    <a:pt x="1088" y="115"/>
                  </a:moveTo>
                  <a:lnTo>
                    <a:pt x="1088" y="115"/>
                  </a:lnTo>
                  <a:lnTo>
                    <a:pt x="1110" y="90"/>
                  </a:lnTo>
                  <a:lnTo>
                    <a:pt x="1130" y="72"/>
                  </a:lnTo>
                  <a:lnTo>
                    <a:pt x="1139" y="63"/>
                  </a:lnTo>
                  <a:lnTo>
                    <a:pt x="1146" y="57"/>
                  </a:lnTo>
                  <a:lnTo>
                    <a:pt x="1146" y="57"/>
                  </a:lnTo>
                  <a:lnTo>
                    <a:pt x="1166" y="48"/>
                  </a:lnTo>
                  <a:lnTo>
                    <a:pt x="1193" y="40"/>
                  </a:lnTo>
                  <a:lnTo>
                    <a:pt x="1207" y="36"/>
                  </a:lnTo>
                  <a:lnTo>
                    <a:pt x="1221" y="34"/>
                  </a:lnTo>
                  <a:lnTo>
                    <a:pt x="1234" y="34"/>
                  </a:lnTo>
                  <a:lnTo>
                    <a:pt x="1246" y="36"/>
                  </a:lnTo>
                  <a:lnTo>
                    <a:pt x="1246" y="36"/>
                  </a:lnTo>
                  <a:lnTo>
                    <a:pt x="1259" y="38"/>
                  </a:lnTo>
                  <a:lnTo>
                    <a:pt x="1273" y="38"/>
                  </a:lnTo>
                  <a:lnTo>
                    <a:pt x="1311" y="38"/>
                  </a:lnTo>
                  <a:lnTo>
                    <a:pt x="1336" y="40"/>
                  </a:lnTo>
                  <a:lnTo>
                    <a:pt x="1365" y="43"/>
                  </a:lnTo>
                  <a:lnTo>
                    <a:pt x="1398" y="48"/>
                  </a:lnTo>
                  <a:lnTo>
                    <a:pt x="1434" y="57"/>
                  </a:lnTo>
                  <a:lnTo>
                    <a:pt x="1434" y="57"/>
                  </a:lnTo>
                  <a:lnTo>
                    <a:pt x="1453" y="65"/>
                  </a:lnTo>
                  <a:lnTo>
                    <a:pt x="1471" y="74"/>
                  </a:lnTo>
                  <a:lnTo>
                    <a:pt x="1489" y="84"/>
                  </a:lnTo>
                  <a:lnTo>
                    <a:pt x="1507" y="97"/>
                  </a:lnTo>
                  <a:lnTo>
                    <a:pt x="1523" y="110"/>
                  </a:lnTo>
                  <a:lnTo>
                    <a:pt x="1538" y="124"/>
                  </a:lnTo>
                  <a:lnTo>
                    <a:pt x="1567" y="155"/>
                  </a:lnTo>
                  <a:lnTo>
                    <a:pt x="1588" y="183"/>
                  </a:lnTo>
                  <a:lnTo>
                    <a:pt x="1606" y="207"/>
                  </a:lnTo>
                  <a:lnTo>
                    <a:pt x="1621" y="230"/>
                  </a:lnTo>
                  <a:lnTo>
                    <a:pt x="1621" y="230"/>
                  </a:lnTo>
                  <a:lnTo>
                    <a:pt x="1617" y="218"/>
                  </a:lnTo>
                  <a:lnTo>
                    <a:pt x="1613" y="203"/>
                  </a:lnTo>
                  <a:lnTo>
                    <a:pt x="1606" y="185"/>
                  </a:lnTo>
                  <a:lnTo>
                    <a:pt x="1597" y="164"/>
                  </a:lnTo>
                  <a:lnTo>
                    <a:pt x="1585" y="140"/>
                  </a:lnTo>
                  <a:lnTo>
                    <a:pt x="1568" y="117"/>
                  </a:lnTo>
                  <a:lnTo>
                    <a:pt x="1549" y="93"/>
                  </a:lnTo>
                  <a:lnTo>
                    <a:pt x="1549" y="93"/>
                  </a:lnTo>
                  <a:lnTo>
                    <a:pt x="1527" y="72"/>
                  </a:lnTo>
                  <a:lnTo>
                    <a:pt x="1504" y="54"/>
                  </a:lnTo>
                  <a:lnTo>
                    <a:pt x="1491" y="45"/>
                  </a:lnTo>
                  <a:lnTo>
                    <a:pt x="1477" y="38"/>
                  </a:lnTo>
                  <a:lnTo>
                    <a:pt x="1462" y="31"/>
                  </a:lnTo>
                  <a:lnTo>
                    <a:pt x="1446" y="23"/>
                  </a:lnTo>
                  <a:lnTo>
                    <a:pt x="1428" y="18"/>
                  </a:lnTo>
                  <a:lnTo>
                    <a:pt x="1410" y="13"/>
                  </a:lnTo>
                  <a:lnTo>
                    <a:pt x="1365" y="5"/>
                  </a:lnTo>
                  <a:lnTo>
                    <a:pt x="1315" y="2"/>
                  </a:lnTo>
                  <a:lnTo>
                    <a:pt x="1254" y="0"/>
                  </a:lnTo>
                  <a:lnTo>
                    <a:pt x="1254" y="0"/>
                  </a:lnTo>
                  <a:lnTo>
                    <a:pt x="1223" y="2"/>
                  </a:lnTo>
                  <a:lnTo>
                    <a:pt x="1196" y="5"/>
                  </a:lnTo>
                  <a:lnTo>
                    <a:pt x="1173" y="11"/>
                  </a:lnTo>
                  <a:lnTo>
                    <a:pt x="1153" y="18"/>
                  </a:lnTo>
                  <a:lnTo>
                    <a:pt x="1137" y="27"/>
                  </a:lnTo>
                  <a:lnTo>
                    <a:pt x="1124" y="36"/>
                  </a:lnTo>
                  <a:lnTo>
                    <a:pt x="1113" y="47"/>
                  </a:lnTo>
                  <a:lnTo>
                    <a:pt x="1104" y="57"/>
                  </a:lnTo>
                  <a:lnTo>
                    <a:pt x="1099" y="68"/>
                  </a:lnTo>
                  <a:lnTo>
                    <a:pt x="1094" y="79"/>
                  </a:lnTo>
                  <a:lnTo>
                    <a:pt x="1090" y="97"/>
                  </a:lnTo>
                  <a:lnTo>
                    <a:pt x="1088" y="110"/>
                  </a:lnTo>
                  <a:lnTo>
                    <a:pt x="1088" y="115"/>
                  </a:lnTo>
                  <a:lnTo>
                    <a:pt x="1088" y="115"/>
                  </a:lnTo>
                  <a:close/>
                  <a:moveTo>
                    <a:pt x="1549" y="367"/>
                  </a:moveTo>
                  <a:lnTo>
                    <a:pt x="1549" y="367"/>
                  </a:lnTo>
                  <a:lnTo>
                    <a:pt x="1588" y="333"/>
                  </a:lnTo>
                  <a:lnTo>
                    <a:pt x="1631" y="297"/>
                  </a:lnTo>
                  <a:lnTo>
                    <a:pt x="1682" y="253"/>
                  </a:lnTo>
                  <a:lnTo>
                    <a:pt x="1737" y="212"/>
                  </a:lnTo>
                  <a:lnTo>
                    <a:pt x="1764" y="192"/>
                  </a:lnTo>
                  <a:lnTo>
                    <a:pt x="1791" y="176"/>
                  </a:lnTo>
                  <a:lnTo>
                    <a:pt x="1817" y="160"/>
                  </a:lnTo>
                  <a:lnTo>
                    <a:pt x="1840" y="149"/>
                  </a:lnTo>
                  <a:lnTo>
                    <a:pt x="1862" y="140"/>
                  </a:lnTo>
                  <a:lnTo>
                    <a:pt x="1880" y="137"/>
                  </a:lnTo>
                  <a:lnTo>
                    <a:pt x="1880" y="137"/>
                  </a:lnTo>
                  <a:lnTo>
                    <a:pt x="1896" y="137"/>
                  </a:lnTo>
                  <a:lnTo>
                    <a:pt x="1914" y="137"/>
                  </a:lnTo>
                  <a:lnTo>
                    <a:pt x="1950" y="142"/>
                  </a:lnTo>
                  <a:lnTo>
                    <a:pt x="1987" y="149"/>
                  </a:lnTo>
                  <a:lnTo>
                    <a:pt x="2025" y="160"/>
                  </a:lnTo>
                  <a:lnTo>
                    <a:pt x="2103" y="183"/>
                  </a:lnTo>
                  <a:lnTo>
                    <a:pt x="2140" y="192"/>
                  </a:lnTo>
                  <a:lnTo>
                    <a:pt x="2175" y="201"/>
                  </a:lnTo>
                  <a:lnTo>
                    <a:pt x="2175" y="201"/>
                  </a:lnTo>
                  <a:lnTo>
                    <a:pt x="2191" y="205"/>
                  </a:lnTo>
                  <a:lnTo>
                    <a:pt x="2209" y="212"/>
                  </a:lnTo>
                  <a:lnTo>
                    <a:pt x="2227" y="219"/>
                  </a:lnTo>
                  <a:lnTo>
                    <a:pt x="2245" y="228"/>
                  </a:lnTo>
                  <a:lnTo>
                    <a:pt x="2277" y="248"/>
                  </a:lnTo>
                  <a:lnTo>
                    <a:pt x="2309" y="270"/>
                  </a:lnTo>
                  <a:lnTo>
                    <a:pt x="2336" y="289"/>
                  </a:lnTo>
                  <a:lnTo>
                    <a:pt x="2358" y="307"/>
                  </a:lnTo>
                  <a:lnTo>
                    <a:pt x="2376" y="324"/>
                  </a:lnTo>
                  <a:lnTo>
                    <a:pt x="2376" y="324"/>
                  </a:lnTo>
                  <a:lnTo>
                    <a:pt x="2371" y="316"/>
                  </a:lnTo>
                  <a:lnTo>
                    <a:pt x="2353" y="295"/>
                  </a:lnTo>
                  <a:lnTo>
                    <a:pt x="2322" y="262"/>
                  </a:lnTo>
                  <a:lnTo>
                    <a:pt x="2300" y="244"/>
                  </a:lnTo>
                  <a:lnTo>
                    <a:pt x="2275" y="223"/>
                  </a:lnTo>
                  <a:lnTo>
                    <a:pt x="2275" y="223"/>
                  </a:lnTo>
                  <a:lnTo>
                    <a:pt x="2259" y="212"/>
                  </a:lnTo>
                  <a:lnTo>
                    <a:pt x="2241" y="200"/>
                  </a:lnTo>
                  <a:lnTo>
                    <a:pt x="2219" y="189"/>
                  </a:lnTo>
                  <a:lnTo>
                    <a:pt x="2194" y="176"/>
                  </a:lnTo>
                  <a:lnTo>
                    <a:pt x="2167" y="164"/>
                  </a:lnTo>
                  <a:lnTo>
                    <a:pt x="2139" y="153"/>
                  </a:lnTo>
                  <a:lnTo>
                    <a:pt x="2108" y="142"/>
                  </a:lnTo>
                  <a:lnTo>
                    <a:pt x="2077" y="131"/>
                  </a:lnTo>
                  <a:lnTo>
                    <a:pt x="2045" y="122"/>
                  </a:lnTo>
                  <a:lnTo>
                    <a:pt x="2013" y="115"/>
                  </a:lnTo>
                  <a:lnTo>
                    <a:pt x="1980" y="108"/>
                  </a:lnTo>
                  <a:lnTo>
                    <a:pt x="1950" y="104"/>
                  </a:lnTo>
                  <a:lnTo>
                    <a:pt x="1919" y="101"/>
                  </a:lnTo>
                  <a:lnTo>
                    <a:pt x="1890" y="101"/>
                  </a:lnTo>
                  <a:lnTo>
                    <a:pt x="1862" y="102"/>
                  </a:lnTo>
                  <a:lnTo>
                    <a:pt x="1836" y="108"/>
                  </a:lnTo>
                  <a:lnTo>
                    <a:pt x="1836" y="108"/>
                  </a:lnTo>
                  <a:lnTo>
                    <a:pt x="1811" y="117"/>
                  </a:lnTo>
                  <a:lnTo>
                    <a:pt x="1786" y="128"/>
                  </a:lnTo>
                  <a:lnTo>
                    <a:pt x="1761" y="144"/>
                  </a:lnTo>
                  <a:lnTo>
                    <a:pt x="1737" y="162"/>
                  </a:lnTo>
                  <a:lnTo>
                    <a:pt x="1712" y="182"/>
                  </a:lnTo>
                  <a:lnTo>
                    <a:pt x="1689" y="203"/>
                  </a:lnTo>
                  <a:lnTo>
                    <a:pt x="1666" y="227"/>
                  </a:lnTo>
                  <a:lnTo>
                    <a:pt x="1644" y="250"/>
                  </a:lnTo>
                  <a:lnTo>
                    <a:pt x="1606" y="293"/>
                  </a:lnTo>
                  <a:lnTo>
                    <a:pt x="1576" y="331"/>
                  </a:lnTo>
                  <a:lnTo>
                    <a:pt x="1549" y="367"/>
                  </a:lnTo>
                  <a:lnTo>
                    <a:pt x="1549" y="367"/>
                  </a:lnTo>
                  <a:close/>
                  <a:moveTo>
                    <a:pt x="700" y="201"/>
                  </a:moveTo>
                  <a:lnTo>
                    <a:pt x="700" y="201"/>
                  </a:lnTo>
                  <a:lnTo>
                    <a:pt x="696" y="198"/>
                  </a:lnTo>
                  <a:lnTo>
                    <a:pt x="687" y="189"/>
                  </a:lnTo>
                  <a:lnTo>
                    <a:pt x="673" y="176"/>
                  </a:lnTo>
                  <a:lnTo>
                    <a:pt x="664" y="173"/>
                  </a:lnTo>
                  <a:lnTo>
                    <a:pt x="655" y="167"/>
                  </a:lnTo>
                  <a:lnTo>
                    <a:pt x="642" y="164"/>
                  </a:lnTo>
                  <a:lnTo>
                    <a:pt x="631" y="162"/>
                  </a:lnTo>
                  <a:lnTo>
                    <a:pt x="619" y="162"/>
                  </a:lnTo>
                  <a:lnTo>
                    <a:pt x="606" y="165"/>
                  </a:lnTo>
                  <a:lnTo>
                    <a:pt x="592" y="171"/>
                  </a:lnTo>
                  <a:lnTo>
                    <a:pt x="577" y="180"/>
                  </a:lnTo>
                  <a:lnTo>
                    <a:pt x="563" y="192"/>
                  </a:lnTo>
                  <a:lnTo>
                    <a:pt x="549" y="209"/>
                  </a:lnTo>
                  <a:lnTo>
                    <a:pt x="549" y="209"/>
                  </a:lnTo>
                  <a:lnTo>
                    <a:pt x="534" y="230"/>
                  </a:lnTo>
                  <a:lnTo>
                    <a:pt x="522" y="257"/>
                  </a:lnTo>
                  <a:lnTo>
                    <a:pt x="509" y="289"/>
                  </a:lnTo>
                  <a:lnTo>
                    <a:pt x="498" y="325"/>
                  </a:lnTo>
                  <a:lnTo>
                    <a:pt x="489" y="363"/>
                  </a:lnTo>
                  <a:lnTo>
                    <a:pt x="482" y="405"/>
                  </a:lnTo>
                  <a:lnTo>
                    <a:pt x="477" y="448"/>
                  </a:lnTo>
                  <a:lnTo>
                    <a:pt x="471" y="491"/>
                  </a:lnTo>
                  <a:lnTo>
                    <a:pt x="470" y="536"/>
                  </a:lnTo>
                  <a:lnTo>
                    <a:pt x="468" y="579"/>
                  </a:lnTo>
                  <a:lnTo>
                    <a:pt x="470" y="622"/>
                  </a:lnTo>
                  <a:lnTo>
                    <a:pt x="473" y="663"/>
                  </a:lnTo>
                  <a:lnTo>
                    <a:pt x="477" y="701"/>
                  </a:lnTo>
                  <a:lnTo>
                    <a:pt x="484" y="735"/>
                  </a:lnTo>
                  <a:lnTo>
                    <a:pt x="495" y="766"/>
                  </a:lnTo>
                  <a:lnTo>
                    <a:pt x="500" y="779"/>
                  </a:lnTo>
                  <a:lnTo>
                    <a:pt x="505" y="791"/>
                  </a:lnTo>
                  <a:lnTo>
                    <a:pt x="505" y="791"/>
                  </a:lnTo>
                  <a:lnTo>
                    <a:pt x="520" y="815"/>
                  </a:lnTo>
                  <a:lnTo>
                    <a:pt x="538" y="836"/>
                  </a:lnTo>
                  <a:lnTo>
                    <a:pt x="559" y="858"/>
                  </a:lnTo>
                  <a:lnTo>
                    <a:pt x="585" y="879"/>
                  </a:lnTo>
                  <a:lnTo>
                    <a:pt x="610" y="901"/>
                  </a:lnTo>
                  <a:lnTo>
                    <a:pt x="635" y="921"/>
                  </a:lnTo>
                  <a:lnTo>
                    <a:pt x="689" y="955"/>
                  </a:lnTo>
                  <a:lnTo>
                    <a:pt x="739" y="985"/>
                  </a:lnTo>
                  <a:lnTo>
                    <a:pt x="782" y="1009"/>
                  </a:lnTo>
                  <a:lnTo>
                    <a:pt x="822" y="1029"/>
                  </a:lnTo>
                  <a:lnTo>
                    <a:pt x="822" y="1029"/>
                  </a:lnTo>
                  <a:lnTo>
                    <a:pt x="782" y="1002"/>
                  </a:lnTo>
                  <a:lnTo>
                    <a:pt x="739" y="971"/>
                  </a:lnTo>
                  <a:lnTo>
                    <a:pt x="691" y="933"/>
                  </a:lnTo>
                  <a:lnTo>
                    <a:pt x="640" y="892"/>
                  </a:lnTo>
                  <a:lnTo>
                    <a:pt x="615" y="870"/>
                  </a:lnTo>
                  <a:lnTo>
                    <a:pt x="594" y="849"/>
                  </a:lnTo>
                  <a:lnTo>
                    <a:pt x="572" y="827"/>
                  </a:lnTo>
                  <a:lnTo>
                    <a:pt x="556" y="807"/>
                  </a:lnTo>
                  <a:lnTo>
                    <a:pt x="543" y="788"/>
                  </a:lnTo>
                  <a:lnTo>
                    <a:pt x="534" y="770"/>
                  </a:lnTo>
                  <a:lnTo>
                    <a:pt x="534" y="770"/>
                  </a:lnTo>
                  <a:lnTo>
                    <a:pt x="529" y="750"/>
                  </a:lnTo>
                  <a:lnTo>
                    <a:pt x="525" y="725"/>
                  </a:lnTo>
                  <a:lnTo>
                    <a:pt x="522" y="694"/>
                  </a:lnTo>
                  <a:lnTo>
                    <a:pt x="520" y="662"/>
                  </a:lnTo>
                  <a:lnTo>
                    <a:pt x="520" y="586"/>
                  </a:lnTo>
                  <a:lnTo>
                    <a:pt x="523" y="505"/>
                  </a:lnTo>
                  <a:lnTo>
                    <a:pt x="531" y="424"/>
                  </a:lnTo>
                  <a:lnTo>
                    <a:pt x="540" y="351"/>
                  </a:lnTo>
                  <a:lnTo>
                    <a:pt x="545" y="320"/>
                  </a:lnTo>
                  <a:lnTo>
                    <a:pt x="550" y="291"/>
                  </a:lnTo>
                  <a:lnTo>
                    <a:pt x="558" y="268"/>
                  </a:lnTo>
                  <a:lnTo>
                    <a:pt x="563" y="252"/>
                  </a:lnTo>
                  <a:lnTo>
                    <a:pt x="563" y="252"/>
                  </a:lnTo>
                  <a:lnTo>
                    <a:pt x="570" y="237"/>
                  </a:lnTo>
                  <a:lnTo>
                    <a:pt x="581" y="225"/>
                  </a:lnTo>
                  <a:lnTo>
                    <a:pt x="590" y="216"/>
                  </a:lnTo>
                  <a:lnTo>
                    <a:pt x="601" y="207"/>
                  </a:lnTo>
                  <a:lnTo>
                    <a:pt x="612" y="201"/>
                  </a:lnTo>
                  <a:lnTo>
                    <a:pt x="624" y="198"/>
                  </a:lnTo>
                  <a:lnTo>
                    <a:pt x="635" y="196"/>
                  </a:lnTo>
                  <a:lnTo>
                    <a:pt x="646" y="194"/>
                  </a:lnTo>
                  <a:lnTo>
                    <a:pt x="667" y="194"/>
                  </a:lnTo>
                  <a:lnTo>
                    <a:pt x="684" y="198"/>
                  </a:lnTo>
                  <a:lnTo>
                    <a:pt x="700" y="201"/>
                  </a:lnTo>
                  <a:lnTo>
                    <a:pt x="700" y="201"/>
                  </a:lnTo>
                  <a:close/>
                  <a:moveTo>
                    <a:pt x="2405" y="388"/>
                  </a:moveTo>
                  <a:lnTo>
                    <a:pt x="2405" y="388"/>
                  </a:lnTo>
                  <a:lnTo>
                    <a:pt x="2414" y="397"/>
                  </a:lnTo>
                  <a:lnTo>
                    <a:pt x="2432" y="419"/>
                  </a:lnTo>
                  <a:lnTo>
                    <a:pt x="2443" y="433"/>
                  </a:lnTo>
                  <a:lnTo>
                    <a:pt x="2453" y="451"/>
                  </a:lnTo>
                  <a:lnTo>
                    <a:pt x="2462" y="469"/>
                  </a:lnTo>
                  <a:lnTo>
                    <a:pt x="2469" y="489"/>
                  </a:lnTo>
                  <a:lnTo>
                    <a:pt x="2469" y="489"/>
                  </a:lnTo>
                  <a:lnTo>
                    <a:pt x="2475" y="512"/>
                  </a:lnTo>
                  <a:lnTo>
                    <a:pt x="2480" y="545"/>
                  </a:lnTo>
                  <a:lnTo>
                    <a:pt x="2493" y="619"/>
                  </a:lnTo>
                  <a:lnTo>
                    <a:pt x="2505" y="698"/>
                  </a:lnTo>
                  <a:lnTo>
                    <a:pt x="2513" y="735"/>
                  </a:lnTo>
                  <a:lnTo>
                    <a:pt x="2520" y="770"/>
                  </a:lnTo>
                  <a:lnTo>
                    <a:pt x="2520" y="770"/>
                  </a:lnTo>
                  <a:lnTo>
                    <a:pt x="2527" y="800"/>
                  </a:lnTo>
                  <a:lnTo>
                    <a:pt x="2531" y="833"/>
                  </a:lnTo>
                  <a:lnTo>
                    <a:pt x="2534" y="865"/>
                  </a:lnTo>
                  <a:lnTo>
                    <a:pt x="2536" y="899"/>
                  </a:lnTo>
                  <a:lnTo>
                    <a:pt x="2534" y="971"/>
                  </a:lnTo>
                  <a:lnTo>
                    <a:pt x="2534" y="1050"/>
                  </a:lnTo>
                  <a:lnTo>
                    <a:pt x="2534" y="1050"/>
                  </a:lnTo>
                  <a:lnTo>
                    <a:pt x="2532" y="1072"/>
                  </a:lnTo>
                  <a:lnTo>
                    <a:pt x="2529" y="1093"/>
                  </a:lnTo>
                  <a:lnTo>
                    <a:pt x="2523" y="1115"/>
                  </a:lnTo>
                  <a:lnTo>
                    <a:pt x="2516" y="1135"/>
                  </a:lnTo>
                  <a:lnTo>
                    <a:pt x="2507" y="1156"/>
                  </a:lnTo>
                  <a:lnTo>
                    <a:pt x="2498" y="1176"/>
                  </a:lnTo>
                  <a:lnTo>
                    <a:pt x="2477" y="1214"/>
                  </a:lnTo>
                  <a:lnTo>
                    <a:pt x="2455" y="1246"/>
                  </a:lnTo>
                  <a:lnTo>
                    <a:pt x="2437" y="1271"/>
                  </a:lnTo>
                  <a:lnTo>
                    <a:pt x="2419" y="1295"/>
                  </a:lnTo>
                  <a:lnTo>
                    <a:pt x="2419" y="1295"/>
                  </a:lnTo>
                  <a:lnTo>
                    <a:pt x="2437" y="1282"/>
                  </a:lnTo>
                  <a:lnTo>
                    <a:pt x="2457" y="1266"/>
                  </a:lnTo>
                  <a:lnTo>
                    <a:pt x="2478" y="1242"/>
                  </a:lnTo>
                  <a:lnTo>
                    <a:pt x="2504" y="1214"/>
                  </a:lnTo>
                  <a:lnTo>
                    <a:pt x="2514" y="1196"/>
                  </a:lnTo>
                  <a:lnTo>
                    <a:pt x="2527" y="1178"/>
                  </a:lnTo>
                  <a:lnTo>
                    <a:pt x="2538" y="1158"/>
                  </a:lnTo>
                  <a:lnTo>
                    <a:pt x="2547" y="1135"/>
                  </a:lnTo>
                  <a:lnTo>
                    <a:pt x="2556" y="1111"/>
                  </a:lnTo>
                  <a:lnTo>
                    <a:pt x="2563" y="1086"/>
                  </a:lnTo>
                  <a:lnTo>
                    <a:pt x="2563" y="1086"/>
                  </a:lnTo>
                  <a:lnTo>
                    <a:pt x="2568" y="1061"/>
                  </a:lnTo>
                  <a:lnTo>
                    <a:pt x="2572" y="1037"/>
                  </a:lnTo>
                  <a:lnTo>
                    <a:pt x="2574" y="1014"/>
                  </a:lnTo>
                  <a:lnTo>
                    <a:pt x="2574" y="993"/>
                  </a:lnTo>
                  <a:lnTo>
                    <a:pt x="2572" y="953"/>
                  </a:lnTo>
                  <a:lnTo>
                    <a:pt x="2567" y="913"/>
                  </a:lnTo>
                  <a:lnTo>
                    <a:pt x="2552" y="834"/>
                  </a:lnTo>
                  <a:lnTo>
                    <a:pt x="2545" y="789"/>
                  </a:lnTo>
                  <a:lnTo>
                    <a:pt x="2541" y="741"/>
                  </a:lnTo>
                  <a:lnTo>
                    <a:pt x="2541" y="741"/>
                  </a:lnTo>
                  <a:lnTo>
                    <a:pt x="2538" y="692"/>
                  </a:lnTo>
                  <a:lnTo>
                    <a:pt x="2534" y="651"/>
                  </a:lnTo>
                  <a:lnTo>
                    <a:pt x="2529" y="615"/>
                  </a:lnTo>
                  <a:lnTo>
                    <a:pt x="2523" y="583"/>
                  </a:lnTo>
                  <a:lnTo>
                    <a:pt x="2509" y="521"/>
                  </a:lnTo>
                  <a:lnTo>
                    <a:pt x="2491" y="453"/>
                  </a:lnTo>
                  <a:lnTo>
                    <a:pt x="2491" y="453"/>
                  </a:lnTo>
                  <a:lnTo>
                    <a:pt x="2486" y="435"/>
                  </a:lnTo>
                  <a:lnTo>
                    <a:pt x="2480" y="421"/>
                  </a:lnTo>
                  <a:lnTo>
                    <a:pt x="2473" y="410"/>
                  </a:lnTo>
                  <a:lnTo>
                    <a:pt x="2468" y="401"/>
                  </a:lnTo>
                  <a:lnTo>
                    <a:pt x="2461" y="394"/>
                  </a:lnTo>
                  <a:lnTo>
                    <a:pt x="2453" y="388"/>
                  </a:lnTo>
                  <a:lnTo>
                    <a:pt x="2446" y="385"/>
                  </a:lnTo>
                  <a:lnTo>
                    <a:pt x="2439" y="383"/>
                  </a:lnTo>
                  <a:lnTo>
                    <a:pt x="2425" y="383"/>
                  </a:lnTo>
                  <a:lnTo>
                    <a:pt x="2416" y="385"/>
                  </a:lnTo>
                  <a:lnTo>
                    <a:pt x="2405" y="388"/>
                  </a:lnTo>
                  <a:lnTo>
                    <a:pt x="2405" y="388"/>
                  </a:lnTo>
                  <a:close/>
                  <a:moveTo>
                    <a:pt x="2311" y="1000"/>
                  </a:moveTo>
                  <a:lnTo>
                    <a:pt x="2311" y="1000"/>
                  </a:lnTo>
                  <a:lnTo>
                    <a:pt x="2315" y="1036"/>
                  </a:lnTo>
                  <a:lnTo>
                    <a:pt x="2326" y="1115"/>
                  </a:lnTo>
                  <a:lnTo>
                    <a:pt x="2333" y="1162"/>
                  </a:lnTo>
                  <a:lnTo>
                    <a:pt x="2340" y="1203"/>
                  </a:lnTo>
                  <a:lnTo>
                    <a:pt x="2347" y="1237"/>
                  </a:lnTo>
                  <a:lnTo>
                    <a:pt x="2351" y="1250"/>
                  </a:lnTo>
                  <a:lnTo>
                    <a:pt x="2354" y="1259"/>
                  </a:lnTo>
                  <a:lnTo>
                    <a:pt x="2354" y="1259"/>
                  </a:lnTo>
                  <a:lnTo>
                    <a:pt x="2360" y="1275"/>
                  </a:lnTo>
                  <a:lnTo>
                    <a:pt x="2363" y="1293"/>
                  </a:lnTo>
                  <a:lnTo>
                    <a:pt x="2367" y="1314"/>
                  </a:lnTo>
                  <a:lnTo>
                    <a:pt x="2369" y="1340"/>
                  </a:lnTo>
                  <a:lnTo>
                    <a:pt x="2369" y="1395"/>
                  </a:lnTo>
                  <a:lnTo>
                    <a:pt x="2369" y="1460"/>
                  </a:lnTo>
                  <a:lnTo>
                    <a:pt x="2369" y="1460"/>
                  </a:lnTo>
                  <a:lnTo>
                    <a:pt x="2367" y="1478"/>
                  </a:lnTo>
                  <a:lnTo>
                    <a:pt x="2363" y="1494"/>
                  </a:lnTo>
                  <a:lnTo>
                    <a:pt x="2358" y="1512"/>
                  </a:lnTo>
                  <a:lnTo>
                    <a:pt x="2351" y="1532"/>
                  </a:lnTo>
                  <a:lnTo>
                    <a:pt x="2342" y="1550"/>
                  </a:lnTo>
                  <a:lnTo>
                    <a:pt x="2333" y="1568"/>
                  </a:lnTo>
                  <a:lnTo>
                    <a:pt x="2309" y="1606"/>
                  </a:lnTo>
                  <a:lnTo>
                    <a:pt x="2282" y="1640"/>
                  </a:lnTo>
                  <a:lnTo>
                    <a:pt x="2257" y="1672"/>
                  </a:lnTo>
                  <a:lnTo>
                    <a:pt x="2211" y="1726"/>
                  </a:lnTo>
                  <a:lnTo>
                    <a:pt x="2211" y="1726"/>
                  </a:lnTo>
                  <a:lnTo>
                    <a:pt x="2185" y="1751"/>
                  </a:lnTo>
                  <a:lnTo>
                    <a:pt x="2151" y="1784"/>
                  </a:lnTo>
                  <a:lnTo>
                    <a:pt x="2108" y="1820"/>
                  </a:lnTo>
                  <a:lnTo>
                    <a:pt x="2061" y="1854"/>
                  </a:lnTo>
                  <a:lnTo>
                    <a:pt x="2014" y="1886"/>
                  </a:lnTo>
                  <a:lnTo>
                    <a:pt x="1991" y="1901"/>
                  </a:lnTo>
                  <a:lnTo>
                    <a:pt x="1968" y="1913"/>
                  </a:lnTo>
                  <a:lnTo>
                    <a:pt x="1946" y="1924"/>
                  </a:lnTo>
                  <a:lnTo>
                    <a:pt x="1926" y="1929"/>
                  </a:lnTo>
                  <a:lnTo>
                    <a:pt x="1910" y="1935"/>
                  </a:lnTo>
                  <a:lnTo>
                    <a:pt x="1894" y="1935"/>
                  </a:lnTo>
                  <a:lnTo>
                    <a:pt x="1894" y="1935"/>
                  </a:lnTo>
                  <a:lnTo>
                    <a:pt x="1880" y="1933"/>
                  </a:lnTo>
                  <a:lnTo>
                    <a:pt x="1865" y="1928"/>
                  </a:lnTo>
                  <a:lnTo>
                    <a:pt x="1851" y="1922"/>
                  </a:lnTo>
                  <a:lnTo>
                    <a:pt x="1835" y="1913"/>
                  </a:lnTo>
                  <a:lnTo>
                    <a:pt x="1806" y="1895"/>
                  </a:lnTo>
                  <a:lnTo>
                    <a:pt x="1779" y="1874"/>
                  </a:lnTo>
                  <a:lnTo>
                    <a:pt x="1755" y="1854"/>
                  </a:lnTo>
                  <a:lnTo>
                    <a:pt x="1737" y="1836"/>
                  </a:lnTo>
                  <a:lnTo>
                    <a:pt x="1721" y="1820"/>
                  </a:lnTo>
                  <a:lnTo>
                    <a:pt x="1721" y="1820"/>
                  </a:lnTo>
                  <a:lnTo>
                    <a:pt x="1732" y="1841"/>
                  </a:lnTo>
                  <a:lnTo>
                    <a:pt x="1745" y="1865"/>
                  </a:lnTo>
                  <a:lnTo>
                    <a:pt x="1764" y="1892"/>
                  </a:lnTo>
                  <a:lnTo>
                    <a:pt x="1775" y="1906"/>
                  </a:lnTo>
                  <a:lnTo>
                    <a:pt x="1790" y="1920"/>
                  </a:lnTo>
                  <a:lnTo>
                    <a:pt x="1804" y="1933"/>
                  </a:lnTo>
                  <a:lnTo>
                    <a:pt x="1820" y="1946"/>
                  </a:lnTo>
                  <a:lnTo>
                    <a:pt x="1838" y="1956"/>
                  </a:lnTo>
                  <a:lnTo>
                    <a:pt x="1858" y="1965"/>
                  </a:lnTo>
                  <a:lnTo>
                    <a:pt x="1878" y="1973"/>
                  </a:lnTo>
                  <a:lnTo>
                    <a:pt x="1901" y="1978"/>
                  </a:lnTo>
                  <a:lnTo>
                    <a:pt x="1901" y="1978"/>
                  </a:lnTo>
                  <a:lnTo>
                    <a:pt x="1925" y="1980"/>
                  </a:lnTo>
                  <a:lnTo>
                    <a:pt x="1946" y="1978"/>
                  </a:lnTo>
                  <a:lnTo>
                    <a:pt x="1970" y="1973"/>
                  </a:lnTo>
                  <a:lnTo>
                    <a:pt x="1989" y="1965"/>
                  </a:lnTo>
                  <a:lnTo>
                    <a:pt x="2011" y="1956"/>
                  </a:lnTo>
                  <a:lnTo>
                    <a:pt x="2031" y="1944"/>
                  </a:lnTo>
                  <a:lnTo>
                    <a:pt x="2050" y="1931"/>
                  </a:lnTo>
                  <a:lnTo>
                    <a:pt x="2068" y="1917"/>
                  </a:lnTo>
                  <a:lnTo>
                    <a:pt x="2104" y="1884"/>
                  </a:lnTo>
                  <a:lnTo>
                    <a:pt x="2139" y="1854"/>
                  </a:lnTo>
                  <a:lnTo>
                    <a:pt x="2171" y="1823"/>
                  </a:lnTo>
                  <a:lnTo>
                    <a:pt x="2187" y="1811"/>
                  </a:lnTo>
                  <a:lnTo>
                    <a:pt x="2203" y="1798"/>
                  </a:lnTo>
                  <a:lnTo>
                    <a:pt x="2203" y="1798"/>
                  </a:lnTo>
                  <a:lnTo>
                    <a:pt x="2230" y="1778"/>
                  </a:lnTo>
                  <a:lnTo>
                    <a:pt x="2250" y="1759"/>
                  </a:lnTo>
                  <a:lnTo>
                    <a:pt x="2264" y="1741"/>
                  </a:lnTo>
                  <a:lnTo>
                    <a:pt x="2279" y="1721"/>
                  </a:lnTo>
                  <a:lnTo>
                    <a:pt x="2304" y="1679"/>
                  </a:lnTo>
                  <a:lnTo>
                    <a:pt x="2322" y="1654"/>
                  </a:lnTo>
                  <a:lnTo>
                    <a:pt x="2347" y="1626"/>
                  </a:lnTo>
                  <a:lnTo>
                    <a:pt x="2347" y="1626"/>
                  </a:lnTo>
                  <a:lnTo>
                    <a:pt x="2360" y="1609"/>
                  </a:lnTo>
                  <a:lnTo>
                    <a:pt x="2372" y="1595"/>
                  </a:lnTo>
                  <a:lnTo>
                    <a:pt x="2381" y="1579"/>
                  </a:lnTo>
                  <a:lnTo>
                    <a:pt x="2389" y="1564"/>
                  </a:lnTo>
                  <a:lnTo>
                    <a:pt x="2394" y="1548"/>
                  </a:lnTo>
                  <a:lnTo>
                    <a:pt x="2399" y="1532"/>
                  </a:lnTo>
                  <a:lnTo>
                    <a:pt x="2403" y="1514"/>
                  </a:lnTo>
                  <a:lnTo>
                    <a:pt x="2405" y="1496"/>
                  </a:lnTo>
                  <a:lnTo>
                    <a:pt x="2407" y="1458"/>
                  </a:lnTo>
                  <a:lnTo>
                    <a:pt x="2405" y="1417"/>
                  </a:lnTo>
                  <a:lnTo>
                    <a:pt x="2398" y="1316"/>
                  </a:lnTo>
                  <a:lnTo>
                    <a:pt x="2398" y="1316"/>
                  </a:lnTo>
                  <a:lnTo>
                    <a:pt x="2394" y="1287"/>
                  </a:lnTo>
                  <a:lnTo>
                    <a:pt x="2390" y="1259"/>
                  </a:lnTo>
                  <a:lnTo>
                    <a:pt x="2380" y="1203"/>
                  </a:lnTo>
                  <a:lnTo>
                    <a:pt x="2365" y="1149"/>
                  </a:lnTo>
                  <a:lnTo>
                    <a:pt x="2351" y="1100"/>
                  </a:lnTo>
                  <a:lnTo>
                    <a:pt x="2336" y="1061"/>
                  </a:lnTo>
                  <a:lnTo>
                    <a:pt x="2324" y="1029"/>
                  </a:lnTo>
                  <a:lnTo>
                    <a:pt x="2311" y="1000"/>
                  </a:lnTo>
                  <a:lnTo>
                    <a:pt x="2311" y="1000"/>
                  </a:lnTo>
                  <a:close/>
                  <a:moveTo>
                    <a:pt x="815" y="1093"/>
                  </a:moveTo>
                  <a:lnTo>
                    <a:pt x="815" y="1093"/>
                  </a:lnTo>
                  <a:lnTo>
                    <a:pt x="800" y="1086"/>
                  </a:lnTo>
                  <a:lnTo>
                    <a:pt x="784" y="1079"/>
                  </a:lnTo>
                  <a:lnTo>
                    <a:pt x="763" y="1073"/>
                  </a:lnTo>
                  <a:lnTo>
                    <a:pt x="750" y="1072"/>
                  </a:lnTo>
                  <a:lnTo>
                    <a:pt x="736" y="1072"/>
                  </a:lnTo>
                  <a:lnTo>
                    <a:pt x="721" y="1072"/>
                  </a:lnTo>
                  <a:lnTo>
                    <a:pt x="705" y="1075"/>
                  </a:lnTo>
                  <a:lnTo>
                    <a:pt x="689" y="1079"/>
                  </a:lnTo>
                  <a:lnTo>
                    <a:pt x="671" y="1086"/>
                  </a:lnTo>
                  <a:lnTo>
                    <a:pt x="653" y="1095"/>
                  </a:lnTo>
                  <a:lnTo>
                    <a:pt x="635" y="1108"/>
                  </a:lnTo>
                  <a:lnTo>
                    <a:pt x="635" y="1108"/>
                  </a:lnTo>
                  <a:lnTo>
                    <a:pt x="626" y="1115"/>
                  </a:lnTo>
                  <a:lnTo>
                    <a:pt x="617" y="1124"/>
                  </a:lnTo>
                  <a:lnTo>
                    <a:pt x="601" y="1144"/>
                  </a:lnTo>
                  <a:lnTo>
                    <a:pt x="586" y="1165"/>
                  </a:lnTo>
                  <a:lnTo>
                    <a:pt x="572" y="1190"/>
                  </a:lnTo>
                  <a:lnTo>
                    <a:pt x="561" y="1219"/>
                  </a:lnTo>
                  <a:lnTo>
                    <a:pt x="550" y="1248"/>
                  </a:lnTo>
                  <a:lnTo>
                    <a:pt x="541" y="1277"/>
                  </a:lnTo>
                  <a:lnTo>
                    <a:pt x="536" y="1307"/>
                  </a:lnTo>
                  <a:lnTo>
                    <a:pt x="529" y="1338"/>
                  </a:lnTo>
                  <a:lnTo>
                    <a:pt x="525" y="1367"/>
                  </a:lnTo>
                  <a:lnTo>
                    <a:pt x="522" y="1394"/>
                  </a:lnTo>
                  <a:lnTo>
                    <a:pt x="520" y="1421"/>
                  </a:lnTo>
                  <a:lnTo>
                    <a:pt x="520" y="1442"/>
                  </a:lnTo>
                  <a:lnTo>
                    <a:pt x="522" y="1462"/>
                  </a:lnTo>
                  <a:lnTo>
                    <a:pt x="523" y="1478"/>
                  </a:lnTo>
                  <a:lnTo>
                    <a:pt x="527" y="1489"/>
                  </a:lnTo>
                  <a:lnTo>
                    <a:pt x="527" y="1489"/>
                  </a:lnTo>
                  <a:lnTo>
                    <a:pt x="534" y="1505"/>
                  </a:lnTo>
                  <a:lnTo>
                    <a:pt x="543" y="1518"/>
                  </a:lnTo>
                  <a:lnTo>
                    <a:pt x="552" y="1528"/>
                  </a:lnTo>
                  <a:lnTo>
                    <a:pt x="561" y="1536"/>
                  </a:lnTo>
                  <a:lnTo>
                    <a:pt x="572" y="1541"/>
                  </a:lnTo>
                  <a:lnTo>
                    <a:pt x="583" y="1545"/>
                  </a:lnTo>
                  <a:lnTo>
                    <a:pt x="597" y="1546"/>
                  </a:lnTo>
                  <a:lnTo>
                    <a:pt x="613" y="1546"/>
                  </a:lnTo>
                  <a:lnTo>
                    <a:pt x="613" y="1546"/>
                  </a:lnTo>
                  <a:lnTo>
                    <a:pt x="630" y="1546"/>
                  </a:lnTo>
                  <a:lnTo>
                    <a:pt x="640" y="1545"/>
                  </a:lnTo>
                  <a:lnTo>
                    <a:pt x="649" y="1541"/>
                  </a:lnTo>
                  <a:lnTo>
                    <a:pt x="657" y="1539"/>
                  </a:lnTo>
                  <a:lnTo>
                    <a:pt x="662" y="1534"/>
                  </a:lnTo>
                  <a:lnTo>
                    <a:pt x="664" y="1532"/>
                  </a:lnTo>
                  <a:lnTo>
                    <a:pt x="664" y="1532"/>
                  </a:lnTo>
                  <a:lnTo>
                    <a:pt x="651" y="1532"/>
                  </a:lnTo>
                  <a:lnTo>
                    <a:pt x="639" y="1532"/>
                  </a:lnTo>
                  <a:lnTo>
                    <a:pt x="622" y="1528"/>
                  </a:lnTo>
                  <a:lnTo>
                    <a:pt x="606" y="1525"/>
                  </a:lnTo>
                  <a:lnTo>
                    <a:pt x="590" y="1518"/>
                  </a:lnTo>
                  <a:lnTo>
                    <a:pt x="581" y="1512"/>
                  </a:lnTo>
                  <a:lnTo>
                    <a:pt x="574" y="1505"/>
                  </a:lnTo>
                  <a:lnTo>
                    <a:pt x="568" y="1498"/>
                  </a:lnTo>
                  <a:lnTo>
                    <a:pt x="563" y="1489"/>
                  </a:lnTo>
                  <a:lnTo>
                    <a:pt x="563" y="1489"/>
                  </a:lnTo>
                  <a:lnTo>
                    <a:pt x="559" y="1478"/>
                  </a:lnTo>
                  <a:lnTo>
                    <a:pt x="556" y="1467"/>
                  </a:lnTo>
                  <a:lnTo>
                    <a:pt x="554" y="1453"/>
                  </a:lnTo>
                  <a:lnTo>
                    <a:pt x="554" y="1438"/>
                  </a:lnTo>
                  <a:lnTo>
                    <a:pt x="556" y="1406"/>
                  </a:lnTo>
                  <a:lnTo>
                    <a:pt x="563" y="1370"/>
                  </a:lnTo>
                  <a:lnTo>
                    <a:pt x="570" y="1334"/>
                  </a:lnTo>
                  <a:lnTo>
                    <a:pt x="579" y="1300"/>
                  </a:lnTo>
                  <a:lnTo>
                    <a:pt x="590" y="1266"/>
                  </a:lnTo>
                  <a:lnTo>
                    <a:pt x="599" y="1237"/>
                  </a:lnTo>
                  <a:lnTo>
                    <a:pt x="599" y="1237"/>
                  </a:lnTo>
                  <a:lnTo>
                    <a:pt x="617" y="1192"/>
                  </a:lnTo>
                  <a:lnTo>
                    <a:pt x="624" y="1174"/>
                  </a:lnTo>
                  <a:lnTo>
                    <a:pt x="633" y="1160"/>
                  </a:lnTo>
                  <a:lnTo>
                    <a:pt x="640" y="1147"/>
                  </a:lnTo>
                  <a:lnTo>
                    <a:pt x="649" y="1138"/>
                  </a:lnTo>
                  <a:lnTo>
                    <a:pt x="660" y="1129"/>
                  </a:lnTo>
                  <a:lnTo>
                    <a:pt x="671" y="1122"/>
                  </a:lnTo>
                  <a:lnTo>
                    <a:pt x="671" y="1122"/>
                  </a:lnTo>
                  <a:lnTo>
                    <a:pt x="687" y="1115"/>
                  </a:lnTo>
                  <a:lnTo>
                    <a:pt x="707" y="1109"/>
                  </a:lnTo>
                  <a:lnTo>
                    <a:pt x="755" y="1100"/>
                  </a:lnTo>
                  <a:lnTo>
                    <a:pt x="797" y="1095"/>
                  </a:lnTo>
                  <a:lnTo>
                    <a:pt x="815" y="1093"/>
                  </a:lnTo>
                  <a:lnTo>
                    <a:pt x="815" y="1093"/>
                  </a:lnTo>
                  <a:close/>
                  <a:moveTo>
                    <a:pt x="952" y="1741"/>
                  </a:moveTo>
                  <a:lnTo>
                    <a:pt x="952" y="1741"/>
                  </a:lnTo>
                  <a:lnTo>
                    <a:pt x="979" y="1721"/>
                  </a:lnTo>
                  <a:lnTo>
                    <a:pt x="1005" y="1699"/>
                  </a:lnTo>
                  <a:lnTo>
                    <a:pt x="1005" y="1699"/>
                  </a:lnTo>
                  <a:lnTo>
                    <a:pt x="988" y="1706"/>
                  </a:lnTo>
                  <a:lnTo>
                    <a:pt x="970" y="1710"/>
                  </a:lnTo>
                  <a:lnTo>
                    <a:pt x="959" y="1710"/>
                  </a:lnTo>
                  <a:lnTo>
                    <a:pt x="950" y="1710"/>
                  </a:lnTo>
                  <a:lnTo>
                    <a:pt x="939" y="1708"/>
                  </a:lnTo>
                  <a:lnTo>
                    <a:pt x="930" y="1705"/>
                  </a:lnTo>
                  <a:lnTo>
                    <a:pt x="930" y="1705"/>
                  </a:lnTo>
                  <a:lnTo>
                    <a:pt x="871" y="1679"/>
                  </a:lnTo>
                  <a:lnTo>
                    <a:pt x="842" y="1667"/>
                  </a:lnTo>
                  <a:lnTo>
                    <a:pt x="817" y="1652"/>
                  </a:lnTo>
                  <a:lnTo>
                    <a:pt x="791" y="1638"/>
                  </a:lnTo>
                  <a:lnTo>
                    <a:pt x="781" y="1629"/>
                  </a:lnTo>
                  <a:lnTo>
                    <a:pt x="772" y="1620"/>
                  </a:lnTo>
                  <a:lnTo>
                    <a:pt x="763" y="1609"/>
                  </a:lnTo>
                  <a:lnTo>
                    <a:pt x="755" y="1599"/>
                  </a:lnTo>
                  <a:lnTo>
                    <a:pt x="748" y="1588"/>
                  </a:lnTo>
                  <a:lnTo>
                    <a:pt x="743" y="1575"/>
                  </a:lnTo>
                  <a:lnTo>
                    <a:pt x="743" y="1575"/>
                  </a:lnTo>
                  <a:lnTo>
                    <a:pt x="739" y="1563"/>
                  </a:lnTo>
                  <a:lnTo>
                    <a:pt x="736" y="1548"/>
                  </a:lnTo>
                  <a:lnTo>
                    <a:pt x="736" y="1532"/>
                  </a:lnTo>
                  <a:lnTo>
                    <a:pt x="734" y="1516"/>
                  </a:lnTo>
                  <a:lnTo>
                    <a:pt x="738" y="1485"/>
                  </a:lnTo>
                  <a:lnTo>
                    <a:pt x="741" y="1453"/>
                  </a:lnTo>
                  <a:lnTo>
                    <a:pt x="748" y="1422"/>
                  </a:lnTo>
                  <a:lnTo>
                    <a:pt x="754" y="1395"/>
                  </a:lnTo>
                  <a:lnTo>
                    <a:pt x="764" y="1359"/>
                  </a:lnTo>
                  <a:lnTo>
                    <a:pt x="764" y="1359"/>
                  </a:lnTo>
                  <a:lnTo>
                    <a:pt x="770" y="1322"/>
                  </a:lnTo>
                  <a:lnTo>
                    <a:pt x="779" y="1264"/>
                  </a:lnTo>
                  <a:lnTo>
                    <a:pt x="784" y="1235"/>
                  </a:lnTo>
                  <a:lnTo>
                    <a:pt x="793" y="1210"/>
                  </a:lnTo>
                  <a:lnTo>
                    <a:pt x="797" y="1199"/>
                  </a:lnTo>
                  <a:lnTo>
                    <a:pt x="802" y="1190"/>
                  </a:lnTo>
                  <a:lnTo>
                    <a:pt x="808" y="1183"/>
                  </a:lnTo>
                  <a:lnTo>
                    <a:pt x="815" y="1180"/>
                  </a:lnTo>
                  <a:lnTo>
                    <a:pt x="815" y="1180"/>
                  </a:lnTo>
                  <a:lnTo>
                    <a:pt x="831" y="1174"/>
                  </a:lnTo>
                  <a:lnTo>
                    <a:pt x="849" y="1171"/>
                  </a:lnTo>
                  <a:lnTo>
                    <a:pt x="890" y="1167"/>
                  </a:lnTo>
                  <a:lnTo>
                    <a:pt x="923" y="1165"/>
                  </a:lnTo>
                  <a:lnTo>
                    <a:pt x="937" y="1165"/>
                  </a:lnTo>
                  <a:lnTo>
                    <a:pt x="937" y="1165"/>
                  </a:lnTo>
                  <a:lnTo>
                    <a:pt x="921" y="1156"/>
                  </a:lnTo>
                  <a:lnTo>
                    <a:pt x="903" y="1149"/>
                  </a:lnTo>
                  <a:lnTo>
                    <a:pt x="881" y="1142"/>
                  </a:lnTo>
                  <a:lnTo>
                    <a:pt x="856" y="1138"/>
                  </a:lnTo>
                  <a:lnTo>
                    <a:pt x="844" y="1138"/>
                  </a:lnTo>
                  <a:lnTo>
                    <a:pt x="831" y="1138"/>
                  </a:lnTo>
                  <a:lnTo>
                    <a:pt x="818" y="1140"/>
                  </a:lnTo>
                  <a:lnTo>
                    <a:pt x="808" y="1144"/>
                  </a:lnTo>
                  <a:lnTo>
                    <a:pt x="797" y="1149"/>
                  </a:lnTo>
                  <a:lnTo>
                    <a:pt x="786" y="1158"/>
                  </a:lnTo>
                  <a:lnTo>
                    <a:pt x="786" y="1158"/>
                  </a:lnTo>
                  <a:lnTo>
                    <a:pt x="770" y="1174"/>
                  </a:lnTo>
                  <a:lnTo>
                    <a:pt x="761" y="1185"/>
                  </a:lnTo>
                  <a:lnTo>
                    <a:pt x="755" y="1194"/>
                  </a:lnTo>
                  <a:lnTo>
                    <a:pt x="754" y="1203"/>
                  </a:lnTo>
                  <a:lnTo>
                    <a:pt x="748" y="1235"/>
                  </a:lnTo>
                  <a:lnTo>
                    <a:pt x="745" y="1262"/>
                  </a:lnTo>
                  <a:lnTo>
                    <a:pt x="736" y="1302"/>
                  </a:lnTo>
                  <a:lnTo>
                    <a:pt x="736" y="1302"/>
                  </a:lnTo>
                  <a:lnTo>
                    <a:pt x="707" y="1422"/>
                  </a:lnTo>
                  <a:lnTo>
                    <a:pt x="698" y="1460"/>
                  </a:lnTo>
                  <a:lnTo>
                    <a:pt x="693" y="1503"/>
                  </a:lnTo>
                  <a:lnTo>
                    <a:pt x="693" y="1503"/>
                  </a:lnTo>
                  <a:lnTo>
                    <a:pt x="691" y="1528"/>
                  </a:lnTo>
                  <a:lnTo>
                    <a:pt x="691" y="1555"/>
                  </a:lnTo>
                  <a:lnTo>
                    <a:pt x="694" y="1581"/>
                  </a:lnTo>
                  <a:lnTo>
                    <a:pt x="696" y="1593"/>
                  </a:lnTo>
                  <a:lnTo>
                    <a:pt x="702" y="1604"/>
                  </a:lnTo>
                  <a:lnTo>
                    <a:pt x="707" y="1617"/>
                  </a:lnTo>
                  <a:lnTo>
                    <a:pt x="714" y="1629"/>
                  </a:lnTo>
                  <a:lnTo>
                    <a:pt x="723" y="1640"/>
                  </a:lnTo>
                  <a:lnTo>
                    <a:pt x="732" y="1651"/>
                  </a:lnTo>
                  <a:lnTo>
                    <a:pt x="745" y="1661"/>
                  </a:lnTo>
                  <a:lnTo>
                    <a:pt x="759" y="1672"/>
                  </a:lnTo>
                  <a:lnTo>
                    <a:pt x="775" y="1681"/>
                  </a:lnTo>
                  <a:lnTo>
                    <a:pt x="793" y="1690"/>
                  </a:lnTo>
                  <a:lnTo>
                    <a:pt x="793" y="1690"/>
                  </a:lnTo>
                  <a:lnTo>
                    <a:pt x="827" y="1708"/>
                  </a:lnTo>
                  <a:lnTo>
                    <a:pt x="853" y="1724"/>
                  </a:lnTo>
                  <a:lnTo>
                    <a:pt x="889" y="1750"/>
                  </a:lnTo>
                  <a:lnTo>
                    <a:pt x="903" y="1757"/>
                  </a:lnTo>
                  <a:lnTo>
                    <a:pt x="908" y="1757"/>
                  </a:lnTo>
                  <a:lnTo>
                    <a:pt x="916" y="1757"/>
                  </a:lnTo>
                  <a:lnTo>
                    <a:pt x="923" y="1757"/>
                  </a:lnTo>
                  <a:lnTo>
                    <a:pt x="932" y="1753"/>
                  </a:lnTo>
                  <a:lnTo>
                    <a:pt x="952" y="1741"/>
                  </a:lnTo>
                  <a:lnTo>
                    <a:pt x="952" y="1741"/>
                  </a:lnTo>
                  <a:close/>
                  <a:moveTo>
                    <a:pt x="1088" y="1626"/>
                  </a:moveTo>
                  <a:lnTo>
                    <a:pt x="1088" y="1626"/>
                  </a:lnTo>
                  <a:lnTo>
                    <a:pt x="1063" y="1649"/>
                  </a:lnTo>
                  <a:lnTo>
                    <a:pt x="1005" y="1699"/>
                  </a:lnTo>
                  <a:lnTo>
                    <a:pt x="1005" y="1699"/>
                  </a:lnTo>
                  <a:lnTo>
                    <a:pt x="1022" y="1688"/>
                  </a:lnTo>
                  <a:lnTo>
                    <a:pt x="1038" y="1678"/>
                  </a:lnTo>
                  <a:lnTo>
                    <a:pt x="1052" y="1665"/>
                  </a:lnTo>
                  <a:lnTo>
                    <a:pt x="1065" y="1654"/>
                  </a:lnTo>
                  <a:lnTo>
                    <a:pt x="1083" y="1634"/>
                  </a:lnTo>
                  <a:lnTo>
                    <a:pt x="1088" y="1626"/>
                  </a:lnTo>
                  <a:lnTo>
                    <a:pt x="1088" y="1626"/>
                  </a:lnTo>
                  <a:close/>
                  <a:moveTo>
                    <a:pt x="1685" y="575"/>
                  </a:moveTo>
                  <a:lnTo>
                    <a:pt x="1685" y="575"/>
                  </a:lnTo>
                  <a:lnTo>
                    <a:pt x="1689" y="568"/>
                  </a:lnTo>
                  <a:lnTo>
                    <a:pt x="1700" y="547"/>
                  </a:lnTo>
                  <a:lnTo>
                    <a:pt x="1718" y="520"/>
                  </a:lnTo>
                  <a:lnTo>
                    <a:pt x="1728" y="503"/>
                  </a:lnTo>
                  <a:lnTo>
                    <a:pt x="1741" y="487"/>
                  </a:lnTo>
                  <a:lnTo>
                    <a:pt x="1757" y="473"/>
                  </a:lnTo>
                  <a:lnTo>
                    <a:pt x="1773" y="458"/>
                  </a:lnTo>
                  <a:lnTo>
                    <a:pt x="1791" y="446"/>
                  </a:lnTo>
                  <a:lnTo>
                    <a:pt x="1811" y="435"/>
                  </a:lnTo>
                  <a:lnTo>
                    <a:pt x="1833" y="428"/>
                  </a:lnTo>
                  <a:lnTo>
                    <a:pt x="1856" y="424"/>
                  </a:lnTo>
                  <a:lnTo>
                    <a:pt x="1869" y="423"/>
                  </a:lnTo>
                  <a:lnTo>
                    <a:pt x="1881" y="424"/>
                  </a:lnTo>
                  <a:lnTo>
                    <a:pt x="1894" y="424"/>
                  </a:lnTo>
                  <a:lnTo>
                    <a:pt x="1908" y="428"/>
                  </a:lnTo>
                  <a:lnTo>
                    <a:pt x="1908" y="428"/>
                  </a:lnTo>
                  <a:lnTo>
                    <a:pt x="1930" y="433"/>
                  </a:lnTo>
                  <a:lnTo>
                    <a:pt x="1950" y="440"/>
                  </a:lnTo>
                  <a:lnTo>
                    <a:pt x="1970" y="449"/>
                  </a:lnTo>
                  <a:lnTo>
                    <a:pt x="1987" y="460"/>
                  </a:lnTo>
                  <a:lnTo>
                    <a:pt x="2005" y="469"/>
                  </a:lnTo>
                  <a:lnTo>
                    <a:pt x="2022" y="482"/>
                  </a:lnTo>
                  <a:lnTo>
                    <a:pt x="2038" y="494"/>
                  </a:lnTo>
                  <a:lnTo>
                    <a:pt x="2052" y="507"/>
                  </a:lnTo>
                  <a:lnTo>
                    <a:pt x="2081" y="536"/>
                  </a:lnTo>
                  <a:lnTo>
                    <a:pt x="2104" y="568"/>
                  </a:lnTo>
                  <a:lnTo>
                    <a:pt x="2128" y="601"/>
                  </a:lnTo>
                  <a:lnTo>
                    <a:pt x="2146" y="635"/>
                  </a:lnTo>
                  <a:lnTo>
                    <a:pt x="2162" y="669"/>
                  </a:lnTo>
                  <a:lnTo>
                    <a:pt x="2176" y="703"/>
                  </a:lnTo>
                  <a:lnTo>
                    <a:pt x="2189" y="735"/>
                  </a:lnTo>
                  <a:lnTo>
                    <a:pt x="2200" y="766"/>
                  </a:lnTo>
                  <a:lnTo>
                    <a:pt x="2214" y="822"/>
                  </a:lnTo>
                  <a:lnTo>
                    <a:pt x="2225" y="863"/>
                  </a:lnTo>
                  <a:lnTo>
                    <a:pt x="2225" y="863"/>
                  </a:lnTo>
                  <a:lnTo>
                    <a:pt x="2227" y="872"/>
                  </a:lnTo>
                  <a:lnTo>
                    <a:pt x="2227" y="883"/>
                  </a:lnTo>
                  <a:lnTo>
                    <a:pt x="2223" y="908"/>
                  </a:lnTo>
                  <a:lnTo>
                    <a:pt x="2218" y="939"/>
                  </a:lnTo>
                  <a:lnTo>
                    <a:pt x="2207" y="975"/>
                  </a:lnTo>
                  <a:lnTo>
                    <a:pt x="2194" y="1012"/>
                  </a:lnTo>
                  <a:lnTo>
                    <a:pt x="2180" y="1054"/>
                  </a:lnTo>
                  <a:lnTo>
                    <a:pt x="2148" y="1138"/>
                  </a:lnTo>
                  <a:lnTo>
                    <a:pt x="2110" y="1221"/>
                  </a:lnTo>
                  <a:lnTo>
                    <a:pt x="2076" y="1295"/>
                  </a:lnTo>
                  <a:lnTo>
                    <a:pt x="2049" y="1354"/>
                  </a:lnTo>
                  <a:lnTo>
                    <a:pt x="2031" y="1388"/>
                  </a:lnTo>
                  <a:lnTo>
                    <a:pt x="2031" y="1388"/>
                  </a:lnTo>
                  <a:lnTo>
                    <a:pt x="2018" y="1408"/>
                  </a:lnTo>
                  <a:lnTo>
                    <a:pt x="2002" y="1426"/>
                  </a:lnTo>
                  <a:lnTo>
                    <a:pt x="1984" y="1444"/>
                  </a:lnTo>
                  <a:lnTo>
                    <a:pt x="1966" y="1458"/>
                  </a:lnTo>
                  <a:lnTo>
                    <a:pt x="1935" y="1480"/>
                  </a:lnTo>
                  <a:lnTo>
                    <a:pt x="1923" y="1489"/>
                  </a:lnTo>
                  <a:lnTo>
                    <a:pt x="1923" y="1489"/>
                  </a:lnTo>
                  <a:lnTo>
                    <a:pt x="1930" y="1489"/>
                  </a:lnTo>
                  <a:lnTo>
                    <a:pt x="1952" y="1483"/>
                  </a:lnTo>
                  <a:lnTo>
                    <a:pt x="1964" y="1478"/>
                  </a:lnTo>
                  <a:lnTo>
                    <a:pt x="1980" y="1471"/>
                  </a:lnTo>
                  <a:lnTo>
                    <a:pt x="1998" y="1460"/>
                  </a:lnTo>
                  <a:lnTo>
                    <a:pt x="2016" y="1446"/>
                  </a:lnTo>
                  <a:lnTo>
                    <a:pt x="2016" y="1446"/>
                  </a:lnTo>
                  <a:lnTo>
                    <a:pt x="2027" y="1435"/>
                  </a:lnTo>
                  <a:lnTo>
                    <a:pt x="2040" y="1415"/>
                  </a:lnTo>
                  <a:lnTo>
                    <a:pt x="2056" y="1392"/>
                  </a:lnTo>
                  <a:lnTo>
                    <a:pt x="2074" y="1361"/>
                  </a:lnTo>
                  <a:lnTo>
                    <a:pt x="2110" y="1291"/>
                  </a:lnTo>
                  <a:lnTo>
                    <a:pt x="2149" y="1208"/>
                  </a:lnTo>
                  <a:lnTo>
                    <a:pt x="2167" y="1165"/>
                  </a:lnTo>
                  <a:lnTo>
                    <a:pt x="2185" y="1120"/>
                  </a:lnTo>
                  <a:lnTo>
                    <a:pt x="2202" y="1077"/>
                  </a:lnTo>
                  <a:lnTo>
                    <a:pt x="2216" y="1032"/>
                  </a:lnTo>
                  <a:lnTo>
                    <a:pt x="2228" y="991"/>
                  </a:lnTo>
                  <a:lnTo>
                    <a:pt x="2237" y="953"/>
                  </a:lnTo>
                  <a:lnTo>
                    <a:pt x="2245" y="917"/>
                  </a:lnTo>
                  <a:lnTo>
                    <a:pt x="2246" y="885"/>
                  </a:lnTo>
                  <a:lnTo>
                    <a:pt x="2246" y="885"/>
                  </a:lnTo>
                  <a:lnTo>
                    <a:pt x="2246" y="854"/>
                  </a:lnTo>
                  <a:lnTo>
                    <a:pt x="2245" y="822"/>
                  </a:lnTo>
                  <a:lnTo>
                    <a:pt x="2241" y="789"/>
                  </a:lnTo>
                  <a:lnTo>
                    <a:pt x="2237" y="757"/>
                  </a:lnTo>
                  <a:lnTo>
                    <a:pt x="2230" y="723"/>
                  </a:lnTo>
                  <a:lnTo>
                    <a:pt x="2221" y="689"/>
                  </a:lnTo>
                  <a:lnTo>
                    <a:pt x="2209" y="654"/>
                  </a:lnTo>
                  <a:lnTo>
                    <a:pt x="2196" y="622"/>
                  </a:lnTo>
                  <a:lnTo>
                    <a:pt x="2180" y="590"/>
                  </a:lnTo>
                  <a:lnTo>
                    <a:pt x="2160" y="557"/>
                  </a:lnTo>
                  <a:lnTo>
                    <a:pt x="2139" y="529"/>
                  </a:lnTo>
                  <a:lnTo>
                    <a:pt x="2113" y="500"/>
                  </a:lnTo>
                  <a:lnTo>
                    <a:pt x="2085" y="473"/>
                  </a:lnTo>
                  <a:lnTo>
                    <a:pt x="2054" y="449"/>
                  </a:lnTo>
                  <a:lnTo>
                    <a:pt x="2018" y="428"/>
                  </a:lnTo>
                  <a:lnTo>
                    <a:pt x="2000" y="419"/>
                  </a:lnTo>
                  <a:lnTo>
                    <a:pt x="1980" y="410"/>
                  </a:lnTo>
                  <a:lnTo>
                    <a:pt x="1980" y="410"/>
                  </a:lnTo>
                  <a:lnTo>
                    <a:pt x="1961" y="403"/>
                  </a:lnTo>
                  <a:lnTo>
                    <a:pt x="1941" y="397"/>
                  </a:lnTo>
                  <a:lnTo>
                    <a:pt x="1923" y="394"/>
                  </a:lnTo>
                  <a:lnTo>
                    <a:pt x="1907" y="392"/>
                  </a:lnTo>
                  <a:lnTo>
                    <a:pt x="1889" y="390"/>
                  </a:lnTo>
                  <a:lnTo>
                    <a:pt x="1872" y="392"/>
                  </a:lnTo>
                  <a:lnTo>
                    <a:pt x="1858" y="394"/>
                  </a:lnTo>
                  <a:lnTo>
                    <a:pt x="1844" y="397"/>
                  </a:lnTo>
                  <a:lnTo>
                    <a:pt x="1829" y="403"/>
                  </a:lnTo>
                  <a:lnTo>
                    <a:pt x="1817" y="408"/>
                  </a:lnTo>
                  <a:lnTo>
                    <a:pt x="1804" y="415"/>
                  </a:lnTo>
                  <a:lnTo>
                    <a:pt x="1791" y="423"/>
                  </a:lnTo>
                  <a:lnTo>
                    <a:pt x="1770" y="440"/>
                  </a:lnTo>
                  <a:lnTo>
                    <a:pt x="1752" y="458"/>
                  </a:lnTo>
                  <a:lnTo>
                    <a:pt x="1736" y="478"/>
                  </a:lnTo>
                  <a:lnTo>
                    <a:pt x="1721" y="500"/>
                  </a:lnTo>
                  <a:lnTo>
                    <a:pt x="1711" y="520"/>
                  </a:lnTo>
                  <a:lnTo>
                    <a:pt x="1702" y="538"/>
                  </a:lnTo>
                  <a:lnTo>
                    <a:pt x="1689" y="565"/>
                  </a:lnTo>
                  <a:lnTo>
                    <a:pt x="1685" y="575"/>
                  </a:lnTo>
                  <a:lnTo>
                    <a:pt x="1685" y="575"/>
                  </a:lnTo>
                  <a:close/>
                  <a:moveTo>
                    <a:pt x="1282" y="1755"/>
                  </a:moveTo>
                  <a:lnTo>
                    <a:pt x="1282" y="1755"/>
                  </a:lnTo>
                  <a:lnTo>
                    <a:pt x="1290" y="1762"/>
                  </a:lnTo>
                  <a:lnTo>
                    <a:pt x="1308" y="1777"/>
                  </a:lnTo>
                  <a:lnTo>
                    <a:pt x="1322" y="1787"/>
                  </a:lnTo>
                  <a:lnTo>
                    <a:pt x="1338" y="1798"/>
                  </a:lnTo>
                  <a:lnTo>
                    <a:pt x="1358" y="1811"/>
                  </a:lnTo>
                  <a:lnTo>
                    <a:pt x="1380" y="1822"/>
                  </a:lnTo>
                  <a:lnTo>
                    <a:pt x="1403" y="1832"/>
                  </a:lnTo>
                  <a:lnTo>
                    <a:pt x="1430" y="1841"/>
                  </a:lnTo>
                  <a:lnTo>
                    <a:pt x="1459" y="1848"/>
                  </a:lnTo>
                  <a:lnTo>
                    <a:pt x="1491" y="1852"/>
                  </a:lnTo>
                  <a:lnTo>
                    <a:pt x="1523" y="1854"/>
                  </a:lnTo>
                  <a:lnTo>
                    <a:pt x="1559" y="1852"/>
                  </a:lnTo>
                  <a:lnTo>
                    <a:pt x="1595" y="1845"/>
                  </a:lnTo>
                  <a:lnTo>
                    <a:pt x="1615" y="1839"/>
                  </a:lnTo>
                  <a:lnTo>
                    <a:pt x="1635" y="1834"/>
                  </a:lnTo>
                  <a:lnTo>
                    <a:pt x="1635" y="1834"/>
                  </a:lnTo>
                  <a:lnTo>
                    <a:pt x="1673" y="1820"/>
                  </a:lnTo>
                  <a:lnTo>
                    <a:pt x="1707" y="1804"/>
                  </a:lnTo>
                  <a:lnTo>
                    <a:pt x="1739" y="1787"/>
                  </a:lnTo>
                  <a:lnTo>
                    <a:pt x="1766" y="1768"/>
                  </a:lnTo>
                  <a:lnTo>
                    <a:pt x="1791" y="1750"/>
                  </a:lnTo>
                  <a:lnTo>
                    <a:pt x="1815" y="1730"/>
                  </a:lnTo>
                  <a:lnTo>
                    <a:pt x="1833" y="1710"/>
                  </a:lnTo>
                  <a:lnTo>
                    <a:pt x="1849" y="1690"/>
                  </a:lnTo>
                  <a:lnTo>
                    <a:pt x="1863" y="1672"/>
                  </a:lnTo>
                  <a:lnTo>
                    <a:pt x="1874" y="1654"/>
                  </a:lnTo>
                  <a:lnTo>
                    <a:pt x="1883" y="1636"/>
                  </a:lnTo>
                  <a:lnTo>
                    <a:pt x="1889" y="1620"/>
                  </a:lnTo>
                  <a:lnTo>
                    <a:pt x="1894" y="1606"/>
                  </a:lnTo>
                  <a:lnTo>
                    <a:pt x="1896" y="1593"/>
                  </a:lnTo>
                  <a:lnTo>
                    <a:pt x="1896" y="1582"/>
                  </a:lnTo>
                  <a:lnTo>
                    <a:pt x="1894" y="1575"/>
                  </a:lnTo>
                  <a:lnTo>
                    <a:pt x="1894" y="1575"/>
                  </a:lnTo>
                  <a:lnTo>
                    <a:pt x="1858" y="1482"/>
                  </a:lnTo>
                  <a:lnTo>
                    <a:pt x="1858" y="1482"/>
                  </a:lnTo>
                  <a:lnTo>
                    <a:pt x="1862" y="1501"/>
                  </a:lnTo>
                  <a:lnTo>
                    <a:pt x="1865" y="1523"/>
                  </a:lnTo>
                  <a:lnTo>
                    <a:pt x="1869" y="1548"/>
                  </a:lnTo>
                  <a:lnTo>
                    <a:pt x="1869" y="1577"/>
                  </a:lnTo>
                  <a:lnTo>
                    <a:pt x="1867" y="1604"/>
                  </a:lnTo>
                  <a:lnTo>
                    <a:pt x="1865" y="1617"/>
                  </a:lnTo>
                  <a:lnTo>
                    <a:pt x="1862" y="1627"/>
                  </a:lnTo>
                  <a:lnTo>
                    <a:pt x="1856" y="1638"/>
                  </a:lnTo>
                  <a:lnTo>
                    <a:pt x="1851" y="1647"/>
                  </a:lnTo>
                  <a:lnTo>
                    <a:pt x="1851" y="1647"/>
                  </a:lnTo>
                  <a:lnTo>
                    <a:pt x="1835" y="1665"/>
                  </a:lnTo>
                  <a:lnTo>
                    <a:pt x="1813" y="1687"/>
                  </a:lnTo>
                  <a:lnTo>
                    <a:pt x="1788" y="1710"/>
                  </a:lnTo>
                  <a:lnTo>
                    <a:pt x="1759" y="1733"/>
                  </a:lnTo>
                  <a:lnTo>
                    <a:pt x="1727" y="1757"/>
                  </a:lnTo>
                  <a:lnTo>
                    <a:pt x="1709" y="1768"/>
                  </a:lnTo>
                  <a:lnTo>
                    <a:pt x="1691" y="1778"/>
                  </a:lnTo>
                  <a:lnTo>
                    <a:pt x="1673" y="1787"/>
                  </a:lnTo>
                  <a:lnTo>
                    <a:pt x="1653" y="1795"/>
                  </a:lnTo>
                  <a:lnTo>
                    <a:pt x="1633" y="1800"/>
                  </a:lnTo>
                  <a:lnTo>
                    <a:pt x="1613" y="1805"/>
                  </a:lnTo>
                  <a:lnTo>
                    <a:pt x="1613" y="1805"/>
                  </a:lnTo>
                  <a:lnTo>
                    <a:pt x="1592" y="1807"/>
                  </a:lnTo>
                  <a:lnTo>
                    <a:pt x="1568" y="1809"/>
                  </a:lnTo>
                  <a:lnTo>
                    <a:pt x="1543" y="1809"/>
                  </a:lnTo>
                  <a:lnTo>
                    <a:pt x="1516" y="1805"/>
                  </a:lnTo>
                  <a:lnTo>
                    <a:pt x="1461" y="1798"/>
                  </a:lnTo>
                  <a:lnTo>
                    <a:pt x="1408" y="1787"/>
                  </a:lnTo>
                  <a:lnTo>
                    <a:pt x="1358" y="1777"/>
                  </a:lnTo>
                  <a:lnTo>
                    <a:pt x="1318" y="1766"/>
                  </a:lnTo>
                  <a:lnTo>
                    <a:pt x="1282" y="1755"/>
                  </a:lnTo>
                  <a:lnTo>
                    <a:pt x="1282" y="1755"/>
                  </a:lnTo>
                  <a:close/>
                  <a:moveTo>
                    <a:pt x="1110" y="1403"/>
                  </a:moveTo>
                  <a:lnTo>
                    <a:pt x="1110" y="1403"/>
                  </a:lnTo>
                  <a:lnTo>
                    <a:pt x="1112" y="1435"/>
                  </a:lnTo>
                  <a:lnTo>
                    <a:pt x="1113" y="1469"/>
                  </a:lnTo>
                  <a:lnTo>
                    <a:pt x="1117" y="1510"/>
                  </a:lnTo>
                  <a:lnTo>
                    <a:pt x="1124" y="1554"/>
                  </a:lnTo>
                  <a:lnTo>
                    <a:pt x="1128" y="1575"/>
                  </a:lnTo>
                  <a:lnTo>
                    <a:pt x="1135" y="1595"/>
                  </a:lnTo>
                  <a:lnTo>
                    <a:pt x="1140" y="1613"/>
                  </a:lnTo>
                  <a:lnTo>
                    <a:pt x="1148" y="1629"/>
                  </a:lnTo>
                  <a:lnTo>
                    <a:pt x="1157" y="1643"/>
                  </a:lnTo>
                  <a:lnTo>
                    <a:pt x="1167" y="1654"/>
                  </a:lnTo>
                  <a:lnTo>
                    <a:pt x="1167" y="1654"/>
                  </a:lnTo>
                  <a:lnTo>
                    <a:pt x="1178" y="1661"/>
                  </a:lnTo>
                  <a:lnTo>
                    <a:pt x="1191" y="1667"/>
                  </a:lnTo>
                  <a:lnTo>
                    <a:pt x="1203" y="1669"/>
                  </a:lnTo>
                  <a:lnTo>
                    <a:pt x="1216" y="1669"/>
                  </a:lnTo>
                  <a:lnTo>
                    <a:pt x="1229" y="1667"/>
                  </a:lnTo>
                  <a:lnTo>
                    <a:pt x="1243" y="1663"/>
                  </a:lnTo>
                  <a:lnTo>
                    <a:pt x="1272" y="1654"/>
                  </a:lnTo>
                  <a:lnTo>
                    <a:pt x="1300" y="1645"/>
                  </a:lnTo>
                  <a:lnTo>
                    <a:pt x="1317" y="1642"/>
                  </a:lnTo>
                  <a:lnTo>
                    <a:pt x="1331" y="1640"/>
                  </a:lnTo>
                  <a:lnTo>
                    <a:pt x="1345" y="1638"/>
                  </a:lnTo>
                  <a:lnTo>
                    <a:pt x="1362" y="1638"/>
                  </a:lnTo>
                  <a:lnTo>
                    <a:pt x="1376" y="1642"/>
                  </a:lnTo>
                  <a:lnTo>
                    <a:pt x="1390" y="1647"/>
                  </a:lnTo>
                  <a:lnTo>
                    <a:pt x="1390" y="1647"/>
                  </a:lnTo>
                  <a:lnTo>
                    <a:pt x="1405" y="1654"/>
                  </a:lnTo>
                  <a:lnTo>
                    <a:pt x="1417" y="1663"/>
                  </a:lnTo>
                  <a:lnTo>
                    <a:pt x="1443" y="1681"/>
                  </a:lnTo>
                  <a:lnTo>
                    <a:pt x="1468" y="1699"/>
                  </a:lnTo>
                  <a:lnTo>
                    <a:pt x="1480" y="1708"/>
                  </a:lnTo>
                  <a:lnTo>
                    <a:pt x="1493" y="1714"/>
                  </a:lnTo>
                  <a:lnTo>
                    <a:pt x="1505" y="1719"/>
                  </a:lnTo>
                  <a:lnTo>
                    <a:pt x="1518" y="1723"/>
                  </a:lnTo>
                  <a:lnTo>
                    <a:pt x="1532" y="1724"/>
                  </a:lnTo>
                  <a:lnTo>
                    <a:pt x="1547" y="1723"/>
                  </a:lnTo>
                  <a:lnTo>
                    <a:pt x="1563" y="1717"/>
                  </a:lnTo>
                  <a:lnTo>
                    <a:pt x="1581" y="1710"/>
                  </a:lnTo>
                  <a:lnTo>
                    <a:pt x="1601" y="1699"/>
                  </a:lnTo>
                  <a:lnTo>
                    <a:pt x="1621" y="1683"/>
                  </a:lnTo>
                  <a:lnTo>
                    <a:pt x="1621" y="1683"/>
                  </a:lnTo>
                  <a:lnTo>
                    <a:pt x="1658" y="1652"/>
                  </a:lnTo>
                  <a:lnTo>
                    <a:pt x="1689" y="1629"/>
                  </a:lnTo>
                  <a:lnTo>
                    <a:pt x="1714" y="1611"/>
                  </a:lnTo>
                  <a:lnTo>
                    <a:pt x="1732" y="1597"/>
                  </a:lnTo>
                  <a:lnTo>
                    <a:pt x="1745" y="1582"/>
                  </a:lnTo>
                  <a:lnTo>
                    <a:pt x="1754" y="1568"/>
                  </a:lnTo>
                  <a:lnTo>
                    <a:pt x="1761" y="1548"/>
                  </a:lnTo>
                  <a:lnTo>
                    <a:pt x="1764" y="1525"/>
                  </a:lnTo>
                  <a:lnTo>
                    <a:pt x="1764" y="1525"/>
                  </a:lnTo>
                  <a:lnTo>
                    <a:pt x="1766" y="1496"/>
                  </a:lnTo>
                  <a:lnTo>
                    <a:pt x="1764" y="1465"/>
                  </a:lnTo>
                  <a:lnTo>
                    <a:pt x="1759" y="1435"/>
                  </a:lnTo>
                  <a:lnTo>
                    <a:pt x="1754" y="1408"/>
                  </a:lnTo>
                  <a:lnTo>
                    <a:pt x="1741" y="1363"/>
                  </a:lnTo>
                  <a:lnTo>
                    <a:pt x="1736" y="1345"/>
                  </a:lnTo>
                  <a:lnTo>
                    <a:pt x="1736" y="1345"/>
                  </a:lnTo>
                  <a:lnTo>
                    <a:pt x="1739" y="1372"/>
                  </a:lnTo>
                  <a:lnTo>
                    <a:pt x="1745" y="1429"/>
                  </a:lnTo>
                  <a:lnTo>
                    <a:pt x="1746" y="1464"/>
                  </a:lnTo>
                  <a:lnTo>
                    <a:pt x="1746" y="1494"/>
                  </a:lnTo>
                  <a:lnTo>
                    <a:pt x="1746" y="1518"/>
                  </a:lnTo>
                  <a:lnTo>
                    <a:pt x="1745" y="1527"/>
                  </a:lnTo>
                  <a:lnTo>
                    <a:pt x="1743" y="1532"/>
                  </a:lnTo>
                  <a:lnTo>
                    <a:pt x="1743" y="1532"/>
                  </a:lnTo>
                  <a:lnTo>
                    <a:pt x="1728" y="1554"/>
                  </a:lnTo>
                  <a:lnTo>
                    <a:pt x="1703" y="1581"/>
                  </a:lnTo>
                  <a:lnTo>
                    <a:pt x="1673" y="1609"/>
                  </a:lnTo>
                  <a:lnTo>
                    <a:pt x="1658" y="1622"/>
                  </a:lnTo>
                  <a:lnTo>
                    <a:pt x="1642" y="1633"/>
                  </a:lnTo>
                  <a:lnTo>
                    <a:pt x="1642" y="1633"/>
                  </a:lnTo>
                  <a:lnTo>
                    <a:pt x="1617" y="1649"/>
                  </a:lnTo>
                  <a:lnTo>
                    <a:pt x="1601" y="1663"/>
                  </a:lnTo>
                  <a:lnTo>
                    <a:pt x="1588" y="1674"/>
                  </a:lnTo>
                  <a:lnTo>
                    <a:pt x="1570" y="1683"/>
                  </a:lnTo>
                  <a:lnTo>
                    <a:pt x="1570" y="1683"/>
                  </a:lnTo>
                  <a:lnTo>
                    <a:pt x="1558" y="1687"/>
                  </a:lnTo>
                  <a:lnTo>
                    <a:pt x="1543" y="1690"/>
                  </a:lnTo>
                  <a:lnTo>
                    <a:pt x="1527" y="1692"/>
                  </a:lnTo>
                  <a:lnTo>
                    <a:pt x="1509" y="1690"/>
                  </a:lnTo>
                  <a:lnTo>
                    <a:pt x="1491" y="1687"/>
                  </a:lnTo>
                  <a:lnTo>
                    <a:pt x="1473" y="1679"/>
                  </a:lnTo>
                  <a:lnTo>
                    <a:pt x="1455" y="1669"/>
                  </a:lnTo>
                  <a:lnTo>
                    <a:pt x="1448" y="1663"/>
                  </a:lnTo>
                  <a:lnTo>
                    <a:pt x="1441" y="1654"/>
                  </a:lnTo>
                  <a:lnTo>
                    <a:pt x="1441" y="1654"/>
                  </a:lnTo>
                  <a:lnTo>
                    <a:pt x="1421" y="1627"/>
                  </a:lnTo>
                  <a:lnTo>
                    <a:pt x="1414" y="1618"/>
                  </a:lnTo>
                  <a:lnTo>
                    <a:pt x="1408" y="1613"/>
                  </a:lnTo>
                  <a:lnTo>
                    <a:pt x="1399" y="1609"/>
                  </a:lnTo>
                  <a:lnTo>
                    <a:pt x="1390" y="1608"/>
                  </a:lnTo>
                  <a:lnTo>
                    <a:pt x="1354" y="1611"/>
                  </a:lnTo>
                  <a:lnTo>
                    <a:pt x="1354" y="1611"/>
                  </a:lnTo>
                  <a:lnTo>
                    <a:pt x="1331" y="1615"/>
                  </a:lnTo>
                  <a:lnTo>
                    <a:pt x="1313" y="1620"/>
                  </a:lnTo>
                  <a:lnTo>
                    <a:pt x="1279" y="1631"/>
                  </a:lnTo>
                  <a:lnTo>
                    <a:pt x="1263" y="1636"/>
                  </a:lnTo>
                  <a:lnTo>
                    <a:pt x="1246" y="1640"/>
                  </a:lnTo>
                  <a:lnTo>
                    <a:pt x="1230" y="1642"/>
                  </a:lnTo>
                  <a:lnTo>
                    <a:pt x="1211" y="1640"/>
                  </a:lnTo>
                  <a:lnTo>
                    <a:pt x="1211" y="1640"/>
                  </a:lnTo>
                  <a:lnTo>
                    <a:pt x="1205" y="1638"/>
                  </a:lnTo>
                  <a:lnTo>
                    <a:pt x="1200" y="1636"/>
                  </a:lnTo>
                  <a:lnTo>
                    <a:pt x="1191" y="1627"/>
                  </a:lnTo>
                  <a:lnTo>
                    <a:pt x="1182" y="1615"/>
                  </a:lnTo>
                  <a:lnTo>
                    <a:pt x="1173" y="1599"/>
                  </a:lnTo>
                  <a:lnTo>
                    <a:pt x="1164" y="1581"/>
                  </a:lnTo>
                  <a:lnTo>
                    <a:pt x="1155" y="1561"/>
                  </a:lnTo>
                  <a:lnTo>
                    <a:pt x="1140" y="1518"/>
                  </a:lnTo>
                  <a:lnTo>
                    <a:pt x="1128" y="1474"/>
                  </a:lnTo>
                  <a:lnTo>
                    <a:pt x="1119" y="1438"/>
                  </a:lnTo>
                  <a:lnTo>
                    <a:pt x="1110" y="1403"/>
                  </a:lnTo>
                  <a:lnTo>
                    <a:pt x="1110" y="1403"/>
                  </a:lnTo>
                  <a:close/>
                  <a:moveTo>
                    <a:pt x="1369" y="654"/>
                  </a:moveTo>
                  <a:lnTo>
                    <a:pt x="1369" y="654"/>
                  </a:lnTo>
                  <a:lnTo>
                    <a:pt x="1356" y="644"/>
                  </a:lnTo>
                  <a:lnTo>
                    <a:pt x="1349" y="640"/>
                  </a:lnTo>
                  <a:lnTo>
                    <a:pt x="1349" y="640"/>
                  </a:lnTo>
                  <a:lnTo>
                    <a:pt x="1349" y="642"/>
                  </a:lnTo>
                  <a:lnTo>
                    <a:pt x="1353" y="649"/>
                  </a:lnTo>
                  <a:lnTo>
                    <a:pt x="1371" y="678"/>
                  </a:lnTo>
                  <a:lnTo>
                    <a:pt x="1399" y="716"/>
                  </a:lnTo>
                  <a:lnTo>
                    <a:pt x="1434" y="761"/>
                  </a:lnTo>
                  <a:lnTo>
                    <a:pt x="1464" y="804"/>
                  </a:lnTo>
                  <a:lnTo>
                    <a:pt x="1487" y="840"/>
                  </a:lnTo>
                  <a:lnTo>
                    <a:pt x="1495" y="854"/>
                  </a:lnTo>
                  <a:lnTo>
                    <a:pt x="1498" y="863"/>
                  </a:lnTo>
                  <a:lnTo>
                    <a:pt x="1498" y="863"/>
                  </a:lnTo>
                  <a:lnTo>
                    <a:pt x="1498" y="867"/>
                  </a:lnTo>
                  <a:lnTo>
                    <a:pt x="1496" y="870"/>
                  </a:lnTo>
                  <a:lnTo>
                    <a:pt x="1491" y="876"/>
                  </a:lnTo>
                  <a:lnTo>
                    <a:pt x="1480" y="883"/>
                  </a:lnTo>
                  <a:lnTo>
                    <a:pt x="1468" y="888"/>
                  </a:lnTo>
                  <a:lnTo>
                    <a:pt x="1435" y="897"/>
                  </a:lnTo>
                  <a:lnTo>
                    <a:pt x="1399" y="906"/>
                  </a:lnTo>
                  <a:lnTo>
                    <a:pt x="1362" y="912"/>
                  </a:lnTo>
                  <a:lnTo>
                    <a:pt x="1329" y="917"/>
                  </a:lnTo>
                  <a:lnTo>
                    <a:pt x="1297" y="921"/>
                  </a:lnTo>
                  <a:lnTo>
                    <a:pt x="1297" y="921"/>
                  </a:lnTo>
                  <a:lnTo>
                    <a:pt x="1327" y="921"/>
                  </a:lnTo>
                  <a:lnTo>
                    <a:pt x="1360" y="919"/>
                  </a:lnTo>
                  <a:lnTo>
                    <a:pt x="1398" y="913"/>
                  </a:lnTo>
                  <a:lnTo>
                    <a:pt x="1435" y="908"/>
                  </a:lnTo>
                  <a:lnTo>
                    <a:pt x="1453" y="904"/>
                  </a:lnTo>
                  <a:lnTo>
                    <a:pt x="1470" y="899"/>
                  </a:lnTo>
                  <a:lnTo>
                    <a:pt x="1484" y="894"/>
                  </a:lnTo>
                  <a:lnTo>
                    <a:pt x="1496" y="886"/>
                  </a:lnTo>
                  <a:lnTo>
                    <a:pt x="1507" y="879"/>
                  </a:lnTo>
                  <a:lnTo>
                    <a:pt x="1513" y="870"/>
                  </a:lnTo>
                  <a:lnTo>
                    <a:pt x="1513" y="870"/>
                  </a:lnTo>
                  <a:lnTo>
                    <a:pt x="1516" y="859"/>
                  </a:lnTo>
                  <a:lnTo>
                    <a:pt x="1516" y="850"/>
                  </a:lnTo>
                  <a:lnTo>
                    <a:pt x="1514" y="838"/>
                  </a:lnTo>
                  <a:lnTo>
                    <a:pt x="1511" y="825"/>
                  </a:lnTo>
                  <a:lnTo>
                    <a:pt x="1505" y="813"/>
                  </a:lnTo>
                  <a:lnTo>
                    <a:pt x="1500" y="800"/>
                  </a:lnTo>
                  <a:lnTo>
                    <a:pt x="1482" y="771"/>
                  </a:lnTo>
                  <a:lnTo>
                    <a:pt x="1459" y="743"/>
                  </a:lnTo>
                  <a:lnTo>
                    <a:pt x="1430" y="714"/>
                  </a:lnTo>
                  <a:lnTo>
                    <a:pt x="1401" y="683"/>
                  </a:lnTo>
                  <a:lnTo>
                    <a:pt x="1369" y="654"/>
                  </a:lnTo>
                  <a:lnTo>
                    <a:pt x="1369" y="654"/>
                  </a:lnTo>
                  <a:close/>
                  <a:moveTo>
                    <a:pt x="1074" y="626"/>
                  </a:moveTo>
                  <a:lnTo>
                    <a:pt x="1074" y="626"/>
                  </a:lnTo>
                  <a:lnTo>
                    <a:pt x="1081" y="619"/>
                  </a:lnTo>
                  <a:lnTo>
                    <a:pt x="1099" y="595"/>
                  </a:lnTo>
                  <a:lnTo>
                    <a:pt x="1126" y="561"/>
                  </a:lnTo>
                  <a:lnTo>
                    <a:pt x="1158" y="521"/>
                  </a:lnTo>
                  <a:lnTo>
                    <a:pt x="1194" y="482"/>
                  </a:lnTo>
                  <a:lnTo>
                    <a:pt x="1211" y="464"/>
                  </a:lnTo>
                  <a:lnTo>
                    <a:pt x="1229" y="448"/>
                  </a:lnTo>
                  <a:lnTo>
                    <a:pt x="1245" y="433"/>
                  </a:lnTo>
                  <a:lnTo>
                    <a:pt x="1259" y="424"/>
                  </a:lnTo>
                  <a:lnTo>
                    <a:pt x="1272" y="419"/>
                  </a:lnTo>
                  <a:lnTo>
                    <a:pt x="1277" y="417"/>
                  </a:lnTo>
                  <a:lnTo>
                    <a:pt x="1282" y="417"/>
                  </a:lnTo>
                  <a:lnTo>
                    <a:pt x="1282" y="417"/>
                  </a:lnTo>
                  <a:lnTo>
                    <a:pt x="1288" y="419"/>
                  </a:lnTo>
                  <a:lnTo>
                    <a:pt x="1291" y="421"/>
                  </a:lnTo>
                  <a:lnTo>
                    <a:pt x="1300" y="428"/>
                  </a:lnTo>
                  <a:lnTo>
                    <a:pt x="1306" y="440"/>
                  </a:lnTo>
                  <a:lnTo>
                    <a:pt x="1313" y="453"/>
                  </a:lnTo>
                  <a:lnTo>
                    <a:pt x="1317" y="471"/>
                  </a:lnTo>
                  <a:lnTo>
                    <a:pt x="1322" y="489"/>
                  </a:lnTo>
                  <a:lnTo>
                    <a:pt x="1327" y="527"/>
                  </a:lnTo>
                  <a:lnTo>
                    <a:pt x="1331" y="566"/>
                  </a:lnTo>
                  <a:lnTo>
                    <a:pt x="1333" y="601"/>
                  </a:lnTo>
                  <a:lnTo>
                    <a:pt x="1333" y="633"/>
                  </a:lnTo>
                  <a:lnTo>
                    <a:pt x="1333" y="633"/>
                  </a:lnTo>
                  <a:lnTo>
                    <a:pt x="1338" y="599"/>
                  </a:lnTo>
                  <a:lnTo>
                    <a:pt x="1342" y="565"/>
                  </a:lnTo>
                  <a:lnTo>
                    <a:pt x="1344" y="525"/>
                  </a:lnTo>
                  <a:lnTo>
                    <a:pt x="1344" y="503"/>
                  </a:lnTo>
                  <a:lnTo>
                    <a:pt x="1342" y="482"/>
                  </a:lnTo>
                  <a:lnTo>
                    <a:pt x="1338" y="462"/>
                  </a:lnTo>
                  <a:lnTo>
                    <a:pt x="1333" y="444"/>
                  </a:lnTo>
                  <a:lnTo>
                    <a:pt x="1326" y="428"/>
                  </a:lnTo>
                  <a:lnTo>
                    <a:pt x="1317" y="414"/>
                  </a:lnTo>
                  <a:lnTo>
                    <a:pt x="1311" y="408"/>
                  </a:lnTo>
                  <a:lnTo>
                    <a:pt x="1304" y="403"/>
                  </a:lnTo>
                  <a:lnTo>
                    <a:pt x="1297" y="399"/>
                  </a:lnTo>
                  <a:lnTo>
                    <a:pt x="1290" y="396"/>
                  </a:lnTo>
                  <a:lnTo>
                    <a:pt x="1290" y="396"/>
                  </a:lnTo>
                  <a:lnTo>
                    <a:pt x="1281" y="394"/>
                  </a:lnTo>
                  <a:lnTo>
                    <a:pt x="1273" y="394"/>
                  </a:lnTo>
                  <a:lnTo>
                    <a:pt x="1264" y="396"/>
                  </a:lnTo>
                  <a:lnTo>
                    <a:pt x="1255" y="397"/>
                  </a:lnTo>
                  <a:lnTo>
                    <a:pt x="1238" y="406"/>
                  </a:lnTo>
                  <a:lnTo>
                    <a:pt x="1220" y="419"/>
                  </a:lnTo>
                  <a:lnTo>
                    <a:pt x="1202" y="435"/>
                  </a:lnTo>
                  <a:lnTo>
                    <a:pt x="1184" y="455"/>
                  </a:lnTo>
                  <a:lnTo>
                    <a:pt x="1166" y="476"/>
                  </a:lnTo>
                  <a:lnTo>
                    <a:pt x="1149" y="498"/>
                  </a:lnTo>
                  <a:lnTo>
                    <a:pt x="1119" y="543"/>
                  </a:lnTo>
                  <a:lnTo>
                    <a:pt x="1095" y="584"/>
                  </a:lnTo>
                  <a:lnTo>
                    <a:pt x="1079" y="613"/>
                  </a:lnTo>
                  <a:lnTo>
                    <a:pt x="1074" y="626"/>
                  </a:lnTo>
                  <a:lnTo>
                    <a:pt x="1074" y="626"/>
                  </a:lnTo>
                  <a:close/>
                  <a:moveTo>
                    <a:pt x="1117" y="690"/>
                  </a:moveTo>
                  <a:lnTo>
                    <a:pt x="1117" y="690"/>
                  </a:lnTo>
                  <a:lnTo>
                    <a:pt x="1097" y="669"/>
                  </a:lnTo>
                  <a:lnTo>
                    <a:pt x="1076" y="647"/>
                  </a:lnTo>
                  <a:lnTo>
                    <a:pt x="1049" y="622"/>
                  </a:lnTo>
                  <a:lnTo>
                    <a:pt x="1016" y="599"/>
                  </a:lnTo>
                  <a:lnTo>
                    <a:pt x="998" y="588"/>
                  </a:lnTo>
                  <a:lnTo>
                    <a:pt x="980" y="579"/>
                  </a:lnTo>
                  <a:lnTo>
                    <a:pt x="962" y="570"/>
                  </a:lnTo>
                  <a:lnTo>
                    <a:pt x="944" y="565"/>
                  </a:lnTo>
                  <a:lnTo>
                    <a:pt x="926" y="561"/>
                  </a:lnTo>
                  <a:lnTo>
                    <a:pt x="908" y="561"/>
                  </a:lnTo>
                  <a:lnTo>
                    <a:pt x="908" y="561"/>
                  </a:lnTo>
                  <a:lnTo>
                    <a:pt x="892" y="563"/>
                  </a:lnTo>
                  <a:lnTo>
                    <a:pt x="878" y="568"/>
                  </a:lnTo>
                  <a:lnTo>
                    <a:pt x="867" y="574"/>
                  </a:lnTo>
                  <a:lnTo>
                    <a:pt x="856" y="583"/>
                  </a:lnTo>
                  <a:lnTo>
                    <a:pt x="849" y="592"/>
                  </a:lnTo>
                  <a:lnTo>
                    <a:pt x="842" y="602"/>
                  </a:lnTo>
                  <a:lnTo>
                    <a:pt x="838" y="615"/>
                  </a:lnTo>
                  <a:lnTo>
                    <a:pt x="835" y="629"/>
                  </a:lnTo>
                  <a:lnTo>
                    <a:pt x="833" y="644"/>
                  </a:lnTo>
                  <a:lnTo>
                    <a:pt x="833" y="660"/>
                  </a:lnTo>
                  <a:lnTo>
                    <a:pt x="835" y="694"/>
                  </a:lnTo>
                  <a:lnTo>
                    <a:pt x="838" y="732"/>
                  </a:lnTo>
                  <a:lnTo>
                    <a:pt x="844" y="770"/>
                  </a:lnTo>
                  <a:lnTo>
                    <a:pt x="844" y="770"/>
                  </a:lnTo>
                  <a:lnTo>
                    <a:pt x="849" y="809"/>
                  </a:lnTo>
                  <a:lnTo>
                    <a:pt x="851" y="850"/>
                  </a:lnTo>
                  <a:lnTo>
                    <a:pt x="856" y="933"/>
                  </a:lnTo>
                  <a:lnTo>
                    <a:pt x="860" y="973"/>
                  </a:lnTo>
                  <a:lnTo>
                    <a:pt x="867" y="1009"/>
                  </a:lnTo>
                  <a:lnTo>
                    <a:pt x="872" y="1027"/>
                  </a:lnTo>
                  <a:lnTo>
                    <a:pt x="878" y="1043"/>
                  </a:lnTo>
                  <a:lnTo>
                    <a:pt x="885" y="1057"/>
                  </a:lnTo>
                  <a:lnTo>
                    <a:pt x="894" y="1072"/>
                  </a:lnTo>
                  <a:lnTo>
                    <a:pt x="894" y="1072"/>
                  </a:lnTo>
                  <a:lnTo>
                    <a:pt x="899" y="1077"/>
                  </a:lnTo>
                  <a:lnTo>
                    <a:pt x="905" y="1082"/>
                  </a:lnTo>
                  <a:lnTo>
                    <a:pt x="912" y="1088"/>
                  </a:lnTo>
                  <a:lnTo>
                    <a:pt x="919" y="1091"/>
                  </a:lnTo>
                  <a:lnTo>
                    <a:pt x="937" y="1095"/>
                  </a:lnTo>
                  <a:lnTo>
                    <a:pt x="957" y="1097"/>
                  </a:lnTo>
                  <a:lnTo>
                    <a:pt x="979" y="1095"/>
                  </a:lnTo>
                  <a:lnTo>
                    <a:pt x="1000" y="1091"/>
                  </a:lnTo>
                  <a:lnTo>
                    <a:pt x="1023" y="1086"/>
                  </a:lnTo>
                  <a:lnTo>
                    <a:pt x="1047" y="1081"/>
                  </a:lnTo>
                  <a:lnTo>
                    <a:pt x="1090" y="1066"/>
                  </a:lnTo>
                  <a:lnTo>
                    <a:pt x="1126" y="1052"/>
                  </a:lnTo>
                  <a:lnTo>
                    <a:pt x="1160" y="1036"/>
                  </a:lnTo>
                  <a:lnTo>
                    <a:pt x="1160" y="1036"/>
                  </a:lnTo>
                  <a:lnTo>
                    <a:pt x="1128" y="1046"/>
                  </a:lnTo>
                  <a:lnTo>
                    <a:pt x="1094" y="1057"/>
                  </a:lnTo>
                  <a:lnTo>
                    <a:pt x="1054" y="1068"/>
                  </a:lnTo>
                  <a:lnTo>
                    <a:pt x="1011" y="1075"/>
                  </a:lnTo>
                  <a:lnTo>
                    <a:pt x="991" y="1077"/>
                  </a:lnTo>
                  <a:lnTo>
                    <a:pt x="971" y="1079"/>
                  </a:lnTo>
                  <a:lnTo>
                    <a:pt x="953" y="1077"/>
                  </a:lnTo>
                  <a:lnTo>
                    <a:pt x="937" y="1073"/>
                  </a:lnTo>
                  <a:lnTo>
                    <a:pt x="925" y="1066"/>
                  </a:lnTo>
                  <a:lnTo>
                    <a:pt x="919" y="1063"/>
                  </a:lnTo>
                  <a:lnTo>
                    <a:pt x="916" y="1057"/>
                  </a:lnTo>
                  <a:lnTo>
                    <a:pt x="916" y="1057"/>
                  </a:lnTo>
                  <a:lnTo>
                    <a:pt x="908" y="1045"/>
                  </a:lnTo>
                  <a:lnTo>
                    <a:pt x="901" y="1032"/>
                  </a:lnTo>
                  <a:lnTo>
                    <a:pt x="896" y="1016"/>
                  </a:lnTo>
                  <a:lnTo>
                    <a:pt x="892" y="998"/>
                  </a:lnTo>
                  <a:lnTo>
                    <a:pt x="885" y="960"/>
                  </a:lnTo>
                  <a:lnTo>
                    <a:pt x="880" y="921"/>
                  </a:lnTo>
                  <a:lnTo>
                    <a:pt x="876" y="881"/>
                  </a:lnTo>
                  <a:lnTo>
                    <a:pt x="874" y="845"/>
                  </a:lnTo>
                  <a:lnTo>
                    <a:pt x="872" y="791"/>
                  </a:lnTo>
                  <a:lnTo>
                    <a:pt x="872" y="791"/>
                  </a:lnTo>
                  <a:lnTo>
                    <a:pt x="867" y="743"/>
                  </a:lnTo>
                  <a:lnTo>
                    <a:pt x="865" y="714"/>
                  </a:lnTo>
                  <a:lnTo>
                    <a:pt x="863" y="683"/>
                  </a:lnTo>
                  <a:lnTo>
                    <a:pt x="865" y="654"/>
                  </a:lnTo>
                  <a:lnTo>
                    <a:pt x="869" y="629"/>
                  </a:lnTo>
                  <a:lnTo>
                    <a:pt x="871" y="619"/>
                  </a:lnTo>
                  <a:lnTo>
                    <a:pt x="876" y="610"/>
                  </a:lnTo>
                  <a:lnTo>
                    <a:pt x="880" y="602"/>
                  </a:lnTo>
                  <a:lnTo>
                    <a:pt x="887" y="597"/>
                  </a:lnTo>
                  <a:lnTo>
                    <a:pt x="887" y="597"/>
                  </a:lnTo>
                  <a:lnTo>
                    <a:pt x="901" y="590"/>
                  </a:lnTo>
                  <a:lnTo>
                    <a:pt x="914" y="586"/>
                  </a:lnTo>
                  <a:lnTo>
                    <a:pt x="928" y="584"/>
                  </a:lnTo>
                  <a:lnTo>
                    <a:pt x="941" y="584"/>
                  </a:lnTo>
                  <a:lnTo>
                    <a:pt x="955" y="586"/>
                  </a:lnTo>
                  <a:lnTo>
                    <a:pt x="968" y="590"/>
                  </a:lnTo>
                  <a:lnTo>
                    <a:pt x="982" y="597"/>
                  </a:lnTo>
                  <a:lnTo>
                    <a:pt x="995" y="604"/>
                  </a:lnTo>
                  <a:lnTo>
                    <a:pt x="995" y="604"/>
                  </a:lnTo>
                  <a:lnTo>
                    <a:pt x="1070" y="656"/>
                  </a:lnTo>
                  <a:lnTo>
                    <a:pt x="1117" y="690"/>
                  </a:lnTo>
                  <a:lnTo>
                    <a:pt x="1117" y="690"/>
                  </a:lnTo>
                  <a:close/>
                  <a:moveTo>
                    <a:pt x="995" y="1151"/>
                  </a:moveTo>
                  <a:lnTo>
                    <a:pt x="995" y="1151"/>
                  </a:lnTo>
                  <a:lnTo>
                    <a:pt x="993" y="1151"/>
                  </a:lnTo>
                  <a:lnTo>
                    <a:pt x="991" y="1153"/>
                  </a:lnTo>
                  <a:lnTo>
                    <a:pt x="984" y="1160"/>
                  </a:lnTo>
                  <a:lnTo>
                    <a:pt x="977" y="1172"/>
                  </a:lnTo>
                  <a:lnTo>
                    <a:pt x="973" y="1187"/>
                  </a:lnTo>
                  <a:lnTo>
                    <a:pt x="973" y="1196"/>
                  </a:lnTo>
                  <a:lnTo>
                    <a:pt x="973" y="1203"/>
                  </a:lnTo>
                  <a:lnTo>
                    <a:pt x="975" y="1212"/>
                  </a:lnTo>
                  <a:lnTo>
                    <a:pt x="979" y="1219"/>
                  </a:lnTo>
                  <a:lnTo>
                    <a:pt x="984" y="1226"/>
                  </a:lnTo>
                  <a:lnTo>
                    <a:pt x="993" y="1233"/>
                  </a:lnTo>
                  <a:lnTo>
                    <a:pt x="1004" y="1239"/>
                  </a:lnTo>
                  <a:lnTo>
                    <a:pt x="1016" y="1244"/>
                  </a:lnTo>
                  <a:lnTo>
                    <a:pt x="1016" y="1244"/>
                  </a:lnTo>
                  <a:lnTo>
                    <a:pt x="1045" y="1251"/>
                  </a:lnTo>
                  <a:lnTo>
                    <a:pt x="1076" y="1259"/>
                  </a:lnTo>
                  <a:lnTo>
                    <a:pt x="1103" y="1262"/>
                  </a:lnTo>
                  <a:lnTo>
                    <a:pt x="1131" y="1264"/>
                  </a:lnTo>
                  <a:lnTo>
                    <a:pt x="1160" y="1262"/>
                  </a:lnTo>
                  <a:lnTo>
                    <a:pt x="1189" y="1259"/>
                  </a:lnTo>
                  <a:lnTo>
                    <a:pt x="1218" y="1250"/>
                  </a:lnTo>
                  <a:lnTo>
                    <a:pt x="1246" y="1237"/>
                  </a:lnTo>
                  <a:lnTo>
                    <a:pt x="1246" y="1237"/>
                  </a:lnTo>
                  <a:lnTo>
                    <a:pt x="1270" y="1223"/>
                  </a:lnTo>
                  <a:lnTo>
                    <a:pt x="1284" y="1210"/>
                  </a:lnTo>
                  <a:lnTo>
                    <a:pt x="1293" y="1199"/>
                  </a:lnTo>
                  <a:lnTo>
                    <a:pt x="1297" y="1189"/>
                  </a:lnTo>
                  <a:lnTo>
                    <a:pt x="1299" y="1178"/>
                  </a:lnTo>
                  <a:lnTo>
                    <a:pt x="1302" y="1167"/>
                  </a:lnTo>
                  <a:lnTo>
                    <a:pt x="1308" y="1156"/>
                  </a:lnTo>
                  <a:lnTo>
                    <a:pt x="1318" y="1144"/>
                  </a:lnTo>
                  <a:lnTo>
                    <a:pt x="1318" y="1144"/>
                  </a:lnTo>
                  <a:lnTo>
                    <a:pt x="1376" y="1091"/>
                  </a:lnTo>
                  <a:lnTo>
                    <a:pt x="1394" y="1072"/>
                  </a:lnTo>
                  <a:lnTo>
                    <a:pt x="1398" y="1066"/>
                  </a:lnTo>
                  <a:lnTo>
                    <a:pt x="1399" y="1064"/>
                  </a:lnTo>
                  <a:lnTo>
                    <a:pt x="1398" y="1064"/>
                  </a:lnTo>
                  <a:lnTo>
                    <a:pt x="1398" y="1064"/>
                  </a:lnTo>
                  <a:lnTo>
                    <a:pt x="1390" y="1066"/>
                  </a:lnTo>
                  <a:lnTo>
                    <a:pt x="1380" y="1073"/>
                  </a:lnTo>
                  <a:lnTo>
                    <a:pt x="1345" y="1095"/>
                  </a:lnTo>
                  <a:lnTo>
                    <a:pt x="1311" y="1118"/>
                  </a:lnTo>
                  <a:lnTo>
                    <a:pt x="1290" y="1136"/>
                  </a:lnTo>
                  <a:lnTo>
                    <a:pt x="1290" y="1136"/>
                  </a:lnTo>
                  <a:lnTo>
                    <a:pt x="1286" y="1142"/>
                  </a:lnTo>
                  <a:lnTo>
                    <a:pt x="1282" y="1149"/>
                  </a:lnTo>
                  <a:lnTo>
                    <a:pt x="1281" y="1165"/>
                  </a:lnTo>
                  <a:lnTo>
                    <a:pt x="1279" y="1174"/>
                  </a:lnTo>
                  <a:lnTo>
                    <a:pt x="1275" y="1183"/>
                  </a:lnTo>
                  <a:lnTo>
                    <a:pt x="1270" y="1192"/>
                  </a:lnTo>
                  <a:lnTo>
                    <a:pt x="1261" y="1201"/>
                  </a:lnTo>
                  <a:lnTo>
                    <a:pt x="1261" y="1201"/>
                  </a:lnTo>
                  <a:lnTo>
                    <a:pt x="1254" y="1207"/>
                  </a:lnTo>
                  <a:lnTo>
                    <a:pt x="1245" y="1210"/>
                  </a:lnTo>
                  <a:lnTo>
                    <a:pt x="1221" y="1219"/>
                  </a:lnTo>
                  <a:lnTo>
                    <a:pt x="1191" y="1228"/>
                  </a:lnTo>
                  <a:lnTo>
                    <a:pt x="1157" y="1233"/>
                  </a:lnTo>
                  <a:lnTo>
                    <a:pt x="1122" y="1237"/>
                  </a:lnTo>
                  <a:lnTo>
                    <a:pt x="1088" y="1239"/>
                  </a:lnTo>
                  <a:lnTo>
                    <a:pt x="1074" y="1239"/>
                  </a:lnTo>
                  <a:lnTo>
                    <a:pt x="1059" y="1237"/>
                  </a:lnTo>
                  <a:lnTo>
                    <a:pt x="1049" y="1233"/>
                  </a:lnTo>
                  <a:lnTo>
                    <a:pt x="1038" y="1230"/>
                  </a:lnTo>
                  <a:lnTo>
                    <a:pt x="1038" y="1230"/>
                  </a:lnTo>
                  <a:lnTo>
                    <a:pt x="1029" y="1225"/>
                  </a:lnTo>
                  <a:lnTo>
                    <a:pt x="1023" y="1219"/>
                  </a:lnTo>
                  <a:lnTo>
                    <a:pt x="1013" y="1208"/>
                  </a:lnTo>
                  <a:lnTo>
                    <a:pt x="1005" y="1196"/>
                  </a:lnTo>
                  <a:lnTo>
                    <a:pt x="1002" y="1183"/>
                  </a:lnTo>
                  <a:lnTo>
                    <a:pt x="998" y="1162"/>
                  </a:lnTo>
                  <a:lnTo>
                    <a:pt x="996" y="1154"/>
                  </a:lnTo>
                  <a:lnTo>
                    <a:pt x="995" y="1151"/>
                  </a:lnTo>
                  <a:lnTo>
                    <a:pt x="995" y="1151"/>
                  </a:lnTo>
                  <a:close/>
                  <a:moveTo>
                    <a:pt x="1520" y="1331"/>
                  </a:moveTo>
                  <a:lnTo>
                    <a:pt x="1520" y="1331"/>
                  </a:lnTo>
                  <a:lnTo>
                    <a:pt x="1538" y="1323"/>
                  </a:lnTo>
                  <a:lnTo>
                    <a:pt x="1552" y="1314"/>
                  </a:lnTo>
                  <a:lnTo>
                    <a:pt x="1565" y="1307"/>
                  </a:lnTo>
                  <a:lnTo>
                    <a:pt x="1574" y="1298"/>
                  </a:lnTo>
                  <a:lnTo>
                    <a:pt x="1579" y="1291"/>
                  </a:lnTo>
                  <a:lnTo>
                    <a:pt x="1583" y="1284"/>
                  </a:lnTo>
                  <a:lnTo>
                    <a:pt x="1585" y="1275"/>
                  </a:lnTo>
                  <a:lnTo>
                    <a:pt x="1583" y="1268"/>
                  </a:lnTo>
                  <a:lnTo>
                    <a:pt x="1581" y="1260"/>
                  </a:lnTo>
                  <a:lnTo>
                    <a:pt x="1576" y="1251"/>
                  </a:lnTo>
                  <a:lnTo>
                    <a:pt x="1565" y="1235"/>
                  </a:lnTo>
                  <a:lnTo>
                    <a:pt x="1536" y="1199"/>
                  </a:lnTo>
                  <a:lnTo>
                    <a:pt x="1536" y="1199"/>
                  </a:lnTo>
                  <a:lnTo>
                    <a:pt x="1545" y="1219"/>
                  </a:lnTo>
                  <a:lnTo>
                    <a:pt x="1552" y="1237"/>
                  </a:lnTo>
                  <a:lnTo>
                    <a:pt x="1556" y="1253"/>
                  </a:lnTo>
                  <a:lnTo>
                    <a:pt x="1556" y="1266"/>
                  </a:lnTo>
                  <a:lnTo>
                    <a:pt x="1556" y="1266"/>
                  </a:lnTo>
                  <a:lnTo>
                    <a:pt x="1552" y="1278"/>
                  </a:lnTo>
                  <a:lnTo>
                    <a:pt x="1545" y="1289"/>
                  </a:lnTo>
                  <a:lnTo>
                    <a:pt x="1536" y="1296"/>
                  </a:lnTo>
                  <a:lnTo>
                    <a:pt x="1525" y="1304"/>
                  </a:lnTo>
                  <a:lnTo>
                    <a:pt x="1511" y="1307"/>
                  </a:lnTo>
                  <a:lnTo>
                    <a:pt x="1493" y="1311"/>
                  </a:lnTo>
                  <a:lnTo>
                    <a:pt x="1455" y="1316"/>
                  </a:lnTo>
                  <a:lnTo>
                    <a:pt x="1455" y="1316"/>
                  </a:lnTo>
                  <a:lnTo>
                    <a:pt x="1430" y="1318"/>
                  </a:lnTo>
                  <a:lnTo>
                    <a:pt x="1396" y="1316"/>
                  </a:lnTo>
                  <a:lnTo>
                    <a:pt x="1318" y="1311"/>
                  </a:lnTo>
                  <a:lnTo>
                    <a:pt x="1254" y="1305"/>
                  </a:lnTo>
                  <a:lnTo>
                    <a:pt x="1225" y="1302"/>
                  </a:lnTo>
                  <a:lnTo>
                    <a:pt x="1225" y="1302"/>
                  </a:lnTo>
                  <a:lnTo>
                    <a:pt x="1254" y="1313"/>
                  </a:lnTo>
                  <a:lnTo>
                    <a:pt x="1284" y="1323"/>
                  </a:lnTo>
                  <a:lnTo>
                    <a:pt x="1326" y="1334"/>
                  </a:lnTo>
                  <a:lnTo>
                    <a:pt x="1347" y="1340"/>
                  </a:lnTo>
                  <a:lnTo>
                    <a:pt x="1371" y="1343"/>
                  </a:lnTo>
                  <a:lnTo>
                    <a:pt x="1396" y="1347"/>
                  </a:lnTo>
                  <a:lnTo>
                    <a:pt x="1421" y="1347"/>
                  </a:lnTo>
                  <a:lnTo>
                    <a:pt x="1446" y="1347"/>
                  </a:lnTo>
                  <a:lnTo>
                    <a:pt x="1471" y="1343"/>
                  </a:lnTo>
                  <a:lnTo>
                    <a:pt x="1496" y="1338"/>
                  </a:lnTo>
                  <a:lnTo>
                    <a:pt x="1520" y="1331"/>
                  </a:lnTo>
                  <a:lnTo>
                    <a:pt x="1520" y="1331"/>
                  </a:lnTo>
                  <a:close/>
                  <a:moveTo>
                    <a:pt x="1520" y="1172"/>
                  </a:moveTo>
                  <a:lnTo>
                    <a:pt x="1520" y="1172"/>
                  </a:lnTo>
                  <a:lnTo>
                    <a:pt x="1527" y="1187"/>
                  </a:lnTo>
                  <a:lnTo>
                    <a:pt x="1536" y="1199"/>
                  </a:lnTo>
                  <a:lnTo>
                    <a:pt x="1536" y="1199"/>
                  </a:lnTo>
                  <a:lnTo>
                    <a:pt x="1520" y="1163"/>
                  </a:lnTo>
                  <a:lnTo>
                    <a:pt x="1502" y="1133"/>
                  </a:lnTo>
                  <a:lnTo>
                    <a:pt x="1484" y="1100"/>
                  </a:lnTo>
                  <a:lnTo>
                    <a:pt x="1520" y="1172"/>
                  </a:lnTo>
                  <a:close/>
                  <a:moveTo>
                    <a:pt x="959" y="324"/>
                  </a:moveTo>
                  <a:lnTo>
                    <a:pt x="959" y="324"/>
                  </a:lnTo>
                  <a:lnTo>
                    <a:pt x="995" y="282"/>
                  </a:lnTo>
                  <a:lnTo>
                    <a:pt x="1025" y="248"/>
                  </a:lnTo>
                  <a:lnTo>
                    <a:pt x="1040" y="234"/>
                  </a:lnTo>
                  <a:lnTo>
                    <a:pt x="1052" y="223"/>
                  </a:lnTo>
                  <a:lnTo>
                    <a:pt x="1052" y="223"/>
                  </a:lnTo>
                  <a:lnTo>
                    <a:pt x="1063" y="214"/>
                  </a:lnTo>
                  <a:lnTo>
                    <a:pt x="1074" y="209"/>
                  </a:lnTo>
                  <a:lnTo>
                    <a:pt x="1085" y="201"/>
                  </a:lnTo>
                  <a:lnTo>
                    <a:pt x="1099" y="198"/>
                  </a:lnTo>
                  <a:lnTo>
                    <a:pt x="1115" y="194"/>
                  </a:lnTo>
                  <a:lnTo>
                    <a:pt x="1135" y="192"/>
                  </a:lnTo>
                  <a:lnTo>
                    <a:pt x="1158" y="192"/>
                  </a:lnTo>
                  <a:lnTo>
                    <a:pt x="1189" y="194"/>
                  </a:lnTo>
                  <a:lnTo>
                    <a:pt x="1189" y="194"/>
                  </a:lnTo>
                  <a:lnTo>
                    <a:pt x="1207" y="196"/>
                  </a:lnTo>
                  <a:lnTo>
                    <a:pt x="1229" y="200"/>
                  </a:lnTo>
                  <a:lnTo>
                    <a:pt x="1277" y="214"/>
                  </a:lnTo>
                  <a:lnTo>
                    <a:pt x="1329" y="230"/>
                  </a:lnTo>
                  <a:lnTo>
                    <a:pt x="1383" y="250"/>
                  </a:lnTo>
                  <a:lnTo>
                    <a:pt x="1475" y="286"/>
                  </a:lnTo>
                  <a:lnTo>
                    <a:pt x="1513" y="302"/>
                  </a:lnTo>
                  <a:lnTo>
                    <a:pt x="1513" y="302"/>
                  </a:lnTo>
                  <a:lnTo>
                    <a:pt x="1500" y="293"/>
                  </a:lnTo>
                  <a:lnTo>
                    <a:pt x="1484" y="282"/>
                  </a:lnTo>
                  <a:lnTo>
                    <a:pt x="1457" y="268"/>
                  </a:lnTo>
                  <a:lnTo>
                    <a:pt x="1419" y="250"/>
                  </a:lnTo>
                  <a:lnTo>
                    <a:pt x="1371" y="228"/>
                  </a:lnTo>
                  <a:lnTo>
                    <a:pt x="1309" y="205"/>
                  </a:lnTo>
                  <a:lnTo>
                    <a:pt x="1232" y="180"/>
                  </a:lnTo>
                  <a:lnTo>
                    <a:pt x="1232" y="180"/>
                  </a:lnTo>
                  <a:lnTo>
                    <a:pt x="1212" y="174"/>
                  </a:lnTo>
                  <a:lnTo>
                    <a:pt x="1193" y="169"/>
                  </a:lnTo>
                  <a:lnTo>
                    <a:pt x="1173" y="167"/>
                  </a:lnTo>
                  <a:lnTo>
                    <a:pt x="1157" y="165"/>
                  </a:lnTo>
                  <a:lnTo>
                    <a:pt x="1139" y="165"/>
                  </a:lnTo>
                  <a:lnTo>
                    <a:pt x="1124" y="167"/>
                  </a:lnTo>
                  <a:lnTo>
                    <a:pt x="1108" y="169"/>
                  </a:lnTo>
                  <a:lnTo>
                    <a:pt x="1095" y="173"/>
                  </a:lnTo>
                  <a:lnTo>
                    <a:pt x="1081" y="176"/>
                  </a:lnTo>
                  <a:lnTo>
                    <a:pt x="1068" y="182"/>
                  </a:lnTo>
                  <a:lnTo>
                    <a:pt x="1047" y="194"/>
                  </a:lnTo>
                  <a:lnTo>
                    <a:pt x="1027" y="209"/>
                  </a:lnTo>
                  <a:lnTo>
                    <a:pt x="1011" y="225"/>
                  </a:lnTo>
                  <a:lnTo>
                    <a:pt x="996" y="243"/>
                  </a:lnTo>
                  <a:lnTo>
                    <a:pt x="986" y="259"/>
                  </a:lnTo>
                  <a:lnTo>
                    <a:pt x="977" y="275"/>
                  </a:lnTo>
                  <a:lnTo>
                    <a:pt x="970" y="291"/>
                  </a:lnTo>
                  <a:lnTo>
                    <a:pt x="961" y="315"/>
                  </a:lnTo>
                  <a:lnTo>
                    <a:pt x="959" y="324"/>
                  </a:lnTo>
                  <a:lnTo>
                    <a:pt x="959" y="324"/>
                  </a:lnTo>
                  <a:close/>
                  <a:moveTo>
                    <a:pt x="729" y="388"/>
                  </a:moveTo>
                  <a:lnTo>
                    <a:pt x="729" y="388"/>
                  </a:lnTo>
                  <a:lnTo>
                    <a:pt x="725" y="334"/>
                  </a:lnTo>
                  <a:lnTo>
                    <a:pt x="723" y="280"/>
                  </a:lnTo>
                  <a:lnTo>
                    <a:pt x="721" y="219"/>
                  </a:lnTo>
                  <a:lnTo>
                    <a:pt x="721" y="158"/>
                  </a:lnTo>
                  <a:lnTo>
                    <a:pt x="723" y="131"/>
                  </a:lnTo>
                  <a:lnTo>
                    <a:pt x="727" y="106"/>
                  </a:lnTo>
                  <a:lnTo>
                    <a:pt x="730" y="88"/>
                  </a:lnTo>
                  <a:lnTo>
                    <a:pt x="736" y="74"/>
                  </a:lnTo>
                  <a:lnTo>
                    <a:pt x="738" y="68"/>
                  </a:lnTo>
                  <a:lnTo>
                    <a:pt x="741" y="65"/>
                  </a:lnTo>
                  <a:lnTo>
                    <a:pt x="747" y="65"/>
                  </a:lnTo>
                  <a:lnTo>
                    <a:pt x="750" y="65"/>
                  </a:lnTo>
                  <a:lnTo>
                    <a:pt x="750" y="65"/>
                  </a:lnTo>
                  <a:lnTo>
                    <a:pt x="755" y="70"/>
                  </a:lnTo>
                  <a:lnTo>
                    <a:pt x="766" y="81"/>
                  </a:lnTo>
                  <a:lnTo>
                    <a:pt x="797" y="122"/>
                  </a:lnTo>
                  <a:lnTo>
                    <a:pt x="883" y="239"/>
                  </a:lnTo>
                  <a:lnTo>
                    <a:pt x="1002" y="410"/>
                  </a:lnTo>
                  <a:lnTo>
                    <a:pt x="1002" y="410"/>
                  </a:lnTo>
                  <a:lnTo>
                    <a:pt x="970" y="354"/>
                  </a:lnTo>
                  <a:lnTo>
                    <a:pt x="934" y="297"/>
                  </a:lnTo>
                  <a:lnTo>
                    <a:pt x="892" y="230"/>
                  </a:lnTo>
                  <a:lnTo>
                    <a:pt x="847" y="164"/>
                  </a:lnTo>
                  <a:lnTo>
                    <a:pt x="802" y="104"/>
                  </a:lnTo>
                  <a:lnTo>
                    <a:pt x="782" y="79"/>
                  </a:lnTo>
                  <a:lnTo>
                    <a:pt x="764" y="57"/>
                  </a:lnTo>
                  <a:lnTo>
                    <a:pt x="748" y="43"/>
                  </a:lnTo>
                  <a:lnTo>
                    <a:pt x="741" y="40"/>
                  </a:lnTo>
                  <a:lnTo>
                    <a:pt x="736" y="36"/>
                  </a:lnTo>
                  <a:lnTo>
                    <a:pt x="736" y="36"/>
                  </a:lnTo>
                  <a:lnTo>
                    <a:pt x="730" y="36"/>
                  </a:lnTo>
                  <a:lnTo>
                    <a:pt x="727" y="36"/>
                  </a:lnTo>
                  <a:lnTo>
                    <a:pt x="723" y="38"/>
                  </a:lnTo>
                  <a:lnTo>
                    <a:pt x="720" y="43"/>
                  </a:lnTo>
                  <a:lnTo>
                    <a:pt x="714" y="56"/>
                  </a:lnTo>
                  <a:lnTo>
                    <a:pt x="711" y="74"/>
                  </a:lnTo>
                  <a:lnTo>
                    <a:pt x="707" y="95"/>
                  </a:lnTo>
                  <a:lnTo>
                    <a:pt x="707" y="120"/>
                  </a:lnTo>
                  <a:lnTo>
                    <a:pt x="707" y="178"/>
                  </a:lnTo>
                  <a:lnTo>
                    <a:pt x="712" y="239"/>
                  </a:lnTo>
                  <a:lnTo>
                    <a:pt x="718" y="298"/>
                  </a:lnTo>
                  <a:lnTo>
                    <a:pt x="727" y="379"/>
                  </a:lnTo>
                  <a:lnTo>
                    <a:pt x="729" y="388"/>
                  </a:lnTo>
                  <a:close/>
                  <a:moveTo>
                    <a:pt x="1470" y="1057"/>
                  </a:moveTo>
                  <a:lnTo>
                    <a:pt x="1470" y="1057"/>
                  </a:lnTo>
                  <a:lnTo>
                    <a:pt x="1486" y="1046"/>
                  </a:lnTo>
                  <a:lnTo>
                    <a:pt x="1486" y="1046"/>
                  </a:lnTo>
                  <a:lnTo>
                    <a:pt x="1473" y="1054"/>
                  </a:lnTo>
                  <a:lnTo>
                    <a:pt x="1470" y="1057"/>
                  </a:lnTo>
                  <a:lnTo>
                    <a:pt x="1470" y="1057"/>
                  </a:lnTo>
                  <a:close/>
                  <a:moveTo>
                    <a:pt x="1549" y="1020"/>
                  </a:moveTo>
                  <a:lnTo>
                    <a:pt x="1549" y="1020"/>
                  </a:lnTo>
                  <a:lnTo>
                    <a:pt x="1531" y="1025"/>
                  </a:lnTo>
                  <a:lnTo>
                    <a:pt x="1514" y="1030"/>
                  </a:lnTo>
                  <a:lnTo>
                    <a:pt x="1498" y="1039"/>
                  </a:lnTo>
                  <a:lnTo>
                    <a:pt x="1486" y="1046"/>
                  </a:lnTo>
                  <a:lnTo>
                    <a:pt x="1486" y="1046"/>
                  </a:lnTo>
                  <a:lnTo>
                    <a:pt x="1502" y="1041"/>
                  </a:lnTo>
                  <a:lnTo>
                    <a:pt x="1511" y="1037"/>
                  </a:lnTo>
                  <a:lnTo>
                    <a:pt x="1523" y="1036"/>
                  </a:lnTo>
                  <a:lnTo>
                    <a:pt x="1536" y="1036"/>
                  </a:lnTo>
                  <a:lnTo>
                    <a:pt x="1550" y="1037"/>
                  </a:lnTo>
                  <a:lnTo>
                    <a:pt x="1567" y="1039"/>
                  </a:lnTo>
                  <a:lnTo>
                    <a:pt x="1585" y="1043"/>
                  </a:lnTo>
                  <a:lnTo>
                    <a:pt x="1585" y="1043"/>
                  </a:lnTo>
                  <a:lnTo>
                    <a:pt x="1615" y="1050"/>
                  </a:lnTo>
                  <a:lnTo>
                    <a:pt x="1648" y="1052"/>
                  </a:lnTo>
                  <a:lnTo>
                    <a:pt x="1676" y="1054"/>
                  </a:lnTo>
                  <a:lnTo>
                    <a:pt x="1703" y="1050"/>
                  </a:lnTo>
                  <a:lnTo>
                    <a:pt x="1714" y="1048"/>
                  </a:lnTo>
                  <a:lnTo>
                    <a:pt x="1725" y="1045"/>
                  </a:lnTo>
                  <a:lnTo>
                    <a:pt x="1734" y="1039"/>
                  </a:lnTo>
                  <a:lnTo>
                    <a:pt x="1739" y="1034"/>
                  </a:lnTo>
                  <a:lnTo>
                    <a:pt x="1745" y="1029"/>
                  </a:lnTo>
                  <a:lnTo>
                    <a:pt x="1746" y="1023"/>
                  </a:lnTo>
                  <a:lnTo>
                    <a:pt x="1746" y="1016"/>
                  </a:lnTo>
                  <a:lnTo>
                    <a:pt x="1743" y="1007"/>
                  </a:lnTo>
                  <a:lnTo>
                    <a:pt x="1743" y="1007"/>
                  </a:lnTo>
                  <a:lnTo>
                    <a:pt x="1732" y="993"/>
                  </a:lnTo>
                  <a:lnTo>
                    <a:pt x="1721" y="980"/>
                  </a:lnTo>
                  <a:lnTo>
                    <a:pt x="1707" y="971"/>
                  </a:lnTo>
                  <a:lnTo>
                    <a:pt x="1693" y="964"/>
                  </a:lnTo>
                  <a:lnTo>
                    <a:pt x="1676" y="958"/>
                  </a:lnTo>
                  <a:lnTo>
                    <a:pt x="1658" y="955"/>
                  </a:lnTo>
                  <a:lnTo>
                    <a:pt x="1621" y="949"/>
                  </a:lnTo>
                  <a:lnTo>
                    <a:pt x="1621" y="949"/>
                  </a:lnTo>
                  <a:lnTo>
                    <a:pt x="1610" y="949"/>
                  </a:lnTo>
                  <a:lnTo>
                    <a:pt x="1599" y="949"/>
                  </a:lnTo>
                  <a:lnTo>
                    <a:pt x="1576" y="955"/>
                  </a:lnTo>
                  <a:lnTo>
                    <a:pt x="1550" y="962"/>
                  </a:lnTo>
                  <a:lnTo>
                    <a:pt x="1525" y="971"/>
                  </a:lnTo>
                  <a:lnTo>
                    <a:pt x="1486" y="991"/>
                  </a:lnTo>
                  <a:lnTo>
                    <a:pt x="1470" y="1000"/>
                  </a:lnTo>
                  <a:lnTo>
                    <a:pt x="1470" y="1000"/>
                  </a:lnTo>
                  <a:lnTo>
                    <a:pt x="1500" y="991"/>
                  </a:lnTo>
                  <a:lnTo>
                    <a:pt x="1534" y="982"/>
                  </a:lnTo>
                  <a:lnTo>
                    <a:pt x="1574" y="975"/>
                  </a:lnTo>
                  <a:lnTo>
                    <a:pt x="1595" y="973"/>
                  </a:lnTo>
                  <a:lnTo>
                    <a:pt x="1615" y="971"/>
                  </a:lnTo>
                  <a:lnTo>
                    <a:pt x="1637" y="969"/>
                  </a:lnTo>
                  <a:lnTo>
                    <a:pt x="1655" y="971"/>
                  </a:lnTo>
                  <a:lnTo>
                    <a:pt x="1675" y="975"/>
                  </a:lnTo>
                  <a:lnTo>
                    <a:pt x="1689" y="980"/>
                  </a:lnTo>
                  <a:lnTo>
                    <a:pt x="1703" y="989"/>
                  </a:lnTo>
                  <a:lnTo>
                    <a:pt x="1709" y="994"/>
                  </a:lnTo>
                  <a:lnTo>
                    <a:pt x="1714" y="1000"/>
                  </a:lnTo>
                  <a:lnTo>
                    <a:pt x="1714" y="1000"/>
                  </a:lnTo>
                  <a:lnTo>
                    <a:pt x="1721" y="1011"/>
                  </a:lnTo>
                  <a:lnTo>
                    <a:pt x="1723" y="1020"/>
                  </a:lnTo>
                  <a:lnTo>
                    <a:pt x="1721" y="1023"/>
                  </a:lnTo>
                  <a:lnTo>
                    <a:pt x="1720" y="1025"/>
                  </a:lnTo>
                  <a:lnTo>
                    <a:pt x="1714" y="1030"/>
                  </a:lnTo>
                  <a:lnTo>
                    <a:pt x="1705" y="1032"/>
                  </a:lnTo>
                  <a:lnTo>
                    <a:pt x="1693" y="1034"/>
                  </a:lnTo>
                  <a:lnTo>
                    <a:pt x="1664" y="1032"/>
                  </a:lnTo>
                  <a:lnTo>
                    <a:pt x="1631" y="1027"/>
                  </a:lnTo>
                  <a:lnTo>
                    <a:pt x="1597" y="1021"/>
                  </a:lnTo>
                  <a:lnTo>
                    <a:pt x="1568" y="1018"/>
                  </a:lnTo>
                  <a:lnTo>
                    <a:pt x="1558" y="1018"/>
                  </a:lnTo>
                  <a:lnTo>
                    <a:pt x="1549" y="1020"/>
                  </a:lnTo>
                  <a:lnTo>
                    <a:pt x="1549" y="1020"/>
                  </a:lnTo>
                  <a:close/>
                  <a:moveTo>
                    <a:pt x="959" y="1021"/>
                  </a:moveTo>
                  <a:lnTo>
                    <a:pt x="959" y="1021"/>
                  </a:lnTo>
                  <a:lnTo>
                    <a:pt x="971" y="998"/>
                  </a:lnTo>
                  <a:lnTo>
                    <a:pt x="984" y="978"/>
                  </a:lnTo>
                  <a:lnTo>
                    <a:pt x="995" y="964"/>
                  </a:lnTo>
                  <a:lnTo>
                    <a:pt x="995" y="964"/>
                  </a:lnTo>
                  <a:lnTo>
                    <a:pt x="1000" y="957"/>
                  </a:lnTo>
                  <a:lnTo>
                    <a:pt x="1004" y="957"/>
                  </a:lnTo>
                  <a:lnTo>
                    <a:pt x="1005" y="958"/>
                  </a:lnTo>
                  <a:lnTo>
                    <a:pt x="1018" y="960"/>
                  </a:lnTo>
                  <a:lnTo>
                    <a:pt x="1029" y="962"/>
                  </a:lnTo>
                  <a:lnTo>
                    <a:pt x="1045" y="964"/>
                  </a:lnTo>
                  <a:lnTo>
                    <a:pt x="1045" y="964"/>
                  </a:lnTo>
                  <a:lnTo>
                    <a:pt x="1065" y="964"/>
                  </a:lnTo>
                  <a:lnTo>
                    <a:pt x="1083" y="962"/>
                  </a:lnTo>
                  <a:lnTo>
                    <a:pt x="1119" y="957"/>
                  </a:lnTo>
                  <a:lnTo>
                    <a:pt x="1144" y="951"/>
                  </a:lnTo>
                  <a:lnTo>
                    <a:pt x="1153" y="949"/>
                  </a:lnTo>
                  <a:lnTo>
                    <a:pt x="1153" y="949"/>
                  </a:lnTo>
                  <a:lnTo>
                    <a:pt x="1140" y="949"/>
                  </a:lnTo>
                  <a:lnTo>
                    <a:pt x="1108" y="951"/>
                  </a:lnTo>
                  <a:lnTo>
                    <a:pt x="1065" y="948"/>
                  </a:lnTo>
                  <a:lnTo>
                    <a:pt x="1040" y="946"/>
                  </a:lnTo>
                  <a:lnTo>
                    <a:pt x="1016" y="942"/>
                  </a:lnTo>
                  <a:lnTo>
                    <a:pt x="1016" y="942"/>
                  </a:lnTo>
                  <a:lnTo>
                    <a:pt x="1005" y="940"/>
                  </a:lnTo>
                  <a:lnTo>
                    <a:pt x="996" y="942"/>
                  </a:lnTo>
                  <a:lnTo>
                    <a:pt x="988" y="946"/>
                  </a:lnTo>
                  <a:lnTo>
                    <a:pt x="980" y="949"/>
                  </a:lnTo>
                  <a:lnTo>
                    <a:pt x="975" y="955"/>
                  </a:lnTo>
                  <a:lnTo>
                    <a:pt x="971" y="962"/>
                  </a:lnTo>
                  <a:lnTo>
                    <a:pt x="964" y="976"/>
                  </a:lnTo>
                  <a:lnTo>
                    <a:pt x="961" y="993"/>
                  </a:lnTo>
                  <a:lnTo>
                    <a:pt x="959" y="1007"/>
                  </a:lnTo>
                  <a:lnTo>
                    <a:pt x="959" y="1021"/>
                  </a:lnTo>
                  <a:lnTo>
                    <a:pt x="959" y="1021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870888E0-38E7-4F73-A541-628A0909D89E}"/>
              </a:ext>
            </a:extLst>
          </p:cNvPr>
          <p:cNvGrpSpPr/>
          <p:nvPr/>
        </p:nvGrpSpPr>
        <p:grpSpPr>
          <a:xfrm>
            <a:off x="639763" y="912813"/>
            <a:ext cx="2698750" cy="2649538"/>
            <a:chOff x="7938" y="758825"/>
            <a:chExt cx="2698750" cy="2649538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02AB2D9C-E794-463D-BF13-86054B0103E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" y="758825"/>
              <a:ext cx="2698750" cy="2649538"/>
            </a:xfrm>
            <a:custGeom>
              <a:avLst/>
              <a:gdLst>
                <a:gd name="T0" fmla="*/ 1460 w 3399"/>
                <a:gd name="T1" fmla="*/ 104 h 3337"/>
                <a:gd name="T2" fmla="*/ 1268 w 3399"/>
                <a:gd name="T3" fmla="*/ 55 h 3337"/>
                <a:gd name="T4" fmla="*/ 1011 w 3399"/>
                <a:gd name="T5" fmla="*/ 70 h 3337"/>
                <a:gd name="T6" fmla="*/ 845 w 3399"/>
                <a:gd name="T7" fmla="*/ 142 h 3337"/>
                <a:gd name="T8" fmla="*/ 752 w 3399"/>
                <a:gd name="T9" fmla="*/ 219 h 3337"/>
                <a:gd name="T10" fmla="*/ 583 w 3399"/>
                <a:gd name="T11" fmla="*/ 307 h 3337"/>
                <a:gd name="T12" fmla="*/ 514 w 3399"/>
                <a:gd name="T13" fmla="*/ 388 h 3337"/>
                <a:gd name="T14" fmla="*/ 331 w 3399"/>
                <a:gd name="T15" fmla="*/ 534 h 3337"/>
                <a:gd name="T16" fmla="*/ 203 w 3399"/>
                <a:gd name="T17" fmla="*/ 710 h 3337"/>
                <a:gd name="T18" fmla="*/ 142 w 3399"/>
                <a:gd name="T19" fmla="*/ 874 h 3337"/>
                <a:gd name="T20" fmla="*/ 201 w 3399"/>
                <a:gd name="T21" fmla="*/ 1174 h 3337"/>
                <a:gd name="T22" fmla="*/ 266 w 3399"/>
                <a:gd name="T23" fmla="*/ 1462 h 3337"/>
                <a:gd name="T24" fmla="*/ 41 w 3399"/>
                <a:gd name="T25" fmla="*/ 1765 h 3337"/>
                <a:gd name="T26" fmla="*/ 0 w 3399"/>
                <a:gd name="T27" fmla="*/ 1857 h 3337"/>
                <a:gd name="T28" fmla="*/ 38 w 3399"/>
                <a:gd name="T29" fmla="*/ 2042 h 3337"/>
                <a:gd name="T30" fmla="*/ 43 w 3399"/>
                <a:gd name="T31" fmla="*/ 2204 h 3337"/>
                <a:gd name="T32" fmla="*/ 74 w 3399"/>
                <a:gd name="T33" fmla="*/ 2314 h 3337"/>
                <a:gd name="T34" fmla="*/ 149 w 3399"/>
                <a:gd name="T35" fmla="*/ 2370 h 3337"/>
                <a:gd name="T36" fmla="*/ 273 w 3399"/>
                <a:gd name="T37" fmla="*/ 2452 h 3337"/>
                <a:gd name="T38" fmla="*/ 381 w 3399"/>
                <a:gd name="T39" fmla="*/ 2589 h 3337"/>
                <a:gd name="T40" fmla="*/ 430 w 3399"/>
                <a:gd name="T41" fmla="*/ 2733 h 3337"/>
                <a:gd name="T42" fmla="*/ 440 w 3399"/>
                <a:gd name="T43" fmla="*/ 2857 h 3337"/>
                <a:gd name="T44" fmla="*/ 523 w 3399"/>
                <a:gd name="T45" fmla="*/ 2896 h 3337"/>
                <a:gd name="T46" fmla="*/ 665 w 3399"/>
                <a:gd name="T47" fmla="*/ 2896 h 3337"/>
                <a:gd name="T48" fmla="*/ 779 w 3399"/>
                <a:gd name="T49" fmla="*/ 2853 h 3337"/>
                <a:gd name="T50" fmla="*/ 899 w 3399"/>
                <a:gd name="T51" fmla="*/ 3015 h 3337"/>
                <a:gd name="T52" fmla="*/ 1065 w 3399"/>
                <a:gd name="T53" fmla="*/ 3217 h 3337"/>
                <a:gd name="T54" fmla="*/ 1145 w 3399"/>
                <a:gd name="T55" fmla="*/ 3260 h 3337"/>
                <a:gd name="T56" fmla="*/ 1356 w 3399"/>
                <a:gd name="T57" fmla="*/ 3299 h 3337"/>
                <a:gd name="T58" fmla="*/ 1559 w 3399"/>
                <a:gd name="T59" fmla="*/ 3335 h 3337"/>
                <a:gd name="T60" fmla="*/ 1683 w 3399"/>
                <a:gd name="T61" fmla="*/ 3303 h 3337"/>
                <a:gd name="T62" fmla="*/ 2145 w 3399"/>
                <a:gd name="T63" fmla="*/ 3123 h 3337"/>
                <a:gd name="T64" fmla="*/ 2277 w 3399"/>
                <a:gd name="T65" fmla="*/ 3137 h 3337"/>
                <a:gd name="T66" fmla="*/ 2381 w 3399"/>
                <a:gd name="T67" fmla="*/ 3112 h 3337"/>
                <a:gd name="T68" fmla="*/ 2591 w 3399"/>
                <a:gd name="T69" fmla="*/ 3082 h 3337"/>
                <a:gd name="T70" fmla="*/ 2735 w 3399"/>
                <a:gd name="T71" fmla="*/ 2997 h 3337"/>
                <a:gd name="T72" fmla="*/ 2816 w 3399"/>
                <a:gd name="T73" fmla="*/ 2891 h 3337"/>
                <a:gd name="T74" fmla="*/ 2895 w 3399"/>
                <a:gd name="T75" fmla="*/ 2771 h 3337"/>
                <a:gd name="T76" fmla="*/ 3050 w 3399"/>
                <a:gd name="T77" fmla="*/ 2591 h 3337"/>
                <a:gd name="T78" fmla="*/ 3093 w 3399"/>
                <a:gd name="T79" fmla="*/ 2494 h 3337"/>
                <a:gd name="T80" fmla="*/ 3093 w 3399"/>
                <a:gd name="T81" fmla="*/ 2389 h 3337"/>
                <a:gd name="T82" fmla="*/ 3221 w 3399"/>
                <a:gd name="T83" fmla="*/ 2276 h 3337"/>
                <a:gd name="T84" fmla="*/ 3295 w 3399"/>
                <a:gd name="T85" fmla="*/ 2141 h 3337"/>
                <a:gd name="T86" fmla="*/ 3282 w 3399"/>
                <a:gd name="T87" fmla="*/ 2021 h 3337"/>
                <a:gd name="T88" fmla="*/ 3280 w 3399"/>
                <a:gd name="T89" fmla="*/ 1814 h 3337"/>
                <a:gd name="T90" fmla="*/ 3361 w 3399"/>
                <a:gd name="T91" fmla="*/ 1546 h 3337"/>
                <a:gd name="T92" fmla="*/ 3395 w 3399"/>
                <a:gd name="T93" fmla="*/ 1337 h 3337"/>
                <a:gd name="T94" fmla="*/ 3325 w 3399"/>
                <a:gd name="T95" fmla="*/ 1212 h 3337"/>
                <a:gd name="T96" fmla="*/ 3237 w 3399"/>
                <a:gd name="T97" fmla="*/ 1059 h 3337"/>
                <a:gd name="T98" fmla="*/ 3136 w 3399"/>
                <a:gd name="T99" fmla="*/ 742 h 3337"/>
                <a:gd name="T100" fmla="*/ 3122 w 3399"/>
                <a:gd name="T101" fmla="*/ 676 h 3337"/>
                <a:gd name="T102" fmla="*/ 3113 w 3399"/>
                <a:gd name="T103" fmla="*/ 620 h 3337"/>
                <a:gd name="T104" fmla="*/ 3020 w 3399"/>
                <a:gd name="T105" fmla="*/ 519 h 3337"/>
                <a:gd name="T106" fmla="*/ 2827 w 3399"/>
                <a:gd name="T107" fmla="*/ 368 h 3337"/>
                <a:gd name="T108" fmla="*/ 2575 w 3399"/>
                <a:gd name="T109" fmla="*/ 116 h 3337"/>
                <a:gd name="T110" fmla="*/ 2507 w 3399"/>
                <a:gd name="T111" fmla="*/ 79 h 3337"/>
                <a:gd name="T112" fmla="*/ 2399 w 3399"/>
                <a:gd name="T113" fmla="*/ 98 h 3337"/>
                <a:gd name="T114" fmla="*/ 2314 w 3399"/>
                <a:gd name="T115" fmla="*/ 75 h 3337"/>
                <a:gd name="T116" fmla="*/ 2091 w 3399"/>
                <a:gd name="T117" fmla="*/ 9 h 3337"/>
                <a:gd name="T118" fmla="*/ 1899 w 3399"/>
                <a:gd name="T119" fmla="*/ 5 h 3337"/>
                <a:gd name="T120" fmla="*/ 1705 w 3399"/>
                <a:gd name="T121" fmla="*/ 66 h 3337"/>
                <a:gd name="T122" fmla="*/ 1611 w 3399"/>
                <a:gd name="T123" fmla="*/ 46 h 3337"/>
                <a:gd name="T124" fmla="*/ 1575 w 3399"/>
                <a:gd name="T125" fmla="*/ 75 h 3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99" h="3337">
                  <a:moveTo>
                    <a:pt x="1547" y="145"/>
                  </a:moveTo>
                  <a:lnTo>
                    <a:pt x="1547" y="145"/>
                  </a:lnTo>
                  <a:lnTo>
                    <a:pt x="1539" y="140"/>
                  </a:lnTo>
                  <a:lnTo>
                    <a:pt x="1521" y="131"/>
                  </a:lnTo>
                  <a:lnTo>
                    <a:pt x="1494" y="118"/>
                  </a:lnTo>
                  <a:lnTo>
                    <a:pt x="1460" y="104"/>
                  </a:lnTo>
                  <a:lnTo>
                    <a:pt x="1422" y="90"/>
                  </a:lnTo>
                  <a:lnTo>
                    <a:pt x="1383" y="75"/>
                  </a:lnTo>
                  <a:lnTo>
                    <a:pt x="1343" y="66"/>
                  </a:lnTo>
                  <a:lnTo>
                    <a:pt x="1309" y="59"/>
                  </a:lnTo>
                  <a:lnTo>
                    <a:pt x="1309" y="59"/>
                  </a:lnTo>
                  <a:lnTo>
                    <a:pt x="1268" y="55"/>
                  </a:lnTo>
                  <a:lnTo>
                    <a:pt x="1214" y="54"/>
                  </a:lnTo>
                  <a:lnTo>
                    <a:pt x="1151" y="54"/>
                  </a:lnTo>
                  <a:lnTo>
                    <a:pt x="1117" y="55"/>
                  </a:lnTo>
                  <a:lnTo>
                    <a:pt x="1081" y="59"/>
                  </a:lnTo>
                  <a:lnTo>
                    <a:pt x="1047" y="63"/>
                  </a:lnTo>
                  <a:lnTo>
                    <a:pt x="1011" y="70"/>
                  </a:lnTo>
                  <a:lnTo>
                    <a:pt x="976" y="77"/>
                  </a:lnTo>
                  <a:lnTo>
                    <a:pt x="944" y="88"/>
                  </a:lnTo>
                  <a:lnTo>
                    <a:pt x="912" y="100"/>
                  </a:lnTo>
                  <a:lnTo>
                    <a:pt x="883" y="115"/>
                  </a:lnTo>
                  <a:lnTo>
                    <a:pt x="858" y="133"/>
                  </a:lnTo>
                  <a:lnTo>
                    <a:pt x="845" y="142"/>
                  </a:lnTo>
                  <a:lnTo>
                    <a:pt x="834" y="152"/>
                  </a:lnTo>
                  <a:lnTo>
                    <a:pt x="834" y="152"/>
                  </a:lnTo>
                  <a:lnTo>
                    <a:pt x="813" y="172"/>
                  </a:lnTo>
                  <a:lnTo>
                    <a:pt x="793" y="190"/>
                  </a:lnTo>
                  <a:lnTo>
                    <a:pt x="771" y="205"/>
                  </a:lnTo>
                  <a:lnTo>
                    <a:pt x="752" y="219"/>
                  </a:lnTo>
                  <a:lnTo>
                    <a:pt x="710" y="241"/>
                  </a:lnTo>
                  <a:lnTo>
                    <a:pt x="671" y="259"/>
                  </a:lnTo>
                  <a:lnTo>
                    <a:pt x="633" y="277"/>
                  </a:lnTo>
                  <a:lnTo>
                    <a:pt x="615" y="286"/>
                  </a:lnTo>
                  <a:lnTo>
                    <a:pt x="599" y="296"/>
                  </a:lnTo>
                  <a:lnTo>
                    <a:pt x="583" y="307"/>
                  </a:lnTo>
                  <a:lnTo>
                    <a:pt x="566" y="321"/>
                  </a:lnTo>
                  <a:lnTo>
                    <a:pt x="552" y="336"/>
                  </a:lnTo>
                  <a:lnTo>
                    <a:pt x="539" y="354"/>
                  </a:lnTo>
                  <a:lnTo>
                    <a:pt x="539" y="354"/>
                  </a:lnTo>
                  <a:lnTo>
                    <a:pt x="527" y="372"/>
                  </a:lnTo>
                  <a:lnTo>
                    <a:pt x="514" y="388"/>
                  </a:lnTo>
                  <a:lnTo>
                    <a:pt x="487" y="415"/>
                  </a:lnTo>
                  <a:lnTo>
                    <a:pt x="460" y="438"/>
                  </a:lnTo>
                  <a:lnTo>
                    <a:pt x="433" y="458"/>
                  </a:lnTo>
                  <a:lnTo>
                    <a:pt x="381" y="494"/>
                  </a:lnTo>
                  <a:lnTo>
                    <a:pt x="356" y="512"/>
                  </a:lnTo>
                  <a:lnTo>
                    <a:pt x="331" y="534"/>
                  </a:lnTo>
                  <a:lnTo>
                    <a:pt x="331" y="534"/>
                  </a:lnTo>
                  <a:lnTo>
                    <a:pt x="318" y="546"/>
                  </a:lnTo>
                  <a:lnTo>
                    <a:pt x="304" y="564"/>
                  </a:lnTo>
                  <a:lnTo>
                    <a:pt x="271" y="606"/>
                  </a:lnTo>
                  <a:lnTo>
                    <a:pt x="237" y="656"/>
                  </a:lnTo>
                  <a:lnTo>
                    <a:pt x="203" y="710"/>
                  </a:lnTo>
                  <a:lnTo>
                    <a:pt x="189" y="739"/>
                  </a:lnTo>
                  <a:lnTo>
                    <a:pt x="174" y="767"/>
                  </a:lnTo>
                  <a:lnTo>
                    <a:pt x="163" y="796"/>
                  </a:lnTo>
                  <a:lnTo>
                    <a:pt x="153" y="823"/>
                  </a:lnTo>
                  <a:lnTo>
                    <a:pt x="145" y="848"/>
                  </a:lnTo>
                  <a:lnTo>
                    <a:pt x="142" y="874"/>
                  </a:lnTo>
                  <a:lnTo>
                    <a:pt x="140" y="895"/>
                  </a:lnTo>
                  <a:lnTo>
                    <a:pt x="144" y="915"/>
                  </a:lnTo>
                  <a:lnTo>
                    <a:pt x="144" y="915"/>
                  </a:lnTo>
                  <a:lnTo>
                    <a:pt x="163" y="996"/>
                  </a:lnTo>
                  <a:lnTo>
                    <a:pt x="183" y="1087"/>
                  </a:lnTo>
                  <a:lnTo>
                    <a:pt x="201" y="1174"/>
                  </a:lnTo>
                  <a:lnTo>
                    <a:pt x="216" y="1246"/>
                  </a:lnTo>
                  <a:lnTo>
                    <a:pt x="216" y="1246"/>
                  </a:lnTo>
                  <a:lnTo>
                    <a:pt x="230" y="1312"/>
                  </a:lnTo>
                  <a:lnTo>
                    <a:pt x="246" y="1382"/>
                  </a:lnTo>
                  <a:lnTo>
                    <a:pt x="266" y="1462"/>
                  </a:lnTo>
                  <a:lnTo>
                    <a:pt x="266" y="1462"/>
                  </a:lnTo>
                  <a:lnTo>
                    <a:pt x="225" y="1514"/>
                  </a:lnTo>
                  <a:lnTo>
                    <a:pt x="181" y="1568"/>
                  </a:lnTo>
                  <a:lnTo>
                    <a:pt x="133" y="1632"/>
                  </a:lnTo>
                  <a:lnTo>
                    <a:pt x="84" y="1701"/>
                  </a:lnTo>
                  <a:lnTo>
                    <a:pt x="61" y="1733"/>
                  </a:lnTo>
                  <a:lnTo>
                    <a:pt x="41" y="1765"/>
                  </a:lnTo>
                  <a:lnTo>
                    <a:pt x="25" y="1794"/>
                  </a:lnTo>
                  <a:lnTo>
                    <a:pt x="11" y="1819"/>
                  </a:lnTo>
                  <a:lnTo>
                    <a:pt x="3" y="1841"/>
                  </a:lnTo>
                  <a:lnTo>
                    <a:pt x="0" y="1850"/>
                  </a:lnTo>
                  <a:lnTo>
                    <a:pt x="0" y="1857"/>
                  </a:lnTo>
                  <a:lnTo>
                    <a:pt x="0" y="1857"/>
                  </a:lnTo>
                  <a:lnTo>
                    <a:pt x="2" y="1886"/>
                  </a:lnTo>
                  <a:lnTo>
                    <a:pt x="7" y="1915"/>
                  </a:lnTo>
                  <a:lnTo>
                    <a:pt x="14" y="1947"/>
                  </a:lnTo>
                  <a:lnTo>
                    <a:pt x="23" y="1979"/>
                  </a:lnTo>
                  <a:lnTo>
                    <a:pt x="30" y="2012"/>
                  </a:lnTo>
                  <a:lnTo>
                    <a:pt x="38" y="2042"/>
                  </a:lnTo>
                  <a:lnTo>
                    <a:pt x="43" y="2073"/>
                  </a:lnTo>
                  <a:lnTo>
                    <a:pt x="43" y="2102"/>
                  </a:lnTo>
                  <a:lnTo>
                    <a:pt x="43" y="2102"/>
                  </a:lnTo>
                  <a:lnTo>
                    <a:pt x="41" y="2132"/>
                  </a:lnTo>
                  <a:lnTo>
                    <a:pt x="41" y="2166"/>
                  </a:lnTo>
                  <a:lnTo>
                    <a:pt x="43" y="2204"/>
                  </a:lnTo>
                  <a:lnTo>
                    <a:pt x="45" y="2224"/>
                  </a:lnTo>
                  <a:lnTo>
                    <a:pt x="47" y="2244"/>
                  </a:lnTo>
                  <a:lnTo>
                    <a:pt x="52" y="2262"/>
                  </a:lnTo>
                  <a:lnTo>
                    <a:pt x="57" y="2280"/>
                  </a:lnTo>
                  <a:lnTo>
                    <a:pt x="65" y="2298"/>
                  </a:lnTo>
                  <a:lnTo>
                    <a:pt x="74" y="2314"/>
                  </a:lnTo>
                  <a:lnTo>
                    <a:pt x="84" y="2328"/>
                  </a:lnTo>
                  <a:lnTo>
                    <a:pt x="97" y="2341"/>
                  </a:lnTo>
                  <a:lnTo>
                    <a:pt x="111" y="2352"/>
                  </a:lnTo>
                  <a:lnTo>
                    <a:pt x="129" y="2361"/>
                  </a:lnTo>
                  <a:lnTo>
                    <a:pt x="129" y="2361"/>
                  </a:lnTo>
                  <a:lnTo>
                    <a:pt x="149" y="2370"/>
                  </a:lnTo>
                  <a:lnTo>
                    <a:pt x="169" y="2379"/>
                  </a:lnTo>
                  <a:lnTo>
                    <a:pt x="189" y="2391"/>
                  </a:lnTo>
                  <a:lnTo>
                    <a:pt x="210" y="2404"/>
                  </a:lnTo>
                  <a:lnTo>
                    <a:pt x="232" y="2418"/>
                  </a:lnTo>
                  <a:lnTo>
                    <a:pt x="252" y="2434"/>
                  </a:lnTo>
                  <a:lnTo>
                    <a:pt x="273" y="2452"/>
                  </a:lnTo>
                  <a:lnTo>
                    <a:pt x="293" y="2472"/>
                  </a:lnTo>
                  <a:lnTo>
                    <a:pt x="313" y="2492"/>
                  </a:lnTo>
                  <a:lnTo>
                    <a:pt x="333" y="2515"/>
                  </a:lnTo>
                  <a:lnTo>
                    <a:pt x="351" y="2539"/>
                  </a:lnTo>
                  <a:lnTo>
                    <a:pt x="367" y="2564"/>
                  </a:lnTo>
                  <a:lnTo>
                    <a:pt x="381" y="2589"/>
                  </a:lnTo>
                  <a:lnTo>
                    <a:pt x="395" y="2618"/>
                  </a:lnTo>
                  <a:lnTo>
                    <a:pt x="408" y="2647"/>
                  </a:lnTo>
                  <a:lnTo>
                    <a:pt x="417" y="2677"/>
                  </a:lnTo>
                  <a:lnTo>
                    <a:pt x="417" y="2677"/>
                  </a:lnTo>
                  <a:lnTo>
                    <a:pt x="424" y="2706"/>
                  </a:lnTo>
                  <a:lnTo>
                    <a:pt x="430" y="2733"/>
                  </a:lnTo>
                  <a:lnTo>
                    <a:pt x="431" y="2758"/>
                  </a:lnTo>
                  <a:lnTo>
                    <a:pt x="433" y="2780"/>
                  </a:lnTo>
                  <a:lnTo>
                    <a:pt x="435" y="2817"/>
                  </a:lnTo>
                  <a:lnTo>
                    <a:pt x="435" y="2832"/>
                  </a:lnTo>
                  <a:lnTo>
                    <a:pt x="437" y="2844"/>
                  </a:lnTo>
                  <a:lnTo>
                    <a:pt x="440" y="2857"/>
                  </a:lnTo>
                  <a:lnTo>
                    <a:pt x="446" y="2868"/>
                  </a:lnTo>
                  <a:lnTo>
                    <a:pt x="453" y="2875"/>
                  </a:lnTo>
                  <a:lnTo>
                    <a:pt x="464" y="2882"/>
                  </a:lnTo>
                  <a:lnTo>
                    <a:pt x="480" y="2887"/>
                  </a:lnTo>
                  <a:lnTo>
                    <a:pt x="500" y="2893"/>
                  </a:lnTo>
                  <a:lnTo>
                    <a:pt x="523" y="2896"/>
                  </a:lnTo>
                  <a:lnTo>
                    <a:pt x="554" y="2900"/>
                  </a:lnTo>
                  <a:lnTo>
                    <a:pt x="554" y="2900"/>
                  </a:lnTo>
                  <a:lnTo>
                    <a:pt x="586" y="2902"/>
                  </a:lnTo>
                  <a:lnTo>
                    <a:pt x="615" y="2902"/>
                  </a:lnTo>
                  <a:lnTo>
                    <a:pt x="642" y="2900"/>
                  </a:lnTo>
                  <a:lnTo>
                    <a:pt x="665" y="2896"/>
                  </a:lnTo>
                  <a:lnTo>
                    <a:pt x="687" y="2893"/>
                  </a:lnTo>
                  <a:lnTo>
                    <a:pt x="707" y="2887"/>
                  </a:lnTo>
                  <a:lnTo>
                    <a:pt x="723" y="2882"/>
                  </a:lnTo>
                  <a:lnTo>
                    <a:pt x="739" y="2877"/>
                  </a:lnTo>
                  <a:lnTo>
                    <a:pt x="762" y="2864"/>
                  </a:lnTo>
                  <a:lnTo>
                    <a:pt x="779" y="2853"/>
                  </a:lnTo>
                  <a:lnTo>
                    <a:pt x="788" y="2846"/>
                  </a:lnTo>
                  <a:lnTo>
                    <a:pt x="791" y="2843"/>
                  </a:lnTo>
                  <a:lnTo>
                    <a:pt x="791" y="2843"/>
                  </a:lnTo>
                  <a:lnTo>
                    <a:pt x="822" y="2895"/>
                  </a:lnTo>
                  <a:lnTo>
                    <a:pt x="856" y="2950"/>
                  </a:lnTo>
                  <a:lnTo>
                    <a:pt x="899" y="3015"/>
                  </a:lnTo>
                  <a:lnTo>
                    <a:pt x="946" y="3083"/>
                  </a:lnTo>
                  <a:lnTo>
                    <a:pt x="969" y="3116"/>
                  </a:lnTo>
                  <a:lnTo>
                    <a:pt x="994" y="3146"/>
                  </a:lnTo>
                  <a:lnTo>
                    <a:pt x="1020" y="3173"/>
                  </a:lnTo>
                  <a:lnTo>
                    <a:pt x="1043" y="3199"/>
                  </a:lnTo>
                  <a:lnTo>
                    <a:pt x="1065" y="3217"/>
                  </a:lnTo>
                  <a:lnTo>
                    <a:pt x="1086" y="3231"/>
                  </a:lnTo>
                  <a:lnTo>
                    <a:pt x="1086" y="3231"/>
                  </a:lnTo>
                  <a:lnTo>
                    <a:pt x="1129" y="3254"/>
                  </a:lnTo>
                  <a:lnTo>
                    <a:pt x="1138" y="3258"/>
                  </a:lnTo>
                  <a:lnTo>
                    <a:pt x="1145" y="3260"/>
                  </a:lnTo>
                  <a:lnTo>
                    <a:pt x="1145" y="3260"/>
                  </a:lnTo>
                  <a:lnTo>
                    <a:pt x="1154" y="3258"/>
                  </a:lnTo>
                  <a:lnTo>
                    <a:pt x="1174" y="3260"/>
                  </a:lnTo>
                  <a:lnTo>
                    <a:pt x="1216" y="3265"/>
                  </a:lnTo>
                  <a:lnTo>
                    <a:pt x="1288" y="3281"/>
                  </a:lnTo>
                  <a:lnTo>
                    <a:pt x="1288" y="3281"/>
                  </a:lnTo>
                  <a:lnTo>
                    <a:pt x="1356" y="3299"/>
                  </a:lnTo>
                  <a:lnTo>
                    <a:pt x="1413" y="3314"/>
                  </a:lnTo>
                  <a:lnTo>
                    <a:pt x="1458" y="3326"/>
                  </a:lnTo>
                  <a:lnTo>
                    <a:pt x="1500" y="3333"/>
                  </a:lnTo>
                  <a:lnTo>
                    <a:pt x="1520" y="3335"/>
                  </a:lnTo>
                  <a:lnTo>
                    <a:pt x="1539" y="3337"/>
                  </a:lnTo>
                  <a:lnTo>
                    <a:pt x="1559" y="3335"/>
                  </a:lnTo>
                  <a:lnTo>
                    <a:pt x="1581" y="3332"/>
                  </a:lnTo>
                  <a:lnTo>
                    <a:pt x="1602" y="3328"/>
                  </a:lnTo>
                  <a:lnTo>
                    <a:pt x="1627" y="3321"/>
                  </a:lnTo>
                  <a:lnTo>
                    <a:pt x="1654" y="3314"/>
                  </a:lnTo>
                  <a:lnTo>
                    <a:pt x="1683" y="3303"/>
                  </a:lnTo>
                  <a:lnTo>
                    <a:pt x="1683" y="3303"/>
                  </a:lnTo>
                  <a:lnTo>
                    <a:pt x="1750" y="3278"/>
                  </a:lnTo>
                  <a:lnTo>
                    <a:pt x="1824" y="3247"/>
                  </a:lnTo>
                  <a:lnTo>
                    <a:pt x="1969" y="3186"/>
                  </a:lnTo>
                  <a:lnTo>
                    <a:pt x="2129" y="3116"/>
                  </a:lnTo>
                  <a:lnTo>
                    <a:pt x="2129" y="3116"/>
                  </a:lnTo>
                  <a:lnTo>
                    <a:pt x="2145" y="3123"/>
                  </a:lnTo>
                  <a:lnTo>
                    <a:pt x="2165" y="3128"/>
                  </a:lnTo>
                  <a:lnTo>
                    <a:pt x="2190" y="3134"/>
                  </a:lnTo>
                  <a:lnTo>
                    <a:pt x="2221" y="3137"/>
                  </a:lnTo>
                  <a:lnTo>
                    <a:pt x="2239" y="3139"/>
                  </a:lnTo>
                  <a:lnTo>
                    <a:pt x="2257" y="3139"/>
                  </a:lnTo>
                  <a:lnTo>
                    <a:pt x="2277" y="3137"/>
                  </a:lnTo>
                  <a:lnTo>
                    <a:pt x="2297" y="3134"/>
                  </a:lnTo>
                  <a:lnTo>
                    <a:pt x="2316" y="3130"/>
                  </a:lnTo>
                  <a:lnTo>
                    <a:pt x="2338" y="3123"/>
                  </a:lnTo>
                  <a:lnTo>
                    <a:pt x="2338" y="3123"/>
                  </a:lnTo>
                  <a:lnTo>
                    <a:pt x="2359" y="3116"/>
                  </a:lnTo>
                  <a:lnTo>
                    <a:pt x="2381" y="3112"/>
                  </a:lnTo>
                  <a:lnTo>
                    <a:pt x="2422" y="3105"/>
                  </a:lnTo>
                  <a:lnTo>
                    <a:pt x="2505" y="3100"/>
                  </a:lnTo>
                  <a:lnTo>
                    <a:pt x="2527" y="3096"/>
                  </a:lnTo>
                  <a:lnTo>
                    <a:pt x="2548" y="3092"/>
                  </a:lnTo>
                  <a:lnTo>
                    <a:pt x="2570" y="3087"/>
                  </a:lnTo>
                  <a:lnTo>
                    <a:pt x="2591" y="3082"/>
                  </a:lnTo>
                  <a:lnTo>
                    <a:pt x="2615" y="3073"/>
                  </a:lnTo>
                  <a:lnTo>
                    <a:pt x="2640" y="3060"/>
                  </a:lnTo>
                  <a:lnTo>
                    <a:pt x="2665" y="3048"/>
                  </a:lnTo>
                  <a:lnTo>
                    <a:pt x="2690" y="3030"/>
                  </a:lnTo>
                  <a:lnTo>
                    <a:pt x="2690" y="3030"/>
                  </a:lnTo>
                  <a:lnTo>
                    <a:pt x="2735" y="2997"/>
                  </a:lnTo>
                  <a:lnTo>
                    <a:pt x="2766" y="2974"/>
                  </a:lnTo>
                  <a:lnTo>
                    <a:pt x="2786" y="2956"/>
                  </a:lnTo>
                  <a:lnTo>
                    <a:pt x="2797" y="2941"/>
                  </a:lnTo>
                  <a:lnTo>
                    <a:pt x="2804" y="2927"/>
                  </a:lnTo>
                  <a:lnTo>
                    <a:pt x="2809" y="2913"/>
                  </a:lnTo>
                  <a:lnTo>
                    <a:pt x="2816" y="2891"/>
                  </a:lnTo>
                  <a:lnTo>
                    <a:pt x="2827" y="2864"/>
                  </a:lnTo>
                  <a:lnTo>
                    <a:pt x="2827" y="2864"/>
                  </a:lnTo>
                  <a:lnTo>
                    <a:pt x="2836" y="2848"/>
                  </a:lnTo>
                  <a:lnTo>
                    <a:pt x="2845" y="2832"/>
                  </a:lnTo>
                  <a:lnTo>
                    <a:pt x="2868" y="2801"/>
                  </a:lnTo>
                  <a:lnTo>
                    <a:pt x="2895" y="2771"/>
                  </a:lnTo>
                  <a:lnTo>
                    <a:pt x="2926" y="2738"/>
                  </a:lnTo>
                  <a:lnTo>
                    <a:pt x="2957" y="2706"/>
                  </a:lnTo>
                  <a:lnTo>
                    <a:pt x="2989" y="2670"/>
                  </a:lnTo>
                  <a:lnTo>
                    <a:pt x="3021" y="2632"/>
                  </a:lnTo>
                  <a:lnTo>
                    <a:pt x="3036" y="2612"/>
                  </a:lnTo>
                  <a:lnTo>
                    <a:pt x="3050" y="2591"/>
                  </a:lnTo>
                  <a:lnTo>
                    <a:pt x="3050" y="2591"/>
                  </a:lnTo>
                  <a:lnTo>
                    <a:pt x="3063" y="2569"/>
                  </a:lnTo>
                  <a:lnTo>
                    <a:pt x="3073" y="2549"/>
                  </a:lnTo>
                  <a:lnTo>
                    <a:pt x="3082" y="2530"/>
                  </a:lnTo>
                  <a:lnTo>
                    <a:pt x="3088" y="2510"/>
                  </a:lnTo>
                  <a:lnTo>
                    <a:pt x="3093" y="2494"/>
                  </a:lnTo>
                  <a:lnTo>
                    <a:pt x="3097" y="2476"/>
                  </a:lnTo>
                  <a:lnTo>
                    <a:pt x="3100" y="2447"/>
                  </a:lnTo>
                  <a:lnTo>
                    <a:pt x="3099" y="2424"/>
                  </a:lnTo>
                  <a:lnTo>
                    <a:pt x="3097" y="2404"/>
                  </a:lnTo>
                  <a:lnTo>
                    <a:pt x="3093" y="2389"/>
                  </a:lnTo>
                  <a:lnTo>
                    <a:pt x="3093" y="2389"/>
                  </a:lnTo>
                  <a:lnTo>
                    <a:pt x="3102" y="2382"/>
                  </a:lnTo>
                  <a:lnTo>
                    <a:pt x="3127" y="2364"/>
                  </a:lnTo>
                  <a:lnTo>
                    <a:pt x="3162" y="2334"/>
                  </a:lnTo>
                  <a:lnTo>
                    <a:pt x="3181" y="2316"/>
                  </a:lnTo>
                  <a:lnTo>
                    <a:pt x="3201" y="2296"/>
                  </a:lnTo>
                  <a:lnTo>
                    <a:pt x="3221" y="2276"/>
                  </a:lnTo>
                  <a:lnTo>
                    <a:pt x="3239" y="2253"/>
                  </a:lnTo>
                  <a:lnTo>
                    <a:pt x="3255" y="2229"/>
                  </a:lnTo>
                  <a:lnTo>
                    <a:pt x="3271" y="2204"/>
                  </a:lnTo>
                  <a:lnTo>
                    <a:pt x="3282" y="2179"/>
                  </a:lnTo>
                  <a:lnTo>
                    <a:pt x="3291" y="2154"/>
                  </a:lnTo>
                  <a:lnTo>
                    <a:pt x="3295" y="2141"/>
                  </a:lnTo>
                  <a:lnTo>
                    <a:pt x="3295" y="2127"/>
                  </a:lnTo>
                  <a:lnTo>
                    <a:pt x="3296" y="2114"/>
                  </a:lnTo>
                  <a:lnTo>
                    <a:pt x="3295" y="2102"/>
                  </a:lnTo>
                  <a:lnTo>
                    <a:pt x="3295" y="2102"/>
                  </a:lnTo>
                  <a:lnTo>
                    <a:pt x="3288" y="2057"/>
                  </a:lnTo>
                  <a:lnTo>
                    <a:pt x="3282" y="2021"/>
                  </a:lnTo>
                  <a:lnTo>
                    <a:pt x="3277" y="1990"/>
                  </a:lnTo>
                  <a:lnTo>
                    <a:pt x="3273" y="1963"/>
                  </a:lnTo>
                  <a:lnTo>
                    <a:pt x="3271" y="1934"/>
                  </a:lnTo>
                  <a:lnTo>
                    <a:pt x="3271" y="1904"/>
                  </a:lnTo>
                  <a:lnTo>
                    <a:pt x="3273" y="1864"/>
                  </a:lnTo>
                  <a:lnTo>
                    <a:pt x="3280" y="1814"/>
                  </a:lnTo>
                  <a:lnTo>
                    <a:pt x="3280" y="1814"/>
                  </a:lnTo>
                  <a:lnTo>
                    <a:pt x="3286" y="1785"/>
                  </a:lnTo>
                  <a:lnTo>
                    <a:pt x="3293" y="1753"/>
                  </a:lnTo>
                  <a:lnTo>
                    <a:pt x="3302" y="1720"/>
                  </a:lnTo>
                  <a:lnTo>
                    <a:pt x="3313" y="1686"/>
                  </a:lnTo>
                  <a:lnTo>
                    <a:pt x="3361" y="1546"/>
                  </a:lnTo>
                  <a:lnTo>
                    <a:pt x="3381" y="1480"/>
                  </a:lnTo>
                  <a:lnTo>
                    <a:pt x="3390" y="1447"/>
                  </a:lnTo>
                  <a:lnTo>
                    <a:pt x="3395" y="1417"/>
                  </a:lnTo>
                  <a:lnTo>
                    <a:pt x="3399" y="1388"/>
                  </a:lnTo>
                  <a:lnTo>
                    <a:pt x="3399" y="1361"/>
                  </a:lnTo>
                  <a:lnTo>
                    <a:pt x="3395" y="1337"/>
                  </a:lnTo>
                  <a:lnTo>
                    <a:pt x="3392" y="1327"/>
                  </a:lnTo>
                  <a:lnTo>
                    <a:pt x="3388" y="1318"/>
                  </a:lnTo>
                  <a:lnTo>
                    <a:pt x="3388" y="1318"/>
                  </a:lnTo>
                  <a:lnTo>
                    <a:pt x="3368" y="1280"/>
                  </a:lnTo>
                  <a:lnTo>
                    <a:pt x="3347" y="1244"/>
                  </a:lnTo>
                  <a:lnTo>
                    <a:pt x="3325" y="1212"/>
                  </a:lnTo>
                  <a:lnTo>
                    <a:pt x="3304" y="1181"/>
                  </a:lnTo>
                  <a:lnTo>
                    <a:pt x="3270" y="1134"/>
                  </a:lnTo>
                  <a:lnTo>
                    <a:pt x="3252" y="1109"/>
                  </a:lnTo>
                  <a:lnTo>
                    <a:pt x="3252" y="1109"/>
                  </a:lnTo>
                  <a:lnTo>
                    <a:pt x="3246" y="1093"/>
                  </a:lnTo>
                  <a:lnTo>
                    <a:pt x="3237" y="1059"/>
                  </a:lnTo>
                  <a:lnTo>
                    <a:pt x="3208" y="954"/>
                  </a:lnTo>
                  <a:lnTo>
                    <a:pt x="3192" y="893"/>
                  </a:lnTo>
                  <a:lnTo>
                    <a:pt x="3172" y="836"/>
                  </a:lnTo>
                  <a:lnTo>
                    <a:pt x="3154" y="784"/>
                  </a:lnTo>
                  <a:lnTo>
                    <a:pt x="3145" y="760"/>
                  </a:lnTo>
                  <a:lnTo>
                    <a:pt x="3136" y="742"/>
                  </a:lnTo>
                  <a:lnTo>
                    <a:pt x="3136" y="742"/>
                  </a:lnTo>
                  <a:lnTo>
                    <a:pt x="3129" y="726"/>
                  </a:lnTo>
                  <a:lnTo>
                    <a:pt x="3124" y="713"/>
                  </a:lnTo>
                  <a:lnTo>
                    <a:pt x="3122" y="701"/>
                  </a:lnTo>
                  <a:lnTo>
                    <a:pt x="3120" y="692"/>
                  </a:lnTo>
                  <a:lnTo>
                    <a:pt x="3122" y="676"/>
                  </a:lnTo>
                  <a:lnTo>
                    <a:pt x="3124" y="661"/>
                  </a:lnTo>
                  <a:lnTo>
                    <a:pt x="3124" y="654"/>
                  </a:lnTo>
                  <a:lnTo>
                    <a:pt x="3124" y="647"/>
                  </a:lnTo>
                  <a:lnTo>
                    <a:pt x="3122" y="638"/>
                  </a:lnTo>
                  <a:lnTo>
                    <a:pt x="3118" y="629"/>
                  </a:lnTo>
                  <a:lnTo>
                    <a:pt x="3113" y="620"/>
                  </a:lnTo>
                  <a:lnTo>
                    <a:pt x="3106" y="607"/>
                  </a:lnTo>
                  <a:lnTo>
                    <a:pt x="3093" y="593"/>
                  </a:lnTo>
                  <a:lnTo>
                    <a:pt x="3079" y="577"/>
                  </a:lnTo>
                  <a:lnTo>
                    <a:pt x="3079" y="577"/>
                  </a:lnTo>
                  <a:lnTo>
                    <a:pt x="3048" y="544"/>
                  </a:lnTo>
                  <a:lnTo>
                    <a:pt x="3020" y="519"/>
                  </a:lnTo>
                  <a:lnTo>
                    <a:pt x="2993" y="498"/>
                  </a:lnTo>
                  <a:lnTo>
                    <a:pt x="2967" y="476"/>
                  </a:lnTo>
                  <a:lnTo>
                    <a:pt x="2906" y="431"/>
                  </a:lnTo>
                  <a:lnTo>
                    <a:pt x="2870" y="404"/>
                  </a:lnTo>
                  <a:lnTo>
                    <a:pt x="2827" y="368"/>
                  </a:lnTo>
                  <a:lnTo>
                    <a:pt x="2827" y="368"/>
                  </a:lnTo>
                  <a:lnTo>
                    <a:pt x="2804" y="348"/>
                  </a:lnTo>
                  <a:lnTo>
                    <a:pt x="2780" y="327"/>
                  </a:lnTo>
                  <a:lnTo>
                    <a:pt x="2735" y="282"/>
                  </a:lnTo>
                  <a:lnTo>
                    <a:pt x="2649" y="190"/>
                  </a:lnTo>
                  <a:lnTo>
                    <a:pt x="2611" y="151"/>
                  </a:lnTo>
                  <a:lnTo>
                    <a:pt x="2575" y="116"/>
                  </a:lnTo>
                  <a:lnTo>
                    <a:pt x="2559" y="104"/>
                  </a:lnTo>
                  <a:lnTo>
                    <a:pt x="2545" y="93"/>
                  </a:lnTo>
                  <a:lnTo>
                    <a:pt x="2530" y="84"/>
                  </a:lnTo>
                  <a:lnTo>
                    <a:pt x="2518" y="81"/>
                  </a:lnTo>
                  <a:lnTo>
                    <a:pt x="2518" y="81"/>
                  </a:lnTo>
                  <a:lnTo>
                    <a:pt x="2507" y="79"/>
                  </a:lnTo>
                  <a:lnTo>
                    <a:pt x="2496" y="79"/>
                  </a:lnTo>
                  <a:lnTo>
                    <a:pt x="2476" y="81"/>
                  </a:lnTo>
                  <a:lnTo>
                    <a:pt x="2457" y="84"/>
                  </a:lnTo>
                  <a:lnTo>
                    <a:pt x="2440" y="91"/>
                  </a:lnTo>
                  <a:lnTo>
                    <a:pt x="2421" y="97"/>
                  </a:lnTo>
                  <a:lnTo>
                    <a:pt x="2399" y="98"/>
                  </a:lnTo>
                  <a:lnTo>
                    <a:pt x="2388" y="98"/>
                  </a:lnTo>
                  <a:lnTo>
                    <a:pt x="2374" y="97"/>
                  </a:lnTo>
                  <a:lnTo>
                    <a:pt x="2361" y="93"/>
                  </a:lnTo>
                  <a:lnTo>
                    <a:pt x="2345" y="88"/>
                  </a:lnTo>
                  <a:lnTo>
                    <a:pt x="2345" y="88"/>
                  </a:lnTo>
                  <a:lnTo>
                    <a:pt x="2314" y="75"/>
                  </a:lnTo>
                  <a:lnTo>
                    <a:pt x="2286" y="63"/>
                  </a:lnTo>
                  <a:lnTo>
                    <a:pt x="2257" y="50"/>
                  </a:lnTo>
                  <a:lnTo>
                    <a:pt x="2225" y="37"/>
                  </a:lnTo>
                  <a:lnTo>
                    <a:pt x="2189" y="27"/>
                  </a:lnTo>
                  <a:lnTo>
                    <a:pt x="2145" y="16"/>
                  </a:lnTo>
                  <a:lnTo>
                    <a:pt x="2091" y="9"/>
                  </a:lnTo>
                  <a:lnTo>
                    <a:pt x="2029" y="1"/>
                  </a:lnTo>
                  <a:lnTo>
                    <a:pt x="2029" y="1"/>
                  </a:lnTo>
                  <a:lnTo>
                    <a:pt x="1994" y="0"/>
                  </a:lnTo>
                  <a:lnTo>
                    <a:pt x="1960" y="0"/>
                  </a:lnTo>
                  <a:lnTo>
                    <a:pt x="1930" y="1"/>
                  </a:lnTo>
                  <a:lnTo>
                    <a:pt x="1899" y="5"/>
                  </a:lnTo>
                  <a:lnTo>
                    <a:pt x="1870" y="10"/>
                  </a:lnTo>
                  <a:lnTo>
                    <a:pt x="1843" y="16"/>
                  </a:lnTo>
                  <a:lnTo>
                    <a:pt x="1797" y="28"/>
                  </a:lnTo>
                  <a:lnTo>
                    <a:pt x="1759" y="41"/>
                  </a:lnTo>
                  <a:lnTo>
                    <a:pt x="1730" y="54"/>
                  </a:lnTo>
                  <a:lnTo>
                    <a:pt x="1705" y="66"/>
                  </a:lnTo>
                  <a:lnTo>
                    <a:pt x="1705" y="66"/>
                  </a:lnTo>
                  <a:lnTo>
                    <a:pt x="1692" y="61"/>
                  </a:lnTo>
                  <a:lnTo>
                    <a:pt x="1663" y="52"/>
                  </a:lnTo>
                  <a:lnTo>
                    <a:pt x="1645" y="48"/>
                  </a:lnTo>
                  <a:lnTo>
                    <a:pt x="1627" y="46"/>
                  </a:lnTo>
                  <a:lnTo>
                    <a:pt x="1611" y="46"/>
                  </a:lnTo>
                  <a:lnTo>
                    <a:pt x="1604" y="48"/>
                  </a:lnTo>
                  <a:lnTo>
                    <a:pt x="1597" y="52"/>
                  </a:lnTo>
                  <a:lnTo>
                    <a:pt x="1597" y="52"/>
                  </a:lnTo>
                  <a:lnTo>
                    <a:pt x="1591" y="55"/>
                  </a:lnTo>
                  <a:lnTo>
                    <a:pt x="1586" y="61"/>
                  </a:lnTo>
                  <a:lnTo>
                    <a:pt x="1575" y="75"/>
                  </a:lnTo>
                  <a:lnTo>
                    <a:pt x="1566" y="91"/>
                  </a:lnTo>
                  <a:lnTo>
                    <a:pt x="1559" y="107"/>
                  </a:lnTo>
                  <a:lnTo>
                    <a:pt x="1550" y="136"/>
                  </a:lnTo>
                  <a:lnTo>
                    <a:pt x="1547" y="145"/>
                  </a:lnTo>
                  <a:lnTo>
                    <a:pt x="1547" y="145"/>
                  </a:lnTo>
                  <a:close/>
                </a:path>
              </a:pathLst>
            </a:custGeom>
            <a:solidFill>
              <a:srgbClr val="FF0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FEDC11A4-CB1D-4C02-959C-ECE9F4EDE2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575" y="809625"/>
              <a:ext cx="2452688" cy="2425700"/>
            </a:xfrm>
            <a:custGeom>
              <a:avLst/>
              <a:gdLst>
                <a:gd name="T0" fmla="*/ 1130 w 3090"/>
                <a:gd name="T1" fmla="*/ 67 h 3055"/>
                <a:gd name="T2" fmla="*/ 698 w 3090"/>
                <a:gd name="T3" fmla="*/ 572 h 3055"/>
                <a:gd name="T4" fmla="*/ 225 w 3090"/>
                <a:gd name="T5" fmla="*/ 1034 h 3055"/>
                <a:gd name="T6" fmla="*/ 40 w 3090"/>
                <a:gd name="T7" fmla="*/ 1664 h 3055"/>
                <a:gd name="T8" fmla="*/ 466 w 3090"/>
                <a:gd name="T9" fmla="*/ 2309 h 3055"/>
                <a:gd name="T10" fmla="*/ 95 w 3090"/>
                <a:gd name="T11" fmla="*/ 1660 h 3055"/>
                <a:gd name="T12" fmla="*/ 398 w 3090"/>
                <a:gd name="T13" fmla="*/ 908 h 3055"/>
                <a:gd name="T14" fmla="*/ 734 w 3090"/>
                <a:gd name="T15" fmla="*/ 2877 h 3055"/>
                <a:gd name="T16" fmla="*/ 1469 w 3090"/>
                <a:gd name="T17" fmla="*/ 2951 h 3055"/>
                <a:gd name="T18" fmla="*/ 718 w 3090"/>
                <a:gd name="T19" fmla="*/ 2755 h 3055"/>
                <a:gd name="T20" fmla="*/ 1189 w 3090"/>
                <a:gd name="T21" fmla="*/ 2478 h 3055"/>
                <a:gd name="T22" fmla="*/ 1766 w 3090"/>
                <a:gd name="T23" fmla="*/ 2978 h 3055"/>
                <a:gd name="T24" fmla="*/ 2397 w 3090"/>
                <a:gd name="T25" fmla="*/ 2606 h 3055"/>
                <a:gd name="T26" fmla="*/ 2286 w 3090"/>
                <a:gd name="T27" fmla="*/ 2608 h 3055"/>
                <a:gd name="T28" fmla="*/ 1619 w 3090"/>
                <a:gd name="T29" fmla="*/ 2904 h 3055"/>
                <a:gd name="T30" fmla="*/ 1209 w 3090"/>
                <a:gd name="T31" fmla="*/ 2297 h 3055"/>
                <a:gd name="T32" fmla="*/ 978 w 3090"/>
                <a:gd name="T33" fmla="*/ 901 h 3055"/>
                <a:gd name="T34" fmla="*/ 424 w 3090"/>
                <a:gd name="T35" fmla="*/ 1424 h 3055"/>
                <a:gd name="T36" fmla="*/ 511 w 3090"/>
                <a:gd name="T37" fmla="*/ 1779 h 3055"/>
                <a:gd name="T38" fmla="*/ 525 w 3090"/>
                <a:gd name="T39" fmla="*/ 1263 h 3055"/>
                <a:gd name="T40" fmla="*/ 1074 w 3090"/>
                <a:gd name="T41" fmla="*/ 845 h 3055"/>
                <a:gd name="T42" fmla="*/ 1022 w 3090"/>
                <a:gd name="T43" fmla="*/ 1367 h 3055"/>
                <a:gd name="T44" fmla="*/ 626 w 3090"/>
                <a:gd name="T45" fmla="*/ 1890 h 3055"/>
                <a:gd name="T46" fmla="*/ 622 w 3090"/>
                <a:gd name="T47" fmla="*/ 2191 h 3055"/>
                <a:gd name="T48" fmla="*/ 1131 w 3090"/>
                <a:gd name="T49" fmla="*/ 2527 h 3055"/>
                <a:gd name="T50" fmla="*/ 743 w 3090"/>
                <a:gd name="T51" fmla="*/ 2129 h 3055"/>
                <a:gd name="T52" fmla="*/ 664 w 3090"/>
                <a:gd name="T53" fmla="*/ 1728 h 3055"/>
                <a:gd name="T54" fmla="*/ 1160 w 3090"/>
                <a:gd name="T55" fmla="*/ 1225 h 3055"/>
                <a:gd name="T56" fmla="*/ 2437 w 3090"/>
                <a:gd name="T57" fmla="*/ 619 h 3055"/>
                <a:gd name="T58" fmla="*/ 2059 w 3090"/>
                <a:gd name="T59" fmla="*/ 414 h 3055"/>
                <a:gd name="T60" fmla="*/ 2261 w 3090"/>
                <a:gd name="T61" fmla="*/ 254 h 3055"/>
                <a:gd name="T62" fmla="*/ 1995 w 3090"/>
                <a:gd name="T63" fmla="*/ 114 h 3055"/>
                <a:gd name="T64" fmla="*/ 1345 w 3090"/>
                <a:gd name="T65" fmla="*/ 453 h 3055"/>
                <a:gd name="T66" fmla="*/ 1932 w 3090"/>
                <a:gd name="T67" fmla="*/ 671 h 3055"/>
                <a:gd name="T68" fmla="*/ 1261 w 3090"/>
                <a:gd name="T69" fmla="*/ 441 h 3055"/>
                <a:gd name="T70" fmla="*/ 3016 w 3090"/>
                <a:gd name="T71" fmla="*/ 1354 h 3055"/>
                <a:gd name="T72" fmla="*/ 3077 w 3090"/>
                <a:gd name="T73" fmla="*/ 1638 h 3055"/>
                <a:gd name="T74" fmla="*/ 2795 w 3090"/>
                <a:gd name="T75" fmla="*/ 1002 h 3055"/>
                <a:gd name="T76" fmla="*/ 2556 w 3090"/>
                <a:gd name="T77" fmla="*/ 1139 h 3055"/>
                <a:gd name="T78" fmla="*/ 2757 w 3090"/>
                <a:gd name="T79" fmla="*/ 1678 h 3055"/>
                <a:gd name="T80" fmla="*/ 2802 w 3090"/>
                <a:gd name="T81" fmla="*/ 1401 h 3055"/>
                <a:gd name="T82" fmla="*/ 2505 w 3090"/>
                <a:gd name="T83" fmla="*/ 930 h 3055"/>
                <a:gd name="T84" fmla="*/ 1331 w 3090"/>
                <a:gd name="T85" fmla="*/ 1277 h 3055"/>
                <a:gd name="T86" fmla="*/ 924 w 3090"/>
                <a:gd name="T87" fmla="*/ 1576 h 3055"/>
                <a:gd name="T88" fmla="*/ 991 w 3090"/>
                <a:gd name="T89" fmla="*/ 1563 h 3055"/>
                <a:gd name="T90" fmla="*/ 1446 w 3090"/>
                <a:gd name="T91" fmla="*/ 2374 h 3055"/>
                <a:gd name="T92" fmla="*/ 2227 w 3090"/>
                <a:gd name="T93" fmla="*/ 2426 h 3055"/>
                <a:gd name="T94" fmla="*/ 1477 w 3090"/>
                <a:gd name="T95" fmla="*/ 2333 h 3055"/>
                <a:gd name="T96" fmla="*/ 2263 w 3090"/>
                <a:gd name="T97" fmla="*/ 1318 h 3055"/>
                <a:gd name="T98" fmla="*/ 2612 w 3090"/>
                <a:gd name="T99" fmla="*/ 1923 h 3055"/>
                <a:gd name="T100" fmla="*/ 2656 w 3090"/>
                <a:gd name="T101" fmla="*/ 2002 h 3055"/>
                <a:gd name="T102" fmla="*/ 2570 w 3090"/>
                <a:gd name="T103" fmla="*/ 1441 h 3055"/>
                <a:gd name="T104" fmla="*/ 1646 w 3090"/>
                <a:gd name="T105" fmla="*/ 1838 h 3055"/>
                <a:gd name="T106" fmla="*/ 1682 w 3090"/>
                <a:gd name="T107" fmla="*/ 2086 h 3055"/>
                <a:gd name="T108" fmla="*/ 1275 w 3090"/>
                <a:gd name="T109" fmla="*/ 1556 h 3055"/>
                <a:gd name="T110" fmla="*/ 2326 w 3090"/>
                <a:gd name="T111" fmla="*/ 1800 h 3055"/>
                <a:gd name="T112" fmla="*/ 2376 w 3090"/>
                <a:gd name="T113" fmla="*/ 2176 h 3055"/>
                <a:gd name="T114" fmla="*/ 2223 w 3090"/>
                <a:gd name="T115" fmla="*/ 1653 h 3055"/>
                <a:gd name="T116" fmla="*/ 1874 w 3090"/>
                <a:gd name="T117" fmla="*/ 1336 h 3055"/>
                <a:gd name="T118" fmla="*/ 1811 w 3090"/>
                <a:gd name="T119" fmla="*/ 1068 h 3055"/>
                <a:gd name="T120" fmla="*/ 1971 w 3090"/>
                <a:gd name="T121" fmla="*/ 1153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0" h="3055">
                  <a:moveTo>
                    <a:pt x="700" y="729"/>
                  </a:moveTo>
                  <a:lnTo>
                    <a:pt x="700" y="729"/>
                  </a:lnTo>
                  <a:lnTo>
                    <a:pt x="714" y="678"/>
                  </a:lnTo>
                  <a:lnTo>
                    <a:pt x="728" y="635"/>
                  </a:lnTo>
                  <a:lnTo>
                    <a:pt x="743" y="592"/>
                  </a:lnTo>
                  <a:lnTo>
                    <a:pt x="743" y="592"/>
                  </a:lnTo>
                  <a:lnTo>
                    <a:pt x="748" y="572"/>
                  </a:lnTo>
                  <a:lnTo>
                    <a:pt x="752" y="552"/>
                  </a:lnTo>
                  <a:lnTo>
                    <a:pt x="759" y="511"/>
                  </a:lnTo>
                  <a:lnTo>
                    <a:pt x="763" y="489"/>
                  </a:lnTo>
                  <a:lnTo>
                    <a:pt x="770" y="464"/>
                  </a:lnTo>
                  <a:lnTo>
                    <a:pt x="779" y="439"/>
                  </a:lnTo>
                  <a:lnTo>
                    <a:pt x="793" y="412"/>
                  </a:lnTo>
                  <a:lnTo>
                    <a:pt x="793" y="412"/>
                  </a:lnTo>
                  <a:lnTo>
                    <a:pt x="809" y="385"/>
                  </a:lnTo>
                  <a:lnTo>
                    <a:pt x="827" y="358"/>
                  </a:lnTo>
                  <a:lnTo>
                    <a:pt x="867" y="306"/>
                  </a:lnTo>
                  <a:lnTo>
                    <a:pt x="908" y="252"/>
                  </a:lnTo>
                  <a:lnTo>
                    <a:pt x="951" y="196"/>
                  </a:lnTo>
                  <a:lnTo>
                    <a:pt x="951" y="196"/>
                  </a:lnTo>
                  <a:lnTo>
                    <a:pt x="964" y="182"/>
                  </a:lnTo>
                  <a:lnTo>
                    <a:pt x="978" y="168"/>
                  </a:lnTo>
                  <a:lnTo>
                    <a:pt x="995" y="153"/>
                  </a:lnTo>
                  <a:lnTo>
                    <a:pt x="1013" y="139"/>
                  </a:lnTo>
                  <a:lnTo>
                    <a:pt x="1052" y="112"/>
                  </a:lnTo>
                  <a:lnTo>
                    <a:pt x="1092" y="87"/>
                  </a:lnTo>
                  <a:lnTo>
                    <a:pt x="1130" y="67"/>
                  </a:lnTo>
                  <a:lnTo>
                    <a:pt x="1160" y="52"/>
                  </a:lnTo>
                  <a:lnTo>
                    <a:pt x="1189" y="38"/>
                  </a:lnTo>
                  <a:lnTo>
                    <a:pt x="1189" y="38"/>
                  </a:lnTo>
                  <a:lnTo>
                    <a:pt x="1162" y="38"/>
                  </a:lnTo>
                  <a:lnTo>
                    <a:pt x="1139" y="40"/>
                  </a:lnTo>
                  <a:lnTo>
                    <a:pt x="1128" y="42"/>
                  </a:lnTo>
                  <a:lnTo>
                    <a:pt x="1117" y="45"/>
                  </a:lnTo>
                  <a:lnTo>
                    <a:pt x="1117" y="45"/>
                  </a:lnTo>
                  <a:lnTo>
                    <a:pt x="1101" y="54"/>
                  </a:lnTo>
                  <a:lnTo>
                    <a:pt x="1072" y="70"/>
                  </a:lnTo>
                  <a:lnTo>
                    <a:pt x="1036" y="96"/>
                  </a:lnTo>
                  <a:lnTo>
                    <a:pt x="991" y="130"/>
                  </a:lnTo>
                  <a:lnTo>
                    <a:pt x="941" y="171"/>
                  </a:lnTo>
                  <a:lnTo>
                    <a:pt x="915" y="195"/>
                  </a:lnTo>
                  <a:lnTo>
                    <a:pt x="889" y="220"/>
                  </a:lnTo>
                  <a:lnTo>
                    <a:pt x="863" y="247"/>
                  </a:lnTo>
                  <a:lnTo>
                    <a:pt x="836" y="275"/>
                  </a:lnTo>
                  <a:lnTo>
                    <a:pt x="811" y="308"/>
                  </a:lnTo>
                  <a:lnTo>
                    <a:pt x="786" y="340"/>
                  </a:lnTo>
                  <a:lnTo>
                    <a:pt x="786" y="340"/>
                  </a:lnTo>
                  <a:lnTo>
                    <a:pt x="764" y="374"/>
                  </a:lnTo>
                  <a:lnTo>
                    <a:pt x="745" y="409"/>
                  </a:lnTo>
                  <a:lnTo>
                    <a:pt x="730" y="443"/>
                  </a:lnTo>
                  <a:lnTo>
                    <a:pt x="718" y="477"/>
                  </a:lnTo>
                  <a:lnTo>
                    <a:pt x="709" y="509"/>
                  </a:lnTo>
                  <a:lnTo>
                    <a:pt x="701" y="542"/>
                  </a:lnTo>
                  <a:lnTo>
                    <a:pt x="698" y="572"/>
                  </a:lnTo>
                  <a:lnTo>
                    <a:pt x="694" y="601"/>
                  </a:lnTo>
                  <a:lnTo>
                    <a:pt x="692" y="628"/>
                  </a:lnTo>
                  <a:lnTo>
                    <a:pt x="692" y="653"/>
                  </a:lnTo>
                  <a:lnTo>
                    <a:pt x="694" y="693"/>
                  </a:lnTo>
                  <a:lnTo>
                    <a:pt x="698" y="720"/>
                  </a:lnTo>
                  <a:lnTo>
                    <a:pt x="700" y="729"/>
                  </a:lnTo>
                  <a:lnTo>
                    <a:pt x="700" y="729"/>
                  </a:lnTo>
                  <a:close/>
                  <a:moveTo>
                    <a:pt x="908" y="707"/>
                  </a:moveTo>
                  <a:lnTo>
                    <a:pt x="908" y="707"/>
                  </a:lnTo>
                  <a:lnTo>
                    <a:pt x="847" y="720"/>
                  </a:lnTo>
                  <a:lnTo>
                    <a:pt x="781" y="734"/>
                  </a:lnTo>
                  <a:lnTo>
                    <a:pt x="701" y="752"/>
                  </a:lnTo>
                  <a:lnTo>
                    <a:pt x="613" y="777"/>
                  </a:lnTo>
                  <a:lnTo>
                    <a:pt x="570" y="792"/>
                  </a:lnTo>
                  <a:lnTo>
                    <a:pt x="527" y="808"/>
                  </a:lnTo>
                  <a:lnTo>
                    <a:pt x="486" y="824"/>
                  </a:lnTo>
                  <a:lnTo>
                    <a:pt x="448" y="842"/>
                  </a:lnTo>
                  <a:lnTo>
                    <a:pt x="414" y="860"/>
                  </a:lnTo>
                  <a:lnTo>
                    <a:pt x="383" y="880"/>
                  </a:lnTo>
                  <a:lnTo>
                    <a:pt x="383" y="880"/>
                  </a:lnTo>
                  <a:lnTo>
                    <a:pt x="333" y="919"/>
                  </a:lnTo>
                  <a:lnTo>
                    <a:pt x="309" y="939"/>
                  </a:lnTo>
                  <a:lnTo>
                    <a:pt x="290" y="959"/>
                  </a:lnTo>
                  <a:lnTo>
                    <a:pt x="270" y="977"/>
                  </a:lnTo>
                  <a:lnTo>
                    <a:pt x="254" y="997"/>
                  </a:lnTo>
                  <a:lnTo>
                    <a:pt x="237" y="1015"/>
                  </a:lnTo>
                  <a:lnTo>
                    <a:pt x="225" y="1034"/>
                  </a:lnTo>
                  <a:lnTo>
                    <a:pt x="214" y="1052"/>
                  </a:lnTo>
                  <a:lnTo>
                    <a:pt x="203" y="1072"/>
                  </a:lnTo>
                  <a:lnTo>
                    <a:pt x="194" y="1092"/>
                  </a:lnTo>
                  <a:lnTo>
                    <a:pt x="187" y="1112"/>
                  </a:lnTo>
                  <a:lnTo>
                    <a:pt x="182" y="1131"/>
                  </a:lnTo>
                  <a:lnTo>
                    <a:pt x="178" y="1153"/>
                  </a:lnTo>
                  <a:lnTo>
                    <a:pt x="176" y="1175"/>
                  </a:lnTo>
                  <a:lnTo>
                    <a:pt x="174" y="1196"/>
                  </a:lnTo>
                  <a:lnTo>
                    <a:pt x="174" y="1196"/>
                  </a:lnTo>
                  <a:lnTo>
                    <a:pt x="174" y="1237"/>
                  </a:lnTo>
                  <a:lnTo>
                    <a:pt x="176" y="1273"/>
                  </a:lnTo>
                  <a:lnTo>
                    <a:pt x="180" y="1304"/>
                  </a:lnTo>
                  <a:lnTo>
                    <a:pt x="183" y="1329"/>
                  </a:lnTo>
                  <a:lnTo>
                    <a:pt x="189" y="1372"/>
                  </a:lnTo>
                  <a:lnTo>
                    <a:pt x="191" y="1389"/>
                  </a:lnTo>
                  <a:lnTo>
                    <a:pt x="189" y="1405"/>
                  </a:lnTo>
                  <a:lnTo>
                    <a:pt x="189" y="1405"/>
                  </a:lnTo>
                  <a:lnTo>
                    <a:pt x="183" y="1421"/>
                  </a:lnTo>
                  <a:lnTo>
                    <a:pt x="174" y="1441"/>
                  </a:lnTo>
                  <a:lnTo>
                    <a:pt x="164" y="1464"/>
                  </a:lnTo>
                  <a:lnTo>
                    <a:pt x="149" y="1486"/>
                  </a:lnTo>
                  <a:lnTo>
                    <a:pt x="122" y="1527"/>
                  </a:lnTo>
                  <a:lnTo>
                    <a:pt x="103" y="1556"/>
                  </a:lnTo>
                  <a:lnTo>
                    <a:pt x="103" y="1556"/>
                  </a:lnTo>
                  <a:lnTo>
                    <a:pt x="77" y="1595"/>
                  </a:lnTo>
                  <a:lnTo>
                    <a:pt x="58" y="1628"/>
                  </a:lnTo>
                  <a:lnTo>
                    <a:pt x="40" y="1664"/>
                  </a:lnTo>
                  <a:lnTo>
                    <a:pt x="22" y="1703"/>
                  </a:lnTo>
                  <a:lnTo>
                    <a:pt x="14" y="1723"/>
                  </a:lnTo>
                  <a:lnTo>
                    <a:pt x="7" y="1741"/>
                  </a:lnTo>
                  <a:lnTo>
                    <a:pt x="4" y="1759"/>
                  </a:lnTo>
                  <a:lnTo>
                    <a:pt x="0" y="1777"/>
                  </a:lnTo>
                  <a:lnTo>
                    <a:pt x="0" y="1793"/>
                  </a:lnTo>
                  <a:lnTo>
                    <a:pt x="2" y="1808"/>
                  </a:lnTo>
                  <a:lnTo>
                    <a:pt x="2" y="1808"/>
                  </a:lnTo>
                  <a:lnTo>
                    <a:pt x="13" y="1840"/>
                  </a:lnTo>
                  <a:lnTo>
                    <a:pt x="31" y="1885"/>
                  </a:lnTo>
                  <a:lnTo>
                    <a:pt x="52" y="1933"/>
                  </a:lnTo>
                  <a:lnTo>
                    <a:pt x="79" y="1986"/>
                  </a:lnTo>
                  <a:lnTo>
                    <a:pt x="106" y="2036"/>
                  </a:lnTo>
                  <a:lnTo>
                    <a:pt x="133" y="2081"/>
                  </a:lnTo>
                  <a:lnTo>
                    <a:pt x="146" y="2099"/>
                  </a:lnTo>
                  <a:lnTo>
                    <a:pt x="160" y="2115"/>
                  </a:lnTo>
                  <a:lnTo>
                    <a:pt x="171" y="2129"/>
                  </a:lnTo>
                  <a:lnTo>
                    <a:pt x="182" y="2138"/>
                  </a:lnTo>
                  <a:lnTo>
                    <a:pt x="182" y="2138"/>
                  </a:lnTo>
                  <a:lnTo>
                    <a:pt x="284" y="2216"/>
                  </a:lnTo>
                  <a:lnTo>
                    <a:pt x="313" y="2235"/>
                  </a:lnTo>
                  <a:lnTo>
                    <a:pt x="342" y="2255"/>
                  </a:lnTo>
                  <a:lnTo>
                    <a:pt x="367" y="2270"/>
                  </a:lnTo>
                  <a:lnTo>
                    <a:pt x="390" y="2282"/>
                  </a:lnTo>
                  <a:lnTo>
                    <a:pt x="390" y="2282"/>
                  </a:lnTo>
                  <a:lnTo>
                    <a:pt x="432" y="2298"/>
                  </a:lnTo>
                  <a:lnTo>
                    <a:pt x="466" y="2309"/>
                  </a:lnTo>
                  <a:lnTo>
                    <a:pt x="498" y="2318"/>
                  </a:lnTo>
                  <a:lnTo>
                    <a:pt x="498" y="2318"/>
                  </a:lnTo>
                  <a:lnTo>
                    <a:pt x="460" y="2297"/>
                  </a:lnTo>
                  <a:lnTo>
                    <a:pt x="419" y="2271"/>
                  </a:lnTo>
                  <a:lnTo>
                    <a:pt x="371" y="2239"/>
                  </a:lnTo>
                  <a:lnTo>
                    <a:pt x="318" y="2203"/>
                  </a:lnTo>
                  <a:lnTo>
                    <a:pt x="270" y="2165"/>
                  </a:lnTo>
                  <a:lnTo>
                    <a:pt x="246" y="2146"/>
                  </a:lnTo>
                  <a:lnTo>
                    <a:pt x="227" y="2126"/>
                  </a:lnTo>
                  <a:lnTo>
                    <a:pt x="209" y="2106"/>
                  </a:lnTo>
                  <a:lnTo>
                    <a:pt x="196" y="2088"/>
                  </a:lnTo>
                  <a:lnTo>
                    <a:pt x="196" y="2088"/>
                  </a:lnTo>
                  <a:lnTo>
                    <a:pt x="148" y="2011"/>
                  </a:lnTo>
                  <a:lnTo>
                    <a:pt x="122" y="1971"/>
                  </a:lnTo>
                  <a:lnTo>
                    <a:pt x="99" y="1930"/>
                  </a:lnTo>
                  <a:lnTo>
                    <a:pt x="77" y="1890"/>
                  </a:lnTo>
                  <a:lnTo>
                    <a:pt x="61" y="1852"/>
                  </a:lnTo>
                  <a:lnTo>
                    <a:pt x="56" y="1834"/>
                  </a:lnTo>
                  <a:lnTo>
                    <a:pt x="50" y="1818"/>
                  </a:lnTo>
                  <a:lnTo>
                    <a:pt x="47" y="1802"/>
                  </a:lnTo>
                  <a:lnTo>
                    <a:pt x="45" y="1786"/>
                  </a:lnTo>
                  <a:lnTo>
                    <a:pt x="45" y="1786"/>
                  </a:lnTo>
                  <a:lnTo>
                    <a:pt x="47" y="1770"/>
                  </a:lnTo>
                  <a:lnTo>
                    <a:pt x="50" y="1752"/>
                  </a:lnTo>
                  <a:lnTo>
                    <a:pt x="59" y="1730"/>
                  </a:lnTo>
                  <a:lnTo>
                    <a:pt x="70" y="1709"/>
                  </a:lnTo>
                  <a:lnTo>
                    <a:pt x="95" y="1660"/>
                  </a:lnTo>
                  <a:lnTo>
                    <a:pt x="126" y="1608"/>
                  </a:lnTo>
                  <a:lnTo>
                    <a:pt x="157" y="1559"/>
                  </a:lnTo>
                  <a:lnTo>
                    <a:pt x="183" y="1514"/>
                  </a:lnTo>
                  <a:lnTo>
                    <a:pt x="194" y="1493"/>
                  </a:lnTo>
                  <a:lnTo>
                    <a:pt x="203" y="1475"/>
                  </a:lnTo>
                  <a:lnTo>
                    <a:pt x="209" y="1460"/>
                  </a:lnTo>
                  <a:lnTo>
                    <a:pt x="210" y="1448"/>
                  </a:lnTo>
                  <a:lnTo>
                    <a:pt x="210" y="1448"/>
                  </a:lnTo>
                  <a:lnTo>
                    <a:pt x="209" y="1387"/>
                  </a:lnTo>
                  <a:lnTo>
                    <a:pt x="205" y="1300"/>
                  </a:lnTo>
                  <a:lnTo>
                    <a:pt x="203" y="1255"/>
                  </a:lnTo>
                  <a:lnTo>
                    <a:pt x="205" y="1214"/>
                  </a:lnTo>
                  <a:lnTo>
                    <a:pt x="207" y="1176"/>
                  </a:lnTo>
                  <a:lnTo>
                    <a:pt x="210" y="1146"/>
                  </a:lnTo>
                  <a:lnTo>
                    <a:pt x="210" y="1146"/>
                  </a:lnTo>
                  <a:lnTo>
                    <a:pt x="218" y="1119"/>
                  </a:lnTo>
                  <a:lnTo>
                    <a:pt x="228" y="1090"/>
                  </a:lnTo>
                  <a:lnTo>
                    <a:pt x="243" y="1059"/>
                  </a:lnTo>
                  <a:lnTo>
                    <a:pt x="263" y="1029"/>
                  </a:lnTo>
                  <a:lnTo>
                    <a:pt x="273" y="1013"/>
                  </a:lnTo>
                  <a:lnTo>
                    <a:pt x="286" y="997"/>
                  </a:lnTo>
                  <a:lnTo>
                    <a:pt x="300" y="982"/>
                  </a:lnTo>
                  <a:lnTo>
                    <a:pt x="317" y="966"/>
                  </a:lnTo>
                  <a:lnTo>
                    <a:pt x="335" y="952"/>
                  </a:lnTo>
                  <a:lnTo>
                    <a:pt x="354" y="937"/>
                  </a:lnTo>
                  <a:lnTo>
                    <a:pt x="374" y="923"/>
                  </a:lnTo>
                  <a:lnTo>
                    <a:pt x="398" y="908"/>
                  </a:lnTo>
                  <a:lnTo>
                    <a:pt x="398" y="908"/>
                  </a:lnTo>
                  <a:lnTo>
                    <a:pt x="424" y="894"/>
                  </a:lnTo>
                  <a:lnTo>
                    <a:pt x="455" y="880"/>
                  </a:lnTo>
                  <a:lnTo>
                    <a:pt x="531" y="847"/>
                  </a:lnTo>
                  <a:lnTo>
                    <a:pt x="615" y="813"/>
                  </a:lnTo>
                  <a:lnTo>
                    <a:pt x="700" y="781"/>
                  </a:lnTo>
                  <a:lnTo>
                    <a:pt x="845" y="729"/>
                  </a:lnTo>
                  <a:lnTo>
                    <a:pt x="908" y="707"/>
                  </a:lnTo>
                  <a:lnTo>
                    <a:pt x="908" y="707"/>
                  </a:lnTo>
                  <a:close/>
                  <a:moveTo>
                    <a:pt x="642" y="2469"/>
                  </a:moveTo>
                  <a:lnTo>
                    <a:pt x="642" y="2469"/>
                  </a:lnTo>
                  <a:lnTo>
                    <a:pt x="662" y="2547"/>
                  </a:lnTo>
                  <a:lnTo>
                    <a:pt x="676" y="2606"/>
                  </a:lnTo>
                  <a:lnTo>
                    <a:pt x="682" y="2636"/>
                  </a:lnTo>
                  <a:lnTo>
                    <a:pt x="685" y="2663"/>
                  </a:lnTo>
                  <a:lnTo>
                    <a:pt x="685" y="2663"/>
                  </a:lnTo>
                  <a:lnTo>
                    <a:pt x="687" y="2689"/>
                  </a:lnTo>
                  <a:lnTo>
                    <a:pt x="685" y="2712"/>
                  </a:lnTo>
                  <a:lnTo>
                    <a:pt x="685" y="2734"/>
                  </a:lnTo>
                  <a:lnTo>
                    <a:pt x="687" y="2759"/>
                  </a:lnTo>
                  <a:lnTo>
                    <a:pt x="689" y="2773"/>
                  </a:lnTo>
                  <a:lnTo>
                    <a:pt x="692" y="2788"/>
                  </a:lnTo>
                  <a:lnTo>
                    <a:pt x="696" y="2802"/>
                  </a:lnTo>
                  <a:lnTo>
                    <a:pt x="703" y="2818"/>
                  </a:lnTo>
                  <a:lnTo>
                    <a:pt x="710" y="2836"/>
                  </a:lnTo>
                  <a:lnTo>
                    <a:pt x="721" y="2856"/>
                  </a:lnTo>
                  <a:lnTo>
                    <a:pt x="734" y="2877"/>
                  </a:lnTo>
                  <a:lnTo>
                    <a:pt x="750" y="2901"/>
                  </a:lnTo>
                  <a:lnTo>
                    <a:pt x="750" y="2901"/>
                  </a:lnTo>
                  <a:lnTo>
                    <a:pt x="782" y="2946"/>
                  </a:lnTo>
                  <a:lnTo>
                    <a:pt x="799" y="2964"/>
                  </a:lnTo>
                  <a:lnTo>
                    <a:pt x="813" y="2982"/>
                  </a:lnTo>
                  <a:lnTo>
                    <a:pt x="829" y="2996"/>
                  </a:lnTo>
                  <a:lnTo>
                    <a:pt x="845" y="3009"/>
                  </a:lnTo>
                  <a:lnTo>
                    <a:pt x="862" y="3021"/>
                  </a:lnTo>
                  <a:lnTo>
                    <a:pt x="880" y="3030"/>
                  </a:lnTo>
                  <a:lnTo>
                    <a:pt x="899" y="3037"/>
                  </a:lnTo>
                  <a:lnTo>
                    <a:pt x="919" y="3045"/>
                  </a:lnTo>
                  <a:lnTo>
                    <a:pt x="942" y="3050"/>
                  </a:lnTo>
                  <a:lnTo>
                    <a:pt x="968" y="3052"/>
                  </a:lnTo>
                  <a:lnTo>
                    <a:pt x="995" y="3054"/>
                  </a:lnTo>
                  <a:lnTo>
                    <a:pt x="1025" y="3055"/>
                  </a:lnTo>
                  <a:lnTo>
                    <a:pt x="1059" y="3054"/>
                  </a:lnTo>
                  <a:lnTo>
                    <a:pt x="1095" y="3052"/>
                  </a:lnTo>
                  <a:lnTo>
                    <a:pt x="1095" y="3052"/>
                  </a:lnTo>
                  <a:lnTo>
                    <a:pt x="1133" y="3048"/>
                  </a:lnTo>
                  <a:lnTo>
                    <a:pt x="1171" y="3043"/>
                  </a:lnTo>
                  <a:lnTo>
                    <a:pt x="1207" y="3037"/>
                  </a:lnTo>
                  <a:lnTo>
                    <a:pt x="1241" y="3030"/>
                  </a:lnTo>
                  <a:lnTo>
                    <a:pt x="1304" y="3014"/>
                  </a:lnTo>
                  <a:lnTo>
                    <a:pt x="1360" y="2996"/>
                  </a:lnTo>
                  <a:lnTo>
                    <a:pt x="1405" y="2980"/>
                  </a:lnTo>
                  <a:lnTo>
                    <a:pt x="1441" y="2966"/>
                  </a:lnTo>
                  <a:lnTo>
                    <a:pt x="1469" y="2951"/>
                  </a:lnTo>
                  <a:lnTo>
                    <a:pt x="1469" y="2951"/>
                  </a:lnTo>
                  <a:lnTo>
                    <a:pt x="1354" y="2973"/>
                  </a:lnTo>
                  <a:lnTo>
                    <a:pt x="1254" y="2991"/>
                  </a:lnTo>
                  <a:lnTo>
                    <a:pt x="1207" y="2998"/>
                  </a:lnTo>
                  <a:lnTo>
                    <a:pt x="1167" y="3002"/>
                  </a:lnTo>
                  <a:lnTo>
                    <a:pt x="1167" y="3002"/>
                  </a:lnTo>
                  <a:lnTo>
                    <a:pt x="1092" y="3009"/>
                  </a:lnTo>
                  <a:lnTo>
                    <a:pt x="1050" y="3012"/>
                  </a:lnTo>
                  <a:lnTo>
                    <a:pt x="1011" y="3014"/>
                  </a:lnTo>
                  <a:lnTo>
                    <a:pt x="991" y="3014"/>
                  </a:lnTo>
                  <a:lnTo>
                    <a:pt x="971" y="3012"/>
                  </a:lnTo>
                  <a:lnTo>
                    <a:pt x="951" y="3009"/>
                  </a:lnTo>
                  <a:lnTo>
                    <a:pt x="933" y="3005"/>
                  </a:lnTo>
                  <a:lnTo>
                    <a:pt x="917" y="3000"/>
                  </a:lnTo>
                  <a:lnTo>
                    <a:pt x="901" y="2993"/>
                  </a:lnTo>
                  <a:lnTo>
                    <a:pt x="887" y="2984"/>
                  </a:lnTo>
                  <a:lnTo>
                    <a:pt x="872" y="2973"/>
                  </a:lnTo>
                  <a:lnTo>
                    <a:pt x="872" y="2973"/>
                  </a:lnTo>
                  <a:lnTo>
                    <a:pt x="824" y="2926"/>
                  </a:lnTo>
                  <a:lnTo>
                    <a:pt x="800" y="2903"/>
                  </a:lnTo>
                  <a:lnTo>
                    <a:pt x="781" y="2879"/>
                  </a:lnTo>
                  <a:lnTo>
                    <a:pt x="763" y="2856"/>
                  </a:lnTo>
                  <a:lnTo>
                    <a:pt x="746" y="2831"/>
                  </a:lnTo>
                  <a:lnTo>
                    <a:pt x="732" y="2802"/>
                  </a:lnTo>
                  <a:lnTo>
                    <a:pt x="721" y="2771"/>
                  </a:lnTo>
                  <a:lnTo>
                    <a:pt x="721" y="2771"/>
                  </a:lnTo>
                  <a:lnTo>
                    <a:pt x="718" y="2755"/>
                  </a:lnTo>
                  <a:lnTo>
                    <a:pt x="714" y="2739"/>
                  </a:lnTo>
                  <a:lnTo>
                    <a:pt x="712" y="2708"/>
                  </a:lnTo>
                  <a:lnTo>
                    <a:pt x="710" y="2680"/>
                  </a:lnTo>
                  <a:lnTo>
                    <a:pt x="712" y="2651"/>
                  </a:lnTo>
                  <a:lnTo>
                    <a:pt x="714" y="2626"/>
                  </a:lnTo>
                  <a:lnTo>
                    <a:pt x="714" y="2601"/>
                  </a:lnTo>
                  <a:lnTo>
                    <a:pt x="712" y="2581"/>
                  </a:lnTo>
                  <a:lnTo>
                    <a:pt x="710" y="2572"/>
                  </a:lnTo>
                  <a:lnTo>
                    <a:pt x="707" y="2563"/>
                  </a:lnTo>
                  <a:lnTo>
                    <a:pt x="707" y="2563"/>
                  </a:lnTo>
                  <a:lnTo>
                    <a:pt x="687" y="2527"/>
                  </a:lnTo>
                  <a:lnTo>
                    <a:pt x="665" y="2493"/>
                  </a:lnTo>
                  <a:lnTo>
                    <a:pt x="648" y="2471"/>
                  </a:lnTo>
                  <a:lnTo>
                    <a:pt x="642" y="2466"/>
                  </a:lnTo>
                  <a:lnTo>
                    <a:pt x="642" y="2467"/>
                  </a:lnTo>
                  <a:lnTo>
                    <a:pt x="642" y="2469"/>
                  </a:lnTo>
                  <a:lnTo>
                    <a:pt x="642" y="2469"/>
                  </a:lnTo>
                  <a:close/>
                  <a:moveTo>
                    <a:pt x="1203" y="2225"/>
                  </a:moveTo>
                  <a:lnTo>
                    <a:pt x="1203" y="2225"/>
                  </a:lnTo>
                  <a:lnTo>
                    <a:pt x="1200" y="2246"/>
                  </a:lnTo>
                  <a:lnTo>
                    <a:pt x="1192" y="2298"/>
                  </a:lnTo>
                  <a:lnTo>
                    <a:pt x="1185" y="2369"/>
                  </a:lnTo>
                  <a:lnTo>
                    <a:pt x="1183" y="2405"/>
                  </a:lnTo>
                  <a:lnTo>
                    <a:pt x="1182" y="2440"/>
                  </a:lnTo>
                  <a:lnTo>
                    <a:pt x="1182" y="2440"/>
                  </a:lnTo>
                  <a:lnTo>
                    <a:pt x="1183" y="2458"/>
                  </a:lnTo>
                  <a:lnTo>
                    <a:pt x="1189" y="2478"/>
                  </a:lnTo>
                  <a:lnTo>
                    <a:pt x="1196" y="2502"/>
                  </a:lnTo>
                  <a:lnTo>
                    <a:pt x="1205" y="2525"/>
                  </a:lnTo>
                  <a:lnTo>
                    <a:pt x="1218" y="2550"/>
                  </a:lnTo>
                  <a:lnTo>
                    <a:pt x="1232" y="2575"/>
                  </a:lnTo>
                  <a:lnTo>
                    <a:pt x="1264" y="2629"/>
                  </a:lnTo>
                  <a:lnTo>
                    <a:pt x="1299" y="2681"/>
                  </a:lnTo>
                  <a:lnTo>
                    <a:pt x="1336" y="2732"/>
                  </a:lnTo>
                  <a:lnTo>
                    <a:pt x="1372" y="2777"/>
                  </a:lnTo>
                  <a:lnTo>
                    <a:pt x="1405" y="2814"/>
                  </a:lnTo>
                  <a:lnTo>
                    <a:pt x="1405" y="2814"/>
                  </a:lnTo>
                  <a:lnTo>
                    <a:pt x="1419" y="2831"/>
                  </a:lnTo>
                  <a:lnTo>
                    <a:pt x="1430" y="2845"/>
                  </a:lnTo>
                  <a:lnTo>
                    <a:pt x="1448" y="2870"/>
                  </a:lnTo>
                  <a:lnTo>
                    <a:pt x="1462" y="2890"/>
                  </a:lnTo>
                  <a:lnTo>
                    <a:pt x="1469" y="2901"/>
                  </a:lnTo>
                  <a:lnTo>
                    <a:pt x="1480" y="2908"/>
                  </a:lnTo>
                  <a:lnTo>
                    <a:pt x="1489" y="2917"/>
                  </a:lnTo>
                  <a:lnTo>
                    <a:pt x="1504" y="2924"/>
                  </a:lnTo>
                  <a:lnTo>
                    <a:pt x="1518" y="2931"/>
                  </a:lnTo>
                  <a:lnTo>
                    <a:pt x="1538" y="2939"/>
                  </a:lnTo>
                  <a:lnTo>
                    <a:pt x="1559" y="2946"/>
                  </a:lnTo>
                  <a:lnTo>
                    <a:pt x="1586" y="2953"/>
                  </a:lnTo>
                  <a:lnTo>
                    <a:pt x="1656" y="2966"/>
                  </a:lnTo>
                  <a:lnTo>
                    <a:pt x="1656" y="2966"/>
                  </a:lnTo>
                  <a:lnTo>
                    <a:pt x="1696" y="2971"/>
                  </a:lnTo>
                  <a:lnTo>
                    <a:pt x="1732" y="2976"/>
                  </a:lnTo>
                  <a:lnTo>
                    <a:pt x="1766" y="2978"/>
                  </a:lnTo>
                  <a:lnTo>
                    <a:pt x="1799" y="2978"/>
                  </a:lnTo>
                  <a:lnTo>
                    <a:pt x="1827" y="2978"/>
                  </a:lnTo>
                  <a:lnTo>
                    <a:pt x="1854" y="2976"/>
                  </a:lnTo>
                  <a:lnTo>
                    <a:pt x="1880" y="2973"/>
                  </a:lnTo>
                  <a:lnTo>
                    <a:pt x="1905" y="2967"/>
                  </a:lnTo>
                  <a:lnTo>
                    <a:pt x="1926" y="2960"/>
                  </a:lnTo>
                  <a:lnTo>
                    <a:pt x="1948" y="2953"/>
                  </a:lnTo>
                  <a:lnTo>
                    <a:pt x="1968" y="2944"/>
                  </a:lnTo>
                  <a:lnTo>
                    <a:pt x="1986" y="2933"/>
                  </a:lnTo>
                  <a:lnTo>
                    <a:pt x="2004" y="2921"/>
                  </a:lnTo>
                  <a:lnTo>
                    <a:pt x="2020" y="2908"/>
                  </a:lnTo>
                  <a:lnTo>
                    <a:pt x="2036" y="2894"/>
                  </a:lnTo>
                  <a:lnTo>
                    <a:pt x="2052" y="2879"/>
                  </a:lnTo>
                  <a:lnTo>
                    <a:pt x="2052" y="2879"/>
                  </a:lnTo>
                  <a:lnTo>
                    <a:pt x="2101" y="2827"/>
                  </a:lnTo>
                  <a:lnTo>
                    <a:pt x="2137" y="2789"/>
                  </a:lnTo>
                  <a:lnTo>
                    <a:pt x="2155" y="2771"/>
                  </a:lnTo>
                  <a:lnTo>
                    <a:pt x="2176" y="2752"/>
                  </a:lnTo>
                  <a:lnTo>
                    <a:pt x="2203" y="2728"/>
                  </a:lnTo>
                  <a:lnTo>
                    <a:pt x="2239" y="2699"/>
                  </a:lnTo>
                  <a:lnTo>
                    <a:pt x="2239" y="2699"/>
                  </a:lnTo>
                  <a:lnTo>
                    <a:pt x="2259" y="2685"/>
                  </a:lnTo>
                  <a:lnTo>
                    <a:pt x="2277" y="2672"/>
                  </a:lnTo>
                  <a:lnTo>
                    <a:pt x="2311" y="2653"/>
                  </a:lnTo>
                  <a:lnTo>
                    <a:pt x="2367" y="2626"/>
                  </a:lnTo>
                  <a:lnTo>
                    <a:pt x="2388" y="2613"/>
                  </a:lnTo>
                  <a:lnTo>
                    <a:pt x="2397" y="2606"/>
                  </a:lnTo>
                  <a:lnTo>
                    <a:pt x="2406" y="2599"/>
                  </a:lnTo>
                  <a:lnTo>
                    <a:pt x="2414" y="2588"/>
                  </a:lnTo>
                  <a:lnTo>
                    <a:pt x="2421" y="2577"/>
                  </a:lnTo>
                  <a:lnTo>
                    <a:pt x="2428" y="2565"/>
                  </a:lnTo>
                  <a:lnTo>
                    <a:pt x="2433" y="2548"/>
                  </a:lnTo>
                  <a:lnTo>
                    <a:pt x="2433" y="2548"/>
                  </a:lnTo>
                  <a:lnTo>
                    <a:pt x="2444" y="2507"/>
                  </a:lnTo>
                  <a:lnTo>
                    <a:pt x="2453" y="2457"/>
                  </a:lnTo>
                  <a:lnTo>
                    <a:pt x="2462" y="2399"/>
                  </a:lnTo>
                  <a:lnTo>
                    <a:pt x="2469" y="2342"/>
                  </a:lnTo>
                  <a:lnTo>
                    <a:pt x="2480" y="2244"/>
                  </a:lnTo>
                  <a:lnTo>
                    <a:pt x="2484" y="2203"/>
                  </a:lnTo>
                  <a:lnTo>
                    <a:pt x="2484" y="2203"/>
                  </a:lnTo>
                  <a:lnTo>
                    <a:pt x="2477" y="2246"/>
                  </a:lnTo>
                  <a:lnTo>
                    <a:pt x="2468" y="2291"/>
                  </a:lnTo>
                  <a:lnTo>
                    <a:pt x="2457" y="2345"/>
                  </a:lnTo>
                  <a:lnTo>
                    <a:pt x="2444" y="2401"/>
                  </a:lnTo>
                  <a:lnTo>
                    <a:pt x="2428" y="2453"/>
                  </a:lnTo>
                  <a:lnTo>
                    <a:pt x="2419" y="2476"/>
                  </a:lnTo>
                  <a:lnTo>
                    <a:pt x="2410" y="2498"/>
                  </a:lnTo>
                  <a:lnTo>
                    <a:pt x="2401" y="2514"/>
                  </a:lnTo>
                  <a:lnTo>
                    <a:pt x="2390" y="2527"/>
                  </a:lnTo>
                  <a:lnTo>
                    <a:pt x="2390" y="2527"/>
                  </a:lnTo>
                  <a:lnTo>
                    <a:pt x="2369" y="2547"/>
                  </a:lnTo>
                  <a:lnTo>
                    <a:pt x="2342" y="2568"/>
                  </a:lnTo>
                  <a:lnTo>
                    <a:pt x="2315" y="2588"/>
                  </a:lnTo>
                  <a:lnTo>
                    <a:pt x="2286" y="2608"/>
                  </a:lnTo>
                  <a:lnTo>
                    <a:pt x="2230" y="2645"/>
                  </a:lnTo>
                  <a:lnTo>
                    <a:pt x="2182" y="2678"/>
                  </a:lnTo>
                  <a:lnTo>
                    <a:pt x="2182" y="2678"/>
                  </a:lnTo>
                  <a:lnTo>
                    <a:pt x="2162" y="2694"/>
                  </a:lnTo>
                  <a:lnTo>
                    <a:pt x="2140" y="2716"/>
                  </a:lnTo>
                  <a:lnTo>
                    <a:pt x="2097" y="2761"/>
                  </a:lnTo>
                  <a:lnTo>
                    <a:pt x="2054" y="2809"/>
                  </a:lnTo>
                  <a:lnTo>
                    <a:pt x="2016" y="2850"/>
                  </a:lnTo>
                  <a:lnTo>
                    <a:pt x="2016" y="2850"/>
                  </a:lnTo>
                  <a:lnTo>
                    <a:pt x="2005" y="2859"/>
                  </a:lnTo>
                  <a:lnTo>
                    <a:pt x="1993" y="2868"/>
                  </a:lnTo>
                  <a:lnTo>
                    <a:pt x="1978" y="2877"/>
                  </a:lnTo>
                  <a:lnTo>
                    <a:pt x="1962" y="2888"/>
                  </a:lnTo>
                  <a:lnTo>
                    <a:pt x="1942" y="2897"/>
                  </a:lnTo>
                  <a:lnTo>
                    <a:pt x="1923" y="2904"/>
                  </a:lnTo>
                  <a:lnTo>
                    <a:pt x="1899" y="2912"/>
                  </a:lnTo>
                  <a:lnTo>
                    <a:pt x="1876" y="2919"/>
                  </a:lnTo>
                  <a:lnTo>
                    <a:pt x="1851" y="2924"/>
                  </a:lnTo>
                  <a:lnTo>
                    <a:pt x="1824" y="2930"/>
                  </a:lnTo>
                  <a:lnTo>
                    <a:pt x="1797" y="2931"/>
                  </a:lnTo>
                  <a:lnTo>
                    <a:pt x="1768" y="2933"/>
                  </a:lnTo>
                  <a:lnTo>
                    <a:pt x="1739" y="2931"/>
                  </a:lnTo>
                  <a:lnTo>
                    <a:pt x="1710" y="2930"/>
                  </a:lnTo>
                  <a:lnTo>
                    <a:pt x="1680" y="2922"/>
                  </a:lnTo>
                  <a:lnTo>
                    <a:pt x="1649" y="2915"/>
                  </a:lnTo>
                  <a:lnTo>
                    <a:pt x="1649" y="2915"/>
                  </a:lnTo>
                  <a:lnTo>
                    <a:pt x="1619" y="2904"/>
                  </a:lnTo>
                  <a:lnTo>
                    <a:pt x="1592" y="2894"/>
                  </a:lnTo>
                  <a:lnTo>
                    <a:pt x="1563" y="2881"/>
                  </a:lnTo>
                  <a:lnTo>
                    <a:pt x="1538" y="2868"/>
                  </a:lnTo>
                  <a:lnTo>
                    <a:pt x="1513" y="2854"/>
                  </a:lnTo>
                  <a:lnTo>
                    <a:pt x="1489" y="2838"/>
                  </a:lnTo>
                  <a:lnTo>
                    <a:pt x="1468" y="2823"/>
                  </a:lnTo>
                  <a:lnTo>
                    <a:pt x="1446" y="2805"/>
                  </a:lnTo>
                  <a:lnTo>
                    <a:pt x="1426" y="2789"/>
                  </a:lnTo>
                  <a:lnTo>
                    <a:pt x="1410" y="2773"/>
                  </a:lnTo>
                  <a:lnTo>
                    <a:pt x="1392" y="2755"/>
                  </a:lnTo>
                  <a:lnTo>
                    <a:pt x="1378" y="2739"/>
                  </a:lnTo>
                  <a:lnTo>
                    <a:pt x="1363" y="2721"/>
                  </a:lnTo>
                  <a:lnTo>
                    <a:pt x="1353" y="2703"/>
                  </a:lnTo>
                  <a:lnTo>
                    <a:pt x="1342" y="2687"/>
                  </a:lnTo>
                  <a:lnTo>
                    <a:pt x="1333" y="2671"/>
                  </a:lnTo>
                  <a:lnTo>
                    <a:pt x="1333" y="2671"/>
                  </a:lnTo>
                  <a:lnTo>
                    <a:pt x="1317" y="2640"/>
                  </a:lnTo>
                  <a:lnTo>
                    <a:pt x="1297" y="2609"/>
                  </a:lnTo>
                  <a:lnTo>
                    <a:pt x="1263" y="2552"/>
                  </a:lnTo>
                  <a:lnTo>
                    <a:pt x="1246" y="2523"/>
                  </a:lnTo>
                  <a:lnTo>
                    <a:pt x="1232" y="2494"/>
                  </a:lnTo>
                  <a:lnTo>
                    <a:pt x="1227" y="2480"/>
                  </a:lnTo>
                  <a:lnTo>
                    <a:pt x="1223" y="2464"/>
                  </a:lnTo>
                  <a:lnTo>
                    <a:pt x="1219" y="2449"/>
                  </a:lnTo>
                  <a:lnTo>
                    <a:pt x="1218" y="2433"/>
                  </a:lnTo>
                  <a:lnTo>
                    <a:pt x="1218" y="2433"/>
                  </a:lnTo>
                  <a:lnTo>
                    <a:pt x="1209" y="2297"/>
                  </a:lnTo>
                  <a:lnTo>
                    <a:pt x="1203" y="2225"/>
                  </a:lnTo>
                  <a:lnTo>
                    <a:pt x="1203" y="2225"/>
                  </a:lnTo>
                  <a:close/>
                  <a:moveTo>
                    <a:pt x="1534" y="822"/>
                  </a:moveTo>
                  <a:lnTo>
                    <a:pt x="1534" y="822"/>
                  </a:lnTo>
                  <a:lnTo>
                    <a:pt x="1518" y="815"/>
                  </a:lnTo>
                  <a:lnTo>
                    <a:pt x="1482" y="801"/>
                  </a:lnTo>
                  <a:lnTo>
                    <a:pt x="1430" y="784"/>
                  </a:lnTo>
                  <a:lnTo>
                    <a:pt x="1399" y="775"/>
                  </a:lnTo>
                  <a:lnTo>
                    <a:pt x="1367" y="768"/>
                  </a:lnTo>
                  <a:lnTo>
                    <a:pt x="1331" y="761"/>
                  </a:lnTo>
                  <a:lnTo>
                    <a:pt x="1295" y="756"/>
                  </a:lnTo>
                  <a:lnTo>
                    <a:pt x="1259" y="752"/>
                  </a:lnTo>
                  <a:lnTo>
                    <a:pt x="1223" y="752"/>
                  </a:lnTo>
                  <a:lnTo>
                    <a:pt x="1187" y="752"/>
                  </a:lnTo>
                  <a:lnTo>
                    <a:pt x="1153" y="757"/>
                  </a:lnTo>
                  <a:lnTo>
                    <a:pt x="1135" y="761"/>
                  </a:lnTo>
                  <a:lnTo>
                    <a:pt x="1119" y="766"/>
                  </a:lnTo>
                  <a:lnTo>
                    <a:pt x="1103" y="772"/>
                  </a:lnTo>
                  <a:lnTo>
                    <a:pt x="1088" y="779"/>
                  </a:lnTo>
                  <a:lnTo>
                    <a:pt x="1088" y="779"/>
                  </a:lnTo>
                  <a:lnTo>
                    <a:pt x="1061" y="795"/>
                  </a:lnTo>
                  <a:lnTo>
                    <a:pt x="1040" y="811"/>
                  </a:lnTo>
                  <a:lnTo>
                    <a:pt x="1022" y="827"/>
                  </a:lnTo>
                  <a:lnTo>
                    <a:pt x="1007" y="845"/>
                  </a:lnTo>
                  <a:lnTo>
                    <a:pt x="995" y="863"/>
                  </a:lnTo>
                  <a:lnTo>
                    <a:pt x="986" y="883"/>
                  </a:lnTo>
                  <a:lnTo>
                    <a:pt x="978" y="901"/>
                  </a:lnTo>
                  <a:lnTo>
                    <a:pt x="973" y="921"/>
                  </a:lnTo>
                  <a:lnTo>
                    <a:pt x="959" y="959"/>
                  </a:lnTo>
                  <a:lnTo>
                    <a:pt x="951" y="977"/>
                  </a:lnTo>
                  <a:lnTo>
                    <a:pt x="941" y="993"/>
                  </a:lnTo>
                  <a:lnTo>
                    <a:pt x="930" y="1009"/>
                  </a:lnTo>
                  <a:lnTo>
                    <a:pt x="914" y="1025"/>
                  </a:lnTo>
                  <a:lnTo>
                    <a:pt x="896" y="1040"/>
                  </a:lnTo>
                  <a:lnTo>
                    <a:pt x="872" y="1052"/>
                  </a:lnTo>
                  <a:lnTo>
                    <a:pt x="872" y="1052"/>
                  </a:lnTo>
                  <a:lnTo>
                    <a:pt x="772" y="1097"/>
                  </a:lnTo>
                  <a:lnTo>
                    <a:pt x="680" y="1139"/>
                  </a:lnTo>
                  <a:lnTo>
                    <a:pt x="639" y="1158"/>
                  </a:lnTo>
                  <a:lnTo>
                    <a:pt x="601" y="1178"/>
                  </a:lnTo>
                  <a:lnTo>
                    <a:pt x="568" y="1198"/>
                  </a:lnTo>
                  <a:lnTo>
                    <a:pt x="541" y="1218"/>
                  </a:lnTo>
                  <a:lnTo>
                    <a:pt x="541" y="1218"/>
                  </a:lnTo>
                  <a:lnTo>
                    <a:pt x="518" y="1236"/>
                  </a:lnTo>
                  <a:lnTo>
                    <a:pt x="500" y="1250"/>
                  </a:lnTo>
                  <a:lnTo>
                    <a:pt x="484" y="1263"/>
                  </a:lnTo>
                  <a:lnTo>
                    <a:pt x="469" y="1275"/>
                  </a:lnTo>
                  <a:lnTo>
                    <a:pt x="459" y="1293"/>
                  </a:lnTo>
                  <a:lnTo>
                    <a:pt x="450" y="1315"/>
                  </a:lnTo>
                  <a:lnTo>
                    <a:pt x="441" y="1344"/>
                  </a:lnTo>
                  <a:lnTo>
                    <a:pt x="433" y="1383"/>
                  </a:lnTo>
                  <a:lnTo>
                    <a:pt x="433" y="1383"/>
                  </a:lnTo>
                  <a:lnTo>
                    <a:pt x="430" y="1405"/>
                  </a:lnTo>
                  <a:lnTo>
                    <a:pt x="424" y="1424"/>
                  </a:lnTo>
                  <a:lnTo>
                    <a:pt x="412" y="1462"/>
                  </a:lnTo>
                  <a:lnTo>
                    <a:pt x="399" y="1496"/>
                  </a:lnTo>
                  <a:lnTo>
                    <a:pt x="389" y="1531"/>
                  </a:lnTo>
                  <a:lnTo>
                    <a:pt x="383" y="1549"/>
                  </a:lnTo>
                  <a:lnTo>
                    <a:pt x="381" y="1567"/>
                  </a:lnTo>
                  <a:lnTo>
                    <a:pt x="378" y="1585"/>
                  </a:lnTo>
                  <a:lnTo>
                    <a:pt x="378" y="1603"/>
                  </a:lnTo>
                  <a:lnTo>
                    <a:pt x="380" y="1624"/>
                  </a:lnTo>
                  <a:lnTo>
                    <a:pt x="383" y="1644"/>
                  </a:lnTo>
                  <a:lnTo>
                    <a:pt x="389" y="1667"/>
                  </a:lnTo>
                  <a:lnTo>
                    <a:pt x="398" y="1692"/>
                  </a:lnTo>
                  <a:lnTo>
                    <a:pt x="398" y="1692"/>
                  </a:lnTo>
                  <a:lnTo>
                    <a:pt x="408" y="1718"/>
                  </a:lnTo>
                  <a:lnTo>
                    <a:pt x="421" y="1739"/>
                  </a:lnTo>
                  <a:lnTo>
                    <a:pt x="433" y="1757"/>
                  </a:lnTo>
                  <a:lnTo>
                    <a:pt x="448" y="1775"/>
                  </a:lnTo>
                  <a:lnTo>
                    <a:pt x="462" y="1790"/>
                  </a:lnTo>
                  <a:lnTo>
                    <a:pt x="478" y="1802"/>
                  </a:lnTo>
                  <a:lnTo>
                    <a:pt x="493" y="1813"/>
                  </a:lnTo>
                  <a:lnTo>
                    <a:pt x="507" y="1822"/>
                  </a:lnTo>
                  <a:lnTo>
                    <a:pt x="534" y="1836"/>
                  </a:lnTo>
                  <a:lnTo>
                    <a:pt x="558" y="1845"/>
                  </a:lnTo>
                  <a:lnTo>
                    <a:pt x="572" y="1849"/>
                  </a:lnTo>
                  <a:lnTo>
                    <a:pt x="577" y="1851"/>
                  </a:lnTo>
                  <a:lnTo>
                    <a:pt x="577" y="1851"/>
                  </a:lnTo>
                  <a:lnTo>
                    <a:pt x="558" y="1829"/>
                  </a:lnTo>
                  <a:lnTo>
                    <a:pt x="511" y="1779"/>
                  </a:lnTo>
                  <a:lnTo>
                    <a:pt x="484" y="1750"/>
                  </a:lnTo>
                  <a:lnTo>
                    <a:pt x="459" y="1719"/>
                  </a:lnTo>
                  <a:lnTo>
                    <a:pt x="439" y="1692"/>
                  </a:lnTo>
                  <a:lnTo>
                    <a:pt x="432" y="1682"/>
                  </a:lnTo>
                  <a:lnTo>
                    <a:pt x="426" y="1671"/>
                  </a:lnTo>
                  <a:lnTo>
                    <a:pt x="426" y="1671"/>
                  </a:lnTo>
                  <a:lnTo>
                    <a:pt x="419" y="1653"/>
                  </a:lnTo>
                  <a:lnTo>
                    <a:pt x="414" y="1635"/>
                  </a:lnTo>
                  <a:lnTo>
                    <a:pt x="410" y="1617"/>
                  </a:lnTo>
                  <a:lnTo>
                    <a:pt x="408" y="1597"/>
                  </a:lnTo>
                  <a:lnTo>
                    <a:pt x="408" y="1579"/>
                  </a:lnTo>
                  <a:lnTo>
                    <a:pt x="412" y="1561"/>
                  </a:lnTo>
                  <a:lnTo>
                    <a:pt x="417" y="1541"/>
                  </a:lnTo>
                  <a:lnTo>
                    <a:pt x="426" y="1520"/>
                  </a:lnTo>
                  <a:lnTo>
                    <a:pt x="426" y="1520"/>
                  </a:lnTo>
                  <a:lnTo>
                    <a:pt x="435" y="1496"/>
                  </a:lnTo>
                  <a:lnTo>
                    <a:pt x="442" y="1471"/>
                  </a:lnTo>
                  <a:lnTo>
                    <a:pt x="450" y="1446"/>
                  </a:lnTo>
                  <a:lnTo>
                    <a:pt x="455" y="1419"/>
                  </a:lnTo>
                  <a:lnTo>
                    <a:pt x="464" y="1371"/>
                  </a:lnTo>
                  <a:lnTo>
                    <a:pt x="469" y="1349"/>
                  </a:lnTo>
                  <a:lnTo>
                    <a:pt x="477" y="1333"/>
                  </a:lnTo>
                  <a:lnTo>
                    <a:pt x="477" y="1333"/>
                  </a:lnTo>
                  <a:lnTo>
                    <a:pt x="486" y="1317"/>
                  </a:lnTo>
                  <a:lnTo>
                    <a:pt x="496" y="1300"/>
                  </a:lnTo>
                  <a:lnTo>
                    <a:pt x="509" y="1282"/>
                  </a:lnTo>
                  <a:lnTo>
                    <a:pt x="525" y="1263"/>
                  </a:lnTo>
                  <a:lnTo>
                    <a:pt x="547" y="1245"/>
                  </a:lnTo>
                  <a:lnTo>
                    <a:pt x="572" y="1227"/>
                  </a:lnTo>
                  <a:lnTo>
                    <a:pt x="588" y="1220"/>
                  </a:lnTo>
                  <a:lnTo>
                    <a:pt x="604" y="1211"/>
                  </a:lnTo>
                  <a:lnTo>
                    <a:pt x="622" y="1203"/>
                  </a:lnTo>
                  <a:lnTo>
                    <a:pt x="642" y="1196"/>
                  </a:lnTo>
                  <a:lnTo>
                    <a:pt x="642" y="1196"/>
                  </a:lnTo>
                  <a:lnTo>
                    <a:pt x="730" y="1169"/>
                  </a:lnTo>
                  <a:lnTo>
                    <a:pt x="775" y="1155"/>
                  </a:lnTo>
                  <a:lnTo>
                    <a:pt x="820" y="1140"/>
                  </a:lnTo>
                  <a:lnTo>
                    <a:pt x="862" y="1122"/>
                  </a:lnTo>
                  <a:lnTo>
                    <a:pt x="880" y="1113"/>
                  </a:lnTo>
                  <a:lnTo>
                    <a:pt x="898" y="1104"/>
                  </a:lnTo>
                  <a:lnTo>
                    <a:pt x="914" y="1094"/>
                  </a:lnTo>
                  <a:lnTo>
                    <a:pt x="928" y="1083"/>
                  </a:lnTo>
                  <a:lnTo>
                    <a:pt x="941" y="1072"/>
                  </a:lnTo>
                  <a:lnTo>
                    <a:pt x="951" y="1059"/>
                  </a:lnTo>
                  <a:lnTo>
                    <a:pt x="951" y="1059"/>
                  </a:lnTo>
                  <a:lnTo>
                    <a:pt x="960" y="1047"/>
                  </a:lnTo>
                  <a:lnTo>
                    <a:pt x="969" y="1032"/>
                  </a:lnTo>
                  <a:lnTo>
                    <a:pt x="984" y="1002"/>
                  </a:lnTo>
                  <a:lnTo>
                    <a:pt x="1014" y="937"/>
                  </a:lnTo>
                  <a:lnTo>
                    <a:pt x="1031" y="905"/>
                  </a:lnTo>
                  <a:lnTo>
                    <a:pt x="1040" y="889"/>
                  </a:lnTo>
                  <a:lnTo>
                    <a:pt x="1050" y="874"/>
                  </a:lnTo>
                  <a:lnTo>
                    <a:pt x="1061" y="860"/>
                  </a:lnTo>
                  <a:lnTo>
                    <a:pt x="1074" y="845"/>
                  </a:lnTo>
                  <a:lnTo>
                    <a:pt x="1086" y="833"/>
                  </a:lnTo>
                  <a:lnTo>
                    <a:pt x="1103" y="822"/>
                  </a:lnTo>
                  <a:lnTo>
                    <a:pt x="1103" y="822"/>
                  </a:lnTo>
                  <a:lnTo>
                    <a:pt x="1112" y="817"/>
                  </a:lnTo>
                  <a:lnTo>
                    <a:pt x="1122" y="813"/>
                  </a:lnTo>
                  <a:lnTo>
                    <a:pt x="1146" y="806"/>
                  </a:lnTo>
                  <a:lnTo>
                    <a:pt x="1176" y="802"/>
                  </a:lnTo>
                  <a:lnTo>
                    <a:pt x="1209" y="799"/>
                  </a:lnTo>
                  <a:lnTo>
                    <a:pt x="1245" y="799"/>
                  </a:lnTo>
                  <a:lnTo>
                    <a:pt x="1281" y="801"/>
                  </a:lnTo>
                  <a:lnTo>
                    <a:pt x="1356" y="804"/>
                  </a:lnTo>
                  <a:lnTo>
                    <a:pt x="1426" y="811"/>
                  </a:lnTo>
                  <a:lnTo>
                    <a:pt x="1486" y="819"/>
                  </a:lnTo>
                  <a:lnTo>
                    <a:pt x="1523" y="822"/>
                  </a:lnTo>
                  <a:lnTo>
                    <a:pt x="1532" y="824"/>
                  </a:lnTo>
                  <a:lnTo>
                    <a:pt x="1534" y="822"/>
                  </a:lnTo>
                  <a:lnTo>
                    <a:pt x="1534" y="822"/>
                  </a:lnTo>
                  <a:lnTo>
                    <a:pt x="1534" y="822"/>
                  </a:lnTo>
                  <a:close/>
                  <a:moveTo>
                    <a:pt x="1160" y="1225"/>
                  </a:moveTo>
                  <a:lnTo>
                    <a:pt x="1160" y="1225"/>
                  </a:lnTo>
                  <a:lnTo>
                    <a:pt x="1156" y="1228"/>
                  </a:lnTo>
                  <a:lnTo>
                    <a:pt x="1146" y="1243"/>
                  </a:lnTo>
                  <a:lnTo>
                    <a:pt x="1128" y="1264"/>
                  </a:lnTo>
                  <a:lnTo>
                    <a:pt x="1104" y="1291"/>
                  </a:lnTo>
                  <a:lnTo>
                    <a:pt x="1074" y="1322"/>
                  </a:lnTo>
                  <a:lnTo>
                    <a:pt x="1040" y="1353"/>
                  </a:lnTo>
                  <a:lnTo>
                    <a:pt x="1022" y="1367"/>
                  </a:lnTo>
                  <a:lnTo>
                    <a:pt x="1002" y="1381"/>
                  </a:lnTo>
                  <a:lnTo>
                    <a:pt x="980" y="1394"/>
                  </a:lnTo>
                  <a:lnTo>
                    <a:pt x="959" y="1405"/>
                  </a:lnTo>
                  <a:lnTo>
                    <a:pt x="959" y="1405"/>
                  </a:lnTo>
                  <a:lnTo>
                    <a:pt x="914" y="1426"/>
                  </a:lnTo>
                  <a:lnTo>
                    <a:pt x="867" y="1453"/>
                  </a:lnTo>
                  <a:lnTo>
                    <a:pt x="822" y="1482"/>
                  </a:lnTo>
                  <a:lnTo>
                    <a:pt x="779" y="1513"/>
                  </a:lnTo>
                  <a:lnTo>
                    <a:pt x="737" y="1545"/>
                  </a:lnTo>
                  <a:lnTo>
                    <a:pt x="719" y="1561"/>
                  </a:lnTo>
                  <a:lnTo>
                    <a:pt x="703" y="1577"/>
                  </a:lnTo>
                  <a:lnTo>
                    <a:pt x="689" y="1594"/>
                  </a:lnTo>
                  <a:lnTo>
                    <a:pt x="676" y="1610"/>
                  </a:lnTo>
                  <a:lnTo>
                    <a:pt x="665" y="1626"/>
                  </a:lnTo>
                  <a:lnTo>
                    <a:pt x="657" y="1642"/>
                  </a:lnTo>
                  <a:lnTo>
                    <a:pt x="657" y="1642"/>
                  </a:lnTo>
                  <a:lnTo>
                    <a:pt x="642" y="1673"/>
                  </a:lnTo>
                  <a:lnTo>
                    <a:pt x="630" y="1705"/>
                  </a:lnTo>
                  <a:lnTo>
                    <a:pt x="619" y="1737"/>
                  </a:lnTo>
                  <a:lnTo>
                    <a:pt x="612" y="1772"/>
                  </a:lnTo>
                  <a:lnTo>
                    <a:pt x="608" y="1788"/>
                  </a:lnTo>
                  <a:lnTo>
                    <a:pt x="608" y="1804"/>
                  </a:lnTo>
                  <a:lnTo>
                    <a:pt x="608" y="1822"/>
                  </a:lnTo>
                  <a:lnTo>
                    <a:pt x="610" y="1838"/>
                  </a:lnTo>
                  <a:lnTo>
                    <a:pt x="613" y="1856"/>
                  </a:lnTo>
                  <a:lnTo>
                    <a:pt x="619" y="1874"/>
                  </a:lnTo>
                  <a:lnTo>
                    <a:pt x="626" y="1890"/>
                  </a:lnTo>
                  <a:lnTo>
                    <a:pt x="635" y="1908"/>
                  </a:lnTo>
                  <a:lnTo>
                    <a:pt x="635" y="1908"/>
                  </a:lnTo>
                  <a:lnTo>
                    <a:pt x="646" y="1924"/>
                  </a:lnTo>
                  <a:lnTo>
                    <a:pt x="655" y="1939"/>
                  </a:lnTo>
                  <a:lnTo>
                    <a:pt x="676" y="1962"/>
                  </a:lnTo>
                  <a:lnTo>
                    <a:pt x="694" y="1982"/>
                  </a:lnTo>
                  <a:lnTo>
                    <a:pt x="709" y="1998"/>
                  </a:lnTo>
                  <a:lnTo>
                    <a:pt x="714" y="2007"/>
                  </a:lnTo>
                  <a:lnTo>
                    <a:pt x="719" y="2014"/>
                  </a:lnTo>
                  <a:lnTo>
                    <a:pt x="721" y="2023"/>
                  </a:lnTo>
                  <a:lnTo>
                    <a:pt x="723" y="2034"/>
                  </a:lnTo>
                  <a:lnTo>
                    <a:pt x="723" y="2045"/>
                  </a:lnTo>
                  <a:lnTo>
                    <a:pt x="719" y="2057"/>
                  </a:lnTo>
                  <a:lnTo>
                    <a:pt x="714" y="2072"/>
                  </a:lnTo>
                  <a:lnTo>
                    <a:pt x="707" y="2088"/>
                  </a:lnTo>
                  <a:lnTo>
                    <a:pt x="707" y="2088"/>
                  </a:lnTo>
                  <a:lnTo>
                    <a:pt x="698" y="2104"/>
                  </a:lnTo>
                  <a:lnTo>
                    <a:pt x="689" y="2117"/>
                  </a:lnTo>
                  <a:lnTo>
                    <a:pt x="680" y="2128"/>
                  </a:lnTo>
                  <a:lnTo>
                    <a:pt x="671" y="2135"/>
                  </a:lnTo>
                  <a:lnTo>
                    <a:pt x="655" y="2147"/>
                  </a:lnTo>
                  <a:lnTo>
                    <a:pt x="640" y="2155"/>
                  </a:lnTo>
                  <a:lnTo>
                    <a:pt x="635" y="2160"/>
                  </a:lnTo>
                  <a:lnTo>
                    <a:pt x="630" y="2165"/>
                  </a:lnTo>
                  <a:lnTo>
                    <a:pt x="626" y="2173"/>
                  </a:lnTo>
                  <a:lnTo>
                    <a:pt x="622" y="2180"/>
                  </a:lnTo>
                  <a:lnTo>
                    <a:pt x="622" y="2191"/>
                  </a:lnTo>
                  <a:lnTo>
                    <a:pt x="622" y="2203"/>
                  </a:lnTo>
                  <a:lnTo>
                    <a:pt x="624" y="2219"/>
                  </a:lnTo>
                  <a:lnTo>
                    <a:pt x="628" y="2239"/>
                  </a:lnTo>
                  <a:lnTo>
                    <a:pt x="628" y="2239"/>
                  </a:lnTo>
                  <a:lnTo>
                    <a:pt x="639" y="2280"/>
                  </a:lnTo>
                  <a:lnTo>
                    <a:pt x="653" y="2320"/>
                  </a:lnTo>
                  <a:lnTo>
                    <a:pt x="662" y="2338"/>
                  </a:lnTo>
                  <a:lnTo>
                    <a:pt x="671" y="2354"/>
                  </a:lnTo>
                  <a:lnTo>
                    <a:pt x="682" y="2370"/>
                  </a:lnTo>
                  <a:lnTo>
                    <a:pt x="692" y="2387"/>
                  </a:lnTo>
                  <a:lnTo>
                    <a:pt x="703" y="2401"/>
                  </a:lnTo>
                  <a:lnTo>
                    <a:pt x="716" y="2413"/>
                  </a:lnTo>
                  <a:lnTo>
                    <a:pt x="730" y="2428"/>
                  </a:lnTo>
                  <a:lnTo>
                    <a:pt x="743" y="2439"/>
                  </a:lnTo>
                  <a:lnTo>
                    <a:pt x="759" y="2449"/>
                  </a:lnTo>
                  <a:lnTo>
                    <a:pt x="773" y="2460"/>
                  </a:lnTo>
                  <a:lnTo>
                    <a:pt x="790" y="2469"/>
                  </a:lnTo>
                  <a:lnTo>
                    <a:pt x="808" y="2476"/>
                  </a:lnTo>
                  <a:lnTo>
                    <a:pt x="808" y="2476"/>
                  </a:lnTo>
                  <a:lnTo>
                    <a:pt x="827" y="2484"/>
                  </a:lnTo>
                  <a:lnTo>
                    <a:pt x="849" y="2491"/>
                  </a:lnTo>
                  <a:lnTo>
                    <a:pt x="898" y="2502"/>
                  </a:lnTo>
                  <a:lnTo>
                    <a:pt x="951" y="2511"/>
                  </a:lnTo>
                  <a:lnTo>
                    <a:pt x="1005" y="2516"/>
                  </a:lnTo>
                  <a:lnTo>
                    <a:pt x="1094" y="2525"/>
                  </a:lnTo>
                  <a:lnTo>
                    <a:pt x="1131" y="2527"/>
                  </a:lnTo>
                  <a:lnTo>
                    <a:pt x="1131" y="2527"/>
                  </a:lnTo>
                  <a:lnTo>
                    <a:pt x="1097" y="2521"/>
                  </a:lnTo>
                  <a:lnTo>
                    <a:pt x="1059" y="2514"/>
                  </a:lnTo>
                  <a:lnTo>
                    <a:pt x="1014" y="2505"/>
                  </a:lnTo>
                  <a:lnTo>
                    <a:pt x="964" y="2493"/>
                  </a:lnTo>
                  <a:lnTo>
                    <a:pt x="914" y="2478"/>
                  </a:lnTo>
                  <a:lnTo>
                    <a:pt x="890" y="2469"/>
                  </a:lnTo>
                  <a:lnTo>
                    <a:pt x="869" y="2460"/>
                  </a:lnTo>
                  <a:lnTo>
                    <a:pt x="847" y="2451"/>
                  </a:lnTo>
                  <a:lnTo>
                    <a:pt x="829" y="2440"/>
                  </a:lnTo>
                  <a:lnTo>
                    <a:pt x="829" y="2440"/>
                  </a:lnTo>
                  <a:lnTo>
                    <a:pt x="797" y="2417"/>
                  </a:lnTo>
                  <a:lnTo>
                    <a:pt x="764" y="2390"/>
                  </a:lnTo>
                  <a:lnTo>
                    <a:pt x="737" y="2361"/>
                  </a:lnTo>
                  <a:lnTo>
                    <a:pt x="712" y="2333"/>
                  </a:lnTo>
                  <a:lnTo>
                    <a:pt x="691" y="2304"/>
                  </a:lnTo>
                  <a:lnTo>
                    <a:pt x="674" y="2275"/>
                  </a:lnTo>
                  <a:lnTo>
                    <a:pt x="662" y="2248"/>
                  </a:lnTo>
                  <a:lnTo>
                    <a:pt x="658" y="2235"/>
                  </a:lnTo>
                  <a:lnTo>
                    <a:pt x="657" y="2225"/>
                  </a:lnTo>
                  <a:lnTo>
                    <a:pt x="657" y="2225"/>
                  </a:lnTo>
                  <a:lnTo>
                    <a:pt x="657" y="2214"/>
                  </a:lnTo>
                  <a:lnTo>
                    <a:pt x="660" y="2205"/>
                  </a:lnTo>
                  <a:lnTo>
                    <a:pt x="665" y="2194"/>
                  </a:lnTo>
                  <a:lnTo>
                    <a:pt x="674" y="2185"/>
                  </a:lnTo>
                  <a:lnTo>
                    <a:pt x="694" y="2167"/>
                  </a:lnTo>
                  <a:lnTo>
                    <a:pt x="719" y="2149"/>
                  </a:lnTo>
                  <a:lnTo>
                    <a:pt x="743" y="2129"/>
                  </a:lnTo>
                  <a:lnTo>
                    <a:pt x="754" y="2119"/>
                  </a:lnTo>
                  <a:lnTo>
                    <a:pt x="763" y="2108"/>
                  </a:lnTo>
                  <a:lnTo>
                    <a:pt x="772" y="2095"/>
                  </a:lnTo>
                  <a:lnTo>
                    <a:pt x="777" y="2083"/>
                  </a:lnTo>
                  <a:lnTo>
                    <a:pt x="779" y="2068"/>
                  </a:lnTo>
                  <a:lnTo>
                    <a:pt x="779" y="2052"/>
                  </a:lnTo>
                  <a:lnTo>
                    <a:pt x="779" y="2052"/>
                  </a:lnTo>
                  <a:lnTo>
                    <a:pt x="773" y="2023"/>
                  </a:lnTo>
                  <a:lnTo>
                    <a:pt x="770" y="2012"/>
                  </a:lnTo>
                  <a:lnTo>
                    <a:pt x="766" y="2004"/>
                  </a:lnTo>
                  <a:lnTo>
                    <a:pt x="755" y="1987"/>
                  </a:lnTo>
                  <a:lnTo>
                    <a:pt x="745" y="1973"/>
                  </a:lnTo>
                  <a:lnTo>
                    <a:pt x="730" y="1960"/>
                  </a:lnTo>
                  <a:lnTo>
                    <a:pt x="716" y="1946"/>
                  </a:lnTo>
                  <a:lnTo>
                    <a:pt x="701" y="1926"/>
                  </a:lnTo>
                  <a:lnTo>
                    <a:pt x="685" y="1901"/>
                  </a:lnTo>
                  <a:lnTo>
                    <a:pt x="685" y="1901"/>
                  </a:lnTo>
                  <a:lnTo>
                    <a:pt x="671" y="1870"/>
                  </a:lnTo>
                  <a:lnTo>
                    <a:pt x="665" y="1856"/>
                  </a:lnTo>
                  <a:lnTo>
                    <a:pt x="660" y="1840"/>
                  </a:lnTo>
                  <a:lnTo>
                    <a:pt x="657" y="1825"/>
                  </a:lnTo>
                  <a:lnTo>
                    <a:pt x="655" y="1809"/>
                  </a:lnTo>
                  <a:lnTo>
                    <a:pt x="655" y="1793"/>
                  </a:lnTo>
                  <a:lnTo>
                    <a:pt x="655" y="1777"/>
                  </a:lnTo>
                  <a:lnTo>
                    <a:pt x="657" y="1761"/>
                  </a:lnTo>
                  <a:lnTo>
                    <a:pt x="658" y="1745"/>
                  </a:lnTo>
                  <a:lnTo>
                    <a:pt x="664" y="1728"/>
                  </a:lnTo>
                  <a:lnTo>
                    <a:pt x="669" y="1710"/>
                  </a:lnTo>
                  <a:lnTo>
                    <a:pt x="676" y="1694"/>
                  </a:lnTo>
                  <a:lnTo>
                    <a:pt x="685" y="1676"/>
                  </a:lnTo>
                  <a:lnTo>
                    <a:pt x="694" y="1660"/>
                  </a:lnTo>
                  <a:lnTo>
                    <a:pt x="707" y="1642"/>
                  </a:lnTo>
                  <a:lnTo>
                    <a:pt x="707" y="1642"/>
                  </a:lnTo>
                  <a:lnTo>
                    <a:pt x="721" y="1624"/>
                  </a:lnTo>
                  <a:lnTo>
                    <a:pt x="737" y="1606"/>
                  </a:lnTo>
                  <a:lnTo>
                    <a:pt x="755" y="1588"/>
                  </a:lnTo>
                  <a:lnTo>
                    <a:pt x="773" y="1570"/>
                  </a:lnTo>
                  <a:lnTo>
                    <a:pt x="815" y="1536"/>
                  </a:lnTo>
                  <a:lnTo>
                    <a:pt x="860" y="1504"/>
                  </a:lnTo>
                  <a:lnTo>
                    <a:pt x="901" y="1475"/>
                  </a:lnTo>
                  <a:lnTo>
                    <a:pt x="939" y="1450"/>
                  </a:lnTo>
                  <a:lnTo>
                    <a:pt x="971" y="1432"/>
                  </a:lnTo>
                  <a:lnTo>
                    <a:pt x="995" y="1419"/>
                  </a:lnTo>
                  <a:lnTo>
                    <a:pt x="995" y="1419"/>
                  </a:lnTo>
                  <a:lnTo>
                    <a:pt x="1004" y="1414"/>
                  </a:lnTo>
                  <a:lnTo>
                    <a:pt x="1014" y="1405"/>
                  </a:lnTo>
                  <a:lnTo>
                    <a:pt x="1040" y="1381"/>
                  </a:lnTo>
                  <a:lnTo>
                    <a:pt x="1068" y="1351"/>
                  </a:lnTo>
                  <a:lnTo>
                    <a:pt x="1095" y="1317"/>
                  </a:lnTo>
                  <a:lnTo>
                    <a:pt x="1121" y="1284"/>
                  </a:lnTo>
                  <a:lnTo>
                    <a:pt x="1140" y="1255"/>
                  </a:lnTo>
                  <a:lnTo>
                    <a:pt x="1155" y="1234"/>
                  </a:lnTo>
                  <a:lnTo>
                    <a:pt x="1160" y="1225"/>
                  </a:lnTo>
                  <a:lnTo>
                    <a:pt x="1160" y="1225"/>
                  </a:lnTo>
                  <a:close/>
                  <a:moveTo>
                    <a:pt x="1570" y="383"/>
                  </a:moveTo>
                  <a:lnTo>
                    <a:pt x="1570" y="383"/>
                  </a:lnTo>
                  <a:lnTo>
                    <a:pt x="1622" y="391"/>
                  </a:lnTo>
                  <a:lnTo>
                    <a:pt x="1743" y="409"/>
                  </a:lnTo>
                  <a:lnTo>
                    <a:pt x="1815" y="418"/>
                  </a:lnTo>
                  <a:lnTo>
                    <a:pt x="1885" y="427"/>
                  </a:lnTo>
                  <a:lnTo>
                    <a:pt x="1946" y="432"/>
                  </a:lnTo>
                  <a:lnTo>
                    <a:pt x="1995" y="434"/>
                  </a:lnTo>
                  <a:lnTo>
                    <a:pt x="1995" y="434"/>
                  </a:lnTo>
                  <a:lnTo>
                    <a:pt x="2067" y="434"/>
                  </a:lnTo>
                  <a:lnTo>
                    <a:pt x="2126" y="434"/>
                  </a:lnTo>
                  <a:lnTo>
                    <a:pt x="2155" y="435"/>
                  </a:lnTo>
                  <a:lnTo>
                    <a:pt x="2182" y="439"/>
                  </a:lnTo>
                  <a:lnTo>
                    <a:pt x="2210" y="443"/>
                  </a:lnTo>
                  <a:lnTo>
                    <a:pt x="2239" y="448"/>
                  </a:lnTo>
                  <a:lnTo>
                    <a:pt x="2239" y="448"/>
                  </a:lnTo>
                  <a:lnTo>
                    <a:pt x="2266" y="455"/>
                  </a:lnTo>
                  <a:lnTo>
                    <a:pt x="2288" y="466"/>
                  </a:lnTo>
                  <a:lnTo>
                    <a:pt x="2306" y="477"/>
                  </a:lnTo>
                  <a:lnTo>
                    <a:pt x="2322" y="489"/>
                  </a:lnTo>
                  <a:lnTo>
                    <a:pt x="2335" y="502"/>
                  </a:lnTo>
                  <a:lnTo>
                    <a:pt x="2347" y="518"/>
                  </a:lnTo>
                  <a:lnTo>
                    <a:pt x="2362" y="533"/>
                  </a:lnTo>
                  <a:lnTo>
                    <a:pt x="2376" y="549"/>
                  </a:lnTo>
                  <a:lnTo>
                    <a:pt x="2376" y="549"/>
                  </a:lnTo>
                  <a:lnTo>
                    <a:pt x="2399" y="576"/>
                  </a:lnTo>
                  <a:lnTo>
                    <a:pt x="2437" y="619"/>
                  </a:lnTo>
                  <a:lnTo>
                    <a:pt x="2529" y="730"/>
                  </a:lnTo>
                  <a:lnTo>
                    <a:pt x="2649" y="880"/>
                  </a:lnTo>
                  <a:lnTo>
                    <a:pt x="2649" y="880"/>
                  </a:lnTo>
                  <a:lnTo>
                    <a:pt x="2624" y="831"/>
                  </a:lnTo>
                  <a:lnTo>
                    <a:pt x="2595" y="779"/>
                  </a:lnTo>
                  <a:lnTo>
                    <a:pt x="2558" y="716"/>
                  </a:lnTo>
                  <a:lnTo>
                    <a:pt x="2536" y="682"/>
                  </a:lnTo>
                  <a:lnTo>
                    <a:pt x="2513" y="648"/>
                  </a:lnTo>
                  <a:lnTo>
                    <a:pt x="2487" y="614"/>
                  </a:lnTo>
                  <a:lnTo>
                    <a:pt x="2460" y="581"/>
                  </a:lnTo>
                  <a:lnTo>
                    <a:pt x="2433" y="549"/>
                  </a:lnTo>
                  <a:lnTo>
                    <a:pt x="2405" y="520"/>
                  </a:lnTo>
                  <a:lnTo>
                    <a:pt x="2376" y="493"/>
                  </a:lnTo>
                  <a:lnTo>
                    <a:pt x="2347" y="470"/>
                  </a:lnTo>
                  <a:lnTo>
                    <a:pt x="2347" y="470"/>
                  </a:lnTo>
                  <a:lnTo>
                    <a:pt x="2318" y="452"/>
                  </a:lnTo>
                  <a:lnTo>
                    <a:pt x="2295" y="435"/>
                  </a:lnTo>
                  <a:lnTo>
                    <a:pt x="2272" y="425"/>
                  </a:lnTo>
                  <a:lnTo>
                    <a:pt x="2252" y="418"/>
                  </a:lnTo>
                  <a:lnTo>
                    <a:pt x="2234" y="412"/>
                  </a:lnTo>
                  <a:lnTo>
                    <a:pt x="2218" y="410"/>
                  </a:lnTo>
                  <a:lnTo>
                    <a:pt x="2201" y="409"/>
                  </a:lnTo>
                  <a:lnTo>
                    <a:pt x="2185" y="409"/>
                  </a:lnTo>
                  <a:lnTo>
                    <a:pt x="2149" y="412"/>
                  </a:lnTo>
                  <a:lnTo>
                    <a:pt x="2110" y="414"/>
                  </a:lnTo>
                  <a:lnTo>
                    <a:pt x="2086" y="414"/>
                  </a:lnTo>
                  <a:lnTo>
                    <a:pt x="2059" y="414"/>
                  </a:lnTo>
                  <a:lnTo>
                    <a:pt x="2029" y="410"/>
                  </a:lnTo>
                  <a:lnTo>
                    <a:pt x="1995" y="405"/>
                  </a:lnTo>
                  <a:lnTo>
                    <a:pt x="1995" y="405"/>
                  </a:lnTo>
                  <a:lnTo>
                    <a:pt x="1959" y="400"/>
                  </a:lnTo>
                  <a:lnTo>
                    <a:pt x="1921" y="394"/>
                  </a:lnTo>
                  <a:lnTo>
                    <a:pt x="1847" y="387"/>
                  </a:lnTo>
                  <a:lnTo>
                    <a:pt x="1775" y="382"/>
                  </a:lnTo>
                  <a:lnTo>
                    <a:pt x="1710" y="380"/>
                  </a:lnTo>
                  <a:lnTo>
                    <a:pt x="1653" y="382"/>
                  </a:lnTo>
                  <a:lnTo>
                    <a:pt x="1610" y="382"/>
                  </a:lnTo>
                  <a:lnTo>
                    <a:pt x="1570" y="383"/>
                  </a:lnTo>
                  <a:lnTo>
                    <a:pt x="1570" y="383"/>
                  </a:lnTo>
                  <a:close/>
                  <a:moveTo>
                    <a:pt x="2146" y="196"/>
                  </a:moveTo>
                  <a:lnTo>
                    <a:pt x="2146" y="196"/>
                  </a:lnTo>
                  <a:lnTo>
                    <a:pt x="2169" y="218"/>
                  </a:lnTo>
                  <a:lnTo>
                    <a:pt x="2200" y="247"/>
                  </a:lnTo>
                  <a:lnTo>
                    <a:pt x="2266" y="317"/>
                  </a:lnTo>
                  <a:lnTo>
                    <a:pt x="2326" y="382"/>
                  </a:lnTo>
                  <a:lnTo>
                    <a:pt x="2360" y="423"/>
                  </a:lnTo>
                  <a:lnTo>
                    <a:pt x="2360" y="423"/>
                  </a:lnTo>
                  <a:lnTo>
                    <a:pt x="2351" y="401"/>
                  </a:lnTo>
                  <a:lnTo>
                    <a:pt x="2333" y="365"/>
                  </a:lnTo>
                  <a:lnTo>
                    <a:pt x="2320" y="342"/>
                  </a:lnTo>
                  <a:lnTo>
                    <a:pt x="2304" y="315"/>
                  </a:lnTo>
                  <a:lnTo>
                    <a:pt x="2284" y="286"/>
                  </a:lnTo>
                  <a:lnTo>
                    <a:pt x="2261" y="254"/>
                  </a:lnTo>
                  <a:lnTo>
                    <a:pt x="2261" y="254"/>
                  </a:lnTo>
                  <a:lnTo>
                    <a:pt x="2230" y="218"/>
                  </a:lnTo>
                  <a:lnTo>
                    <a:pt x="2203" y="187"/>
                  </a:lnTo>
                  <a:lnTo>
                    <a:pt x="2176" y="162"/>
                  </a:lnTo>
                  <a:lnTo>
                    <a:pt x="2149" y="142"/>
                  </a:lnTo>
                  <a:lnTo>
                    <a:pt x="2119" y="124"/>
                  </a:lnTo>
                  <a:lnTo>
                    <a:pt x="2086" y="108"/>
                  </a:lnTo>
                  <a:lnTo>
                    <a:pt x="2050" y="92"/>
                  </a:lnTo>
                  <a:lnTo>
                    <a:pt x="2009" y="74"/>
                  </a:lnTo>
                  <a:lnTo>
                    <a:pt x="2009" y="74"/>
                  </a:lnTo>
                  <a:lnTo>
                    <a:pt x="1964" y="56"/>
                  </a:lnTo>
                  <a:lnTo>
                    <a:pt x="1917" y="40"/>
                  </a:lnTo>
                  <a:lnTo>
                    <a:pt x="1872" y="27"/>
                  </a:lnTo>
                  <a:lnTo>
                    <a:pt x="1831" y="17"/>
                  </a:lnTo>
                  <a:lnTo>
                    <a:pt x="1795" y="9"/>
                  </a:lnTo>
                  <a:lnTo>
                    <a:pt x="1768" y="4"/>
                  </a:lnTo>
                  <a:lnTo>
                    <a:pt x="1750" y="0"/>
                  </a:lnTo>
                  <a:lnTo>
                    <a:pt x="1745" y="0"/>
                  </a:lnTo>
                  <a:lnTo>
                    <a:pt x="1743" y="2"/>
                  </a:lnTo>
                  <a:lnTo>
                    <a:pt x="1743" y="2"/>
                  </a:lnTo>
                  <a:lnTo>
                    <a:pt x="1748" y="8"/>
                  </a:lnTo>
                  <a:lnTo>
                    <a:pt x="1764" y="17"/>
                  </a:lnTo>
                  <a:lnTo>
                    <a:pt x="1820" y="43"/>
                  </a:lnTo>
                  <a:lnTo>
                    <a:pt x="1885" y="72"/>
                  </a:lnTo>
                  <a:lnTo>
                    <a:pt x="1917" y="85"/>
                  </a:lnTo>
                  <a:lnTo>
                    <a:pt x="1944" y="96"/>
                  </a:lnTo>
                  <a:lnTo>
                    <a:pt x="1944" y="96"/>
                  </a:lnTo>
                  <a:lnTo>
                    <a:pt x="1995" y="114"/>
                  </a:lnTo>
                  <a:lnTo>
                    <a:pt x="2022" y="124"/>
                  </a:lnTo>
                  <a:lnTo>
                    <a:pt x="2049" y="137"/>
                  </a:lnTo>
                  <a:lnTo>
                    <a:pt x="2074" y="150"/>
                  </a:lnTo>
                  <a:lnTo>
                    <a:pt x="2099" y="164"/>
                  </a:lnTo>
                  <a:lnTo>
                    <a:pt x="2122" y="180"/>
                  </a:lnTo>
                  <a:lnTo>
                    <a:pt x="2146" y="196"/>
                  </a:lnTo>
                  <a:lnTo>
                    <a:pt x="2146" y="196"/>
                  </a:lnTo>
                  <a:close/>
                  <a:moveTo>
                    <a:pt x="2362" y="427"/>
                  </a:moveTo>
                  <a:lnTo>
                    <a:pt x="2362" y="427"/>
                  </a:lnTo>
                  <a:lnTo>
                    <a:pt x="2360" y="423"/>
                  </a:lnTo>
                  <a:lnTo>
                    <a:pt x="2360" y="423"/>
                  </a:lnTo>
                  <a:lnTo>
                    <a:pt x="2362" y="427"/>
                  </a:lnTo>
                  <a:lnTo>
                    <a:pt x="2362" y="427"/>
                  </a:lnTo>
                  <a:close/>
                  <a:moveTo>
                    <a:pt x="1023" y="664"/>
                  </a:moveTo>
                  <a:lnTo>
                    <a:pt x="1023" y="664"/>
                  </a:lnTo>
                  <a:lnTo>
                    <a:pt x="1104" y="596"/>
                  </a:lnTo>
                  <a:lnTo>
                    <a:pt x="1171" y="542"/>
                  </a:lnTo>
                  <a:lnTo>
                    <a:pt x="1225" y="498"/>
                  </a:lnTo>
                  <a:lnTo>
                    <a:pt x="1225" y="498"/>
                  </a:lnTo>
                  <a:lnTo>
                    <a:pt x="1252" y="480"/>
                  </a:lnTo>
                  <a:lnTo>
                    <a:pt x="1261" y="477"/>
                  </a:lnTo>
                  <a:lnTo>
                    <a:pt x="1266" y="475"/>
                  </a:lnTo>
                  <a:lnTo>
                    <a:pt x="1282" y="473"/>
                  </a:lnTo>
                  <a:lnTo>
                    <a:pt x="1297" y="470"/>
                  </a:lnTo>
                  <a:lnTo>
                    <a:pt x="1318" y="462"/>
                  </a:lnTo>
                  <a:lnTo>
                    <a:pt x="1318" y="462"/>
                  </a:lnTo>
                  <a:lnTo>
                    <a:pt x="1345" y="453"/>
                  </a:lnTo>
                  <a:lnTo>
                    <a:pt x="1376" y="446"/>
                  </a:lnTo>
                  <a:lnTo>
                    <a:pt x="1410" y="439"/>
                  </a:lnTo>
                  <a:lnTo>
                    <a:pt x="1444" y="435"/>
                  </a:lnTo>
                  <a:lnTo>
                    <a:pt x="1480" y="434"/>
                  </a:lnTo>
                  <a:lnTo>
                    <a:pt x="1518" y="434"/>
                  </a:lnTo>
                  <a:lnTo>
                    <a:pt x="1556" y="435"/>
                  </a:lnTo>
                  <a:lnTo>
                    <a:pt x="1592" y="441"/>
                  </a:lnTo>
                  <a:lnTo>
                    <a:pt x="1592" y="441"/>
                  </a:lnTo>
                  <a:lnTo>
                    <a:pt x="1628" y="450"/>
                  </a:lnTo>
                  <a:lnTo>
                    <a:pt x="1660" y="461"/>
                  </a:lnTo>
                  <a:lnTo>
                    <a:pt x="1691" y="475"/>
                  </a:lnTo>
                  <a:lnTo>
                    <a:pt x="1719" y="491"/>
                  </a:lnTo>
                  <a:lnTo>
                    <a:pt x="1748" y="511"/>
                  </a:lnTo>
                  <a:lnTo>
                    <a:pt x="1775" y="529"/>
                  </a:lnTo>
                  <a:lnTo>
                    <a:pt x="1829" y="570"/>
                  </a:lnTo>
                  <a:lnTo>
                    <a:pt x="1829" y="570"/>
                  </a:lnTo>
                  <a:lnTo>
                    <a:pt x="1842" y="581"/>
                  </a:lnTo>
                  <a:lnTo>
                    <a:pt x="1856" y="594"/>
                  </a:lnTo>
                  <a:lnTo>
                    <a:pt x="1881" y="624"/>
                  </a:lnTo>
                  <a:lnTo>
                    <a:pt x="1906" y="655"/>
                  </a:lnTo>
                  <a:lnTo>
                    <a:pt x="1928" y="687"/>
                  </a:lnTo>
                  <a:lnTo>
                    <a:pt x="1946" y="718"/>
                  </a:lnTo>
                  <a:lnTo>
                    <a:pt x="1960" y="741"/>
                  </a:lnTo>
                  <a:lnTo>
                    <a:pt x="1973" y="765"/>
                  </a:lnTo>
                  <a:lnTo>
                    <a:pt x="1973" y="765"/>
                  </a:lnTo>
                  <a:lnTo>
                    <a:pt x="1951" y="712"/>
                  </a:lnTo>
                  <a:lnTo>
                    <a:pt x="1932" y="671"/>
                  </a:lnTo>
                  <a:lnTo>
                    <a:pt x="1915" y="635"/>
                  </a:lnTo>
                  <a:lnTo>
                    <a:pt x="1915" y="635"/>
                  </a:lnTo>
                  <a:lnTo>
                    <a:pt x="1910" y="628"/>
                  </a:lnTo>
                  <a:lnTo>
                    <a:pt x="1903" y="617"/>
                  </a:lnTo>
                  <a:lnTo>
                    <a:pt x="1880" y="590"/>
                  </a:lnTo>
                  <a:lnTo>
                    <a:pt x="1845" y="560"/>
                  </a:lnTo>
                  <a:lnTo>
                    <a:pt x="1806" y="525"/>
                  </a:lnTo>
                  <a:lnTo>
                    <a:pt x="1759" y="491"/>
                  </a:lnTo>
                  <a:lnTo>
                    <a:pt x="1736" y="473"/>
                  </a:lnTo>
                  <a:lnTo>
                    <a:pt x="1710" y="459"/>
                  </a:lnTo>
                  <a:lnTo>
                    <a:pt x="1683" y="444"/>
                  </a:lnTo>
                  <a:lnTo>
                    <a:pt x="1658" y="432"/>
                  </a:lnTo>
                  <a:lnTo>
                    <a:pt x="1631" y="421"/>
                  </a:lnTo>
                  <a:lnTo>
                    <a:pt x="1606" y="412"/>
                  </a:lnTo>
                  <a:lnTo>
                    <a:pt x="1606" y="412"/>
                  </a:lnTo>
                  <a:lnTo>
                    <a:pt x="1581" y="405"/>
                  </a:lnTo>
                  <a:lnTo>
                    <a:pt x="1559" y="401"/>
                  </a:lnTo>
                  <a:lnTo>
                    <a:pt x="1538" y="398"/>
                  </a:lnTo>
                  <a:lnTo>
                    <a:pt x="1518" y="396"/>
                  </a:lnTo>
                  <a:lnTo>
                    <a:pt x="1498" y="394"/>
                  </a:lnTo>
                  <a:lnTo>
                    <a:pt x="1480" y="396"/>
                  </a:lnTo>
                  <a:lnTo>
                    <a:pt x="1444" y="400"/>
                  </a:lnTo>
                  <a:lnTo>
                    <a:pt x="1406" y="407"/>
                  </a:lnTo>
                  <a:lnTo>
                    <a:pt x="1365" y="418"/>
                  </a:lnTo>
                  <a:lnTo>
                    <a:pt x="1318" y="428"/>
                  </a:lnTo>
                  <a:lnTo>
                    <a:pt x="1261" y="441"/>
                  </a:lnTo>
                  <a:lnTo>
                    <a:pt x="1261" y="441"/>
                  </a:lnTo>
                  <a:lnTo>
                    <a:pt x="1230" y="448"/>
                  </a:lnTo>
                  <a:lnTo>
                    <a:pt x="1203" y="459"/>
                  </a:lnTo>
                  <a:lnTo>
                    <a:pt x="1178" y="473"/>
                  </a:lnTo>
                  <a:lnTo>
                    <a:pt x="1155" y="489"/>
                  </a:lnTo>
                  <a:lnTo>
                    <a:pt x="1133" y="507"/>
                  </a:lnTo>
                  <a:lnTo>
                    <a:pt x="1113" y="525"/>
                  </a:lnTo>
                  <a:lnTo>
                    <a:pt x="1095" y="545"/>
                  </a:lnTo>
                  <a:lnTo>
                    <a:pt x="1081" y="565"/>
                  </a:lnTo>
                  <a:lnTo>
                    <a:pt x="1067" y="583"/>
                  </a:lnTo>
                  <a:lnTo>
                    <a:pt x="1056" y="603"/>
                  </a:lnTo>
                  <a:lnTo>
                    <a:pt x="1038" y="633"/>
                  </a:lnTo>
                  <a:lnTo>
                    <a:pt x="1027" y="655"/>
                  </a:lnTo>
                  <a:lnTo>
                    <a:pt x="1023" y="664"/>
                  </a:lnTo>
                  <a:lnTo>
                    <a:pt x="1023" y="664"/>
                  </a:lnTo>
                  <a:close/>
                  <a:moveTo>
                    <a:pt x="2700" y="937"/>
                  </a:moveTo>
                  <a:lnTo>
                    <a:pt x="2700" y="937"/>
                  </a:lnTo>
                  <a:lnTo>
                    <a:pt x="2818" y="1052"/>
                  </a:lnTo>
                  <a:lnTo>
                    <a:pt x="2903" y="1137"/>
                  </a:lnTo>
                  <a:lnTo>
                    <a:pt x="2935" y="1169"/>
                  </a:lnTo>
                  <a:lnTo>
                    <a:pt x="2951" y="1189"/>
                  </a:lnTo>
                  <a:lnTo>
                    <a:pt x="2951" y="1189"/>
                  </a:lnTo>
                  <a:lnTo>
                    <a:pt x="2959" y="1202"/>
                  </a:lnTo>
                  <a:lnTo>
                    <a:pt x="2968" y="1218"/>
                  </a:lnTo>
                  <a:lnTo>
                    <a:pt x="2982" y="1257"/>
                  </a:lnTo>
                  <a:lnTo>
                    <a:pt x="2998" y="1306"/>
                  </a:lnTo>
                  <a:lnTo>
                    <a:pt x="3016" y="1354"/>
                  </a:lnTo>
                  <a:lnTo>
                    <a:pt x="3016" y="1354"/>
                  </a:lnTo>
                  <a:lnTo>
                    <a:pt x="3025" y="1380"/>
                  </a:lnTo>
                  <a:lnTo>
                    <a:pt x="3032" y="1405"/>
                  </a:lnTo>
                  <a:lnTo>
                    <a:pt x="3038" y="1432"/>
                  </a:lnTo>
                  <a:lnTo>
                    <a:pt x="3043" y="1459"/>
                  </a:lnTo>
                  <a:lnTo>
                    <a:pt x="3045" y="1489"/>
                  </a:lnTo>
                  <a:lnTo>
                    <a:pt x="3047" y="1523"/>
                  </a:lnTo>
                  <a:lnTo>
                    <a:pt x="3047" y="1559"/>
                  </a:lnTo>
                  <a:lnTo>
                    <a:pt x="3045" y="1599"/>
                  </a:lnTo>
                  <a:lnTo>
                    <a:pt x="3045" y="1599"/>
                  </a:lnTo>
                  <a:lnTo>
                    <a:pt x="3041" y="1620"/>
                  </a:lnTo>
                  <a:lnTo>
                    <a:pt x="3036" y="1646"/>
                  </a:lnTo>
                  <a:lnTo>
                    <a:pt x="3029" y="1673"/>
                  </a:lnTo>
                  <a:lnTo>
                    <a:pt x="3018" y="1700"/>
                  </a:lnTo>
                  <a:lnTo>
                    <a:pt x="2995" y="1757"/>
                  </a:lnTo>
                  <a:lnTo>
                    <a:pt x="2968" y="1813"/>
                  </a:lnTo>
                  <a:lnTo>
                    <a:pt x="2941" y="1865"/>
                  </a:lnTo>
                  <a:lnTo>
                    <a:pt x="2917" y="1906"/>
                  </a:lnTo>
                  <a:lnTo>
                    <a:pt x="2894" y="1944"/>
                  </a:lnTo>
                  <a:lnTo>
                    <a:pt x="2894" y="1944"/>
                  </a:lnTo>
                  <a:lnTo>
                    <a:pt x="2923" y="1906"/>
                  </a:lnTo>
                  <a:lnTo>
                    <a:pt x="2953" y="1865"/>
                  </a:lnTo>
                  <a:lnTo>
                    <a:pt x="2987" y="1815"/>
                  </a:lnTo>
                  <a:lnTo>
                    <a:pt x="3022" y="1757"/>
                  </a:lnTo>
                  <a:lnTo>
                    <a:pt x="3038" y="1727"/>
                  </a:lnTo>
                  <a:lnTo>
                    <a:pt x="3054" y="1696"/>
                  </a:lnTo>
                  <a:lnTo>
                    <a:pt x="3067" y="1667"/>
                  </a:lnTo>
                  <a:lnTo>
                    <a:pt x="3077" y="1638"/>
                  </a:lnTo>
                  <a:lnTo>
                    <a:pt x="3085" y="1610"/>
                  </a:lnTo>
                  <a:lnTo>
                    <a:pt x="3088" y="1585"/>
                  </a:lnTo>
                  <a:lnTo>
                    <a:pt x="3088" y="1585"/>
                  </a:lnTo>
                  <a:lnTo>
                    <a:pt x="3090" y="1561"/>
                  </a:lnTo>
                  <a:lnTo>
                    <a:pt x="3090" y="1540"/>
                  </a:lnTo>
                  <a:lnTo>
                    <a:pt x="3088" y="1520"/>
                  </a:lnTo>
                  <a:lnTo>
                    <a:pt x="3086" y="1504"/>
                  </a:lnTo>
                  <a:lnTo>
                    <a:pt x="3079" y="1471"/>
                  </a:lnTo>
                  <a:lnTo>
                    <a:pt x="3070" y="1441"/>
                  </a:lnTo>
                  <a:lnTo>
                    <a:pt x="3058" y="1408"/>
                  </a:lnTo>
                  <a:lnTo>
                    <a:pt x="3045" y="1372"/>
                  </a:lnTo>
                  <a:lnTo>
                    <a:pt x="3034" y="1329"/>
                  </a:lnTo>
                  <a:lnTo>
                    <a:pt x="3029" y="1304"/>
                  </a:lnTo>
                  <a:lnTo>
                    <a:pt x="3023" y="1275"/>
                  </a:lnTo>
                  <a:lnTo>
                    <a:pt x="3023" y="1275"/>
                  </a:lnTo>
                  <a:lnTo>
                    <a:pt x="3020" y="1261"/>
                  </a:lnTo>
                  <a:lnTo>
                    <a:pt x="3016" y="1245"/>
                  </a:lnTo>
                  <a:lnTo>
                    <a:pt x="3009" y="1230"/>
                  </a:lnTo>
                  <a:lnTo>
                    <a:pt x="3002" y="1214"/>
                  </a:lnTo>
                  <a:lnTo>
                    <a:pt x="2984" y="1184"/>
                  </a:lnTo>
                  <a:lnTo>
                    <a:pt x="2962" y="1155"/>
                  </a:lnTo>
                  <a:lnTo>
                    <a:pt x="2937" y="1126"/>
                  </a:lnTo>
                  <a:lnTo>
                    <a:pt x="2910" y="1097"/>
                  </a:lnTo>
                  <a:lnTo>
                    <a:pt x="2881" y="1070"/>
                  </a:lnTo>
                  <a:lnTo>
                    <a:pt x="2853" y="1045"/>
                  </a:lnTo>
                  <a:lnTo>
                    <a:pt x="2824" y="1022"/>
                  </a:lnTo>
                  <a:lnTo>
                    <a:pt x="2795" y="1002"/>
                  </a:lnTo>
                  <a:lnTo>
                    <a:pt x="2746" y="968"/>
                  </a:lnTo>
                  <a:lnTo>
                    <a:pt x="2712" y="944"/>
                  </a:lnTo>
                  <a:lnTo>
                    <a:pt x="2700" y="937"/>
                  </a:lnTo>
                  <a:lnTo>
                    <a:pt x="2700" y="937"/>
                  </a:lnTo>
                  <a:close/>
                  <a:moveTo>
                    <a:pt x="1930" y="822"/>
                  </a:moveTo>
                  <a:lnTo>
                    <a:pt x="1930" y="822"/>
                  </a:lnTo>
                  <a:lnTo>
                    <a:pt x="1996" y="827"/>
                  </a:lnTo>
                  <a:lnTo>
                    <a:pt x="2065" y="833"/>
                  </a:lnTo>
                  <a:lnTo>
                    <a:pt x="2147" y="842"/>
                  </a:lnTo>
                  <a:lnTo>
                    <a:pt x="2232" y="853"/>
                  </a:lnTo>
                  <a:lnTo>
                    <a:pt x="2313" y="865"/>
                  </a:lnTo>
                  <a:lnTo>
                    <a:pt x="2349" y="871"/>
                  </a:lnTo>
                  <a:lnTo>
                    <a:pt x="2381" y="878"/>
                  </a:lnTo>
                  <a:lnTo>
                    <a:pt x="2406" y="887"/>
                  </a:lnTo>
                  <a:lnTo>
                    <a:pt x="2426" y="894"/>
                  </a:lnTo>
                  <a:lnTo>
                    <a:pt x="2426" y="894"/>
                  </a:lnTo>
                  <a:lnTo>
                    <a:pt x="2441" y="903"/>
                  </a:lnTo>
                  <a:lnTo>
                    <a:pt x="2455" y="916"/>
                  </a:lnTo>
                  <a:lnTo>
                    <a:pt x="2466" y="930"/>
                  </a:lnTo>
                  <a:lnTo>
                    <a:pt x="2477" y="946"/>
                  </a:lnTo>
                  <a:lnTo>
                    <a:pt x="2486" y="962"/>
                  </a:lnTo>
                  <a:lnTo>
                    <a:pt x="2495" y="980"/>
                  </a:lnTo>
                  <a:lnTo>
                    <a:pt x="2511" y="1018"/>
                  </a:lnTo>
                  <a:lnTo>
                    <a:pt x="2534" y="1092"/>
                  </a:lnTo>
                  <a:lnTo>
                    <a:pt x="2545" y="1119"/>
                  </a:lnTo>
                  <a:lnTo>
                    <a:pt x="2550" y="1130"/>
                  </a:lnTo>
                  <a:lnTo>
                    <a:pt x="2556" y="1139"/>
                  </a:lnTo>
                  <a:lnTo>
                    <a:pt x="2556" y="1139"/>
                  </a:lnTo>
                  <a:lnTo>
                    <a:pt x="2570" y="1153"/>
                  </a:lnTo>
                  <a:lnTo>
                    <a:pt x="2592" y="1167"/>
                  </a:lnTo>
                  <a:lnTo>
                    <a:pt x="2615" y="1182"/>
                  </a:lnTo>
                  <a:lnTo>
                    <a:pt x="2640" y="1196"/>
                  </a:lnTo>
                  <a:lnTo>
                    <a:pt x="2687" y="1221"/>
                  </a:lnTo>
                  <a:lnTo>
                    <a:pt x="2721" y="1239"/>
                  </a:lnTo>
                  <a:lnTo>
                    <a:pt x="2721" y="1239"/>
                  </a:lnTo>
                  <a:lnTo>
                    <a:pt x="2727" y="1243"/>
                  </a:lnTo>
                  <a:lnTo>
                    <a:pt x="2730" y="1248"/>
                  </a:lnTo>
                  <a:lnTo>
                    <a:pt x="2737" y="1261"/>
                  </a:lnTo>
                  <a:lnTo>
                    <a:pt x="2743" y="1275"/>
                  </a:lnTo>
                  <a:lnTo>
                    <a:pt x="2748" y="1293"/>
                  </a:lnTo>
                  <a:lnTo>
                    <a:pt x="2757" y="1333"/>
                  </a:lnTo>
                  <a:lnTo>
                    <a:pt x="2763" y="1354"/>
                  </a:lnTo>
                  <a:lnTo>
                    <a:pt x="2772" y="1376"/>
                  </a:lnTo>
                  <a:lnTo>
                    <a:pt x="2772" y="1376"/>
                  </a:lnTo>
                  <a:lnTo>
                    <a:pt x="2775" y="1389"/>
                  </a:lnTo>
                  <a:lnTo>
                    <a:pt x="2779" y="1403"/>
                  </a:lnTo>
                  <a:lnTo>
                    <a:pt x="2781" y="1417"/>
                  </a:lnTo>
                  <a:lnTo>
                    <a:pt x="2781" y="1435"/>
                  </a:lnTo>
                  <a:lnTo>
                    <a:pt x="2779" y="1475"/>
                  </a:lnTo>
                  <a:lnTo>
                    <a:pt x="2775" y="1518"/>
                  </a:lnTo>
                  <a:lnTo>
                    <a:pt x="2764" y="1604"/>
                  </a:lnTo>
                  <a:lnTo>
                    <a:pt x="2759" y="1644"/>
                  </a:lnTo>
                  <a:lnTo>
                    <a:pt x="2757" y="1678"/>
                  </a:lnTo>
                  <a:lnTo>
                    <a:pt x="2757" y="1678"/>
                  </a:lnTo>
                  <a:lnTo>
                    <a:pt x="2755" y="1694"/>
                  </a:lnTo>
                  <a:lnTo>
                    <a:pt x="2754" y="1710"/>
                  </a:lnTo>
                  <a:lnTo>
                    <a:pt x="2743" y="1743"/>
                  </a:lnTo>
                  <a:lnTo>
                    <a:pt x="2730" y="1773"/>
                  </a:lnTo>
                  <a:lnTo>
                    <a:pt x="2716" y="1802"/>
                  </a:lnTo>
                  <a:lnTo>
                    <a:pt x="2701" y="1827"/>
                  </a:lnTo>
                  <a:lnTo>
                    <a:pt x="2691" y="1847"/>
                  </a:lnTo>
                  <a:lnTo>
                    <a:pt x="2678" y="1865"/>
                  </a:lnTo>
                  <a:lnTo>
                    <a:pt x="2678" y="1865"/>
                  </a:lnTo>
                  <a:lnTo>
                    <a:pt x="2689" y="1856"/>
                  </a:lnTo>
                  <a:lnTo>
                    <a:pt x="2701" y="1847"/>
                  </a:lnTo>
                  <a:lnTo>
                    <a:pt x="2718" y="1833"/>
                  </a:lnTo>
                  <a:lnTo>
                    <a:pt x="2732" y="1816"/>
                  </a:lnTo>
                  <a:lnTo>
                    <a:pt x="2748" y="1797"/>
                  </a:lnTo>
                  <a:lnTo>
                    <a:pt x="2761" y="1775"/>
                  </a:lnTo>
                  <a:lnTo>
                    <a:pt x="2766" y="1763"/>
                  </a:lnTo>
                  <a:lnTo>
                    <a:pt x="2772" y="1750"/>
                  </a:lnTo>
                  <a:lnTo>
                    <a:pt x="2772" y="1750"/>
                  </a:lnTo>
                  <a:lnTo>
                    <a:pt x="2781" y="1718"/>
                  </a:lnTo>
                  <a:lnTo>
                    <a:pt x="2790" y="1676"/>
                  </a:lnTo>
                  <a:lnTo>
                    <a:pt x="2800" y="1624"/>
                  </a:lnTo>
                  <a:lnTo>
                    <a:pt x="2806" y="1567"/>
                  </a:lnTo>
                  <a:lnTo>
                    <a:pt x="2808" y="1536"/>
                  </a:lnTo>
                  <a:lnTo>
                    <a:pt x="2809" y="1504"/>
                  </a:lnTo>
                  <a:lnTo>
                    <a:pt x="2809" y="1469"/>
                  </a:lnTo>
                  <a:lnTo>
                    <a:pt x="2806" y="1435"/>
                  </a:lnTo>
                  <a:lnTo>
                    <a:pt x="2802" y="1401"/>
                  </a:lnTo>
                  <a:lnTo>
                    <a:pt x="2797" y="1367"/>
                  </a:lnTo>
                  <a:lnTo>
                    <a:pt x="2790" y="1331"/>
                  </a:lnTo>
                  <a:lnTo>
                    <a:pt x="2779" y="1297"/>
                  </a:lnTo>
                  <a:lnTo>
                    <a:pt x="2779" y="1297"/>
                  </a:lnTo>
                  <a:lnTo>
                    <a:pt x="2768" y="1266"/>
                  </a:lnTo>
                  <a:lnTo>
                    <a:pt x="2757" y="1241"/>
                  </a:lnTo>
                  <a:lnTo>
                    <a:pt x="2746" y="1221"/>
                  </a:lnTo>
                  <a:lnTo>
                    <a:pt x="2736" y="1205"/>
                  </a:lnTo>
                  <a:lnTo>
                    <a:pt x="2725" y="1194"/>
                  </a:lnTo>
                  <a:lnTo>
                    <a:pt x="2714" y="1185"/>
                  </a:lnTo>
                  <a:lnTo>
                    <a:pt x="2703" y="1180"/>
                  </a:lnTo>
                  <a:lnTo>
                    <a:pt x="2692" y="1175"/>
                  </a:lnTo>
                  <a:lnTo>
                    <a:pt x="2669" y="1167"/>
                  </a:lnTo>
                  <a:lnTo>
                    <a:pt x="2658" y="1164"/>
                  </a:lnTo>
                  <a:lnTo>
                    <a:pt x="2646" y="1158"/>
                  </a:lnTo>
                  <a:lnTo>
                    <a:pt x="2633" y="1151"/>
                  </a:lnTo>
                  <a:lnTo>
                    <a:pt x="2620" y="1142"/>
                  </a:lnTo>
                  <a:lnTo>
                    <a:pt x="2606" y="1128"/>
                  </a:lnTo>
                  <a:lnTo>
                    <a:pt x="2592" y="1110"/>
                  </a:lnTo>
                  <a:lnTo>
                    <a:pt x="2592" y="1110"/>
                  </a:lnTo>
                  <a:lnTo>
                    <a:pt x="2577" y="1090"/>
                  </a:lnTo>
                  <a:lnTo>
                    <a:pt x="2567" y="1070"/>
                  </a:lnTo>
                  <a:lnTo>
                    <a:pt x="2556" y="1050"/>
                  </a:lnTo>
                  <a:lnTo>
                    <a:pt x="2549" y="1032"/>
                  </a:lnTo>
                  <a:lnTo>
                    <a:pt x="2532" y="997"/>
                  </a:lnTo>
                  <a:lnTo>
                    <a:pt x="2520" y="961"/>
                  </a:lnTo>
                  <a:lnTo>
                    <a:pt x="2505" y="930"/>
                  </a:lnTo>
                  <a:lnTo>
                    <a:pt x="2496" y="914"/>
                  </a:lnTo>
                  <a:lnTo>
                    <a:pt x="2487" y="901"/>
                  </a:lnTo>
                  <a:lnTo>
                    <a:pt x="2475" y="887"/>
                  </a:lnTo>
                  <a:lnTo>
                    <a:pt x="2460" y="874"/>
                  </a:lnTo>
                  <a:lnTo>
                    <a:pt x="2444" y="862"/>
                  </a:lnTo>
                  <a:lnTo>
                    <a:pt x="2426" y="851"/>
                  </a:lnTo>
                  <a:lnTo>
                    <a:pt x="2426" y="851"/>
                  </a:lnTo>
                  <a:lnTo>
                    <a:pt x="2403" y="842"/>
                  </a:lnTo>
                  <a:lnTo>
                    <a:pt x="2374" y="833"/>
                  </a:lnTo>
                  <a:lnTo>
                    <a:pt x="2340" y="827"/>
                  </a:lnTo>
                  <a:lnTo>
                    <a:pt x="2304" y="822"/>
                  </a:lnTo>
                  <a:lnTo>
                    <a:pt x="2263" y="819"/>
                  </a:lnTo>
                  <a:lnTo>
                    <a:pt x="2221" y="817"/>
                  </a:lnTo>
                  <a:lnTo>
                    <a:pt x="2138" y="815"/>
                  </a:lnTo>
                  <a:lnTo>
                    <a:pt x="2059" y="817"/>
                  </a:lnTo>
                  <a:lnTo>
                    <a:pt x="1993" y="819"/>
                  </a:lnTo>
                  <a:lnTo>
                    <a:pt x="1930" y="822"/>
                  </a:lnTo>
                  <a:lnTo>
                    <a:pt x="1930" y="822"/>
                  </a:lnTo>
                  <a:close/>
                  <a:moveTo>
                    <a:pt x="1333" y="1261"/>
                  </a:moveTo>
                  <a:lnTo>
                    <a:pt x="1333" y="1261"/>
                  </a:lnTo>
                  <a:lnTo>
                    <a:pt x="1327" y="1279"/>
                  </a:lnTo>
                  <a:lnTo>
                    <a:pt x="1309" y="1324"/>
                  </a:lnTo>
                  <a:lnTo>
                    <a:pt x="1309" y="1324"/>
                  </a:lnTo>
                  <a:lnTo>
                    <a:pt x="1318" y="1309"/>
                  </a:lnTo>
                  <a:lnTo>
                    <a:pt x="1324" y="1297"/>
                  </a:lnTo>
                  <a:lnTo>
                    <a:pt x="1329" y="1286"/>
                  </a:lnTo>
                  <a:lnTo>
                    <a:pt x="1331" y="1277"/>
                  </a:lnTo>
                  <a:lnTo>
                    <a:pt x="1333" y="1264"/>
                  </a:lnTo>
                  <a:lnTo>
                    <a:pt x="1333" y="1261"/>
                  </a:lnTo>
                  <a:lnTo>
                    <a:pt x="1333" y="1261"/>
                  </a:lnTo>
                  <a:close/>
                  <a:moveTo>
                    <a:pt x="1239" y="1448"/>
                  </a:moveTo>
                  <a:lnTo>
                    <a:pt x="1239" y="1448"/>
                  </a:lnTo>
                  <a:lnTo>
                    <a:pt x="1250" y="1433"/>
                  </a:lnTo>
                  <a:lnTo>
                    <a:pt x="1259" y="1419"/>
                  </a:lnTo>
                  <a:lnTo>
                    <a:pt x="1279" y="1389"/>
                  </a:lnTo>
                  <a:lnTo>
                    <a:pt x="1295" y="1354"/>
                  </a:lnTo>
                  <a:lnTo>
                    <a:pt x="1309" y="1324"/>
                  </a:lnTo>
                  <a:lnTo>
                    <a:pt x="1309" y="1324"/>
                  </a:lnTo>
                  <a:lnTo>
                    <a:pt x="1295" y="1342"/>
                  </a:lnTo>
                  <a:lnTo>
                    <a:pt x="1275" y="1363"/>
                  </a:lnTo>
                  <a:lnTo>
                    <a:pt x="1250" y="1387"/>
                  </a:lnTo>
                  <a:lnTo>
                    <a:pt x="1218" y="1412"/>
                  </a:lnTo>
                  <a:lnTo>
                    <a:pt x="1218" y="1412"/>
                  </a:lnTo>
                  <a:lnTo>
                    <a:pt x="1194" y="1428"/>
                  </a:lnTo>
                  <a:lnTo>
                    <a:pt x="1169" y="1442"/>
                  </a:lnTo>
                  <a:lnTo>
                    <a:pt x="1144" y="1457"/>
                  </a:lnTo>
                  <a:lnTo>
                    <a:pt x="1121" y="1468"/>
                  </a:lnTo>
                  <a:lnTo>
                    <a:pt x="1072" y="1489"/>
                  </a:lnTo>
                  <a:lnTo>
                    <a:pt x="1025" y="1509"/>
                  </a:lnTo>
                  <a:lnTo>
                    <a:pt x="984" y="1529"/>
                  </a:lnTo>
                  <a:lnTo>
                    <a:pt x="966" y="1538"/>
                  </a:lnTo>
                  <a:lnTo>
                    <a:pt x="950" y="1549"/>
                  </a:lnTo>
                  <a:lnTo>
                    <a:pt x="935" y="1561"/>
                  </a:lnTo>
                  <a:lnTo>
                    <a:pt x="924" y="1576"/>
                  </a:lnTo>
                  <a:lnTo>
                    <a:pt x="914" y="1590"/>
                  </a:lnTo>
                  <a:lnTo>
                    <a:pt x="908" y="1606"/>
                  </a:lnTo>
                  <a:lnTo>
                    <a:pt x="908" y="1606"/>
                  </a:lnTo>
                  <a:lnTo>
                    <a:pt x="905" y="1626"/>
                  </a:lnTo>
                  <a:lnTo>
                    <a:pt x="903" y="1647"/>
                  </a:lnTo>
                  <a:lnTo>
                    <a:pt x="903" y="1673"/>
                  </a:lnTo>
                  <a:lnTo>
                    <a:pt x="903" y="1701"/>
                  </a:lnTo>
                  <a:lnTo>
                    <a:pt x="908" y="1759"/>
                  </a:lnTo>
                  <a:lnTo>
                    <a:pt x="917" y="1816"/>
                  </a:lnTo>
                  <a:lnTo>
                    <a:pt x="926" y="1872"/>
                  </a:lnTo>
                  <a:lnTo>
                    <a:pt x="935" y="1917"/>
                  </a:lnTo>
                  <a:lnTo>
                    <a:pt x="944" y="1959"/>
                  </a:lnTo>
                  <a:lnTo>
                    <a:pt x="944" y="1959"/>
                  </a:lnTo>
                  <a:lnTo>
                    <a:pt x="939" y="1910"/>
                  </a:lnTo>
                  <a:lnTo>
                    <a:pt x="932" y="1858"/>
                  </a:lnTo>
                  <a:lnTo>
                    <a:pt x="928" y="1797"/>
                  </a:lnTo>
                  <a:lnTo>
                    <a:pt x="923" y="1736"/>
                  </a:lnTo>
                  <a:lnTo>
                    <a:pt x="923" y="1676"/>
                  </a:lnTo>
                  <a:lnTo>
                    <a:pt x="924" y="1651"/>
                  </a:lnTo>
                  <a:lnTo>
                    <a:pt x="926" y="1629"/>
                  </a:lnTo>
                  <a:lnTo>
                    <a:pt x="932" y="1612"/>
                  </a:lnTo>
                  <a:lnTo>
                    <a:pt x="937" y="1599"/>
                  </a:lnTo>
                  <a:lnTo>
                    <a:pt x="937" y="1599"/>
                  </a:lnTo>
                  <a:lnTo>
                    <a:pt x="946" y="1590"/>
                  </a:lnTo>
                  <a:lnTo>
                    <a:pt x="959" y="1581"/>
                  </a:lnTo>
                  <a:lnTo>
                    <a:pt x="973" y="1572"/>
                  </a:lnTo>
                  <a:lnTo>
                    <a:pt x="991" y="1563"/>
                  </a:lnTo>
                  <a:lnTo>
                    <a:pt x="1034" y="1547"/>
                  </a:lnTo>
                  <a:lnTo>
                    <a:pt x="1081" y="1529"/>
                  </a:lnTo>
                  <a:lnTo>
                    <a:pt x="1130" y="1511"/>
                  </a:lnTo>
                  <a:lnTo>
                    <a:pt x="1174" y="1491"/>
                  </a:lnTo>
                  <a:lnTo>
                    <a:pt x="1194" y="1482"/>
                  </a:lnTo>
                  <a:lnTo>
                    <a:pt x="1212" y="1471"/>
                  </a:lnTo>
                  <a:lnTo>
                    <a:pt x="1227" y="1460"/>
                  </a:lnTo>
                  <a:lnTo>
                    <a:pt x="1239" y="1448"/>
                  </a:lnTo>
                  <a:lnTo>
                    <a:pt x="1239" y="1448"/>
                  </a:lnTo>
                  <a:close/>
                  <a:moveTo>
                    <a:pt x="1254" y="1937"/>
                  </a:moveTo>
                  <a:lnTo>
                    <a:pt x="1254" y="1937"/>
                  </a:lnTo>
                  <a:lnTo>
                    <a:pt x="1288" y="1986"/>
                  </a:lnTo>
                  <a:lnTo>
                    <a:pt x="1315" y="2025"/>
                  </a:lnTo>
                  <a:lnTo>
                    <a:pt x="1344" y="2072"/>
                  </a:lnTo>
                  <a:lnTo>
                    <a:pt x="1372" y="2120"/>
                  </a:lnTo>
                  <a:lnTo>
                    <a:pt x="1385" y="2147"/>
                  </a:lnTo>
                  <a:lnTo>
                    <a:pt x="1397" y="2173"/>
                  </a:lnTo>
                  <a:lnTo>
                    <a:pt x="1408" y="2198"/>
                  </a:lnTo>
                  <a:lnTo>
                    <a:pt x="1417" y="2221"/>
                  </a:lnTo>
                  <a:lnTo>
                    <a:pt x="1423" y="2246"/>
                  </a:lnTo>
                  <a:lnTo>
                    <a:pt x="1426" y="2268"/>
                  </a:lnTo>
                  <a:lnTo>
                    <a:pt x="1426" y="2268"/>
                  </a:lnTo>
                  <a:lnTo>
                    <a:pt x="1430" y="2307"/>
                  </a:lnTo>
                  <a:lnTo>
                    <a:pt x="1433" y="2327"/>
                  </a:lnTo>
                  <a:lnTo>
                    <a:pt x="1435" y="2343"/>
                  </a:lnTo>
                  <a:lnTo>
                    <a:pt x="1441" y="2360"/>
                  </a:lnTo>
                  <a:lnTo>
                    <a:pt x="1446" y="2374"/>
                  </a:lnTo>
                  <a:lnTo>
                    <a:pt x="1453" y="2388"/>
                  </a:lnTo>
                  <a:lnTo>
                    <a:pt x="1464" y="2401"/>
                  </a:lnTo>
                  <a:lnTo>
                    <a:pt x="1477" y="2412"/>
                  </a:lnTo>
                  <a:lnTo>
                    <a:pt x="1491" y="2424"/>
                  </a:lnTo>
                  <a:lnTo>
                    <a:pt x="1511" y="2433"/>
                  </a:lnTo>
                  <a:lnTo>
                    <a:pt x="1532" y="2444"/>
                  </a:lnTo>
                  <a:lnTo>
                    <a:pt x="1559" y="2453"/>
                  </a:lnTo>
                  <a:lnTo>
                    <a:pt x="1588" y="2460"/>
                  </a:lnTo>
                  <a:lnTo>
                    <a:pt x="1624" y="2469"/>
                  </a:lnTo>
                  <a:lnTo>
                    <a:pt x="1664" y="2476"/>
                  </a:lnTo>
                  <a:lnTo>
                    <a:pt x="1664" y="2476"/>
                  </a:lnTo>
                  <a:lnTo>
                    <a:pt x="1707" y="2482"/>
                  </a:lnTo>
                  <a:lnTo>
                    <a:pt x="1750" y="2487"/>
                  </a:lnTo>
                  <a:lnTo>
                    <a:pt x="1795" y="2489"/>
                  </a:lnTo>
                  <a:lnTo>
                    <a:pt x="1840" y="2489"/>
                  </a:lnTo>
                  <a:lnTo>
                    <a:pt x="1883" y="2489"/>
                  </a:lnTo>
                  <a:lnTo>
                    <a:pt x="1926" y="2485"/>
                  </a:lnTo>
                  <a:lnTo>
                    <a:pt x="2007" y="2478"/>
                  </a:lnTo>
                  <a:lnTo>
                    <a:pt x="2079" y="2469"/>
                  </a:lnTo>
                  <a:lnTo>
                    <a:pt x="2140" y="2458"/>
                  </a:lnTo>
                  <a:lnTo>
                    <a:pt x="2185" y="2448"/>
                  </a:lnTo>
                  <a:lnTo>
                    <a:pt x="2210" y="2440"/>
                  </a:lnTo>
                  <a:lnTo>
                    <a:pt x="2210" y="2440"/>
                  </a:lnTo>
                  <a:lnTo>
                    <a:pt x="2223" y="2435"/>
                  </a:lnTo>
                  <a:lnTo>
                    <a:pt x="2228" y="2431"/>
                  </a:lnTo>
                  <a:lnTo>
                    <a:pt x="2228" y="2428"/>
                  </a:lnTo>
                  <a:lnTo>
                    <a:pt x="2227" y="2426"/>
                  </a:lnTo>
                  <a:lnTo>
                    <a:pt x="2221" y="2424"/>
                  </a:lnTo>
                  <a:lnTo>
                    <a:pt x="2209" y="2422"/>
                  </a:lnTo>
                  <a:lnTo>
                    <a:pt x="2189" y="2422"/>
                  </a:lnTo>
                  <a:lnTo>
                    <a:pt x="2164" y="2422"/>
                  </a:lnTo>
                  <a:lnTo>
                    <a:pt x="2131" y="2426"/>
                  </a:lnTo>
                  <a:lnTo>
                    <a:pt x="2131" y="2426"/>
                  </a:lnTo>
                  <a:lnTo>
                    <a:pt x="2027" y="2437"/>
                  </a:lnTo>
                  <a:lnTo>
                    <a:pt x="1887" y="2448"/>
                  </a:lnTo>
                  <a:lnTo>
                    <a:pt x="1815" y="2453"/>
                  </a:lnTo>
                  <a:lnTo>
                    <a:pt x="1752" y="2457"/>
                  </a:lnTo>
                  <a:lnTo>
                    <a:pt x="1701" y="2457"/>
                  </a:lnTo>
                  <a:lnTo>
                    <a:pt x="1683" y="2457"/>
                  </a:lnTo>
                  <a:lnTo>
                    <a:pt x="1671" y="2455"/>
                  </a:lnTo>
                  <a:lnTo>
                    <a:pt x="1671" y="2455"/>
                  </a:lnTo>
                  <a:lnTo>
                    <a:pt x="1647" y="2449"/>
                  </a:lnTo>
                  <a:lnTo>
                    <a:pt x="1619" y="2442"/>
                  </a:lnTo>
                  <a:lnTo>
                    <a:pt x="1588" y="2431"/>
                  </a:lnTo>
                  <a:lnTo>
                    <a:pt x="1558" y="2419"/>
                  </a:lnTo>
                  <a:lnTo>
                    <a:pt x="1543" y="2412"/>
                  </a:lnTo>
                  <a:lnTo>
                    <a:pt x="1529" y="2403"/>
                  </a:lnTo>
                  <a:lnTo>
                    <a:pt x="1516" y="2394"/>
                  </a:lnTo>
                  <a:lnTo>
                    <a:pt x="1504" y="2383"/>
                  </a:lnTo>
                  <a:lnTo>
                    <a:pt x="1495" y="2372"/>
                  </a:lnTo>
                  <a:lnTo>
                    <a:pt x="1486" y="2360"/>
                  </a:lnTo>
                  <a:lnTo>
                    <a:pt x="1480" y="2347"/>
                  </a:lnTo>
                  <a:lnTo>
                    <a:pt x="1477" y="2333"/>
                  </a:lnTo>
                  <a:lnTo>
                    <a:pt x="1477" y="2333"/>
                  </a:lnTo>
                  <a:lnTo>
                    <a:pt x="1473" y="2306"/>
                  </a:lnTo>
                  <a:lnTo>
                    <a:pt x="1473" y="2286"/>
                  </a:lnTo>
                  <a:lnTo>
                    <a:pt x="1473" y="2268"/>
                  </a:lnTo>
                  <a:lnTo>
                    <a:pt x="1471" y="2252"/>
                  </a:lnTo>
                  <a:lnTo>
                    <a:pt x="1468" y="2235"/>
                  </a:lnTo>
                  <a:lnTo>
                    <a:pt x="1462" y="2214"/>
                  </a:lnTo>
                  <a:lnTo>
                    <a:pt x="1450" y="2187"/>
                  </a:lnTo>
                  <a:lnTo>
                    <a:pt x="1433" y="2153"/>
                  </a:lnTo>
                  <a:lnTo>
                    <a:pt x="1433" y="2153"/>
                  </a:lnTo>
                  <a:lnTo>
                    <a:pt x="1423" y="2133"/>
                  </a:lnTo>
                  <a:lnTo>
                    <a:pt x="1410" y="2111"/>
                  </a:lnTo>
                  <a:lnTo>
                    <a:pt x="1380" y="2070"/>
                  </a:lnTo>
                  <a:lnTo>
                    <a:pt x="1347" y="2030"/>
                  </a:lnTo>
                  <a:lnTo>
                    <a:pt x="1315" y="1993"/>
                  </a:lnTo>
                  <a:lnTo>
                    <a:pt x="1286" y="1964"/>
                  </a:lnTo>
                  <a:lnTo>
                    <a:pt x="1264" y="1942"/>
                  </a:lnTo>
                  <a:lnTo>
                    <a:pt x="1254" y="1933"/>
                  </a:lnTo>
                  <a:lnTo>
                    <a:pt x="1252" y="1933"/>
                  </a:lnTo>
                  <a:lnTo>
                    <a:pt x="1254" y="1937"/>
                  </a:lnTo>
                  <a:lnTo>
                    <a:pt x="1254" y="1937"/>
                  </a:lnTo>
                  <a:close/>
                  <a:moveTo>
                    <a:pt x="2131" y="1218"/>
                  </a:moveTo>
                  <a:lnTo>
                    <a:pt x="2131" y="1218"/>
                  </a:lnTo>
                  <a:lnTo>
                    <a:pt x="2144" y="1232"/>
                  </a:lnTo>
                  <a:lnTo>
                    <a:pt x="2162" y="1246"/>
                  </a:lnTo>
                  <a:lnTo>
                    <a:pt x="2187" y="1266"/>
                  </a:lnTo>
                  <a:lnTo>
                    <a:pt x="2219" y="1291"/>
                  </a:lnTo>
                  <a:lnTo>
                    <a:pt x="2263" y="1318"/>
                  </a:lnTo>
                  <a:lnTo>
                    <a:pt x="2313" y="1347"/>
                  </a:lnTo>
                  <a:lnTo>
                    <a:pt x="2376" y="1376"/>
                  </a:lnTo>
                  <a:lnTo>
                    <a:pt x="2376" y="1376"/>
                  </a:lnTo>
                  <a:lnTo>
                    <a:pt x="2475" y="1419"/>
                  </a:lnTo>
                  <a:lnTo>
                    <a:pt x="2502" y="1432"/>
                  </a:lnTo>
                  <a:lnTo>
                    <a:pt x="2520" y="1441"/>
                  </a:lnTo>
                  <a:lnTo>
                    <a:pt x="2531" y="1448"/>
                  </a:lnTo>
                  <a:lnTo>
                    <a:pt x="2540" y="1457"/>
                  </a:lnTo>
                  <a:lnTo>
                    <a:pt x="2563" y="1484"/>
                  </a:lnTo>
                  <a:lnTo>
                    <a:pt x="2563" y="1484"/>
                  </a:lnTo>
                  <a:lnTo>
                    <a:pt x="2570" y="1495"/>
                  </a:lnTo>
                  <a:lnTo>
                    <a:pt x="2577" y="1505"/>
                  </a:lnTo>
                  <a:lnTo>
                    <a:pt x="2581" y="1518"/>
                  </a:lnTo>
                  <a:lnTo>
                    <a:pt x="2583" y="1532"/>
                  </a:lnTo>
                  <a:lnTo>
                    <a:pt x="2585" y="1549"/>
                  </a:lnTo>
                  <a:lnTo>
                    <a:pt x="2585" y="1565"/>
                  </a:lnTo>
                  <a:lnTo>
                    <a:pt x="2585" y="1601"/>
                  </a:lnTo>
                  <a:lnTo>
                    <a:pt x="2577" y="1687"/>
                  </a:lnTo>
                  <a:lnTo>
                    <a:pt x="2576" y="1736"/>
                  </a:lnTo>
                  <a:lnTo>
                    <a:pt x="2576" y="1761"/>
                  </a:lnTo>
                  <a:lnTo>
                    <a:pt x="2577" y="1786"/>
                  </a:lnTo>
                  <a:lnTo>
                    <a:pt x="2577" y="1786"/>
                  </a:lnTo>
                  <a:lnTo>
                    <a:pt x="2583" y="1831"/>
                  </a:lnTo>
                  <a:lnTo>
                    <a:pt x="2590" y="1865"/>
                  </a:lnTo>
                  <a:lnTo>
                    <a:pt x="2597" y="1888"/>
                  </a:lnTo>
                  <a:lnTo>
                    <a:pt x="2604" y="1906"/>
                  </a:lnTo>
                  <a:lnTo>
                    <a:pt x="2612" y="1923"/>
                  </a:lnTo>
                  <a:lnTo>
                    <a:pt x="2615" y="1939"/>
                  </a:lnTo>
                  <a:lnTo>
                    <a:pt x="2617" y="1960"/>
                  </a:lnTo>
                  <a:lnTo>
                    <a:pt x="2613" y="1987"/>
                  </a:lnTo>
                  <a:lnTo>
                    <a:pt x="2613" y="1987"/>
                  </a:lnTo>
                  <a:lnTo>
                    <a:pt x="2610" y="2004"/>
                  </a:lnTo>
                  <a:lnTo>
                    <a:pt x="2603" y="2020"/>
                  </a:lnTo>
                  <a:lnTo>
                    <a:pt x="2595" y="2034"/>
                  </a:lnTo>
                  <a:lnTo>
                    <a:pt x="2586" y="2048"/>
                  </a:lnTo>
                  <a:lnTo>
                    <a:pt x="2576" y="2063"/>
                  </a:lnTo>
                  <a:lnTo>
                    <a:pt x="2563" y="2075"/>
                  </a:lnTo>
                  <a:lnTo>
                    <a:pt x="2540" y="2099"/>
                  </a:lnTo>
                  <a:lnTo>
                    <a:pt x="2516" y="2119"/>
                  </a:lnTo>
                  <a:lnTo>
                    <a:pt x="2496" y="2133"/>
                  </a:lnTo>
                  <a:lnTo>
                    <a:pt x="2477" y="2146"/>
                  </a:lnTo>
                  <a:lnTo>
                    <a:pt x="2477" y="2146"/>
                  </a:lnTo>
                  <a:lnTo>
                    <a:pt x="2500" y="2137"/>
                  </a:lnTo>
                  <a:lnTo>
                    <a:pt x="2525" y="2126"/>
                  </a:lnTo>
                  <a:lnTo>
                    <a:pt x="2556" y="2111"/>
                  </a:lnTo>
                  <a:lnTo>
                    <a:pt x="2572" y="2102"/>
                  </a:lnTo>
                  <a:lnTo>
                    <a:pt x="2586" y="2092"/>
                  </a:lnTo>
                  <a:lnTo>
                    <a:pt x="2603" y="2079"/>
                  </a:lnTo>
                  <a:lnTo>
                    <a:pt x="2617" y="2066"/>
                  </a:lnTo>
                  <a:lnTo>
                    <a:pt x="2629" y="2052"/>
                  </a:lnTo>
                  <a:lnTo>
                    <a:pt x="2640" y="2038"/>
                  </a:lnTo>
                  <a:lnTo>
                    <a:pt x="2649" y="2020"/>
                  </a:lnTo>
                  <a:lnTo>
                    <a:pt x="2656" y="2002"/>
                  </a:lnTo>
                  <a:lnTo>
                    <a:pt x="2656" y="2002"/>
                  </a:lnTo>
                  <a:lnTo>
                    <a:pt x="2660" y="1984"/>
                  </a:lnTo>
                  <a:lnTo>
                    <a:pt x="2664" y="1968"/>
                  </a:lnTo>
                  <a:lnTo>
                    <a:pt x="2665" y="1955"/>
                  </a:lnTo>
                  <a:lnTo>
                    <a:pt x="2665" y="1942"/>
                  </a:lnTo>
                  <a:lnTo>
                    <a:pt x="2664" y="1932"/>
                  </a:lnTo>
                  <a:lnTo>
                    <a:pt x="2662" y="1921"/>
                  </a:lnTo>
                  <a:lnTo>
                    <a:pt x="2655" y="1901"/>
                  </a:lnTo>
                  <a:lnTo>
                    <a:pt x="2644" y="1881"/>
                  </a:lnTo>
                  <a:lnTo>
                    <a:pt x="2633" y="1858"/>
                  </a:lnTo>
                  <a:lnTo>
                    <a:pt x="2622" y="1829"/>
                  </a:lnTo>
                  <a:lnTo>
                    <a:pt x="2617" y="1813"/>
                  </a:lnTo>
                  <a:lnTo>
                    <a:pt x="2613" y="1793"/>
                  </a:lnTo>
                  <a:lnTo>
                    <a:pt x="2613" y="1793"/>
                  </a:lnTo>
                  <a:lnTo>
                    <a:pt x="2606" y="1755"/>
                  </a:lnTo>
                  <a:lnTo>
                    <a:pt x="2603" y="1727"/>
                  </a:lnTo>
                  <a:lnTo>
                    <a:pt x="2601" y="1701"/>
                  </a:lnTo>
                  <a:lnTo>
                    <a:pt x="2599" y="1678"/>
                  </a:lnTo>
                  <a:lnTo>
                    <a:pt x="2599" y="1629"/>
                  </a:lnTo>
                  <a:lnTo>
                    <a:pt x="2599" y="1556"/>
                  </a:lnTo>
                  <a:lnTo>
                    <a:pt x="2599" y="1556"/>
                  </a:lnTo>
                  <a:lnTo>
                    <a:pt x="2597" y="1516"/>
                  </a:lnTo>
                  <a:lnTo>
                    <a:pt x="2595" y="1498"/>
                  </a:lnTo>
                  <a:lnTo>
                    <a:pt x="2592" y="1484"/>
                  </a:lnTo>
                  <a:lnTo>
                    <a:pt x="2588" y="1471"/>
                  </a:lnTo>
                  <a:lnTo>
                    <a:pt x="2583" y="1460"/>
                  </a:lnTo>
                  <a:lnTo>
                    <a:pt x="2577" y="1450"/>
                  </a:lnTo>
                  <a:lnTo>
                    <a:pt x="2570" y="1441"/>
                  </a:lnTo>
                  <a:lnTo>
                    <a:pt x="2559" y="1432"/>
                  </a:lnTo>
                  <a:lnTo>
                    <a:pt x="2549" y="1424"/>
                  </a:lnTo>
                  <a:lnTo>
                    <a:pt x="2518" y="1407"/>
                  </a:lnTo>
                  <a:lnTo>
                    <a:pt x="2478" y="1387"/>
                  </a:lnTo>
                  <a:lnTo>
                    <a:pt x="2426" y="1362"/>
                  </a:lnTo>
                  <a:lnTo>
                    <a:pt x="2426" y="1362"/>
                  </a:lnTo>
                  <a:lnTo>
                    <a:pt x="2131" y="1218"/>
                  </a:lnTo>
                  <a:lnTo>
                    <a:pt x="2131" y="1218"/>
                  </a:lnTo>
                  <a:close/>
                  <a:moveTo>
                    <a:pt x="1275" y="1556"/>
                  </a:moveTo>
                  <a:lnTo>
                    <a:pt x="1275" y="1556"/>
                  </a:lnTo>
                  <a:lnTo>
                    <a:pt x="1309" y="1570"/>
                  </a:lnTo>
                  <a:lnTo>
                    <a:pt x="1392" y="1606"/>
                  </a:lnTo>
                  <a:lnTo>
                    <a:pt x="1439" y="1629"/>
                  </a:lnTo>
                  <a:lnTo>
                    <a:pt x="1484" y="1651"/>
                  </a:lnTo>
                  <a:lnTo>
                    <a:pt x="1525" y="1673"/>
                  </a:lnTo>
                  <a:lnTo>
                    <a:pt x="1556" y="1692"/>
                  </a:lnTo>
                  <a:lnTo>
                    <a:pt x="1556" y="1692"/>
                  </a:lnTo>
                  <a:lnTo>
                    <a:pt x="1568" y="1701"/>
                  </a:lnTo>
                  <a:lnTo>
                    <a:pt x="1579" y="1712"/>
                  </a:lnTo>
                  <a:lnTo>
                    <a:pt x="1590" y="1723"/>
                  </a:lnTo>
                  <a:lnTo>
                    <a:pt x="1601" y="1736"/>
                  </a:lnTo>
                  <a:lnTo>
                    <a:pt x="1610" y="1750"/>
                  </a:lnTo>
                  <a:lnTo>
                    <a:pt x="1619" y="1766"/>
                  </a:lnTo>
                  <a:lnTo>
                    <a:pt x="1626" y="1782"/>
                  </a:lnTo>
                  <a:lnTo>
                    <a:pt x="1633" y="1799"/>
                  </a:lnTo>
                  <a:lnTo>
                    <a:pt x="1640" y="1818"/>
                  </a:lnTo>
                  <a:lnTo>
                    <a:pt x="1646" y="1838"/>
                  </a:lnTo>
                  <a:lnTo>
                    <a:pt x="1649" y="1860"/>
                  </a:lnTo>
                  <a:lnTo>
                    <a:pt x="1653" y="1883"/>
                  </a:lnTo>
                  <a:lnTo>
                    <a:pt x="1655" y="1906"/>
                  </a:lnTo>
                  <a:lnTo>
                    <a:pt x="1656" y="1932"/>
                  </a:lnTo>
                  <a:lnTo>
                    <a:pt x="1656" y="1959"/>
                  </a:lnTo>
                  <a:lnTo>
                    <a:pt x="1656" y="1987"/>
                  </a:lnTo>
                  <a:lnTo>
                    <a:pt x="1656" y="1987"/>
                  </a:lnTo>
                  <a:lnTo>
                    <a:pt x="1655" y="2016"/>
                  </a:lnTo>
                  <a:lnTo>
                    <a:pt x="1651" y="2043"/>
                  </a:lnTo>
                  <a:lnTo>
                    <a:pt x="1647" y="2066"/>
                  </a:lnTo>
                  <a:lnTo>
                    <a:pt x="1642" y="2090"/>
                  </a:lnTo>
                  <a:lnTo>
                    <a:pt x="1630" y="2133"/>
                  </a:lnTo>
                  <a:lnTo>
                    <a:pt x="1619" y="2167"/>
                  </a:lnTo>
                  <a:lnTo>
                    <a:pt x="1608" y="2194"/>
                  </a:lnTo>
                  <a:lnTo>
                    <a:pt x="1601" y="2212"/>
                  </a:lnTo>
                  <a:lnTo>
                    <a:pt x="1599" y="2219"/>
                  </a:lnTo>
                  <a:lnTo>
                    <a:pt x="1599" y="2223"/>
                  </a:lnTo>
                  <a:lnTo>
                    <a:pt x="1603" y="2225"/>
                  </a:lnTo>
                  <a:lnTo>
                    <a:pt x="1606" y="2225"/>
                  </a:lnTo>
                  <a:lnTo>
                    <a:pt x="1606" y="2225"/>
                  </a:lnTo>
                  <a:lnTo>
                    <a:pt x="1612" y="2223"/>
                  </a:lnTo>
                  <a:lnTo>
                    <a:pt x="1617" y="2219"/>
                  </a:lnTo>
                  <a:lnTo>
                    <a:pt x="1630" y="2205"/>
                  </a:lnTo>
                  <a:lnTo>
                    <a:pt x="1644" y="2187"/>
                  </a:lnTo>
                  <a:lnTo>
                    <a:pt x="1656" y="2160"/>
                  </a:lnTo>
                  <a:lnTo>
                    <a:pt x="1669" y="2128"/>
                  </a:lnTo>
                  <a:lnTo>
                    <a:pt x="1682" y="2086"/>
                  </a:lnTo>
                  <a:lnTo>
                    <a:pt x="1692" y="2041"/>
                  </a:lnTo>
                  <a:lnTo>
                    <a:pt x="1700" y="1987"/>
                  </a:lnTo>
                  <a:lnTo>
                    <a:pt x="1700" y="1987"/>
                  </a:lnTo>
                  <a:lnTo>
                    <a:pt x="1705" y="1937"/>
                  </a:lnTo>
                  <a:lnTo>
                    <a:pt x="1705" y="1899"/>
                  </a:lnTo>
                  <a:lnTo>
                    <a:pt x="1703" y="1885"/>
                  </a:lnTo>
                  <a:lnTo>
                    <a:pt x="1701" y="1870"/>
                  </a:lnTo>
                  <a:lnTo>
                    <a:pt x="1698" y="1858"/>
                  </a:lnTo>
                  <a:lnTo>
                    <a:pt x="1694" y="1845"/>
                  </a:lnTo>
                  <a:lnTo>
                    <a:pt x="1682" y="1820"/>
                  </a:lnTo>
                  <a:lnTo>
                    <a:pt x="1665" y="1795"/>
                  </a:lnTo>
                  <a:lnTo>
                    <a:pt x="1646" y="1763"/>
                  </a:lnTo>
                  <a:lnTo>
                    <a:pt x="1621" y="1721"/>
                  </a:lnTo>
                  <a:lnTo>
                    <a:pt x="1621" y="1721"/>
                  </a:lnTo>
                  <a:lnTo>
                    <a:pt x="1613" y="1710"/>
                  </a:lnTo>
                  <a:lnTo>
                    <a:pt x="1604" y="1698"/>
                  </a:lnTo>
                  <a:lnTo>
                    <a:pt x="1585" y="1678"/>
                  </a:lnTo>
                  <a:lnTo>
                    <a:pt x="1561" y="1660"/>
                  </a:lnTo>
                  <a:lnTo>
                    <a:pt x="1536" y="1642"/>
                  </a:lnTo>
                  <a:lnTo>
                    <a:pt x="1509" y="1628"/>
                  </a:lnTo>
                  <a:lnTo>
                    <a:pt x="1480" y="1613"/>
                  </a:lnTo>
                  <a:lnTo>
                    <a:pt x="1450" y="1603"/>
                  </a:lnTo>
                  <a:lnTo>
                    <a:pt x="1421" y="1592"/>
                  </a:lnTo>
                  <a:lnTo>
                    <a:pt x="1365" y="1576"/>
                  </a:lnTo>
                  <a:lnTo>
                    <a:pt x="1318" y="1565"/>
                  </a:lnTo>
                  <a:lnTo>
                    <a:pt x="1275" y="1556"/>
                  </a:lnTo>
                  <a:lnTo>
                    <a:pt x="1275" y="1556"/>
                  </a:lnTo>
                  <a:close/>
                  <a:moveTo>
                    <a:pt x="2182" y="1462"/>
                  </a:moveTo>
                  <a:lnTo>
                    <a:pt x="2182" y="1462"/>
                  </a:lnTo>
                  <a:lnTo>
                    <a:pt x="2178" y="1489"/>
                  </a:lnTo>
                  <a:lnTo>
                    <a:pt x="2176" y="1516"/>
                  </a:lnTo>
                  <a:lnTo>
                    <a:pt x="2176" y="1550"/>
                  </a:lnTo>
                  <a:lnTo>
                    <a:pt x="2176" y="1586"/>
                  </a:lnTo>
                  <a:lnTo>
                    <a:pt x="2178" y="1620"/>
                  </a:lnTo>
                  <a:lnTo>
                    <a:pt x="2182" y="1635"/>
                  </a:lnTo>
                  <a:lnTo>
                    <a:pt x="2185" y="1649"/>
                  </a:lnTo>
                  <a:lnTo>
                    <a:pt x="2191" y="1662"/>
                  </a:lnTo>
                  <a:lnTo>
                    <a:pt x="2196" y="1671"/>
                  </a:lnTo>
                  <a:lnTo>
                    <a:pt x="2196" y="1671"/>
                  </a:lnTo>
                  <a:lnTo>
                    <a:pt x="2209" y="1685"/>
                  </a:lnTo>
                  <a:lnTo>
                    <a:pt x="2219" y="1694"/>
                  </a:lnTo>
                  <a:lnTo>
                    <a:pt x="2228" y="1701"/>
                  </a:lnTo>
                  <a:lnTo>
                    <a:pt x="2237" y="1707"/>
                  </a:lnTo>
                  <a:lnTo>
                    <a:pt x="2254" y="1714"/>
                  </a:lnTo>
                  <a:lnTo>
                    <a:pt x="2261" y="1716"/>
                  </a:lnTo>
                  <a:lnTo>
                    <a:pt x="2268" y="1721"/>
                  </a:lnTo>
                  <a:lnTo>
                    <a:pt x="2268" y="1721"/>
                  </a:lnTo>
                  <a:lnTo>
                    <a:pt x="2275" y="1727"/>
                  </a:lnTo>
                  <a:lnTo>
                    <a:pt x="2282" y="1736"/>
                  </a:lnTo>
                  <a:lnTo>
                    <a:pt x="2295" y="1754"/>
                  </a:lnTo>
                  <a:lnTo>
                    <a:pt x="2308" y="1777"/>
                  </a:lnTo>
                  <a:lnTo>
                    <a:pt x="2317" y="1788"/>
                  </a:lnTo>
                  <a:lnTo>
                    <a:pt x="2326" y="1800"/>
                  </a:lnTo>
                  <a:lnTo>
                    <a:pt x="2326" y="1800"/>
                  </a:lnTo>
                  <a:lnTo>
                    <a:pt x="2336" y="1815"/>
                  </a:lnTo>
                  <a:lnTo>
                    <a:pt x="2345" y="1833"/>
                  </a:lnTo>
                  <a:lnTo>
                    <a:pt x="2354" y="1854"/>
                  </a:lnTo>
                  <a:lnTo>
                    <a:pt x="2362" y="1878"/>
                  </a:lnTo>
                  <a:lnTo>
                    <a:pt x="2376" y="1930"/>
                  </a:lnTo>
                  <a:lnTo>
                    <a:pt x="2390" y="1980"/>
                  </a:lnTo>
                  <a:lnTo>
                    <a:pt x="2390" y="1980"/>
                  </a:lnTo>
                  <a:lnTo>
                    <a:pt x="2392" y="1993"/>
                  </a:lnTo>
                  <a:lnTo>
                    <a:pt x="2394" y="2004"/>
                  </a:lnTo>
                  <a:lnTo>
                    <a:pt x="2394" y="2016"/>
                  </a:lnTo>
                  <a:lnTo>
                    <a:pt x="2392" y="2029"/>
                  </a:lnTo>
                  <a:lnTo>
                    <a:pt x="2385" y="2052"/>
                  </a:lnTo>
                  <a:lnTo>
                    <a:pt x="2374" y="2075"/>
                  </a:lnTo>
                  <a:lnTo>
                    <a:pt x="2362" y="2099"/>
                  </a:lnTo>
                  <a:lnTo>
                    <a:pt x="2349" y="2120"/>
                  </a:lnTo>
                  <a:lnTo>
                    <a:pt x="2336" y="2140"/>
                  </a:lnTo>
                  <a:lnTo>
                    <a:pt x="2326" y="2160"/>
                  </a:lnTo>
                  <a:lnTo>
                    <a:pt x="2326" y="2160"/>
                  </a:lnTo>
                  <a:lnTo>
                    <a:pt x="2317" y="2183"/>
                  </a:lnTo>
                  <a:lnTo>
                    <a:pt x="2308" y="2214"/>
                  </a:lnTo>
                  <a:lnTo>
                    <a:pt x="2300" y="2248"/>
                  </a:lnTo>
                  <a:lnTo>
                    <a:pt x="2295" y="2282"/>
                  </a:lnTo>
                  <a:lnTo>
                    <a:pt x="2286" y="2343"/>
                  </a:lnTo>
                  <a:lnTo>
                    <a:pt x="2282" y="2369"/>
                  </a:lnTo>
                  <a:lnTo>
                    <a:pt x="2333" y="2268"/>
                  </a:lnTo>
                  <a:lnTo>
                    <a:pt x="2333" y="2268"/>
                  </a:lnTo>
                  <a:lnTo>
                    <a:pt x="2376" y="2176"/>
                  </a:lnTo>
                  <a:lnTo>
                    <a:pt x="2408" y="2106"/>
                  </a:lnTo>
                  <a:lnTo>
                    <a:pt x="2441" y="2030"/>
                  </a:lnTo>
                  <a:lnTo>
                    <a:pt x="2441" y="2030"/>
                  </a:lnTo>
                  <a:lnTo>
                    <a:pt x="2453" y="1998"/>
                  </a:lnTo>
                  <a:lnTo>
                    <a:pt x="2455" y="1987"/>
                  </a:lnTo>
                  <a:lnTo>
                    <a:pt x="2457" y="1977"/>
                  </a:lnTo>
                  <a:lnTo>
                    <a:pt x="2457" y="1968"/>
                  </a:lnTo>
                  <a:lnTo>
                    <a:pt x="2455" y="1960"/>
                  </a:lnTo>
                  <a:lnTo>
                    <a:pt x="2453" y="1955"/>
                  </a:lnTo>
                  <a:lnTo>
                    <a:pt x="2450" y="1948"/>
                  </a:lnTo>
                  <a:lnTo>
                    <a:pt x="2441" y="1937"/>
                  </a:lnTo>
                  <a:lnTo>
                    <a:pt x="2428" y="1923"/>
                  </a:lnTo>
                  <a:lnTo>
                    <a:pt x="2415" y="1901"/>
                  </a:lnTo>
                  <a:lnTo>
                    <a:pt x="2410" y="1888"/>
                  </a:lnTo>
                  <a:lnTo>
                    <a:pt x="2405" y="1872"/>
                  </a:lnTo>
                  <a:lnTo>
                    <a:pt x="2405" y="1872"/>
                  </a:lnTo>
                  <a:lnTo>
                    <a:pt x="2399" y="1854"/>
                  </a:lnTo>
                  <a:lnTo>
                    <a:pt x="2390" y="1838"/>
                  </a:lnTo>
                  <a:lnTo>
                    <a:pt x="2383" y="1822"/>
                  </a:lnTo>
                  <a:lnTo>
                    <a:pt x="2372" y="1808"/>
                  </a:lnTo>
                  <a:lnTo>
                    <a:pt x="2351" y="1777"/>
                  </a:lnTo>
                  <a:lnTo>
                    <a:pt x="2327" y="1750"/>
                  </a:lnTo>
                  <a:lnTo>
                    <a:pt x="2300" y="1725"/>
                  </a:lnTo>
                  <a:lnTo>
                    <a:pt x="2277" y="1703"/>
                  </a:lnTo>
                  <a:lnTo>
                    <a:pt x="2232" y="1664"/>
                  </a:lnTo>
                  <a:lnTo>
                    <a:pt x="2232" y="1664"/>
                  </a:lnTo>
                  <a:lnTo>
                    <a:pt x="2223" y="1653"/>
                  </a:lnTo>
                  <a:lnTo>
                    <a:pt x="2216" y="1642"/>
                  </a:lnTo>
                  <a:lnTo>
                    <a:pt x="2209" y="1628"/>
                  </a:lnTo>
                  <a:lnTo>
                    <a:pt x="2203" y="1613"/>
                  </a:lnTo>
                  <a:lnTo>
                    <a:pt x="2194" y="1579"/>
                  </a:lnTo>
                  <a:lnTo>
                    <a:pt x="2189" y="1545"/>
                  </a:lnTo>
                  <a:lnTo>
                    <a:pt x="2183" y="1514"/>
                  </a:lnTo>
                  <a:lnTo>
                    <a:pt x="2182" y="1487"/>
                  </a:lnTo>
                  <a:lnTo>
                    <a:pt x="2182" y="1462"/>
                  </a:lnTo>
                  <a:lnTo>
                    <a:pt x="2182" y="1462"/>
                  </a:lnTo>
                  <a:close/>
                  <a:moveTo>
                    <a:pt x="1419" y="1362"/>
                  </a:moveTo>
                  <a:lnTo>
                    <a:pt x="1419" y="1362"/>
                  </a:lnTo>
                  <a:lnTo>
                    <a:pt x="1441" y="1354"/>
                  </a:lnTo>
                  <a:lnTo>
                    <a:pt x="1498" y="1336"/>
                  </a:lnTo>
                  <a:lnTo>
                    <a:pt x="1538" y="1327"/>
                  </a:lnTo>
                  <a:lnTo>
                    <a:pt x="1581" y="1318"/>
                  </a:lnTo>
                  <a:lnTo>
                    <a:pt x="1630" y="1309"/>
                  </a:lnTo>
                  <a:lnTo>
                    <a:pt x="1678" y="1304"/>
                  </a:lnTo>
                  <a:lnTo>
                    <a:pt x="1678" y="1304"/>
                  </a:lnTo>
                  <a:lnTo>
                    <a:pt x="1701" y="1304"/>
                  </a:lnTo>
                  <a:lnTo>
                    <a:pt x="1725" y="1304"/>
                  </a:lnTo>
                  <a:lnTo>
                    <a:pt x="1746" y="1308"/>
                  </a:lnTo>
                  <a:lnTo>
                    <a:pt x="1766" y="1311"/>
                  </a:lnTo>
                  <a:lnTo>
                    <a:pt x="1802" y="1320"/>
                  </a:lnTo>
                  <a:lnTo>
                    <a:pt x="1835" y="1329"/>
                  </a:lnTo>
                  <a:lnTo>
                    <a:pt x="1849" y="1333"/>
                  </a:lnTo>
                  <a:lnTo>
                    <a:pt x="1862" y="1336"/>
                  </a:lnTo>
                  <a:lnTo>
                    <a:pt x="1874" y="1336"/>
                  </a:lnTo>
                  <a:lnTo>
                    <a:pt x="1887" y="1335"/>
                  </a:lnTo>
                  <a:lnTo>
                    <a:pt x="1897" y="1329"/>
                  </a:lnTo>
                  <a:lnTo>
                    <a:pt x="1908" y="1322"/>
                  </a:lnTo>
                  <a:lnTo>
                    <a:pt x="1919" y="1311"/>
                  </a:lnTo>
                  <a:lnTo>
                    <a:pt x="1930" y="1297"/>
                  </a:lnTo>
                  <a:lnTo>
                    <a:pt x="1930" y="1297"/>
                  </a:lnTo>
                  <a:lnTo>
                    <a:pt x="1950" y="1263"/>
                  </a:lnTo>
                  <a:lnTo>
                    <a:pt x="1969" y="1227"/>
                  </a:lnTo>
                  <a:lnTo>
                    <a:pt x="1986" y="1193"/>
                  </a:lnTo>
                  <a:lnTo>
                    <a:pt x="2000" y="1158"/>
                  </a:lnTo>
                  <a:lnTo>
                    <a:pt x="2011" y="1130"/>
                  </a:lnTo>
                  <a:lnTo>
                    <a:pt x="2018" y="1106"/>
                  </a:lnTo>
                  <a:lnTo>
                    <a:pt x="2020" y="1097"/>
                  </a:lnTo>
                  <a:lnTo>
                    <a:pt x="2020" y="1090"/>
                  </a:lnTo>
                  <a:lnTo>
                    <a:pt x="2018" y="1085"/>
                  </a:lnTo>
                  <a:lnTo>
                    <a:pt x="2016" y="1081"/>
                  </a:lnTo>
                  <a:lnTo>
                    <a:pt x="2016" y="1081"/>
                  </a:lnTo>
                  <a:lnTo>
                    <a:pt x="2011" y="1079"/>
                  </a:lnTo>
                  <a:lnTo>
                    <a:pt x="2004" y="1079"/>
                  </a:lnTo>
                  <a:lnTo>
                    <a:pt x="1984" y="1079"/>
                  </a:lnTo>
                  <a:lnTo>
                    <a:pt x="1955" y="1081"/>
                  </a:lnTo>
                  <a:lnTo>
                    <a:pt x="1923" y="1083"/>
                  </a:lnTo>
                  <a:lnTo>
                    <a:pt x="1885" y="1083"/>
                  </a:lnTo>
                  <a:lnTo>
                    <a:pt x="1867" y="1081"/>
                  </a:lnTo>
                  <a:lnTo>
                    <a:pt x="1849" y="1077"/>
                  </a:lnTo>
                  <a:lnTo>
                    <a:pt x="1829" y="1074"/>
                  </a:lnTo>
                  <a:lnTo>
                    <a:pt x="1811" y="1068"/>
                  </a:lnTo>
                  <a:lnTo>
                    <a:pt x="1795" y="1061"/>
                  </a:lnTo>
                  <a:lnTo>
                    <a:pt x="1779" y="1052"/>
                  </a:lnTo>
                  <a:lnTo>
                    <a:pt x="1779" y="1052"/>
                  </a:lnTo>
                  <a:lnTo>
                    <a:pt x="1750" y="1032"/>
                  </a:lnTo>
                  <a:lnTo>
                    <a:pt x="1725" y="1015"/>
                  </a:lnTo>
                  <a:lnTo>
                    <a:pt x="1687" y="982"/>
                  </a:lnTo>
                  <a:lnTo>
                    <a:pt x="1664" y="961"/>
                  </a:lnTo>
                  <a:lnTo>
                    <a:pt x="1656" y="952"/>
                  </a:lnTo>
                  <a:lnTo>
                    <a:pt x="1656" y="952"/>
                  </a:lnTo>
                  <a:lnTo>
                    <a:pt x="1682" y="993"/>
                  </a:lnTo>
                  <a:lnTo>
                    <a:pt x="1701" y="1027"/>
                  </a:lnTo>
                  <a:lnTo>
                    <a:pt x="1712" y="1041"/>
                  </a:lnTo>
                  <a:lnTo>
                    <a:pt x="1721" y="1052"/>
                  </a:lnTo>
                  <a:lnTo>
                    <a:pt x="1721" y="1052"/>
                  </a:lnTo>
                  <a:lnTo>
                    <a:pt x="1739" y="1068"/>
                  </a:lnTo>
                  <a:lnTo>
                    <a:pt x="1752" y="1076"/>
                  </a:lnTo>
                  <a:lnTo>
                    <a:pt x="1764" y="1083"/>
                  </a:lnTo>
                  <a:lnTo>
                    <a:pt x="1779" y="1092"/>
                  </a:lnTo>
                  <a:lnTo>
                    <a:pt x="1795" y="1097"/>
                  </a:lnTo>
                  <a:lnTo>
                    <a:pt x="1815" y="1104"/>
                  </a:lnTo>
                  <a:lnTo>
                    <a:pt x="1836" y="1110"/>
                  </a:lnTo>
                  <a:lnTo>
                    <a:pt x="1836" y="1110"/>
                  </a:lnTo>
                  <a:lnTo>
                    <a:pt x="1885" y="1119"/>
                  </a:lnTo>
                  <a:lnTo>
                    <a:pt x="1932" y="1126"/>
                  </a:lnTo>
                  <a:lnTo>
                    <a:pt x="1980" y="1131"/>
                  </a:lnTo>
                  <a:lnTo>
                    <a:pt x="1980" y="1131"/>
                  </a:lnTo>
                  <a:lnTo>
                    <a:pt x="1971" y="1153"/>
                  </a:lnTo>
                  <a:lnTo>
                    <a:pt x="1948" y="1202"/>
                  </a:lnTo>
                  <a:lnTo>
                    <a:pt x="1933" y="1228"/>
                  </a:lnTo>
                  <a:lnTo>
                    <a:pt x="1919" y="1252"/>
                  </a:lnTo>
                  <a:lnTo>
                    <a:pt x="1906" y="1272"/>
                  </a:lnTo>
                  <a:lnTo>
                    <a:pt x="1899" y="1279"/>
                  </a:lnTo>
                  <a:lnTo>
                    <a:pt x="1894" y="1282"/>
                  </a:lnTo>
                  <a:lnTo>
                    <a:pt x="1894" y="1282"/>
                  </a:lnTo>
                  <a:lnTo>
                    <a:pt x="1881" y="1286"/>
                  </a:lnTo>
                  <a:lnTo>
                    <a:pt x="1865" y="1288"/>
                  </a:lnTo>
                  <a:lnTo>
                    <a:pt x="1845" y="1288"/>
                  </a:lnTo>
                  <a:lnTo>
                    <a:pt x="1822" y="1286"/>
                  </a:lnTo>
                  <a:lnTo>
                    <a:pt x="1764" y="1281"/>
                  </a:lnTo>
                  <a:lnTo>
                    <a:pt x="1730" y="1277"/>
                  </a:lnTo>
                  <a:lnTo>
                    <a:pt x="1692" y="1275"/>
                  </a:lnTo>
                  <a:lnTo>
                    <a:pt x="1692" y="1275"/>
                  </a:lnTo>
                  <a:lnTo>
                    <a:pt x="1673" y="1275"/>
                  </a:lnTo>
                  <a:lnTo>
                    <a:pt x="1651" y="1277"/>
                  </a:lnTo>
                  <a:lnTo>
                    <a:pt x="1628" y="1282"/>
                  </a:lnTo>
                  <a:lnTo>
                    <a:pt x="1606" y="1288"/>
                  </a:lnTo>
                  <a:lnTo>
                    <a:pt x="1559" y="1300"/>
                  </a:lnTo>
                  <a:lnTo>
                    <a:pt x="1516" y="1317"/>
                  </a:lnTo>
                  <a:lnTo>
                    <a:pt x="1478" y="1333"/>
                  </a:lnTo>
                  <a:lnTo>
                    <a:pt x="1448" y="1347"/>
                  </a:lnTo>
                  <a:lnTo>
                    <a:pt x="1419" y="1362"/>
                  </a:lnTo>
                  <a:lnTo>
                    <a:pt x="1419" y="1362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14D7C8B-0D78-4CF0-95D7-04FED9B60F12}"/>
              </a:ext>
            </a:extLst>
          </p:cNvPr>
          <p:cNvGrpSpPr/>
          <p:nvPr/>
        </p:nvGrpSpPr>
        <p:grpSpPr>
          <a:xfrm>
            <a:off x="3860800" y="1006475"/>
            <a:ext cx="2274888" cy="2422525"/>
            <a:chOff x="3794125" y="846138"/>
            <a:chExt cx="2274888" cy="2422525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0477FE61-3571-4B8B-BD0C-6231D630A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846138"/>
              <a:ext cx="2274888" cy="2422525"/>
            </a:xfrm>
            <a:custGeom>
              <a:avLst/>
              <a:gdLst>
                <a:gd name="T0" fmla="*/ 794 w 2866"/>
                <a:gd name="T1" fmla="*/ 236 h 3054"/>
                <a:gd name="T2" fmla="*/ 718 w 2866"/>
                <a:gd name="T3" fmla="*/ 238 h 3054"/>
                <a:gd name="T4" fmla="*/ 630 w 2866"/>
                <a:gd name="T5" fmla="*/ 274 h 3054"/>
                <a:gd name="T6" fmla="*/ 495 w 2866"/>
                <a:gd name="T7" fmla="*/ 241 h 3054"/>
                <a:gd name="T8" fmla="*/ 429 w 2866"/>
                <a:gd name="T9" fmla="*/ 259 h 3054"/>
                <a:gd name="T10" fmla="*/ 225 w 2866"/>
                <a:gd name="T11" fmla="*/ 554 h 3054"/>
                <a:gd name="T12" fmla="*/ 81 w 2866"/>
                <a:gd name="T13" fmla="*/ 824 h 3054"/>
                <a:gd name="T14" fmla="*/ 98 w 2866"/>
                <a:gd name="T15" fmla="*/ 1013 h 3054"/>
                <a:gd name="T16" fmla="*/ 213 w 2866"/>
                <a:gd name="T17" fmla="*/ 1140 h 3054"/>
                <a:gd name="T18" fmla="*/ 103 w 2866"/>
                <a:gd name="T19" fmla="*/ 1428 h 3054"/>
                <a:gd name="T20" fmla="*/ 0 w 2866"/>
                <a:gd name="T21" fmla="*/ 1611 h 3054"/>
                <a:gd name="T22" fmla="*/ 65 w 2866"/>
                <a:gd name="T23" fmla="*/ 1849 h 3054"/>
                <a:gd name="T24" fmla="*/ 152 w 2866"/>
                <a:gd name="T25" fmla="*/ 1985 h 3054"/>
                <a:gd name="T26" fmla="*/ 152 w 2866"/>
                <a:gd name="T27" fmla="*/ 2110 h 3054"/>
                <a:gd name="T28" fmla="*/ 173 w 2866"/>
                <a:gd name="T29" fmla="*/ 2252 h 3054"/>
                <a:gd name="T30" fmla="*/ 258 w 2866"/>
                <a:gd name="T31" fmla="*/ 2413 h 3054"/>
                <a:gd name="T32" fmla="*/ 243 w 2866"/>
                <a:gd name="T33" fmla="*/ 2511 h 3054"/>
                <a:gd name="T34" fmla="*/ 373 w 2866"/>
                <a:gd name="T35" fmla="*/ 2658 h 3054"/>
                <a:gd name="T36" fmla="*/ 524 w 2866"/>
                <a:gd name="T37" fmla="*/ 2671 h 3054"/>
                <a:gd name="T38" fmla="*/ 929 w 2866"/>
                <a:gd name="T39" fmla="*/ 2532 h 3054"/>
                <a:gd name="T40" fmla="*/ 934 w 2866"/>
                <a:gd name="T41" fmla="*/ 2626 h 3054"/>
                <a:gd name="T42" fmla="*/ 1054 w 2866"/>
                <a:gd name="T43" fmla="*/ 2707 h 3054"/>
                <a:gd name="T44" fmla="*/ 1576 w 2866"/>
                <a:gd name="T45" fmla="*/ 2827 h 3054"/>
                <a:gd name="T46" fmla="*/ 1709 w 2866"/>
                <a:gd name="T47" fmla="*/ 2976 h 3054"/>
                <a:gd name="T48" fmla="*/ 1896 w 2866"/>
                <a:gd name="T49" fmla="*/ 3054 h 3054"/>
                <a:gd name="T50" fmla="*/ 2087 w 2866"/>
                <a:gd name="T51" fmla="*/ 3014 h 3054"/>
                <a:gd name="T52" fmla="*/ 2227 w 2866"/>
                <a:gd name="T53" fmla="*/ 2901 h 3054"/>
                <a:gd name="T54" fmla="*/ 2348 w 2866"/>
                <a:gd name="T55" fmla="*/ 2814 h 3054"/>
                <a:gd name="T56" fmla="*/ 2360 w 2866"/>
                <a:gd name="T57" fmla="*/ 2656 h 3054"/>
                <a:gd name="T58" fmla="*/ 2411 w 2866"/>
                <a:gd name="T59" fmla="*/ 2617 h 3054"/>
                <a:gd name="T60" fmla="*/ 2666 w 2866"/>
                <a:gd name="T61" fmla="*/ 2618 h 3054"/>
                <a:gd name="T62" fmla="*/ 2763 w 2866"/>
                <a:gd name="T63" fmla="*/ 2547 h 3054"/>
                <a:gd name="T64" fmla="*/ 2813 w 2866"/>
                <a:gd name="T65" fmla="*/ 2284 h 3054"/>
                <a:gd name="T66" fmla="*/ 2803 w 2866"/>
                <a:gd name="T67" fmla="*/ 2066 h 3054"/>
                <a:gd name="T68" fmla="*/ 2837 w 2866"/>
                <a:gd name="T69" fmla="*/ 1890 h 3054"/>
                <a:gd name="T70" fmla="*/ 2864 w 2866"/>
                <a:gd name="T71" fmla="*/ 1798 h 3054"/>
                <a:gd name="T72" fmla="*/ 2772 w 2866"/>
                <a:gd name="T73" fmla="*/ 1550 h 3054"/>
                <a:gd name="T74" fmla="*/ 2671 w 2866"/>
                <a:gd name="T75" fmla="*/ 1405 h 3054"/>
                <a:gd name="T76" fmla="*/ 2709 w 2866"/>
                <a:gd name="T77" fmla="*/ 1295 h 3054"/>
                <a:gd name="T78" fmla="*/ 2804 w 2866"/>
                <a:gd name="T79" fmla="*/ 1263 h 3054"/>
                <a:gd name="T80" fmla="*/ 2851 w 2866"/>
                <a:gd name="T81" fmla="*/ 1119 h 3054"/>
                <a:gd name="T82" fmla="*/ 2821 w 2866"/>
                <a:gd name="T83" fmla="*/ 1007 h 3054"/>
                <a:gd name="T84" fmla="*/ 2749 w 2866"/>
                <a:gd name="T85" fmla="*/ 907 h 3054"/>
                <a:gd name="T86" fmla="*/ 2763 w 2866"/>
                <a:gd name="T87" fmla="*/ 748 h 3054"/>
                <a:gd name="T88" fmla="*/ 2547 w 2866"/>
                <a:gd name="T89" fmla="*/ 482 h 3054"/>
                <a:gd name="T90" fmla="*/ 2583 w 2866"/>
                <a:gd name="T91" fmla="*/ 317 h 3054"/>
                <a:gd name="T92" fmla="*/ 2529 w 2866"/>
                <a:gd name="T93" fmla="*/ 297 h 3054"/>
                <a:gd name="T94" fmla="*/ 2450 w 2866"/>
                <a:gd name="T95" fmla="*/ 322 h 3054"/>
                <a:gd name="T96" fmla="*/ 2333 w 2866"/>
                <a:gd name="T97" fmla="*/ 194 h 3054"/>
                <a:gd name="T98" fmla="*/ 2184 w 2866"/>
                <a:gd name="T99" fmla="*/ 99 h 3054"/>
                <a:gd name="T100" fmla="*/ 1941 w 2866"/>
                <a:gd name="T101" fmla="*/ 13 h 3054"/>
                <a:gd name="T102" fmla="*/ 1844 w 2866"/>
                <a:gd name="T103" fmla="*/ 20 h 3054"/>
                <a:gd name="T104" fmla="*/ 1729 w 2866"/>
                <a:gd name="T105" fmla="*/ 90 h 3054"/>
                <a:gd name="T106" fmla="*/ 1502 w 2866"/>
                <a:gd name="T107" fmla="*/ 56 h 3054"/>
                <a:gd name="T108" fmla="*/ 1270 w 2866"/>
                <a:gd name="T109" fmla="*/ 117 h 3054"/>
                <a:gd name="T110" fmla="*/ 1080 w 2866"/>
                <a:gd name="T111" fmla="*/ 187 h 3054"/>
                <a:gd name="T112" fmla="*/ 914 w 2866"/>
                <a:gd name="T113" fmla="*/ 302 h 3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66" h="3054">
                  <a:moveTo>
                    <a:pt x="914" y="302"/>
                  </a:moveTo>
                  <a:lnTo>
                    <a:pt x="914" y="302"/>
                  </a:lnTo>
                  <a:lnTo>
                    <a:pt x="903" y="292"/>
                  </a:lnTo>
                  <a:lnTo>
                    <a:pt x="889" y="281"/>
                  </a:lnTo>
                  <a:lnTo>
                    <a:pt x="871" y="268"/>
                  </a:lnTo>
                  <a:lnTo>
                    <a:pt x="849" y="256"/>
                  </a:lnTo>
                  <a:lnTo>
                    <a:pt x="822" y="245"/>
                  </a:lnTo>
                  <a:lnTo>
                    <a:pt x="794" y="236"/>
                  </a:lnTo>
                  <a:lnTo>
                    <a:pt x="779" y="232"/>
                  </a:lnTo>
                  <a:lnTo>
                    <a:pt x="763" y="230"/>
                  </a:lnTo>
                  <a:lnTo>
                    <a:pt x="763" y="230"/>
                  </a:lnTo>
                  <a:lnTo>
                    <a:pt x="749" y="230"/>
                  </a:lnTo>
                  <a:lnTo>
                    <a:pt x="738" y="230"/>
                  </a:lnTo>
                  <a:lnTo>
                    <a:pt x="729" y="232"/>
                  </a:lnTo>
                  <a:lnTo>
                    <a:pt x="724" y="234"/>
                  </a:lnTo>
                  <a:lnTo>
                    <a:pt x="718" y="238"/>
                  </a:lnTo>
                  <a:lnTo>
                    <a:pt x="715" y="241"/>
                  </a:lnTo>
                  <a:lnTo>
                    <a:pt x="707" y="248"/>
                  </a:lnTo>
                  <a:lnTo>
                    <a:pt x="697" y="257"/>
                  </a:lnTo>
                  <a:lnTo>
                    <a:pt x="689" y="263"/>
                  </a:lnTo>
                  <a:lnTo>
                    <a:pt x="680" y="266"/>
                  </a:lnTo>
                  <a:lnTo>
                    <a:pt x="666" y="268"/>
                  </a:lnTo>
                  <a:lnTo>
                    <a:pt x="650" y="272"/>
                  </a:lnTo>
                  <a:lnTo>
                    <a:pt x="630" y="274"/>
                  </a:lnTo>
                  <a:lnTo>
                    <a:pt x="605" y="274"/>
                  </a:lnTo>
                  <a:lnTo>
                    <a:pt x="605" y="274"/>
                  </a:lnTo>
                  <a:lnTo>
                    <a:pt x="580" y="272"/>
                  </a:lnTo>
                  <a:lnTo>
                    <a:pt x="556" y="268"/>
                  </a:lnTo>
                  <a:lnTo>
                    <a:pt x="538" y="263"/>
                  </a:lnTo>
                  <a:lnTo>
                    <a:pt x="522" y="256"/>
                  </a:lnTo>
                  <a:lnTo>
                    <a:pt x="508" y="248"/>
                  </a:lnTo>
                  <a:lnTo>
                    <a:pt x="495" y="241"/>
                  </a:lnTo>
                  <a:lnTo>
                    <a:pt x="477" y="229"/>
                  </a:lnTo>
                  <a:lnTo>
                    <a:pt x="470" y="223"/>
                  </a:lnTo>
                  <a:lnTo>
                    <a:pt x="463" y="221"/>
                  </a:lnTo>
                  <a:lnTo>
                    <a:pt x="457" y="221"/>
                  </a:lnTo>
                  <a:lnTo>
                    <a:pt x="450" y="225"/>
                  </a:lnTo>
                  <a:lnTo>
                    <a:pt x="443" y="232"/>
                  </a:lnTo>
                  <a:lnTo>
                    <a:pt x="436" y="243"/>
                  </a:lnTo>
                  <a:lnTo>
                    <a:pt x="429" y="259"/>
                  </a:lnTo>
                  <a:lnTo>
                    <a:pt x="418" y="281"/>
                  </a:lnTo>
                  <a:lnTo>
                    <a:pt x="418" y="281"/>
                  </a:lnTo>
                  <a:lnTo>
                    <a:pt x="405" y="306"/>
                  </a:lnTo>
                  <a:lnTo>
                    <a:pt x="387" y="337"/>
                  </a:lnTo>
                  <a:lnTo>
                    <a:pt x="366" y="367"/>
                  </a:lnTo>
                  <a:lnTo>
                    <a:pt x="340" y="401"/>
                  </a:lnTo>
                  <a:lnTo>
                    <a:pt x="285" y="477"/>
                  </a:lnTo>
                  <a:lnTo>
                    <a:pt x="225" y="554"/>
                  </a:lnTo>
                  <a:lnTo>
                    <a:pt x="197" y="595"/>
                  </a:lnTo>
                  <a:lnTo>
                    <a:pt x="170" y="635"/>
                  </a:lnTo>
                  <a:lnTo>
                    <a:pt x="144" y="676"/>
                  </a:lnTo>
                  <a:lnTo>
                    <a:pt x="123" y="714"/>
                  </a:lnTo>
                  <a:lnTo>
                    <a:pt x="105" y="752"/>
                  </a:lnTo>
                  <a:lnTo>
                    <a:pt x="90" y="790"/>
                  </a:lnTo>
                  <a:lnTo>
                    <a:pt x="85" y="808"/>
                  </a:lnTo>
                  <a:lnTo>
                    <a:pt x="81" y="824"/>
                  </a:lnTo>
                  <a:lnTo>
                    <a:pt x="80" y="840"/>
                  </a:lnTo>
                  <a:lnTo>
                    <a:pt x="80" y="856"/>
                  </a:lnTo>
                  <a:lnTo>
                    <a:pt x="80" y="856"/>
                  </a:lnTo>
                  <a:lnTo>
                    <a:pt x="81" y="912"/>
                  </a:lnTo>
                  <a:lnTo>
                    <a:pt x="85" y="953"/>
                  </a:lnTo>
                  <a:lnTo>
                    <a:pt x="90" y="987"/>
                  </a:lnTo>
                  <a:lnTo>
                    <a:pt x="92" y="1000"/>
                  </a:lnTo>
                  <a:lnTo>
                    <a:pt x="98" y="1013"/>
                  </a:lnTo>
                  <a:lnTo>
                    <a:pt x="103" y="1023"/>
                  </a:lnTo>
                  <a:lnTo>
                    <a:pt x="108" y="1034"/>
                  </a:lnTo>
                  <a:lnTo>
                    <a:pt x="123" y="1052"/>
                  </a:lnTo>
                  <a:lnTo>
                    <a:pt x="143" y="1072"/>
                  </a:lnTo>
                  <a:lnTo>
                    <a:pt x="166" y="1094"/>
                  </a:lnTo>
                  <a:lnTo>
                    <a:pt x="166" y="1094"/>
                  </a:lnTo>
                  <a:lnTo>
                    <a:pt x="191" y="1117"/>
                  </a:lnTo>
                  <a:lnTo>
                    <a:pt x="213" y="1140"/>
                  </a:lnTo>
                  <a:lnTo>
                    <a:pt x="229" y="1160"/>
                  </a:lnTo>
                  <a:lnTo>
                    <a:pt x="243" y="1178"/>
                  </a:lnTo>
                  <a:lnTo>
                    <a:pt x="261" y="1205"/>
                  </a:lnTo>
                  <a:lnTo>
                    <a:pt x="267" y="1216"/>
                  </a:lnTo>
                  <a:lnTo>
                    <a:pt x="267" y="1216"/>
                  </a:lnTo>
                  <a:lnTo>
                    <a:pt x="231" y="1263"/>
                  </a:lnTo>
                  <a:lnTo>
                    <a:pt x="148" y="1367"/>
                  </a:lnTo>
                  <a:lnTo>
                    <a:pt x="103" y="1428"/>
                  </a:lnTo>
                  <a:lnTo>
                    <a:pt x="60" y="1486"/>
                  </a:lnTo>
                  <a:lnTo>
                    <a:pt x="27" y="1534"/>
                  </a:lnTo>
                  <a:lnTo>
                    <a:pt x="15" y="1554"/>
                  </a:lnTo>
                  <a:lnTo>
                    <a:pt x="8" y="1568"/>
                  </a:lnTo>
                  <a:lnTo>
                    <a:pt x="8" y="1568"/>
                  </a:lnTo>
                  <a:lnTo>
                    <a:pt x="4" y="1581"/>
                  </a:lnTo>
                  <a:lnTo>
                    <a:pt x="0" y="1595"/>
                  </a:lnTo>
                  <a:lnTo>
                    <a:pt x="0" y="1611"/>
                  </a:lnTo>
                  <a:lnTo>
                    <a:pt x="2" y="1628"/>
                  </a:lnTo>
                  <a:lnTo>
                    <a:pt x="4" y="1646"/>
                  </a:lnTo>
                  <a:lnTo>
                    <a:pt x="8" y="1664"/>
                  </a:lnTo>
                  <a:lnTo>
                    <a:pt x="18" y="1701"/>
                  </a:lnTo>
                  <a:lnTo>
                    <a:pt x="45" y="1779"/>
                  </a:lnTo>
                  <a:lnTo>
                    <a:pt x="56" y="1816"/>
                  </a:lnTo>
                  <a:lnTo>
                    <a:pt x="65" y="1849"/>
                  </a:lnTo>
                  <a:lnTo>
                    <a:pt x="65" y="1849"/>
                  </a:lnTo>
                  <a:lnTo>
                    <a:pt x="74" y="1878"/>
                  </a:lnTo>
                  <a:lnTo>
                    <a:pt x="85" y="1903"/>
                  </a:lnTo>
                  <a:lnTo>
                    <a:pt x="96" y="1924"/>
                  </a:lnTo>
                  <a:lnTo>
                    <a:pt x="110" y="1941"/>
                  </a:lnTo>
                  <a:lnTo>
                    <a:pt x="123" y="1957"/>
                  </a:lnTo>
                  <a:lnTo>
                    <a:pt x="135" y="1967"/>
                  </a:lnTo>
                  <a:lnTo>
                    <a:pt x="152" y="1985"/>
                  </a:lnTo>
                  <a:lnTo>
                    <a:pt x="152" y="1985"/>
                  </a:lnTo>
                  <a:lnTo>
                    <a:pt x="162" y="1996"/>
                  </a:lnTo>
                  <a:lnTo>
                    <a:pt x="171" y="2003"/>
                  </a:lnTo>
                  <a:lnTo>
                    <a:pt x="180" y="2007"/>
                  </a:lnTo>
                  <a:lnTo>
                    <a:pt x="180" y="2007"/>
                  </a:lnTo>
                  <a:lnTo>
                    <a:pt x="171" y="2030"/>
                  </a:lnTo>
                  <a:lnTo>
                    <a:pt x="162" y="2057"/>
                  </a:lnTo>
                  <a:lnTo>
                    <a:pt x="153" y="2092"/>
                  </a:lnTo>
                  <a:lnTo>
                    <a:pt x="152" y="2110"/>
                  </a:lnTo>
                  <a:lnTo>
                    <a:pt x="148" y="2129"/>
                  </a:lnTo>
                  <a:lnTo>
                    <a:pt x="148" y="2151"/>
                  </a:lnTo>
                  <a:lnTo>
                    <a:pt x="148" y="2171"/>
                  </a:lnTo>
                  <a:lnTo>
                    <a:pt x="152" y="2192"/>
                  </a:lnTo>
                  <a:lnTo>
                    <a:pt x="155" y="2212"/>
                  </a:lnTo>
                  <a:lnTo>
                    <a:pt x="162" y="2232"/>
                  </a:lnTo>
                  <a:lnTo>
                    <a:pt x="173" y="2252"/>
                  </a:lnTo>
                  <a:lnTo>
                    <a:pt x="173" y="2252"/>
                  </a:lnTo>
                  <a:lnTo>
                    <a:pt x="195" y="2286"/>
                  </a:lnTo>
                  <a:lnTo>
                    <a:pt x="215" y="2316"/>
                  </a:lnTo>
                  <a:lnTo>
                    <a:pt x="233" y="2342"/>
                  </a:lnTo>
                  <a:lnTo>
                    <a:pt x="245" y="2363"/>
                  </a:lnTo>
                  <a:lnTo>
                    <a:pt x="254" y="2385"/>
                  </a:lnTo>
                  <a:lnTo>
                    <a:pt x="256" y="2394"/>
                  </a:lnTo>
                  <a:lnTo>
                    <a:pt x="258" y="2404"/>
                  </a:lnTo>
                  <a:lnTo>
                    <a:pt x="258" y="2413"/>
                  </a:lnTo>
                  <a:lnTo>
                    <a:pt x="254" y="2424"/>
                  </a:lnTo>
                  <a:lnTo>
                    <a:pt x="250" y="2435"/>
                  </a:lnTo>
                  <a:lnTo>
                    <a:pt x="245" y="2446"/>
                  </a:lnTo>
                  <a:lnTo>
                    <a:pt x="245" y="2446"/>
                  </a:lnTo>
                  <a:lnTo>
                    <a:pt x="240" y="2458"/>
                  </a:lnTo>
                  <a:lnTo>
                    <a:pt x="238" y="2475"/>
                  </a:lnTo>
                  <a:lnTo>
                    <a:pt x="240" y="2491"/>
                  </a:lnTo>
                  <a:lnTo>
                    <a:pt x="243" y="2511"/>
                  </a:lnTo>
                  <a:lnTo>
                    <a:pt x="250" y="2530"/>
                  </a:lnTo>
                  <a:lnTo>
                    <a:pt x="261" y="2552"/>
                  </a:lnTo>
                  <a:lnTo>
                    <a:pt x="274" y="2572"/>
                  </a:lnTo>
                  <a:lnTo>
                    <a:pt x="290" y="2591"/>
                  </a:lnTo>
                  <a:lnTo>
                    <a:pt x="306" y="2611"/>
                  </a:lnTo>
                  <a:lnTo>
                    <a:pt x="328" y="2629"/>
                  </a:lnTo>
                  <a:lnTo>
                    <a:pt x="349" y="2644"/>
                  </a:lnTo>
                  <a:lnTo>
                    <a:pt x="373" y="2658"/>
                  </a:lnTo>
                  <a:lnTo>
                    <a:pt x="400" y="2669"/>
                  </a:lnTo>
                  <a:lnTo>
                    <a:pt x="429" y="2674"/>
                  </a:lnTo>
                  <a:lnTo>
                    <a:pt x="443" y="2676"/>
                  </a:lnTo>
                  <a:lnTo>
                    <a:pt x="457" y="2678"/>
                  </a:lnTo>
                  <a:lnTo>
                    <a:pt x="474" y="2678"/>
                  </a:lnTo>
                  <a:lnTo>
                    <a:pt x="490" y="2676"/>
                  </a:lnTo>
                  <a:lnTo>
                    <a:pt x="490" y="2676"/>
                  </a:lnTo>
                  <a:lnTo>
                    <a:pt x="524" y="2671"/>
                  </a:lnTo>
                  <a:lnTo>
                    <a:pt x="558" y="2663"/>
                  </a:lnTo>
                  <a:lnTo>
                    <a:pt x="594" y="2654"/>
                  </a:lnTo>
                  <a:lnTo>
                    <a:pt x="632" y="2644"/>
                  </a:lnTo>
                  <a:lnTo>
                    <a:pt x="704" y="2620"/>
                  </a:lnTo>
                  <a:lnTo>
                    <a:pt x="774" y="2595"/>
                  </a:lnTo>
                  <a:lnTo>
                    <a:pt x="835" y="2572"/>
                  </a:lnTo>
                  <a:lnTo>
                    <a:pt x="884" y="2552"/>
                  </a:lnTo>
                  <a:lnTo>
                    <a:pt x="929" y="2532"/>
                  </a:lnTo>
                  <a:lnTo>
                    <a:pt x="929" y="2532"/>
                  </a:lnTo>
                  <a:lnTo>
                    <a:pt x="925" y="2547"/>
                  </a:lnTo>
                  <a:lnTo>
                    <a:pt x="923" y="2563"/>
                  </a:lnTo>
                  <a:lnTo>
                    <a:pt x="921" y="2581"/>
                  </a:lnTo>
                  <a:lnTo>
                    <a:pt x="923" y="2591"/>
                  </a:lnTo>
                  <a:lnTo>
                    <a:pt x="925" y="2604"/>
                  </a:lnTo>
                  <a:lnTo>
                    <a:pt x="929" y="2615"/>
                  </a:lnTo>
                  <a:lnTo>
                    <a:pt x="934" y="2626"/>
                  </a:lnTo>
                  <a:lnTo>
                    <a:pt x="939" y="2638"/>
                  </a:lnTo>
                  <a:lnTo>
                    <a:pt x="948" y="2649"/>
                  </a:lnTo>
                  <a:lnTo>
                    <a:pt x="959" y="2660"/>
                  </a:lnTo>
                  <a:lnTo>
                    <a:pt x="972" y="2669"/>
                  </a:lnTo>
                  <a:lnTo>
                    <a:pt x="972" y="2669"/>
                  </a:lnTo>
                  <a:lnTo>
                    <a:pt x="999" y="2685"/>
                  </a:lnTo>
                  <a:lnTo>
                    <a:pt x="1026" y="2698"/>
                  </a:lnTo>
                  <a:lnTo>
                    <a:pt x="1054" y="2707"/>
                  </a:lnTo>
                  <a:lnTo>
                    <a:pt x="1089" y="2714"/>
                  </a:lnTo>
                  <a:lnTo>
                    <a:pt x="1171" y="2728"/>
                  </a:lnTo>
                  <a:lnTo>
                    <a:pt x="1227" y="2741"/>
                  </a:lnTo>
                  <a:lnTo>
                    <a:pt x="1295" y="2755"/>
                  </a:lnTo>
                  <a:lnTo>
                    <a:pt x="1295" y="2755"/>
                  </a:lnTo>
                  <a:lnTo>
                    <a:pt x="1423" y="2786"/>
                  </a:lnTo>
                  <a:lnTo>
                    <a:pt x="1509" y="2809"/>
                  </a:lnTo>
                  <a:lnTo>
                    <a:pt x="1576" y="2827"/>
                  </a:lnTo>
                  <a:lnTo>
                    <a:pt x="1576" y="2827"/>
                  </a:lnTo>
                  <a:lnTo>
                    <a:pt x="1583" y="2838"/>
                  </a:lnTo>
                  <a:lnTo>
                    <a:pt x="1605" y="2867"/>
                  </a:lnTo>
                  <a:lnTo>
                    <a:pt x="1619" y="2886"/>
                  </a:lnTo>
                  <a:lnTo>
                    <a:pt x="1637" y="2908"/>
                  </a:lnTo>
                  <a:lnTo>
                    <a:pt x="1659" y="2931"/>
                  </a:lnTo>
                  <a:lnTo>
                    <a:pt x="1684" y="2953"/>
                  </a:lnTo>
                  <a:lnTo>
                    <a:pt x="1709" y="2976"/>
                  </a:lnTo>
                  <a:lnTo>
                    <a:pt x="1738" y="2996"/>
                  </a:lnTo>
                  <a:lnTo>
                    <a:pt x="1770" y="3016"/>
                  </a:lnTo>
                  <a:lnTo>
                    <a:pt x="1804" y="3032"/>
                  </a:lnTo>
                  <a:lnTo>
                    <a:pt x="1821" y="3039"/>
                  </a:lnTo>
                  <a:lnTo>
                    <a:pt x="1839" y="3045"/>
                  </a:lnTo>
                  <a:lnTo>
                    <a:pt x="1858" y="3048"/>
                  </a:lnTo>
                  <a:lnTo>
                    <a:pt x="1876" y="3052"/>
                  </a:lnTo>
                  <a:lnTo>
                    <a:pt x="1896" y="3054"/>
                  </a:lnTo>
                  <a:lnTo>
                    <a:pt x="1916" y="3054"/>
                  </a:lnTo>
                  <a:lnTo>
                    <a:pt x="1936" y="3054"/>
                  </a:lnTo>
                  <a:lnTo>
                    <a:pt x="1957" y="3050"/>
                  </a:lnTo>
                  <a:lnTo>
                    <a:pt x="1957" y="3050"/>
                  </a:lnTo>
                  <a:lnTo>
                    <a:pt x="1997" y="3043"/>
                  </a:lnTo>
                  <a:lnTo>
                    <a:pt x="2031" y="3034"/>
                  </a:lnTo>
                  <a:lnTo>
                    <a:pt x="2062" y="3025"/>
                  </a:lnTo>
                  <a:lnTo>
                    <a:pt x="2087" y="3014"/>
                  </a:lnTo>
                  <a:lnTo>
                    <a:pt x="2110" y="3005"/>
                  </a:lnTo>
                  <a:lnTo>
                    <a:pt x="2128" y="2994"/>
                  </a:lnTo>
                  <a:lnTo>
                    <a:pt x="2146" y="2983"/>
                  </a:lnTo>
                  <a:lnTo>
                    <a:pt x="2161" y="2971"/>
                  </a:lnTo>
                  <a:lnTo>
                    <a:pt x="2173" y="2960"/>
                  </a:lnTo>
                  <a:lnTo>
                    <a:pt x="2184" y="2949"/>
                  </a:lnTo>
                  <a:lnTo>
                    <a:pt x="2205" y="2924"/>
                  </a:lnTo>
                  <a:lnTo>
                    <a:pt x="2227" y="2901"/>
                  </a:lnTo>
                  <a:lnTo>
                    <a:pt x="2240" y="2888"/>
                  </a:lnTo>
                  <a:lnTo>
                    <a:pt x="2252" y="2877"/>
                  </a:lnTo>
                  <a:lnTo>
                    <a:pt x="2252" y="2877"/>
                  </a:lnTo>
                  <a:lnTo>
                    <a:pt x="2277" y="2858"/>
                  </a:lnTo>
                  <a:lnTo>
                    <a:pt x="2299" y="2847"/>
                  </a:lnTo>
                  <a:lnTo>
                    <a:pt x="2330" y="2831"/>
                  </a:lnTo>
                  <a:lnTo>
                    <a:pt x="2340" y="2823"/>
                  </a:lnTo>
                  <a:lnTo>
                    <a:pt x="2348" y="2814"/>
                  </a:lnTo>
                  <a:lnTo>
                    <a:pt x="2355" y="2798"/>
                  </a:lnTo>
                  <a:lnTo>
                    <a:pt x="2360" y="2777"/>
                  </a:lnTo>
                  <a:lnTo>
                    <a:pt x="2360" y="2777"/>
                  </a:lnTo>
                  <a:lnTo>
                    <a:pt x="2362" y="2764"/>
                  </a:lnTo>
                  <a:lnTo>
                    <a:pt x="2364" y="2750"/>
                  </a:lnTo>
                  <a:lnTo>
                    <a:pt x="2362" y="2723"/>
                  </a:lnTo>
                  <a:lnTo>
                    <a:pt x="2360" y="2676"/>
                  </a:lnTo>
                  <a:lnTo>
                    <a:pt x="2360" y="2656"/>
                  </a:lnTo>
                  <a:lnTo>
                    <a:pt x="2362" y="2647"/>
                  </a:lnTo>
                  <a:lnTo>
                    <a:pt x="2366" y="2638"/>
                  </a:lnTo>
                  <a:lnTo>
                    <a:pt x="2369" y="2633"/>
                  </a:lnTo>
                  <a:lnTo>
                    <a:pt x="2376" y="2626"/>
                  </a:lnTo>
                  <a:lnTo>
                    <a:pt x="2385" y="2622"/>
                  </a:lnTo>
                  <a:lnTo>
                    <a:pt x="2396" y="2618"/>
                  </a:lnTo>
                  <a:lnTo>
                    <a:pt x="2396" y="2618"/>
                  </a:lnTo>
                  <a:lnTo>
                    <a:pt x="2411" y="2617"/>
                  </a:lnTo>
                  <a:lnTo>
                    <a:pt x="2429" y="2617"/>
                  </a:lnTo>
                  <a:lnTo>
                    <a:pt x="2473" y="2620"/>
                  </a:lnTo>
                  <a:lnTo>
                    <a:pt x="2526" y="2624"/>
                  </a:lnTo>
                  <a:lnTo>
                    <a:pt x="2554" y="2626"/>
                  </a:lnTo>
                  <a:lnTo>
                    <a:pt x="2583" y="2627"/>
                  </a:lnTo>
                  <a:lnTo>
                    <a:pt x="2610" y="2626"/>
                  </a:lnTo>
                  <a:lnTo>
                    <a:pt x="2639" y="2624"/>
                  </a:lnTo>
                  <a:lnTo>
                    <a:pt x="2666" y="2618"/>
                  </a:lnTo>
                  <a:lnTo>
                    <a:pt x="2691" y="2611"/>
                  </a:lnTo>
                  <a:lnTo>
                    <a:pt x="2713" y="2600"/>
                  </a:lnTo>
                  <a:lnTo>
                    <a:pt x="2723" y="2595"/>
                  </a:lnTo>
                  <a:lnTo>
                    <a:pt x="2734" y="2588"/>
                  </a:lnTo>
                  <a:lnTo>
                    <a:pt x="2741" y="2579"/>
                  </a:lnTo>
                  <a:lnTo>
                    <a:pt x="2750" y="2570"/>
                  </a:lnTo>
                  <a:lnTo>
                    <a:pt x="2758" y="2559"/>
                  </a:lnTo>
                  <a:lnTo>
                    <a:pt x="2763" y="2547"/>
                  </a:lnTo>
                  <a:lnTo>
                    <a:pt x="2763" y="2547"/>
                  </a:lnTo>
                  <a:lnTo>
                    <a:pt x="2774" y="2520"/>
                  </a:lnTo>
                  <a:lnTo>
                    <a:pt x="2783" y="2491"/>
                  </a:lnTo>
                  <a:lnTo>
                    <a:pt x="2790" y="2458"/>
                  </a:lnTo>
                  <a:lnTo>
                    <a:pt x="2797" y="2424"/>
                  </a:lnTo>
                  <a:lnTo>
                    <a:pt x="2803" y="2390"/>
                  </a:lnTo>
                  <a:lnTo>
                    <a:pt x="2806" y="2354"/>
                  </a:lnTo>
                  <a:lnTo>
                    <a:pt x="2813" y="2284"/>
                  </a:lnTo>
                  <a:lnTo>
                    <a:pt x="2815" y="2217"/>
                  </a:lnTo>
                  <a:lnTo>
                    <a:pt x="2815" y="2160"/>
                  </a:lnTo>
                  <a:lnTo>
                    <a:pt x="2812" y="2113"/>
                  </a:lnTo>
                  <a:lnTo>
                    <a:pt x="2810" y="2097"/>
                  </a:lnTo>
                  <a:lnTo>
                    <a:pt x="2806" y="2086"/>
                  </a:lnTo>
                  <a:lnTo>
                    <a:pt x="2806" y="2086"/>
                  </a:lnTo>
                  <a:lnTo>
                    <a:pt x="2804" y="2077"/>
                  </a:lnTo>
                  <a:lnTo>
                    <a:pt x="2803" y="2066"/>
                  </a:lnTo>
                  <a:lnTo>
                    <a:pt x="2803" y="2039"/>
                  </a:lnTo>
                  <a:lnTo>
                    <a:pt x="2808" y="2012"/>
                  </a:lnTo>
                  <a:lnTo>
                    <a:pt x="2813" y="1984"/>
                  </a:lnTo>
                  <a:lnTo>
                    <a:pt x="2828" y="1932"/>
                  </a:lnTo>
                  <a:lnTo>
                    <a:pt x="2833" y="1912"/>
                  </a:lnTo>
                  <a:lnTo>
                    <a:pt x="2835" y="1899"/>
                  </a:lnTo>
                  <a:lnTo>
                    <a:pt x="2835" y="1899"/>
                  </a:lnTo>
                  <a:lnTo>
                    <a:pt x="2837" y="1890"/>
                  </a:lnTo>
                  <a:lnTo>
                    <a:pt x="2840" y="1878"/>
                  </a:lnTo>
                  <a:lnTo>
                    <a:pt x="2853" y="1851"/>
                  </a:lnTo>
                  <a:lnTo>
                    <a:pt x="2860" y="1836"/>
                  </a:lnTo>
                  <a:lnTo>
                    <a:pt x="2864" y="1822"/>
                  </a:lnTo>
                  <a:lnTo>
                    <a:pt x="2866" y="1809"/>
                  </a:lnTo>
                  <a:lnTo>
                    <a:pt x="2866" y="1804"/>
                  </a:lnTo>
                  <a:lnTo>
                    <a:pt x="2864" y="1798"/>
                  </a:lnTo>
                  <a:lnTo>
                    <a:pt x="2864" y="1798"/>
                  </a:lnTo>
                  <a:lnTo>
                    <a:pt x="2849" y="1764"/>
                  </a:lnTo>
                  <a:lnTo>
                    <a:pt x="2824" y="1709"/>
                  </a:lnTo>
                  <a:lnTo>
                    <a:pt x="2812" y="1676"/>
                  </a:lnTo>
                  <a:lnTo>
                    <a:pt x="2799" y="1640"/>
                  </a:lnTo>
                  <a:lnTo>
                    <a:pt x="2786" y="1604"/>
                  </a:lnTo>
                  <a:lnTo>
                    <a:pt x="2777" y="1568"/>
                  </a:lnTo>
                  <a:lnTo>
                    <a:pt x="2777" y="1568"/>
                  </a:lnTo>
                  <a:lnTo>
                    <a:pt x="2772" y="1550"/>
                  </a:lnTo>
                  <a:lnTo>
                    <a:pt x="2765" y="1534"/>
                  </a:lnTo>
                  <a:lnTo>
                    <a:pt x="2754" y="1520"/>
                  </a:lnTo>
                  <a:lnTo>
                    <a:pt x="2743" y="1504"/>
                  </a:lnTo>
                  <a:lnTo>
                    <a:pt x="2720" y="1475"/>
                  </a:lnTo>
                  <a:lnTo>
                    <a:pt x="2696" y="1448"/>
                  </a:lnTo>
                  <a:lnTo>
                    <a:pt x="2686" y="1433"/>
                  </a:lnTo>
                  <a:lnTo>
                    <a:pt x="2679" y="1419"/>
                  </a:lnTo>
                  <a:lnTo>
                    <a:pt x="2671" y="1405"/>
                  </a:lnTo>
                  <a:lnTo>
                    <a:pt x="2666" y="1390"/>
                  </a:lnTo>
                  <a:lnTo>
                    <a:pt x="2666" y="1374"/>
                  </a:lnTo>
                  <a:lnTo>
                    <a:pt x="2668" y="1358"/>
                  </a:lnTo>
                  <a:lnTo>
                    <a:pt x="2673" y="1342"/>
                  </a:lnTo>
                  <a:lnTo>
                    <a:pt x="2684" y="1324"/>
                  </a:lnTo>
                  <a:lnTo>
                    <a:pt x="2684" y="1324"/>
                  </a:lnTo>
                  <a:lnTo>
                    <a:pt x="2696" y="1308"/>
                  </a:lnTo>
                  <a:lnTo>
                    <a:pt x="2709" y="1295"/>
                  </a:lnTo>
                  <a:lnTo>
                    <a:pt x="2722" y="1286"/>
                  </a:lnTo>
                  <a:lnTo>
                    <a:pt x="2732" y="1281"/>
                  </a:lnTo>
                  <a:lnTo>
                    <a:pt x="2745" y="1277"/>
                  </a:lnTo>
                  <a:lnTo>
                    <a:pt x="2756" y="1273"/>
                  </a:lnTo>
                  <a:lnTo>
                    <a:pt x="2777" y="1272"/>
                  </a:lnTo>
                  <a:lnTo>
                    <a:pt x="2786" y="1270"/>
                  </a:lnTo>
                  <a:lnTo>
                    <a:pt x="2795" y="1266"/>
                  </a:lnTo>
                  <a:lnTo>
                    <a:pt x="2804" y="1263"/>
                  </a:lnTo>
                  <a:lnTo>
                    <a:pt x="2812" y="1255"/>
                  </a:lnTo>
                  <a:lnTo>
                    <a:pt x="2819" y="1246"/>
                  </a:lnTo>
                  <a:lnTo>
                    <a:pt x="2826" y="1234"/>
                  </a:lnTo>
                  <a:lnTo>
                    <a:pt x="2830" y="1216"/>
                  </a:lnTo>
                  <a:lnTo>
                    <a:pt x="2835" y="1194"/>
                  </a:lnTo>
                  <a:lnTo>
                    <a:pt x="2835" y="1194"/>
                  </a:lnTo>
                  <a:lnTo>
                    <a:pt x="2842" y="1151"/>
                  </a:lnTo>
                  <a:lnTo>
                    <a:pt x="2851" y="1119"/>
                  </a:lnTo>
                  <a:lnTo>
                    <a:pt x="2857" y="1095"/>
                  </a:lnTo>
                  <a:lnTo>
                    <a:pt x="2858" y="1076"/>
                  </a:lnTo>
                  <a:lnTo>
                    <a:pt x="2858" y="1068"/>
                  </a:lnTo>
                  <a:lnTo>
                    <a:pt x="2858" y="1061"/>
                  </a:lnTo>
                  <a:lnTo>
                    <a:pt x="2855" y="1054"/>
                  </a:lnTo>
                  <a:lnTo>
                    <a:pt x="2851" y="1045"/>
                  </a:lnTo>
                  <a:lnTo>
                    <a:pt x="2840" y="1029"/>
                  </a:lnTo>
                  <a:lnTo>
                    <a:pt x="2821" y="1007"/>
                  </a:lnTo>
                  <a:lnTo>
                    <a:pt x="2821" y="1007"/>
                  </a:lnTo>
                  <a:lnTo>
                    <a:pt x="2801" y="987"/>
                  </a:lnTo>
                  <a:lnTo>
                    <a:pt x="2785" y="975"/>
                  </a:lnTo>
                  <a:lnTo>
                    <a:pt x="2763" y="959"/>
                  </a:lnTo>
                  <a:lnTo>
                    <a:pt x="2758" y="953"/>
                  </a:lnTo>
                  <a:lnTo>
                    <a:pt x="2752" y="944"/>
                  </a:lnTo>
                  <a:lnTo>
                    <a:pt x="2750" y="928"/>
                  </a:lnTo>
                  <a:lnTo>
                    <a:pt x="2749" y="907"/>
                  </a:lnTo>
                  <a:lnTo>
                    <a:pt x="2749" y="907"/>
                  </a:lnTo>
                  <a:lnTo>
                    <a:pt x="2749" y="881"/>
                  </a:lnTo>
                  <a:lnTo>
                    <a:pt x="2749" y="860"/>
                  </a:lnTo>
                  <a:lnTo>
                    <a:pt x="2754" y="824"/>
                  </a:lnTo>
                  <a:lnTo>
                    <a:pt x="2759" y="788"/>
                  </a:lnTo>
                  <a:lnTo>
                    <a:pt x="2763" y="770"/>
                  </a:lnTo>
                  <a:lnTo>
                    <a:pt x="2763" y="748"/>
                  </a:lnTo>
                  <a:lnTo>
                    <a:pt x="2763" y="748"/>
                  </a:lnTo>
                  <a:lnTo>
                    <a:pt x="2761" y="725"/>
                  </a:lnTo>
                  <a:lnTo>
                    <a:pt x="2759" y="702"/>
                  </a:lnTo>
                  <a:lnTo>
                    <a:pt x="2754" y="680"/>
                  </a:lnTo>
                  <a:lnTo>
                    <a:pt x="2749" y="660"/>
                  </a:lnTo>
                  <a:lnTo>
                    <a:pt x="2740" y="630"/>
                  </a:lnTo>
                  <a:lnTo>
                    <a:pt x="2734" y="619"/>
                  </a:lnTo>
                  <a:lnTo>
                    <a:pt x="2547" y="482"/>
                  </a:lnTo>
                  <a:lnTo>
                    <a:pt x="2547" y="482"/>
                  </a:lnTo>
                  <a:lnTo>
                    <a:pt x="2560" y="455"/>
                  </a:lnTo>
                  <a:lnTo>
                    <a:pt x="2571" y="426"/>
                  </a:lnTo>
                  <a:lnTo>
                    <a:pt x="2581" y="392"/>
                  </a:lnTo>
                  <a:lnTo>
                    <a:pt x="2585" y="376"/>
                  </a:lnTo>
                  <a:lnTo>
                    <a:pt x="2587" y="360"/>
                  </a:lnTo>
                  <a:lnTo>
                    <a:pt x="2589" y="344"/>
                  </a:lnTo>
                  <a:lnTo>
                    <a:pt x="2587" y="329"/>
                  </a:lnTo>
                  <a:lnTo>
                    <a:pt x="2583" y="317"/>
                  </a:lnTo>
                  <a:lnTo>
                    <a:pt x="2576" y="306"/>
                  </a:lnTo>
                  <a:lnTo>
                    <a:pt x="2572" y="302"/>
                  </a:lnTo>
                  <a:lnTo>
                    <a:pt x="2567" y="299"/>
                  </a:lnTo>
                  <a:lnTo>
                    <a:pt x="2562" y="297"/>
                  </a:lnTo>
                  <a:lnTo>
                    <a:pt x="2554" y="295"/>
                  </a:lnTo>
                  <a:lnTo>
                    <a:pt x="2554" y="295"/>
                  </a:lnTo>
                  <a:lnTo>
                    <a:pt x="2540" y="295"/>
                  </a:lnTo>
                  <a:lnTo>
                    <a:pt x="2529" y="297"/>
                  </a:lnTo>
                  <a:lnTo>
                    <a:pt x="2518" y="299"/>
                  </a:lnTo>
                  <a:lnTo>
                    <a:pt x="2509" y="304"/>
                  </a:lnTo>
                  <a:lnTo>
                    <a:pt x="2491" y="315"/>
                  </a:lnTo>
                  <a:lnTo>
                    <a:pt x="2484" y="319"/>
                  </a:lnTo>
                  <a:lnTo>
                    <a:pt x="2477" y="322"/>
                  </a:lnTo>
                  <a:lnTo>
                    <a:pt x="2468" y="324"/>
                  </a:lnTo>
                  <a:lnTo>
                    <a:pt x="2459" y="324"/>
                  </a:lnTo>
                  <a:lnTo>
                    <a:pt x="2450" y="322"/>
                  </a:lnTo>
                  <a:lnTo>
                    <a:pt x="2439" y="315"/>
                  </a:lnTo>
                  <a:lnTo>
                    <a:pt x="2425" y="304"/>
                  </a:lnTo>
                  <a:lnTo>
                    <a:pt x="2411" y="290"/>
                  </a:lnTo>
                  <a:lnTo>
                    <a:pt x="2394" y="270"/>
                  </a:lnTo>
                  <a:lnTo>
                    <a:pt x="2375" y="245"/>
                  </a:lnTo>
                  <a:lnTo>
                    <a:pt x="2375" y="245"/>
                  </a:lnTo>
                  <a:lnTo>
                    <a:pt x="2353" y="218"/>
                  </a:lnTo>
                  <a:lnTo>
                    <a:pt x="2333" y="194"/>
                  </a:lnTo>
                  <a:lnTo>
                    <a:pt x="2313" y="175"/>
                  </a:lnTo>
                  <a:lnTo>
                    <a:pt x="2294" y="159"/>
                  </a:lnTo>
                  <a:lnTo>
                    <a:pt x="2276" y="142"/>
                  </a:lnTo>
                  <a:lnTo>
                    <a:pt x="2256" y="132"/>
                  </a:lnTo>
                  <a:lnTo>
                    <a:pt x="2238" y="121"/>
                  </a:lnTo>
                  <a:lnTo>
                    <a:pt x="2220" y="112"/>
                  </a:lnTo>
                  <a:lnTo>
                    <a:pt x="2200" y="105"/>
                  </a:lnTo>
                  <a:lnTo>
                    <a:pt x="2184" y="99"/>
                  </a:lnTo>
                  <a:lnTo>
                    <a:pt x="2148" y="92"/>
                  </a:lnTo>
                  <a:lnTo>
                    <a:pt x="2080" y="79"/>
                  </a:lnTo>
                  <a:lnTo>
                    <a:pt x="2080" y="79"/>
                  </a:lnTo>
                  <a:lnTo>
                    <a:pt x="2049" y="70"/>
                  </a:lnTo>
                  <a:lnTo>
                    <a:pt x="2022" y="60"/>
                  </a:lnTo>
                  <a:lnTo>
                    <a:pt x="1999" y="49"/>
                  </a:lnTo>
                  <a:lnTo>
                    <a:pt x="1977" y="36"/>
                  </a:lnTo>
                  <a:lnTo>
                    <a:pt x="1941" y="13"/>
                  </a:lnTo>
                  <a:lnTo>
                    <a:pt x="1925" y="6"/>
                  </a:lnTo>
                  <a:lnTo>
                    <a:pt x="1907" y="0"/>
                  </a:lnTo>
                  <a:lnTo>
                    <a:pt x="1907" y="0"/>
                  </a:lnTo>
                  <a:lnTo>
                    <a:pt x="1898" y="0"/>
                  </a:lnTo>
                  <a:lnTo>
                    <a:pt x="1887" y="2"/>
                  </a:lnTo>
                  <a:lnTo>
                    <a:pt x="1878" y="4"/>
                  </a:lnTo>
                  <a:lnTo>
                    <a:pt x="1867" y="9"/>
                  </a:lnTo>
                  <a:lnTo>
                    <a:pt x="1844" y="20"/>
                  </a:lnTo>
                  <a:lnTo>
                    <a:pt x="1822" y="33"/>
                  </a:lnTo>
                  <a:lnTo>
                    <a:pt x="1785" y="60"/>
                  </a:lnTo>
                  <a:lnTo>
                    <a:pt x="1772" y="69"/>
                  </a:lnTo>
                  <a:lnTo>
                    <a:pt x="1763" y="72"/>
                  </a:lnTo>
                  <a:lnTo>
                    <a:pt x="1763" y="72"/>
                  </a:lnTo>
                  <a:lnTo>
                    <a:pt x="1756" y="74"/>
                  </a:lnTo>
                  <a:lnTo>
                    <a:pt x="1749" y="78"/>
                  </a:lnTo>
                  <a:lnTo>
                    <a:pt x="1729" y="90"/>
                  </a:lnTo>
                  <a:lnTo>
                    <a:pt x="1705" y="108"/>
                  </a:lnTo>
                  <a:lnTo>
                    <a:pt x="1705" y="108"/>
                  </a:lnTo>
                  <a:lnTo>
                    <a:pt x="1644" y="94"/>
                  </a:lnTo>
                  <a:lnTo>
                    <a:pt x="1592" y="79"/>
                  </a:lnTo>
                  <a:lnTo>
                    <a:pt x="1547" y="65"/>
                  </a:lnTo>
                  <a:lnTo>
                    <a:pt x="1547" y="65"/>
                  </a:lnTo>
                  <a:lnTo>
                    <a:pt x="1527" y="60"/>
                  </a:lnTo>
                  <a:lnTo>
                    <a:pt x="1502" y="56"/>
                  </a:lnTo>
                  <a:lnTo>
                    <a:pt x="1475" y="56"/>
                  </a:lnTo>
                  <a:lnTo>
                    <a:pt x="1445" y="60"/>
                  </a:lnTo>
                  <a:lnTo>
                    <a:pt x="1412" y="65"/>
                  </a:lnTo>
                  <a:lnTo>
                    <a:pt x="1380" y="72"/>
                  </a:lnTo>
                  <a:lnTo>
                    <a:pt x="1348" y="81"/>
                  </a:lnTo>
                  <a:lnTo>
                    <a:pt x="1317" y="94"/>
                  </a:lnTo>
                  <a:lnTo>
                    <a:pt x="1317" y="94"/>
                  </a:lnTo>
                  <a:lnTo>
                    <a:pt x="1270" y="117"/>
                  </a:lnTo>
                  <a:lnTo>
                    <a:pt x="1234" y="135"/>
                  </a:lnTo>
                  <a:lnTo>
                    <a:pt x="1216" y="142"/>
                  </a:lnTo>
                  <a:lnTo>
                    <a:pt x="1193" y="151"/>
                  </a:lnTo>
                  <a:lnTo>
                    <a:pt x="1162" y="162"/>
                  </a:lnTo>
                  <a:lnTo>
                    <a:pt x="1123" y="173"/>
                  </a:lnTo>
                  <a:lnTo>
                    <a:pt x="1123" y="173"/>
                  </a:lnTo>
                  <a:lnTo>
                    <a:pt x="1101" y="180"/>
                  </a:lnTo>
                  <a:lnTo>
                    <a:pt x="1080" y="187"/>
                  </a:lnTo>
                  <a:lnTo>
                    <a:pt x="1060" y="196"/>
                  </a:lnTo>
                  <a:lnTo>
                    <a:pt x="1040" y="207"/>
                  </a:lnTo>
                  <a:lnTo>
                    <a:pt x="1004" y="229"/>
                  </a:lnTo>
                  <a:lnTo>
                    <a:pt x="973" y="250"/>
                  </a:lnTo>
                  <a:lnTo>
                    <a:pt x="948" y="270"/>
                  </a:lnTo>
                  <a:lnTo>
                    <a:pt x="930" y="286"/>
                  </a:lnTo>
                  <a:lnTo>
                    <a:pt x="914" y="302"/>
                  </a:lnTo>
                  <a:lnTo>
                    <a:pt x="914" y="302"/>
                  </a:lnTo>
                  <a:close/>
                </a:path>
              </a:pathLst>
            </a:custGeom>
            <a:solidFill>
              <a:srgbClr val="FF33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1E26CC13-18F9-460C-A5AA-850A416A755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976313"/>
              <a:ext cx="1939925" cy="2079625"/>
            </a:xfrm>
            <a:custGeom>
              <a:avLst/>
              <a:gdLst>
                <a:gd name="T0" fmla="*/ 543 w 2444"/>
                <a:gd name="T1" fmla="*/ 404 h 2620"/>
                <a:gd name="T2" fmla="*/ 282 w 2444"/>
                <a:gd name="T3" fmla="*/ 877 h 2620"/>
                <a:gd name="T4" fmla="*/ 361 w 2444"/>
                <a:gd name="T5" fmla="*/ 1690 h 2620"/>
                <a:gd name="T6" fmla="*/ 913 w 2444"/>
                <a:gd name="T7" fmla="*/ 2006 h 2620"/>
                <a:gd name="T8" fmla="*/ 286 w 2444"/>
                <a:gd name="T9" fmla="*/ 1316 h 2620"/>
                <a:gd name="T10" fmla="*/ 424 w 2444"/>
                <a:gd name="T11" fmla="*/ 757 h 2620"/>
                <a:gd name="T12" fmla="*/ 1638 w 2444"/>
                <a:gd name="T13" fmla="*/ 323 h 2620"/>
                <a:gd name="T14" fmla="*/ 1944 w 2444"/>
                <a:gd name="T15" fmla="*/ 690 h 2620"/>
                <a:gd name="T16" fmla="*/ 2016 w 2444"/>
                <a:gd name="T17" fmla="*/ 1050 h 2620"/>
                <a:gd name="T18" fmla="*/ 1967 w 2444"/>
                <a:gd name="T19" fmla="*/ 625 h 2620"/>
                <a:gd name="T20" fmla="*/ 1548 w 2444"/>
                <a:gd name="T21" fmla="*/ 237 h 2620"/>
                <a:gd name="T22" fmla="*/ 1796 w 2444"/>
                <a:gd name="T23" fmla="*/ 196 h 2620"/>
                <a:gd name="T24" fmla="*/ 2124 w 2444"/>
                <a:gd name="T25" fmla="*/ 216 h 2620"/>
                <a:gd name="T26" fmla="*/ 1992 w 2444"/>
                <a:gd name="T27" fmla="*/ 189 h 2620"/>
                <a:gd name="T28" fmla="*/ 1045 w 2444"/>
                <a:gd name="T29" fmla="*/ 2024 h 2620"/>
                <a:gd name="T30" fmla="*/ 1633 w 2444"/>
                <a:gd name="T31" fmla="*/ 2194 h 2620"/>
                <a:gd name="T32" fmla="*/ 2034 w 2444"/>
                <a:gd name="T33" fmla="*/ 1676 h 2620"/>
                <a:gd name="T34" fmla="*/ 1742 w 2444"/>
                <a:gd name="T35" fmla="*/ 1841 h 2620"/>
                <a:gd name="T36" fmla="*/ 1367 w 2444"/>
                <a:gd name="T37" fmla="*/ 2154 h 2620"/>
                <a:gd name="T38" fmla="*/ 199 w 2444"/>
                <a:gd name="T39" fmla="*/ 1926 h 2620"/>
                <a:gd name="T40" fmla="*/ 579 w 2444"/>
                <a:gd name="T41" fmla="*/ 2260 h 2620"/>
                <a:gd name="T42" fmla="*/ 232 w 2444"/>
                <a:gd name="T43" fmla="*/ 1632 h 2620"/>
                <a:gd name="T44" fmla="*/ 1548 w 2444"/>
                <a:gd name="T45" fmla="*/ 2298 h 2620"/>
                <a:gd name="T46" fmla="*/ 1976 w 2444"/>
                <a:gd name="T47" fmla="*/ 2114 h 2620"/>
                <a:gd name="T48" fmla="*/ 2282 w 2444"/>
                <a:gd name="T49" fmla="*/ 1715 h 2620"/>
                <a:gd name="T50" fmla="*/ 2377 w 2444"/>
                <a:gd name="T51" fmla="*/ 1366 h 2620"/>
                <a:gd name="T52" fmla="*/ 2244 w 2444"/>
                <a:gd name="T53" fmla="*/ 1327 h 2620"/>
                <a:gd name="T54" fmla="*/ 2368 w 2444"/>
                <a:gd name="T55" fmla="*/ 1634 h 2620"/>
                <a:gd name="T56" fmla="*/ 2109 w 2444"/>
                <a:gd name="T57" fmla="*/ 2006 h 2620"/>
                <a:gd name="T58" fmla="*/ 1228 w 2444"/>
                <a:gd name="T59" fmla="*/ 685 h 2620"/>
                <a:gd name="T60" fmla="*/ 865 w 2444"/>
                <a:gd name="T61" fmla="*/ 838 h 2620"/>
                <a:gd name="T62" fmla="*/ 757 w 2444"/>
                <a:gd name="T63" fmla="*/ 1409 h 2620"/>
                <a:gd name="T64" fmla="*/ 780 w 2444"/>
                <a:gd name="T65" fmla="*/ 1172 h 2620"/>
                <a:gd name="T66" fmla="*/ 1239 w 2444"/>
                <a:gd name="T67" fmla="*/ 748 h 2620"/>
                <a:gd name="T68" fmla="*/ 1644 w 2444"/>
                <a:gd name="T69" fmla="*/ 608 h 2620"/>
                <a:gd name="T70" fmla="*/ 1590 w 2444"/>
                <a:gd name="T71" fmla="*/ 534 h 2620"/>
                <a:gd name="T72" fmla="*/ 843 w 2444"/>
                <a:gd name="T73" fmla="*/ 604 h 2620"/>
                <a:gd name="T74" fmla="*/ 708 w 2444"/>
                <a:gd name="T75" fmla="*/ 946 h 2620"/>
                <a:gd name="T76" fmla="*/ 1196 w 2444"/>
                <a:gd name="T77" fmla="*/ 473 h 2620"/>
                <a:gd name="T78" fmla="*/ 1109 w 2444"/>
                <a:gd name="T79" fmla="*/ 1733 h 2620"/>
                <a:gd name="T80" fmla="*/ 1715 w 2444"/>
                <a:gd name="T81" fmla="*/ 1591 h 2620"/>
                <a:gd name="T82" fmla="*/ 1976 w 2444"/>
                <a:gd name="T83" fmla="*/ 1496 h 2620"/>
                <a:gd name="T84" fmla="*/ 2144 w 2444"/>
                <a:gd name="T85" fmla="*/ 1194 h 2620"/>
                <a:gd name="T86" fmla="*/ 2016 w 2444"/>
                <a:gd name="T87" fmla="*/ 1316 h 2620"/>
                <a:gd name="T88" fmla="*/ 1825 w 2444"/>
                <a:gd name="T89" fmla="*/ 1526 h 2620"/>
                <a:gd name="T90" fmla="*/ 1190 w 2444"/>
                <a:gd name="T91" fmla="*/ 1767 h 2620"/>
                <a:gd name="T92" fmla="*/ 126 w 2444"/>
                <a:gd name="T93" fmla="*/ 1321 h 2620"/>
                <a:gd name="T94" fmla="*/ 1771 w 2444"/>
                <a:gd name="T95" fmla="*/ 2395 h 2620"/>
                <a:gd name="T96" fmla="*/ 1627 w 2444"/>
                <a:gd name="T97" fmla="*/ 2438 h 2620"/>
                <a:gd name="T98" fmla="*/ 1742 w 2444"/>
                <a:gd name="T99" fmla="*/ 1374 h 2620"/>
                <a:gd name="T100" fmla="*/ 1845 w 2444"/>
                <a:gd name="T101" fmla="*/ 1028 h 2620"/>
                <a:gd name="T102" fmla="*/ 1635 w 2444"/>
                <a:gd name="T103" fmla="*/ 1422 h 2620"/>
                <a:gd name="T104" fmla="*/ 1367 w 2444"/>
                <a:gd name="T105" fmla="*/ 983 h 2620"/>
                <a:gd name="T106" fmla="*/ 1420 w 2444"/>
                <a:gd name="T107" fmla="*/ 1210 h 2620"/>
                <a:gd name="T108" fmla="*/ 1771 w 2444"/>
                <a:gd name="T109" fmla="*/ 935 h 2620"/>
                <a:gd name="T110" fmla="*/ 1653 w 2444"/>
                <a:gd name="T111" fmla="*/ 1149 h 2620"/>
                <a:gd name="T112" fmla="*/ 1316 w 2444"/>
                <a:gd name="T113" fmla="*/ 1064 h 2620"/>
                <a:gd name="T114" fmla="*/ 1411 w 2444"/>
                <a:gd name="T115" fmla="*/ 906 h 2620"/>
                <a:gd name="T116" fmla="*/ 1444 w 2444"/>
                <a:gd name="T117" fmla="*/ 985 h 2620"/>
                <a:gd name="T118" fmla="*/ 1480 w 2444"/>
                <a:gd name="T119" fmla="*/ 1019 h 2620"/>
                <a:gd name="T120" fmla="*/ 1516 w 2444"/>
                <a:gd name="T121" fmla="*/ 1134 h 2620"/>
                <a:gd name="T122" fmla="*/ 1591 w 2444"/>
                <a:gd name="T123" fmla="*/ 949 h 2620"/>
                <a:gd name="T124" fmla="*/ 1169 w 2444"/>
                <a:gd name="T125" fmla="*/ 1449 h 2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4" h="2620">
                  <a:moveTo>
                    <a:pt x="606" y="223"/>
                  </a:moveTo>
                  <a:lnTo>
                    <a:pt x="606" y="223"/>
                  </a:lnTo>
                  <a:lnTo>
                    <a:pt x="593" y="237"/>
                  </a:lnTo>
                  <a:lnTo>
                    <a:pt x="581" y="255"/>
                  </a:lnTo>
                  <a:lnTo>
                    <a:pt x="564" y="278"/>
                  </a:lnTo>
                  <a:lnTo>
                    <a:pt x="548" y="305"/>
                  </a:lnTo>
                  <a:lnTo>
                    <a:pt x="534" y="338"/>
                  </a:lnTo>
                  <a:lnTo>
                    <a:pt x="527" y="356"/>
                  </a:lnTo>
                  <a:lnTo>
                    <a:pt x="521" y="372"/>
                  </a:lnTo>
                  <a:lnTo>
                    <a:pt x="516" y="392"/>
                  </a:lnTo>
                  <a:lnTo>
                    <a:pt x="512" y="410"/>
                  </a:lnTo>
                  <a:lnTo>
                    <a:pt x="512" y="410"/>
                  </a:lnTo>
                  <a:lnTo>
                    <a:pt x="509" y="449"/>
                  </a:lnTo>
                  <a:lnTo>
                    <a:pt x="509" y="492"/>
                  </a:lnTo>
                  <a:lnTo>
                    <a:pt x="510" y="536"/>
                  </a:lnTo>
                  <a:lnTo>
                    <a:pt x="514" y="577"/>
                  </a:lnTo>
                  <a:lnTo>
                    <a:pt x="523" y="642"/>
                  </a:lnTo>
                  <a:lnTo>
                    <a:pt x="527" y="669"/>
                  </a:lnTo>
                  <a:lnTo>
                    <a:pt x="527" y="669"/>
                  </a:lnTo>
                  <a:lnTo>
                    <a:pt x="527" y="636"/>
                  </a:lnTo>
                  <a:lnTo>
                    <a:pt x="527" y="557"/>
                  </a:lnTo>
                  <a:lnTo>
                    <a:pt x="528" y="512"/>
                  </a:lnTo>
                  <a:lnTo>
                    <a:pt x="532" y="465"/>
                  </a:lnTo>
                  <a:lnTo>
                    <a:pt x="539" y="422"/>
                  </a:lnTo>
                  <a:lnTo>
                    <a:pt x="543" y="404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88" y="275"/>
                  </a:lnTo>
                  <a:lnTo>
                    <a:pt x="606" y="223"/>
                  </a:lnTo>
                  <a:lnTo>
                    <a:pt x="606" y="223"/>
                  </a:lnTo>
                  <a:close/>
                  <a:moveTo>
                    <a:pt x="764" y="618"/>
                  </a:moveTo>
                  <a:lnTo>
                    <a:pt x="764" y="618"/>
                  </a:lnTo>
                  <a:lnTo>
                    <a:pt x="714" y="631"/>
                  </a:lnTo>
                  <a:lnTo>
                    <a:pt x="599" y="663"/>
                  </a:lnTo>
                  <a:lnTo>
                    <a:pt x="471" y="701"/>
                  </a:lnTo>
                  <a:lnTo>
                    <a:pt x="419" y="719"/>
                  </a:lnTo>
                  <a:lnTo>
                    <a:pt x="383" y="733"/>
                  </a:lnTo>
                  <a:lnTo>
                    <a:pt x="383" y="733"/>
                  </a:lnTo>
                  <a:lnTo>
                    <a:pt x="358" y="746"/>
                  </a:lnTo>
                  <a:lnTo>
                    <a:pt x="336" y="759"/>
                  </a:lnTo>
                  <a:lnTo>
                    <a:pt x="314" y="771"/>
                  </a:lnTo>
                  <a:lnTo>
                    <a:pt x="298" y="786"/>
                  </a:lnTo>
                  <a:lnTo>
                    <a:pt x="293" y="795"/>
                  </a:lnTo>
                  <a:lnTo>
                    <a:pt x="286" y="804"/>
                  </a:lnTo>
                  <a:lnTo>
                    <a:pt x="282" y="814"/>
                  </a:lnTo>
                  <a:lnTo>
                    <a:pt x="278" y="825"/>
                  </a:lnTo>
                  <a:lnTo>
                    <a:pt x="277" y="836"/>
                  </a:lnTo>
                  <a:lnTo>
                    <a:pt x="277" y="848"/>
                  </a:lnTo>
                  <a:lnTo>
                    <a:pt x="278" y="863"/>
                  </a:lnTo>
                  <a:lnTo>
                    <a:pt x="282" y="877"/>
                  </a:lnTo>
                  <a:lnTo>
                    <a:pt x="282" y="877"/>
                  </a:lnTo>
                  <a:lnTo>
                    <a:pt x="298" y="937"/>
                  </a:lnTo>
                  <a:lnTo>
                    <a:pt x="304" y="964"/>
                  </a:lnTo>
                  <a:lnTo>
                    <a:pt x="309" y="989"/>
                  </a:lnTo>
                  <a:lnTo>
                    <a:pt x="311" y="1016"/>
                  </a:lnTo>
                  <a:lnTo>
                    <a:pt x="309" y="1041"/>
                  </a:lnTo>
                  <a:lnTo>
                    <a:pt x="305" y="1066"/>
                  </a:lnTo>
                  <a:lnTo>
                    <a:pt x="296" y="1093"/>
                  </a:lnTo>
                  <a:lnTo>
                    <a:pt x="296" y="1093"/>
                  </a:lnTo>
                  <a:lnTo>
                    <a:pt x="286" y="1115"/>
                  </a:lnTo>
                  <a:lnTo>
                    <a:pt x="278" y="1129"/>
                  </a:lnTo>
                  <a:lnTo>
                    <a:pt x="266" y="1147"/>
                  </a:lnTo>
                  <a:lnTo>
                    <a:pt x="260" y="1158"/>
                  </a:lnTo>
                  <a:lnTo>
                    <a:pt x="257" y="1174"/>
                  </a:lnTo>
                  <a:lnTo>
                    <a:pt x="255" y="1199"/>
                  </a:lnTo>
                  <a:lnTo>
                    <a:pt x="253" y="1237"/>
                  </a:lnTo>
                  <a:lnTo>
                    <a:pt x="253" y="1237"/>
                  </a:lnTo>
                  <a:lnTo>
                    <a:pt x="253" y="1280"/>
                  </a:lnTo>
                  <a:lnTo>
                    <a:pt x="253" y="1325"/>
                  </a:lnTo>
                  <a:lnTo>
                    <a:pt x="257" y="1370"/>
                  </a:lnTo>
                  <a:lnTo>
                    <a:pt x="266" y="1418"/>
                  </a:lnTo>
                  <a:lnTo>
                    <a:pt x="278" y="1474"/>
                  </a:lnTo>
                  <a:lnTo>
                    <a:pt x="298" y="1535"/>
                  </a:lnTo>
                  <a:lnTo>
                    <a:pt x="325" y="1607"/>
                  </a:lnTo>
                  <a:lnTo>
                    <a:pt x="361" y="1690"/>
                  </a:lnTo>
                  <a:lnTo>
                    <a:pt x="361" y="1690"/>
                  </a:lnTo>
                  <a:lnTo>
                    <a:pt x="397" y="1769"/>
                  </a:lnTo>
                  <a:lnTo>
                    <a:pt x="428" y="1834"/>
                  </a:lnTo>
                  <a:lnTo>
                    <a:pt x="453" y="1882"/>
                  </a:lnTo>
                  <a:lnTo>
                    <a:pt x="474" y="1920"/>
                  </a:lnTo>
                  <a:lnTo>
                    <a:pt x="485" y="1935"/>
                  </a:lnTo>
                  <a:lnTo>
                    <a:pt x="496" y="1949"/>
                  </a:lnTo>
                  <a:lnTo>
                    <a:pt x="507" y="1960"/>
                  </a:lnTo>
                  <a:lnTo>
                    <a:pt x="519" y="1971"/>
                  </a:lnTo>
                  <a:lnTo>
                    <a:pt x="532" y="1980"/>
                  </a:lnTo>
                  <a:lnTo>
                    <a:pt x="545" y="1989"/>
                  </a:lnTo>
                  <a:lnTo>
                    <a:pt x="577" y="2006"/>
                  </a:lnTo>
                  <a:lnTo>
                    <a:pt x="577" y="2006"/>
                  </a:lnTo>
                  <a:lnTo>
                    <a:pt x="597" y="2014"/>
                  </a:lnTo>
                  <a:lnTo>
                    <a:pt x="620" y="2019"/>
                  </a:lnTo>
                  <a:lnTo>
                    <a:pt x="647" y="2024"/>
                  </a:lnTo>
                  <a:lnTo>
                    <a:pt x="676" y="2026"/>
                  </a:lnTo>
                  <a:lnTo>
                    <a:pt x="706" y="2028"/>
                  </a:lnTo>
                  <a:lnTo>
                    <a:pt x="739" y="2026"/>
                  </a:lnTo>
                  <a:lnTo>
                    <a:pt x="804" y="2024"/>
                  </a:lnTo>
                  <a:lnTo>
                    <a:pt x="863" y="2019"/>
                  </a:lnTo>
                  <a:lnTo>
                    <a:pt x="912" y="2014"/>
                  </a:lnTo>
                  <a:lnTo>
                    <a:pt x="958" y="2006"/>
                  </a:lnTo>
                  <a:lnTo>
                    <a:pt x="958" y="2006"/>
                  </a:lnTo>
                  <a:lnTo>
                    <a:pt x="913" y="2006"/>
                  </a:lnTo>
                  <a:lnTo>
                    <a:pt x="865" y="2006"/>
                  </a:lnTo>
                  <a:lnTo>
                    <a:pt x="807" y="2005"/>
                  </a:lnTo>
                  <a:lnTo>
                    <a:pt x="746" y="2001"/>
                  </a:lnTo>
                  <a:lnTo>
                    <a:pt x="685" y="1994"/>
                  </a:lnTo>
                  <a:lnTo>
                    <a:pt x="658" y="1990"/>
                  </a:lnTo>
                  <a:lnTo>
                    <a:pt x="633" y="1985"/>
                  </a:lnTo>
                  <a:lnTo>
                    <a:pt x="609" y="1978"/>
                  </a:lnTo>
                  <a:lnTo>
                    <a:pt x="591" y="1971"/>
                  </a:lnTo>
                  <a:lnTo>
                    <a:pt x="591" y="1971"/>
                  </a:lnTo>
                  <a:lnTo>
                    <a:pt x="561" y="1953"/>
                  </a:lnTo>
                  <a:lnTo>
                    <a:pt x="532" y="1935"/>
                  </a:lnTo>
                  <a:lnTo>
                    <a:pt x="509" y="1913"/>
                  </a:lnTo>
                  <a:lnTo>
                    <a:pt x="487" y="1890"/>
                  </a:lnTo>
                  <a:lnTo>
                    <a:pt x="469" y="1864"/>
                  </a:lnTo>
                  <a:lnTo>
                    <a:pt x="453" y="1837"/>
                  </a:lnTo>
                  <a:lnTo>
                    <a:pt x="442" y="1807"/>
                  </a:lnTo>
                  <a:lnTo>
                    <a:pt x="433" y="1776"/>
                  </a:lnTo>
                  <a:lnTo>
                    <a:pt x="433" y="1776"/>
                  </a:lnTo>
                  <a:lnTo>
                    <a:pt x="428" y="1757"/>
                  </a:lnTo>
                  <a:lnTo>
                    <a:pt x="421" y="1731"/>
                  </a:lnTo>
                  <a:lnTo>
                    <a:pt x="399" y="1667"/>
                  </a:lnTo>
                  <a:lnTo>
                    <a:pt x="343" y="1505"/>
                  </a:lnTo>
                  <a:lnTo>
                    <a:pt x="316" y="1424"/>
                  </a:lnTo>
                  <a:lnTo>
                    <a:pt x="295" y="1348"/>
                  </a:lnTo>
                  <a:lnTo>
                    <a:pt x="286" y="1316"/>
                  </a:lnTo>
                  <a:lnTo>
                    <a:pt x="282" y="1289"/>
                  </a:lnTo>
                  <a:lnTo>
                    <a:pt x="280" y="1267"/>
                  </a:lnTo>
                  <a:lnTo>
                    <a:pt x="280" y="1258"/>
                  </a:lnTo>
                  <a:lnTo>
                    <a:pt x="282" y="1251"/>
                  </a:lnTo>
                  <a:lnTo>
                    <a:pt x="282" y="1251"/>
                  </a:lnTo>
                  <a:lnTo>
                    <a:pt x="300" y="1203"/>
                  </a:lnTo>
                  <a:lnTo>
                    <a:pt x="320" y="1151"/>
                  </a:lnTo>
                  <a:lnTo>
                    <a:pt x="327" y="1124"/>
                  </a:lnTo>
                  <a:lnTo>
                    <a:pt x="334" y="1095"/>
                  </a:lnTo>
                  <a:lnTo>
                    <a:pt x="338" y="1066"/>
                  </a:lnTo>
                  <a:lnTo>
                    <a:pt x="340" y="1035"/>
                  </a:lnTo>
                  <a:lnTo>
                    <a:pt x="340" y="1035"/>
                  </a:lnTo>
                  <a:lnTo>
                    <a:pt x="338" y="1003"/>
                  </a:lnTo>
                  <a:lnTo>
                    <a:pt x="334" y="971"/>
                  </a:lnTo>
                  <a:lnTo>
                    <a:pt x="325" y="908"/>
                  </a:lnTo>
                  <a:lnTo>
                    <a:pt x="322" y="879"/>
                  </a:lnTo>
                  <a:lnTo>
                    <a:pt x="322" y="854"/>
                  </a:lnTo>
                  <a:lnTo>
                    <a:pt x="322" y="843"/>
                  </a:lnTo>
                  <a:lnTo>
                    <a:pt x="325" y="834"/>
                  </a:lnTo>
                  <a:lnTo>
                    <a:pt x="327" y="825"/>
                  </a:lnTo>
                  <a:lnTo>
                    <a:pt x="332" y="820"/>
                  </a:lnTo>
                  <a:lnTo>
                    <a:pt x="332" y="820"/>
                  </a:lnTo>
                  <a:lnTo>
                    <a:pt x="358" y="798"/>
                  </a:lnTo>
                  <a:lnTo>
                    <a:pt x="390" y="777"/>
                  </a:lnTo>
                  <a:lnTo>
                    <a:pt x="424" y="757"/>
                  </a:lnTo>
                  <a:lnTo>
                    <a:pt x="444" y="748"/>
                  </a:lnTo>
                  <a:lnTo>
                    <a:pt x="462" y="741"/>
                  </a:lnTo>
                  <a:lnTo>
                    <a:pt x="462" y="741"/>
                  </a:lnTo>
                  <a:lnTo>
                    <a:pt x="530" y="714"/>
                  </a:lnTo>
                  <a:lnTo>
                    <a:pt x="633" y="672"/>
                  </a:lnTo>
                  <a:lnTo>
                    <a:pt x="764" y="618"/>
                  </a:lnTo>
                  <a:lnTo>
                    <a:pt x="764" y="618"/>
                  </a:lnTo>
                  <a:close/>
                  <a:moveTo>
                    <a:pt x="1117" y="388"/>
                  </a:moveTo>
                  <a:lnTo>
                    <a:pt x="1117" y="388"/>
                  </a:lnTo>
                  <a:lnTo>
                    <a:pt x="1169" y="368"/>
                  </a:lnTo>
                  <a:lnTo>
                    <a:pt x="1289" y="325"/>
                  </a:lnTo>
                  <a:lnTo>
                    <a:pt x="1358" y="302"/>
                  </a:lnTo>
                  <a:lnTo>
                    <a:pt x="1422" y="280"/>
                  </a:lnTo>
                  <a:lnTo>
                    <a:pt x="1480" y="266"/>
                  </a:lnTo>
                  <a:lnTo>
                    <a:pt x="1501" y="260"/>
                  </a:lnTo>
                  <a:lnTo>
                    <a:pt x="1519" y="259"/>
                  </a:lnTo>
                  <a:lnTo>
                    <a:pt x="1519" y="259"/>
                  </a:lnTo>
                  <a:lnTo>
                    <a:pt x="1534" y="259"/>
                  </a:lnTo>
                  <a:lnTo>
                    <a:pt x="1546" y="260"/>
                  </a:lnTo>
                  <a:lnTo>
                    <a:pt x="1559" y="264"/>
                  </a:lnTo>
                  <a:lnTo>
                    <a:pt x="1570" y="269"/>
                  </a:lnTo>
                  <a:lnTo>
                    <a:pt x="1581" y="277"/>
                  </a:lnTo>
                  <a:lnTo>
                    <a:pt x="1591" y="284"/>
                  </a:lnTo>
                  <a:lnTo>
                    <a:pt x="1613" y="302"/>
                  </a:lnTo>
                  <a:lnTo>
                    <a:pt x="1638" y="323"/>
                  </a:lnTo>
                  <a:lnTo>
                    <a:pt x="1667" y="345"/>
                  </a:lnTo>
                  <a:lnTo>
                    <a:pt x="1685" y="356"/>
                  </a:lnTo>
                  <a:lnTo>
                    <a:pt x="1703" y="367"/>
                  </a:lnTo>
                  <a:lnTo>
                    <a:pt x="1726" y="377"/>
                  </a:lnTo>
                  <a:lnTo>
                    <a:pt x="1750" y="388"/>
                  </a:lnTo>
                  <a:lnTo>
                    <a:pt x="1750" y="388"/>
                  </a:lnTo>
                  <a:lnTo>
                    <a:pt x="1795" y="406"/>
                  </a:lnTo>
                  <a:lnTo>
                    <a:pt x="1831" y="419"/>
                  </a:lnTo>
                  <a:lnTo>
                    <a:pt x="1879" y="433"/>
                  </a:lnTo>
                  <a:lnTo>
                    <a:pt x="1906" y="442"/>
                  </a:lnTo>
                  <a:lnTo>
                    <a:pt x="1919" y="446"/>
                  </a:lnTo>
                  <a:lnTo>
                    <a:pt x="1929" y="453"/>
                  </a:lnTo>
                  <a:lnTo>
                    <a:pt x="1929" y="453"/>
                  </a:lnTo>
                  <a:lnTo>
                    <a:pt x="1935" y="458"/>
                  </a:lnTo>
                  <a:lnTo>
                    <a:pt x="1938" y="465"/>
                  </a:lnTo>
                  <a:lnTo>
                    <a:pt x="1940" y="474"/>
                  </a:lnTo>
                  <a:lnTo>
                    <a:pt x="1940" y="487"/>
                  </a:lnTo>
                  <a:lnTo>
                    <a:pt x="1938" y="514"/>
                  </a:lnTo>
                  <a:lnTo>
                    <a:pt x="1935" y="546"/>
                  </a:lnTo>
                  <a:lnTo>
                    <a:pt x="1931" y="581"/>
                  </a:lnTo>
                  <a:lnTo>
                    <a:pt x="1929" y="618"/>
                  </a:lnTo>
                  <a:lnTo>
                    <a:pt x="1931" y="636"/>
                  </a:lnTo>
                  <a:lnTo>
                    <a:pt x="1933" y="654"/>
                  </a:lnTo>
                  <a:lnTo>
                    <a:pt x="1937" y="672"/>
                  </a:lnTo>
                  <a:lnTo>
                    <a:pt x="1944" y="690"/>
                  </a:lnTo>
                  <a:lnTo>
                    <a:pt x="1944" y="690"/>
                  </a:lnTo>
                  <a:lnTo>
                    <a:pt x="1951" y="706"/>
                  </a:lnTo>
                  <a:lnTo>
                    <a:pt x="1960" y="721"/>
                  </a:lnTo>
                  <a:lnTo>
                    <a:pt x="1976" y="744"/>
                  </a:lnTo>
                  <a:lnTo>
                    <a:pt x="1992" y="764"/>
                  </a:lnTo>
                  <a:lnTo>
                    <a:pt x="2009" y="780"/>
                  </a:lnTo>
                  <a:lnTo>
                    <a:pt x="2023" y="796"/>
                  </a:lnTo>
                  <a:lnTo>
                    <a:pt x="2036" y="814"/>
                  </a:lnTo>
                  <a:lnTo>
                    <a:pt x="2041" y="823"/>
                  </a:lnTo>
                  <a:lnTo>
                    <a:pt x="2046" y="832"/>
                  </a:lnTo>
                  <a:lnTo>
                    <a:pt x="2050" y="843"/>
                  </a:lnTo>
                  <a:lnTo>
                    <a:pt x="2052" y="856"/>
                  </a:lnTo>
                  <a:lnTo>
                    <a:pt x="2052" y="856"/>
                  </a:lnTo>
                  <a:lnTo>
                    <a:pt x="2054" y="870"/>
                  </a:lnTo>
                  <a:lnTo>
                    <a:pt x="2052" y="886"/>
                  </a:lnTo>
                  <a:lnTo>
                    <a:pt x="2050" y="902"/>
                  </a:lnTo>
                  <a:lnTo>
                    <a:pt x="2046" y="922"/>
                  </a:lnTo>
                  <a:lnTo>
                    <a:pt x="2036" y="960"/>
                  </a:lnTo>
                  <a:lnTo>
                    <a:pt x="2023" y="1000"/>
                  </a:lnTo>
                  <a:lnTo>
                    <a:pt x="2010" y="1035"/>
                  </a:lnTo>
                  <a:lnTo>
                    <a:pt x="1998" y="1066"/>
                  </a:lnTo>
                  <a:lnTo>
                    <a:pt x="1987" y="1093"/>
                  </a:lnTo>
                  <a:lnTo>
                    <a:pt x="1987" y="1093"/>
                  </a:lnTo>
                  <a:lnTo>
                    <a:pt x="2001" y="1073"/>
                  </a:lnTo>
                  <a:lnTo>
                    <a:pt x="2016" y="1050"/>
                  </a:lnTo>
                  <a:lnTo>
                    <a:pt x="2034" y="1019"/>
                  </a:lnTo>
                  <a:lnTo>
                    <a:pt x="2052" y="987"/>
                  </a:lnTo>
                  <a:lnTo>
                    <a:pt x="2068" y="951"/>
                  </a:lnTo>
                  <a:lnTo>
                    <a:pt x="2075" y="931"/>
                  </a:lnTo>
                  <a:lnTo>
                    <a:pt x="2081" y="913"/>
                  </a:lnTo>
                  <a:lnTo>
                    <a:pt x="2084" y="895"/>
                  </a:lnTo>
                  <a:lnTo>
                    <a:pt x="2088" y="877"/>
                  </a:lnTo>
                  <a:lnTo>
                    <a:pt x="2088" y="877"/>
                  </a:lnTo>
                  <a:lnTo>
                    <a:pt x="2090" y="861"/>
                  </a:lnTo>
                  <a:lnTo>
                    <a:pt x="2088" y="847"/>
                  </a:lnTo>
                  <a:lnTo>
                    <a:pt x="2086" y="832"/>
                  </a:lnTo>
                  <a:lnTo>
                    <a:pt x="2082" y="821"/>
                  </a:lnTo>
                  <a:lnTo>
                    <a:pt x="2079" y="811"/>
                  </a:lnTo>
                  <a:lnTo>
                    <a:pt x="2072" y="802"/>
                  </a:lnTo>
                  <a:lnTo>
                    <a:pt x="2059" y="786"/>
                  </a:lnTo>
                  <a:lnTo>
                    <a:pt x="2043" y="771"/>
                  </a:lnTo>
                  <a:lnTo>
                    <a:pt x="2025" y="757"/>
                  </a:lnTo>
                  <a:lnTo>
                    <a:pt x="2009" y="739"/>
                  </a:lnTo>
                  <a:lnTo>
                    <a:pt x="2001" y="730"/>
                  </a:lnTo>
                  <a:lnTo>
                    <a:pt x="1994" y="719"/>
                  </a:lnTo>
                  <a:lnTo>
                    <a:pt x="1994" y="719"/>
                  </a:lnTo>
                  <a:lnTo>
                    <a:pt x="1983" y="697"/>
                  </a:lnTo>
                  <a:lnTo>
                    <a:pt x="1974" y="674"/>
                  </a:lnTo>
                  <a:lnTo>
                    <a:pt x="1971" y="651"/>
                  </a:lnTo>
                  <a:lnTo>
                    <a:pt x="1967" y="625"/>
                  </a:lnTo>
                  <a:lnTo>
                    <a:pt x="1967" y="593"/>
                  </a:lnTo>
                  <a:lnTo>
                    <a:pt x="1967" y="555"/>
                  </a:lnTo>
                  <a:lnTo>
                    <a:pt x="1965" y="453"/>
                  </a:lnTo>
                  <a:lnTo>
                    <a:pt x="1965" y="453"/>
                  </a:lnTo>
                  <a:lnTo>
                    <a:pt x="1964" y="404"/>
                  </a:lnTo>
                  <a:lnTo>
                    <a:pt x="1962" y="377"/>
                  </a:lnTo>
                  <a:lnTo>
                    <a:pt x="1960" y="372"/>
                  </a:lnTo>
                  <a:lnTo>
                    <a:pt x="1958" y="368"/>
                  </a:lnTo>
                  <a:lnTo>
                    <a:pt x="1956" y="368"/>
                  </a:lnTo>
                  <a:lnTo>
                    <a:pt x="1953" y="372"/>
                  </a:lnTo>
                  <a:lnTo>
                    <a:pt x="1942" y="381"/>
                  </a:lnTo>
                  <a:lnTo>
                    <a:pt x="1935" y="386"/>
                  </a:lnTo>
                  <a:lnTo>
                    <a:pt x="1928" y="392"/>
                  </a:lnTo>
                  <a:lnTo>
                    <a:pt x="1917" y="395"/>
                  </a:lnTo>
                  <a:lnTo>
                    <a:pt x="1906" y="399"/>
                  </a:lnTo>
                  <a:lnTo>
                    <a:pt x="1894" y="399"/>
                  </a:lnTo>
                  <a:lnTo>
                    <a:pt x="1879" y="395"/>
                  </a:lnTo>
                  <a:lnTo>
                    <a:pt x="1879" y="395"/>
                  </a:lnTo>
                  <a:lnTo>
                    <a:pt x="1847" y="385"/>
                  </a:lnTo>
                  <a:lnTo>
                    <a:pt x="1811" y="370"/>
                  </a:lnTo>
                  <a:lnTo>
                    <a:pt x="1771" y="354"/>
                  </a:lnTo>
                  <a:lnTo>
                    <a:pt x="1730" y="334"/>
                  </a:lnTo>
                  <a:lnTo>
                    <a:pt x="1642" y="289"/>
                  </a:lnTo>
                  <a:lnTo>
                    <a:pt x="1548" y="237"/>
                  </a:lnTo>
                  <a:lnTo>
                    <a:pt x="1548" y="237"/>
                  </a:lnTo>
                  <a:lnTo>
                    <a:pt x="1536" y="232"/>
                  </a:lnTo>
                  <a:lnTo>
                    <a:pt x="1523" y="226"/>
                  </a:lnTo>
                  <a:lnTo>
                    <a:pt x="1509" y="224"/>
                  </a:lnTo>
                  <a:lnTo>
                    <a:pt x="1494" y="223"/>
                  </a:lnTo>
                  <a:lnTo>
                    <a:pt x="1478" y="223"/>
                  </a:lnTo>
                  <a:lnTo>
                    <a:pt x="1462" y="224"/>
                  </a:lnTo>
                  <a:lnTo>
                    <a:pt x="1428" y="230"/>
                  </a:lnTo>
                  <a:lnTo>
                    <a:pt x="1392" y="241"/>
                  </a:lnTo>
                  <a:lnTo>
                    <a:pt x="1356" y="253"/>
                  </a:lnTo>
                  <a:lnTo>
                    <a:pt x="1320" y="269"/>
                  </a:lnTo>
                  <a:lnTo>
                    <a:pt x="1286" y="286"/>
                  </a:lnTo>
                  <a:lnTo>
                    <a:pt x="1251" y="304"/>
                  </a:lnTo>
                  <a:lnTo>
                    <a:pt x="1219" y="322"/>
                  </a:lnTo>
                  <a:lnTo>
                    <a:pt x="1167" y="354"/>
                  </a:lnTo>
                  <a:lnTo>
                    <a:pt x="1129" y="379"/>
                  </a:lnTo>
                  <a:lnTo>
                    <a:pt x="1117" y="388"/>
                  </a:lnTo>
                  <a:lnTo>
                    <a:pt x="1117" y="388"/>
                  </a:lnTo>
                  <a:close/>
                  <a:moveTo>
                    <a:pt x="1491" y="0"/>
                  </a:moveTo>
                  <a:lnTo>
                    <a:pt x="1491" y="0"/>
                  </a:lnTo>
                  <a:lnTo>
                    <a:pt x="1742" y="151"/>
                  </a:lnTo>
                  <a:lnTo>
                    <a:pt x="1742" y="151"/>
                  </a:lnTo>
                  <a:lnTo>
                    <a:pt x="1757" y="162"/>
                  </a:lnTo>
                  <a:lnTo>
                    <a:pt x="1771" y="172"/>
                  </a:lnTo>
                  <a:lnTo>
                    <a:pt x="1784" y="183"/>
                  </a:lnTo>
                  <a:lnTo>
                    <a:pt x="1796" y="196"/>
                  </a:lnTo>
                  <a:lnTo>
                    <a:pt x="1818" y="221"/>
                  </a:lnTo>
                  <a:lnTo>
                    <a:pt x="1834" y="244"/>
                  </a:lnTo>
                  <a:lnTo>
                    <a:pt x="1849" y="268"/>
                  </a:lnTo>
                  <a:lnTo>
                    <a:pt x="1858" y="286"/>
                  </a:lnTo>
                  <a:lnTo>
                    <a:pt x="1865" y="302"/>
                  </a:lnTo>
                  <a:lnTo>
                    <a:pt x="1865" y="302"/>
                  </a:lnTo>
                  <a:lnTo>
                    <a:pt x="1859" y="280"/>
                  </a:lnTo>
                  <a:lnTo>
                    <a:pt x="1850" y="255"/>
                  </a:lnTo>
                  <a:lnTo>
                    <a:pt x="1838" y="224"/>
                  </a:lnTo>
                  <a:lnTo>
                    <a:pt x="1820" y="192"/>
                  </a:lnTo>
                  <a:lnTo>
                    <a:pt x="1811" y="176"/>
                  </a:lnTo>
                  <a:lnTo>
                    <a:pt x="1798" y="160"/>
                  </a:lnTo>
                  <a:lnTo>
                    <a:pt x="1784" y="144"/>
                  </a:lnTo>
                  <a:lnTo>
                    <a:pt x="1769" y="127"/>
                  </a:lnTo>
                  <a:lnTo>
                    <a:pt x="1753" y="113"/>
                  </a:lnTo>
                  <a:lnTo>
                    <a:pt x="1735" y="100"/>
                  </a:lnTo>
                  <a:lnTo>
                    <a:pt x="1735" y="100"/>
                  </a:lnTo>
                  <a:lnTo>
                    <a:pt x="1696" y="77"/>
                  </a:lnTo>
                  <a:lnTo>
                    <a:pt x="1654" y="57"/>
                  </a:lnTo>
                  <a:lnTo>
                    <a:pt x="1613" y="39"/>
                  </a:lnTo>
                  <a:lnTo>
                    <a:pt x="1575" y="25"/>
                  </a:lnTo>
                  <a:lnTo>
                    <a:pt x="1514" y="7"/>
                  </a:lnTo>
                  <a:lnTo>
                    <a:pt x="1491" y="0"/>
                  </a:lnTo>
                  <a:lnTo>
                    <a:pt x="1491" y="0"/>
                  </a:lnTo>
                  <a:close/>
                  <a:moveTo>
                    <a:pt x="2124" y="216"/>
                  </a:moveTo>
                  <a:lnTo>
                    <a:pt x="2124" y="216"/>
                  </a:lnTo>
                  <a:lnTo>
                    <a:pt x="2144" y="224"/>
                  </a:lnTo>
                  <a:lnTo>
                    <a:pt x="2161" y="235"/>
                  </a:lnTo>
                  <a:lnTo>
                    <a:pt x="2178" y="248"/>
                  </a:lnTo>
                  <a:lnTo>
                    <a:pt x="2192" y="259"/>
                  </a:lnTo>
                  <a:lnTo>
                    <a:pt x="2192" y="259"/>
                  </a:lnTo>
                  <a:lnTo>
                    <a:pt x="2179" y="239"/>
                  </a:lnTo>
                  <a:lnTo>
                    <a:pt x="2167" y="216"/>
                  </a:lnTo>
                  <a:lnTo>
                    <a:pt x="2167" y="216"/>
                  </a:lnTo>
                  <a:lnTo>
                    <a:pt x="2161" y="208"/>
                  </a:lnTo>
                  <a:lnTo>
                    <a:pt x="2156" y="201"/>
                  </a:lnTo>
                  <a:lnTo>
                    <a:pt x="2144" y="190"/>
                  </a:lnTo>
                  <a:lnTo>
                    <a:pt x="2127" y="181"/>
                  </a:lnTo>
                  <a:lnTo>
                    <a:pt x="2108" y="174"/>
                  </a:lnTo>
                  <a:lnTo>
                    <a:pt x="2088" y="171"/>
                  </a:lnTo>
                  <a:lnTo>
                    <a:pt x="2066" y="167"/>
                  </a:lnTo>
                  <a:lnTo>
                    <a:pt x="2043" y="167"/>
                  </a:lnTo>
                  <a:lnTo>
                    <a:pt x="2021" y="167"/>
                  </a:lnTo>
                  <a:lnTo>
                    <a:pt x="1978" y="169"/>
                  </a:lnTo>
                  <a:lnTo>
                    <a:pt x="1942" y="174"/>
                  </a:lnTo>
                  <a:lnTo>
                    <a:pt x="1908" y="180"/>
                  </a:lnTo>
                  <a:lnTo>
                    <a:pt x="1908" y="180"/>
                  </a:lnTo>
                  <a:lnTo>
                    <a:pt x="1915" y="181"/>
                  </a:lnTo>
                  <a:lnTo>
                    <a:pt x="1933" y="183"/>
                  </a:lnTo>
                  <a:lnTo>
                    <a:pt x="1992" y="189"/>
                  </a:lnTo>
                  <a:lnTo>
                    <a:pt x="2027" y="192"/>
                  </a:lnTo>
                  <a:lnTo>
                    <a:pt x="2063" y="198"/>
                  </a:lnTo>
                  <a:lnTo>
                    <a:pt x="2097" y="207"/>
                  </a:lnTo>
                  <a:lnTo>
                    <a:pt x="2111" y="210"/>
                  </a:lnTo>
                  <a:lnTo>
                    <a:pt x="2124" y="216"/>
                  </a:lnTo>
                  <a:lnTo>
                    <a:pt x="2124" y="216"/>
                  </a:lnTo>
                  <a:close/>
                  <a:moveTo>
                    <a:pt x="2239" y="302"/>
                  </a:moveTo>
                  <a:lnTo>
                    <a:pt x="2239" y="302"/>
                  </a:lnTo>
                  <a:lnTo>
                    <a:pt x="2226" y="289"/>
                  </a:lnTo>
                  <a:lnTo>
                    <a:pt x="2212" y="275"/>
                  </a:lnTo>
                  <a:lnTo>
                    <a:pt x="2192" y="259"/>
                  </a:lnTo>
                  <a:lnTo>
                    <a:pt x="2192" y="259"/>
                  </a:lnTo>
                  <a:lnTo>
                    <a:pt x="2203" y="273"/>
                  </a:lnTo>
                  <a:lnTo>
                    <a:pt x="2212" y="282"/>
                  </a:lnTo>
                  <a:lnTo>
                    <a:pt x="2226" y="296"/>
                  </a:lnTo>
                  <a:lnTo>
                    <a:pt x="2235" y="300"/>
                  </a:lnTo>
                  <a:lnTo>
                    <a:pt x="2239" y="302"/>
                  </a:lnTo>
                  <a:lnTo>
                    <a:pt x="2239" y="302"/>
                  </a:lnTo>
                  <a:close/>
                  <a:moveTo>
                    <a:pt x="800" y="1697"/>
                  </a:moveTo>
                  <a:lnTo>
                    <a:pt x="800" y="1697"/>
                  </a:lnTo>
                  <a:lnTo>
                    <a:pt x="834" y="1740"/>
                  </a:lnTo>
                  <a:lnTo>
                    <a:pt x="915" y="1845"/>
                  </a:lnTo>
                  <a:lnTo>
                    <a:pt x="962" y="1908"/>
                  </a:lnTo>
                  <a:lnTo>
                    <a:pt x="1007" y="1969"/>
                  </a:lnTo>
                  <a:lnTo>
                    <a:pt x="1045" y="2024"/>
                  </a:lnTo>
                  <a:lnTo>
                    <a:pt x="1073" y="2071"/>
                  </a:lnTo>
                  <a:lnTo>
                    <a:pt x="1073" y="2071"/>
                  </a:lnTo>
                  <a:lnTo>
                    <a:pt x="1086" y="2089"/>
                  </a:lnTo>
                  <a:lnTo>
                    <a:pt x="1099" y="2107"/>
                  </a:lnTo>
                  <a:lnTo>
                    <a:pt x="1115" y="2123"/>
                  </a:lnTo>
                  <a:lnTo>
                    <a:pt x="1133" y="2136"/>
                  </a:lnTo>
                  <a:lnTo>
                    <a:pt x="1153" y="2149"/>
                  </a:lnTo>
                  <a:lnTo>
                    <a:pt x="1174" y="2161"/>
                  </a:lnTo>
                  <a:lnTo>
                    <a:pt x="1196" y="2170"/>
                  </a:lnTo>
                  <a:lnTo>
                    <a:pt x="1219" y="2179"/>
                  </a:lnTo>
                  <a:lnTo>
                    <a:pt x="1242" y="2186"/>
                  </a:lnTo>
                  <a:lnTo>
                    <a:pt x="1266" y="2192"/>
                  </a:lnTo>
                  <a:lnTo>
                    <a:pt x="1291" y="2197"/>
                  </a:lnTo>
                  <a:lnTo>
                    <a:pt x="1314" y="2201"/>
                  </a:lnTo>
                  <a:lnTo>
                    <a:pt x="1365" y="2206"/>
                  </a:lnTo>
                  <a:lnTo>
                    <a:pt x="1411" y="2208"/>
                  </a:lnTo>
                  <a:lnTo>
                    <a:pt x="1411" y="2208"/>
                  </a:lnTo>
                  <a:lnTo>
                    <a:pt x="1456" y="2210"/>
                  </a:lnTo>
                  <a:lnTo>
                    <a:pt x="1498" y="2211"/>
                  </a:lnTo>
                  <a:lnTo>
                    <a:pt x="1537" y="2213"/>
                  </a:lnTo>
                  <a:lnTo>
                    <a:pt x="1573" y="2211"/>
                  </a:lnTo>
                  <a:lnTo>
                    <a:pt x="1590" y="2210"/>
                  </a:lnTo>
                  <a:lnTo>
                    <a:pt x="1606" y="2206"/>
                  </a:lnTo>
                  <a:lnTo>
                    <a:pt x="1620" y="2201"/>
                  </a:lnTo>
                  <a:lnTo>
                    <a:pt x="1633" y="2194"/>
                  </a:lnTo>
                  <a:lnTo>
                    <a:pt x="1647" y="2185"/>
                  </a:lnTo>
                  <a:lnTo>
                    <a:pt x="1658" y="2174"/>
                  </a:lnTo>
                  <a:lnTo>
                    <a:pt x="1669" y="2159"/>
                  </a:lnTo>
                  <a:lnTo>
                    <a:pt x="1678" y="2143"/>
                  </a:lnTo>
                  <a:lnTo>
                    <a:pt x="1678" y="2143"/>
                  </a:lnTo>
                  <a:lnTo>
                    <a:pt x="1694" y="2107"/>
                  </a:lnTo>
                  <a:lnTo>
                    <a:pt x="1705" y="2069"/>
                  </a:lnTo>
                  <a:lnTo>
                    <a:pt x="1724" y="1996"/>
                  </a:lnTo>
                  <a:lnTo>
                    <a:pt x="1735" y="1963"/>
                  </a:lnTo>
                  <a:lnTo>
                    <a:pt x="1748" y="1931"/>
                  </a:lnTo>
                  <a:lnTo>
                    <a:pt x="1755" y="1917"/>
                  </a:lnTo>
                  <a:lnTo>
                    <a:pt x="1764" y="1902"/>
                  </a:lnTo>
                  <a:lnTo>
                    <a:pt x="1775" y="1890"/>
                  </a:lnTo>
                  <a:lnTo>
                    <a:pt x="1786" y="1877"/>
                  </a:lnTo>
                  <a:lnTo>
                    <a:pt x="1786" y="1877"/>
                  </a:lnTo>
                  <a:lnTo>
                    <a:pt x="1811" y="1855"/>
                  </a:lnTo>
                  <a:lnTo>
                    <a:pt x="1838" y="1836"/>
                  </a:lnTo>
                  <a:lnTo>
                    <a:pt x="1894" y="1798"/>
                  </a:lnTo>
                  <a:lnTo>
                    <a:pt x="1922" y="1778"/>
                  </a:lnTo>
                  <a:lnTo>
                    <a:pt x="1951" y="1757"/>
                  </a:lnTo>
                  <a:lnTo>
                    <a:pt x="1980" y="1731"/>
                  </a:lnTo>
                  <a:lnTo>
                    <a:pt x="2009" y="1704"/>
                  </a:lnTo>
                  <a:lnTo>
                    <a:pt x="2009" y="1704"/>
                  </a:lnTo>
                  <a:lnTo>
                    <a:pt x="2021" y="1690"/>
                  </a:lnTo>
                  <a:lnTo>
                    <a:pt x="2034" y="1676"/>
                  </a:lnTo>
                  <a:lnTo>
                    <a:pt x="2054" y="1647"/>
                  </a:lnTo>
                  <a:lnTo>
                    <a:pt x="2066" y="1620"/>
                  </a:lnTo>
                  <a:lnTo>
                    <a:pt x="2077" y="1595"/>
                  </a:lnTo>
                  <a:lnTo>
                    <a:pt x="2082" y="1575"/>
                  </a:lnTo>
                  <a:lnTo>
                    <a:pt x="2086" y="1561"/>
                  </a:lnTo>
                  <a:lnTo>
                    <a:pt x="2088" y="1546"/>
                  </a:lnTo>
                  <a:lnTo>
                    <a:pt x="2088" y="1546"/>
                  </a:lnTo>
                  <a:lnTo>
                    <a:pt x="2079" y="1566"/>
                  </a:lnTo>
                  <a:lnTo>
                    <a:pt x="2068" y="1586"/>
                  </a:lnTo>
                  <a:lnTo>
                    <a:pt x="2052" y="1613"/>
                  </a:lnTo>
                  <a:lnTo>
                    <a:pt x="2032" y="1640"/>
                  </a:lnTo>
                  <a:lnTo>
                    <a:pt x="2009" y="1668"/>
                  </a:lnTo>
                  <a:lnTo>
                    <a:pt x="1996" y="1683"/>
                  </a:lnTo>
                  <a:lnTo>
                    <a:pt x="1982" y="1695"/>
                  </a:lnTo>
                  <a:lnTo>
                    <a:pt x="1967" y="1708"/>
                  </a:lnTo>
                  <a:lnTo>
                    <a:pt x="1951" y="1719"/>
                  </a:lnTo>
                  <a:lnTo>
                    <a:pt x="1951" y="1719"/>
                  </a:lnTo>
                  <a:lnTo>
                    <a:pt x="1919" y="1739"/>
                  </a:lnTo>
                  <a:lnTo>
                    <a:pt x="1885" y="1755"/>
                  </a:lnTo>
                  <a:lnTo>
                    <a:pt x="1823" y="1787"/>
                  </a:lnTo>
                  <a:lnTo>
                    <a:pt x="1795" y="1801"/>
                  </a:lnTo>
                  <a:lnTo>
                    <a:pt x="1771" y="1814"/>
                  </a:lnTo>
                  <a:lnTo>
                    <a:pt x="1753" y="1828"/>
                  </a:lnTo>
                  <a:lnTo>
                    <a:pt x="1748" y="1834"/>
                  </a:lnTo>
                  <a:lnTo>
                    <a:pt x="1742" y="1841"/>
                  </a:lnTo>
                  <a:lnTo>
                    <a:pt x="1742" y="1841"/>
                  </a:lnTo>
                  <a:lnTo>
                    <a:pt x="1733" y="1863"/>
                  </a:lnTo>
                  <a:lnTo>
                    <a:pt x="1721" y="1897"/>
                  </a:lnTo>
                  <a:lnTo>
                    <a:pt x="1688" y="1987"/>
                  </a:lnTo>
                  <a:lnTo>
                    <a:pt x="1669" y="2035"/>
                  </a:lnTo>
                  <a:lnTo>
                    <a:pt x="1647" y="2080"/>
                  </a:lnTo>
                  <a:lnTo>
                    <a:pt x="1635" y="2100"/>
                  </a:lnTo>
                  <a:lnTo>
                    <a:pt x="1624" y="2118"/>
                  </a:lnTo>
                  <a:lnTo>
                    <a:pt x="1611" y="2132"/>
                  </a:lnTo>
                  <a:lnTo>
                    <a:pt x="1599" y="2143"/>
                  </a:lnTo>
                  <a:lnTo>
                    <a:pt x="1599" y="2143"/>
                  </a:lnTo>
                  <a:lnTo>
                    <a:pt x="1586" y="2152"/>
                  </a:lnTo>
                  <a:lnTo>
                    <a:pt x="1573" y="2158"/>
                  </a:lnTo>
                  <a:lnTo>
                    <a:pt x="1563" y="2163"/>
                  </a:lnTo>
                  <a:lnTo>
                    <a:pt x="1552" y="2165"/>
                  </a:lnTo>
                  <a:lnTo>
                    <a:pt x="1541" y="2167"/>
                  </a:lnTo>
                  <a:lnTo>
                    <a:pt x="1530" y="2168"/>
                  </a:lnTo>
                  <a:lnTo>
                    <a:pt x="1510" y="2165"/>
                  </a:lnTo>
                  <a:lnTo>
                    <a:pt x="1489" y="2161"/>
                  </a:lnTo>
                  <a:lnTo>
                    <a:pt x="1469" y="2156"/>
                  </a:lnTo>
                  <a:lnTo>
                    <a:pt x="1447" y="2152"/>
                  </a:lnTo>
                  <a:lnTo>
                    <a:pt x="1426" y="2150"/>
                  </a:lnTo>
                  <a:lnTo>
                    <a:pt x="1426" y="2150"/>
                  </a:lnTo>
                  <a:lnTo>
                    <a:pt x="1399" y="2152"/>
                  </a:lnTo>
                  <a:lnTo>
                    <a:pt x="1367" y="2154"/>
                  </a:lnTo>
                  <a:lnTo>
                    <a:pt x="1331" y="2156"/>
                  </a:lnTo>
                  <a:lnTo>
                    <a:pt x="1293" y="2156"/>
                  </a:lnTo>
                  <a:lnTo>
                    <a:pt x="1273" y="2154"/>
                  </a:lnTo>
                  <a:lnTo>
                    <a:pt x="1253" y="2152"/>
                  </a:lnTo>
                  <a:lnTo>
                    <a:pt x="1233" y="2149"/>
                  </a:lnTo>
                  <a:lnTo>
                    <a:pt x="1215" y="2143"/>
                  </a:lnTo>
                  <a:lnTo>
                    <a:pt x="1197" y="2136"/>
                  </a:lnTo>
                  <a:lnTo>
                    <a:pt x="1181" y="2125"/>
                  </a:lnTo>
                  <a:lnTo>
                    <a:pt x="1167" y="2114"/>
                  </a:lnTo>
                  <a:lnTo>
                    <a:pt x="1153" y="2100"/>
                  </a:lnTo>
                  <a:lnTo>
                    <a:pt x="1153" y="2100"/>
                  </a:lnTo>
                  <a:lnTo>
                    <a:pt x="1068" y="2003"/>
                  </a:lnTo>
                  <a:lnTo>
                    <a:pt x="951" y="1868"/>
                  </a:lnTo>
                  <a:lnTo>
                    <a:pt x="800" y="1697"/>
                  </a:lnTo>
                  <a:lnTo>
                    <a:pt x="800" y="1697"/>
                  </a:lnTo>
                  <a:close/>
                  <a:moveTo>
                    <a:pt x="232" y="1632"/>
                  </a:moveTo>
                  <a:lnTo>
                    <a:pt x="232" y="1632"/>
                  </a:lnTo>
                  <a:lnTo>
                    <a:pt x="223" y="1667"/>
                  </a:lnTo>
                  <a:lnTo>
                    <a:pt x="214" y="1704"/>
                  </a:lnTo>
                  <a:lnTo>
                    <a:pt x="205" y="1751"/>
                  </a:lnTo>
                  <a:lnTo>
                    <a:pt x="197" y="1807"/>
                  </a:lnTo>
                  <a:lnTo>
                    <a:pt x="196" y="1836"/>
                  </a:lnTo>
                  <a:lnTo>
                    <a:pt x="196" y="1866"/>
                  </a:lnTo>
                  <a:lnTo>
                    <a:pt x="196" y="1897"/>
                  </a:lnTo>
                  <a:lnTo>
                    <a:pt x="199" y="1926"/>
                  </a:lnTo>
                  <a:lnTo>
                    <a:pt x="203" y="1956"/>
                  </a:lnTo>
                  <a:lnTo>
                    <a:pt x="210" y="1985"/>
                  </a:lnTo>
                  <a:lnTo>
                    <a:pt x="210" y="1985"/>
                  </a:lnTo>
                  <a:lnTo>
                    <a:pt x="226" y="2035"/>
                  </a:lnTo>
                  <a:lnTo>
                    <a:pt x="235" y="2059"/>
                  </a:lnTo>
                  <a:lnTo>
                    <a:pt x="244" y="2077"/>
                  </a:lnTo>
                  <a:lnTo>
                    <a:pt x="253" y="2095"/>
                  </a:lnTo>
                  <a:lnTo>
                    <a:pt x="262" y="2111"/>
                  </a:lnTo>
                  <a:lnTo>
                    <a:pt x="273" y="2123"/>
                  </a:lnTo>
                  <a:lnTo>
                    <a:pt x="284" y="2136"/>
                  </a:lnTo>
                  <a:lnTo>
                    <a:pt x="296" y="2147"/>
                  </a:lnTo>
                  <a:lnTo>
                    <a:pt x="309" y="2156"/>
                  </a:lnTo>
                  <a:lnTo>
                    <a:pt x="322" y="2165"/>
                  </a:lnTo>
                  <a:lnTo>
                    <a:pt x="338" y="2174"/>
                  </a:lnTo>
                  <a:lnTo>
                    <a:pt x="372" y="2188"/>
                  </a:lnTo>
                  <a:lnTo>
                    <a:pt x="412" y="2201"/>
                  </a:lnTo>
                  <a:lnTo>
                    <a:pt x="412" y="2201"/>
                  </a:lnTo>
                  <a:lnTo>
                    <a:pt x="456" y="2217"/>
                  </a:lnTo>
                  <a:lnTo>
                    <a:pt x="501" y="2235"/>
                  </a:lnTo>
                  <a:lnTo>
                    <a:pt x="546" y="2255"/>
                  </a:lnTo>
                  <a:lnTo>
                    <a:pt x="588" y="2274"/>
                  </a:lnTo>
                  <a:lnTo>
                    <a:pt x="653" y="2309"/>
                  </a:lnTo>
                  <a:lnTo>
                    <a:pt x="678" y="2323"/>
                  </a:lnTo>
                  <a:lnTo>
                    <a:pt x="678" y="2323"/>
                  </a:lnTo>
                  <a:lnTo>
                    <a:pt x="579" y="2260"/>
                  </a:lnTo>
                  <a:lnTo>
                    <a:pt x="500" y="2208"/>
                  </a:lnTo>
                  <a:lnTo>
                    <a:pt x="465" y="2185"/>
                  </a:lnTo>
                  <a:lnTo>
                    <a:pt x="440" y="2165"/>
                  </a:lnTo>
                  <a:lnTo>
                    <a:pt x="440" y="2165"/>
                  </a:lnTo>
                  <a:lnTo>
                    <a:pt x="430" y="2158"/>
                  </a:lnTo>
                  <a:lnTo>
                    <a:pt x="417" y="2149"/>
                  </a:lnTo>
                  <a:lnTo>
                    <a:pt x="386" y="2134"/>
                  </a:lnTo>
                  <a:lnTo>
                    <a:pt x="352" y="2116"/>
                  </a:lnTo>
                  <a:lnTo>
                    <a:pt x="336" y="2107"/>
                  </a:lnTo>
                  <a:lnTo>
                    <a:pt x="318" y="2095"/>
                  </a:lnTo>
                  <a:lnTo>
                    <a:pt x="302" y="2084"/>
                  </a:lnTo>
                  <a:lnTo>
                    <a:pt x="287" y="2069"/>
                  </a:lnTo>
                  <a:lnTo>
                    <a:pt x="273" y="2053"/>
                  </a:lnTo>
                  <a:lnTo>
                    <a:pt x="260" y="2033"/>
                  </a:lnTo>
                  <a:lnTo>
                    <a:pt x="250" y="2014"/>
                  </a:lnTo>
                  <a:lnTo>
                    <a:pt x="241" y="1990"/>
                  </a:lnTo>
                  <a:lnTo>
                    <a:pt x="235" y="1963"/>
                  </a:lnTo>
                  <a:lnTo>
                    <a:pt x="232" y="1935"/>
                  </a:lnTo>
                  <a:lnTo>
                    <a:pt x="232" y="1935"/>
                  </a:lnTo>
                  <a:lnTo>
                    <a:pt x="230" y="1873"/>
                  </a:lnTo>
                  <a:lnTo>
                    <a:pt x="228" y="1818"/>
                  </a:lnTo>
                  <a:lnTo>
                    <a:pt x="230" y="1721"/>
                  </a:lnTo>
                  <a:lnTo>
                    <a:pt x="230" y="1656"/>
                  </a:lnTo>
                  <a:lnTo>
                    <a:pt x="232" y="1632"/>
                  </a:lnTo>
                  <a:lnTo>
                    <a:pt x="232" y="1632"/>
                  </a:lnTo>
                  <a:close/>
                  <a:moveTo>
                    <a:pt x="1376" y="2618"/>
                  </a:moveTo>
                  <a:lnTo>
                    <a:pt x="1376" y="2618"/>
                  </a:lnTo>
                  <a:lnTo>
                    <a:pt x="1383" y="2618"/>
                  </a:lnTo>
                  <a:lnTo>
                    <a:pt x="1401" y="2620"/>
                  </a:lnTo>
                  <a:lnTo>
                    <a:pt x="1426" y="2618"/>
                  </a:lnTo>
                  <a:lnTo>
                    <a:pt x="1440" y="2616"/>
                  </a:lnTo>
                  <a:lnTo>
                    <a:pt x="1456" y="2612"/>
                  </a:lnTo>
                  <a:lnTo>
                    <a:pt x="1473" y="2607"/>
                  </a:lnTo>
                  <a:lnTo>
                    <a:pt x="1489" y="2602"/>
                  </a:lnTo>
                  <a:lnTo>
                    <a:pt x="1505" y="2593"/>
                  </a:lnTo>
                  <a:lnTo>
                    <a:pt x="1519" y="2582"/>
                  </a:lnTo>
                  <a:lnTo>
                    <a:pt x="1534" y="2568"/>
                  </a:lnTo>
                  <a:lnTo>
                    <a:pt x="1545" y="2551"/>
                  </a:lnTo>
                  <a:lnTo>
                    <a:pt x="1555" y="2533"/>
                  </a:lnTo>
                  <a:lnTo>
                    <a:pt x="1563" y="2510"/>
                  </a:lnTo>
                  <a:lnTo>
                    <a:pt x="1563" y="2510"/>
                  </a:lnTo>
                  <a:lnTo>
                    <a:pt x="1568" y="2487"/>
                  </a:lnTo>
                  <a:lnTo>
                    <a:pt x="1572" y="2463"/>
                  </a:lnTo>
                  <a:lnTo>
                    <a:pt x="1573" y="2440"/>
                  </a:lnTo>
                  <a:lnTo>
                    <a:pt x="1573" y="2420"/>
                  </a:lnTo>
                  <a:lnTo>
                    <a:pt x="1572" y="2398"/>
                  </a:lnTo>
                  <a:lnTo>
                    <a:pt x="1570" y="2381"/>
                  </a:lnTo>
                  <a:lnTo>
                    <a:pt x="1564" y="2346"/>
                  </a:lnTo>
                  <a:lnTo>
                    <a:pt x="1557" y="2319"/>
                  </a:lnTo>
                  <a:lnTo>
                    <a:pt x="1548" y="2298"/>
                  </a:lnTo>
                  <a:lnTo>
                    <a:pt x="1541" y="2280"/>
                  </a:lnTo>
                  <a:lnTo>
                    <a:pt x="1541" y="2280"/>
                  </a:lnTo>
                  <a:lnTo>
                    <a:pt x="1545" y="2307"/>
                  </a:lnTo>
                  <a:lnTo>
                    <a:pt x="1548" y="2336"/>
                  </a:lnTo>
                  <a:lnTo>
                    <a:pt x="1550" y="2370"/>
                  </a:lnTo>
                  <a:lnTo>
                    <a:pt x="1550" y="2407"/>
                  </a:lnTo>
                  <a:lnTo>
                    <a:pt x="1546" y="2443"/>
                  </a:lnTo>
                  <a:lnTo>
                    <a:pt x="1545" y="2461"/>
                  </a:lnTo>
                  <a:lnTo>
                    <a:pt x="1539" y="2476"/>
                  </a:lnTo>
                  <a:lnTo>
                    <a:pt x="1534" y="2490"/>
                  </a:lnTo>
                  <a:lnTo>
                    <a:pt x="1527" y="2503"/>
                  </a:lnTo>
                  <a:lnTo>
                    <a:pt x="1527" y="2503"/>
                  </a:lnTo>
                  <a:lnTo>
                    <a:pt x="1509" y="2524"/>
                  </a:lnTo>
                  <a:lnTo>
                    <a:pt x="1485" y="2544"/>
                  </a:lnTo>
                  <a:lnTo>
                    <a:pt x="1460" y="2564"/>
                  </a:lnTo>
                  <a:lnTo>
                    <a:pt x="1435" y="2582"/>
                  </a:lnTo>
                  <a:lnTo>
                    <a:pt x="1394" y="2607"/>
                  </a:lnTo>
                  <a:lnTo>
                    <a:pt x="1376" y="2618"/>
                  </a:lnTo>
                  <a:lnTo>
                    <a:pt x="1376" y="2618"/>
                  </a:lnTo>
                  <a:close/>
                  <a:moveTo>
                    <a:pt x="1793" y="2122"/>
                  </a:moveTo>
                  <a:lnTo>
                    <a:pt x="1793" y="2122"/>
                  </a:lnTo>
                  <a:lnTo>
                    <a:pt x="1838" y="2123"/>
                  </a:lnTo>
                  <a:lnTo>
                    <a:pt x="1886" y="2122"/>
                  </a:lnTo>
                  <a:lnTo>
                    <a:pt x="1946" y="2118"/>
                  </a:lnTo>
                  <a:lnTo>
                    <a:pt x="1976" y="2114"/>
                  </a:lnTo>
                  <a:lnTo>
                    <a:pt x="2007" y="2111"/>
                  </a:lnTo>
                  <a:lnTo>
                    <a:pt x="2037" y="2104"/>
                  </a:lnTo>
                  <a:lnTo>
                    <a:pt x="2068" y="2096"/>
                  </a:lnTo>
                  <a:lnTo>
                    <a:pt x="2095" y="2086"/>
                  </a:lnTo>
                  <a:lnTo>
                    <a:pt x="2120" y="2073"/>
                  </a:lnTo>
                  <a:lnTo>
                    <a:pt x="2142" y="2059"/>
                  </a:lnTo>
                  <a:lnTo>
                    <a:pt x="2151" y="2051"/>
                  </a:lnTo>
                  <a:lnTo>
                    <a:pt x="2160" y="2042"/>
                  </a:lnTo>
                  <a:lnTo>
                    <a:pt x="2160" y="2042"/>
                  </a:lnTo>
                  <a:lnTo>
                    <a:pt x="2174" y="2023"/>
                  </a:lnTo>
                  <a:lnTo>
                    <a:pt x="2185" y="2003"/>
                  </a:lnTo>
                  <a:lnTo>
                    <a:pt x="2192" y="1983"/>
                  </a:lnTo>
                  <a:lnTo>
                    <a:pt x="2197" y="1962"/>
                  </a:lnTo>
                  <a:lnTo>
                    <a:pt x="2203" y="1938"/>
                  </a:lnTo>
                  <a:lnTo>
                    <a:pt x="2205" y="1917"/>
                  </a:lnTo>
                  <a:lnTo>
                    <a:pt x="2208" y="1872"/>
                  </a:lnTo>
                  <a:lnTo>
                    <a:pt x="2210" y="1828"/>
                  </a:lnTo>
                  <a:lnTo>
                    <a:pt x="2214" y="1809"/>
                  </a:lnTo>
                  <a:lnTo>
                    <a:pt x="2217" y="1791"/>
                  </a:lnTo>
                  <a:lnTo>
                    <a:pt x="2223" y="1773"/>
                  </a:lnTo>
                  <a:lnTo>
                    <a:pt x="2230" y="1758"/>
                  </a:lnTo>
                  <a:lnTo>
                    <a:pt x="2241" y="1744"/>
                  </a:lnTo>
                  <a:lnTo>
                    <a:pt x="2253" y="1733"/>
                  </a:lnTo>
                  <a:lnTo>
                    <a:pt x="2253" y="1733"/>
                  </a:lnTo>
                  <a:lnTo>
                    <a:pt x="2282" y="1715"/>
                  </a:lnTo>
                  <a:lnTo>
                    <a:pt x="2311" y="1703"/>
                  </a:lnTo>
                  <a:lnTo>
                    <a:pt x="2359" y="1681"/>
                  </a:lnTo>
                  <a:lnTo>
                    <a:pt x="2381" y="1672"/>
                  </a:lnTo>
                  <a:lnTo>
                    <a:pt x="2399" y="1659"/>
                  </a:lnTo>
                  <a:lnTo>
                    <a:pt x="2408" y="1654"/>
                  </a:lnTo>
                  <a:lnTo>
                    <a:pt x="2415" y="1645"/>
                  </a:lnTo>
                  <a:lnTo>
                    <a:pt x="2420" y="1636"/>
                  </a:lnTo>
                  <a:lnTo>
                    <a:pt x="2426" y="1625"/>
                  </a:lnTo>
                  <a:lnTo>
                    <a:pt x="2426" y="1625"/>
                  </a:lnTo>
                  <a:lnTo>
                    <a:pt x="2429" y="1613"/>
                  </a:lnTo>
                  <a:lnTo>
                    <a:pt x="2435" y="1598"/>
                  </a:lnTo>
                  <a:lnTo>
                    <a:pt x="2440" y="1566"/>
                  </a:lnTo>
                  <a:lnTo>
                    <a:pt x="2442" y="1528"/>
                  </a:lnTo>
                  <a:lnTo>
                    <a:pt x="2444" y="1490"/>
                  </a:lnTo>
                  <a:lnTo>
                    <a:pt x="2440" y="1454"/>
                  </a:lnTo>
                  <a:lnTo>
                    <a:pt x="2437" y="1438"/>
                  </a:lnTo>
                  <a:lnTo>
                    <a:pt x="2435" y="1422"/>
                  </a:lnTo>
                  <a:lnTo>
                    <a:pt x="2429" y="1409"/>
                  </a:lnTo>
                  <a:lnTo>
                    <a:pt x="2424" y="1397"/>
                  </a:lnTo>
                  <a:lnTo>
                    <a:pt x="2419" y="1388"/>
                  </a:lnTo>
                  <a:lnTo>
                    <a:pt x="2411" y="1381"/>
                  </a:lnTo>
                  <a:lnTo>
                    <a:pt x="2411" y="1381"/>
                  </a:lnTo>
                  <a:lnTo>
                    <a:pt x="2404" y="1375"/>
                  </a:lnTo>
                  <a:lnTo>
                    <a:pt x="2395" y="1372"/>
                  </a:lnTo>
                  <a:lnTo>
                    <a:pt x="2377" y="1366"/>
                  </a:lnTo>
                  <a:lnTo>
                    <a:pt x="2341" y="1359"/>
                  </a:lnTo>
                  <a:lnTo>
                    <a:pt x="2323" y="1354"/>
                  </a:lnTo>
                  <a:lnTo>
                    <a:pt x="2307" y="1348"/>
                  </a:lnTo>
                  <a:lnTo>
                    <a:pt x="2300" y="1343"/>
                  </a:lnTo>
                  <a:lnTo>
                    <a:pt x="2293" y="1338"/>
                  </a:lnTo>
                  <a:lnTo>
                    <a:pt x="2287" y="1330"/>
                  </a:lnTo>
                  <a:lnTo>
                    <a:pt x="2282" y="1323"/>
                  </a:lnTo>
                  <a:lnTo>
                    <a:pt x="2282" y="1323"/>
                  </a:lnTo>
                  <a:lnTo>
                    <a:pt x="2273" y="1303"/>
                  </a:lnTo>
                  <a:lnTo>
                    <a:pt x="2264" y="1282"/>
                  </a:lnTo>
                  <a:lnTo>
                    <a:pt x="2251" y="1233"/>
                  </a:lnTo>
                  <a:lnTo>
                    <a:pt x="2242" y="1196"/>
                  </a:lnTo>
                  <a:lnTo>
                    <a:pt x="2239" y="1179"/>
                  </a:lnTo>
                  <a:lnTo>
                    <a:pt x="2239" y="1179"/>
                  </a:lnTo>
                  <a:lnTo>
                    <a:pt x="2233" y="1192"/>
                  </a:lnTo>
                  <a:lnTo>
                    <a:pt x="2230" y="1206"/>
                  </a:lnTo>
                  <a:lnTo>
                    <a:pt x="2226" y="1224"/>
                  </a:lnTo>
                  <a:lnTo>
                    <a:pt x="2223" y="1246"/>
                  </a:lnTo>
                  <a:lnTo>
                    <a:pt x="2223" y="1267"/>
                  </a:lnTo>
                  <a:lnTo>
                    <a:pt x="2224" y="1289"/>
                  </a:lnTo>
                  <a:lnTo>
                    <a:pt x="2228" y="1300"/>
                  </a:lnTo>
                  <a:lnTo>
                    <a:pt x="2232" y="1309"/>
                  </a:lnTo>
                  <a:lnTo>
                    <a:pt x="2232" y="1309"/>
                  </a:lnTo>
                  <a:lnTo>
                    <a:pt x="2237" y="1318"/>
                  </a:lnTo>
                  <a:lnTo>
                    <a:pt x="2244" y="1327"/>
                  </a:lnTo>
                  <a:lnTo>
                    <a:pt x="2253" y="1334"/>
                  </a:lnTo>
                  <a:lnTo>
                    <a:pt x="2262" y="1341"/>
                  </a:lnTo>
                  <a:lnTo>
                    <a:pt x="2286" y="1356"/>
                  </a:lnTo>
                  <a:lnTo>
                    <a:pt x="2309" y="1368"/>
                  </a:lnTo>
                  <a:lnTo>
                    <a:pt x="2332" y="1383"/>
                  </a:lnTo>
                  <a:lnTo>
                    <a:pt x="2354" y="1397"/>
                  </a:lnTo>
                  <a:lnTo>
                    <a:pt x="2363" y="1404"/>
                  </a:lnTo>
                  <a:lnTo>
                    <a:pt x="2372" y="1413"/>
                  </a:lnTo>
                  <a:lnTo>
                    <a:pt x="2377" y="1422"/>
                  </a:lnTo>
                  <a:lnTo>
                    <a:pt x="2383" y="1431"/>
                  </a:lnTo>
                  <a:lnTo>
                    <a:pt x="2383" y="1431"/>
                  </a:lnTo>
                  <a:lnTo>
                    <a:pt x="2392" y="1454"/>
                  </a:lnTo>
                  <a:lnTo>
                    <a:pt x="2401" y="1480"/>
                  </a:lnTo>
                  <a:lnTo>
                    <a:pt x="2408" y="1508"/>
                  </a:lnTo>
                  <a:lnTo>
                    <a:pt x="2415" y="1537"/>
                  </a:lnTo>
                  <a:lnTo>
                    <a:pt x="2417" y="1566"/>
                  </a:lnTo>
                  <a:lnTo>
                    <a:pt x="2417" y="1579"/>
                  </a:lnTo>
                  <a:lnTo>
                    <a:pt x="2415" y="1591"/>
                  </a:lnTo>
                  <a:lnTo>
                    <a:pt x="2411" y="1602"/>
                  </a:lnTo>
                  <a:lnTo>
                    <a:pt x="2406" y="1611"/>
                  </a:lnTo>
                  <a:lnTo>
                    <a:pt x="2399" y="1618"/>
                  </a:lnTo>
                  <a:lnTo>
                    <a:pt x="2390" y="1625"/>
                  </a:lnTo>
                  <a:lnTo>
                    <a:pt x="2390" y="1625"/>
                  </a:lnTo>
                  <a:lnTo>
                    <a:pt x="2379" y="1631"/>
                  </a:lnTo>
                  <a:lnTo>
                    <a:pt x="2368" y="1634"/>
                  </a:lnTo>
                  <a:lnTo>
                    <a:pt x="2341" y="1641"/>
                  </a:lnTo>
                  <a:lnTo>
                    <a:pt x="2286" y="1654"/>
                  </a:lnTo>
                  <a:lnTo>
                    <a:pt x="2259" y="1661"/>
                  </a:lnTo>
                  <a:lnTo>
                    <a:pt x="2246" y="1667"/>
                  </a:lnTo>
                  <a:lnTo>
                    <a:pt x="2233" y="1674"/>
                  </a:lnTo>
                  <a:lnTo>
                    <a:pt x="2223" y="1681"/>
                  </a:lnTo>
                  <a:lnTo>
                    <a:pt x="2212" y="1690"/>
                  </a:lnTo>
                  <a:lnTo>
                    <a:pt x="2203" y="1699"/>
                  </a:lnTo>
                  <a:lnTo>
                    <a:pt x="2196" y="1712"/>
                  </a:lnTo>
                  <a:lnTo>
                    <a:pt x="2196" y="1712"/>
                  </a:lnTo>
                  <a:lnTo>
                    <a:pt x="2190" y="1724"/>
                  </a:lnTo>
                  <a:lnTo>
                    <a:pt x="2185" y="1739"/>
                  </a:lnTo>
                  <a:lnTo>
                    <a:pt x="2178" y="1771"/>
                  </a:lnTo>
                  <a:lnTo>
                    <a:pt x="2174" y="1805"/>
                  </a:lnTo>
                  <a:lnTo>
                    <a:pt x="2170" y="1841"/>
                  </a:lnTo>
                  <a:lnTo>
                    <a:pt x="2167" y="1877"/>
                  </a:lnTo>
                  <a:lnTo>
                    <a:pt x="2161" y="1913"/>
                  </a:lnTo>
                  <a:lnTo>
                    <a:pt x="2158" y="1929"/>
                  </a:lnTo>
                  <a:lnTo>
                    <a:pt x="2152" y="1947"/>
                  </a:lnTo>
                  <a:lnTo>
                    <a:pt x="2145" y="1963"/>
                  </a:lnTo>
                  <a:lnTo>
                    <a:pt x="2138" y="1978"/>
                  </a:lnTo>
                  <a:lnTo>
                    <a:pt x="2138" y="1978"/>
                  </a:lnTo>
                  <a:lnTo>
                    <a:pt x="2133" y="1985"/>
                  </a:lnTo>
                  <a:lnTo>
                    <a:pt x="2127" y="1992"/>
                  </a:lnTo>
                  <a:lnTo>
                    <a:pt x="2109" y="2006"/>
                  </a:lnTo>
                  <a:lnTo>
                    <a:pt x="2090" y="2021"/>
                  </a:lnTo>
                  <a:lnTo>
                    <a:pt x="2064" y="2033"/>
                  </a:lnTo>
                  <a:lnTo>
                    <a:pt x="2037" y="2046"/>
                  </a:lnTo>
                  <a:lnTo>
                    <a:pt x="2009" y="2059"/>
                  </a:lnTo>
                  <a:lnTo>
                    <a:pt x="1947" y="2078"/>
                  </a:lnTo>
                  <a:lnTo>
                    <a:pt x="1890" y="2096"/>
                  </a:lnTo>
                  <a:lnTo>
                    <a:pt x="1840" y="2111"/>
                  </a:lnTo>
                  <a:lnTo>
                    <a:pt x="1793" y="2122"/>
                  </a:lnTo>
                  <a:lnTo>
                    <a:pt x="1793" y="2122"/>
                  </a:lnTo>
                  <a:close/>
                  <a:moveTo>
                    <a:pt x="1548" y="784"/>
                  </a:moveTo>
                  <a:lnTo>
                    <a:pt x="1548" y="784"/>
                  </a:lnTo>
                  <a:lnTo>
                    <a:pt x="1545" y="782"/>
                  </a:lnTo>
                  <a:lnTo>
                    <a:pt x="1537" y="780"/>
                  </a:lnTo>
                  <a:lnTo>
                    <a:pt x="1512" y="775"/>
                  </a:lnTo>
                  <a:lnTo>
                    <a:pt x="1494" y="771"/>
                  </a:lnTo>
                  <a:lnTo>
                    <a:pt x="1469" y="764"/>
                  </a:lnTo>
                  <a:lnTo>
                    <a:pt x="1440" y="755"/>
                  </a:lnTo>
                  <a:lnTo>
                    <a:pt x="1404" y="741"/>
                  </a:lnTo>
                  <a:lnTo>
                    <a:pt x="1404" y="741"/>
                  </a:lnTo>
                  <a:lnTo>
                    <a:pt x="1332" y="710"/>
                  </a:lnTo>
                  <a:lnTo>
                    <a:pt x="1302" y="699"/>
                  </a:lnTo>
                  <a:lnTo>
                    <a:pt x="1271" y="690"/>
                  </a:lnTo>
                  <a:lnTo>
                    <a:pt x="1257" y="687"/>
                  </a:lnTo>
                  <a:lnTo>
                    <a:pt x="1242" y="685"/>
                  </a:lnTo>
                  <a:lnTo>
                    <a:pt x="1228" y="685"/>
                  </a:lnTo>
                  <a:lnTo>
                    <a:pt x="1215" y="687"/>
                  </a:lnTo>
                  <a:lnTo>
                    <a:pt x="1201" y="688"/>
                  </a:lnTo>
                  <a:lnTo>
                    <a:pt x="1188" y="692"/>
                  </a:lnTo>
                  <a:lnTo>
                    <a:pt x="1174" y="697"/>
                  </a:lnTo>
                  <a:lnTo>
                    <a:pt x="1160" y="705"/>
                  </a:lnTo>
                  <a:lnTo>
                    <a:pt x="1160" y="705"/>
                  </a:lnTo>
                  <a:lnTo>
                    <a:pt x="1136" y="719"/>
                  </a:lnTo>
                  <a:lnTo>
                    <a:pt x="1120" y="730"/>
                  </a:lnTo>
                  <a:lnTo>
                    <a:pt x="1108" y="741"/>
                  </a:lnTo>
                  <a:lnTo>
                    <a:pt x="1097" y="750"/>
                  </a:lnTo>
                  <a:lnTo>
                    <a:pt x="1068" y="777"/>
                  </a:lnTo>
                  <a:lnTo>
                    <a:pt x="1043" y="795"/>
                  </a:lnTo>
                  <a:lnTo>
                    <a:pt x="1009" y="820"/>
                  </a:lnTo>
                  <a:lnTo>
                    <a:pt x="1009" y="820"/>
                  </a:lnTo>
                  <a:lnTo>
                    <a:pt x="989" y="830"/>
                  </a:lnTo>
                  <a:lnTo>
                    <a:pt x="973" y="838"/>
                  </a:lnTo>
                  <a:lnTo>
                    <a:pt x="958" y="839"/>
                  </a:lnTo>
                  <a:lnTo>
                    <a:pt x="944" y="839"/>
                  </a:lnTo>
                  <a:lnTo>
                    <a:pt x="933" y="836"/>
                  </a:lnTo>
                  <a:lnTo>
                    <a:pt x="922" y="832"/>
                  </a:lnTo>
                  <a:lnTo>
                    <a:pt x="903" y="823"/>
                  </a:lnTo>
                  <a:lnTo>
                    <a:pt x="894" y="823"/>
                  </a:lnTo>
                  <a:lnTo>
                    <a:pt x="885" y="823"/>
                  </a:lnTo>
                  <a:lnTo>
                    <a:pt x="874" y="829"/>
                  </a:lnTo>
                  <a:lnTo>
                    <a:pt x="865" y="838"/>
                  </a:lnTo>
                  <a:lnTo>
                    <a:pt x="854" y="854"/>
                  </a:lnTo>
                  <a:lnTo>
                    <a:pt x="841" y="875"/>
                  </a:lnTo>
                  <a:lnTo>
                    <a:pt x="829" y="904"/>
                  </a:lnTo>
                  <a:lnTo>
                    <a:pt x="814" y="942"/>
                  </a:lnTo>
                  <a:lnTo>
                    <a:pt x="814" y="942"/>
                  </a:lnTo>
                  <a:lnTo>
                    <a:pt x="804" y="978"/>
                  </a:lnTo>
                  <a:lnTo>
                    <a:pt x="793" y="1017"/>
                  </a:lnTo>
                  <a:lnTo>
                    <a:pt x="777" y="1097"/>
                  </a:lnTo>
                  <a:lnTo>
                    <a:pt x="769" y="1131"/>
                  </a:lnTo>
                  <a:lnTo>
                    <a:pt x="762" y="1158"/>
                  </a:lnTo>
                  <a:lnTo>
                    <a:pt x="755" y="1176"/>
                  </a:lnTo>
                  <a:lnTo>
                    <a:pt x="751" y="1181"/>
                  </a:lnTo>
                  <a:lnTo>
                    <a:pt x="748" y="1183"/>
                  </a:lnTo>
                  <a:lnTo>
                    <a:pt x="748" y="1183"/>
                  </a:lnTo>
                  <a:lnTo>
                    <a:pt x="744" y="1183"/>
                  </a:lnTo>
                  <a:lnTo>
                    <a:pt x="742" y="1188"/>
                  </a:lnTo>
                  <a:lnTo>
                    <a:pt x="739" y="1197"/>
                  </a:lnTo>
                  <a:lnTo>
                    <a:pt x="737" y="1210"/>
                  </a:lnTo>
                  <a:lnTo>
                    <a:pt x="737" y="1240"/>
                  </a:lnTo>
                  <a:lnTo>
                    <a:pt x="737" y="1276"/>
                  </a:lnTo>
                  <a:lnTo>
                    <a:pt x="739" y="1316"/>
                  </a:lnTo>
                  <a:lnTo>
                    <a:pt x="744" y="1352"/>
                  </a:lnTo>
                  <a:lnTo>
                    <a:pt x="750" y="1386"/>
                  </a:lnTo>
                  <a:lnTo>
                    <a:pt x="753" y="1399"/>
                  </a:lnTo>
                  <a:lnTo>
                    <a:pt x="757" y="1409"/>
                  </a:lnTo>
                  <a:lnTo>
                    <a:pt x="757" y="1409"/>
                  </a:lnTo>
                  <a:lnTo>
                    <a:pt x="766" y="1426"/>
                  </a:lnTo>
                  <a:lnTo>
                    <a:pt x="777" y="1445"/>
                  </a:lnTo>
                  <a:lnTo>
                    <a:pt x="807" y="1490"/>
                  </a:lnTo>
                  <a:lnTo>
                    <a:pt x="845" y="1539"/>
                  </a:lnTo>
                  <a:lnTo>
                    <a:pt x="886" y="1588"/>
                  </a:lnTo>
                  <a:lnTo>
                    <a:pt x="956" y="1670"/>
                  </a:lnTo>
                  <a:lnTo>
                    <a:pt x="987" y="1704"/>
                  </a:lnTo>
                  <a:lnTo>
                    <a:pt x="987" y="1704"/>
                  </a:lnTo>
                  <a:lnTo>
                    <a:pt x="958" y="1667"/>
                  </a:lnTo>
                  <a:lnTo>
                    <a:pt x="928" y="1625"/>
                  </a:lnTo>
                  <a:lnTo>
                    <a:pt x="894" y="1575"/>
                  </a:lnTo>
                  <a:lnTo>
                    <a:pt x="858" y="1521"/>
                  </a:lnTo>
                  <a:lnTo>
                    <a:pt x="825" y="1467"/>
                  </a:lnTo>
                  <a:lnTo>
                    <a:pt x="811" y="1440"/>
                  </a:lnTo>
                  <a:lnTo>
                    <a:pt x="800" y="1415"/>
                  </a:lnTo>
                  <a:lnTo>
                    <a:pt x="791" y="1393"/>
                  </a:lnTo>
                  <a:lnTo>
                    <a:pt x="786" y="1374"/>
                  </a:lnTo>
                  <a:lnTo>
                    <a:pt x="786" y="1374"/>
                  </a:lnTo>
                  <a:lnTo>
                    <a:pt x="773" y="1311"/>
                  </a:lnTo>
                  <a:lnTo>
                    <a:pt x="769" y="1284"/>
                  </a:lnTo>
                  <a:lnTo>
                    <a:pt x="766" y="1257"/>
                  </a:lnTo>
                  <a:lnTo>
                    <a:pt x="768" y="1231"/>
                  </a:lnTo>
                  <a:lnTo>
                    <a:pt x="771" y="1203"/>
                  </a:lnTo>
                  <a:lnTo>
                    <a:pt x="780" y="1172"/>
                  </a:lnTo>
                  <a:lnTo>
                    <a:pt x="793" y="1136"/>
                  </a:lnTo>
                  <a:lnTo>
                    <a:pt x="793" y="1136"/>
                  </a:lnTo>
                  <a:lnTo>
                    <a:pt x="807" y="1097"/>
                  </a:lnTo>
                  <a:lnTo>
                    <a:pt x="820" y="1061"/>
                  </a:lnTo>
                  <a:lnTo>
                    <a:pt x="841" y="992"/>
                  </a:lnTo>
                  <a:lnTo>
                    <a:pt x="850" y="964"/>
                  </a:lnTo>
                  <a:lnTo>
                    <a:pt x="859" y="940"/>
                  </a:lnTo>
                  <a:lnTo>
                    <a:pt x="868" y="924"/>
                  </a:lnTo>
                  <a:lnTo>
                    <a:pt x="874" y="917"/>
                  </a:lnTo>
                  <a:lnTo>
                    <a:pt x="879" y="913"/>
                  </a:lnTo>
                  <a:lnTo>
                    <a:pt x="879" y="913"/>
                  </a:lnTo>
                  <a:lnTo>
                    <a:pt x="897" y="904"/>
                  </a:lnTo>
                  <a:lnTo>
                    <a:pt x="924" y="893"/>
                  </a:lnTo>
                  <a:lnTo>
                    <a:pt x="1000" y="865"/>
                  </a:lnTo>
                  <a:lnTo>
                    <a:pt x="1079" y="834"/>
                  </a:lnTo>
                  <a:lnTo>
                    <a:pt x="1113" y="818"/>
                  </a:lnTo>
                  <a:lnTo>
                    <a:pt x="1138" y="805"/>
                  </a:lnTo>
                  <a:lnTo>
                    <a:pt x="1138" y="805"/>
                  </a:lnTo>
                  <a:lnTo>
                    <a:pt x="1154" y="795"/>
                  </a:lnTo>
                  <a:lnTo>
                    <a:pt x="1165" y="784"/>
                  </a:lnTo>
                  <a:lnTo>
                    <a:pt x="1176" y="766"/>
                  </a:lnTo>
                  <a:lnTo>
                    <a:pt x="1183" y="759"/>
                  </a:lnTo>
                  <a:lnTo>
                    <a:pt x="1194" y="753"/>
                  </a:lnTo>
                  <a:lnTo>
                    <a:pt x="1212" y="750"/>
                  </a:lnTo>
                  <a:lnTo>
                    <a:pt x="1239" y="748"/>
                  </a:lnTo>
                  <a:lnTo>
                    <a:pt x="1239" y="748"/>
                  </a:lnTo>
                  <a:lnTo>
                    <a:pt x="1295" y="746"/>
                  </a:lnTo>
                  <a:lnTo>
                    <a:pt x="1318" y="748"/>
                  </a:lnTo>
                  <a:lnTo>
                    <a:pt x="1338" y="750"/>
                  </a:lnTo>
                  <a:lnTo>
                    <a:pt x="1354" y="751"/>
                  </a:lnTo>
                  <a:lnTo>
                    <a:pt x="1370" y="757"/>
                  </a:lnTo>
                  <a:lnTo>
                    <a:pt x="1383" y="762"/>
                  </a:lnTo>
                  <a:lnTo>
                    <a:pt x="1397" y="769"/>
                  </a:lnTo>
                  <a:lnTo>
                    <a:pt x="1397" y="769"/>
                  </a:lnTo>
                  <a:lnTo>
                    <a:pt x="1404" y="773"/>
                  </a:lnTo>
                  <a:lnTo>
                    <a:pt x="1415" y="777"/>
                  </a:lnTo>
                  <a:lnTo>
                    <a:pt x="1437" y="782"/>
                  </a:lnTo>
                  <a:lnTo>
                    <a:pt x="1462" y="786"/>
                  </a:lnTo>
                  <a:lnTo>
                    <a:pt x="1489" y="787"/>
                  </a:lnTo>
                  <a:lnTo>
                    <a:pt x="1512" y="787"/>
                  </a:lnTo>
                  <a:lnTo>
                    <a:pt x="1532" y="787"/>
                  </a:lnTo>
                  <a:lnTo>
                    <a:pt x="1545" y="786"/>
                  </a:lnTo>
                  <a:lnTo>
                    <a:pt x="1548" y="786"/>
                  </a:lnTo>
                  <a:lnTo>
                    <a:pt x="1548" y="784"/>
                  </a:lnTo>
                  <a:lnTo>
                    <a:pt x="1548" y="784"/>
                  </a:lnTo>
                  <a:close/>
                  <a:moveTo>
                    <a:pt x="1599" y="575"/>
                  </a:moveTo>
                  <a:lnTo>
                    <a:pt x="1599" y="575"/>
                  </a:lnTo>
                  <a:lnTo>
                    <a:pt x="1615" y="584"/>
                  </a:lnTo>
                  <a:lnTo>
                    <a:pt x="1629" y="595"/>
                  </a:lnTo>
                  <a:lnTo>
                    <a:pt x="1644" y="608"/>
                  </a:lnTo>
                  <a:lnTo>
                    <a:pt x="1656" y="620"/>
                  </a:lnTo>
                  <a:lnTo>
                    <a:pt x="1669" y="634"/>
                  </a:lnTo>
                  <a:lnTo>
                    <a:pt x="1679" y="649"/>
                  </a:lnTo>
                  <a:lnTo>
                    <a:pt x="1699" y="681"/>
                  </a:lnTo>
                  <a:lnTo>
                    <a:pt x="1717" y="712"/>
                  </a:lnTo>
                  <a:lnTo>
                    <a:pt x="1732" y="742"/>
                  </a:lnTo>
                  <a:lnTo>
                    <a:pt x="1742" y="769"/>
                  </a:lnTo>
                  <a:lnTo>
                    <a:pt x="1750" y="791"/>
                  </a:lnTo>
                  <a:lnTo>
                    <a:pt x="1750" y="791"/>
                  </a:lnTo>
                  <a:lnTo>
                    <a:pt x="1744" y="769"/>
                  </a:lnTo>
                  <a:lnTo>
                    <a:pt x="1739" y="746"/>
                  </a:lnTo>
                  <a:lnTo>
                    <a:pt x="1735" y="721"/>
                  </a:lnTo>
                  <a:lnTo>
                    <a:pt x="1735" y="697"/>
                  </a:lnTo>
                  <a:lnTo>
                    <a:pt x="1735" y="697"/>
                  </a:lnTo>
                  <a:lnTo>
                    <a:pt x="1735" y="683"/>
                  </a:lnTo>
                  <a:lnTo>
                    <a:pt x="1733" y="669"/>
                  </a:lnTo>
                  <a:lnTo>
                    <a:pt x="1728" y="658"/>
                  </a:lnTo>
                  <a:lnTo>
                    <a:pt x="1721" y="645"/>
                  </a:lnTo>
                  <a:lnTo>
                    <a:pt x="1708" y="633"/>
                  </a:lnTo>
                  <a:lnTo>
                    <a:pt x="1696" y="618"/>
                  </a:lnTo>
                  <a:lnTo>
                    <a:pt x="1656" y="582"/>
                  </a:lnTo>
                  <a:lnTo>
                    <a:pt x="1656" y="582"/>
                  </a:lnTo>
                  <a:lnTo>
                    <a:pt x="1633" y="563"/>
                  </a:lnTo>
                  <a:lnTo>
                    <a:pt x="1611" y="546"/>
                  </a:lnTo>
                  <a:lnTo>
                    <a:pt x="1590" y="534"/>
                  </a:lnTo>
                  <a:lnTo>
                    <a:pt x="1568" y="523"/>
                  </a:lnTo>
                  <a:lnTo>
                    <a:pt x="1543" y="514"/>
                  </a:lnTo>
                  <a:lnTo>
                    <a:pt x="1519" y="507"/>
                  </a:lnTo>
                  <a:lnTo>
                    <a:pt x="1462" y="489"/>
                  </a:lnTo>
                  <a:lnTo>
                    <a:pt x="1462" y="489"/>
                  </a:lnTo>
                  <a:lnTo>
                    <a:pt x="1404" y="471"/>
                  </a:lnTo>
                  <a:lnTo>
                    <a:pt x="1356" y="455"/>
                  </a:lnTo>
                  <a:lnTo>
                    <a:pt x="1332" y="447"/>
                  </a:lnTo>
                  <a:lnTo>
                    <a:pt x="1311" y="442"/>
                  </a:lnTo>
                  <a:lnTo>
                    <a:pt x="1289" y="440"/>
                  </a:lnTo>
                  <a:lnTo>
                    <a:pt x="1268" y="438"/>
                  </a:lnTo>
                  <a:lnTo>
                    <a:pt x="1268" y="438"/>
                  </a:lnTo>
                  <a:lnTo>
                    <a:pt x="1255" y="438"/>
                  </a:lnTo>
                  <a:lnTo>
                    <a:pt x="1239" y="442"/>
                  </a:lnTo>
                  <a:lnTo>
                    <a:pt x="1196" y="449"/>
                  </a:lnTo>
                  <a:lnTo>
                    <a:pt x="1144" y="464"/>
                  </a:lnTo>
                  <a:lnTo>
                    <a:pt x="1086" y="483"/>
                  </a:lnTo>
                  <a:lnTo>
                    <a:pt x="1023" y="507"/>
                  </a:lnTo>
                  <a:lnTo>
                    <a:pt x="991" y="521"/>
                  </a:lnTo>
                  <a:lnTo>
                    <a:pt x="958" y="536"/>
                  </a:lnTo>
                  <a:lnTo>
                    <a:pt x="928" y="552"/>
                  </a:lnTo>
                  <a:lnTo>
                    <a:pt x="899" y="568"/>
                  </a:lnTo>
                  <a:lnTo>
                    <a:pt x="870" y="586"/>
                  </a:lnTo>
                  <a:lnTo>
                    <a:pt x="843" y="604"/>
                  </a:lnTo>
                  <a:lnTo>
                    <a:pt x="843" y="604"/>
                  </a:lnTo>
                  <a:lnTo>
                    <a:pt x="820" y="622"/>
                  </a:lnTo>
                  <a:lnTo>
                    <a:pt x="798" y="640"/>
                  </a:lnTo>
                  <a:lnTo>
                    <a:pt x="780" y="658"/>
                  </a:lnTo>
                  <a:lnTo>
                    <a:pt x="764" y="674"/>
                  </a:lnTo>
                  <a:lnTo>
                    <a:pt x="750" y="690"/>
                  </a:lnTo>
                  <a:lnTo>
                    <a:pt x="739" y="706"/>
                  </a:lnTo>
                  <a:lnTo>
                    <a:pt x="728" y="721"/>
                  </a:lnTo>
                  <a:lnTo>
                    <a:pt x="721" y="737"/>
                  </a:lnTo>
                  <a:lnTo>
                    <a:pt x="714" y="753"/>
                  </a:lnTo>
                  <a:lnTo>
                    <a:pt x="706" y="769"/>
                  </a:lnTo>
                  <a:lnTo>
                    <a:pt x="696" y="805"/>
                  </a:lnTo>
                  <a:lnTo>
                    <a:pt x="678" y="884"/>
                  </a:lnTo>
                  <a:lnTo>
                    <a:pt x="678" y="884"/>
                  </a:lnTo>
                  <a:lnTo>
                    <a:pt x="672" y="906"/>
                  </a:lnTo>
                  <a:lnTo>
                    <a:pt x="671" y="929"/>
                  </a:lnTo>
                  <a:lnTo>
                    <a:pt x="669" y="951"/>
                  </a:lnTo>
                  <a:lnTo>
                    <a:pt x="669" y="971"/>
                  </a:lnTo>
                  <a:lnTo>
                    <a:pt x="672" y="1012"/>
                  </a:lnTo>
                  <a:lnTo>
                    <a:pt x="678" y="1048"/>
                  </a:lnTo>
                  <a:lnTo>
                    <a:pt x="685" y="1079"/>
                  </a:lnTo>
                  <a:lnTo>
                    <a:pt x="692" y="1102"/>
                  </a:lnTo>
                  <a:lnTo>
                    <a:pt x="699" y="1122"/>
                  </a:lnTo>
                  <a:lnTo>
                    <a:pt x="699" y="1122"/>
                  </a:lnTo>
                  <a:lnTo>
                    <a:pt x="705" y="1026"/>
                  </a:lnTo>
                  <a:lnTo>
                    <a:pt x="708" y="946"/>
                  </a:lnTo>
                  <a:lnTo>
                    <a:pt x="714" y="877"/>
                  </a:lnTo>
                  <a:lnTo>
                    <a:pt x="714" y="877"/>
                  </a:lnTo>
                  <a:lnTo>
                    <a:pt x="717" y="848"/>
                  </a:lnTo>
                  <a:lnTo>
                    <a:pt x="723" y="820"/>
                  </a:lnTo>
                  <a:lnTo>
                    <a:pt x="732" y="789"/>
                  </a:lnTo>
                  <a:lnTo>
                    <a:pt x="742" y="759"/>
                  </a:lnTo>
                  <a:lnTo>
                    <a:pt x="757" y="730"/>
                  </a:lnTo>
                  <a:lnTo>
                    <a:pt x="773" y="701"/>
                  </a:lnTo>
                  <a:lnTo>
                    <a:pt x="791" y="676"/>
                  </a:lnTo>
                  <a:lnTo>
                    <a:pt x="802" y="665"/>
                  </a:lnTo>
                  <a:lnTo>
                    <a:pt x="814" y="654"/>
                  </a:lnTo>
                  <a:lnTo>
                    <a:pt x="814" y="654"/>
                  </a:lnTo>
                  <a:lnTo>
                    <a:pt x="838" y="636"/>
                  </a:lnTo>
                  <a:lnTo>
                    <a:pt x="863" y="622"/>
                  </a:lnTo>
                  <a:lnTo>
                    <a:pt x="888" y="611"/>
                  </a:lnTo>
                  <a:lnTo>
                    <a:pt x="913" y="600"/>
                  </a:lnTo>
                  <a:lnTo>
                    <a:pt x="967" y="581"/>
                  </a:lnTo>
                  <a:lnTo>
                    <a:pt x="998" y="570"/>
                  </a:lnTo>
                  <a:lnTo>
                    <a:pt x="1030" y="554"/>
                  </a:lnTo>
                  <a:lnTo>
                    <a:pt x="1030" y="554"/>
                  </a:lnTo>
                  <a:lnTo>
                    <a:pt x="1090" y="521"/>
                  </a:lnTo>
                  <a:lnTo>
                    <a:pt x="1135" y="496"/>
                  </a:lnTo>
                  <a:lnTo>
                    <a:pt x="1154" y="487"/>
                  </a:lnTo>
                  <a:lnTo>
                    <a:pt x="1174" y="478"/>
                  </a:lnTo>
                  <a:lnTo>
                    <a:pt x="1196" y="473"/>
                  </a:lnTo>
                  <a:lnTo>
                    <a:pt x="1217" y="467"/>
                  </a:lnTo>
                  <a:lnTo>
                    <a:pt x="1217" y="467"/>
                  </a:lnTo>
                  <a:lnTo>
                    <a:pt x="1239" y="464"/>
                  </a:lnTo>
                  <a:lnTo>
                    <a:pt x="1257" y="464"/>
                  </a:lnTo>
                  <a:lnTo>
                    <a:pt x="1273" y="465"/>
                  </a:lnTo>
                  <a:lnTo>
                    <a:pt x="1291" y="469"/>
                  </a:lnTo>
                  <a:lnTo>
                    <a:pt x="1309" y="474"/>
                  </a:lnTo>
                  <a:lnTo>
                    <a:pt x="1329" y="482"/>
                  </a:lnTo>
                  <a:lnTo>
                    <a:pt x="1383" y="503"/>
                  </a:lnTo>
                  <a:lnTo>
                    <a:pt x="1383" y="503"/>
                  </a:lnTo>
                  <a:lnTo>
                    <a:pt x="1411" y="514"/>
                  </a:lnTo>
                  <a:lnTo>
                    <a:pt x="1438" y="521"/>
                  </a:lnTo>
                  <a:lnTo>
                    <a:pt x="1483" y="530"/>
                  </a:lnTo>
                  <a:lnTo>
                    <a:pt x="1505" y="537"/>
                  </a:lnTo>
                  <a:lnTo>
                    <a:pt x="1532" y="546"/>
                  </a:lnTo>
                  <a:lnTo>
                    <a:pt x="1563" y="557"/>
                  </a:lnTo>
                  <a:lnTo>
                    <a:pt x="1599" y="575"/>
                  </a:lnTo>
                  <a:lnTo>
                    <a:pt x="1599" y="575"/>
                  </a:lnTo>
                  <a:close/>
                  <a:moveTo>
                    <a:pt x="1757" y="812"/>
                  </a:moveTo>
                  <a:lnTo>
                    <a:pt x="1757" y="812"/>
                  </a:lnTo>
                  <a:lnTo>
                    <a:pt x="1750" y="791"/>
                  </a:lnTo>
                  <a:lnTo>
                    <a:pt x="1750" y="791"/>
                  </a:lnTo>
                  <a:lnTo>
                    <a:pt x="1757" y="812"/>
                  </a:lnTo>
                  <a:lnTo>
                    <a:pt x="1757" y="812"/>
                  </a:lnTo>
                  <a:close/>
                  <a:moveTo>
                    <a:pt x="1109" y="1733"/>
                  </a:moveTo>
                  <a:lnTo>
                    <a:pt x="1109" y="1733"/>
                  </a:lnTo>
                  <a:lnTo>
                    <a:pt x="1133" y="1751"/>
                  </a:lnTo>
                  <a:lnTo>
                    <a:pt x="1158" y="1769"/>
                  </a:lnTo>
                  <a:lnTo>
                    <a:pt x="1192" y="1789"/>
                  </a:lnTo>
                  <a:lnTo>
                    <a:pt x="1232" y="1810"/>
                  </a:lnTo>
                  <a:lnTo>
                    <a:pt x="1251" y="1819"/>
                  </a:lnTo>
                  <a:lnTo>
                    <a:pt x="1273" y="1828"/>
                  </a:lnTo>
                  <a:lnTo>
                    <a:pt x="1295" y="1836"/>
                  </a:lnTo>
                  <a:lnTo>
                    <a:pt x="1318" y="1843"/>
                  </a:lnTo>
                  <a:lnTo>
                    <a:pt x="1340" y="1846"/>
                  </a:lnTo>
                  <a:lnTo>
                    <a:pt x="1361" y="1848"/>
                  </a:lnTo>
                  <a:lnTo>
                    <a:pt x="1361" y="1848"/>
                  </a:lnTo>
                  <a:lnTo>
                    <a:pt x="1372" y="1848"/>
                  </a:lnTo>
                  <a:lnTo>
                    <a:pt x="1385" y="1846"/>
                  </a:lnTo>
                  <a:lnTo>
                    <a:pt x="1395" y="1843"/>
                  </a:lnTo>
                  <a:lnTo>
                    <a:pt x="1408" y="1837"/>
                  </a:lnTo>
                  <a:lnTo>
                    <a:pt x="1433" y="1825"/>
                  </a:lnTo>
                  <a:lnTo>
                    <a:pt x="1460" y="1807"/>
                  </a:lnTo>
                  <a:lnTo>
                    <a:pt x="1489" y="1787"/>
                  </a:lnTo>
                  <a:lnTo>
                    <a:pt x="1516" y="1764"/>
                  </a:lnTo>
                  <a:lnTo>
                    <a:pt x="1575" y="1712"/>
                  </a:lnTo>
                  <a:lnTo>
                    <a:pt x="1633" y="1659"/>
                  </a:lnTo>
                  <a:lnTo>
                    <a:pt x="1661" y="1634"/>
                  </a:lnTo>
                  <a:lnTo>
                    <a:pt x="1688" y="1611"/>
                  </a:lnTo>
                  <a:lnTo>
                    <a:pt x="1715" y="1591"/>
                  </a:lnTo>
                  <a:lnTo>
                    <a:pt x="1741" y="1573"/>
                  </a:lnTo>
                  <a:lnTo>
                    <a:pt x="1764" y="1561"/>
                  </a:lnTo>
                  <a:lnTo>
                    <a:pt x="1775" y="1557"/>
                  </a:lnTo>
                  <a:lnTo>
                    <a:pt x="1786" y="1553"/>
                  </a:lnTo>
                  <a:lnTo>
                    <a:pt x="1786" y="1553"/>
                  </a:lnTo>
                  <a:lnTo>
                    <a:pt x="1805" y="1550"/>
                  </a:lnTo>
                  <a:lnTo>
                    <a:pt x="1823" y="1548"/>
                  </a:lnTo>
                  <a:lnTo>
                    <a:pt x="1840" y="1548"/>
                  </a:lnTo>
                  <a:lnTo>
                    <a:pt x="1854" y="1548"/>
                  </a:lnTo>
                  <a:lnTo>
                    <a:pt x="1877" y="1553"/>
                  </a:lnTo>
                  <a:lnTo>
                    <a:pt x="1897" y="1559"/>
                  </a:lnTo>
                  <a:lnTo>
                    <a:pt x="1915" y="1564"/>
                  </a:lnTo>
                  <a:lnTo>
                    <a:pt x="1922" y="1566"/>
                  </a:lnTo>
                  <a:lnTo>
                    <a:pt x="1929" y="1566"/>
                  </a:lnTo>
                  <a:lnTo>
                    <a:pt x="1938" y="1566"/>
                  </a:lnTo>
                  <a:lnTo>
                    <a:pt x="1947" y="1564"/>
                  </a:lnTo>
                  <a:lnTo>
                    <a:pt x="1956" y="1559"/>
                  </a:lnTo>
                  <a:lnTo>
                    <a:pt x="1965" y="1553"/>
                  </a:lnTo>
                  <a:lnTo>
                    <a:pt x="1965" y="1553"/>
                  </a:lnTo>
                  <a:lnTo>
                    <a:pt x="1974" y="1546"/>
                  </a:lnTo>
                  <a:lnTo>
                    <a:pt x="1978" y="1537"/>
                  </a:lnTo>
                  <a:lnTo>
                    <a:pt x="1982" y="1528"/>
                  </a:lnTo>
                  <a:lnTo>
                    <a:pt x="1982" y="1517"/>
                  </a:lnTo>
                  <a:lnTo>
                    <a:pt x="1978" y="1507"/>
                  </a:lnTo>
                  <a:lnTo>
                    <a:pt x="1976" y="1496"/>
                  </a:lnTo>
                  <a:lnTo>
                    <a:pt x="1967" y="1472"/>
                  </a:lnTo>
                  <a:lnTo>
                    <a:pt x="1960" y="1449"/>
                  </a:lnTo>
                  <a:lnTo>
                    <a:pt x="1956" y="1436"/>
                  </a:lnTo>
                  <a:lnTo>
                    <a:pt x="1956" y="1426"/>
                  </a:lnTo>
                  <a:lnTo>
                    <a:pt x="1958" y="1413"/>
                  </a:lnTo>
                  <a:lnTo>
                    <a:pt x="1962" y="1402"/>
                  </a:lnTo>
                  <a:lnTo>
                    <a:pt x="1969" y="1392"/>
                  </a:lnTo>
                  <a:lnTo>
                    <a:pt x="1980" y="1381"/>
                  </a:lnTo>
                  <a:lnTo>
                    <a:pt x="1980" y="1381"/>
                  </a:lnTo>
                  <a:lnTo>
                    <a:pt x="1992" y="1372"/>
                  </a:lnTo>
                  <a:lnTo>
                    <a:pt x="2007" y="1365"/>
                  </a:lnTo>
                  <a:lnTo>
                    <a:pt x="2034" y="1352"/>
                  </a:lnTo>
                  <a:lnTo>
                    <a:pt x="2063" y="1341"/>
                  </a:lnTo>
                  <a:lnTo>
                    <a:pt x="2088" y="1332"/>
                  </a:lnTo>
                  <a:lnTo>
                    <a:pt x="2100" y="1325"/>
                  </a:lnTo>
                  <a:lnTo>
                    <a:pt x="2111" y="1320"/>
                  </a:lnTo>
                  <a:lnTo>
                    <a:pt x="2120" y="1311"/>
                  </a:lnTo>
                  <a:lnTo>
                    <a:pt x="2129" y="1300"/>
                  </a:lnTo>
                  <a:lnTo>
                    <a:pt x="2136" y="1289"/>
                  </a:lnTo>
                  <a:lnTo>
                    <a:pt x="2142" y="1275"/>
                  </a:lnTo>
                  <a:lnTo>
                    <a:pt x="2144" y="1257"/>
                  </a:lnTo>
                  <a:lnTo>
                    <a:pt x="2145" y="1237"/>
                  </a:lnTo>
                  <a:lnTo>
                    <a:pt x="2145" y="1237"/>
                  </a:lnTo>
                  <a:lnTo>
                    <a:pt x="2145" y="1215"/>
                  </a:lnTo>
                  <a:lnTo>
                    <a:pt x="2144" y="1194"/>
                  </a:lnTo>
                  <a:lnTo>
                    <a:pt x="2136" y="1154"/>
                  </a:lnTo>
                  <a:lnTo>
                    <a:pt x="2127" y="1116"/>
                  </a:lnTo>
                  <a:lnTo>
                    <a:pt x="2117" y="1082"/>
                  </a:lnTo>
                  <a:lnTo>
                    <a:pt x="2106" y="1053"/>
                  </a:lnTo>
                  <a:lnTo>
                    <a:pt x="2097" y="1032"/>
                  </a:lnTo>
                  <a:lnTo>
                    <a:pt x="2088" y="1014"/>
                  </a:lnTo>
                  <a:lnTo>
                    <a:pt x="2088" y="1014"/>
                  </a:lnTo>
                  <a:lnTo>
                    <a:pt x="2097" y="1041"/>
                  </a:lnTo>
                  <a:lnTo>
                    <a:pt x="2104" y="1070"/>
                  </a:lnTo>
                  <a:lnTo>
                    <a:pt x="2113" y="1104"/>
                  </a:lnTo>
                  <a:lnTo>
                    <a:pt x="2118" y="1142"/>
                  </a:lnTo>
                  <a:lnTo>
                    <a:pt x="2120" y="1160"/>
                  </a:lnTo>
                  <a:lnTo>
                    <a:pt x="2122" y="1178"/>
                  </a:lnTo>
                  <a:lnTo>
                    <a:pt x="2120" y="1196"/>
                  </a:lnTo>
                  <a:lnTo>
                    <a:pt x="2118" y="1210"/>
                  </a:lnTo>
                  <a:lnTo>
                    <a:pt x="2115" y="1224"/>
                  </a:lnTo>
                  <a:lnTo>
                    <a:pt x="2109" y="1237"/>
                  </a:lnTo>
                  <a:lnTo>
                    <a:pt x="2109" y="1237"/>
                  </a:lnTo>
                  <a:lnTo>
                    <a:pt x="2097" y="1257"/>
                  </a:lnTo>
                  <a:lnTo>
                    <a:pt x="2082" y="1273"/>
                  </a:lnTo>
                  <a:lnTo>
                    <a:pt x="2070" y="1284"/>
                  </a:lnTo>
                  <a:lnTo>
                    <a:pt x="2057" y="1294"/>
                  </a:lnTo>
                  <a:lnTo>
                    <a:pt x="2045" y="1302"/>
                  </a:lnTo>
                  <a:lnTo>
                    <a:pt x="2034" y="1307"/>
                  </a:lnTo>
                  <a:lnTo>
                    <a:pt x="2016" y="1316"/>
                  </a:lnTo>
                  <a:lnTo>
                    <a:pt x="2016" y="1316"/>
                  </a:lnTo>
                  <a:lnTo>
                    <a:pt x="1994" y="1325"/>
                  </a:lnTo>
                  <a:lnTo>
                    <a:pt x="1969" y="1339"/>
                  </a:lnTo>
                  <a:lnTo>
                    <a:pt x="1958" y="1347"/>
                  </a:lnTo>
                  <a:lnTo>
                    <a:pt x="1947" y="1357"/>
                  </a:lnTo>
                  <a:lnTo>
                    <a:pt x="1940" y="1368"/>
                  </a:lnTo>
                  <a:lnTo>
                    <a:pt x="1938" y="1374"/>
                  </a:lnTo>
                  <a:lnTo>
                    <a:pt x="1937" y="1381"/>
                  </a:lnTo>
                  <a:lnTo>
                    <a:pt x="1937" y="1381"/>
                  </a:lnTo>
                  <a:lnTo>
                    <a:pt x="1937" y="1397"/>
                  </a:lnTo>
                  <a:lnTo>
                    <a:pt x="1938" y="1417"/>
                  </a:lnTo>
                  <a:lnTo>
                    <a:pt x="1942" y="1462"/>
                  </a:lnTo>
                  <a:lnTo>
                    <a:pt x="1944" y="1483"/>
                  </a:lnTo>
                  <a:lnTo>
                    <a:pt x="1942" y="1505"/>
                  </a:lnTo>
                  <a:lnTo>
                    <a:pt x="1940" y="1514"/>
                  </a:lnTo>
                  <a:lnTo>
                    <a:pt x="1938" y="1521"/>
                  </a:lnTo>
                  <a:lnTo>
                    <a:pt x="1935" y="1526"/>
                  </a:lnTo>
                  <a:lnTo>
                    <a:pt x="1929" y="1532"/>
                  </a:lnTo>
                  <a:lnTo>
                    <a:pt x="1929" y="1532"/>
                  </a:lnTo>
                  <a:lnTo>
                    <a:pt x="1924" y="1535"/>
                  </a:lnTo>
                  <a:lnTo>
                    <a:pt x="1917" y="1537"/>
                  </a:lnTo>
                  <a:lnTo>
                    <a:pt x="1899" y="1537"/>
                  </a:lnTo>
                  <a:lnTo>
                    <a:pt x="1877" y="1535"/>
                  </a:lnTo>
                  <a:lnTo>
                    <a:pt x="1852" y="1530"/>
                  </a:lnTo>
                  <a:lnTo>
                    <a:pt x="1825" y="1526"/>
                  </a:lnTo>
                  <a:lnTo>
                    <a:pt x="1798" y="1523"/>
                  </a:lnTo>
                  <a:lnTo>
                    <a:pt x="1769" y="1521"/>
                  </a:lnTo>
                  <a:lnTo>
                    <a:pt x="1757" y="1523"/>
                  </a:lnTo>
                  <a:lnTo>
                    <a:pt x="1742" y="1525"/>
                  </a:lnTo>
                  <a:lnTo>
                    <a:pt x="1742" y="1525"/>
                  </a:lnTo>
                  <a:lnTo>
                    <a:pt x="1728" y="1530"/>
                  </a:lnTo>
                  <a:lnTo>
                    <a:pt x="1710" y="1539"/>
                  </a:lnTo>
                  <a:lnTo>
                    <a:pt x="1690" y="1552"/>
                  </a:lnTo>
                  <a:lnTo>
                    <a:pt x="1670" y="1568"/>
                  </a:lnTo>
                  <a:lnTo>
                    <a:pt x="1624" y="1609"/>
                  </a:lnTo>
                  <a:lnTo>
                    <a:pt x="1577" y="1654"/>
                  </a:lnTo>
                  <a:lnTo>
                    <a:pt x="1485" y="1746"/>
                  </a:lnTo>
                  <a:lnTo>
                    <a:pt x="1447" y="1782"/>
                  </a:lnTo>
                  <a:lnTo>
                    <a:pt x="1431" y="1794"/>
                  </a:lnTo>
                  <a:lnTo>
                    <a:pt x="1419" y="1805"/>
                  </a:lnTo>
                  <a:lnTo>
                    <a:pt x="1419" y="1805"/>
                  </a:lnTo>
                  <a:lnTo>
                    <a:pt x="1413" y="1809"/>
                  </a:lnTo>
                  <a:lnTo>
                    <a:pt x="1404" y="1812"/>
                  </a:lnTo>
                  <a:lnTo>
                    <a:pt x="1388" y="1814"/>
                  </a:lnTo>
                  <a:lnTo>
                    <a:pt x="1368" y="1814"/>
                  </a:lnTo>
                  <a:lnTo>
                    <a:pt x="1345" y="1812"/>
                  </a:lnTo>
                  <a:lnTo>
                    <a:pt x="1320" y="1807"/>
                  </a:lnTo>
                  <a:lnTo>
                    <a:pt x="1295" y="1801"/>
                  </a:lnTo>
                  <a:lnTo>
                    <a:pt x="1241" y="1785"/>
                  </a:lnTo>
                  <a:lnTo>
                    <a:pt x="1190" y="1767"/>
                  </a:lnTo>
                  <a:lnTo>
                    <a:pt x="1149" y="1751"/>
                  </a:lnTo>
                  <a:lnTo>
                    <a:pt x="1109" y="1733"/>
                  </a:lnTo>
                  <a:lnTo>
                    <a:pt x="1109" y="1733"/>
                  </a:lnTo>
                  <a:close/>
                  <a:moveTo>
                    <a:pt x="9" y="1115"/>
                  </a:moveTo>
                  <a:lnTo>
                    <a:pt x="9" y="1115"/>
                  </a:lnTo>
                  <a:lnTo>
                    <a:pt x="5" y="1125"/>
                  </a:lnTo>
                  <a:lnTo>
                    <a:pt x="3" y="1138"/>
                  </a:lnTo>
                  <a:lnTo>
                    <a:pt x="0" y="1154"/>
                  </a:lnTo>
                  <a:lnTo>
                    <a:pt x="0" y="1174"/>
                  </a:lnTo>
                  <a:lnTo>
                    <a:pt x="1" y="1197"/>
                  </a:lnTo>
                  <a:lnTo>
                    <a:pt x="7" y="1221"/>
                  </a:lnTo>
                  <a:lnTo>
                    <a:pt x="10" y="1231"/>
                  </a:lnTo>
                  <a:lnTo>
                    <a:pt x="16" y="1244"/>
                  </a:lnTo>
                  <a:lnTo>
                    <a:pt x="16" y="1244"/>
                  </a:lnTo>
                  <a:lnTo>
                    <a:pt x="23" y="1257"/>
                  </a:lnTo>
                  <a:lnTo>
                    <a:pt x="34" y="1269"/>
                  </a:lnTo>
                  <a:lnTo>
                    <a:pt x="46" y="1282"/>
                  </a:lnTo>
                  <a:lnTo>
                    <a:pt x="59" y="1296"/>
                  </a:lnTo>
                  <a:lnTo>
                    <a:pt x="91" y="1323"/>
                  </a:lnTo>
                  <a:lnTo>
                    <a:pt x="126" y="1347"/>
                  </a:lnTo>
                  <a:lnTo>
                    <a:pt x="158" y="1370"/>
                  </a:lnTo>
                  <a:lnTo>
                    <a:pt x="185" y="1386"/>
                  </a:lnTo>
                  <a:lnTo>
                    <a:pt x="210" y="1402"/>
                  </a:lnTo>
                  <a:lnTo>
                    <a:pt x="210" y="1402"/>
                  </a:lnTo>
                  <a:lnTo>
                    <a:pt x="126" y="1321"/>
                  </a:lnTo>
                  <a:lnTo>
                    <a:pt x="64" y="1262"/>
                  </a:lnTo>
                  <a:lnTo>
                    <a:pt x="43" y="1237"/>
                  </a:lnTo>
                  <a:lnTo>
                    <a:pt x="30" y="1222"/>
                  </a:lnTo>
                  <a:lnTo>
                    <a:pt x="30" y="1222"/>
                  </a:lnTo>
                  <a:lnTo>
                    <a:pt x="25" y="1210"/>
                  </a:lnTo>
                  <a:lnTo>
                    <a:pt x="21" y="1196"/>
                  </a:lnTo>
                  <a:lnTo>
                    <a:pt x="14" y="1160"/>
                  </a:lnTo>
                  <a:lnTo>
                    <a:pt x="9" y="1115"/>
                  </a:lnTo>
                  <a:lnTo>
                    <a:pt x="9" y="1115"/>
                  </a:lnTo>
                  <a:close/>
                  <a:moveTo>
                    <a:pt x="1627" y="2438"/>
                  </a:moveTo>
                  <a:lnTo>
                    <a:pt x="1627" y="2438"/>
                  </a:lnTo>
                  <a:lnTo>
                    <a:pt x="1631" y="2442"/>
                  </a:lnTo>
                  <a:lnTo>
                    <a:pt x="1642" y="2449"/>
                  </a:lnTo>
                  <a:lnTo>
                    <a:pt x="1658" y="2458"/>
                  </a:lnTo>
                  <a:lnTo>
                    <a:pt x="1667" y="2461"/>
                  </a:lnTo>
                  <a:lnTo>
                    <a:pt x="1678" y="2463"/>
                  </a:lnTo>
                  <a:lnTo>
                    <a:pt x="1688" y="2465"/>
                  </a:lnTo>
                  <a:lnTo>
                    <a:pt x="1701" y="2463"/>
                  </a:lnTo>
                  <a:lnTo>
                    <a:pt x="1712" y="2461"/>
                  </a:lnTo>
                  <a:lnTo>
                    <a:pt x="1724" y="2454"/>
                  </a:lnTo>
                  <a:lnTo>
                    <a:pt x="1737" y="2445"/>
                  </a:lnTo>
                  <a:lnTo>
                    <a:pt x="1748" y="2433"/>
                  </a:lnTo>
                  <a:lnTo>
                    <a:pt x="1760" y="2416"/>
                  </a:lnTo>
                  <a:lnTo>
                    <a:pt x="1771" y="2395"/>
                  </a:lnTo>
                  <a:lnTo>
                    <a:pt x="1771" y="2395"/>
                  </a:lnTo>
                  <a:lnTo>
                    <a:pt x="1782" y="2372"/>
                  </a:lnTo>
                  <a:lnTo>
                    <a:pt x="1789" y="2348"/>
                  </a:lnTo>
                  <a:lnTo>
                    <a:pt x="1804" y="2305"/>
                  </a:lnTo>
                  <a:lnTo>
                    <a:pt x="1813" y="2264"/>
                  </a:lnTo>
                  <a:lnTo>
                    <a:pt x="1818" y="2229"/>
                  </a:lnTo>
                  <a:lnTo>
                    <a:pt x="1822" y="2199"/>
                  </a:lnTo>
                  <a:lnTo>
                    <a:pt x="1822" y="2177"/>
                  </a:lnTo>
                  <a:lnTo>
                    <a:pt x="1822" y="2158"/>
                  </a:lnTo>
                  <a:lnTo>
                    <a:pt x="1822" y="2158"/>
                  </a:lnTo>
                  <a:lnTo>
                    <a:pt x="1813" y="2188"/>
                  </a:lnTo>
                  <a:lnTo>
                    <a:pt x="1789" y="2260"/>
                  </a:lnTo>
                  <a:lnTo>
                    <a:pt x="1775" y="2301"/>
                  </a:lnTo>
                  <a:lnTo>
                    <a:pt x="1759" y="2339"/>
                  </a:lnTo>
                  <a:lnTo>
                    <a:pt x="1744" y="2372"/>
                  </a:lnTo>
                  <a:lnTo>
                    <a:pt x="1735" y="2386"/>
                  </a:lnTo>
                  <a:lnTo>
                    <a:pt x="1728" y="2395"/>
                  </a:lnTo>
                  <a:lnTo>
                    <a:pt x="1728" y="2395"/>
                  </a:lnTo>
                  <a:lnTo>
                    <a:pt x="1712" y="2409"/>
                  </a:lnTo>
                  <a:lnTo>
                    <a:pt x="1696" y="2420"/>
                  </a:lnTo>
                  <a:lnTo>
                    <a:pt x="1679" y="2427"/>
                  </a:lnTo>
                  <a:lnTo>
                    <a:pt x="1663" y="2433"/>
                  </a:lnTo>
                  <a:lnTo>
                    <a:pt x="1649" y="2436"/>
                  </a:lnTo>
                  <a:lnTo>
                    <a:pt x="1638" y="2438"/>
                  </a:lnTo>
                  <a:lnTo>
                    <a:pt x="1627" y="2438"/>
                  </a:lnTo>
                  <a:lnTo>
                    <a:pt x="1627" y="2438"/>
                  </a:lnTo>
                  <a:close/>
                  <a:moveTo>
                    <a:pt x="1224" y="1503"/>
                  </a:moveTo>
                  <a:lnTo>
                    <a:pt x="1224" y="1503"/>
                  </a:lnTo>
                  <a:lnTo>
                    <a:pt x="1233" y="1499"/>
                  </a:lnTo>
                  <a:lnTo>
                    <a:pt x="1246" y="1494"/>
                  </a:lnTo>
                  <a:lnTo>
                    <a:pt x="1264" y="1490"/>
                  </a:lnTo>
                  <a:lnTo>
                    <a:pt x="1287" y="1487"/>
                  </a:lnTo>
                  <a:lnTo>
                    <a:pt x="1316" y="1485"/>
                  </a:lnTo>
                  <a:lnTo>
                    <a:pt x="1354" y="1485"/>
                  </a:lnTo>
                  <a:lnTo>
                    <a:pt x="1397" y="1489"/>
                  </a:lnTo>
                  <a:lnTo>
                    <a:pt x="1397" y="1489"/>
                  </a:lnTo>
                  <a:lnTo>
                    <a:pt x="1444" y="1492"/>
                  </a:lnTo>
                  <a:lnTo>
                    <a:pt x="1465" y="1492"/>
                  </a:lnTo>
                  <a:lnTo>
                    <a:pt x="1487" y="1492"/>
                  </a:lnTo>
                  <a:lnTo>
                    <a:pt x="1509" y="1489"/>
                  </a:lnTo>
                  <a:lnTo>
                    <a:pt x="1530" y="1487"/>
                  </a:lnTo>
                  <a:lnTo>
                    <a:pt x="1552" y="1481"/>
                  </a:lnTo>
                  <a:lnTo>
                    <a:pt x="1573" y="1476"/>
                  </a:lnTo>
                  <a:lnTo>
                    <a:pt x="1593" y="1469"/>
                  </a:lnTo>
                  <a:lnTo>
                    <a:pt x="1615" y="1460"/>
                  </a:lnTo>
                  <a:lnTo>
                    <a:pt x="1635" y="1449"/>
                  </a:lnTo>
                  <a:lnTo>
                    <a:pt x="1656" y="1438"/>
                  </a:lnTo>
                  <a:lnTo>
                    <a:pt x="1678" y="1424"/>
                  </a:lnTo>
                  <a:lnTo>
                    <a:pt x="1699" y="1409"/>
                  </a:lnTo>
                  <a:lnTo>
                    <a:pt x="1721" y="1392"/>
                  </a:lnTo>
                  <a:lnTo>
                    <a:pt x="1742" y="1374"/>
                  </a:lnTo>
                  <a:lnTo>
                    <a:pt x="1742" y="1374"/>
                  </a:lnTo>
                  <a:lnTo>
                    <a:pt x="1782" y="1341"/>
                  </a:lnTo>
                  <a:lnTo>
                    <a:pt x="1813" y="1320"/>
                  </a:lnTo>
                  <a:lnTo>
                    <a:pt x="1856" y="1293"/>
                  </a:lnTo>
                  <a:lnTo>
                    <a:pt x="1872" y="1282"/>
                  </a:lnTo>
                  <a:lnTo>
                    <a:pt x="1877" y="1276"/>
                  </a:lnTo>
                  <a:lnTo>
                    <a:pt x="1883" y="1267"/>
                  </a:lnTo>
                  <a:lnTo>
                    <a:pt x="1895" y="1246"/>
                  </a:lnTo>
                  <a:lnTo>
                    <a:pt x="1908" y="1215"/>
                  </a:lnTo>
                  <a:lnTo>
                    <a:pt x="1908" y="1215"/>
                  </a:lnTo>
                  <a:lnTo>
                    <a:pt x="1911" y="1205"/>
                  </a:lnTo>
                  <a:lnTo>
                    <a:pt x="1913" y="1194"/>
                  </a:lnTo>
                  <a:lnTo>
                    <a:pt x="1913" y="1165"/>
                  </a:lnTo>
                  <a:lnTo>
                    <a:pt x="1911" y="1131"/>
                  </a:lnTo>
                  <a:lnTo>
                    <a:pt x="1904" y="1095"/>
                  </a:lnTo>
                  <a:lnTo>
                    <a:pt x="1897" y="1053"/>
                  </a:lnTo>
                  <a:lnTo>
                    <a:pt x="1888" y="1012"/>
                  </a:lnTo>
                  <a:lnTo>
                    <a:pt x="1865" y="926"/>
                  </a:lnTo>
                  <a:lnTo>
                    <a:pt x="1840" y="845"/>
                  </a:lnTo>
                  <a:lnTo>
                    <a:pt x="1816" y="777"/>
                  </a:lnTo>
                  <a:lnTo>
                    <a:pt x="1793" y="712"/>
                  </a:lnTo>
                  <a:lnTo>
                    <a:pt x="1793" y="712"/>
                  </a:lnTo>
                  <a:lnTo>
                    <a:pt x="1802" y="768"/>
                  </a:lnTo>
                  <a:lnTo>
                    <a:pt x="1822" y="893"/>
                  </a:lnTo>
                  <a:lnTo>
                    <a:pt x="1845" y="1028"/>
                  </a:lnTo>
                  <a:lnTo>
                    <a:pt x="1856" y="1082"/>
                  </a:lnTo>
                  <a:lnTo>
                    <a:pt x="1861" y="1102"/>
                  </a:lnTo>
                  <a:lnTo>
                    <a:pt x="1865" y="1115"/>
                  </a:lnTo>
                  <a:lnTo>
                    <a:pt x="1865" y="1115"/>
                  </a:lnTo>
                  <a:lnTo>
                    <a:pt x="1879" y="1151"/>
                  </a:lnTo>
                  <a:lnTo>
                    <a:pt x="1885" y="1167"/>
                  </a:lnTo>
                  <a:lnTo>
                    <a:pt x="1886" y="1183"/>
                  </a:lnTo>
                  <a:lnTo>
                    <a:pt x="1886" y="1197"/>
                  </a:lnTo>
                  <a:lnTo>
                    <a:pt x="1883" y="1210"/>
                  </a:lnTo>
                  <a:lnTo>
                    <a:pt x="1876" y="1224"/>
                  </a:lnTo>
                  <a:lnTo>
                    <a:pt x="1865" y="1237"/>
                  </a:lnTo>
                  <a:lnTo>
                    <a:pt x="1865" y="1237"/>
                  </a:lnTo>
                  <a:lnTo>
                    <a:pt x="1847" y="1257"/>
                  </a:lnTo>
                  <a:lnTo>
                    <a:pt x="1836" y="1267"/>
                  </a:lnTo>
                  <a:lnTo>
                    <a:pt x="1820" y="1276"/>
                  </a:lnTo>
                  <a:lnTo>
                    <a:pt x="1786" y="1294"/>
                  </a:lnTo>
                  <a:lnTo>
                    <a:pt x="1786" y="1294"/>
                  </a:lnTo>
                  <a:lnTo>
                    <a:pt x="1773" y="1302"/>
                  </a:lnTo>
                  <a:lnTo>
                    <a:pt x="1762" y="1309"/>
                  </a:lnTo>
                  <a:lnTo>
                    <a:pt x="1742" y="1325"/>
                  </a:lnTo>
                  <a:lnTo>
                    <a:pt x="1723" y="1343"/>
                  </a:lnTo>
                  <a:lnTo>
                    <a:pt x="1703" y="1363"/>
                  </a:lnTo>
                  <a:lnTo>
                    <a:pt x="1681" y="1384"/>
                  </a:lnTo>
                  <a:lnTo>
                    <a:pt x="1660" y="1404"/>
                  </a:lnTo>
                  <a:lnTo>
                    <a:pt x="1635" y="1422"/>
                  </a:lnTo>
                  <a:lnTo>
                    <a:pt x="1620" y="1431"/>
                  </a:lnTo>
                  <a:lnTo>
                    <a:pt x="1606" y="1438"/>
                  </a:lnTo>
                  <a:lnTo>
                    <a:pt x="1606" y="1438"/>
                  </a:lnTo>
                  <a:lnTo>
                    <a:pt x="1590" y="1445"/>
                  </a:lnTo>
                  <a:lnTo>
                    <a:pt x="1575" y="1451"/>
                  </a:lnTo>
                  <a:lnTo>
                    <a:pt x="1559" y="1454"/>
                  </a:lnTo>
                  <a:lnTo>
                    <a:pt x="1545" y="1456"/>
                  </a:lnTo>
                  <a:lnTo>
                    <a:pt x="1514" y="1460"/>
                  </a:lnTo>
                  <a:lnTo>
                    <a:pt x="1485" y="1458"/>
                  </a:lnTo>
                  <a:lnTo>
                    <a:pt x="1426" y="1454"/>
                  </a:lnTo>
                  <a:lnTo>
                    <a:pt x="1397" y="1453"/>
                  </a:lnTo>
                  <a:lnTo>
                    <a:pt x="1368" y="1453"/>
                  </a:lnTo>
                  <a:lnTo>
                    <a:pt x="1368" y="1453"/>
                  </a:lnTo>
                  <a:lnTo>
                    <a:pt x="1341" y="1456"/>
                  </a:lnTo>
                  <a:lnTo>
                    <a:pt x="1314" y="1462"/>
                  </a:lnTo>
                  <a:lnTo>
                    <a:pt x="1289" y="1471"/>
                  </a:lnTo>
                  <a:lnTo>
                    <a:pt x="1268" y="1480"/>
                  </a:lnTo>
                  <a:lnTo>
                    <a:pt x="1237" y="1496"/>
                  </a:lnTo>
                  <a:lnTo>
                    <a:pt x="1224" y="1503"/>
                  </a:lnTo>
                  <a:lnTo>
                    <a:pt x="1224" y="1503"/>
                  </a:lnTo>
                  <a:close/>
                  <a:moveTo>
                    <a:pt x="1411" y="906"/>
                  </a:moveTo>
                  <a:lnTo>
                    <a:pt x="1404" y="942"/>
                  </a:lnTo>
                  <a:lnTo>
                    <a:pt x="1404" y="942"/>
                  </a:lnTo>
                  <a:lnTo>
                    <a:pt x="1386" y="965"/>
                  </a:lnTo>
                  <a:lnTo>
                    <a:pt x="1367" y="983"/>
                  </a:lnTo>
                  <a:lnTo>
                    <a:pt x="1358" y="992"/>
                  </a:lnTo>
                  <a:lnTo>
                    <a:pt x="1347" y="1000"/>
                  </a:lnTo>
                  <a:lnTo>
                    <a:pt x="1347" y="1000"/>
                  </a:lnTo>
                  <a:lnTo>
                    <a:pt x="1336" y="1005"/>
                  </a:lnTo>
                  <a:lnTo>
                    <a:pt x="1325" y="1010"/>
                  </a:lnTo>
                  <a:lnTo>
                    <a:pt x="1313" y="1014"/>
                  </a:lnTo>
                  <a:lnTo>
                    <a:pt x="1304" y="1021"/>
                  </a:lnTo>
                  <a:lnTo>
                    <a:pt x="1295" y="1028"/>
                  </a:lnTo>
                  <a:lnTo>
                    <a:pt x="1289" y="1037"/>
                  </a:lnTo>
                  <a:lnTo>
                    <a:pt x="1287" y="1043"/>
                  </a:lnTo>
                  <a:lnTo>
                    <a:pt x="1287" y="1048"/>
                  </a:lnTo>
                  <a:lnTo>
                    <a:pt x="1287" y="1055"/>
                  </a:lnTo>
                  <a:lnTo>
                    <a:pt x="1289" y="1064"/>
                  </a:lnTo>
                  <a:lnTo>
                    <a:pt x="1289" y="1064"/>
                  </a:lnTo>
                  <a:lnTo>
                    <a:pt x="1295" y="1082"/>
                  </a:lnTo>
                  <a:lnTo>
                    <a:pt x="1304" y="1098"/>
                  </a:lnTo>
                  <a:lnTo>
                    <a:pt x="1314" y="1113"/>
                  </a:lnTo>
                  <a:lnTo>
                    <a:pt x="1327" y="1127"/>
                  </a:lnTo>
                  <a:lnTo>
                    <a:pt x="1352" y="1152"/>
                  </a:lnTo>
                  <a:lnTo>
                    <a:pt x="1376" y="1172"/>
                  </a:lnTo>
                  <a:lnTo>
                    <a:pt x="1376" y="1172"/>
                  </a:lnTo>
                  <a:lnTo>
                    <a:pt x="1386" y="1181"/>
                  </a:lnTo>
                  <a:lnTo>
                    <a:pt x="1397" y="1194"/>
                  </a:lnTo>
                  <a:lnTo>
                    <a:pt x="1411" y="1205"/>
                  </a:lnTo>
                  <a:lnTo>
                    <a:pt x="1420" y="1210"/>
                  </a:lnTo>
                  <a:lnTo>
                    <a:pt x="1429" y="1213"/>
                  </a:lnTo>
                  <a:lnTo>
                    <a:pt x="1442" y="1217"/>
                  </a:lnTo>
                  <a:lnTo>
                    <a:pt x="1455" y="1221"/>
                  </a:lnTo>
                  <a:lnTo>
                    <a:pt x="1467" y="1222"/>
                  </a:lnTo>
                  <a:lnTo>
                    <a:pt x="1483" y="1221"/>
                  </a:lnTo>
                  <a:lnTo>
                    <a:pt x="1501" y="1219"/>
                  </a:lnTo>
                  <a:lnTo>
                    <a:pt x="1523" y="1215"/>
                  </a:lnTo>
                  <a:lnTo>
                    <a:pt x="1545" y="1210"/>
                  </a:lnTo>
                  <a:lnTo>
                    <a:pt x="1570" y="1201"/>
                  </a:lnTo>
                  <a:lnTo>
                    <a:pt x="1570" y="1201"/>
                  </a:lnTo>
                  <a:lnTo>
                    <a:pt x="1618" y="1183"/>
                  </a:lnTo>
                  <a:lnTo>
                    <a:pt x="1656" y="1167"/>
                  </a:lnTo>
                  <a:lnTo>
                    <a:pt x="1672" y="1158"/>
                  </a:lnTo>
                  <a:lnTo>
                    <a:pt x="1687" y="1149"/>
                  </a:lnTo>
                  <a:lnTo>
                    <a:pt x="1699" y="1140"/>
                  </a:lnTo>
                  <a:lnTo>
                    <a:pt x="1710" y="1131"/>
                  </a:lnTo>
                  <a:lnTo>
                    <a:pt x="1721" y="1118"/>
                  </a:lnTo>
                  <a:lnTo>
                    <a:pt x="1730" y="1106"/>
                  </a:lnTo>
                  <a:lnTo>
                    <a:pt x="1737" y="1091"/>
                  </a:lnTo>
                  <a:lnTo>
                    <a:pt x="1744" y="1075"/>
                  </a:lnTo>
                  <a:lnTo>
                    <a:pt x="1750" y="1057"/>
                  </a:lnTo>
                  <a:lnTo>
                    <a:pt x="1755" y="1035"/>
                  </a:lnTo>
                  <a:lnTo>
                    <a:pt x="1764" y="985"/>
                  </a:lnTo>
                  <a:lnTo>
                    <a:pt x="1764" y="985"/>
                  </a:lnTo>
                  <a:lnTo>
                    <a:pt x="1771" y="935"/>
                  </a:lnTo>
                  <a:lnTo>
                    <a:pt x="1773" y="897"/>
                  </a:lnTo>
                  <a:lnTo>
                    <a:pt x="1771" y="872"/>
                  </a:lnTo>
                  <a:lnTo>
                    <a:pt x="1769" y="852"/>
                  </a:lnTo>
                  <a:lnTo>
                    <a:pt x="1766" y="841"/>
                  </a:lnTo>
                  <a:lnTo>
                    <a:pt x="1760" y="836"/>
                  </a:lnTo>
                  <a:lnTo>
                    <a:pt x="1759" y="834"/>
                  </a:lnTo>
                  <a:lnTo>
                    <a:pt x="1757" y="834"/>
                  </a:lnTo>
                  <a:lnTo>
                    <a:pt x="1757" y="834"/>
                  </a:lnTo>
                  <a:lnTo>
                    <a:pt x="1757" y="856"/>
                  </a:lnTo>
                  <a:lnTo>
                    <a:pt x="1757" y="906"/>
                  </a:lnTo>
                  <a:lnTo>
                    <a:pt x="1755" y="960"/>
                  </a:lnTo>
                  <a:lnTo>
                    <a:pt x="1753" y="983"/>
                  </a:lnTo>
                  <a:lnTo>
                    <a:pt x="1750" y="1000"/>
                  </a:lnTo>
                  <a:lnTo>
                    <a:pt x="1750" y="1000"/>
                  </a:lnTo>
                  <a:lnTo>
                    <a:pt x="1741" y="1026"/>
                  </a:lnTo>
                  <a:lnTo>
                    <a:pt x="1730" y="1057"/>
                  </a:lnTo>
                  <a:lnTo>
                    <a:pt x="1723" y="1071"/>
                  </a:lnTo>
                  <a:lnTo>
                    <a:pt x="1715" y="1086"/>
                  </a:lnTo>
                  <a:lnTo>
                    <a:pt x="1708" y="1098"/>
                  </a:lnTo>
                  <a:lnTo>
                    <a:pt x="1699" y="1107"/>
                  </a:lnTo>
                  <a:lnTo>
                    <a:pt x="1699" y="1107"/>
                  </a:lnTo>
                  <a:lnTo>
                    <a:pt x="1685" y="1124"/>
                  </a:lnTo>
                  <a:lnTo>
                    <a:pt x="1672" y="1136"/>
                  </a:lnTo>
                  <a:lnTo>
                    <a:pt x="1663" y="1143"/>
                  </a:lnTo>
                  <a:lnTo>
                    <a:pt x="1653" y="1149"/>
                  </a:lnTo>
                  <a:lnTo>
                    <a:pt x="1640" y="1158"/>
                  </a:lnTo>
                  <a:lnTo>
                    <a:pt x="1620" y="1165"/>
                  </a:lnTo>
                  <a:lnTo>
                    <a:pt x="1620" y="1165"/>
                  </a:lnTo>
                  <a:lnTo>
                    <a:pt x="1575" y="1181"/>
                  </a:lnTo>
                  <a:lnTo>
                    <a:pt x="1532" y="1194"/>
                  </a:lnTo>
                  <a:lnTo>
                    <a:pt x="1496" y="1201"/>
                  </a:lnTo>
                  <a:lnTo>
                    <a:pt x="1480" y="1201"/>
                  </a:lnTo>
                  <a:lnTo>
                    <a:pt x="1469" y="1201"/>
                  </a:lnTo>
                  <a:lnTo>
                    <a:pt x="1469" y="1201"/>
                  </a:lnTo>
                  <a:lnTo>
                    <a:pt x="1451" y="1196"/>
                  </a:lnTo>
                  <a:lnTo>
                    <a:pt x="1433" y="1187"/>
                  </a:lnTo>
                  <a:lnTo>
                    <a:pt x="1424" y="1181"/>
                  </a:lnTo>
                  <a:lnTo>
                    <a:pt x="1417" y="1174"/>
                  </a:lnTo>
                  <a:lnTo>
                    <a:pt x="1410" y="1167"/>
                  </a:lnTo>
                  <a:lnTo>
                    <a:pt x="1404" y="1158"/>
                  </a:lnTo>
                  <a:lnTo>
                    <a:pt x="1404" y="1158"/>
                  </a:lnTo>
                  <a:lnTo>
                    <a:pt x="1397" y="1149"/>
                  </a:lnTo>
                  <a:lnTo>
                    <a:pt x="1388" y="1138"/>
                  </a:lnTo>
                  <a:lnTo>
                    <a:pt x="1368" y="1118"/>
                  </a:lnTo>
                  <a:lnTo>
                    <a:pt x="1347" y="1100"/>
                  </a:lnTo>
                  <a:lnTo>
                    <a:pt x="1332" y="1086"/>
                  </a:lnTo>
                  <a:lnTo>
                    <a:pt x="1332" y="1086"/>
                  </a:lnTo>
                  <a:lnTo>
                    <a:pt x="1323" y="1077"/>
                  </a:lnTo>
                  <a:lnTo>
                    <a:pt x="1318" y="1068"/>
                  </a:lnTo>
                  <a:lnTo>
                    <a:pt x="1316" y="1064"/>
                  </a:lnTo>
                  <a:lnTo>
                    <a:pt x="1316" y="1061"/>
                  </a:lnTo>
                  <a:lnTo>
                    <a:pt x="1316" y="1055"/>
                  </a:lnTo>
                  <a:lnTo>
                    <a:pt x="1318" y="1050"/>
                  </a:lnTo>
                  <a:lnTo>
                    <a:pt x="1318" y="1050"/>
                  </a:lnTo>
                  <a:lnTo>
                    <a:pt x="1323" y="1037"/>
                  </a:lnTo>
                  <a:lnTo>
                    <a:pt x="1327" y="1032"/>
                  </a:lnTo>
                  <a:lnTo>
                    <a:pt x="1332" y="1025"/>
                  </a:lnTo>
                  <a:lnTo>
                    <a:pt x="1338" y="1017"/>
                  </a:lnTo>
                  <a:lnTo>
                    <a:pt x="1349" y="1012"/>
                  </a:lnTo>
                  <a:lnTo>
                    <a:pt x="1359" y="1005"/>
                  </a:lnTo>
                  <a:lnTo>
                    <a:pt x="1376" y="1000"/>
                  </a:lnTo>
                  <a:lnTo>
                    <a:pt x="1376" y="1000"/>
                  </a:lnTo>
                  <a:lnTo>
                    <a:pt x="1392" y="994"/>
                  </a:lnTo>
                  <a:lnTo>
                    <a:pt x="1404" y="989"/>
                  </a:lnTo>
                  <a:lnTo>
                    <a:pt x="1413" y="983"/>
                  </a:lnTo>
                  <a:lnTo>
                    <a:pt x="1420" y="978"/>
                  </a:lnTo>
                  <a:lnTo>
                    <a:pt x="1424" y="973"/>
                  </a:lnTo>
                  <a:lnTo>
                    <a:pt x="1428" y="967"/>
                  </a:lnTo>
                  <a:lnTo>
                    <a:pt x="1433" y="956"/>
                  </a:lnTo>
                  <a:lnTo>
                    <a:pt x="1433" y="956"/>
                  </a:lnTo>
                  <a:lnTo>
                    <a:pt x="1433" y="949"/>
                  </a:lnTo>
                  <a:lnTo>
                    <a:pt x="1431" y="942"/>
                  </a:lnTo>
                  <a:lnTo>
                    <a:pt x="1424" y="926"/>
                  </a:lnTo>
                  <a:lnTo>
                    <a:pt x="1415" y="911"/>
                  </a:lnTo>
                  <a:lnTo>
                    <a:pt x="1411" y="906"/>
                  </a:lnTo>
                  <a:lnTo>
                    <a:pt x="1411" y="906"/>
                  </a:lnTo>
                  <a:close/>
                  <a:moveTo>
                    <a:pt x="1548" y="899"/>
                  </a:moveTo>
                  <a:lnTo>
                    <a:pt x="1548" y="899"/>
                  </a:lnTo>
                  <a:lnTo>
                    <a:pt x="1543" y="901"/>
                  </a:lnTo>
                  <a:lnTo>
                    <a:pt x="1543" y="901"/>
                  </a:lnTo>
                  <a:lnTo>
                    <a:pt x="1548" y="899"/>
                  </a:lnTo>
                  <a:lnTo>
                    <a:pt x="1548" y="899"/>
                  </a:lnTo>
                  <a:close/>
                  <a:moveTo>
                    <a:pt x="1491" y="949"/>
                  </a:moveTo>
                  <a:lnTo>
                    <a:pt x="1491" y="949"/>
                  </a:lnTo>
                  <a:lnTo>
                    <a:pt x="1494" y="942"/>
                  </a:lnTo>
                  <a:lnTo>
                    <a:pt x="1500" y="935"/>
                  </a:lnTo>
                  <a:lnTo>
                    <a:pt x="1514" y="920"/>
                  </a:lnTo>
                  <a:lnTo>
                    <a:pt x="1530" y="908"/>
                  </a:lnTo>
                  <a:lnTo>
                    <a:pt x="1543" y="901"/>
                  </a:lnTo>
                  <a:lnTo>
                    <a:pt x="1543" y="901"/>
                  </a:lnTo>
                  <a:lnTo>
                    <a:pt x="1527" y="906"/>
                  </a:lnTo>
                  <a:lnTo>
                    <a:pt x="1505" y="915"/>
                  </a:lnTo>
                  <a:lnTo>
                    <a:pt x="1494" y="922"/>
                  </a:lnTo>
                  <a:lnTo>
                    <a:pt x="1485" y="929"/>
                  </a:lnTo>
                  <a:lnTo>
                    <a:pt x="1476" y="938"/>
                  </a:lnTo>
                  <a:lnTo>
                    <a:pt x="1469" y="949"/>
                  </a:lnTo>
                  <a:lnTo>
                    <a:pt x="1469" y="949"/>
                  </a:lnTo>
                  <a:lnTo>
                    <a:pt x="1462" y="962"/>
                  </a:lnTo>
                  <a:lnTo>
                    <a:pt x="1453" y="974"/>
                  </a:lnTo>
                  <a:lnTo>
                    <a:pt x="1444" y="985"/>
                  </a:lnTo>
                  <a:lnTo>
                    <a:pt x="1437" y="996"/>
                  </a:lnTo>
                  <a:lnTo>
                    <a:pt x="1431" y="1007"/>
                  </a:lnTo>
                  <a:lnTo>
                    <a:pt x="1429" y="1017"/>
                  </a:lnTo>
                  <a:lnTo>
                    <a:pt x="1429" y="1023"/>
                  </a:lnTo>
                  <a:lnTo>
                    <a:pt x="1431" y="1030"/>
                  </a:lnTo>
                  <a:lnTo>
                    <a:pt x="1435" y="1035"/>
                  </a:lnTo>
                  <a:lnTo>
                    <a:pt x="1440" y="1043"/>
                  </a:lnTo>
                  <a:lnTo>
                    <a:pt x="1440" y="1043"/>
                  </a:lnTo>
                  <a:lnTo>
                    <a:pt x="1453" y="1055"/>
                  </a:lnTo>
                  <a:lnTo>
                    <a:pt x="1467" y="1066"/>
                  </a:lnTo>
                  <a:lnTo>
                    <a:pt x="1483" y="1075"/>
                  </a:lnTo>
                  <a:lnTo>
                    <a:pt x="1500" y="1082"/>
                  </a:lnTo>
                  <a:lnTo>
                    <a:pt x="1530" y="1093"/>
                  </a:lnTo>
                  <a:lnTo>
                    <a:pt x="1555" y="1100"/>
                  </a:lnTo>
                  <a:lnTo>
                    <a:pt x="1555" y="1100"/>
                  </a:lnTo>
                  <a:lnTo>
                    <a:pt x="1561" y="1102"/>
                  </a:lnTo>
                  <a:lnTo>
                    <a:pt x="1557" y="1098"/>
                  </a:lnTo>
                  <a:lnTo>
                    <a:pt x="1534" y="1088"/>
                  </a:lnTo>
                  <a:lnTo>
                    <a:pt x="1519" y="1079"/>
                  </a:lnTo>
                  <a:lnTo>
                    <a:pt x="1505" y="1066"/>
                  </a:lnTo>
                  <a:lnTo>
                    <a:pt x="1492" y="1052"/>
                  </a:lnTo>
                  <a:lnTo>
                    <a:pt x="1487" y="1044"/>
                  </a:lnTo>
                  <a:lnTo>
                    <a:pt x="1483" y="1035"/>
                  </a:lnTo>
                  <a:lnTo>
                    <a:pt x="1483" y="1035"/>
                  </a:lnTo>
                  <a:lnTo>
                    <a:pt x="1480" y="1019"/>
                  </a:lnTo>
                  <a:lnTo>
                    <a:pt x="1478" y="1005"/>
                  </a:lnTo>
                  <a:lnTo>
                    <a:pt x="1478" y="994"/>
                  </a:lnTo>
                  <a:lnTo>
                    <a:pt x="1478" y="983"/>
                  </a:lnTo>
                  <a:lnTo>
                    <a:pt x="1483" y="967"/>
                  </a:lnTo>
                  <a:lnTo>
                    <a:pt x="1491" y="949"/>
                  </a:lnTo>
                  <a:lnTo>
                    <a:pt x="1491" y="949"/>
                  </a:lnTo>
                  <a:close/>
                  <a:moveTo>
                    <a:pt x="1591" y="949"/>
                  </a:moveTo>
                  <a:lnTo>
                    <a:pt x="1591" y="949"/>
                  </a:lnTo>
                  <a:lnTo>
                    <a:pt x="1597" y="955"/>
                  </a:lnTo>
                  <a:lnTo>
                    <a:pt x="1606" y="973"/>
                  </a:lnTo>
                  <a:lnTo>
                    <a:pt x="1611" y="985"/>
                  </a:lnTo>
                  <a:lnTo>
                    <a:pt x="1617" y="998"/>
                  </a:lnTo>
                  <a:lnTo>
                    <a:pt x="1618" y="1012"/>
                  </a:lnTo>
                  <a:lnTo>
                    <a:pt x="1620" y="1028"/>
                  </a:lnTo>
                  <a:lnTo>
                    <a:pt x="1620" y="1028"/>
                  </a:lnTo>
                  <a:lnTo>
                    <a:pt x="1618" y="1044"/>
                  </a:lnTo>
                  <a:lnTo>
                    <a:pt x="1613" y="1061"/>
                  </a:lnTo>
                  <a:lnTo>
                    <a:pt x="1604" y="1077"/>
                  </a:lnTo>
                  <a:lnTo>
                    <a:pt x="1595" y="1093"/>
                  </a:lnTo>
                  <a:lnTo>
                    <a:pt x="1584" y="1106"/>
                  </a:lnTo>
                  <a:lnTo>
                    <a:pt x="1572" y="1116"/>
                  </a:lnTo>
                  <a:lnTo>
                    <a:pt x="1559" y="1125"/>
                  </a:lnTo>
                  <a:lnTo>
                    <a:pt x="1548" y="1129"/>
                  </a:lnTo>
                  <a:lnTo>
                    <a:pt x="1548" y="1129"/>
                  </a:lnTo>
                  <a:lnTo>
                    <a:pt x="1516" y="1134"/>
                  </a:lnTo>
                  <a:lnTo>
                    <a:pt x="1505" y="1136"/>
                  </a:lnTo>
                  <a:lnTo>
                    <a:pt x="1505" y="1136"/>
                  </a:lnTo>
                  <a:lnTo>
                    <a:pt x="1521" y="1136"/>
                  </a:lnTo>
                  <a:lnTo>
                    <a:pt x="1537" y="1136"/>
                  </a:lnTo>
                  <a:lnTo>
                    <a:pt x="1557" y="1134"/>
                  </a:lnTo>
                  <a:lnTo>
                    <a:pt x="1577" y="1131"/>
                  </a:lnTo>
                  <a:lnTo>
                    <a:pt x="1595" y="1124"/>
                  </a:lnTo>
                  <a:lnTo>
                    <a:pt x="1604" y="1120"/>
                  </a:lnTo>
                  <a:lnTo>
                    <a:pt x="1611" y="1115"/>
                  </a:lnTo>
                  <a:lnTo>
                    <a:pt x="1617" y="1107"/>
                  </a:lnTo>
                  <a:lnTo>
                    <a:pt x="1620" y="1100"/>
                  </a:lnTo>
                  <a:lnTo>
                    <a:pt x="1620" y="1100"/>
                  </a:lnTo>
                  <a:lnTo>
                    <a:pt x="1631" y="1075"/>
                  </a:lnTo>
                  <a:lnTo>
                    <a:pt x="1638" y="1057"/>
                  </a:lnTo>
                  <a:lnTo>
                    <a:pt x="1640" y="1050"/>
                  </a:lnTo>
                  <a:lnTo>
                    <a:pt x="1640" y="1043"/>
                  </a:lnTo>
                  <a:lnTo>
                    <a:pt x="1638" y="1034"/>
                  </a:lnTo>
                  <a:lnTo>
                    <a:pt x="1635" y="1021"/>
                  </a:lnTo>
                  <a:lnTo>
                    <a:pt x="1635" y="1021"/>
                  </a:lnTo>
                  <a:lnTo>
                    <a:pt x="1629" y="1009"/>
                  </a:lnTo>
                  <a:lnTo>
                    <a:pt x="1624" y="996"/>
                  </a:lnTo>
                  <a:lnTo>
                    <a:pt x="1609" y="973"/>
                  </a:lnTo>
                  <a:lnTo>
                    <a:pt x="1597" y="956"/>
                  </a:lnTo>
                  <a:lnTo>
                    <a:pt x="1591" y="949"/>
                  </a:lnTo>
                  <a:lnTo>
                    <a:pt x="1591" y="949"/>
                  </a:lnTo>
                  <a:close/>
                  <a:moveTo>
                    <a:pt x="1140" y="969"/>
                  </a:moveTo>
                  <a:lnTo>
                    <a:pt x="1140" y="969"/>
                  </a:lnTo>
                  <a:lnTo>
                    <a:pt x="1127" y="980"/>
                  </a:lnTo>
                  <a:lnTo>
                    <a:pt x="1115" y="996"/>
                  </a:lnTo>
                  <a:lnTo>
                    <a:pt x="1099" y="1016"/>
                  </a:lnTo>
                  <a:lnTo>
                    <a:pt x="1082" y="1043"/>
                  </a:lnTo>
                  <a:lnTo>
                    <a:pt x="1075" y="1059"/>
                  </a:lnTo>
                  <a:lnTo>
                    <a:pt x="1068" y="1075"/>
                  </a:lnTo>
                  <a:lnTo>
                    <a:pt x="1063" y="1095"/>
                  </a:lnTo>
                  <a:lnTo>
                    <a:pt x="1057" y="1115"/>
                  </a:lnTo>
                  <a:lnTo>
                    <a:pt x="1054" y="1134"/>
                  </a:lnTo>
                  <a:lnTo>
                    <a:pt x="1052" y="1158"/>
                  </a:lnTo>
                  <a:lnTo>
                    <a:pt x="1052" y="1158"/>
                  </a:lnTo>
                  <a:lnTo>
                    <a:pt x="1052" y="1190"/>
                  </a:lnTo>
                  <a:lnTo>
                    <a:pt x="1055" y="1222"/>
                  </a:lnTo>
                  <a:lnTo>
                    <a:pt x="1063" y="1253"/>
                  </a:lnTo>
                  <a:lnTo>
                    <a:pt x="1073" y="1284"/>
                  </a:lnTo>
                  <a:lnTo>
                    <a:pt x="1086" y="1314"/>
                  </a:lnTo>
                  <a:lnTo>
                    <a:pt x="1100" y="1341"/>
                  </a:lnTo>
                  <a:lnTo>
                    <a:pt x="1115" y="1370"/>
                  </a:lnTo>
                  <a:lnTo>
                    <a:pt x="1131" y="1395"/>
                  </a:lnTo>
                  <a:lnTo>
                    <a:pt x="1131" y="1395"/>
                  </a:lnTo>
                  <a:lnTo>
                    <a:pt x="1156" y="1431"/>
                  </a:lnTo>
                  <a:lnTo>
                    <a:pt x="1167" y="1447"/>
                  </a:lnTo>
                  <a:lnTo>
                    <a:pt x="1169" y="1449"/>
                  </a:lnTo>
                  <a:lnTo>
                    <a:pt x="1167" y="1445"/>
                  </a:lnTo>
                  <a:lnTo>
                    <a:pt x="1167" y="1445"/>
                  </a:lnTo>
                  <a:lnTo>
                    <a:pt x="1160" y="1435"/>
                  </a:lnTo>
                  <a:lnTo>
                    <a:pt x="1147" y="1411"/>
                  </a:lnTo>
                  <a:lnTo>
                    <a:pt x="1129" y="1375"/>
                  </a:lnTo>
                  <a:lnTo>
                    <a:pt x="1109" y="1332"/>
                  </a:lnTo>
                  <a:lnTo>
                    <a:pt x="1091" y="1285"/>
                  </a:lnTo>
                  <a:lnTo>
                    <a:pt x="1084" y="1262"/>
                  </a:lnTo>
                  <a:lnTo>
                    <a:pt x="1077" y="1239"/>
                  </a:lnTo>
                  <a:lnTo>
                    <a:pt x="1073" y="1215"/>
                  </a:lnTo>
                  <a:lnTo>
                    <a:pt x="1070" y="1196"/>
                  </a:lnTo>
                  <a:lnTo>
                    <a:pt x="1070" y="1176"/>
                  </a:lnTo>
                  <a:lnTo>
                    <a:pt x="1073" y="1158"/>
                  </a:lnTo>
                  <a:lnTo>
                    <a:pt x="1073" y="1158"/>
                  </a:lnTo>
                  <a:lnTo>
                    <a:pt x="1093" y="1091"/>
                  </a:lnTo>
                  <a:lnTo>
                    <a:pt x="1117" y="1030"/>
                  </a:lnTo>
                  <a:lnTo>
                    <a:pt x="1140" y="969"/>
                  </a:lnTo>
                  <a:lnTo>
                    <a:pt x="1140" y="969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DDA8A498-4B28-43E9-A329-9DE9B390A5AE}"/>
              </a:ext>
            </a:extLst>
          </p:cNvPr>
          <p:cNvGrpSpPr/>
          <p:nvPr/>
        </p:nvGrpSpPr>
        <p:grpSpPr>
          <a:xfrm>
            <a:off x="6662737" y="1092200"/>
            <a:ext cx="2455863" cy="2362200"/>
            <a:chOff x="7446963" y="912813"/>
            <a:chExt cx="2455863" cy="2362200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53366219-66A4-4904-AF6D-8C8F7BFC48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912813"/>
              <a:ext cx="2455863" cy="2362200"/>
            </a:xfrm>
            <a:custGeom>
              <a:avLst/>
              <a:gdLst>
                <a:gd name="T0" fmla="*/ 367 w 3093"/>
                <a:gd name="T1" fmla="*/ 1309 h 2976"/>
                <a:gd name="T2" fmla="*/ 361 w 3093"/>
                <a:gd name="T3" fmla="*/ 1368 h 2976"/>
                <a:gd name="T4" fmla="*/ 318 w 3093"/>
                <a:gd name="T5" fmla="*/ 1433 h 2976"/>
                <a:gd name="T6" fmla="*/ 200 w 3093"/>
                <a:gd name="T7" fmla="*/ 1512 h 2976"/>
                <a:gd name="T8" fmla="*/ 14 w 3093"/>
                <a:gd name="T9" fmla="*/ 1598 h 2976"/>
                <a:gd name="T10" fmla="*/ 2 w 3093"/>
                <a:gd name="T11" fmla="*/ 1620 h 2976"/>
                <a:gd name="T12" fmla="*/ 162 w 3093"/>
                <a:gd name="T13" fmla="*/ 1767 h 2976"/>
                <a:gd name="T14" fmla="*/ 433 w 3093"/>
                <a:gd name="T15" fmla="*/ 1980 h 2976"/>
                <a:gd name="T16" fmla="*/ 541 w 3093"/>
                <a:gd name="T17" fmla="*/ 2087 h 2976"/>
                <a:gd name="T18" fmla="*/ 736 w 3093"/>
                <a:gd name="T19" fmla="*/ 2373 h 2976"/>
                <a:gd name="T20" fmla="*/ 951 w 3093"/>
                <a:gd name="T21" fmla="*/ 2771 h 2976"/>
                <a:gd name="T22" fmla="*/ 1025 w 3093"/>
                <a:gd name="T23" fmla="*/ 2929 h 2976"/>
                <a:gd name="T24" fmla="*/ 1108 w 3093"/>
                <a:gd name="T25" fmla="*/ 2974 h 2976"/>
                <a:gd name="T26" fmla="*/ 1232 w 3093"/>
                <a:gd name="T27" fmla="*/ 2967 h 2976"/>
                <a:gd name="T28" fmla="*/ 1757 w 3093"/>
                <a:gd name="T29" fmla="*/ 2818 h 2976"/>
                <a:gd name="T30" fmla="*/ 2270 w 3093"/>
                <a:gd name="T31" fmla="*/ 2667 h 2976"/>
                <a:gd name="T32" fmla="*/ 2622 w 3093"/>
                <a:gd name="T33" fmla="*/ 2524 h 2976"/>
                <a:gd name="T34" fmla="*/ 2847 w 3093"/>
                <a:gd name="T35" fmla="*/ 2375 h 2976"/>
                <a:gd name="T36" fmla="*/ 2951 w 3093"/>
                <a:gd name="T37" fmla="*/ 2253 h 2976"/>
                <a:gd name="T38" fmla="*/ 2978 w 3093"/>
                <a:gd name="T39" fmla="*/ 2174 h 2976"/>
                <a:gd name="T40" fmla="*/ 2966 w 3093"/>
                <a:gd name="T41" fmla="*/ 2062 h 2976"/>
                <a:gd name="T42" fmla="*/ 2874 w 3093"/>
                <a:gd name="T43" fmla="*/ 1922 h 2976"/>
                <a:gd name="T44" fmla="*/ 2750 w 3093"/>
                <a:gd name="T45" fmla="*/ 1829 h 2976"/>
                <a:gd name="T46" fmla="*/ 2574 w 3093"/>
                <a:gd name="T47" fmla="*/ 1766 h 2976"/>
                <a:gd name="T48" fmla="*/ 2475 w 3093"/>
                <a:gd name="T49" fmla="*/ 1679 h 2976"/>
                <a:gd name="T50" fmla="*/ 2879 w 3093"/>
                <a:gd name="T51" fmla="*/ 1521 h 2976"/>
                <a:gd name="T52" fmla="*/ 3059 w 3093"/>
                <a:gd name="T53" fmla="*/ 1420 h 2976"/>
                <a:gd name="T54" fmla="*/ 3092 w 3093"/>
                <a:gd name="T55" fmla="*/ 1370 h 2976"/>
                <a:gd name="T56" fmla="*/ 3079 w 3093"/>
                <a:gd name="T57" fmla="*/ 1259 h 2976"/>
                <a:gd name="T58" fmla="*/ 2966 w 3093"/>
                <a:gd name="T59" fmla="*/ 976 h 2976"/>
                <a:gd name="T60" fmla="*/ 2786 w 3093"/>
                <a:gd name="T61" fmla="*/ 642 h 2976"/>
                <a:gd name="T62" fmla="*/ 2793 w 3093"/>
                <a:gd name="T63" fmla="*/ 626 h 2976"/>
                <a:gd name="T64" fmla="*/ 2737 w 3093"/>
                <a:gd name="T65" fmla="*/ 485 h 2976"/>
                <a:gd name="T66" fmla="*/ 2628 w 3093"/>
                <a:gd name="T67" fmla="*/ 280 h 2976"/>
                <a:gd name="T68" fmla="*/ 2557 w 3093"/>
                <a:gd name="T69" fmla="*/ 248 h 2976"/>
                <a:gd name="T70" fmla="*/ 2507 w 3093"/>
                <a:gd name="T71" fmla="*/ 208 h 2976"/>
                <a:gd name="T72" fmla="*/ 2419 w 3093"/>
                <a:gd name="T73" fmla="*/ 66 h 2976"/>
                <a:gd name="T74" fmla="*/ 2360 w 3093"/>
                <a:gd name="T75" fmla="*/ 18 h 2976"/>
                <a:gd name="T76" fmla="*/ 2279 w 3093"/>
                <a:gd name="T77" fmla="*/ 2 h 2976"/>
                <a:gd name="T78" fmla="*/ 2160 w 3093"/>
                <a:gd name="T79" fmla="*/ 30 h 2976"/>
                <a:gd name="T80" fmla="*/ 1975 w 3093"/>
                <a:gd name="T81" fmla="*/ 117 h 2976"/>
                <a:gd name="T82" fmla="*/ 1840 w 3093"/>
                <a:gd name="T83" fmla="*/ 138 h 2976"/>
                <a:gd name="T84" fmla="*/ 1631 w 3093"/>
                <a:gd name="T85" fmla="*/ 144 h 2976"/>
                <a:gd name="T86" fmla="*/ 1547 w 3093"/>
                <a:gd name="T87" fmla="*/ 95 h 2976"/>
                <a:gd name="T88" fmla="*/ 1453 w 3093"/>
                <a:gd name="T89" fmla="*/ 52 h 2976"/>
                <a:gd name="T90" fmla="*/ 1329 w 3093"/>
                <a:gd name="T91" fmla="*/ 68 h 2976"/>
                <a:gd name="T92" fmla="*/ 1173 w 3093"/>
                <a:gd name="T93" fmla="*/ 72 h 2976"/>
                <a:gd name="T94" fmla="*/ 957 w 3093"/>
                <a:gd name="T95" fmla="*/ 20 h 2976"/>
                <a:gd name="T96" fmla="*/ 797 w 3093"/>
                <a:gd name="T97" fmla="*/ 0 h 2976"/>
                <a:gd name="T98" fmla="*/ 723 w 3093"/>
                <a:gd name="T99" fmla="*/ 21 h 2976"/>
                <a:gd name="T100" fmla="*/ 678 w 3093"/>
                <a:gd name="T101" fmla="*/ 66 h 2976"/>
                <a:gd name="T102" fmla="*/ 455 w 3093"/>
                <a:gd name="T103" fmla="*/ 376 h 2976"/>
                <a:gd name="T104" fmla="*/ 408 w 3093"/>
                <a:gd name="T105" fmla="*/ 428 h 2976"/>
                <a:gd name="T106" fmla="*/ 387 w 3093"/>
                <a:gd name="T107" fmla="*/ 525 h 2976"/>
                <a:gd name="T108" fmla="*/ 387 w 3093"/>
                <a:gd name="T109" fmla="*/ 687 h 2976"/>
                <a:gd name="T110" fmla="*/ 322 w 3093"/>
                <a:gd name="T111" fmla="*/ 1023 h 2976"/>
                <a:gd name="T112" fmla="*/ 302 w 3093"/>
                <a:gd name="T113" fmla="*/ 1196 h 2976"/>
                <a:gd name="T114" fmla="*/ 340 w 3093"/>
                <a:gd name="T115" fmla="*/ 1269 h 2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93" h="2976">
                  <a:moveTo>
                    <a:pt x="354" y="1289"/>
                  </a:moveTo>
                  <a:lnTo>
                    <a:pt x="354" y="1289"/>
                  </a:lnTo>
                  <a:lnTo>
                    <a:pt x="356" y="1291"/>
                  </a:lnTo>
                  <a:lnTo>
                    <a:pt x="361" y="1298"/>
                  </a:lnTo>
                  <a:lnTo>
                    <a:pt x="367" y="1309"/>
                  </a:lnTo>
                  <a:lnTo>
                    <a:pt x="369" y="1323"/>
                  </a:lnTo>
                  <a:lnTo>
                    <a:pt x="370" y="1334"/>
                  </a:lnTo>
                  <a:lnTo>
                    <a:pt x="369" y="1345"/>
                  </a:lnTo>
                  <a:lnTo>
                    <a:pt x="365" y="1356"/>
                  </a:lnTo>
                  <a:lnTo>
                    <a:pt x="361" y="1368"/>
                  </a:lnTo>
                  <a:lnTo>
                    <a:pt x="354" y="1383"/>
                  </a:lnTo>
                  <a:lnTo>
                    <a:pt x="345" y="1399"/>
                  </a:lnTo>
                  <a:lnTo>
                    <a:pt x="333" y="1415"/>
                  </a:lnTo>
                  <a:lnTo>
                    <a:pt x="318" y="1433"/>
                  </a:lnTo>
                  <a:lnTo>
                    <a:pt x="318" y="1433"/>
                  </a:lnTo>
                  <a:lnTo>
                    <a:pt x="300" y="1451"/>
                  </a:lnTo>
                  <a:lnTo>
                    <a:pt x="279" y="1467"/>
                  </a:lnTo>
                  <a:lnTo>
                    <a:pt x="254" y="1483"/>
                  </a:lnTo>
                  <a:lnTo>
                    <a:pt x="228" y="1499"/>
                  </a:lnTo>
                  <a:lnTo>
                    <a:pt x="200" y="1512"/>
                  </a:lnTo>
                  <a:lnTo>
                    <a:pt x="173" y="1526"/>
                  </a:lnTo>
                  <a:lnTo>
                    <a:pt x="117" y="1550"/>
                  </a:lnTo>
                  <a:lnTo>
                    <a:pt x="66" y="1571"/>
                  </a:lnTo>
                  <a:lnTo>
                    <a:pt x="27" y="1589"/>
                  </a:lnTo>
                  <a:lnTo>
                    <a:pt x="14" y="1598"/>
                  </a:lnTo>
                  <a:lnTo>
                    <a:pt x="4" y="1606"/>
                  </a:lnTo>
                  <a:lnTo>
                    <a:pt x="2" y="1609"/>
                  </a:lnTo>
                  <a:lnTo>
                    <a:pt x="0" y="1613"/>
                  </a:lnTo>
                  <a:lnTo>
                    <a:pt x="0" y="1616"/>
                  </a:lnTo>
                  <a:lnTo>
                    <a:pt x="2" y="1620"/>
                  </a:lnTo>
                  <a:lnTo>
                    <a:pt x="2" y="1620"/>
                  </a:lnTo>
                  <a:lnTo>
                    <a:pt x="22" y="1642"/>
                  </a:lnTo>
                  <a:lnTo>
                    <a:pt x="56" y="1674"/>
                  </a:lnTo>
                  <a:lnTo>
                    <a:pt x="104" y="1717"/>
                  </a:lnTo>
                  <a:lnTo>
                    <a:pt x="162" y="1767"/>
                  </a:lnTo>
                  <a:lnTo>
                    <a:pt x="227" y="1821"/>
                  </a:lnTo>
                  <a:lnTo>
                    <a:pt x="297" y="1877"/>
                  </a:lnTo>
                  <a:lnTo>
                    <a:pt x="365" y="1931"/>
                  </a:lnTo>
                  <a:lnTo>
                    <a:pt x="433" y="1980"/>
                  </a:lnTo>
                  <a:lnTo>
                    <a:pt x="433" y="1980"/>
                  </a:lnTo>
                  <a:lnTo>
                    <a:pt x="450" y="1992"/>
                  </a:lnTo>
                  <a:lnTo>
                    <a:pt x="468" y="2007"/>
                  </a:lnTo>
                  <a:lnTo>
                    <a:pt x="486" y="2025"/>
                  </a:lnTo>
                  <a:lnTo>
                    <a:pt x="504" y="2044"/>
                  </a:lnTo>
                  <a:lnTo>
                    <a:pt x="541" y="2087"/>
                  </a:lnTo>
                  <a:lnTo>
                    <a:pt x="579" y="2136"/>
                  </a:lnTo>
                  <a:lnTo>
                    <a:pt x="619" y="2192"/>
                  </a:lnTo>
                  <a:lnTo>
                    <a:pt x="658" y="2249"/>
                  </a:lnTo>
                  <a:lnTo>
                    <a:pt x="698" y="2310"/>
                  </a:lnTo>
                  <a:lnTo>
                    <a:pt x="736" y="2373"/>
                  </a:lnTo>
                  <a:lnTo>
                    <a:pt x="807" y="2497"/>
                  </a:lnTo>
                  <a:lnTo>
                    <a:pt x="870" y="2611"/>
                  </a:lnTo>
                  <a:lnTo>
                    <a:pt x="919" y="2706"/>
                  </a:lnTo>
                  <a:lnTo>
                    <a:pt x="951" y="2771"/>
                  </a:lnTo>
                  <a:lnTo>
                    <a:pt x="951" y="2771"/>
                  </a:lnTo>
                  <a:lnTo>
                    <a:pt x="971" y="2818"/>
                  </a:lnTo>
                  <a:lnTo>
                    <a:pt x="987" y="2859"/>
                  </a:lnTo>
                  <a:lnTo>
                    <a:pt x="1005" y="2897"/>
                  </a:lnTo>
                  <a:lnTo>
                    <a:pt x="1014" y="2915"/>
                  </a:lnTo>
                  <a:lnTo>
                    <a:pt x="1025" y="2929"/>
                  </a:lnTo>
                  <a:lnTo>
                    <a:pt x="1038" y="2942"/>
                  </a:lnTo>
                  <a:lnTo>
                    <a:pt x="1050" y="2954"/>
                  </a:lnTo>
                  <a:lnTo>
                    <a:pt x="1066" y="2963"/>
                  </a:lnTo>
                  <a:lnTo>
                    <a:pt x="1086" y="2970"/>
                  </a:lnTo>
                  <a:lnTo>
                    <a:pt x="1108" y="2974"/>
                  </a:lnTo>
                  <a:lnTo>
                    <a:pt x="1133" y="2976"/>
                  </a:lnTo>
                  <a:lnTo>
                    <a:pt x="1162" y="2976"/>
                  </a:lnTo>
                  <a:lnTo>
                    <a:pt x="1196" y="2972"/>
                  </a:lnTo>
                  <a:lnTo>
                    <a:pt x="1196" y="2972"/>
                  </a:lnTo>
                  <a:lnTo>
                    <a:pt x="1232" y="2967"/>
                  </a:lnTo>
                  <a:lnTo>
                    <a:pt x="1268" y="2960"/>
                  </a:lnTo>
                  <a:lnTo>
                    <a:pt x="1343" y="2942"/>
                  </a:lnTo>
                  <a:lnTo>
                    <a:pt x="1426" y="2918"/>
                  </a:lnTo>
                  <a:lnTo>
                    <a:pt x="1520" y="2889"/>
                  </a:lnTo>
                  <a:lnTo>
                    <a:pt x="1757" y="2818"/>
                  </a:lnTo>
                  <a:lnTo>
                    <a:pt x="1910" y="2771"/>
                  </a:lnTo>
                  <a:lnTo>
                    <a:pt x="2088" y="2720"/>
                  </a:lnTo>
                  <a:lnTo>
                    <a:pt x="2088" y="2720"/>
                  </a:lnTo>
                  <a:lnTo>
                    <a:pt x="2182" y="2693"/>
                  </a:lnTo>
                  <a:lnTo>
                    <a:pt x="2270" y="2667"/>
                  </a:lnTo>
                  <a:lnTo>
                    <a:pt x="2351" y="2638"/>
                  </a:lnTo>
                  <a:lnTo>
                    <a:pt x="2426" y="2611"/>
                  </a:lnTo>
                  <a:lnTo>
                    <a:pt x="2496" y="2582"/>
                  </a:lnTo>
                  <a:lnTo>
                    <a:pt x="2561" y="2553"/>
                  </a:lnTo>
                  <a:lnTo>
                    <a:pt x="2622" y="2524"/>
                  </a:lnTo>
                  <a:lnTo>
                    <a:pt x="2676" y="2494"/>
                  </a:lnTo>
                  <a:lnTo>
                    <a:pt x="2727" y="2465"/>
                  </a:lnTo>
                  <a:lnTo>
                    <a:pt x="2771" y="2436"/>
                  </a:lnTo>
                  <a:lnTo>
                    <a:pt x="2811" y="2406"/>
                  </a:lnTo>
                  <a:lnTo>
                    <a:pt x="2847" y="2375"/>
                  </a:lnTo>
                  <a:lnTo>
                    <a:pt x="2879" y="2345"/>
                  </a:lnTo>
                  <a:lnTo>
                    <a:pt x="2906" y="2314"/>
                  </a:lnTo>
                  <a:lnTo>
                    <a:pt x="2932" y="2283"/>
                  </a:lnTo>
                  <a:lnTo>
                    <a:pt x="2951" y="2253"/>
                  </a:lnTo>
                  <a:lnTo>
                    <a:pt x="2951" y="2253"/>
                  </a:lnTo>
                  <a:lnTo>
                    <a:pt x="2960" y="2237"/>
                  </a:lnTo>
                  <a:lnTo>
                    <a:pt x="2968" y="2222"/>
                  </a:lnTo>
                  <a:lnTo>
                    <a:pt x="2973" y="2206"/>
                  </a:lnTo>
                  <a:lnTo>
                    <a:pt x="2976" y="2190"/>
                  </a:lnTo>
                  <a:lnTo>
                    <a:pt x="2978" y="2174"/>
                  </a:lnTo>
                  <a:lnTo>
                    <a:pt x="2980" y="2158"/>
                  </a:lnTo>
                  <a:lnTo>
                    <a:pt x="2980" y="2141"/>
                  </a:lnTo>
                  <a:lnTo>
                    <a:pt x="2980" y="2125"/>
                  </a:lnTo>
                  <a:lnTo>
                    <a:pt x="2975" y="2093"/>
                  </a:lnTo>
                  <a:lnTo>
                    <a:pt x="2966" y="2062"/>
                  </a:lnTo>
                  <a:lnTo>
                    <a:pt x="2953" y="2032"/>
                  </a:lnTo>
                  <a:lnTo>
                    <a:pt x="2937" y="2003"/>
                  </a:lnTo>
                  <a:lnTo>
                    <a:pt x="2919" y="1974"/>
                  </a:lnTo>
                  <a:lnTo>
                    <a:pt x="2897" y="1947"/>
                  </a:lnTo>
                  <a:lnTo>
                    <a:pt x="2874" y="1922"/>
                  </a:lnTo>
                  <a:lnTo>
                    <a:pt x="2851" y="1899"/>
                  </a:lnTo>
                  <a:lnTo>
                    <a:pt x="2825" y="1877"/>
                  </a:lnTo>
                  <a:lnTo>
                    <a:pt x="2800" y="1857"/>
                  </a:lnTo>
                  <a:lnTo>
                    <a:pt x="2775" y="1841"/>
                  </a:lnTo>
                  <a:lnTo>
                    <a:pt x="2750" y="1829"/>
                  </a:lnTo>
                  <a:lnTo>
                    <a:pt x="2750" y="1829"/>
                  </a:lnTo>
                  <a:lnTo>
                    <a:pt x="2725" y="1818"/>
                  </a:lnTo>
                  <a:lnTo>
                    <a:pt x="2696" y="1805"/>
                  </a:lnTo>
                  <a:lnTo>
                    <a:pt x="2637" y="1784"/>
                  </a:lnTo>
                  <a:lnTo>
                    <a:pt x="2574" y="1766"/>
                  </a:lnTo>
                  <a:lnTo>
                    <a:pt x="2514" y="1748"/>
                  </a:lnTo>
                  <a:lnTo>
                    <a:pt x="2415" y="1722"/>
                  </a:lnTo>
                  <a:lnTo>
                    <a:pt x="2376" y="1713"/>
                  </a:lnTo>
                  <a:lnTo>
                    <a:pt x="2376" y="1713"/>
                  </a:lnTo>
                  <a:lnTo>
                    <a:pt x="2475" y="1679"/>
                  </a:lnTo>
                  <a:lnTo>
                    <a:pt x="2577" y="1643"/>
                  </a:lnTo>
                  <a:lnTo>
                    <a:pt x="2696" y="1598"/>
                  </a:lnTo>
                  <a:lnTo>
                    <a:pt x="2759" y="1573"/>
                  </a:lnTo>
                  <a:lnTo>
                    <a:pt x="2820" y="1548"/>
                  </a:lnTo>
                  <a:lnTo>
                    <a:pt x="2879" y="1521"/>
                  </a:lnTo>
                  <a:lnTo>
                    <a:pt x="2935" y="1494"/>
                  </a:lnTo>
                  <a:lnTo>
                    <a:pt x="2984" y="1469"/>
                  </a:lnTo>
                  <a:lnTo>
                    <a:pt x="3027" y="1444"/>
                  </a:lnTo>
                  <a:lnTo>
                    <a:pt x="3045" y="1431"/>
                  </a:lnTo>
                  <a:lnTo>
                    <a:pt x="3059" y="1420"/>
                  </a:lnTo>
                  <a:lnTo>
                    <a:pt x="3072" y="1408"/>
                  </a:lnTo>
                  <a:lnTo>
                    <a:pt x="3081" y="1397"/>
                  </a:lnTo>
                  <a:lnTo>
                    <a:pt x="3081" y="1397"/>
                  </a:lnTo>
                  <a:lnTo>
                    <a:pt x="3088" y="1384"/>
                  </a:lnTo>
                  <a:lnTo>
                    <a:pt x="3092" y="1370"/>
                  </a:lnTo>
                  <a:lnTo>
                    <a:pt x="3093" y="1352"/>
                  </a:lnTo>
                  <a:lnTo>
                    <a:pt x="3092" y="1332"/>
                  </a:lnTo>
                  <a:lnTo>
                    <a:pt x="3090" y="1309"/>
                  </a:lnTo>
                  <a:lnTo>
                    <a:pt x="3084" y="1284"/>
                  </a:lnTo>
                  <a:lnTo>
                    <a:pt x="3079" y="1259"/>
                  </a:lnTo>
                  <a:lnTo>
                    <a:pt x="3070" y="1230"/>
                  </a:lnTo>
                  <a:lnTo>
                    <a:pt x="3050" y="1170"/>
                  </a:lnTo>
                  <a:lnTo>
                    <a:pt x="3025" y="1107"/>
                  </a:lnTo>
                  <a:lnTo>
                    <a:pt x="2996" y="1043"/>
                  </a:lnTo>
                  <a:lnTo>
                    <a:pt x="2966" y="976"/>
                  </a:lnTo>
                  <a:lnTo>
                    <a:pt x="2933" y="911"/>
                  </a:lnTo>
                  <a:lnTo>
                    <a:pt x="2901" y="850"/>
                  </a:lnTo>
                  <a:lnTo>
                    <a:pt x="2843" y="744"/>
                  </a:lnTo>
                  <a:lnTo>
                    <a:pt x="2802" y="669"/>
                  </a:lnTo>
                  <a:lnTo>
                    <a:pt x="2786" y="642"/>
                  </a:lnTo>
                  <a:lnTo>
                    <a:pt x="2786" y="642"/>
                  </a:lnTo>
                  <a:lnTo>
                    <a:pt x="2789" y="642"/>
                  </a:lnTo>
                  <a:lnTo>
                    <a:pt x="2791" y="640"/>
                  </a:lnTo>
                  <a:lnTo>
                    <a:pt x="2793" y="635"/>
                  </a:lnTo>
                  <a:lnTo>
                    <a:pt x="2793" y="626"/>
                  </a:lnTo>
                  <a:lnTo>
                    <a:pt x="2789" y="611"/>
                  </a:lnTo>
                  <a:lnTo>
                    <a:pt x="2782" y="591"/>
                  </a:lnTo>
                  <a:lnTo>
                    <a:pt x="2771" y="563"/>
                  </a:lnTo>
                  <a:lnTo>
                    <a:pt x="2771" y="563"/>
                  </a:lnTo>
                  <a:lnTo>
                    <a:pt x="2737" y="485"/>
                  </a:lnTo>
                  <a:lnTo>
                    <a:pt x="2696" y="395"/>
                  </a:lnTo>
                  <a:lnTo>
                    <a:pt x="2674" y="354"/>
                  </a:lnTo>
                  <a:lnTo>
                    <a:pt x="2655" y="318"/>
                  </a:lnTo>
                  <a:lnTo>
                    <a:pt x="2635" y="291"/>
                  </a:lnTo>
                  <a:lnTo>
                    <a:pt x="2628" y="280"/>
                  </a:lnTo>
                  <a:lnTo>
                    <a:pt x="2620" y="275"/>
                  </a:lnTo>
                  <a:lnTo>
                    <a:pt x="2620" y="275"/>
                  </a:lnTo>
                  <a:lnTo>
                    <a:pt x="2606" y="266"/>
                  </a:lnTo>
                  <a:lnTo>
                    <a:pt x="2590" y="259"/>
                  </a:lnTo>
                  <a:lnTo>
                    <a:pt x="2557" y="248"/>
                  </a:lnTo>
                  <a:lnTo>
                    <a:pt x="2530" y="241"/>
                  </a:lnTo>
                  <a:lnTo>
                    <a:pt x="2520" y="239"/>
                  </a:lnTo>
                  <a:lnTo>
                    <a:pt x="2520" y="239"/>
                  </a:lnTo>
                  <a:lnTo>
                    <a:pt x="2514" y="225"/>
                  </a:lnTo>
                  <a:lnTo>
                    <a:pt x="2507" y="208"/>
                  </a:lnTo>
                  <a:lnTo>
                    <a:pt x="2496" y="185"/>
                  </a:lnTo>
                  <a:lnTo>
                    <a:pt x="2484" y="160"/>
                  </a:lnTo>
                  <a:lnTo>
                    <a:pt x="2466" y="131"/>
                  </a:lnTo>
                  <a:lnTo>
                    <a:pt x="2444" y="99"/>
                  </a:lnTo>
                  <a:lnTo>
                    <a:pt x="2419" y="66"/>
                  </a:lnTo>
                  <a:lnTo>
                    <a:pt x="2419" y="66"/>
                  </a:lnTo>
                  <a:lnTo>
                    <a:pt x="2405" y="50"/>
                  </a:lnTo>
                  <a:lnTo>
                    <a:pt x="2390" y="38"/>
                  </a:lnTo>
                  <a:lnTo>
                    <a:pt x="2376" y="27"/>
                  </a:lnTo>
                  <a:lnTo>
                    <a:pt x="2360" y="18"/>
                  </a:lnTo>
                  <a:lnTo>
                    <a:pt x="2343" y="12"/>
                  </a:lnTo>
                  <a:lnTo>
                    <a:pt x="2327" y="7"/>
                  </a:lnTo>
                  <a:lnTo>
                    <a:pt x="2311" y="3"/>
                  </a:lnTo>
                  <a:lnTo>
                    <a:pt x="2295" y="2"/>
                  </a:lnTo>
                  <a:lnTo>
                    <a:pt x="2279" y="2"/>
                  </a:lnTo>
                  <a:lnTo>
                    <a:pt x="2261" y="3"/>
                  </a:lnTo>
                  <a:lnTo>
                    <a:pt x="2227" y="9"/>
                  </a:lnTo>
                  <a:lnTo>
                    <a:pt x="2194" y="18"/>
                  </a:lnTo>
                  <a:lnTo>
                    <a:pt x="2160" y="30"/>
                  </a:lnTo>
                  <a:lnTo>
                    <a:pt x="2160" y="30"/>
                  </a:lnTo>
                  <a:lnTo>
                    <a:pt x="2128" y="43"/>
                  </a:lnTo>
                  <a:lnTo>
                    <a:pt x="2099" y="57"/>
                  </a:lnTo>
                  <a:lnTo>
                    <a:pt x="2047" y="84"/>
                  </a:lnTo>
                  <a:lnTo>
                    <a:pt x="1998" y="108"/>
                  </a:lnTo>
                  <a:lnTo>
                    <a:pt x="1975" y="117"/>
                  </a:lnTo>
                  <a:lnTo>
                    <a:pt x="1951" y="124"/>
                  </a:lnTo>
                  <a:lnTo>
                    <a:pt x="1951" y="124"/>
                  </a:lnTo>
                  <a:lnTo>
                    <a:pt x="1923" y="129"/>
                  </a:lnTo>
                  <a:lnTo>
                    <a:pt x="1885" y="135"/>
                  </a:lnTo>
                  <a:lnTo>
                    <a:pt x="1840" y="138"/>
                  </a:lnTo>
                  <a:lnTo>
                    <a:pt x="1795" y="140"/>
                  </a:lnTo>
                  <a:lnTo>
                    <a:pt x="1705" y="144"/>
                  </a:lnTo>
                  <a:lnTo>
                    <a:pt x="1642" y="145"/>
                  </a:lnTo>
                  <a:lnTo>
                    <a:pt x="1642" y="145"/>
                  </a:lnTo>
                  <a:lnTo>
                    <a:pt x="1631" y="144"/>
                  </a:lnTo>
                  <a:lnTo>
                    <a:pt x="1620" y="142"/>
                  </a:lnTo>
                  <a:lnTo>
                    <a:pt x="1610" y="136"/>
                  </a:lnTo>
                  <a:lnTo>
                    <a:pt x="1597" y="129"/>
                  </a:lnTo>
                  <a:lnTo>
                    <a:pt x="1572" y="113"/>
                  </a:lnTo>
                  <a:lnTo>
                    <a:pt x="1547" y="95"/>
                  </a:lnTo>
                  <a:lnTo>
                    <a:pt x="1520" y="79"/>
                  </a:lnTo>
                  <a:lnTo>
                    <a:pt x="1495" y="63"/>
                  </a:lnTo>
                  <a:lnTo>
                    <a:pt x="1480" y="57"/>
                  </a:lnTo>
                  <a:lnTo>
                    <a:pt x="1468" y="54"/>
                  </a:lnTo>
                  <a:lnTo>
                    <a:pt x="1453" y="52"/>
                  </a:lnTo>
                  <a:lnTo>
                    <a:pt x="1441" y="52"/>
                  </a:lnTo>
                  <a:lnTo>
                    <a:pt x="1441" y="52"/>
                  </a:lnTo>
                  <a:lnTo>
                    <a:pt x="1396" y="59"/>
                  </a:lnTo>
                  <a:lnTo>
                    <a:pt x="1354" y="65"/>
                  </a:lnTo>
                  <a:lnTo>
                    <a:pt x="1329" y="68"/>
                  </a:lnTo>
                  <a:lnTo>
                    <a:pt x="1297" y="72"/>
                  </a:lnTo>
                  <a:lnTo>
                    <a:pt x="1255" y="74"/>
                  </a:lnTo>
                  <a:lnTo>
                    <a:pt x="1203" y="74"/>
                  </a:lnTo>
                  <a:lnTo>
                    <a:pt x="1203" y="74"/>
                  </a:lnTo>
                  <a:lnTo>
                    <a:pt x="1173" y="72"/>
                  </a:lnTo>
                  <a:lnTo>
                    <a:pt x="1140" y="66"/>
                  </a:lnTo>
                  <a:lnTo>
                    <a:pt x="1104" y="59"/>
                  </a:lnTo>
                  <a:lnTo>
                    <a:pt x="1068" y="50"/>
                  </a:lnTo>
                  <a:lnTo>
                    <a:pt x="995" y="30"/>
                  </a:lnTo>
                  <a:lnTo>
                    <a:pt x="957" y="20"/>
                  </a:lnTo>
                  <a:lnTo>
                    <a:pt x="919" y="11"/>
                  </a:lnTo>
                  <a:lnTo>
                    <a:pt x="883" y="5"/>
                  </a:lnTo>
                  <a:lnTo>
                    <a:pt x="847" y="0"/>
                  </a:lnTo>
                  <a:lnTo>
                    <a:pt x="813" y="0"/>
                  </a:lnTo>
                  <a:lnTo>
                    <a:pt x="797" y="0"/>
                  </a:lnTo>
                  <a:lnTo>
                    <a:pt x="780" y="2"/>
                  </a:lnTo>
                  <a:lnTo>
                    <a:pt x="766" y="5"/>
                  </a:lnTo>
                  <a:lnTo>
                    <a:pt x="752" y="9"/>
                  </a:lnTo>
                  <a:lnTo>
                    <a:pt x="737" y="14"/>
                  </a:lnTo>
                  <a:lnTo>
                    <a:pt x="723" y="21"/>
                  </a:lnTo>
                  <a:lnTo>
                    <a:pt x="710" y="30"/>
                  </a:lnTo>
                  <a:lnTo>
                    <a:pt x="700" y="41"/>
                  </a:lnTo>
                  <a:lnTo>
                    <a:pt x="689" y="52"/>
                  </a:lnTo>
                  <a:lnTo>
                    <a:pt x="678" y="66"/>
                  </a:lnTo>
                  <a:lnTo>
                    <a:pt x="678" y="66"/>
                  </a:lnTo>
                  <a:lnTo>
                    <a:pt x="604" y="178"/>
                  </a:lnTo>
                  <a:lnTo>
                    <a:pt x="538" y="273"/>
                  </a:lnTo>
                  <a:lnTo>
                    <a:pt x="507" y="314"/>
                  </a:lnTo>
                  <a:lnTo>
                    <a:pt x="480" y="349"/>
                  </a:lnTo>
                  <a:lnTo>
                    <a:pt x="455" y="376"/>
                  </a:lnTo>
                  <a:lnTo>
                    <a:pt x="433" y="397"/>
                  </a:lnTo>
                  <a:lnTo>
                    <a:pt x="433" y="397"/>
                  </a:lnTo>
                  <a:lnTo>
                    <a:pt x="424" y="406"/>
                  </a:lnTo>
                  <a:lnTo>
                    <a:pt x="415" y="417"/>
                  </a:lnTo>
                  <a:lnTo>
                    <a:pt x="408" y="428"/>
                  </a:lnTo>
                  <a:lnTo>
                    <a:pt x="403" y="439"/>
                  </a:lnTo>
                  <a:lnTo>
                    <a:pt x="397" y="451"/>
                  </a:lnTo>
                  <a:lnTo>
                    <a:pt x="394" y="464"/>
                  </a:lnTo>
                  <a:lnTo>
                    <a:pt x="388" y="493"/>
                  </a:lnTo>
                  <a:lnTo>
                    <a:pt x="387" y="525"/>
                  </a:lnTo>
                  <a:lnTo>
                    <a:pt x="387" y="559"/>
                  </a:lnTo>
                  <a:lnTo>
                    <a:pt x="390" y="635"/>
                  </a:lnTo>
                  <a:lnTo>
                    <a:pt x="390" y="635"/>
                  </a:lnTo>
                  <a:lnTo>
                    <a:pt x="390" y="658"/>
                  </a:lnTo>
                  <a:lnTo>
                    <a:pt x="387" y="687"/>
                  </a:lnTo>
                  <a:lnTo>
                    <a:pt x="383" y="721"/>
                  </a:lnTo>
                  <a:lnTo>
                    <a:pt x="376" y="759"/>
                  </a:lnTo>
                  <a:lnTo>
                    <a:pt x="360" y="843"/>
                  </a:lnTo>
                  <a:lnTo>
                    <a:pt x="340" y="935"/>
                  </a:lnTo>
                  <a:lnTo>
                    <a:pt x="322" y="1023"/>
                  </a:lnTo>
                  <a:lnTo>
                    <a:pt x="307" y="1102"/>
                  </a:lnTo>
                  <a:lnTo>
                    <a:pt x="302" y="1134"/>
                  </a:lnTo>
                  <a:lnTo>
                    <a:pt x="300" y="1163"/>
                  </a:lnTo>
                  <a:lnTo>
                    <a:pt x="300" y="1187"/>
                  </a:lnTo>
                  <a:lnTo>
                    <a:pt x="302" y="1196"/>
                  </a:lnTo>
                  <a:lnTo>
                    <a:pt x="304" y="1203"/>
                  </a:lnTo>
                  <a:lnTo>
                    <a:pt x="304" y="1203"/>
                  </a:lnTo>
                  <a:lnTo>
                    <a:pt x="313" y="1224"/>
                  </a:lnTo>
                  <a:lnTo>
                    <a:pt x="324" y="1244"/>
                  </a:lnTo>
                  <a:lnTo>
                    <a:pt x="340" y="1269"/>
                  </a:lnTo>
                  <a:lnTo>
                    <a:pt x="351" y="1286"/>
                  </a:lnTo>
                  <a:lnTo>
                    <a:pt x="354" y="1289"/>
                  </a:lnTo>
                  <a:lnTo>
                    <a:pt x="354" y="1289"/>
                  </a:lnTo>
                  <a:close/>
                </a:path>
              </a:pathLst>
            </a:custGeom>
            <a:solidFill>
              <a:srgbClr val="C00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33C9F3F5-D438-4320-99DF-9A0B34CA2F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9200" y="1028700"/>
              <a:ext cx="2060575" cy="1598613"/>
            </a:xfrm>
            <a:custGeom>
              <a:avLst/>
              <a:gdLst>
                <a:gd name="T0" fmla="*/ 606 w 2597"/>
                <a:gd name="T1" fmla="*/ 1572 h 2014"/>
                <a:gd name="T2" fmla="*/ 455 w 2597"/>
                <a:gd name="T3" fmla="*/ 1432 h 2014"/>
                <a:gd name="T4" fmla="*/ 2014 w 2597"/>
                <a:gd name="T5" fmla="*/ 1633 h 2014"/>
                <a:gd name="T6" fmla="*/ 2309 w 2597"/>
                <a:gd name="T7" fmla="*/ 1176 h 2014"/>
                <a:gd name="T8" fmla="*/ 2550 w 2597"/>
                <a:gd name="T9" fmla="*/ 567 h 2014"/>
                <a:gd name="T10" fmla="*/ 2171 w 2597"/>
                <a:gd name="T11" fmla="*/ 1450 h 2014"/>
                <a:gd name="T12" fmla="*/ 1324 w 2597"/>
                <a:gd name="T13" fmla="*/ 1813 h 2014"/>
                <a:gd name="T14" fmla="*/ 505 w 2597"/>
                <a:gd name="T15" fmla="*/ 702 h 2014"/>
                <a:gd name="T16" fmla="*/ 714 w 2597"/>
                <a:gd name="T17" fmla="*/ 980 h 2014"/>
                <a:gd name="T18" fmla="*/ 593 w 2597"/>
                <a:gd name="T19" fmla="*/ 578 h 2014"/>
                <a:gd name="T20" fmla="*/ 1433 w 2597"/>
                <a:gd name="T21" fmla="*/ 1178 h 2014"/>
                <a:gd name="T22" fmla="*/ 2091 w 2597"/>
                <a:gd name="T23" fmla="*/ 1065 h 2014"/>
                <a:gd name="T24" fmla="*/ 1255 w 2597"/>
                <a:gd name="T25" fmla="*/ 1112 h 2014"/>
                <a:gd name="T26" fmla="*/ 1460 w 2597"/>
                <a:gd name="T27" fmla="*/ 1667 h 2014"/>
                <a:gd name="T28" fmla="*/ 2021 w 2597"/>
                <a:gd name="T29" fmla="*/ 1202 h 2014"/>
                <a:gd name="T30" fmla="*/ 1681 w 2597"/>
                <a:gd name="T31" fmla="*/ 1459 h 2014"/>
                <a:gd name="T32" fmla="*/ 775 w 2597"/>
                <a:gd name="T33" fmla="*/ 198 h 2014"/>
                <a:gd name="T34" fmla="*/ 1318 w 2597"/>
                <a:gd name="T35" fmla="*/ 76 h 2014"/>
                <a:gd name="T36" fmla="*/ 1928 w 2597"/>
                <a:gd name="T37" fmla="*/ 468 h 2014"/>
                <a:gd name="T38" fmla="*/ 2045 w 2597"/>
                <a:gd name="T39" fmla="*/ 734 h 2014"/>
                <a:gd name="T40" fmla="*/ 1804 w 2597"/>
                <a:gd name="T41" fmla="*/ 222 h 2014"/>
                <a:gd name="T42" fmla="*/ 1065 w 2597"/>
                <a:gd name="T43" fmla="*/ 15 h 2014"/>
                <a:gd name="T44" fmla="*/ 654 w 2597"/>
                <a:gd name="T45" fmla="*/ 330 h 2014"/>
                <a:gd name="T46" fmla="*/ 2259 w 2597"/>
                <a:gd name="T47" fmla="*/ 98 h 2014"/>
                <a:gd name="T48" fmla="*/ 1926 w 2597"/>
                <a:gd name="T49" fmla="*/ 114 h 2014"/>
                <a:gd name="T50" fmla="*/ 1381 w 2597"/>
                <a:gd name="T51" fmla="*/ 1849 h 2014"/>
                <a:gd name="T52" fmla="*/ 1703 w 2597"/>
                <a:gd name="T53" fmla="*/ 1946 h 2014"/>
                <a:gd name="T54" fmla="*/ 1694 w 2597"/>
                <a:gd name="T55" fmla="*/ 1910 h 2014"/>
                <a:gd name="T56" fmla="*/ 1399 w 2597"/>
                <a:gd name="T57" fmla="*/ 1869 h 2014"/>
                <a:gd name="T58" fmla="*/ 360 w 2597"/>
                <a:gd name="T59" fmla="*/ 1439 h 2014"/>
                <a:gd name="T60" fmla="*/ 1252 w 2597"/>
                <a:gd name="T61" fmla="*/ 943 h 2014"/>
                <a:gd name="T62" fmla="*/ 1642 w 2597"/>
                <a:gd name="T63" fmla="*/ 729 h 2014"/>
                <a:gd name="T64" fmla="*/ 1635 w 2597"/>
                <a:gd name="T65" fmla="*/ 673 h 2014"/>
                <a:gd name="T66" fmla="*/ 1386 w 2597"/>
                <a:gd name="T67" fmla="*/ 741 h 2014"/>
                <a:gd name="T68" fmla="*/ 877 w 2597"/>
                <a:gd name="T69" fmla="*/ 907 h 2014"/>
                <a:gd name="T70" fmla="*/ 1072 w 2597"/>
                <a:gd name="T71" fmla="*/ 828 h 2014"/>
                <a:gd name="T72" fmla="*/ 1181 w 2597"/>
                <a:gd name="T73" fmla="*/ 828 h 2014"/>
                <a:gd name="T74" fmla="*/ 861 w 2597"/>
                <a:gd name="T75" fmla="*/ 750 h 2014"/>
                <a:gd name="T76" fmla="*/ 894 w 2597"/>
                <a:gd name="T77" fmla="*/ 428 h 2014"/>
                <a:gd name="T78" fmla="*/ 1205 w 2597"/>
                <a:gd name="T79" fmla="*/ 227 h 2014"/>
                <a:gd name="T80" fmla="*/ 1557 w 2597"/>
                <a:gd name="T81" fmla="*/ 279 h 2014"/>
                <a:gd name="T82" fmla="*/ 1640 w 2597"/>
                <a:gd name="T83" fmla="*/ 317 h 2014"/>
                <a:gd name="T84" fmla="*/ 1313 w 2597"/>
                <a:gd name="T85" fmla="*/ 178 h 2014"/>
                <a:gd name="T86" fmla="*/ 913 w 2597"/>
                <a:gd name="T87" fmla="*/ 356 h 2014"/>
                <a:gd name="T88" fmla="*/ 816 w 2597"/>
                <a:gd name="T89" fmla="*/ 648 h 2014"/>
                <a:gd name="T90" fmla="*/ 1261 w 2597"/>
                <a:gd name="T91" fmla="*/ 364 h 2014"/>
                <a:gd name="T92" fmla="*/ 1475 w 2597"/>
                <a:gd name="T93" fmla="*/ 367 h 2014"/>
                <a:gd name="T94" fmla="*/ 1099 w 2597"/>
                <a:gd name="T95" fmla="*/ 360 h 2014"/>
                <a:gd name="T96" fmla="*/ 1489 w 2597"/>
                <a:gd name="T97" fmla="*/ 466 h 2014"/>
                <a:gd name="T98" fmla="*/ 1511 w 2597"/>
                <a:gd name="T99" fmla="*/ 491 h 2014"/>
                <a:gd name="T100" fmla="*/ 1403 w 2597"/>
                <a:gd name="T101" fmla="*/ 518 h 2014"/>
                <a:gd name="T102" fmla="*/ 1331 w 2597"/>
                <a:gd name="T103" fmla="*/ 707 h 2014"/>
                <a:gd name="T104" fmla="*/ 1437 w 2597"/>
                <a:gd name="T105" fmla="*/ 597 h 2014"/>
                <a:gd name="T106" fmla="*/ 1198 w 2597"/>
                <a:gd name="T107" fmla="*/ 648 h 2014"/>
                <a:gd name="T108" fmla="*/ 1109 w 2597"/>
                <a:gd name="T109" fmla="*/ 637 h 2014"/>
                <a:gd name="T110" fmla="*/ 1171 w 2597"/>
                <a:gd name="T111" fmla="*/ 583 h 2014"/>
                <a:gd name="T112" fmla="*/ 1262 w 2597"/>
                <a:gd name="T113" fmla="*/ 509 h 2014"/>
                <a:gd name="T114" fmla="*/ 1309 w 2597"/>
                <a:gd name="T115" fmla="*/ 504 h 2014"/>
                <a:gd name="T116" fmla="*/ 1302 w 2597"/>
                <a:gd name="T117" fmla="*/ 655 h 2014"/>
                <a:gd name="T118" fmla="*/ 906 w 2597"/>
                <a:gd name="T119" fmla="*/ 1353 h 2014"/>
                <a:gd name="T120" fmla="*/ 964 w 2597"/>
                <a:gd name="T121" fmla="*/ 1410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97" h="2014">
                  <a:moveTo>
                    <a:pt x="309" y="1245"/>
                  </a:moveTo>
                  <a:lnTo>
                    <a:pt x="309" y="1245"/>
                  </a:lnTo>
                  <a:lnTo>
                    <a:pt x="311" y="1254"/>
                  </a:lnTo>
                  <a:lnTo>
                    <a:pt x="318" y="1275"/>
                  </a:lnTo>
                  <a:lnTo>
                    <a:pt x="329" y="1308"/>
                  </a:lnTo>
                  <a:lnTo>
                    <a:pt x="349" y="1349"/>
                  </a:lnTo>
                  <a:lnTo>
                    <a:pt x="360" y="1371"/>
                  </a:lnTo>
                  <a:lnTo>
                    <a:pt x="372" y="1392"/>
                  </a:lnTo>
                  <a:lnTo>
                    <a:pt x="388" y="1416"/>
                  </a:lnTo>
                  <a:lnTo>
                    <a:pt x="404" y="1437"/>
                  </a:lnTo>
                  <a:lnTo>
                    <a:pt x="424" y="1461"/>
                  </a:lnTo>
                  <a:lnTo>
                    <a:pt x="446" y="1480"/>
                  </a:lnTo>
                  <a:lnTo>
                    <a:pt x="469" y="1500"/>
                  </a:lnTo>
                  <a:lnTo>
                    <a:pt x="496" y="1518"/>
                  </a:lnTo>
                  <a:lnTo>
                    <a:pt x="496" y="1518"/>
                  </a:lnTo>
                  <a:lnTo>
                    <a:pt x="527" y="1536"/>
                  </a:lnTo>
                  <a:lnTo>
                    <a:pt x="565" y="1552"/>
                  </a:lnTo>
                  <a:lnTo>
                    <a:pt x="606" y="1572"/>
                  </a:lnTo>
                  <a:lnTo>
                    <a:pt x="653" y="1590"/>
                  </a:lnTo>
                  <a:lnTo>
                    <a:pt x="752" y="1628"/>
                  </a:lnTo>
                  <a:lnTo>
                    <a:pt x="852" y="1662"/>
                  </a:lnTo>
                  <a:lnTo>
                    <a:pt x="948" y="1694"/>
                  </a:lnTo>
                  <a:lnTo>
                    <a:pt x="1027" y="1720"/>
                  </a:lnTo>
                  <a:lnTo>
                    <a:pt x="1101" y="1741"/>
                  </a:lnTo>
                  <a:lnTo>
                    <a:pt x="1101" y="1741"/>
                  </a:lnTo>
                  <a:lnTo>
                    <a:pt x="1014" y="1707"/>
                  </a:lnTo>
                  <a:lnTo>
                    <a:pt x="922" y="1671"/>
                  </a:lnTo>
                  <a:lnTo>
                    <a:pt x="818" y="1628"/>
                  </a:lnTo>
                  <a:lnTo>
                    <a:pt x="708" y="1579"/>
                  </a:lnTo>
                  <a:lnTo>
                    <a:pt x="608" y="1534"/>
                  </a:lnTo>
                  <a:lnTo>
                    <a:pt x="565" y="1513"/>
                  </a:lnTo>
                  <a:lnTo>
                    <a:pt x="529" y="1493"/>
                  </a:lnTo>
                  <a:lnTo>
                    <a:pt x="500" y="1475"/>
                  </a:lnTo>
                  <a:lnTo>
                    <a:pt x="482" y="1461"/>
                  </a:lnTo>
                  <a:lnTo>
                    <a:pt x="482" y="1461"/>
                  </a:lnTo>
                  <a:lnTo>
                    <a:pt x="455" y="1432"/>
                  </a:lnTo>
                  <a:lnTo>
                    <a:pt x="426" y="1398"/>
                  </a:lnTo>
                  <a:lnTo>
                    <a:pt x="369" y="1326"/>
                  </a:lnTo>
                  <a:lnTo>
                    <a:pt x="327" y="1268"/>
                  </a:lnTo>
                  <a:lnTo>
                    <a:pt x="309" y="1245"/>
                  </a:lnTo>
                  <a:lnTo>
                    <a:pt x="309" y="1245"/>
                  </a:lnTo>
                  <a:close/>
                  <a:moveTo>
                    <a:pt x="1324" y="1813"/>
                  </a:moveTo>
                  <a:lnTo>
                    <a:pt x="1324" y="1813"/>
                  </a:lnTo>
                  <a:lnTo>
                    <a:pt x="1394" y="1802"/>
                  </a:lnTo>
                  <a:lnTo>
                    <a:pt x="1469" y="1790"/>
                  </a:lnTo>
                  <a:lnTo>
                    <a:pt x="1566" y="1772"/>
                  </a:lnTo>
                  <a:lnTo>
                    <a:pt x="1676" y="1746"/>
                  </a:lnTo>
                  <a:lnTo>
                    <a:pt x="1734" y="1732"/>
                  </a:lnTo>
                  <a:lnTo>
                    <a:pt x="1791" y="1714"/>
                  </a:lnTo>
                  <a:lnTo>
                    <a:pt x="1849" y="1696"/>
                  </a:lnTo>
                  <a:lnTo>
                    <a:pt x="1906" y="1678"/>
                  </a:lnTo>
                  <a:lnTo>
                    <a:pt x="1962" y="1657"/>
                  </a:lnTo>
                  <a:lnTo>
                    <a:pt x="2014" y="1633"/>
                  </a:lnTo>
                  <a:lnTo>
                    <a:pt x="2014" y="1633"/>
                  </a:lnTo>
                  <a:lnTo>
                    <a:pt x="2039" y="1621"/>
                  </a:lnTo>
                  <a:lnTo>
                    <a:pt x="2061" y="1608"/>
                  </a:lnTo>
                  <a:lnTo>
                    <a:pt x="2083" y="1595"/>
                  </a:lnTo>
                  <a:lnTo>
                    <a:pt x="2102" y="1583"/>
                  </a:lnTo>
                  <a:lnTo>
                    <a:pt x="2120" y="1568"/>
                  </a:lnTo>
                  <a:lnTo>
                    <a:pt x="2136" y="1556"/>
                  </a:lnTo>
                  <a:lnTo>
                    <a:pt x="2153" y="1541"/>
                  </a:lnTo>
                  <a:lnTo>
                    <a:pt x="2165" y="1527"/>
                  </a:lnTo>
                  <a:lnTo>
                    <a:pt x="2190" y="1498"/>
                  </a:lnTo>
                  <a:lnTo>
                    <a:pt x="2210" y="1468"/>
                  </a:lnTo>
                  <a:lnTo>
                    <a:pt x="2226" y="1437"/>
                  </a:lnTo>
                  <a:lnTo>
                    <a:pt x="2239" y="1405"/>
                  </a:lnTo>
                  <a:lnTo>
                    <a:pt x="2252" y="1372"/>
                  </a:lnTo>
                  <a:lnTo>
                    <a:pt x="2261" y="1340"/>
                  </a:lnTo>
                  <a:lnTo>
                    <a:pt x="2279" y="1275"/>
                  </a:lnTo>
                  <a:lnTo>
                    <a:pt x="2288" y="1241"/>
                  </a:lnTo>
                  <a:lnTo>
                    <a:pt x="2297" y="1209"/>
                  </a:lnTo>
                  <a:lnTo>
                    <a:pt x="2309" y="1176"/>
                  </a:lnTo>
                  <a:lnTo>
                    <a:pt x="2324" y="1144"/>
                  </a:lnTo>
                  <a:lnTo>
                    <a:pt x="2324" y="1144"/>
                  </a:lnTo>
                  <a:lnTo>
                    <a:pt x="2383" y="1020"/>
                  </a:lnTo>
                  <a:lnTo>
                    <a:pt x="2437" y="907"/>
                  </a:lnTo>
                  <a:lnTo>
                    <a:pt x="2484" y="808"/>
                  </a:lnTo>
                  <a:lnTo>
                    <a:pt x="2525" y="727"/>
                  </a:lnTo>
                  <a:lnTo>
                    <a:pt x="2525" y="727"/>
                  </a:lnTo>
                  <a:lnTo>
                    <a:pt x="2534" y="709"/>
                  </a:lnTo>
                  <a:lnTo>
                    <a:pt x="2543" y="689"/>
                  </a:lnTo>
                  <a:lnTo>
                    <a:pt x="2557" y="644"/>
                  </a:lnTo>
                  <a:lnTo>
                    <a:pt x="2570" y="599"/>
                  </a:lnTo>
                  <a:lnTo>
                    <a:pt x="2581" y="554"/>
                  </a:lnTo>
                  <a:lnTo>
                    <a:pt x="2588" y="515"/>
                  </a:lnTo>
                  <a:lnTo>
                    <a:pt x="2593" y="482"/>
                  </a:lnTo>
                  <a:lnTo>
                    <a:pt x="2597" y="454"/>
                  </a:lnTo>
                  <a:lnTo>
                    <a:pt x="2597" y="454"/>
                  </a:lnTo>
                  <a:lnTo>
                    <a:pt x="2584" y="486"/>
                  </a:lnTo>
                  <a:lnTo>
                    <a:pt x="2550" y="567"/>
                  </a:lnTo>
                  <a:lnTo>
                    <a:pt x="2505" y="666"/>
                  </a:lnTo>
                  <a:lnTo>
                    <a:pt x="2482" y="713"/>
                  </a:lnTo>
                  <a:lnTo>
                    <a:pt x="2460" y="756"/>
                  </a:lnTo>
                  <a:lnTo>
                    <a:pt x="2460" y="756"/>
                  </a:lnTo>
                  <a:lnTo>
                    <a:pt x="2439" y="797"/>
                  </a:lnTo>
                  <a:lnTo>
                    <a:pt x="2415" y="844"/>
                  </a:lnTo>
                  <a:lnTo>
                    <a:pt x="2368" y="939"/>
                  </a:lnTo>
                  <a:lnTo>
                    <a:pt x="2332" y="1025"/>
                  </a:lnTo>
                  <a:lnTo>
                    <a:pt x="2318" y="1061"/>
                  </a:lnTo>
                  <a:lnTo>
                    <a:pt x="2309" y="1087"/>
                  </a:lnTo>
                  <a:lnTo>
                    <a:pt x="2309" y="1087"/>
                  </a:lnTo>
                  <a:lnTo>
                    <a:pt x="2286" y="1166"/>
                  </a:lnTo>
                  <a:lnTo>
                    <a:pt x="2266" y="1227"/>
                  </a:lnTo>
                  <a:lnTo>
                    <a:pt x="2243" y="1293"/>
                  </a:lnTo>
                  <a:lnTo>
                    <a:pt x="2216" y="1360"/>
                  </a:lnTo>
                  <a:lnTo>
                    <a:pt x="2201" y="1392"/>
                  </a:lnTo>
                  <a:lnTo>
                    <a:pt x="2187" y="1423"/>
                  </a:lnTo>
                  <a:lnTo>
                    <a:pt x="2171" y="1450"/>
                  </a:lnTo>
                  <a:lnTo>
                    <a:pt x="2154" y="1475"/>
                  </a:lnTo>
                  <a:lnTo>
                    <a:pt x="2138" y="1495"/>
                  </a:lnTo>
                  <a:lnTo>
                    <a:pt x="2122" y="1511"/>
                  </a:lnTo>
                  <a:lnTo>
                    <a:pt x="2122" y="1511"/>
                  </a:lnTo>
                  <a:lnTo>
                    <a:pt x="2100" y="1527"/>
                  </a:lnTo>
                  <a:lnTo>
                    <a:pt x="2077" y="1541"/>
                  </a:lnTo>
                  <a:lnTo>
                    <a:pt x="2052" y="1558"/>
                  </a:lnTo>
                  <a:lnTo>
                    <a:pt x="2025" y="1572"/>
                  </a:lnTo>
                  <a:lnTo>
                    <a:pt x="1967" y="1603"/>
                  </a:lnTo>
                  <a:lnTo>
                    <a:pt x="1906" y="1630"/>
                  </a:lnTo>
                  <a:lnTo>
                    <a:pt x="1842" y="1657"/>
                  </a:lnTo>
                  <a:lnTo>
                    <a:pt x="1775" y="1682"/>
                  </a:lnTo>
                  <a:lnTo>
                    <a:pt x="1708" y="1705"/>
                  </a:lnTo>
                  <a:lnTo>
                    <a:pt x="1642" y="1727"/>
                  </a:lnTo>
                  <a:lnTo>
                    <a:pt x="1520" y="1763"/>
                  </a:lnTo>
                  <a:lnTo>
                    <a:pt x="1419" y="1790"/>
                  </a:lnTo>
                  <a:lnTo>
                    <a:pt x="1324" y="1813"/>
                  </a:lnTo>
                  <a:lnTo>
                    <a:pt x="1324" y="1813"/>
                  </a:lnTo>
                  <a:close/>
                  <a:moveTo>
                    <a:pt x="791" y="454"/>
                  </a:moveTo>
                  <a:lnTo>
                    <a:pt x="791" y="454"/>
                  </a:lnTo>
                  <a:lnTo>
                    <a:pt x="753" y="468"/>
                  </a:lnTo>
                  <a:lnTo>
                    <a:pt x="712" y="484"/>
                  </a:lnTo>
                  <a:lnTo>
                    <a:pt x="665" y="504"/>
                  </a:lnTo>
                  <a:lnTo>
                    <a:pt x="619" y="529"/>
                  </a:lnTo>
                  <a:lnTo>
                    <a:pt x="595" y="544"/>
                  </a:lnTo>
                  <a:lnTo>
                    <a:pt x="574" y="558"/>
                  </a:lnTo>
                  <a:lnTo>
                    <a:pt x="554" y="572"/>
                  </a:lnTo>
                  <a:lnTo>
                    <a:pt x="539" y="588"/>
                  </a:lnTo>
                  <a:lnTo>
                    <a:pt x="527" y="603"/>
                  </a:lnTo>
                  <a:lnTo>
                    <a:pt x="518" y="619"/>
                  </a:lnTo>
                  <a:lnTo>
                    <a:pt x="518" y="619"/>
                  </a:lnTo>
                  <a:lnTo>
                    <a:pt x="512" y="635"/>
                  </a:lnTo>
                  <a:lnTo>
                    <a:pt x="509" y="651"/>
                  </a:lnTo>
                  <a:lnTo>
                    <a:pt x="507" y="668"/>
                  </a:lnTo>
                  <a:lnTo>
                    <a:pt x="505" y="684"/>
                  </a:lnTo>
                  <a:lnTo>
                    <a:pt x="505" y="702"/>
                  </a:lnTo>
                  <a:lnTo>
                    <a:pt x="505" y="718"/>
                  </a:lnTo>
                  <a:lnTo>
                    <a:pt x="509" y="736"/>
                  </a:lnTo>
                  <a:lnTo>
                    <a:pt x="512" y="752"/>
                  </a:lnTo>
                  <a:lnTo>
                    <a:pt x="521" y="786"/>
                  </a:lnTo>
                  <a:lnTo>
                    <a:pt x="536" y="820"/>
                  </a:lnTo>
                  <a:lnTo>
                    <a:pt x="554" y="853"/>
                  </a:lnTo>
                  <a:lnTo>
                    <a:pt x="575" y="885"/>
                  </a:lnTo>
                  <a:lnTo>
                    <a:pt x="575" y="885"/>
                  </a:lnTo>
                  <a:lnTo>
                    <a:pt x="588" y="901"/>
                  </a:lnTo>
                  <a:lnTo>
                    <a:pt x="602" y="918"/>
                  </a:lnTo>
                  <a:lnTo>
                    <a:pt x="638" y="952"/>
                  </a:lnTo>
                  <a:lnTo>
                    <a:pt x="676" y="984"/>
                  </a:lnTo>
                  <a:lnTo>
                    <a:pt x="714" y="1015"/>
                  </a:lnTo>
                  <a:lnTo>
                    <a:pt x="779" y="1061"/>
                  </a:lnTo>
                  <a:lnTo>
                    <a:pt x="806" y="1079"/>
                  </a:lnTo>
                  <a:lnTo>
                    <a:pt x="806" y="1079"/>
                  </a:lnTo>
                  <a:lnTo>
                    <a:pt x="761" y="1031"/>
                  </a:lnTo>
                  <a:lnTo>
                    <a:pt x="714" y="980"/>
                  </a:lnTo>
                  <a:lnTo>
                    <a:pt x="660" y="918"/>
                  </a:lnTo>
                  <a:lnTo>
                    <a:pt x="633" y="885"/>
                  </a:lnTo>
                  <a:lnTo>
                    <a:pt x="608" y="851"/>
                  </a:lnTo>
                  <a:lnTo>
                    <a:pt x="584" y="819"/>
                  </a:lnTo>
                  <a:lnTo>
                    <a:pt x="563" y="784"/>
                  </a:lnTo>
                  <a:lnTo>
                    <a:pt x="545" y="754"/>
                  </a:lnTo>
                  <a:lnTo>
                    <a:pt x="532" y="725"/>
                  </a:lnTo>
                  <a:lnTo>
                    <a:pt x="529" y="711"/>
                  </a:lnTo>
                  <a:lnTo>
                    <a:pt x="525" y="698"/>
                  </a:lnTo>
                  <a:lnTo>
                    <a:pt x="525" y="687"/>
                  </a:lnTo>
                  <a:lnTo>
                    <a:pt x="525" y="677"/>
                  </a:lnTo>
                  <a:lnTo>
                    <a:pt x="525" y="677"/>
                  </a:lnTo>
                  <a:lnTo>
                    <a:pt x="527" y="666"/>
                  </a:lnTo>
                  <a:lnTo>
                    <a:pt x="530" y="657"/>
                  </a:lnTo>
                  <a:lnTo>
                    <a:pt x="541" y="635"/>
                  </a:lnTo>
                  <a:lnTo>
                    <a:pt x="556" y="615"/>
                  </a:lnTo>
                  <a:lnTo>
                    <a:pt x="574" y="596"/>
                  </a:lnTo>
                  <a:lnTo>
                    <a:pt x="593" y="578"/>
                  </a:lnTo>
                  <a:lnTo>
                    <a:pt x="615" y="558"/>
                  </a:lnTo>
                  <a:lnTo>
                    <a:pt x="640" y="542"/>
                  </a:lnTo>
                  <a:lnTo>
                    <a:pt x="663" y="524"/>
                  </a:lnTo>
                  <a:lnTo>
                    <a:pt x="710" y="495"/>
                  </a:lnTo>
                  <a:lnTo>
                    <a:pt x="752" y="473"/>
                  </a:lnTo>
                  <a:lnTo>
                    <a:pt x="791" y="454"/>
                  </a:lnTo>
                  <a:lnTo>
                    <a:pt x="791" y="454"/>
                  </a:lnTo>
                  <a:close/>
                  <a:moveTo>
                    <a:pt x="942" y="1130"/>
                  </a:moveTo>
                  <a:lnTo>
                    <a:pt x="942" y="1130"/>
                  </a:lnTo>
                  <a:lnTo>
                    <a:pt x="973" y="1130"/>
                  </a:lnTo>
                  <a:lnTo>
                    <a:pt x="1054" y="1133"/>
                  </a:lnTo>
                  <a:lnTo>
                    <a:pt x="1111" y="1135"/>
                  </a:lnTo>
                  <a:lnTo>
                    <a:pt x="1174" y="1141"/>
                  </a:lnTo>
                  <a:lnTo>
                    <a:pt x="1243" y="1148"/>
                  </a:lnTo>
                  <a:lnTo>
                    <a:pt x="1316" y="1158"/>
                  </a:lnTo>
                  <a:lnTo>
                    <a:pt x="1316" y="1158"/>
                  </a:lnTo>
                  <a:lnTo>
                    <a:pt x="1383" y="1169"/>
                  </a:lnTo>
                  <a:lnTo>
                    <a:pt x="1433" y="1178"/>
                  </a:lnTo>
                  <a:lnTo>
                    <a:pt x="1475" y="1187"/>
                  </a:lnTo>
                  <a:lnTo>
                    <a:pt x="1511" y="1193"/>
                  </a:lnTo>
                  <a:lnTo>
                    <a:pt x="1543" y="1196"/>
                  </a:lnTo>
                  <a:lnTo>
                    <a:pt x="1581" y="1196"/>
                  </a:lnTo>
                  <a:lnTo>
                    <a:pt x="1626" y="1193"/>
                  </a:lnTo>
                  <a:lnTo>
                    <a:pt x="1683" y="1187"/>
                  </a:lnTo>
                  <a:lnTo>
                    <a:pt x="1683" y="1187"/>
                  </a:lnTo>
                  <a:lnTo>
                    <a:pt x="1717" y="1182"/>
                  </a:lnTo>
                  <a:lnTo>
                    <a:pt x="1753" y="1175"/>
                  </a:lnTo>
                  <a:lnTo>
                    <a:pt x="1831" y="1157"/>
                  </a:lnTo>
                  <a:lnTo>
                    <a:pt x="1910" y="1135"/>
                  </a:lnTo>
                  <a:lnTo>
                    <a:pt x="1985" y="1110"/>
                  </a:lnTo>
                  <a:lnTo>
                    <a:pt x="2054" y="1088"/>
                  </a:lnTo>
                  <a:lnTo>
                    <a:pt x="2108" y="1069"/>
                  </a:lnTo>
                  <a:lnTo>
                    <a:pt x="2158" y="1051"/>
                  </a:lnTo>
                  <a:lnTo>
                    <a:pt x="2158" y="1051"/>
                  </a:lnTo>
                  <a:lnTo>
                    <a:pt x="2142" y="1054"/>
                  </a:lnTo>
                  <a:lnTo>
                    <a:pt x="2091" y="1065"/>
                  </a:lnTo>
                  <a:lnTo>
                    <a:pt x="2054" y="1070"/>
                  </a:lnTo>
                  <a:lnTo>
                    <a:pt x="2009" y="1078"/>
                  </a:lnTo>
                  <a:lnTo>
                    <a:pt x="1955" y="1083"/>
                  </a:lnTo>
                  <a:lnTo>
                    <a:pt x="1892" y="1087"/>
                  </a:lnTo>
                  <a:lnTo>
                    <a:pt x="1892" y="1087"/>
                  </a:lnTo>
                  <a:lnTo>
                    <a:pt x="1827" y="1092"/>
                  </a:lnTo>
                  <a:lnTo>
                    <a:pt x="1766" y="1099"/>
                  </a:lnTo>
                  <a:lnTo>
                    <a:pt x="1708" y="1108"/>
                  </a:lnTo>
                  <a:lnTo>
                    <a:pt x="1654" y="1115"/>
                  </a:lnTo>
                  <a:lnTo>
                    <a:pt x="1602" y="1124"/>
                  </a:lnTo>
                  <a:lnTo>
                    <a:pt x="1556" y="1132"/>
                  </a:lnTo>
                  <a:lnTo>
                    <a:pt x="1514" y="1135"/>
                  </a:lnTo>
                  <a:lnTo>
                    <a:pt x="1475" y="1137"/>
                  </a:lnTo>
                  <a:lnTo>
                    <a:pt x="1475" y="1137"/>
                  </a:lnTo>
                  <a:lnTo>
                    <a:pt x="1437" y="1135"/>
                  </a:lnTo>
                  <a:lnTo>
                    <a:pt x="1401" y="1132"/>
                  </a:lnTo>
                  <a:lnTo>
                    <a:pt x="1325" y="1121"/>
                  </a:lnTo>
                  <a:lnTo>
                    <a:pt x="1255" y="1112"/>
                  </a:lnTo>
                  <a:lnTo>
                    <a:pt x="1219" y="1108"/>
                  </a:lnTo>
                  <a:lnTo>
                    <a:pt x="1187" y="1108"/>
                  </a:lnTo>
                  <a:lnTo>
                    <a:pt x="1187" y="1108"/>
                  </a:lnTo>
                  <a:lnTo>
                    <a:pt x="1113" y="1112"/>
                  </a:lnTo>
                  <a:lnTo>
                    <a:pt x="1032" y="1119"/>
                  </a:lnTo>
                  <a:lnTo>
                    <a:pt x="942" y="1130"/>
                  </a:lnTo>
                  <a:lnTo>
                    <a:pt x="942" y="1130"/>
                  </a:lnTo>
                  <a:close/>
                  <a:moveTo>
                    <a:pt x="1244" y="1750"/>
                  </a:moveTo>
                  <a:lnTo>
                    <a:pt x="1244" y="1750"/>
                  </a:lnTo>
                  <a:lnTo>
                    <a:pt x="1271" y="1736"/>
                  </a:lnTo>
                  <a:lnTo>
                    <a:pt x="1320" y="1714"/>
                  </a:lnTo>
                  <a:lnTo>
                    <a:pt x="1347" y="1702"/>
                  </a:lnTo>
                  <a:lnTo>
                    <a:pt x="1377" y="1691"/>
                  </a:lnTo>
                  <a:lnTo>
                    <a:pt x="1404" y="1682"/>
                  </a:lnTo>
                  <a:lnTo>
                    <a:pt x="1431" y="1676"/>
                  </a:lnTo>
                  <a:lnTo>
                    <a:pt x="1431" y="1676"/>
                  </a:lnTo>
                  <a:lnTo>
                    <a:pt x="1446" y="1673"/>
                  </a:lnTo>
                  <a:lnTo>
                    <a:pt x="1460" y="1667"/>
                  </a:lnTo>
                  <a:lnTo>
                    <a:pt x="1475" y="1660"/>
                  </a:lnTo>
                  <a:lnTo>
                    <a:pt x="1491" y="1649"/>
                  </a:lnTo>
                  <a:lnTo>
                    <a:pt x="1525" y="1628"/>
                  </a:lnTo>
                  <a:lnTo>
                    <a:pt x="1563" y="1599"/>
                  </a:lnTo>
                  <a:lnTo>
                    <a:pt x="1638" y="1536"/>
                  </a:lnTo>
                  <a:lnTo>
                    <a:pt x="1680" y="1504"/>
                  </a:lnTo>
                  <a:lnTo>
                    <a:pt x="1719" y="1475"/>
                  </a:lnTo>
                  <a:lnTo>
                    <a:pt x="1719" y="1475"/>
                  </a:lnTo>
                  <a:lnTo>
                    <a:pt x="1739" y="1461"/>
                  </a:lnTo>
                  <a:lnTo>
                    <a:pt x="1759" y="1446"/>
                  </a:lnTo>
                  <a:lnTo>
                    <a:pt x="1795" y="1412"/>
                  </a:lnTo>
                  <a:lnTo>
                    <a:pt x="1831" y="1378"/>
                  </a:lnTo>
                  <a:lnTo>
                    <a:pt x="1865" y="1342"/>
                  </a:lnTo>
                  <a:lnTo>
                    <a:pt x="1901" y="1306"/>
                  </a:lnTo>
                  <a:lnTo>
                    <a:pt x="1939" y="1270"/>
                  </a:lnTo>
                  <a:lnTo>
                    <a:pt x="1978" y="1234"/>
                  </a:lnTo>
                  <a:lnTo>
                    <a:pt x="2000" y="1218"/>
                  </a:lnTo>
                  <a:lnTo>
                    <a:pt x="2021" y="1202"/>
                  </a:lnTo>
                  <a:lnTo>
                    <a:pt x="2021" y="1202"/>
                  </a:lnTo>
                  <a:lnTo>
                    <a:pt x="2068" y="1167"/>
                  </a:lnTo>
                  <a:lnTo>
                    <a:pt x="2118" y="1130"/>
                  </a:lnTo>
                  <a:lnTo>
                    <a:pt x="2214" y="1051"/>
                  </a:lnTo>
                  <a:lnTo>
                    <a:pt x="2288" y="989"/>
                  </a:lnTo>
                  <a:lnTo>
                    <a:pt x="2316" y="964"/>
                  </a:lnTo>
                  <a:lnTo>
                    <a:pt x="2316" y="964"/>
                  </a:lnTo>
                  <a:lnTo>
                    <a:pt x="2264" y="1000"/>
                  </a:lnTo>
                  <a:lnTo>
                    <a:pt x="2140" y="1088"/>
                  </a:lnTo>
                  <a:lnTo>
                    <a:pt x="2065" y="1141"/>
                  </a:lnTo>
                  <a:lnTo>
                    <a:pt x="1991" y="1194"/>
                  </a:lnTo>
                  <a:lnTo>
                    <a:pt x="1924" y="1245"/>
                  </a:lnTo>
                  <a:lnTo>
                    <a:pt x="1870" y="1288"/>
                  </a:lnTo>
                  <a:lnTo>
                    <a:pt x="1870" y="1288"/>
                  </a:lnTo>
                  <a:lnTo>
                    <a:pt x="1827" y="1326"/>
                  </a:lnTo>
                  <a:lnTo>
                    <a:pt x="1789" y="1360"/>
                  </a:lnTo>
                  <a:lnTo>
                    <a:pt x="1717" y="1426"/>
                  </a:lnTo>
                  <a:lnTo>
                    <a:pt x="1681" y="1459"/>
                  </a:lnTo>
                  <a:lnTo>
                    <a:pt x="1644" y="1491"/>
                  </a:lnTo>
                  <a:lnTo>
                    <a:pt x="1602" y="1525"/>
                  </a:lnTo>
                  <a:lnTo>
                    <a:pt x="1554" y="1561"/>
                  </a:lnTo>
                  <a:lnTo>
                    <a:pt x="1554" y="1561"/>
                  </a:lnTo>
                  <a:lnTo>
                    <a:pt x="1505" y="1595"/>
                  </a:lnTo>
                  <a:lnTo>
                    <a:pt x="1455" y="1628"/>
                  </a:lnTo>
                  <a:lnTo>
                    <a:pt x="1406" y="1658"/>
                  </a:lnTo>
                  <a:lnTo>
                    <a:pt x="1359" y="1685"/>
                  </a:lnTo>
                  <a:lnTo>
                    <a:pt x="1284" y="1729"/>
                  </a:lnTo>
                  <a:lnTo>
                    <a:pt x="1244" y="1750"/>
                  </a:lnTo>
                  <a:lnTo>
                    <a:pt x="1244" y="1750"/>
                  </a:lnTo>
                  <a:close/>
                  <a:moveTo>
                    <a:pt x="626" y="439"/>
                  </a:moveTo>
                  <a:lnTo>
                    <a:pt x="626" y="439"/>
                  </a:lnTo>
                  <a:lnTo>
                    <a:pt x="669" y="365"/>
                  </a:lnTo>
                  <a:lnTo>
                    <a:pt x="712" y="292"/>
                  </a:lnTo>
                  <a:lnTo>
                    <a:pt x="762" y="216"/>
                  </a:lnTo>
                  <a:lnTo>
                    <a:pt x="762" y="216"/>
                  </a:lnTo>
                  <a:lnTo>
                    <a:pt x="775" y="198"/>
                  </a:lnTo>
                  <a:lnTo>
                    <a:pt x="788" y="184"/>
                  </a:lnTo>
                  <a:lnTo>
                    <a:pt x="813" y="157"/>
                  </a:lnTo>
                  <a:lnTo>
                    <a:pt x="836" y="137"/>
                  </a:lnTo>
                  <a:lnTo>
                    <a:pt x="861" y="119"/>
                  </a:lnTo>
                  <a:lnTo>
                    <a:pt x="886" y="107"/>
                  </a:lnTo>
                  <a:lnTo>
                    <a:pt x="912" y="96"/>
                  </a:lnTo>
                  <a:lnTo>
                    <a:pt x="964" y="72"/>
                  </a:lnTo>
                  <a:lnTo>
                    <a:pt x="964" y="72"/>
                  </a:lnTo>
                  <a:lnTo>
                    <a:pt x="978" y="67"/>
                  </a:lnTo>
                  <a:lnTo>
                    <a:pt x="993" y="62"/>
                  </a:lnTo>
                  <a:lnTo>
                    <a:pt x="1027" y="54"/>
                  </a:lnTo>
                  <a:lnTo>
                    <a:pt x="1061" y="51"/>
                  </a:lnTo>
                  <a:lnTo>
                    <a:pt x="1101" y="51"/>
                  </a:lnTo>
                  <a:lnTo>
                    <a:pt x="1138" y="53"/>
                  </a:lnTo>
                  <a:lnTo>
                    <a:pt x="1178" y="56"/>
                  </a:lnTo>
                  <a:lnTo>
                    <a:pt x="1252" y="65"/>
                  </a:lnTo>
                  <a:lnTo>
                    <a:pt x="1252" y="65"/>
                  </a:lnTo>
                  <a:lnTo>
                    <a:pt x="1318" y="76"/>
                  </a:lnTo>
                  <a:lnTo>
                    <a:pt x="1381" y="90"/>
                  </a:lnTo>
                  <a:lnTo>
                    <a:pt x="1496" y="116"/>
                  </a:lnTo>
                  <a:lnTo>
                    <a:pt x="1496" y="116"/>
                  </a:lnTo>
                  <a:lnTo>
                    <a:pt x="1529" y="125"/>
                  </a:lnTo>
                  <a:lnTo>
                    <a:pt x="1568" y="137"/>
                  </a:lnTo>
                  <a:lnTo>
                    <a:pt x="1611" y="153"/>
                  </a:lnTo>
                  <a:lnTo>
                    <a:pt x="1656" y="171"/>
                  </a:lnTo>
                  <a:lnTo>
                    <a:pt x="1699" y="191"/>
                  </a:lnTo>
                  <a:lnTo>
                    <a:pt x="1737" y="211"/>
                  </a:lnTo>
                  <a:lnTo>
                    <a:pt x="1766" y="229"/>
                  </a:lnTo>
                  <a:lnTo>
                    <a:pt x="1777" y="238"/>
                  </a:lnTo>
                  <a:lnTo>
                    <a:pt x="1784" y="245"/>
                  </a:lnTo>
                  <a:lnTo>
                    <a:pt x="1784" y="245"/>
                  </a:lnTo>
                  <a:lnTo>
                    <a:pt x="1815" y="286"/>
                  </a:lnTo>
                  <a:lnTo>
                    <a:pt x="1854" y="346"/>
                  </a:lnTo>
                  <a:lnTo>
                    <a:pt x="1894" y="410"/>
                  </a:lnTo>
                  <a:lnTo>
                    <a:pt x="1928" y="468"/>
                  </a:lnTo>
                  <a:lnTo>
                    <a:pt x="1928" y="468"/>
                  </a:lnTo>
                  <a:lnTo>
                    <a:pt x="1940" y="491"/>
                  </a:lnTo>
                  <a:lnTo>
                    <a:pt x="1955" y="511"/>
                  </a:lnTo>
                  <a:lnTo>
                    <a:pt x="1980" y="547"/>
                  </a:lnTo>
                  <a:lnTo>
                    <a:pt x="1991" y="567"/>
                  </a:lnTo>
                  <a:lnTo>
                    <a:pt x="2002" y="588"/>
                  </a:lnTo>
                  <a:lnTo>
                    <a:pt x="2012" y="612"/>
                  </a:lnTo>
                  <a:lnTo>
                    <a:pt x="2021" y="641"/>
                  </a:lnTo>
                  <a:lnTo>
                    <a:pt x="2021" y="641"/>
                  </a:lnTo>
                  <a:lnTo>
                    <a:pt x="2025" y="657"/>
                  </a:lnTo>
                  <a:lnTo>
                    <a:pt x="2029" y="677"/>
                  </a:lnTo>
                  <a:lnTo>
                    <a:pt x="2034" y="725"/>
                  </a:lnTo>
                  <a:lnTo>
                    <a:pt x="2038" y="781"/>
                  </a:lnTo>
                  <a:lnTo>
                    <a:pt x="2041" y="840"/>
                  </a:lnTo>
                  <a:lnTo>
                    <a:pt x="2043" y="950"/>
                  </a:lnTo>
                  <a:lnTo>
                    <a:pt x="2043" y="1020"/>
                  </a:lnTo>
                  <a:lnTo>
                    <a:pt x="2043" y="1020"/>
                  </a:lnTo>
                  <a:lnTo>
                    <a:pt x="2045" y="844"/>
                  </a:lnTo>
                  <a:lnTo>
                    <a:pt x="2045" y="734"/>
                  </a:lnTo>
                  <a:lnTo>
                    <a:pt x="2043" y="655"/>
                  </a:lnTo>
                  <a:lnTo>
                    <a:pt x="2043" y="655"/>
                  </a:lnTo>
                  <a:lnTo>
                    <a:pt x="2041" y="628"/>
                  </a:lnTo>
                  <a:lnTo>
                    <a:pt x="2036" y="603"/>
                  </a:lnTo>
                  <a:lnTo>
                    <a:pt x="2029" y="578"/>
                  </a:lnTo>
                  <a:lnTo>
                    <a:pt x="2018" y="552"/>
                  </a:lnTo>
                  <a:lnTo>
                    <a:pt x="2002" y="524"/>
                  </a:lnTo>
                  <a:lnTo>
                    <a:pt x="1984" y="488"/>
                  </a:lnTo>
                  <a:lnTo>
                    <a:pt x="1935" y="396"/>
                  </a:lnTo>
                  <a:lnTo>
                    <a:pt x="1935" y="396"/>
                  </a:lnTo>
                  <a:lnTo>
                    <a:pt x="1910" y="349"/>
                  </a:lnTo>
                  <a:lnTo>
                    <a:pt x="1892" y="313"/>
                  </a:lnTo>
                  <a:lnTo>
                    <a:pt x="1874" y="285"/>
                  </a:lnTo>
                  <a:lnTo>
                    <a:pt x="1856" y="263"/>
                  </a:lnTo>
                  <a:lnTo>
                    <a:pt x="1856" y="263"/>
                  </a:lnTo>
                  <a:lnTo>
                    <a:pt x="1845" y="252"/>
                  </a:lnTo>
                  <a:lnTo>
                    <a:pt x="1834" y="243"/>
                  </a:lnTo>
                  <a:lnTo>
                    <a:pt x="1804" y="222"/>
                  </a:lnTo>
                  <a:lnTo>
                    <a:pt x="1764" y="198"/>
                  </a:lnTo>
                  <a:lnTo>
                    <a:pt x="1712" y="166"/>
                  </a:lnTo>
                  <a:lnTo>
                    <a:pt x="1712" y="166"/>
                  </a:lnTo>
                  <a:lnTo>
                    <a:pt x="1658" y="135"/>
                  </a:lnTo>
                  <a:lnTo>
                    <a:pt x="1608" y="112"/>
                  </a:lnTo>
                  <a:lnTo>
                    <a:pt x="1565" y="94"/>
                  </a:lnTo>
                  <a:lnTo>
                    <a:pt x="1523" y="81"/>
                  </a:lnTo>
                  <a:lnTo>
                    <a:pt x="1484" y="72"/>
                  </a:lnTo>
                  <a:lnTo>
                    <a:pt x="1442" y="65"/>
                  </a:lnTo>
                  <a:lnTo>
                    <a:pt x="1352" y="51"/>
                  </a:lnTo>
                  <a:lnTo>
                    <a:pt x="1352" y="51"/>
                  </a:lnTo>
                  <a:lnTo>
                    <a:pt x="1264" y="35"/>
                  </a:lnTo>
                  <a:lnTo>
                    <a:pt x="1192" y="22"/>
                  </a:lnTo>
                  <a:lnTo>
                    <a:pt x="1158" y="18"/>
                  </a:lnTo>
                  <a:lnTo>
                    <a:pt x="1127" y="15"/>
                  </a:lnTo>
                  <a:lnTo>
                    <a:pt x="1097" y="15"/>
                  </a:lnTo>
                  <a:lnTo>
                    <a:pt x="1065" y="15"/>
                  </a:lnTo>
                  <a:lnTo>
                    <a:pt x="1065" y="15"/>
                  </a:lnTo>
                  <a:lnTo>
                    <a:pt x="1048" y="17"/>
                  </a:lnTo>
                  <a:lnTo>
                    <a:pt x="1032" y="18"/>
                  </a:lnTo>
                  <a:lnTo>
                    <a:pt x="998" y="27"/>
                  </a:lnTo>
                  <a:lnTo>
                    <a:pt x="964" y="42"/>
                  </a:lnTo>
                  <a:lnTo>
                    <a:pt x="928" y="58"/>
                  </a:lnTo>
                  <a:lnTo>
                    <a:pt x="890" y="78"/>
                  </a:lnTo>
                  <a:lnTo>
                    <a:pt x="851" y="103"/>
                  </a:lnTo>
                  <a:lnTo>
                    <a:pt x="811" y="130"/>
                  </a:lnTo>
                  <a:lnTo>
                    <a:pt x="770" y="159"/>
                  </a:lnTo>
                  <a:lnTo>
                    <a:pt x="770" y="159"/>
                  </a:lnTo>
                  <a:lnTo>
                    <a:pt x="750" y="175"/>
                  </a:lnTo>
                  <a:lnTo>
                    <a:pt x="732" y="195"/>
                  </a:lnTo>
                  <a:lnTo>
                    <a:pt x="714" y="214"/>
                  </a:lnTo>
                  <a:lnTo>
                    <a:pt x="699" y="236"/>
                  </a:lnTo>
                  <a:lnTo>
                    <a:pt x="687" y="259"/>
                  </a:lnTo>
                  <a:lnTo>
                    <a:pt x="674" y="283"/>
                  </a:lnTo>
                  <a:lnTo>
                    <a:pt x="663" y="306"/>
                  </a:lnTo>
                  <a:lnTo>
                    <a:pt x="654" y="330"/>
                  </a:lnTo>
                  <a:lnTo>
                    <a:pt x="642" y="373"/>
                  </a:lnTo>
                  <a:lnTo>
                    <a:pt x="633" y="407"/>
                  </a:lnTo>
                  <a:lnTo>
                    <a:pt x="626" y="439"/>
                  </a:lnTo>
                  <a:lnTo>
                    <a:pt x="626" y="439"/>
                  </a:lnTo>
                  <a:close/>
                  <a:moveTo>
                    <a:pt x="1798" y="159"/>
                  </a:moveTo>
                  <a:lnTo>
                    <a:pt x="1798" y="159"/>
                  </a:lnTo>
                  <a:lnTo>
                    <a:pt x="1897" y="152"/>
                  </a:lnTo>
                  <a:lnTo>
                    <a:pt x="1984" y="148"/>
                  </a:lnTo>
                  <a:lnTo>
                    <a:pt x="2065" y="144"/>
                  </a:lnTo>
                  <a:lnTo>
                    <a:pt x="2065" y="144"/>
                  </a:lnTo>
                  <a:lnTo>
                    <a:pt x="2102" y="141"/>
                  </a:lnTo>
                  <a:lnTo>
                    <a:pt x="2145" y="135"/>
                  </a:lnTo>
                  <a:lnTo>
                    <a:pt x="2190" y="128"/>
                  </a:lnTo>
                  <a:lnTo>
                    <a:pt x="2235" y="119"/>
                  </a:lnTo>
                  <a:lnTo>
                    <a:pt x="2307" y="101"/>
                  </a:lnTo>
                  <a:lnTo>
                    <a:pt x="2338" y="94"/>
                  </a:lnTo>
                  <a:lnTo>
                    <a:pt x="2338" y="94"/>
                  </a:lnTo>
                  <a:lnTo>
                    <a:pt x="2259" y="98"/>
                  </a:lnTo>
                  <a:lnTo>
                    <a:pt x="2189" y="103"/>
                  </a:lnTo>
                  <a:lnTo>
                    <a:pt x="2122" y="108"/>
                  </a:lnTo>
                  <a:lnTo>
                    <a:pt x="2122" y="108"/>
                  </a:lnTo>
                  <a:lnTo>
                    <a:pt x="2039" y="121"/>
                  </a:lnTo>
                  <a:lnTo>
                    <a:pt x="1931" y="137"/>
                  </a:lnTo>
                  <a:lnTo>
                    <a:pt x="1798" y="159"/>
                  </a:lnTo>
                  <a:lnTo>
                    <a:pt x="1798" y="159"/>
                  </a:lnTo>
                  <a:close/>
                  <a:moveTo>
                    <a:pt x="1726" y="0"/>
                  </a:moveTo>
                  <a:lnTo>
                    <a:pt x="1726" y="0"/>
                  </a:lnTo>
                  <a:lnTo>
                    <a:pt x="1768" y="20"/>
                  </a:lnTo>
                  <a:lnTo>
                    <a:pt x="1806" y="36"/>
                  </a:lnTo>
                  <a:lnTo>
                    <a:pt x="1842" y="51"/>
                  </a:lnTo>
                  <a:lnTo>
                    <a:pt x="1842" y="51"/>
                  </a:lnTo>
                  <a:lnTo>
                    <a:pt x="1858" y="58"/>
                  </a:lnTo>
                  <a:lnTo>
                    <a:pt x="1874" y="69"/>
                  </a:lnTo>
                  <a:lnTo>
                    <a:pt x="1890" y="81"/>
                  </a:lnTo>
                  <a:lnTo>
                    <a:pt x="1904" y="92"/>
                  </a:lnTo>
                  <a:lnTo>
                    <a:pt x="1926" y="114"/>
                  </a:lnTo>
                  <a:lnTo>
                    <a:pt x="1935" y="123"/>
                  </a:lnTo>
                  <a:lnTo>
                    <a:pt x="1935" y="123"/>
                  </a:lnTo>
                  <a:lnTo>
                    <a:pt x="1935" y="116"/>
                  </a:lnTo>
                  <a:lnTo>
                    <a:pt x="1933" y="108"/>
                  </a:lnTo>
                  <a:lnTo>
                    <a:pt x="1930" y="99"/>
                  </a:lnTo>
                  <a:lnTo>
                    <a:pt x="1921" y="87"/>
                  </a:lnTo>
                  <a:lnTo>
                    <a:pt x="1908" y="74"/>
                  </a:lnTo>
                  <a:lnTo>
                    <a:pt x="1888" y="60"/>
                  </a:lnTo>
                  <a:lnTo>
                    <a:pt x="1863" y="44"/>
                  </a:lnTo>
                  <a:lnTo>
                    <a:pt x="1863" y="44"/>
                  </a:lnTo>
                  <a:lnTo>
                    <a:pt x="1834" y="29"/>
                  </a:lnTo>
                  <a:lnTo>
                    <a:pt x="1809" y="18"/>
                  </a:lnTo>
                  <a:lnTo>
                    <a:pt x="1786" y="11"/>
                  </a:lnTo>
                  <a:lnTo>
                    <a:pt x="1766" y="6"/>
                  </a:lnTo>
                  <a:lnTo>
                    <a:pt x="1737" y="0"/>
                  </a:lnTo>
                  <a:lnTo>
                    <a:pt x="1726" y="0"/>
                  </a:lnTo>
                  <a:lnTo>
                    <a:pt x="1726" y="0"/>
                  </a:lnTo>
                  <a:close/>
                  <a:moveTo>
                    <a:pt x="1381" y="1849"/>
                  </a:moveTo>
                  <a:lnTo>
                    <a:pt x="1381" y="1849"/>
                  </a:lnTo>
                  <a:lnTo>
                    <a:pt x="1453" y="1957"/>
                  </a:lnTo>
                  <a:lnTo>
                    <a:pt x="1453" y="1957"/>
                  </a:lnTo>
                  <a:lnTo>
                    <a:pt x="1460" y="1966"/>
                  </a:lnTo>
                  <a:lnTo>
                    <a:pt x="1467" y="1975"/>
                  </a:lnTo>
                  <a:lnTo>
                    <a:pt x="1485" y="1989"/>
                  </a:lnTo>
                  <a:lnTo>
                    <a:pt x="1503" y="1998"/>
                  </a:lnTo>
                  <a:lnTo>
                    <a:pt x="1521" y="2005"/>
                  </a:lnTo>
                  <a:lnTo>
                    <a:pt x="1539" y="2011"/>
                  </a:lnTo>
                  <a:lnTo>
                    <a:pt x="1559" y="2014"/>
                  </a:lnTo>
                  <a:lnTo>
                    <a:pt x="1575" y="2014"/>
                  </a:lnTo>
                  <a:lnTo>
                    <a:pt x="1590" y="2014"/>
                  </a:lnTo>
                  <a:lnTo>
                    <a:pt x="1590" y="2014"/>
                  </a:lnTo>
                  <a:lnTo>
                    <a:pt x="1597" y="2013"/>
                  </a:lnTo>
                  <a:lnTo>
                    <a:pt x="1608" y="2009"/>
                  </a:lnTo>
                  <a:lnTo>
                    <a:pt x="1635" y="1993"/>
                  </a:lnTo>
                  <a:lnTo>
                    <a:pt x="1667" y="1971"/>
                  </a:lnTo>
                  <a:lnTo>
                    <a:pt x="1703" y="1946"/>
                  </a:lnTo>
                  <a:lnTo>
                    <a:pt x="1743" y="1921"/>
                  </a:lnTo>
                  <a:lnTo>
                    <a:pt x="1780" y="1898"/>
                  </a:lnTo>
                  <a:lnTo>
                    <a:pt x="1816" y="1876"/>
                  </a:lnTo>
                  <a:lnTo>
                    <a:pt x="1834" y="1869"/>
                  </a:lnTo>
                  <a:lnTo>
                    <a:pt x="1849" y="1863"/>
                  </a:lnTo>
                  <a:lnTo>
                    <a:pt x="1849" y="1863"/>
                  </a:lnTo>
                  <a:lnTo>
                    <a:pt x="2388" y="1698"/>
                  </a:lnTo>
                  <a:lnTo>
                    <a:pt x="2388" y="1698"/>
                  </a:lnTo>
                  <a:lnTo>
                    <a:pt x="2217" y="1741"/>
                  </a:lnTo>
                  <a:lnTo>
                    <a:pt x="2050" y="1786"/>
                  </a:lnTo>
                  <a:lnTo>
                    <a:pt x="1870" y="1835"/>
                  </a:lnTo>
                  <a:lnTo>
                    <a:pt x="1870" y="1835"/>
                  </a:lnTo>
                  <a:lnTo>
                    <a:pt x="1829" y="1847"/>
                  </a:lnTo>
                  <a:lnTo>
                    <a:pt x="1793" y="1860"/>
                  </a:lnTo>
                  <a:lnTo>
                    <a:pt x="1762" y="1872"/>
                  </a:lnTo>
                  <a:lnTo>
                    <a:pt x="1735" y="1885"/>
                  </a:lnTo>
                  <a:lnTo>
                    <a:pt x="1714" y="1898"/>
                  </a:lnTo>
                  <a:lnTo>
                    <a:pt x="1694" y="1910"/>
                  </a:lnTo>
                  <a:lnTo>
                    <a:pt x="1663" y="1934"/>
                  </a:lnTo>
                  <a:lnTo>
                    <a:pt x="1640" y="1953"/>
                  </a:lnTo>
                  <a:lnTo>
                    <a:pt x="1629" y="1960"/>
                  </a:lnTo>
                  <a:lnTo>
                    <a:pt x="1618" y="1968"/>
                  </a:lnTo>
                  <a:lnTo>
                    <a:pt x="1608" y="1973"/>
                  </a:lnTo>
                  <a:lnTo>
                    <a:pt x="1597" y="1977"/>
                  </a:lnTo>
                  <a:lnTo>
                    <a:pt x="1583" y="1978"/>
                  </a:lnTo>
                  <a:lnTo>
                    <a:pt x="1568" y="1978"/>
                  </a:lnTo>
                  <a:lnTo>
                    <a:pt x="1568" y="1978"/>
                  </a:lnTo>
                  <a:lnTo>
                    <a:pt x="1552" y="1977"/>
                  </a:lnTo>
                  <a:lnTo>
                    <a:pt x="1536" y="1971"/>
                  </a:lnTo>
                  <a:lnTo>
                    <a:pt x="1520" y="1964"/>
                  </a:lnTo>
                  <a:lnTo>
                    <a:pt x="1503" y="1955"/>
                  </a:lnTo>
                  <a:lnTo>
                    <a:pt x="1487" y="1946"/>
                  </a:lnTo>
                  <a:lnTo>
                    <a:pt x="1471" y="1934"/>
                  </a:lnTo>
                  <a:lnTo>
                    <a:pt x="1442" y="1910"/>
                  </a:lnTo>
                  <a:lnTo>
                    <a:pt x="1417" y="1889"/>
                  </a:lnTo>
                  <a:lnTo>
                    <a:pt x="1399" y="1869"/>
                  </a:lnTo>
                  <a:lnTo>
                    <a:pt x="1381" y="1849"/>
                  </a:lnTo>
                  <a:lnTo>
                    <a:pt x="1381" y="1849"/>
                  </a:lnTo>
                  <a:close/>
                  <a:moveTo>
                    <a:pt x="0" y="1439"/>
                  </a:moveTo>
                  <a:lnTo>
                    <a:pt x="0" y="1439"/>
                  </a:lnTo>
                  <a:lnTo>
                    <a:pt x="7" y="1443"/>
                  </a:lnTo>
                  <a:lnTo>
                    <a:pt x="18" y="1446"/>
                  </a:lnTo>
                  <a:lnTo>
                    <a:pt x="36" y="1450"/>
                  </a:lnTo>
                  <a:lnTo>
                    <a:pt x="57" y="1455"/>
                  </a:lnTo>
                  <a:lnTo>
                    <a:pt x="88" y="1459"/>
                  </a:lnTo>
                  <a:lnTo>
                    <a:pt x="126" y="1461"/>
                  </a:lnTo>
                  <a:lnTo>
                    <a:pt x="172" y="1461"/>
                  </a:lnTo>
                  <a:lnTo>
                    <a:pt x="172" y="1461"/>
                  </a:lnTo>
                  <a:lnTo>
                    <a:pt x="219" y="1459"/>
                  </a:lnTo>
                  <a:lnTo>
                    <a:pt x="259" y="1457"/>
                  </a:lnTo>
                  <a:lnTo>
                    <a:pt x="291" y="1453"/>
                  </a:lnTo>
                  <a:lnTo>
                    <a:pt x="318" y="1450"/>
                  </a:lnTo>
                  <a:lnTo>
                    <a:pt x="349" y="1443"/>
                  </a:lnTo>
                  <a:lnTo>
                    <a:pt x="360" y="1439"/>
                  </a:lnTo>
                  <a:lnTo>
                    <a:pt x="360" y="1439"/>
                  </a:lnTo>
                  <a:lnTo>
                    <a:pt x="306" y="1439"/>
                  </a:lnTo>
                  <a:lnTo>
                    <a:pt x="248" y="1441"/>
                  </a:lnTo>
                  <a:lnTo>
                    <a:pt x="180" y="1439"/>
                  </a:lnTo>
                  <a:lnTo>
                    <a:pt x="180" y="1439"/>
                  </a:lnTo>
                  <a:lnTo>
                    <a:pt x="111" y="1437"/>
                  </a:lnTo>
                  <a:lnTo>
                    <a:pt x="56" y="1439"/>
                  </a:lnTo>
                  <a:lnTo>
                    <a:pt x="0" y="1439"/>
                  </a:lnTo>
                  <a:lnTo>
                    <a:pt x="0" y="1439"/>
                  </a:lnTo>
                  <a:close/>
                  <a:moveTo>
                    <a:pt x="949" y="1043"/>
                  </a:moveTo>
                  <a:lnTo>
                    <a:pt x="949" y="1043"/>
                  </a:lnTo>
                  <a:lnTo>
                    <a:pt x="985" y="1034"/>
                  </a:lnTo>
                  <a:lnTo>
                    <a:pt x="1068" y="1013"/>
                  </a:lnTo>
                  <a:lnTo>
                    <a:pt x="1118" y="998"/>
                  </a:lnTo>
                  <a:lnTo>
                    <a:pt x="1169" y="980"/>
                  </a:lnTo>
                  <a:lnTo>
                    <a:pt x="1214" y="962"/>
                  </a:lnTo>
                  <a:lnTo>
                    <a:pt x="1234" y="952"/>
                  </a:lnTo>
                  <a:lnTo>
                    <a:pt x="1252" y="943"/>
                  </a:lnTo>
                  <a:lnTo>
                    <a:pt x="1252" y="943"/>
                  </a:lnTo>
                  <a:lnTo>
                    <a:pt x="1268" y="932"/>
                  </a:lnTo>
                  <a:lnTo>
                    <a:pt x="1284" y="921"/>
                  </a:lnTo>
                  <a:lnTo>
                    <a:pt x="1315" y="894"/>
                  </a:lnTo>
                  <a:lnTo>
                    <a:pt x="1342" y="867"/>
                  </a:lnTo>
                  <a:lnTo>
                    <a:pt x="1367" y="840"/>
                  </a:lnTo>
                  <a:lnTo>
                    <a:pt x="1388" y="815"/>
                  </a:lnTo>
                  <a:lnTo>
                    <a:pt x="1403" y="795"/>
                  </a:lnTo>
                  <a:lnTo>
                    <a:pt x="1417" y="777"/>
                  </a:lnTo>
                  <a:lnTo>
                    <a:pt x="1417" y="777"/>
                  </a:lnTo>
                  <a:lnTo>
                    <a:pt x="1458" y="777"/>
                  </a:lnTo>
                  <a:lnTo>
                    <a:pt x="1502" y="775"/>
                  </a:lnTo>
                  <a:lnTo>
                    <a:pt x="1554" y="770"/>
                  </a:lnTo>
                  <a:lnTo>
                    <a:pt x="1554" y="770"/>
                  </a:lnTo>
                  <a:lnTo>
                    <a:pt x="1581" y="765"/>
                  </a:lnTo>
                  <a:lnTo>
                    <a:pt x="1604" y="756"/>
                  </a:lnTo>
                  <a:lnTo>
                    <a:pt x="1624" y="743"/>
                  </a:lnTo>
                  <a:lnTo>
                    <a:pt x="1642" y="729"/>
                  </a:lnTo>
                  <a:lnTo>
                    <a:pt x="1660" y="711"/>
                  </a:lnTo>
                  <a:lnTo>
                    <a:pt x="1674" y="689"/>
                  </a:lnTo>
                  <a:lnTo>
                    <a:pt x="1687" y="666"/>
                  </a:lnTo>
                  <a:lnTo>
                    <a:pt x="1698" y="641"/>
                  </a:lnTo>
                  <a:lnTo>
                    <a:pt x="1698" y="641"/>
                  </a:lnTo>
                  <a:lnTo>
                    <a:pt x="1708" y="612"/>
                  </a:lnTo>
                  <a:lnTo>
                    <a:pt x="1717" y="581"/>
                  </a:lnTo>
                  <a:lnTo>
                    <a:pt x="1730" y="524"/>
                  </a:lnTo>
                  <a:lnTo>
                    <a:pt x="1739" y="479"/>
                  </a:lnTo>
                  <a:lnTo>
                    <a:pt x="1741" y="461"/>
                  </a:lnTo>
                  <a:lnTo>
                    <a:pt x="1741" y="461"/>
                  </a:lnTo>
                  <a:lnTo>
                    <a:pt x="1726" y="499"/>
                  </a:lnTo>
                  <a:lnTo>
                    <a:pt x="1712" y="538"/>
                  </a:lnTo>
                  <a:lnTo>
                    <a:pt x="1690" y="585"/>
                  </a:lnTo>
                  <a:lnTo>
                    <a:pt x="1678" y="608"/>
                  </a:lnTo>
                  <a:lnTo>
                    <a:pt x="1665" y="632"/>
                  </a:lnTo>
                  <a:lnTo>
                    <a:pt x="1651" y="653"/>
                  </a:lnTo>
                  <a:lnTo>
                    <a:pt x="1635" y="673"/>
                  </a:lnTo>
                  <a:lnTo>
                    <a:pt x="1620" y="691"/>
                  </a:lnTo>
                  <a:lnTo>
                    <a:pt x="1602" y="705"/>
                  </a:lnTo>
                  <a:lnTo>
                    <a:pt x="1586" y="714"/>
                  </a:lnTo>
                  <a:lnTo>
                    <a:pt x="1577" y="718"/>
                  </a:lnTo>
                  <a:lnTo>
                    <a:pt x="1568" y="720"/>
                  </a:lnTo>
                  <a:lnTo>
                    <a:pt x="1568" y="720"/>
                  </a:lnTo>
                  <a:lnTo>
                    <a:pt x="1536" y="723"/>
                  </a:lnTo>
                  <a:lnTo>
                    <a:pt x="1507" y="725"/>
                  </a:lnTo>
                  <a:lnTo>
                    <a:pt x="1485" y="725"/>
                  </a:lnTo>
                  <a:lnTo>
                    <a:pt x="1466" y="725"/>
                  </a:lnTo>
                  <a:lnTo>
                    <a:pt x="1435" y="722"/>
                  </a:lnTo>
                  <a:lnTo>
                    <a:pt x="1422" y="720"/>
                  </a:lnTo>
                  <a:lnTo>
                    <a:pt x="1410" y="720"/>
                  </a:lnTo>
                  <a:lnTo>
                    <a:pt x="1410" y="720"/>
                  </a:lnTo>
                  <a:lnTo>
                    <a:pt x="1404" y="722"/>
                  </a:lnTo>
                  <a:lnTo>
                    <a:pt x="1397" y="727"/>
                  </a:lnTo>
                  <a:lnTo>
                    <a:pt x="1392" y="732"/>
                  </a:lnTo>
                  <a:lnTo>
                    <a:pt x="1386" y="741"/>
                  </a:lnTo>
                  <a:lnTo>
                    <a:pt x="1358" y="793"/>
                  </a:lnTo>
                  <a:lnTo>
                    <a:pt x="1336" y="828"/>
                  </a:lnTo>
                  <a:lnTo>
                    <a:pt x="1322" y="844"/>
                  </a:lnTo>
                  <a:lnTo>
                    <a:pt x="1307" y="862"/>
                  </a:lnTo>
                  <a:lnTo>
                    <a:pt x="1289" y="880"/>
                  </a:lnTo>
                  <a:lnTo>
                    <a:pt x="1270" y="896"/>
                  </a:lnTo>
                  <a:lnTo>
                    <a:pt x="1248" y="912"/>
                  </a:lnTo>
                  <a:lnTo>
                    <a:pt x="1223" y="928"/>
                  </a:lnTo>
                  <a:lnTo>
                    <a:pt x="1223" y="928"/>
                  </a:lnTo>
                  <a:lnTo>
                    <a:pt x="1171" y="957"/>
                  </a:lnTo>
                  <a:lnTo>
                    <a:pt x="1120" y="980"/>
                  </a:lnTo>
                  <a:lnTo>
                    <a:pt x="1074" y="1000"/>
                  </a:lnTo>
                  <a:lnTo>
                    <a:pt x="1032" y="1016"/>
                  </a:lnTo>
                  <a:lnTo>
                    <a:pt x="998" y="1029"/>
                  </a:lnTo>
                  <a:lnTo>
                    <a:pt x="973" y="1036"/>
                  </a:lnTo>
                  <a:lnTo>
                    <a:pt x="949" y="1043"/>
                  </a:lnTo>
                  <a:lnTo>
                    <a:pt x="949" y="1043"/>
                  </a:lnTo>
                  <a:close/>
                  <a:moveTo>
                    <a:pt x="877" y="907"/>
                  </a:moveTo>
                  <a:lnTo>
                    <a:pt x="834" y="756"/>
                  </a:lnTo>
                  <a:lnTo>
                    <a:pt x="834" y="756"/>
                  </a:lnTo>
                  <a:lnTo>
                    <a:pt x="865" y="768"/>
                  </a:lnTo>
                  <a:lnTo>
                    <a:pt x="892" y="777"/>
                  </a:lnTo>
                  <a:lnTo>
                    <a:pt x="906" y="783"/>
                  </a:lnTo>
                  <a:lnTo>
                    <a:pt x="921" y="784"/>
                  </a:lnTo>
                  <a:lnTo>
                    <a:pt x="921" y="784"/>
                  </a:lnTo>
                  <a:lnTo>
                    <a:pt x="933" y="788"/>
                  </a:lnTo>
                  <a:lnTo>
                    <a:pt x="946" y="792"/>
                  </a:lnTo>
                  <a:lnTo>
                    <a:pt x="967" y="801"/>
                  </a:lnTo>
                  <a:lnTo>
                    <a:pt x="980" y="806"/>
                  </a:lnTo>
                  <a:lnTo>
                    <a:pt x="991" y="810"/>
                  </a:lnTo>
                  <a:lnTo>
                    <a:pt x="1002" y="813"/>
                  </a:lnTo>
                  <a:lnTo>
                    <a:pt x="1014" y="813"/>
                  </a:lnTo>
                  <a:lnTo>
                    <a:pt x="1014" y="813"/>
                  </a:lnTo>
                  <a:lnTo>
                    <a:pt x="1027" y="813"/>
                  </a:lnTo>
                  <a:lnTo>
                    <a:pt x="1041" y="817"/>
                  </a:lnTo>
                  <a:lnTo>
                    <a:pt x="1072" y="828"/>
                  </a:lnTo>
                  <a:lnTo>
                    <a:pt x="1090" y="835"/>
                  </a:lnTo>
                  <a:lnTo>
                    <a:pt x="1111" y="842"/>
                  </a:lnTo>
                  <a:lnTo>
                    <a:pt x="1136" y="846"/>
                  </a:lnTo>
                  <a:lnTo>
                    <a:pt x="1165" y="849"/>
                  </a:lnTo>
                  <a:lnTo>
                    <a:pt x="1165" y="849"/>
                  </a:lnTo>
                  <a:lnTo>
                    <a:pt x="1194" y="849"/>
                  </a:lnTo>
                  <a:lnTo>
                    <a:pt x="1219" y="847"/>
                  </a:lnTo>
                  <a:lnTo>
                    <a:pt x="1239" y="842"/>
                  </a:lnTo>
                  <a:lnTo>
                    <a:pt x="1257" y="837"/>
                  </a:lnTo>
                  <a:lnTo>
                    <a:pt x="1270" y="831"/>
                  </a:lnTo>
                  <a:lnTo>
                    <a:pt x="1280" y="826"/>
                  </a:lnTo>
                  <a:lnTo>
                    <a:pt x="1288" y="820"/>
                  </a:lnTo>
                  <a:lnTo>
                    <a:pt x="1288" y="820"/>
                  </a:lnTo>
                  <a:lnTo>
                    <a:pt x="1266" y="824"/>
                  </a:lnTo>
                  <a:lnTo>
                    <a:pt x="1237" y="826"/>
                  </a:lnTo>
                  <a:lnTo>
                    <a:pt x="1201" y="828"/>
                  </a:lnTo>
                  <a:lnTo>
                    <a:pt x="1201" y="828"/>
                  </a:lnTo>
                  <a:lnTo>
                    <a:pt x="1181" y="828"/>
                  </a:lnTo>
                  <a:lnTo>
                    <a:pt x="1165" y="828"/>
                  </a:lnTo>
                  <a:lnTo>
                    <a:pt x="1149" y="824"/>
                  </a:lnTo>
                  <a:lnTo>
                    <a:pt x="1133" y="820"/>
                  </a:lnTo>
                  <a:lnTo>
                    <a:pt x="1099" y="811"/>
                  </a:lnTo>
                  <a:lnTo>
                    <a:pt x="1057" y="799"/>
                  </a:lnTo>
                  <a:lnTo>
                    <a:pt x="1057" y="799"/>
                  </a:lnTo>
                  <a:lnTo>
                    <a:pt x="1036" y="792"/>
                  </a:lnTo>
                  <a:lnTo>
                    <a:pt x="1021" y="786"/>
                  </a:lnTo>
                  <a:lnTo>
                    <a:pt x="998" y="774"/>
                  </a:lnTo>
                  <a:lnTo>
                    <a:pt x="985" y="770"/>
                  </a:lnTo>
                  <a:lnTo>
                    <a:pt x="969" y="766"/>
                  </a:lnTo>
                  <a:lnTo>
                    <a:pt x="949" y="765"/>
                  </a:lnTo>
                  <a:lnTo>
                    <a:pt x="921" y="763"/>
                  </a:lnTo>
                  <a:lnTo>
                    <a:pt x="921" y="763"/>
                  </a:lnTo>
                  <a:lnTo>
                    <a:pt x="904" y="761"/>
                  </a:lnTo>
                  <a:lnTo>
                    <a:pt x="890" y="759"/>
                  </a:lnTo>
                  <a:lnTo>
                    <a:pt x="874" y="756"/>
                  </a:lnTo>
                  <a:lnTo>
                    <a:pt x="861" y="750"/>
                  </a:lnTo>
                  <a:lnTo>
                    <a:pt x="834" y="740"/>
                  </a:lnTo>
                  <a:lnTo>
                    <a:pt x="813" y="727"/>
                  </a:lnTo>
                  <a:lnTo>
                    <a:pt x="795" y="713"/>
                  </a:lnTo>
                  <a:lnTo>
                    <a:pt x="780" y="702"/>
                  </a:lnTo>
                  <a:lnTo>
                    <a:pt x="770" y="691"/>
                  </a:lnTo>
                  <a:lnTo>
                    <a:pt x="877" y="907"/>
                  </a:lnTo>
                  <a:close/>
                  <a:moveTo>
                    <a:pt x="842" y="655"/>
                  </a:moveTo>
                  <a:lnTo>
                    <a:pt x="842" y="655"/>
                  </a:lnTo>
                  <a:lnTo>
                    <a:pt x="842" y="646"/>
                  </a:lnTo>
                  <a:lnTo>
                    <a:pt x="840" y="626"/>
                  </a:lnTo>
                  <a:lnTo>
                    <a:pt x="842" y="597"/>
                  </a:lnTo>
                  <a:lnTo>
                    <a:pt x="845" y="583"/>
                  </a:lnTo>
                  <a:lnTo>
                    <a:pt x="849" y="569"/>
                  </a:lnTo>
                  <a:lnTo>
                    <a:pt x="849" y="569"/>
                  </a:lnTo>
                  <a:lnTo>
                    <a:pt x="861" y="529"/>
                  </a:lnTo>
                  <a:lnTo>
                    <a:pt x="876" y="479"/>
                  </a:lnTo>
                  <a:lnTo>
                    <a:pt x="885" y="452"/>
                  </a:lnTo>
                  <a:lnTo>
                    <a:pt x="894" y="428"/>
                  </a:lnTo>
                  <a:lnTo>
                    <a:pt x="904" y="407"/>
                  </a:lnTo>
                  <a:lnTo>
                    <a:pt x="913" y="389"/>
                  </a:lnTo>
                  <a:lnTo>
                    <a:pt x="913" y="389"/>
                  </a:lnTo>
                  <a:lnTo>
                    <a:pt x="919" y="382"/>
                  </a:lnTo>
                  <a:lnTo>
                    <a:pt x="926" y="374"/>
                  </a:lnTo>
                  <a:lnTo>
                    <a:pt x="944" y="362"/>
                  </a:lnTo>
                  <a:lnTo>
                    <a:pt x="964" y="349"/>
                  </a:lnTo>
                  <a:lnTo>
                    <a:pt x="985" y="339"/>
                  </a:lnTo>
                  <a:lnTo>
                    <a:pt x="1025" y="321"/>
                  </a:lnTo>
                  <a:lnTo>
                    <a:pt x="1050" y="310"/>
                  </a:lnTo>
                  <a:lnTo>
                    <a:pt x="1050" y="310"/>
                  </a:lnTo>
                  <a:lnTo>
                    <a:pt x="1072" y="297"/>
                  </a:lnTo>
                  <a:lnTo>
                    <a:pt x="1104" y="277"/>
                  </a:lnTo>
                  <a:lnTo>
                    <a:pt x="1140" y="256"/>
                  </a:lnTo>
                  <a:lnTo>
                    <a:pt x="1172" y="238"/>
                  </a:lnTo>
                  <a:lnTo>
                    <a:pt x="1172" y="238"/>
                  </a:lnTo>
                  <a:lnTo>
                    <a:pt x="1187" y="232"/>
                  </a:lnTo>
                  <a:lnTo>
                    <a:pt x="1205" y="227"/>
                  </a:lnTo>
                  <a:lnTo>
                    <a:pt x="1243" y="220"/>
                  </a:lnTo>
                  <a:lnTo>
                    <a:pt x="1316" y="209"/>
                  </a:lnTo>
                  <a:lnTo>
                    <a:pt x="1316" y="209"/>
                  </a:lnTo>
                  <a:lnTo>
                    <a:pt x="1329" y="207"/>
                  </a:lnTo>
                  <a:lnTo>
                    <a:pt x="1336" y="207"/>
                  </a:lnTo>
                  <a:lnTo>
                    <a:pt x="1342" y="209"/>
                  </a:lnTo>
                  <a:lnTo>
                    <a:pt x="1347" y="213"/>
                  </a:lnTo>
                  <a:lnTo>
                    <a:pt x="1356" y="223"/>
                  </a:lnTo>
                  <a:lnTo>
                    <a:pt x="1367" y="231"/>
                  </a:lnTo>
                  <a:lnTo>
                    <a:pt x="1381" y="238"/>
                  </a:lnTo>
                  <a:lnTo>
                    <a:pt x="1381" y="238"/>
                  </a:lnTo>
                  <a:lnTo>
                    <a:pt x="1399" y="245"/>
                  </a:lnTo>
                  <a:lnTo>
                    <a:pt x="1419" y="250"/>
                  </a:lnTo>
                  <a:lnTo>
                    <a:pt x="1460" y="259"/>
                  </a:lnTo>
                  <a:lnTo>
                    <a:pt x="1500" y="267"/>
                  </a:lnTo>
                  <a:lnTo>
                    <a:pt x="1539" y="274"/>
                  </a:lnTo>
                  <a:lnTo>
                    <a:pt x="1539" y="274"/>
                  </a:lnTo>
                  <a:lnTo>
                    <a:pt x="1557" y="279"/>
                  </a:lnTo>
                  <a:lnTo>
                    <a:pt x="1574" y="286"/>
                  </a:lnTo>
                  <a:lnTo>
                    <a:pt x="1590" y="295"/>
                  </a:lnTo>
                  <a:lnTo>
                    <a:pt x="1602" y="304"/>
                  </a:lnTo>
                  <a:lnTo>
                    <a:pt x="1624" y="322"/>
                  </a:lnTo>
                  <a:lnTo>
                    <a:pt x="1640" y="339"/>
                  </a:lnTo>
                  <a:lnTo>
                    <a:pt x="1640" y="339"/>
                  </a:lnTo>
                  <a:lnTo>
                    <a:pt x="1660" y="364"/>
                  </a:lnTo>
                  <a:lnTo>
                    <a:pt x="1689" y="401"/>
                  </a:lnTo>
                  <a:lnTo>
                    <a:pt x="1726" y="454"/>
                  </a:lnTo>
                  <a:lnTo>
                    <a:pt x="1726" y="454"/>
                  </a:lnTo>
                  <a:lnTo>
                    <a:pt x="1725" y="446"/>
                  </a:lnTo>
                  <a:lnTo>
                    <a:pt x="1721" y="436"/>
                  </a:lnTo>
                  <a:lnTo>
                    <a:pt x="1716" y="421"/>
                  </a:lnTo>
                  <a:lnTo>
                    <a:pt x="1705" y="401"/>
                  </a:lnTo>
                  <a:lnTo>
                    <a:pt x="1689" y="378"/>
                  </a:lnTo>
                  <a:lnTo>
                    <a:pt x="1667" y="351"/>
                  </a:lnTo>
                  <a:lnTo>
                    <a:pt x="1640" y="317"/>
                  </a:lnTo>
                  <a:lnTo>
                    <a:pt x="1640" y="317"/>
                  </a:lnTo>
                  <a:lnTo>
                    <a:pt x="1624" y="301"/>
                  </a:lnTo>
                  <a:lnTo>
                    <a:pt x="1609" y="286"/>
                  </a:lnTo>
                  <a:lnTo>
                    <a:pt x="1593" y="276"/>
                  </a:lnTo>
                  <a:lnTo>
                    <a:pt x="1577" y="265"/>
                  </a:lnTo>
                  <a:lnTo>
                    <a:pt x="1563" y="258"/>
                  </a:lnTo>
                  <a:lnTo>
                    <a:pt x="1547" y="250"/>
                  </a:lnTo>
                  <a:lnTo>
                    <a:pt x="1514" y="241"/>
                  </a:lnTo>
                  <a:lnTo>
                    <a:pt x="1453" y="227"/>
                  </a:lnTo>
                  <a:lnTo>
                    <a:pt x="1421" y="216"/>
                  </a:lnTo>
                  <a:lnTo>
                    <a:pt x="1404" y="211"/>
                  </a:lnTo>
                  <a:lnTo>
                    <a:pt x="1388" y="202"/>
                  </a:lnTo>
                  <a:lnTo>
                    <a:pt x="1388" y="202"/>
                  </a:lnTo>
                  <a:lnTo>
                    <a:pt x="1372" y="195"/>
                  </a:lnTo>
                  <a:lnTo>
                    <a:pt x="1359" y="187"/>
                  </a:lnTo>
                  <a:lnTo>
                    <a:pt x="1345" y="184"/>
                  </a:lnTo>
                  <a:lnTo>
                    <a:pt x="1334" y="180"/>
                  </a:lnTo>
                  <a:lnTo>
                    <a:pt x="1322" y="178"/>
                  </a:lnTo>
                  <a:lnTo>
                    <a:pt x="1313" y="178"/>
                  </a:lnTo>
                  <a:lnTo>
                    <a:pt x="1291" y="180"/>
                  </a:lnTo>
                  <a:lnTo>
                    <a:pt x="1270" y="187"/>
                  </a:lnTo>
                  <a:lnTo>
                    <a:pt x="1246" y="195"/>
                  </a:lnTo>
                  <a:lnTo>
                    <a:pt x="1219" y="202"/>
                  </a:lnTo>
                  <a:lnTo>
                    <a:pt x="1187" y="209"/>
                  </a:lnTo>
                  <a:lnTo>
                    <a:pt x="1187" y="209"/>
                  </a:lnTo>
                  <a:lnTo>
                    <a:pt x="1154" y="216"/>
                  </a:lnTo>
                  <a:lnTo>
                    <a:pt x="1129" y="225"/>
                  </a:lnTo>
                  <a:lnTo>
                    <a:pt x="1109" y="234"/>
                  </a:lnTo>
                  <a:lnTo>
                    <a:pt x="1092" y="245"/>
                  </a:lnTo>
                  <a:lnTo>
                    <a:pt x="1056" y="268"/>
                  </a:lnTo>
                  <a:lnTo>
                    <a:pt x="1034" y="283"/>
                  </a:lnTo>
                  <a:lnTo>
                    <a:pt x="1007" y="295"/>
                  </a:lnTo>
                  <a:lnTo>
                    <a:pt x="1007" y="295"/>
                  </a:lnTo>
                  <a:lnTo>
                    <a:pt x="978" y="310"/>
                  </a:lnTo>
                  <a:lnTo>
                    <a:pt x="953" y="324"/>
                  </a:lnTo>
                  <a:lnTo>
                    <a:pt x="931" y="340"/>
                  </a:lnTo>
                  <a:lnTo>
                    <a:pt x="913" y="356"/>
                  </a:lnTo>
                  <a:lnTo>
                    <a:pt x="895" y="376"/>
                  </a:lnTo>
                  <a:lnTo>
                    <a:pt x="881" y="398"/>
                  </a:lnTo>
                  <a:lnTo>
                    <a:pt x="868" y="421"/>
                  </a:lnTo>
                  <a:lnTo>
                    <a:pt x="856" y="446"/>
                  </a:lnTo>
                  <a:lnTo>
                    <a:pt x="856" y="446"/>
                  </a:lnTo>
                  <a:lnTo>
                    <a:pt x="840" y="484"/>
                  </a:lnTo>
                  <a:lnTo>
                    <a:pt x="834" y="506"/>
                  </a:lnTo>
                  <a:lnTo>
                    <a:pt x="827" y="529"/>
                  </a:lnTo>
                  <a:lnTo>
                    <a:pt x="813" y="576"/>
                  </a:lnTo>
                  <a:lnTo>
                    <a:pt x="813" y="576"/>
                  </a:lnTo>
                  <a:lnTo>
                    <a:pt x="809" y="592"/>
                  </a:lnTo>
                  <a:lnTo>
                    <a:pt x="806" y="605"/>
                  </a:lnTo>
                  <a:lnTo>
                    <a:pt x="806" y="615"/>
                  </a:lnTo>
                  <a:lnTo>
                    <a:pt x="806" y="626"/>
                  </a:lnTo>
                  <a:lnTo>
                    <a:pt x="807" y="633"/>
                  </a:lnTo>
                  <a:lnTo>
                    <a:pt x="809" y="641"/>
                  </a:lnTo>
                  <a:lnTo>
                    <a:pt x="813" y="644"/>
                  </a:lnTo>
                  <a:lnTo>
                    <a:pt x="816" y="648"/>
                  </a:lnTo>
                  <a:lnTo>
                    <a:pt x="825" y="653"/>
                  </a:lnTo>
                  <a:lnTo>
                    <a:pt x="833" y="655"/>
                  </a:lnTo>
                  <a:lnTo>
                    <a:pt x="842" y="655"/>
                  </a:lnTo>
                  <a:lnTo>
                    <a:pt x="842" y="655"/>
                  </a:lnTo>
                  <a:close/>
                  <a:moveTo>
                    <a:pt x="913" y="605"/>
                  </a:moveTo>
                  <a:lnTo>
                    <a:pt x="913" y="605"/>
                  </a:lnTo>
                  <a:lnTo>
                    <a:pt x="937" y="578"/>
                  </a:lnTo>
                  <a:lnTo>
                    <a:pt x="996" y="517"/>
                  </a:lnTo>
                  <a:lnTo>
                    <a:pt x="1032" y="482"/>
                  </a:lnTo>
                  <a:lnTo>
                    <a:pt x="1072" y="448"/>
                  </a:lnTo>
                  <a:lnTo>
                    <a:pt x="1109" y="418"/>
                  </a:lnTo>
                  <a:lnTo>
                    <a:pt x="1127" y="405"/>
                  </a:lnTo>
                  <a:lnTo>
                    <a:pt x="1144" y="396"/>
                  </a:lnTo>
                  <a:lnTo>
                    <a:pt x="1144" y="396"/>
                  </a:lnTo>
                  <a:lnTo>
                    <a:pt x="1174" y="382"/>
                  </a:lnTo>
                  <a:lnTo>
                    <a:pt x="1205" y="373"/>
                  </a:lnTo>
                  <a:lnTo>
                    <a:pt x="1234" y="365"/>
                  </a:lnTo>
                  <a:lnTo>
                    <a:pt x="1261" y="364"/>
                  </a:lnTo>
                  <a:lnTo>
                    <a:pt x="1288" y="364"/>
                  </a:lnTo>
                  <a:lnTo>
                    <a:pt x="1316" y="364"/>
                  </a:lnTo>
                  <a:lnTo>
                    <a:pt x="1374" y="367"/>
                  </a:lnTo>
                  <a:lnTo>
                    <a:pt x="1374" y="367"/>
                  </a:lnTo>
                  <a:lnTo>
                    <a:pt x="1390" y="369"/>
                  </a:lnTo>
                  <a:lnTo>
                    <a:pt x="1406" y="371"/>
                  </a:lnTo>
                  <a:lnTo>
                    <a:pt x="1424" y="376"/>
                  </a:lnTo>
                  <a:lnTo>
                    <a:pt x="1440" y="382"/>
                  </a:lnTo>
                  <a:lnTo>
                    <a:pt x="1476" y="396"/>
                  </a:lnTo>
                  <a:lnTo>
                    <a:pt x="1509" y="410"/>
                  </a:lnTo>
                  <a:lnTo>
                    <a:pt x="1538" y="427"/>
                  </a:lnTo>
                  <a:lnTo>
                    <a:pt x="1561" y="441"/>
                  </a:lnTo>
                  <a:lnTo>
                    <a:pt x="1583" y="454"/>
                  </a:lnTo>
                  <a:lnTo>
                    <a:pt x="1583" y="454"/>
                  </a:lnTo>
                  <a:lnTo>
                    <a:pt x="1579" y="448"/>
                  </a:lnTo>
                  <a:lnTo>
                    <a:pt x="1561" y="434"/>
                  </a:lnTo>
                  <a:lnTo>
                    <a:pt x="1529" y="407"/>
                  </a:lnTo>
                  <a:lnTo>
                    <a:pt x="1475" y="367"/>
                  </a:lnTo>
                  <a:lnTo>
                    <a:pt x="1475" y="367"/>
                  </a:lnTo>
                  <a:lnTo>
                    <a:pt x="1446" y="348"/>
                  </a:lnTo>
                  <a:lnTo>
                    <a:pt x="1424" y="335"/>
                  </a:lnTo>
                  <a:lnTo>
                    <a:pt x="1413" y="330"/>
                  </a:lnTo>
                  <a:lnTo>
                    <a:pt x="1403" y="326"/>
                  </a:lnTo>
                  <a:lnTo>
                    <a:pt x="1394" y="324"/>
                  </a:lnTo>
                  <a:lnTo>
                    <a:pt x="1383" y="322"/>
                  </a:lnTo>
                  <a:lnTo>
                    <a:pt x="1354" y="322"/>
                  </a:lnTo>
                  <a:lnTo>
                    <a:pt x="1318" y="326"/>
                  </a:lnTo>
                  <a:lnTo>
                    <a:pt x="1268" y="328"/>
                  </a:lnTo>
                  <a:lnTo>
                    <a:pt x="1201" y="331"/>
                  </a:lnTo>
                  <a:lnTo>
                    <a:pt x="1201" y="331"/>
                  </a:lnTo>
                  <a:lnTo>
                    <a:pt x="1181" y="333"/>
                  </a:lnTo>
                  <a:lnTo>
                    <a:pt x="1163" y="335"/>
                  </a:lnTo>
                  <a:lnTo>
                    <a:pt x="1147" y="340"/>
                  </a:lnTo>
                  <a:lnTo>
                    <a:pt x="1129" y="346"/>
                  </a:lnTo>
                  <a:lnTo>
                    <a:pt x="1113" y="351"/>
                  </a:lnTo>
                  <a:lnTo>
                    <a:pt x="1099" y="360"/>
                  </a:lnTo>
                  <a:lnTo>
                    <a:pt x="1083" y="367"/>
                  </a:lnTo>
                  <a:lnTo>
                    <a:pt x="1070" y="376"/>
                  </a:lnTo>
                  <a:lnTo>
                    <a:pt x="1043" y="398"/>
                  </a:lnTo>
                  <a:lnTo>
                    <a:pt x="1020" y="421"/>
                  </a:lnTo>
                  <a:lnTo>
                    <a:pt x="998" y="445"/>
                  </a:lnTo>
                  <a:lnTo>
                    <a:pt x="980" y="470"/>
                  </a:lnTo>
                  <a:lnTo>
                    <a:pt x="964" y="495"/>
                  </a:lnTo>
                  <a:lnTo>
                    <a:pt x="949" y="520"/>
                  </a:lnTo>
                  <a:lnTo>
                    <a:pt x="939" y="544"/>
                  </a:lnTo>
                  <a:lnTo>
                    <a:pt x="930" y="563"/>
                  </a:lnTo>
                  <a:lnTo>
                    <a:pt x="917" y="594"/>
                  </a:lnTo>
                  <a:lnTo>
                    <a:pt x="913" y="605"/>
                  </a:lnTo>
                  <a:lnTo>
                    <a:pt x="913" y="605"/>
                  </a:lnTo>
                  <a:close/>
                  <a:moveTo>
                    <a:pt x="1460" y="461"/>
                  </a:moveTo>
                  <a:lnTo>
                    <a:pt x="1460" y="461"/>
                  </a:lnTo>
                  <a:lnTo>
                    <a:pt x="1469" y="463"/>
                  </a:lnTo>
                  <a:lnTo>
                    <a:pt x="1489" y="466"/>
                  </a:lnTo>
                  <a:lnTo>
                    <a:pt x="1489" y="466"/>
                  </a:lnTo>
                  <a:lnTo>
                    <a:pt x="1478" y="461"/>
                  </a:lnTo>
                  <a:lnTo>
                    <a:pt x="1469" y="459"/>
                  </a:lnTo>
                  <a:lnTo>
                    <a:pt x="1462" y="461"/>
                  </a:lnTo>
                  <a:lnTo>
                    <a:pt x="1460" y="461"/>
                  </a:lnTo>
                  <a:lnTo>
                    <a:pt x="1460" y="461"/>
                  </a:lnTo>
                  <a:close/>
                  <a:moveTo>
                    <a:pt x="1561" y="533"/>
                  </a:moveTo>
                  <a:lnTo>
                    <a:pt x="1561" y="533"/>
                  </a:lnTo>
                  <a:lnTo>
                    <a:pt x="1557" y="518"/>
                  </a:lnTo>
                  <a:lnTo>
                    <a:pt x="1552" y="508"/>
                  </a:lnTo>
                  <a:lnTo>
                    <a:pt x="1545" y="497"/>
                  </a:lnTo>
                  <a:lnTo>
                    <a:pt x="1534" y="488"/>
                  </a:lnTo>
                  <a:lnTo>
                    <a:pt x="1523" y="481"/>
                  </a:lnTo>
                  <a:lnTo>
                    <a:pt x="1512" y="475"/>
                  </a:lnTo>
                  <a:lnTo>
                    <a:pt x="1489" y="466"/>
                  </a:lnTo>
                  <a:lnTo>
                    <a:pt x="1489" y="466"/>
                  </a:lnTo>
                  <a:lnTo>
                    <a:pt x="1500" y="477"/>
                  </a:lnTo>
                  <a:lnTo>
                    <a:pt x="1505" y="484"/>
                  </a:lnTo>
                  <a:lnTo>
                    <a:pt x="1511" y="491"/>
                  </a:lnTo>
                  <a:lnTo>
                    <a:pt x="1514" y="502"/>
                  </a:lnTo>
                  <a:lnTo>
                    <a:pt x="1518" y="515"/>
                  </a:lnTo>
                  <a:lnTo>
                    <a:pt x="1521" y="529"/>
                  </a:lnTo>
                  <a:lnTo>
                    <a:pt x="1525" y="547"/>
                  </a:lnTo>
                  <a:lnTo>
                    <a:pt x="1525" y="547"/>
                  </a:lnTo>
                  <a:lnTo>
                    <a:pt x="1534" y="614"/>
                  </a:lnTo>
                  <a:lnTo>
                    <a:pt x="1538" y="660"/>
                  </a:lnTo>
                  <a:lnTo>
                    <a:pt x="1539" y="698"/>
                  </a:lnTo>
                  <a:lnTo>
                    <a:pt x="1539" y="698"/>
                  </a:lnTo>
                  <a:lnTo>
                    <a:pt x="1543" y="682"/>
                  </a:lnTo>
                  <a:lnTo>
                    <a:pt x="1552" y="639"/>
                  </a:lnTo>
                  <a:lnTo>
                    <a:pt x="1556" y="612"/>
                  </a:lnTo>
                  <a:lnTo>
                    <a:pt x="1559" y="585"/>
                  </a:lnTo>
                  <a:lnTo>
                    <a:pt x="1561" y="558"/>
                  </a:lnTo>
                  <a:lnTo>
                    <a:pt x="1561" y="533"/>
                  </a:lnTo>
                  <a:lnTo>
                    <a:pt x="1561" y="533"/>
                  </a:lnTo>
                  <a:close/>
                  <a:moveTo>
                    <a:pt x="1403" y="518"/>
                  </a:moveTo>
                  <a:lnTo>
                    <a:pt x="1403" y="518"/>
                  </a:lnTo>
                  <a:lnTo>
                    <a:pt x="1410" y="518"/>
                  </a:lnTo>
                  <a:lnTo>
                    <a:pt x="1415" y="518"/>
                  </a:lnTo>
                  <a:lnTo>
                    <a:pt x="1421" y="524"/>
                  </a:lnTo>
                  <a:lnTo>
                    <a:pt x="1424" y="526"/>
                  </a:lnTo>
                  <a:lnTo>
                    <a:pt x="1426" y="529"/>
                  </a:lnTo>
                  <a:lnTo>
                    <a:pt x="1428" y="535"/>
                  </a:lnTo>
                  <a:lnTo>
                    <a:pt x="1428" y="542"/>
                  </a:lnTo>
                  <a:lnTo>
                    <a:pt x="1426" y="560"/>
                  </a:lnTo>
                  <a:lnTo>
                    <a:pt x="1417" y="583"/>
                  </a:lnTo>
                  <a:lnTo>
                    <a:pt x="1417" y="583"/>
                  </a:lnTo>
                  <a:lnTo>
                    <a:pt x="1406" y="608"/>
                  </a:lnTo>
                  <a:lnTo>
                    <a:pt x="1395" y="630"/>
                  </a:lnTo>
                  <a:lnTo>
                    <a:pt x="1385" y="646"/>
                  </a:lnTo>
                  <a:lnTo>
                    <a:pt x="1376" y="659"/>
                  </a:lnTo>
                  <a:lnTo>
                    <a:pt x="1356" y="680"/>
                  </a:lnTo>
                  <a:lnTo>
                    <a:pt x="1338" y="698"/>
                  </a:lnTo>
                  <a:lnTo>
                    <a:pt x="1338" y="698"/>
                  </a:lnTo>
                  <a:lnTo>
                    <a:pt x="1331" y="707"/>
                  </a:lnTo>
                  <a:lnTo>
                    <a:pt x="1324" y="716"/>
                  </a:lnTo>
                  <a:lnTo>
                    <a:pt x="1315" y="732"/>
                  </a:lnTo>
                  <a:lnTo>
                    <a:pt x="1307" y="747"/>
                  </a:lnTo>
                  <a:lnTo>
                    <a:pt x="1302" y="756"/>
                  </a:lnTo>
                  <a:lnTo>
                    <a:pt x="1302" y="756"/>
                  </a:lnTo>
                  <a:lnTo>
                    <a:pt x="1273" y="781"/>
                  </a:lnTo>
                  <a:lnTo>
                    <a:pt x="1252" y="799"/>
                  </a:lnTo>
                  <a:lnTo>
                    <a:pt x="1252" y="799"/>
                  </a:lnTo>
                  <a:lnTo>
                    <a:pt x="1268" y="788"/>
                  </a:lnTo>
                  <a:lnTo>
                    <a:pt x="1304" y="761"/>
                  </a:lnTo>
                  <a:lnTo>
                    <a:pt x="1327" y="743"/>
                  </a:lnTo>
                  <a:lnTo>
                    <a:pt x="1351" y="722"/>
                  </a:lnTo>
                  <a:lnTo>
                    <a:pt x="1370" y="700"/>
                  </a:lnTo>
                  <a:lnTo>
                    <a:pt x="1388" y="677"/>
                  </a:lnTo>
                  <a:lnTo>
                    <a:pt x="1388" y="677"/>
                  </a:lnTo>
                  <a:lnTo>
                    <a:pt x="1413" y="637"/>
                  </a:lnTo>
                  <a:lnTo>
                    <a:pt x="1431" y="610"/>
                  </a:lnTo>
                  <a:lnTo>
                    <a:pt x="1437" y="597"/>
                  </a:lnTo>
                  <a:lnTo>
                    <a:pt x="1442" y="585"/>
                  </a:lnTo>
                  <a:lnTo>
                    <a:pt x="1444" y="570"/>
                  </a:lnTo>
                  <a:lnTo>
                    <a:pt x="1446" y="554"/>
                  </a:lnTo>
                  <a:lnTo>
                    <a:pt x="1446" y="554"/>
                  </a:lnTo>
                  <a:lnTo>
                    <a:pt x="1446" y="545"/>
                  </a:lnTo>
                  <a:lnTo>
                    <a:pt x="1444" y="538"/>
                  </a:lnTo>
                  <a:lnTo>
                    <a:pt x="1442" y="533"/>
                  </a:lnTo>
                  <a:lnTo>
                    <a:pt x="1440" y="529"/>
                  </a:lnTo>
                  <a:lnTo>
                    <a:pt x="1433" y="522"/>
                  </a:lnTo>
                  <a:lnTo>
                    <a:pt x="1424" y="518"/>
                  </a:lnTo>
                  <a:lnTo>
                    <a:pt x="1417" y="517"/>
                  </a:lnTo>
                  <a:lnTo>
                    <a:pt x="1410" y="517"/>
                  </a:lnTo>
                  <a:lnTo>
                    <a:pt x="1403" y="518"/>
                  </a:lnTo>
                  <a:lnTo>
                    <a:pt x="1403" y="518"/>
                  </a:lnTo>
                  <a:close/>
                  <a:moveTo>
                    <a:pt x="1208" y="619"/>
                  </a:moveTo>
                  <a:lnTo>
                    <a:pt x="1208" y="619"/>
                  </a:lnTo>
                  <a:lnTo>
                    <a:pt x="1205" y="626"/>
                  </a:lnTo>
                  <a:lnTo>
                    <a:pt x="1198" y="648"/>
                  </a:lnTo>
                  <a:lnTo>
                    <a:pt x="1192" y="662"/>
                  </a:lnTo>
                  <a:lnTo>
                    <a:pt x="1189" y="678"/>
                  </a:lnTo>
                  <a:lnTo>
                    <a:pt x="1187" y="698"/>
                  </a:lnTo>
                  <a:lnTo>
                    <a:pt x="1187" y="720"/>
                  </a:lnTo>
                  <a:lnTo>
                    <a:pt x="1187" y="720"/>
                  </a:lnTo>
                  <a:lnTo>
                    <a:pt x="1189" y="741"/>
                  </a:lnTo>
                  <a:lnTo>
                    <a:pt x="1190" y="759"/>
                  </a:lnTo>
                  <a:lnTo>
                    <a:pt x="1194" y="774"/>
                  </a:lnTo>
                  <a:lnTo>
                    <a:pt x="1198" y="784"/>
                  </a:lnTo>
                  <a:lnTo>
                    <a:pt x="1205" y="801"/>
                  </a:lnTo>
                  <a:lnTo>
                    <a:pt x="1208" y="806"/>
                  </a:lnTo>
                  <a:lnTo>
                    <a:pt x="1208" y="619"/>
                  </a:lnTo>
                  <a:close/>
                  <a:moveTo>
                    <a:pt x="1021" y="727"/>
                  </a:moveTo>
                  <a:lnTo>
                    <a:pt x="1021" y="727"/>
                  </a:lnTo>
                  <a:lnTo>
                    <a:pt x="1034" y="711"/>
                  </a:lnTo>
                  <a:lnTo>
                    <a:pt x="1068" y="675"/>
                  </a:lnTo>
                  <a:lnTo>
                    <a:pt x="1088" y="655"/>
                  </a:lnTo>
                  <a:lnTo>
                    <a:pt x="1109" y="637"/>
                  </a:lnTo>
                  <a:lnTo>
                    <a:pt x="1131" y="621"/>
                  </a:lnTo>
                  <a:lnTo>
                    <a:pt x="1142" y="615"/>
                  </a:lnTo>
                  <a:lnTo>
                    <a:pt x="1151" y="612"/>
                  </a:lnTo>
                  <a:lnTo>
                    <a:pt x="1151" y="612"/>
                  </a:lnTo>
                  <a:lnTo>
                    <a:pt x="1162" y="608"/>
                  </a:lnTo>
                  <a:lnTo>
                    <a:pt x="1174" y="606"/>
                  </a:lnTo>
                  <a:lnTo>
                    <a:pt x="1203" y="605"/>
                  </a:lnTo>
                  <a:lnTo>
                    <a:pt x="1237" y="605"/>
                  </a:lnTo>
                  <a:lnTo>
                    <a:pt x="1273" y="606"/>
                  </a:lnTo>
                  <a:lnTo>
                    <a:pt x="1334" y="610"/>
                  </a:lnTo>
                  <a:lnTo>
                    <a:pt x="1359" y="612"/>
                  </a:lnTo>
                  <a:lnTo>
                    <a:pt x="1359" y="612"/>
                  </a:lnTo>
                  <a:lnTo>
                    <a:pt x="1333" y="605"/>
                  </a:lnTo>
                  <a:lnTo>
                    <a:pt x="1302" y="597"/>
                  </a:lnTo>
                  <a:lnTo>
                    <a:pt x="1268" y="590"/>
                  </a:lnTo>
                  <a:lnTo>
                    <a:pt x="1228" y="585"/>
                  </a:lnTo>
                  <a:lnTo>
                    <a:pt x="1189" y="583"/>
                  </a:lnTo>
                  <a:lnTo>
                    <a:pt x="1171" y="583"/>
                  </a:lnTo>
                  <a:lnTo>
                    <a:pt x="1153" y="583"/>
                  </a:lnTo>
                  <a:lnTo>
                    <a:pt x="1136" y="587"/>
                  </a:lnTo>
                  <a:lnTo>
                    <a:pt x="1122" y="590"/>
                  </a:lnTo>
                  <a:lnTo>
                    <a:pt x="1122" y="590"/>
                  </a:lnTo>
                  <a:lnTo>
                    <a:pt x="1109" y="596"/>
                  </a:lnTo>
                  <a:lnTo>
                    <a:pt x="1097" y="603"/>
                  </a:lnTo>
                  <a:lnTo>
                    <a:pt x="1086" y="612"/>
                  </a:lnTo>
                  <a:lnTo>
                    <a:pt x="1077" y="623"/>
                  </a:lnTo>
                  <a:lnTo>
                    <a:pt x="1059" y="644"/>
                  </a:lnTo>
                  <a:lnTo>
                    <a:pt x="1045" y="669"/>
                  </a:lnTo>
                  <a:lnTo>
                    <a:pt x="1036" y="691"/>
                  </a:lnTo>
                  <a:lnTo>
                    <a:pt x="1027" y="709"/>
                  </a:lnTo>
                  <a:lnTo>
                    <a:pt x="1021" y="727"/>
                  </a:lnTo>
                  <a:lnTo>
                    <a:pt x="1021" y="727"/>
                  </a:lnTo>
                  <a:close/>
                  <a:moveTo>
                    <a:pt x="1165" y="497"/>
                  </a:moveTo>
                  <a:lnTo>
                    <a:pt x="1165" y="497"/>
                  </a:lnTo>
                  <a:lnTo>
                    <a:pt x="1217" y="502"/>
                  </a:lnTo>
                  <a:lnTo>
                    <a:pt x="1262" y="509"/>
                  </a:lnTo>
                  <a:lnTo>
                    <a:pt x="1302" y="518"/>
                  </a:lnTo>
                  <a:lnTo>
                    <a:pt x="1302" y="518"/>
                  </a:lnTo>
                  <a:lnTo>
                    <a:pt x="1318" y="524"/>
                  </a:lnTo>
                  <a:lnTo>
                    <a:pt x="1334" y="533"/>
                  </a:lnTo>
                  <a:lnTo>
                    <a:pt x="1351" y="544"/>
                  </a:lnTo>
                  <a:lnTo>
                    <a:pt x="1365" y="556"/>
                  </a:lnTo>
                  <a:lnTo>
                    <a:pt x="1386" y="574"/>
                  </a:lnTo>
                  <a:lnTo>
                    <a:pt x="1395" y="583"/>
                  </a:lnTo>
                  <a:lnTo>
                    <a:pt x="1395" y="583"/>
                  </a:lnTo>
                  <a:lnTo>
                    <a:pt x="1390" y="572"/>
                  </a:lnTo>
                  <a:lnTo>
                    <a:pt x="1385" y="561"/>
                  </a:lnTo>
                  <a:lnTo>
                    <a:pt x="1374" y="549"/>
                  </a:lnTo>
                  <a:lnTo>
                    <a:pt x="1363" y="535"/>
                  </a:lnTo>
                  <a:lnTo>
                    <a:pt x="1349" y="522"/>
                  </a:lnTo>
                  <a:lnTo>
                    <a:pt x="1340" y="517"/>
                  </a:lnTo>
                  <a:lnTo>
                    <a:pt x="1331" y="511"/>
                  </a:lnTo>
                  <a:lnTo>
                    <a:pt x="1320" y="508"/>
                  </a:lnTo>
                  <a:lnTo>
                    <a:pt x="1309" y="504"/>
                  </a:lnTo>
                  <a:lnTo>
                    <a:pt x="1309" y="504"/>
                  </a:lnTo>
                  <a:lnTo>
                    <a:pt x="1286" y="500"/>
                  </a:lnTo>
                  <a:lnTo>
                    <a:pt x="1261" y="499"/>
                  </a:lnTo>
                  <a:lnTo>
                    <a:pt x="1216" y="495"/>
                  </a:lnTo>
                  <a:lnTo>
                    <a:pt x="1180" y="497"/>
                  </a:lnTo>
                  <a:lnTo>
                    <a:pt x="1165" y="497"/>
                  </a:lnTo>
                  <a:lnTo>
                    <a:pt x="1165" y="497"/>
                  </a:lnTo>
                  <a:close/>
                  <a:moveTo>
                    <a:pt x="1244" y="677"/>
                  </a:moveTo>
                  <a:lnTo>
                    <a:pt x="1338" y="684"/>
                  </a:lnTo>
                  <a:lnTo>
                    <a:pt x="1338" y="684"/>
                  </a:lnTo>
                  <a:lnTo>
                    <a:pt x="1338" y="680"/>
                  </a:lnTo>
                  <a:lnTo>
                    <a:pt x="1338" y="678"/>
                  </a:lnTo>
                  <a:lnTo>
                    <a:pt x="1336" y="675"/>
                  </a:lnTo>
                  <a:lnTo>
                    <a:pt x="1331" y="669"/>
                  </a:lnTo>
                  <a:lnTo>
                    <a:pt x="1325" y="664"/>
                  </a:lnTo>
                  <a:lnTo>
                    <a:pt x="1315" y="660"/>
                  </a:lnTo>
                  <a:lnTo>
                    <a:pt x="1302" y="655"/>
                  </a:lnTo>
                  <a:lnTo>
                    <a:pt x="1302" y="655"/>
                  </a:lnTo>
                  <a:lnTo>
                    <a:pt x="1288" y="653"/>
                  </a:lnTo>
                  <a:lnTo>
                    <a:pt x="1275" y="653"/>
                  </a:lnTo>
                  <a:lnTo>
                    <a:pt x="1266" y="657"/>
                  </a:lnTo>
                  <a:lnTo>
                    <a:pt x="1257" y="660"/>
                  </a:lnTo>
                  <a:lnTo>
                    <a:pt x="1252" y="666"/>
                  </a:lnTo>
                  <a:lnTo>
                    <a:pt x="1248" y="671"/>
                  </a:lnTo>
                  <a:lnTo>
                    <a:pt x="1244" y="677"/>
                  </a:lnTo>
                  <a:lnTo>
                    <a:pt x="1244" y="677"/>
                  </a:lnTo>
                  <a:close/>
                  <a:moveTo>
                    <a:pt x="777" y="1173"/>
                  </a:moveTo>
                  <a:lnTo>
                    <a:pt x="777" y="1173"/>
                  </a:lnTo>
                  <a:lnTo>
                    <a:pt x="793" y="1187"/>
                  </a:lnTo>
                  <a:lnTo>
                    <a:pt x="811" y="1205"/>
                  </a:lnTo>
                  <a:lnTo>
                    <a:pt x="831" y="1229"/>
                  </a:lnTo>
                  <a:lnTo>
                    <a:pt x="852" y="1256"/>
                  </a:lnTo>
                  <a:lnTo>
                    <a:pt x="874" y="1286"/>
                  </a:lnTo>
                  <a:lnTo>
                    <a:pt x="892" y="1319"/>
                  </a:lnTo>
                  <a:lnTo>
                    <a:pt x="901" y="1337"/>
                  </a:lnTo>
                  <a:lnTo>
                    <a:pt x="906" y="1353"/>
                  </a:lnTo>
                  <a:lnTo>
                    <a:pt x="906" y="1353"/>
                  </a:lnTo>
                  <a:lnTo>
                    <a:pt x="919" y="1387"/>
                  </a:lnTo>
                  <a:lnTo>
                    <a:pt x="933" y="1419"/>
                  </a:lnTo>
                  <a:lnTo>
                    <a:pt x="951" y="1452"/>
                  </a:lnTo>
                  <a:lnTo>
                    <a:pt x="969" y="1482"/>
                  </a:lnTo>
                  <a:lnTo>
                    <a:pt x="987" y="1509"/>
                  </a:lnTo>
                  <a:lnTo>
                    <a:pt x="1005" y="1533"/>
                  </a:lnTo>
                  <a:lnTo>
                    <a:pt x="1021" y="1552"/>
                  </a:lnTo>
                  <a:lnTo>
                    <a:pt x="1036" y="1568"/>
                  </a:lnTo>
                  <a:lnTo>
                    <a:pt x="1036" y="1568"/>
                  </a:lnTo>
                  <a:lnTo>
                    <a:pt x="1063" y="1601"/>
                  </a:lnTo>
                  <a:lnTo>
                    <a:pt x="1092" y="1635"/>
                  </a:lnTo>
                  <a:lnTo>
                    <a:pt x="1122" y="1676"/>
                  </a:lnTo>
                  <a:lnTo>
                    <a:pt x="1122" y="1676"/>
                  </a:lnTo>
                  <a:lnTo>
                    <a:pt x="1052" y="1561"/>
                  </a:lnTo>
                  <a:lnTo>
                    <a:pt x="998" y="1473"/>
                  </a:lnTo>
                  <a:lnTo>
                    <a:pt x="976" y="1435"/>
                  </a:lnTo>
                  <a:lnTo>
                    <a:pt x="964" y="1410"/>
                  </a:lnTo>
                  <a:lnTo>
                    <a:pt x="964" y="1410"/>
                  </a:lnTo>
                  <a:lnTo>
                    <a:pt x="957" y="1392"/>
                  </a:lnTo>
                  <a:lnTo>
                    <a:pt x="953" y="1378"/>
                  </a:lnTo>
                  <a:lnTo>
                    <a:pt x="949" y="1354"/>
                  </a:lnTo>
                  <a:lnTo>
                    <a:pt x="948" y="1345"/>
                  </a:lnTo>
                  <a:lnTo>
                    <a:pt x="946" y="1335"/>
                  </a:lnTo>
                  <a:lnTo>
                    <a:pt x="942" y="1326"/>
                  </a:lnTo>
                  <a:lnTo>
                    <a:pt x="935" y="1317"/>
                  </a:lnTo>
                  <a:lnTo>
                    <a:pt x="935" y="1317"/>
                  </a:lnTo>
                  <a:lnTo>
                    <a:pt x="922" y="1302"/>
                  </a:lnTo>
                  <a:lnTo>
                    <a:pt x="901" y="1283"/>
                  </a:lnTo>
                  <a:lnTo>
                    <a:pt x="849" y="1234"/>
                  </a:lnTo>
                  <a:lnTo>
                    <a:pt x="777" y="1173"/>
                  </a:lnTo>
                  <a:lnTo>
                    <a:pt x="777" y="1173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DDE6AED3-E0A6-4EE2-91D8-15C346A21F70}"/>
              </a:ext>
            </a:extLst>
          </p:cNvPr>
          <p:cNvGrpSpPr/>
          <p:nvPr/>
        </p:nvGrpSpPr>
        <p:grpSpPr>
          <a:xfrm>
            <a:off x="6662737" y="3792331"/>
            <a:ext cx="2554288" cy="2517775"/>
            <a:chOff x="7075488" y="3454400"/>
            <a:chExt cx="2554288" cy="2517775"/>
          </a:xfrm>
        </p:grpSpPr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4F56275A-7F7A-4CF1-8B0C-07A63FC7670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3454400"/>
              <a:ext cx="2554288" cy="2517775"/>
            </a:xfrm>
            <a:custGeom>
              <a:avLst/>
              <a:gdLst>
                <a:gd name="T0" fmla="*/ 847 w 3219"/>
                <a:gd name="T1" fmla="*/ 146 h 3172"/>
                <a:gd name="T2" fmla="*/ 737 w 3219"/>
                <a:gd name="T3" fmla="*/ 187 h 3172"/>
                <a:gd name="T4" fmla="*/ 523 w 3219"/>
                <a:gd name="T5" fmla="*/ 342 h 3172"/>
                <a:gd name="T6" fmla="*/ 386 w 3219"/>
                <a:gd name="T7" fmla="*/ 466 h 3172"/>
                <a:gd name="T8" fmla="*/ 338 w 3219"/>
                <a:gd name="T9" fmla="*/ 623 h 3172"/>
                <a:gd name="T10" fmla="*/ 334 w 3219"/>
                <a:gd name="T11" fmla="*/ 752 h 3172"/>
                <a:gd name="T12" fmla="*/ 215 w 3219"/>
                <a:gd name="T13" fmla="*/ 892 h 3172"/>
                <a:gd name="T14" fmla="*/ 37 w 3219"/>
                <a:gd name="T15" fmla="*/ 1033 h 3172"/>
                <a:gd name="T16" fmla="*/ 10 w 3219"/>
                <a:gd name="T17" fmla="*/ 1086 h 3172"/>
                <a:gd name="T18" fmla="*/ 35 w 3219"/>
                <a:gd name="T19" fmla="*/ 1270 h 3172"/>
                <a:gd name="T20" fmla="*/ 10 w 3219"/>
                <a:gd name="T21" fmla="*/ 1389 h 3172"/>
                <a:gd name="T22" fmla="*/ 9 w 3219"/>
                <a:gd name="T23" fmla="*/ 1523 h 3172"/>
                <a:gd name="T24" fmla="*/ 98 w 3219"/>
                <a:gd name="T25" fmla="*/ 1687 h 3172"/>
                <a:gd name="T26" fmla="*/ 158 w 3219"/>
                <a:gd name="T27" fmla="*/ 1784 h 3172"/>
                <a:gd name="T28" fmla="*/ 302 w 3219"/>
                <a:gd name="T29" fmla="*/ 1894 h 3172"/>
                <a:gd name="T30" fmla="*/ 241 w 3219"/>
                <a:gd name="T31" fmla="*/ 2122 h 3172"/>
                <a:gd name="T32" fmla="*/ 221 w 3219"/>
                <a:gd name="T33" fmla="*/ 2284 h 3172"/>
                <a:gd name="T34" fmla="*/ 273 w 3219"/>
                <a:gd name="T35" fmla="*/ 2352 h 3172"/>
                <a:gd name="T36" fmla="*/ 404 w 3219"/>
                <a:gd name="T37" fmla="*/ 2514 h 3172"/>
                <a:gd name="T38" fmla="*/ 395 w 3219"/>
                <a:gd name="T39" fmla="*/ 2565 h 3172"/>
                <a:gd name="T40" fmla="*/ 401 w 3219"/>
                <a:gd name="T41" fmla="*/ 2656 h 3172"/>
                <a:gd name="T42" fmla="*/ 487 w 3219"/>
                <a:gd name="T43" fmla="*/ 2777 h 3172"/>
                <a:gd name="T44" fmla="*/ 634 w 3219"/>
                <a:gd name="T45" fmla="*/ 2863 h 3172"/>
                <a:gd name="T46" fmla="*/ 832 w 3219"/>
                <a:gd name="T47" fmla="*/ 2904 h 3172"/>
                <a:gd name="T48" fmla="*/ 992 w 3219"/>
                <a:gd name="T49" fmla="*/ 3012 h 3172"/>
                <a:gd name="T50" fmla="*/ 1242 w 3219"/>
                <a:gd name="T51" fmla="*/ 3145 h 3172"/>
                <a:gd name="T52" fmla="*/ 1392 w 3219"/>
                <a:gd name="T53" fmla="*/ 3172 h 3172"/>
                <a:gd name="T54" fmla="*/ 1609 w 3219"/>
                <a:gd name="T55" fmla="*/ 3153 h 3172"/>
                <a:gd name="T56" fmla="*/ 1791 w 3219"/>
                <a:gd name="T57" fmla="*/ 3075 h 3172"/>
                <a:gd name="T58" fmla="*/ 1967 w 3219"/>
                <a:gd name="T59" fmla="*/ 2935 h 3172"/>
                <a:gd name="T60" fmla="*/ 2061 w 3219"/>
                <a:gd name="T61" fmla="*/ 2883 h 3172"/>
                <a:gd name="T62" fmla="*/ 2282 w 3219"/>
                <a:gd name="T63" fmla="*/ 2926 h 3172"/>
                <a:gd name="T64" fmla="*/ 2446 w 3219"/>
                <a:gd name="T65" fmla="*/ 2908 h 3172"/>
                <a:gd name="T66" fmla="*/ 2532 w 3219"/>
                <a:gd name="T67" fmla="*/ 2859 h 3172"/>
                <a:gd name="T68" fmla="*/ 2573 w 3219"/>
                <a:gd name="T69" fmla="*/ 2744 h 3172"/>
                <a:gd name="T70" fmla="*/ 2611 w 3219"/>
                <a:gd name="T71" fmla="*/ 2663 h 3172"/>
                <a:gd name="T72" fmla="*/ 2820 w 3219"/>
                <a:gd name="T73" fmla="*/ 2521 h 3172"/>
                <a:gd name="T74" fmla="*/ 2897 w 3219"/>
                <a:gd name="T75" fmla="*/ 2419 h 3172"/>
                <a:gd name="T76" fmla="*/ 2933 w 3219"/>
                <a:gd name="T77" fmla="*/ 2270 h 3172"/>
                <a:gd name="T78" fmla="*/ 2996 w 3219"/>
                <a:gd name="T79" fmla="*/ 2040 h 3172"/>
                <a:gd name="T80" fmla="*/ 3057 w 3219"/>
                <a:gd name="T81" fmla="*/ 1842 h 3172"/>
                <a:gd name="T82" fmla="*/ 3102 w 3219"/>
                <a:gd name="T83" fmla="*/ 1754 h 3172"/>
                <a:gd name="T84" fmla="*/ 3203 w 3219"/>
                <a:gd name="T85" fmla="*/ 1621 h 3172"/>
                <a:gd name="T86" fmla="*/ 3217 w 3219"/>
                <a:gd name="T87" fmla="*/ 1527 h 3172"/>
                <a:gd name="T88" fmla="*/ 3174 w 3219"/>
                <a:gd name="T89" fmla="*/ 1446 h 3172"/>
                <a:gd name="T90" fmla="*/ 3053 w 3219"/>
                <a:gd name="T91" fmla="*/ 1338 h 3172"/>
                <a:gd name="T92" fmla="*/ 2832 w 3219"/>
                <a:gd name="T93" fmla="*/ 1207 h 3172"/>
                <a:gd name="T94" fmla="*/ 2845 w 3219"/>
                <a:gd name="T95" fmla="*/ 1104 h 3172"/>
                <a:gd name="T96" fmla="*/ 2868 w 3219"/>
                <a:gd name="T97" fmla="*/ 964 h 3172"/>
                <a:gd name="T98" fmla="*/ 2868 w 3219"/>
                <a:gd name="T99" fmla="*/ 806 h 3172"/>
                <a:gd name="T100" fmla="*/ 2794 w 3219"/>
                <a:gd name="T101" fmla="*/ 648 h 3172"/>
                <a:gd name="T102" fmla="*/ 2636 w 3219"/>
                <a:gd name="T103" fmla="*/ 439 h 3172"/>
                <a:gd name="T104" fmla="*/ 2510 w 3219"/>
                <a:gd name="T105" fmla="*/ 344 h 3172"/>
                <a:gd name="T106" fmla="*/ 2356 w 3219"/>
                <a:gd name="T107" fmla="*/ 247 h 3172"/>
                <a:gd name="T108" fmla="*/ 2106 w 3219"/>
                <a:gd name="T109" fmla="*/ 76 h 3172"/>
                <a:gd name="T110" fmla="*/ 1836 w 3219"/>
                <a:gd name="T111" fmla="*/ 78 h 3172"/>
                <a:gd name="T112" fmla="*/ 1818 w 3219"/>
                <a:gd name="T113" fmla="*/ 67 h 3172"/>
                <a:gd name="T114" fmla="*/ 1767 w 3219"/>
                <a:gd name="T115" fmla="*/ 36 h 3172"/>
                <a:gd name="T116" fmla="*/ 1571 w 3219"/>
                <a:gd name="T117" fmla="*/ 2 h 3172"/>
                <a:gd name="T118" fmla="*/ 1390 w 3219"/>
                <a:gd name="T119" fmla="*/ 24 h 3172"/>
                <a:gd name="T120" fmla="*/ 1316 w 3219"/>
                <a:gd name="T121" fmla="*/ 44 h 3172"/>
                <a:gd name="T122" fmla="*/ 1026 w 3219"/>
                <a:gd name="T123" fmla="*/ 62 h 3172"/>
                <a:gd name="T124" fmla="*/ 942 w 3219"/>
                <a:gd name="T125" fmla="*/ 117 h 3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19" h="3172">
                  <a:moveTo>
                    <a:pt x="924" y="151"/>
                  </a:moveTo>
                  <a:lnTo>
                    <a:pt x="924" y="151"/>
                  </a:lnTo>
                  <a:lnTo>
                    <a:pt x="911" y="148"/>
                  </a:lnTo>
                  <a:lnTo>
                    <a:pt x="895" y="144"/>
                  </a:lnTo>
                  <a:lnTo>
                    <a:pt x="874" y="142"/>
                  </a:lnTo>
                  <a:lnTo>
                    <a:pt x="847" y="146"/>
                  </a:lnTo>
                  <a:lnTo>
                    <a:pt x="830" y="148"/>
                  </a:lnTo>
                  <a:lnTo>
                    <a:pt x="814" y="153"/>
                  </a:lnTo>
                  <a:lnTo>
                    <a:pt x="796" y="159"/>
                  </a:lnTo>
                  <a:lnTo>
                    <a:pt x="778" y="166"/>
                  </a:lnTo>
                  <a:lnTo>
                    <a:pt x="758" y="175"/>
                  </a:lnTo>
                  <a:lnTo>
                    <a:pt x="737" y="187"/>
                  </a:lnTo>
                  <a:lnTo>
                    <a:pt x="737" y="187"/>
                  </a:lnTo>
                  <a:lnTo>
                    <a:pt x="696" y="213"/>
                  </a:lnTo>
                  <a:lnTo>
                    <a:pt x="660" y="238"/>
                  </a:lnTo>
                  <a:lnTo>
                    <a:pt x="625" y="263"/>
                  </a:lnTo>
                  <a:lnTo>
                    <a:pt x="593" y="288"/>
                  </a:lnTo>
                  <a:lnTo>
                    <a:pt x="523" y="342"/>
                  </a:lnTo>
                  <a:lnTo>
                    <a:pt x="442" y="403"/>
                  </a:lnTo>
                  <a:lnTo>
                    <a:pt x="442" y="403"/>
                  </a:lnTo>
                  <a:lnTo>
                    <a:pt x="431" y="412"/>
                  </a:lnTo>
                  <a:lnTo>
                    <a:pt x="420" y="421"/>
                  </a:lnTo>
                  <a:lnTo>
                    <a:pt x="402" y="443"/>
                  </a:lnTo>
                  <a:lnTo>
                    <a:pt x="386" y="466"/>
                  </a:lnTo>
                  <a:lnTo>
                    <a:pt x="374" y="489"/>
                  </a:lnTo>
                  <a:lnTo>
                    <a:pt x="363" y="516"/>
                  </a:lnTo>
                  <a:lnTo>
                    <a:pt x="354" y="543"/>
                  </a:lnTo>
                  <a:lnTo>
                    <a:pt x="347" y="570"/>
                  </a:lnTo>
                  <a:lnTo>
                    <a:pt x="341" y="597"/>
                  </a:lnTo>
                  <a:lnTo>
                    <a:pt x="338" y="623"/>
                  </a:lnTo>
                  <a:lnTo>
                    <a:pt x="334" y="648"/>
                  </a:lnTo>
                  <a:lnTo>
                    <a:pt x="332" y="691"/>
                  </a:lnTo>
                  <a:lnTo>
                    <a:pt x="332" y="723"/>
                  </a:lnTo>
                  <a:lnTo>
                    <a:pt x="334" y="741"/>
                  </a:lnTo>
                  <a:lnTo>
                    <a:pt x="334" y="741"/>
                  </a:lnTo>
                  <a:lnTo>
                    <a:pt x="334" y="752"/>
                  </a:lnTo>
                  <a:lnTo>
                    <a:pt x="332" y="765"/>
                  </a:lnTo>
                  <a:lnTo>
                    <a:pt x="323" y="795"/>
                  </a:lnTo>
                  <a:lnTo>
                    <a:pt x="312" y="835"/>
                  </a:lnTo>
                  <a:lnTo>
                    <a:pt x="312" y="835"/>
                  </a:lnTo>
                  <a:lnTo>
                    <a:pt x="266" y="862"/>
                  </a:lnTo>
                  <a:lnTo>
                    <a:pt x="215" y="892"/>
                  </a:lnTo>
                  <a:lnTo>
                    <a:pt x="161" y="928"/>
                  </a:lnTo>
                  <a:lnTo>
                    <a:pt x="133" y="950"/>
                  </a:lnTo>
                  <a:lnTo>
                    <a:pt x="106" y="970"/>
                  </a:lnTo>
                  <a:lnTo>
                    <a:pt x="79" y="991"/>
                  </a:lnTo>
                  <a:lnTo>
                    <a:pt x="57" y="1011"/>
                  </a:lnTo>
                  <a:lnTo>
                    <a:pt x="37" y="1033"/>
                  </a:lnTo>
                  <a:lnTo>
                    <a:pt x="23" y="1052"/>
                  </a:lnTo>
                  <a:lnTo>
                    <a:pt x="18" y="1061"/>
                  </a:lnTo>
                  <a:lnTo>
                    <a:pt x="14" y="1070"/>
                  </a:lnTo>
                  <a:lnTo>
                    <a:pt x="10" y="1077"/>
                  </a:lnTo>
                  <a:lnTo>
                    <a:pt x="10" y="1086"/>
                  </a:lnTo>
                  <a:lnTo>
                    <a:pt x="10" y="1086"/>
                  </a:lnTo>
                  <a:lnTo>
                    <a:pt x="14" y="1117"/>
                  </a:lnTo>
                  <a:lnTo>
                    <a:pt x="19" y="1148"/>
                  </a:lnTo>
                  <a:lnTo>
                    <a:pt x="26" y="1180"/>
                  </a:lnTo>
                  <a:lnTo>
                    <a:pt x="32" y="1212"/>
                  </a:lnTo>
                  <a:lnTo>
                    <a:pt x="35" y="1250"/>
                  </a:lnTo>
                  <a:lnTo>
                    <a:pt x="35" y="1270"/>
                  </a:lnTo>
                  <a:lnTo>
                    <a:pt x="34" y="1290"/>
                  </a:lnTo>
                  <a:lnTo>
                    <a:pt x="32" y="1313"/>
                  </a:lnTo>
                  <a:lnTo>
                    <a:pt x="26" y="1336"/>
                  </a:lnTo>
                  <a:lnTo>
                    <a:pt x="19" y="1362"/>
                  </a:lnTo>
                  <a:lnTo>
                    <a:pt x="10" y="1389"/>
                  </a:lnTo>
                  <a:lnTo>
                    <a:pt x="10" y="1389"/>
                  </a:lnTo>
                  <a:lnTo>
                    <a:pt x="5" y="1403"/>
                  </a:lnTo>
                  <a:lnTo>
                    <a:pt x="3" y="1416"/>
                  </a:lnTo>
                  <a:lnTo>
                    <a:pt x="0" y="1444"/>
                  </a:lnTo>
                  <a:lnTo>
                    <a:pt x="0" y="1471"/>
                  </a:lnTo>
                  <a:lnTo>
                    <a:pt x="3" y="1498"/>
                  </a:lnTo>
                  <a:lnTo>
                    <a:pt x="9" y="1523"/>
                  </a:lnTo>
                  <a:lnTo>
                    <a:pt x="18" y="1550"/>
                  </a:lnTo>
                  <a:lnTo>
                    <a:pt x="30" y="1576"/>
                  </a:lnTo>
                  <a:lnTo>
                    <a:pt x="41" y="1599"/>
                  </a:lnTo>
                  <a:lnTo>
                    <a:pt x="55" y="1622"/>
                  </a:lnTo>
                  <a:lnTo>
                    <a:pt x="70" y="1644"/>
                  </a:lnTo>
                  <a:lnTo>
                    <a:pt x="98" y="1687"/>
                  </a:lnTo>
                  <a:lnTo>
                    <a:pt x="122" y="1723"/>
                  </a:lnTo>
                  <a:lnTo>
                    <a:pt x="133" y="1741"/>
                  </a:lnTo>
                  <a:lnTo>
                    <a:pt x="140" y="1755"/>
                  </a:lnTo>
                  <a:lnTo>
                    <a:pt x="140" y="1755"/>
                  </a:lnTo>
                  <a:lnTo>
                    <a:pt x="147" y="1770"/>
                  </a:lnTo>
                  <a:lnTo>
                    <a:pt x="158" y="1784"/>
                  </a:lnTo>
                  <a:lnTo>
                    <a:pt x="170" y="1799"/>
                  </a:lnTo>
                  <a:lnTo>
                    <a:pt x="183" y="1811"/>
                  </a:lnTo>
                  <a:lnTo>
                    <a:pt x="214" y="1836"/>
                  </a:lnTo>
                  <a:lnTo>
                    <a:pt x="246" y="1860"/>
                  </a:lnTo>
                  <a:lnTo>
                    <a:pt x="276" y="1879"/>
                  </a:lnTo>
                  <a:lnTo>
                    <a:pt x="302" y="1894"/>
                  </a:lnTo>
                  <a:lnTo>
                    <a:pt x="327" y="1906"/>
                  </a:lnTo>
                  <a:lnTo>
                    <a:pt x="327" y="1906"/>
                  </a:lnTo>
                  <a:lnTo>
                    <a:pt x="302" y="1960"/>
                  </a:lnTo>
                  <a:lnTo>
                    <a:pt x="278" y="2020"/>
                  </a:lnTo>
                  <a:lnTo>
                    <a:pt x="251" y="2088"/>
                  </a:lnTo>
                  <a:lnTo>
                    <a:pt x="241" y="2122"/>
                  </a:lnTo>
                  <a:lnTo>
                    <a:pt x="232" y="2158"/>
                  </a:lnTo>
                  <a:lnTo>
                    <a:pt x="223" y="2194"/>
                  </a:lnTo>
                  <a:lnTo>
                    <a:pt x="219" y="2227"/>
                  </a:lnTo>
                  <a:lnTo>
                    <a:pt x="217" y="2257"/>
                  </a:lnTo>
                  <a:lnTo>
                    <a:pt x="219" y="2271"/>
                  </a:lnTo>
                  <a:lnTo>
                    <a:pt x="221" y="2284"/>
                  </a:lnTo>
                  <a:lnTo>
                    <a:pt x="223" y="2297"/>
                  </a:lnTo>
                  <a:lnTo>
                    <a:pt x="228" y="2307"/>
                  </a:lnTo>
                  <a:lnTo>
                    <a:pt x="233" y="2316"/>
                  </a:lnTo>
                  <a:lnTo>
                    <a:pt x="241" y="2324"/>
                  </a:lnTo>
                  <a:lnTo>
                    <a:pt x="241" y="2324"/>
                  </a:lnTo>
                  <a:lnTo>
                    <a:pt x="273" y="2352"/>
                  </a:lnTo>
                  <a:lnTo>
                    <a:pt x="305" y="2385"/>
                  </a:lnTo>
                  <a:lnTo>
                    <a:pt x="334" y="2417"/>
                  </a:lnTo>
                  <a:lnTo>
                    <a:pt x="363" y="2448"/>
                  </a:lnTo>
                  <a:lnTo>
                    <a:pt x="384" y="2476"/>
                  </a:lnTo>
                  <a:lnTo>
                    <a:pt x="401" y="2503"/>
                  </a:lnTo>
                  <a:lnTo>
                    <a:pt x="404" y="2514"/>
                  </a:lnTo>
                  <a:lnTo>
                    <a:pt x="408" y="2525"/>
                  </a:lnTo>
                  <a:lnTo>
                    <a:pt x="408" y="2532"/>
                  </a:lnTo>
                  <a:lnTo>
                    <a:pt x="406" y="2539"/>
                  </a:lnTo>
                  <a:lnTo>
                    <a:pt x="406" y="2539"/>
                  </a:lnTo>
                  <a:lnTo>
                    <a:pt x="399" y="2556"/>
                  </a:lnTo>
                  <a:lnTo>
                    <a:pt x="395" y="2565"/>
                  </a:lnTo>
                  <a:lnTo>
                    <a:pt x="393" y="2577"/>
                  </a:lnTo>
                  <a:lnTo>
                    <a:pt x="392" y="2590"/>
                  </a:lnTo>
                  <a:lnTo>
                    <a:pt x="392" y="2606"/>
                  </a:lnTo>
                  <a:lnTo>
                    <a:pt x="392" y="2622"/>
                  </a:lnTo>
                  <a:lnTo>
                    <a:pt x="395" y="2638"/>
                  </a:lnTo>
                  <a:lnTo>
                    <a:pt x="401" y="2656"/>
                  </a:lnTo>
                  <a:lnTo>
                    <a:pt x="408" y="2674"/>
                  </a:lnTo>
                  <a:lnTo>
                    <a:pt x="417" y="2694"/>
                  </a:lnTo>
                  <a:lnTo>
                    <a:pt x="429" y="2714"/>
                  </a:lnTo>
                  <a:lnTo>
                    <a:pt x="446" y="2735"/>
                  </a:lnTo>
                  <a:lnTo>
                    <a:pt x="464" y="2757"/>
                  </a:lnTo>
                  <a:lnTo>
                    <a:pt x="487" y="2777"/>
                  </a:lnTo>
                  <a:lnTo>
                    <a:pt x="514" y="2798"/>
                  </a:lnTo>
                  <a:lnTo>
                    <a:pt x="514" y="2798"/>
                  </a:lnTo>
                  <a:lnTo>
                    <a:pt x="543" y="2818"/>
                  </a:lnTo>
                  <a:lnTo>
                    <a:pt x="573" y="2836"/>
                  </a:lnTo>
                  <a:lnTo>
                    <a:pt x="604" y="2850"/>
                  </a:lnTo>
                  <a:lnTo>
                    <a:pt x="634" y="2863"/>
                  </a:lnTo>
                  <a:lnTo>
                    <a:pt x="663" y="2874"/>
                  </a:lnTo>
                  <a:lnTo>
                    <a:pt x="694" y="2883"/>
                  </a:lnTo>
                  <a:lnTo>
                    <a:pt x="721" y="2888"/>
                  </a:lnTo>
                  <a:lnTo>
                    <a:pt x="748" y="2895"/>
                  </a:lnTo>
                  <a:lnTo>
                    <a:pt x="794" y="2903"/>
                  </a:lnTo>
                  <a:lnTo>
                    <a:pt x="832" y="2904"/>
                  </a:lnTo>
                  <a:lnTo>
                    <a:pt x="866" y="2906"/>
                  </a:lnTo>
                  <a:lnTo>
                    <a:pt x="866" y="2906"/>
                  </a:lnTo>
                  <a:lnTo>
                    <a:pt x="877" y="2917"/>
                  </a:lnTo>
                  <a:lnTo>
                    <a:pt x="910" y="2948"/>
                  </a:lnTo>
                  <a:lnTo>
                    <a:pt x="962" y="2989"/>
                  </a:lnTo>
                  <a:lnTo>
                    <a:pt x="992" y="3012"/>
                  </a:lnTo>
                  <a:lnTo>
                    <a:pt x="1026" y="3036"/>
                  </a:lnTo>
                  <a:lnTo>
                    <a:pt x="1066" y="3061"/>
                  </a:lnTo>
                  <a:lnTo>
                    <a:pt x="1106" y="3084"/>
                  </a:lnTo>
                  <a:lnTo>
                    <a:pt x="1151" y="3108"/>
                  </a:lnTo>
                  <a:lnTo>
                    <a:pt x="1196" y="3127"/>
                  </a:lnTo>
                  <a:lnTo>
                    <a:pt x="1242" y="3145"/>
                  </a:lnTo>
                  <a:lnTo>
                    <a:pt x="1267" y="3153"/>
                  </a:lnTo>
                  <a:lnTo>
                    <a:pt x="1291" y="3158"/>
                  </a:lnTo>
                  <a:lnTo>
                    <a:pt x="1316" y="3163"/>
                  </a:lnTo>
                  <a:lnTo>
                    <a:pt x="1341" y="3169"/>
                  </a:lnTo>
                  <a:lnTo>
                    <a:pt x="1366" y="3171"/>
                  </a:lnTo>
                  <a:lnTo>
                    <a:pt x="1392" y="3172"/>
                  </a:lnTo>
                  <a:lnTo>
                    <a:pt x="1392" y="3172"/>
                  </a:lnTo>
                  <a:lnTo>
                    <a:pt x="1440" y="3172"/>
                  </a:lnTo>
                  <a:lnTo>
                    <a:pt x="1487" y="3171"/>
                  </a:lnTo>
                  <a:lnTo>
                    <a:pt x="1530" y="3167"/>
                  </a:lnTo>
                  <a:lnTo>
                    <a:pt x="1571" y="3160"/>
                  </a:lnTo>
                  <a:lnTo>
                    <a:pt x="1609" y="3153"/>
                  </a:lnTo>
                  <a:lnTo>
                    <a:pt x="1643" y="3142"/>
                  </a:lnTo>
                  <a:lnTo>
                    <a:pt x="1678" y="3131"/>
                  </a:lnTo>
                  <a:lnTo>
                    <a:pt x="1708" y="3120"/>
                  </a:lnTo>
                  <a:lnTo>
                    <a:pt x="1737" y="3106"/>
                  </a:lnTo>
                  <a:lnTo>
                    <a:pt x="1766" y="3091"/>
                  </a:lnTo>
                  <a:lnTo>
                    <a:pt x="1791" y="3075"/>
                  </a:lnTo>
                  <a:lnTo>
                    <a:pt x="1816" y="3061"/>
                  </a:lnTo>
                  <a:lnTo>
                    <a:pt x="1861" y="3027"/>
                  </a:lnTo>
                  <a:lnTo>
                    <a:pt x="1902" y="2993"/>
                  </a:lnTo>
                  <a:lnTo>
                    <a:pt x="1902" y="2993"/>
                  </a:lnTo>
                  <a:lnTo>
                    <a:pt x="1938" y="2962"/>
                  </a:lnTo>
                  <a:lnTo>
                    <a:pt x="1967" y="2935"/>
                  </a:lnTo>
                  <a:lnTo>
                    <a:pt x="1989" y="2913"/>
                  </a:lnTo>
                  <a:lnTo>
                    <a:pt x="2005" y="2897"/>
                  </a:lnTo>
                  <a:lnTo>
                    <a:pt x="2021" y="2876"/>
                  </a:lnTo>
                  <a:lnTo>
                    <a:pt x="2025" y="2870"/>
                  </a:lnTo>
                  <a:lnTo>
                    <a:pt x="2025" y="2870"/>
                  </a:lnTo>
                  <a:lnTo>
                    <a:pt x="2061" y="2883"/>
                  </a:lnTo>
                  <a:lnTo>
                    <a:pt x="2100" y="2895"/>
                  </a:lnTo>
                  <a:lnTo>
                    <a:pt x="2154" y="2908"/>
                  </a:lnTo>
                  <a:lnTo>
                    <a:pt x="2183" y="2915"/>
                  </a:lnTo>
                  <a:lnTo>
                    <a:pt x="2215" y="2921"/>
                  </a:lnTo>
                  <a:lnTo>
                    <a:pt x="2248" y="2924"/>
                  </a:lnTo>
                  <a:lnTo>
                    <a:pt x="2282" y="2926"/>
                  </a:lnTo>
                  <a:lnTo>
                    <a:pt x="2318" y="2926"/>
                  </a:lnTo>
                  <a:lnTo>
                    <a:pt x="2354" y="2924"/>
                  </a:lnTo>
                  <a:lnTo>
                    <a:pt x="2392" y="2921"/>
                  </a:lnTo>
                  <a:lnTo>
                    <a:pt x="2428" y="2913"/>
                  </a:lnTo>
                  <a:lnTo>
                    <a:pt x="2428" y="2913"/>
                  </a:lnTo>
                  <a:lnTo>
                    <a:pt x="2446" y="2908"/>
                  </a:lnTo>
                  <a:lnTo>
                    <a:pt x="2462" y="2903"/>
                  </a:lnTo>
                  <a:lnTo>
                    <a:pt x="2476" y="2897"/>
                  </a:lnTo>
                  <a:lnTo>
                    <a:pt x="2489" y="2890"/>
                  </a:lnTo>
                  <a:lnTo>
                    <a:pt x="2501" y="2883"/>
                  </a:lnTo>
                  <a:lnTo>
                    <a:pt x="2512" y="2876"/>
                  </a:lnTo>
                  <a:lnTo>
                    <a:pt x="2532" y="2859"/>
                  </a:lnTo>
                  <a:lnTo>
                    <a:pt x="2546" y="2840"/>
                  </a:lnTo>
                  <a:lnTo>
                    <a:pt x="2557" y="2822"/>
                  </a:lnTo>
                  <a:lnTo>
                    <a:pt x="2564" y="2802"/>
                  </a:lnTo>
                  <a:lnTo>
                    <a:pt x="2570" y="2782"/>
                  </a:lnTo>
                  <a:lnTo>
                    <a:pt x="2573" y="2762"/>
                  </a:lnTo>
                  <a:lnTo>
                    <a:pt x="2573" y="2744"/>
                  </a:lnTo>
                  <a:lnTo>
                    <a:pt x="2573" y="2714"/>
                  </a:lnTo>
                  <a:lnTo>
                    <a:pt x="2571" y="2692"/>
                  </a:lnTo>
                  <a:lnTo>
                    <a:pt x="2571" y="2685"/>
                  </a:lnTo>
                  <a:lnTo>
                    <a:pt x="2571" y="2683"/>
                  </a:lnTo>
                  <a:lnTo>
                    <a:pt x="2571" y="2683"/>
                  </a:lnTo>
                  <a:lnTo>
                    <a:pt x="2611" y="2663"/>
                  </a:lnTo>
                  <a:lnTo>
                    <a:pt x="2651" y="2640"/>
                  </a:lnTo>
                  <a:lnTo>
                    <a:pt x="2699" y="2611"/>
                  </a:lnTo>
                  <a:lnTo>
                    <a:pt x="2748" y="2579"/>
                  </a:lnTo>
                  <a:lnTo>
                    <a:pt x="2773" y="2561"/>
                  </a:lnTo>
                  <a:lnTo>
                    <a:pt x="2796" y="2541"/>
                  </a:lnTo>
                  <a:lnTo>
                    <a:pt x="2820" y="2521"/>
                  </a:lnTo>
                  <a:lnTo>
                    <a:pt x="2839" y="2502"/>
                  </a:lnTo>
                  <a:lnTo>
                    <a:pt x="2859" y="2480"/>
                  </a:lnTo>
                  <a:lnTo>
                    <a:pt x="2874" y="2460"/>
                  </a:lnTo>
                  <a:lnTo>
                    <a:pt x="2874" y="2460"/>
                  </a:lnTo>
                  <a:lnTo>
                    <a:pt x="2886" y="2441"/>
                  </a:lnTo>
                  <a:lnTo>
                    <a:pt x="2897" y="2419"/>
                  </a:lnTo>
                  <a:lnTo>
                    <a:pt x="2906" y="2401"/>
                  </a:lnTo>
                  <a:lnTo>
                    <a:pt x="2913" y="2381"/>
                  </a:lnTo>
                  <a:lnTo>
                    <a:pt x="2924" y="2345"/>
                  </a:lnTo>
                  <a:lnTo>
                    <a:pt x="2929" y="2315"/>
                  </a:lnTo>
                  <a:lnTo>
                    <a:pt x="2931" y="2289"/>
                  </a:lnTo>
                  <a:lnTo>
                    <a:pt x="2933" y="2270"/>
                  </a:lnTo>
                  <a:lnTo>
                    <a:pt x="2931" y="2252"/>
                  </a:lnTo>
                  <a:lnTo>
                    <a:pt x="2931" y="2252"/>
                  </a:lnTo>
                  <a:lnTo>
                    <a:pt x="2935" y="2234"/>
                  </a:lnTo>
                  <a:lnTo>
                    <a:pt x="2951" y="2180"/>
                  </a:lnTo>
                  <a:lnTo>
                    <a:pt x="2976" y="2093"/>
                  </a:lnTo>
                  <a:lnTo>
                    <a:pt x="2996" y="2040"/>
                  </a:lnTo>
                  <a:lnTo>
                    <a:pt x="3017" y="1978"/>
                  </a:lnTo>
                  <a:lnTo>
                    <a:pt x="3017" y="1978"/>
                  </a:lnTo>
                  <a:lnTo>
                    <a:pt x="3037" y="1924"/>
                  </a:lnTo>
                  <a:lnTo>
                    <a:pt x="3048" y="1887"/>
                  </a:lnTo>
                  <a:lnTo>
                    <a:pt x="3053" y="1860"/>
                  </a:lnTo>
                  <a:lnTo>
                    <a:pt x="3057" y="1842"/>
                  </a:lnTo>
                  <a:lnTo>
                    <a:pt x="3059" y="1829"/>
                  </a:lnTo>
                  <a:lnTo>
                    <a:pt x="3062" y="1815"/>
                  </a:lnTo>
                  <a:lnTo>
                    <a:pt x="3073" y="1797"/>
                  </a:lnTo>
                  <a:lnTo>
                    <a:pt x="3089" y="1770"/>
                  </a:lnTo>
                  <a:lnTo>
                    <a:pt x="3089" y="1770"/>
                  </a:lnTo>
                  <a:lnTo>
                    <a:pt x="3102" y="1754"/>
                  </a:lnTo>
                  <a:lnTo>
                    <a:pt x="3115" y="1736"/>
                  </a:lnTo>
                  <a:lnTo>
                    <a:pt x="3147" y="1700"/>
                  </a:lnTo>
                  <a:lnTo>
                    <a:pt x="3161" y="1682"/>
                  </a:lnTo>
                  <a:lnTo>
                    <a:pt x="3178" y="1662"/>
                  </a:lnTo>
                  <a:lnTo>
                    <a:pt x="3190" y="1642"/>
                  </a:lnTo>
                  <a:lnTo>
                    <a:pt x="3203" y="1621"/>
                  </a:lnTo>
                  <a:lnTo>
                    <a:pt x="3212" y="1599"/>
                  </a:lnTo>
                  <a:lnTo>
                    <a:pt x="3217" y="1576"/>
                  </a:lnTo>
                  <a:lnTo>
                    <a:pt x="3219" y="1563"/>
                  </a:lnTo>
                  <a:lnTo>
                    <a:pt x="3219" y="1552"/>
                  </a:lnTo>
                  <a:lnTo>
                    <a:pt x="3219" y="1540"/>
                  </a:lnTo>
                  <a:lnTo>
                    <a:pt x="3217" y="1527"/>
                  </a:lnTo>
                  <a:lnTo>
                    <a:pt x="3213" y="1514"/>
                  </a:lnTo>
                  <a:lnTo>
                    <a:pt x="3208" y="1502"/>
                  </a:lnTo>
                  <a:lnTo>
                    <a:pt x="3203" y="1487"/>
                  </a:lnTo>
                  <a:lnTo>
                    <a:pt x="3196" y="1475"/>
                  </a:lnTo>
                  <a:lnTo>
                    <a:pt x="3187" y="1460"/>
                  </a:lnTo>
                  <a:lnTo>
                    <a:pt x="3174" y="1446"/>
                  </a:lnTo>
                  <a:lnTo>
                    <a:pt x="3161" y="1432"/>
                  </a:lnTo>
                  <a:lnTo>
                    <a:pt x="3147" y="1417"/>
                  </a:lnTo>
                  <a:lnTo>
                    <a:pt x="3147" y="1417"/>
                  </a:lnTo>
                  <a:lnTo>
                    <a:pt x="3115" y="1389"/>
                  </a:lnTo>
                  <a:lnTo>
                    <a:pt x="3084" y="1362"/>
                  </a:lnTo>
                  <a:lnTo>
                    <a:pt x="3053" y="1338"/>
                  </a:lnTo>
                  <a:lnTo>
                    <a:pt x="3023" y="1315"/>
                  </a:lnTo>
                  <a:lnTo>
                    <a:pt x="2992" y="1295"/>
                  </a:lnTo>
                  <a:lnTo>
                    <a:pt x="2963" y="1277"/>
                  </a:lnTo>
                  <a:lnTo>
                    <a:pt x="2911" y="1247"/>
                  </a:lnTo>
                  <a:lnTo>
                    <a:pt x="2866" y="1223"/>
                  </a:lnTo>
                  <a:lnTo>
                    <a:pt x="2832" y="1207"/>
                  </a:lnTo>
                  <a:lnTo>
                    <a:pt x="2802" y="1194"/>
                  </a:lnTo>
                  <a:lnTo>
                    <a:pt x="2802" y="1194"/>
                  </a:lnTo>
                  <a:lnTo>
                    <a:pt x="2811" y="1178"/>
                  </a:lnTo>
                  <a:lnTo>
                    <a:pt x="2821" y="1158"/>
                  </a:lnTo>
                  <a:lnTo>
                    <a:pt x="2834" y="1135"/>
                  </a:lnTo>
                  <a:lnTo>
                    <a:pt x="2845" y="1104"/>
                  </a:lnTo>
                  <a:lnTo>
                    <a:pt x="2856" y="1072"/>
                  </a:lnTo>
                  <a:lnTo>
                    <a:pt x="2863" y="1036"/>
                  </a:lnTo>
                  <a:lnTo>
                    <a:pt x="2865" y="1018"/>
                  </a:lnTo>
                  <a:lnTo>
                    <a:pt x="2866" y="1000"/>
                  </a:lnTo>
                  <a:lnTo>
                    <a:pt x="2866" y="1000"/>
                  </a:lnTo>
                  <a:lnTo>
                    <a:pt x="2868" y="964"/>
                  </a:lnTo>
                  <a:lnTo>
                    <a:pt x="2872" y="926"/>
                  </a:lnTo>
                  <a:lnTo>
                    <a:pt x="2874" y="889"/>
                  </a:lnTo>
                  <a:lnTo>
                    <a:pt x="2875" y="869"/>
                  </a:lnTo>
                  <a:lnTo>
                    <a:pt x="2874" y="849"/>
                  </a:lnTo>
                  <a:lnTo>
                    <a:pt x="2872" y="828"/>
                  </a:lnTo>
                  <a:lnTo>
                    <a:pt x="2868" y="806"/>
                  </a:lnTo>
                  <a:lnTo>
                    <a:pt x="2861" y="783"/>
                  </a:lnTo>
                  <a:lnTo>
                    <a:pt x="2854" y="759"/>
                  </a:lnTo>
                  <a:lnTo>
                    <a:pt x="2843" y="734"/>
                  </a:lnTo>
                  <a:lnTo>
                    <a:pt x="2830" y="707"/>
                  </a:lnTo>
                  <a:lnTo>
                    <a:pt x="2814" y="678"/>
                  </a:lnTo>
                  <a:lnTo>
                    <a:pt x="2794" y="648"/>
                  </a:lnTo>
                  <a:lnTo>
                    <a:pt x="2794" y="648"/>
                  </a:lnTo>
                  <a:lnTo>
                    <a:pt x="2735" y="560"/>
                  </a:lnTo>
                  <a:lnTo>
                    <a:pt x="2706" y="518"/>
                  </a:lnTo>
                  <a:lnTo>
                    <a:pt x="2683" y="491"/>
                  </a:lnTo>
                  <a:lnTo>
                    <a:pt x="2636" y="439"/>
                  </a:lnTo>
                  <a:lnTo>
                    <a:pt x="2636" y="439"/>
                  </a:lnTo>
                  <a:lnTo>
                    <a:pt x="2620" y="421"/>
                  </a:lnTo>
                  <a:lnTo>
                    <a:pt x="2602" y="405"/>
                  </a:lnTo>
                  <a:lnTo>
                    <a:pt x="2586" y="391"/>
                  </a:lnTo>
                  <a:lnTo>
                    <a:pt x="2570" y="378"/>
                  </a:lnTo>
                  <a:lnTo>
                    <a:pt x="2537" y="358"/>
                  </a:lnTo>
                  <a:lnTo>
                    <a:pt x="2510" y="344"/>
                  </a:lnTo>
                  <a:lnTo>
                    <a:pt x="2485" y="333"/>
                  </a:lnTo>
                  <a:lnTo>
                    <a:pt x="2465" y="328"/>
                  </a:lnTo>
                  <a:lnTo>
                    <a:pt x="2449" y="324"/>
                  </a:lnTo>
                  <a:lnTo>
                    <a:pt x="2449" y="324"/>
                  </a:lnTo>
                  <a:lnTo>
                    <a:pt x="2404" y="286"/>
                  </a:lnTo>
                  <a:lnTo>
                    <a:pt x="2356" y="247"/>
                  </a:lnTo>
                  <a:lnTo>
                    <a:pt x="2300" y="202"/>
                  </a:lnTo>
                  <a:lnTo>
                    <a:pt x="2239" y="157"/>
                  </a:lnTo>
                  <a:lnTo>
                    <a:pt x="2179" y="115"/>
                  </a:lnTo>
                  <a:lnTo>
                    <a:pt x="2152" y="99"/>
                  </a:lnTo>
                  <a:lnTo>
                    <a:pt x="2127" y="87"/>
                  </a:lnTo>
                  <a:lnTo>
                    <a:pt x="2106" y="76"/>
                  </a:lnTo>
                  <a:lnTo>
                    <a:pt x="2089" y="72"/>
                  </a:lnTo>
                  <a:lnTo>
                    <a:pt x="2089" y="72"/>
                  </a:lnTo>
                  <a:lnTo>
                    <a:pt x="2053" y="70"/>
                  </a:lnTo>
                  <a:lnTo>
                    <a:pt x="2010" y="69"/>
                  </a:lnTo>
                  <a:lnTo>
                    <a:pt x="1917" y="72"/>
                  </a:lnTo>
                  <a:lnTo>
                    <a:pt x="1836" y="78"/>
                  </a:lnTo>
                  <a:lnTo>
                    <a:pt x="1802" y="79"/>
                  </a:lnTo>
                  <a:lnTo>
                    <a:pt x="1802" y="79"/>
                  </a:lnTo>
                  <a:lnTo>
                    <a:pt x="1805" y="78"/>
                  </a:lnTo>
                  <a:lnTo>
                    <a:pt x="1812" y="76"/>
                  </a:lnTo>
                  <a:lnTo>
                    <a:pt x="1818" y="70"/>
                  </a:lnTo>
                  <a:lnTo>
                    <a:pt x="1818" y="67"/>
                  </a:lnTo>
                  <a:lnTo>
                    <a:pt x="1818" y="63"/>
                  </a:lnTo>
                  <a:lnTo>
                    <a:pt x="1814" y="60"/>
                  </a:lnTo>
                  <a:lnTo>
                    <a:pt x="1809" y="54"/>
                  </a:lnTo>
                  <a:lnTo>
                    <a:pt x="1800" y="49"/>
                  </a:lnTo>
                  <a:lnTo>
                    <a:pt x="1785" y="44"/>
                  </a:lnTo>
                  <a:lnTo>
                    <a:pt x="1767" y="36"/>
                  </a:lnTo>
                  <a:lnTo>
                    <a:pt x="1744" y="29"/>
                  </a:lnTo>
                  <a:lnTo>
                    <a:pt x="1679" y="15"/>
                  </a:lnTo>
                  <a:lnTo>
                    <a:pt x="1679" y="15"/>
                  </a:lnTo>
                  <a:lnTo>
                    <a:pt x="1642" y="8"/>
                  </a:lnTo>
                  <a:lnTo>
                    <a:pt x="1606" y="4"/>
                  </a:lnTo>
                  <a:lnTo>
                    <a:pt x="1571" y="2"/>
                  </a:lnTo>
                  <a:lnTo>
                    <a:pt x="1539" y="0"/>
                  </a:lnTo>
                  <a:lnTo>
                    <a:pt x="1508" y="2"/>
                  </a:lnTo>
                  <a:lnTo>
                    <a:pt x="1480" y="6"/>
                  </a:lnTo>
                  <a:lnTo>
                    <a:pt x="1453" y="9"/>
                  </a:lnTo>
                  <a:lnTo>
                    <a:pt x="1429" y="13"/>
                  </a:lnTo>
                  <a:lnTo>
                    <a:pt x="1390" y="24"/>
                  </a:lnTo>
                  <a:lnTo>
                    <a:pt x="1359" y="33"/>
                  </a:lnTo>
                  <a:lnTo>
                    <a:pt x="1341" y="40"/>
                  </a:lnTo>
                  <a:lnTo>
                    <a:pt x="1334" y="44"/>
                  </a:lnTo>
                  <a:lnTo>
                    <a:pt x="1334" y="44"/>
                  </a:lnTo>
                  <a:lnTo>
                    <a:pt x="1334" y="44"/>
                  </a:lnTo>
                  <a:lnTo>
                    <a:pt x="1316" y="44"/>
                  </a:lnTo>
                  <a:lnTo>
                    <a:pt x="1147" y="44"/>
                  </a:lnTo>
                  <a:lnTo>
                    <a:pt x="1147" y="44"/>
                  </a:lnTo>
                  <a:lnTo>
                    <a:pt x="1111" y="45"/>
                  </a:lnTo>
                  <a:lnTo>
                    <a:pt x="1080" y="49"/>
                  </a:lnTo>
                  <a:lnTo>
                    <a:pt x="1052" y="54"/>
                  </a:lnTo>
                  <a:lnTo>
                    <a:pt x="1026" y="62"/>
                  </a:lnTo>
                  <a:lnTo>
                    <a:pt x="1007" y="70"/>
                  </a:lnTo>
                  <a:lnTo>
                    <a:pt x="989" y="79"/>
                  </a:lnTo>
                  <a:lnTo>
                    <a:pt x="973" y="88"/>
                  </a:lnTo>
                  <a:lnTo>
                    <a:pt x="960" y="97"/>
                  </a:lnTo>
                  <a:lnTo>
                    <a:pt x="949" y="108"/>
                  </a:lnTo>
                  <a:lnTo>
                    <a:pt x="942" y="117"/>
                  </a:lnTo>
                  <a:lnTo>
                    <a:pt x="931" y="135"/>
                  </a:lnTo>
                  <a:lnTo>
                    <a:pt x="926" y="146"/>
                  </a:lnTo>
                  <a:lnTo>
                    <a:pt x="924" y="151"/>
                  </a:lnTo>
                  <a:lnTo>
                    <a:pt x="924" y="151"/>
                  </a:lnTo>
                  <a:close/>
                </a:path>
              </a:pathLst>
            </a:custGeom>
            <a:solidFill>
              <a:srgbClr val="FF9966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A7EA1BB7-76A8-4B88-8939-E4F018420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07263" y="3589338"/>
              <a:ext cx="2032000" cy="2132013"/>
            </a:xfrm>
            <a:custGeom>
              <a:avLst/>
              <a:gdLst>
                <a:gd name="T0" fmla="*/ 36 w 2559"/>
                <a:gd name="T1" fmla="*/ 1015 h 2687"/>
                <a:gd name="T2" fmla="*/ 410 w 2559"/>
                <a:gd name="T3" fmla="*/ 1897 h 2687"/>
                <a:gd name="T4" fmla="*/ 1027 w 2559"/>
                <a:gd name="T5" fmla="*/ 1709 h 2687"/>
                <a:gd name="T6" fmla="*/ 368 w 2559"/>
                <a:gd name="T7" fmla="*/ 1813 h 2687"/>
                <a:gd name="T8" fmla="*/ 70 w 2559"/>
                <a:gd name="T9" fmla="*/ 1004 h 2687"/>
                <a:gd name="T10" fmla="*/ 66 w 2559"/>
                <a:gd name="T11" fmla="*/ 1736 h 2687"/>
                <a:gd name="T12" fmla="*/ 417 w 2559"/>
                <a:gd name="T13" fmla="*/ 2320 h 2687"/>
                <a:gd name="T14" fmla="*/ 108 w 2559"/>
                <a:gd name="T15" fmla="*/ 1612 h 2687"/>
                <a:gd name="T16" fmla="*/ 949 w 2559"/>
                <a:gd name="T17" fmla="*/ 2644 h 2687"/>
                <a:gd name="T18" fmla="*/ 1359 w 2559"/>
                <a:gd name="T19" fmla="*/ 2408 h 2687"/>
                <a:gd name="T20" fmla="*/ 1435 w 2559"/>
                <a:gd name="T21" fmla="*/ 2388 h 2687"/>
                <a:gd name="T22" fmla="*/ 1500 w 2559"/>
                <a:gd name="T23" fmla="*/ 2507 h 2687"/>
                <a:gd name="T24" fmla="*/ 1858 w 2559"/>
                <a:gd name="T25" fmla="*/ 2307 h 2687"/>
                <a:gd name="T26" fmla="*/ 2135 w 2559"/>
                <a:gd name="T27" fmla="*/ 2230 h 2687"/>
                <a:gd name="T28" fmla="*/ 2532 w 2559"/>
                <a:gd name="T29" fmla="*/ 1644 h 2687"/>
                <a:gd name="T30" fmla="*/ 2226 w 2559"/>
                <a:gd name="T31" fmla="*/ 2173 h 2687"/>
                <a:gd name="T32" fmla="*/ 1829 w 2559"/>
                <a:gd name="T33" fmla="*/ 2279 h 2687"/>
                <a:gd name="T34" fmla="*/ 836 w 2559"/>
                <a:gd name="T35" fmla="*/ 2140 h 2687"/>
                <a:gd name="T36" fmla="*/ 1867 w 2559"/>
                <a:gd name="T37" fmla="*/ 2056 h 2687"/>
                <a:gd name="T38" fmla="*/ 2323 w 2559"/>
                <a:gd name="T39" fmla="*/ 1484 h 2687"/>
                <a:gd name="T40" fmla="*/ 2117 w 2559"/>
                <a:gd name="T41" fmla="*/ 1872 h 2687"/>
                <a:gd name="T42" fmla="*/ 1077 w 2559"/>
                <a:gd name="T43" fmla="*/ 2176 h 2687"/>
                <a:gd name="T44" fmla="*/ 942 w 2559"/>
                <a:gd name="T45" fmla="*/ 358 h 2687"/>
                <a:gd name="T46" fmla="*/ 314 w 2559"/>
                <a:gd name="T47" fmla="*/ 630 h 2687"/>
                <a:gd name="T48" fmla="*/ 555 w 2559"/>
                <a:gd name="T49" fmla="*/ 1421 h 2687"/>
                <a:gd name="T50" fmla="*/ 266 w 2559"/>
                <a:gd name="T51" fmla="*/ 986 h 2687"/>
                <a:gd name="T52" fmla="*/ 678 w 2559"/>
                <a:gd name="T53" fmla="*/ 342 h 2687"/>
                <a:gd name="T54" fmla="*/ 868 w 2559"/>
                <a:gd name="T55" fmla="*/ 155 h 2687"/>
                <a:gd name="T56" fmla="*/ 1293 w 2559"/>
                <a:gd name="T57" fmla="*/ 133 h 2687"/>
                <a:gd name="T58" fmla="*/ 1447 w 2559"/>
                <a:gd name="T59" fmla="*/ 196 h 2687"/>
                <a:gd name="T60" fmla="*/ 1036 w 2559"/>
                <a:gd name="T61" fmla="*/ 54 h 2687"/>
                <a:gd name="T62" fmla="*/ 723 w 2559"/>
                <a:gd name="T63" fmla="*/ 267 h 2687"/>
                <a:gd name="T64" fmla="*/ 1829 w 2559"/>
                <a:gd name="T65" fmla="*/ 205 h 2687"/>
                <a:gd name="T66" fmla="*/ 1762 w 2559"/>
                <a:gd name="T67" fmla="*/ 133 h 2687"/>
                <a:gd name="T68" fmla="*/ 1111 w 2559"/>
                <a:gd name="T69" fmla="*/ 594 h 2687"/>
                <a:gd name="T70" fmla="*/ 512 w 2559"/>
                <a:gd name="T71" fmla="*/ 801 h 2687"/>
                <a:gd name="T72" fmla="*/ 516 w 2559"/>
                <a:gd name="T73" fmla="*/ 903 h 2687"/>
                <a:gd name="T74" fmla="*/ 1003 w 2559"/>
                <a:gd name="T75" fmla="*/ 531 h 2687"/>
                <a:gd name="T76" fmla="*/ 762 w 2559"/>
                <a:gd name="T77" fmla="*/ 1025 h 2687"/>
                <a:gd name="T78" fmla="*/ 1088 w 2559"/>
                <a:gd name="T79" fmla="*/ 1430 h 2687"/>
                <a:gd name="T80" fmla="*/ 1919 w 2559"/>
                <a:gd name="T81" fmla="*/ 1354 h 2687"/>
                <a:gd name="T82" fmla="*/ 1034 w 2559"/>
                <a:gd name="T83" fmla="*/ 1371 h 2687"/>
                <a:gd name="T84" fmla="*/ 825 w 2559"/>
                <a:gd name="T85" fmla="*/ 1493 h 2687"/>
                <a:gd name="T86" fmla="*/ 1313 w 2559"/>
                <a:gd name="T87" fmla="*/ 1640 h 2687"/>
                <a:gd name="T88" fmla="*/ 782 w 2559"/>
                <a:gd name="T89" fmla="*/ 1414 h 2687"/>
                <a:gd name="T90" fmla="*/ 1483 w 2559"/>
                <a:gd name="T91" fmla="*/ 959 h 2687"/>
                <a:gd name="T92" fmla="*/ 1618 w 2559"/>
                <a:gd name="T93" fmla="*/ 932 h 2687"/>
                <a:gd name="T94" fmla="*/ 1433 w 2559"/>
                <a:gd name="T95" fmla="*/ 1317 h 2687"/>
                <a:gd name="T96" fmla="*/ 2027 w 2559"/>
                <a:gd name="T97" fmla="*/ 1040 h 2687"/>
                <a:gd name="T98" fmla="*/ 1692 w 2559"/>
                <a:gd name="T99" fmla="*/ 1072 h 2687"/>
                <a:gd name="T100" fmla="*/ 1811 w 2559"/>
                <a:gd name="T101" fmla="*/ 795 h 2687"/>
                <a:gd name="T102" fmla="*/ 2066 w 2559"/>
                <a:gd name="T103" fmla="*/ 729 h 2687"/>
                <a:gd name="T104" fmla="*/ 1976 w 2559"/>
                <a:gd name="T105" fmla="*/ 644 h 2687"/>
                <a:gd name="T106" fmla="*/ 1814 w 2559"/>
                <a:gd name="T107" fmla="*/ 391 h 2687"/>
                <a:gd name="T108" fmla="*/ 1994 w 2559"/>
                <a:gd name="T109" fmla="*/ 588 h 2687"/>
                <a:gd name="T110" fmla="*/ 1703 w 2559"/>
                <a:gd name="T111" fmla="*/ 392 h 2687"/>
                <a:gd name="T112" fmla="*/ 1836 w 2559"/>
                <a:gd name="T113" fmla="*/ 639 h 2687"/>
                <a:gd name="T114" fmla="*/ 1408 w 2559"/>
                <a:gd name="T115" fmla="*/ 479 h 2687"/>
                <a:gd name="T116" fmla="*/ 1320 w 2559"/>
                <a:gd name="T117" fmla="*/ 721 h 2687"/>
                <a:gd name="T118" fmla="*/ 1302 w 2559"/>
                <a:gd name="T119" fmla="*/ 680 h 2687"/>
                <a:gd name="T120" fmla="*/ 1336 w 2559"/>
                <a:gd name="T121" fmla="*/ 594 h 2687"/>
                <a:gd name="T122" fmla="*/ 1251 w 2559"/>
                <a:gd name="T123" fmla="*/ 576 h 2687"/>
                <a:gd name="T124" fmla="*/ 2271 w 2559"/>
                <a:gd name="T125" fmla="*/ 846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9" h="2687">
                  <a:moveTo>
                    <a:pt x="322" y="565"/>
                  </a:moveTo>
                  <a:lnTo>
                    <a:pt x="322" y="565"/>
                  </a:lnTo>
                  <a:lnTo>
                    <a:pt x="293" y="570"/>
                  </a:lnTo>
                  <a:lnTo>
                    <a:pt x="264" y="578"/>
                  </a:lnTo>
                  <a:lnTo>
                    <a:pt x="226" y="588"/>
                  </a:lnTo>
                  <a:lnTo>
                    <a:pt x="207" y="596"/>
                  </a:lnTo>
                  <a:lnTo>
                    <a:pt x="187" y="605"/>
                  </a:lnTo>
                  <a:lnTo>
                    <a:pt x="165" y="615"/>
                  </a:lnTo>
                  <a:lnTo>
                    <a:pt x="145" y="628"/>
                  </a:lnTo>
                  <a:lnTo>
                    <a:pt x="126" y="642"/>
                  </a:lnTo>
                  <a:lnTo>
                    <a:pt x="108" y="657"/>
                  </a:lnTo>
                  <a:lnTo>
                    <a:pt x="91" y="675"/>
                  </a:lnTo>
                  <a:lnTo>
                    <a:pt x="77" y="694"/>
                  </a:lnTo>
                  <a:lnTo>
                    <a:pt x="77" y="694"/>
                  </a:lnTo>
                  <a:lnTo>
                    <a:pt x="54" y="732"/>
                  </a:lnTo>
                  <a:lnTo>
                    <a:pt x="34" y="766"/>
                  </a:lnTo>
                  <a:lnTo>
                    <a:pt x="21" y="795"/>
                  </a:lnTo>
                  <a:lnTo>
                    <a:pt x="14" y="822"/>
                  </a:lnTo>
                  <a:lnTo>
                    <a:pt x="9" y="847"/>
                  </a:lnTo>
                  <a:lnTo>
                    <a:pt x="9" y="871"/>
                  </a:lnTo>
                  <a:lnTo>
                    <a:pt x="12" y="892"/>
                  </a:lnTo>
                  <a:lnTo>
                    <a:pt x="19" y="917"/>
                  </a:lnTo>
                  <a:lnTo>
                    <a:pt x="19" y="917"/>
                  </a:lnTo>
                  <a:lnTo>
                    <a:pt x="32" y="961"/>
                  </a:lnTo>
                  <a:lnTo>
                    <a:pt x="36" y="977"/>
                  </a:lnTo>
                  <a:lnTo>
                    <a:pt x="37" y="991"/>
                  </a:lnTo>
                  <a:lnTo>
                    <a:pt x="37" y="1004"/>
                  </a:lnTo>
                  <a:lnTo>
                    <a:pt x="36" y="1015"/>
                  </a:lnTo>
                  <a:lnTo>
                    <a:pt x="32" y="1024"/>
                  </a:lnTo>
                  <a:lnTo>
                    <a:pt x="27" y="1033"/>
                  </a:lnTo>
                  <a:lnTo>
                    <a:pt x="27" y="1033"/>
                  </a:lnTo>
                  <a:lnTo>
                    <a:pt x="19" y="1047"/>
                  </a:lnTo>
                  <a:lnTo>
                    <a:pt x="12" y="1070"/>
                  </a:lnTo>
                  <a:lnTo>
                    <a:pt x="7" y="1103"/>
                  </a:lnTo>
                  <a:lnTo>
                    <a:pt x="1" y="1144"/>
                  </a:lnTo>
                  <a:lnTo>
                    <a:pt x="0" y="1191"/>
                  </a:lnTo>
                  <a:lnTo>
                    <a:pt x="1" y="1216"/>
                  </a:lnTo>
                  <a:lnTo>
                    <a:pt x="3" y="1243"/>
                  </a:lnTo>
                  <a:lnTo>
                    <a:pt x="7" y="1270"/>
                  </a:lnTo>
                  <a:lnTo>
                    <a:pt x="12" y="1299"/>
                  </a:lnTo>
                  <a:lnTo>
                    <a:pt x="18" y="1327"/>
                  </a:lnTo>
                  <a:lnTo>
                    <a:pt x="27" y="1356"/>
                  </a:lnTo>
                  <a:lnTo>
                    <a:pt x="27" y="1356"/>
                  </a:lnTo>
                  <a:lnTo>
                    <a:pt x="39" y="1389"/>
                  </a:lnTo>
                  <a:lnTo>
                    <a:pt x="54" y="1425"/>
                  </a:lnTo>
                  <a:lnTo>
                    <a:pt x="75" y="1466"/>
                  </a:lnTo>
                  <a:lnTo>
                    <a:pt x="99" y="1509"/>
                  </a:lnTo>
                  <a:lnTo>
                    <a:pt x="126" y="1556"/>
                  </a:lnTo>
                  <a:lnTo>
                    <a:pt x="154" y="1604"/>
                  </a:lnTo>
                  <a:lnTo>
                    <a:pt x="187" y="1651"/>
                  </a:lnTo>
                  <a:lnTo>
                    <a:pt x="221" y="1700"/>
                  </a:lnTo>
                  <a:lnTo>
                    <a:pt x="257" y="1745"/>
                  </a:lnTo>
                  <a:lnTo>
                    <a:pt x="295" y="1788"/>
                  </a:lnTo>
                  <a:lnTo>
                    <a:pt x="332" y="1829"/>
                  </a:lnTo>
                  <a:lnTo>
                    <a:pt x="370" y="1865"/>
                  </a:lnTo>
                  <a:lnTo>
                    <a:pt x="410" y="1897"/>
                  </a:lnTo>
                  <a:lnTo>
                    <a:pt x="430" y="1910"/>
                  </a:lnTo>
                  <a:lnTo>
                    <a:pt x="448" y="1923"/>
                  </a:lnTo>
                  <a:lnTo>
                    <a:pt x="467" y="1933"/>
                  </a:lnTo>
                  <a:lnTo>
                    <a:pt x="485" y="1942"/>
                  </a:lnTo>
                  <a:lnTo>
                    <a:pt x="505" y="1948"/>
                  </a:lnTo>
                  <a:lnTo>
                    <a:pt x="523" y="1953"/>
                  </a:lnTo>
                  <a:lnTo>
                    <a:pt x="523" y="1953"/>
                  </a:lnTo>
                  <a:lnTo>
                    <a:pt x="559" y="1959"/>
                  </a:lnTo>
                  <a:lnTo>
                    <a:pt x="591" y="1964"/>
                  </a:lnTo>
                  <a:lnTo>
                    <a:pt x="622" y="1966"/>
                  </a:lnTo>
                  <a:lnTo>
                    <a:pt x="651" y="1966"/>
                  </a:lnTo>
                  <a:lnTo>
                    <a:pt x="678" y="1966"/>
                  </a:lnTo>
                  <a:lnTo>
                    <a:pt x="703" y="1962"/>
                  </a:lnTo>
                  <a:lnTo>
                    <a:pt x="726" y="1959"/>
                  </a:lnTo>
                  <a:lnTo>
                    <a:pt x="748" y="1953"/>
                  </a:lnTo>
                  <a:lnTo>
                    <a:pt x="768" y="1946"/>
                  </a:lnTo>
                  <a:lnTo>
                    <a:pt x="786" y="1939"/>
                  </a:lnTo>
                  <a:lnTo>
                    <a:pt x="804" y="1932"/>
                  </a:lnTo>
                  <a:lnTo>
                    <a:pt x="820" y="1923"/>
                  </a:lnTo>
                  <a:lnTo>
                    <a:pt x="849" y="1903"/>
                  </a:lnTo>
                  <a:lnTo>
                    <a:pt x="876" y="1881"/>
                  </a:lnTo>
                  <a:lnTo>
                    <a:pt x="876" y="1881"/>
                  </a:lnTo>
                  <a:lnTo>
                    <a:pt x="901" y="1858"/>
                  </a:lnTo>
                  <a:lnTo>
                    <a:pt x="928" y="1829"/>
                  </a:lnTo>
                  <a:lnTo>
                    <a:pt x="953" y="1802"/>
                  </a:lnTo>
                  <a:lnTo>
                    <a:pt x="976" y="1773"/>
                  </a:lnTo>
                  <a:lnTo>
                    <a:pt x="1012" y="1727"/>
                  </a:lnTo>
                  <a:lnTo>
                    <a:pt x="1027" y="1709"/>
                  </a:lnTo>
                  <a:lnTo>
                    <a:pt x="1027" y="1709"/>
                  </a:lnTo>
                  <a:lnTo>
                    <a:pt x="1001" y="1734"/>
                  </a:lnTo>
                  <a:lnTo>
                    <a:pt x="971" y="1761"/>
                  </a:lnTo>
                  <a:lnTo>
                    <a:pt x="935" y="1793"/>
                  </a:lnTo>
                  <a:lnTo>
                    <a:pt x="892" y="1829"/>
                  </a:lnTo>
                  <a:lnTo>
                    <a:pt x="847" y="1862"/>
                  </a:lnTo>
                  <a:lnTo>
                    <a:pt x="823" y="1876"/>
                  </a:lnTo>
                  <a:lnTo>
                    <a:pt x="800" y="1890"/>
                  </a:lnTo>
                  <a:lnTo>
                    <a:pt x="777" y="1901"/>
                  </a:lnTo>
                  <a:lnTo>
                    <a:pt x="753" y="1910"/>
                  </a:lnTo>
                  <a:lnTo>
                    <a:pt x="753" y="1910"/>
                  </a:lnTo>
                  <a:lnTo>
                    <a:pt x="708" y="1923"/>
                  </a:lnTo>
                  <a:lnTo>
                    <a:pt x="667" y="1932"/>
                  </a:lnTo>
                  <a:lnTo>
                    <a:pt x="645" y="1935"/>
                  </a:lnTo>
                  <a:lnTo>
                    <a:pt x="626" y="1937"/>
                  </a:lnTo>
                  <a:lnTo>
                    <a:pt x="604" y="1937"/>
                  </a:lnTo>
                  <a:lnTo>
                    <a:pt x="586" y="1935"/>
                  </a:lnTo>
                  <a:lnTo>
                    <a:pt x="566" y="1933"/>
                  </a:lnTo>
                  <a:lnTo>
                    <a:pt x="546" y="1930"/>
                  </a:lnTo>
                  <a:lnTo>
                    <a:pt x="528" y="1926"/>
                  </a:lnTo>
                  <a:lnTo>
                    <a:pt x="510" y="1919"/>
                  </a:lnTo>
                  <a:lnTo>
                    <a:pt x="492" y="1912"/>
                  </a:lnTo>
                  <a:lnTo>
                    <a:pt x="476" y="1903"/>
                  </a:lnTo>
                  <a:lnTo>
                    <a:pt x="460" y="1894"/>
                  </a:lnTo>
                  <a:lnTo>
                    <a:pt x="444" y="1881"/>
                  </a:lnTo>
                  <a:lnTo>
                    <a:pt x="444" y="1881"/>
                  </a:lnTo>
                  <a:lnTo>
                    <a:pt x="408" y="1851"/>
                  </a:lnTo>
                  <a:lnTo>
                    <a:pt x="368" y="1813"/>
                  </a:lnTo>
                  <a:lnTo>
                    <a:pt x="323" y="1768"/>
                  </a:lnTo>
                  <a:lnTo>
                    <a:pt x="278" y="1719"/>
                  </a:lnTo>
                  <a:lnTo>
                    <a:pt x="235" y="1669"/>
                  </a:lnTo>
                  <a:lnTo>
                    <a:pt x="194" y="1617"/>
                  </a:lnTo>
                  <a:lnTo>
                    <a:pt x="176" y="1592"/>
                  </a:lnTo>
                  <a:lnTo>
                    <a:pt x="160" y="1567"/>
                  </a:lnTo>
                  <a:lnTo>
                    <a:pt x="145" y="1543"/>
                  </a:lnTo>
                  <a:lnTo>
                    <a:pt x="135" y="1522"/>
                  </a:lnTo>
                  <a:lnTo>
                    <a:pt x="135" y="1522"/>
                  </a:lnTo>
                  <a:lnTo>
                    <a:pt x="113" y="1475"/>
                  </a:lnTo>
                  <a:lnTo>
                    <a:pt x="93" y="1423"/>
                  </a:lnTo>
                  <a:lnTo>
                    <a:pt x="73" y="1369"/>
                  </a:lnTo>
                  <a:lnTo>
                    <a:pt x="55" y="1313"/>
                  </a:lnTo>
                  <a:lnTo>
                    <a:pt x="43" y="1261"/>
                  </a:lnTo>
                  <a:lnTo>
                    <a:pt x="34" y="1211"/>
                  </a:lnTo>
                  <a:lnTo>
                    <a:pt x="32" y="1189"/>
                  </a:lnTo>
                  <a:lnTo>
                    <a:pt x="30" y="1167"/>
                  </a:lnTo>
                  <a:lnTo>
                    <a:pt x="32" y="1149"/>
                  </a:lnTo>
                  <a:lnTo>
                    <a:pt x="34" y="1133"/>
                  </a:lnTo>
                  <a:lnTo>
                    <a:pt x="34" y="1133"/>
                  </a:lnTo>
                  <a:lnTo>
                    <a:pt x="41" y="1108"/>
                  </a:lnTo>
                  <a:lnTo>
                    <a:pt x="48" y="1088"/>
                  </a:lnTo>
                  <a:lnTo>
                    <a:pt x="59" y="1061"/>
                  </a:lnTo>
                  <a:lnTo>
                    <a:pt x="63" y="1051"/>
                  </a:lnTo>
                  <a:lnTo>
                    <a:pt x="66" y="1038"/>
                  </a:lnTo>
                  <a:lnTo>
                    <a:pt x="70" y="1024"/>
                  </a:lnTo>
                  <a:lnTo>
                    <a:pt x="70" y="1004"/>
                  </a:lnTo>
                  <a:lnTo>
                    <a:pt x="70" y="1004"/>
                  </a:lnTo>
                  <a:lnTo>
                    <a:pt x="68" y="980"/>
                  </a:lnTo>
                  <a:lnTo>
                    <a:pt x="66" y="955"/>
                  </a:lnTo>
                  <a:lnTo>
                    <a:pt x="59" y="905"/>
                  </a:lnTo>
                  <a:lnTo>
                    <a:pt x="50" y="856"/>
                  </a:lnTo>
                  <a:lnTo>
                    <a:pt x="48" y="835"/>
                  </a:lnTo>
                  <a:lnTo>
                    <a:pt x="48" y="817"/>
                  </a:lnTo>
                  <a:lnTo>
                    <a:pt x="48" y="817"/>
                  </a:lnTo>
                  <a:lnTo>
                    <a:pt x="50" y="808"/>
                  </a:lnTo>
                  <a:lnTo>
                    <a:pt x="52" y="797"/>
                  </a:lnTo>
                  <a:lnTo>
                    <a:pt x="61" y="775"/>
                  </a:lnTo>
                  <a:lnTo>
                    <a:pt x="73" y="750"/>
                  </a:lnTo>
                  <a:lnTo>
                    <a:pt x="90" y="725"/>
                  </a:lnTo>
                  <a:lnTo>
                    <a:pt x="108" y="700"/>
                  </a:lnTo>
                  <a:lnTo>
                    <a:pt x="129" y="677"/>
                  </a:lnTo>
                  <a:lnTo>
                    <a:pt x="153" y="655"/>
                  </a:lnTo>
                  <a:lnTo>
                    <a:pt x="178" y="637"/>
                  </a:lnTo>
                  <a:lnTo>
                    <a:pt x="178" y="637"/>
                  </a:lnTo>
                  <a:lnTo>
                    <a:pt x="228" y="608"/>
                  </a:lnTo>
                  <a:lnTo>
                    <a:pt x="275" y="585"/>
                  </a:lnTo>
                  <a:lnTo>
                    <a:pt x="322" y="565"/>
                  </a:lnTo>
                  <a:lnTo>
                    <a:pt x="322" y="565"/>
                  </a:lnTo>
                  <a:close/>
                  <a:moveTo>
                    <a:pt x="113" y="1586"/>
                  </a:moveTo>
                  <a:lnTo>
                    <a:pt x="113" y="1586"/>
                  </a:lnTo>
                  <a:lnTo>
                    <a:pt x="104" y="1606"/>
                  </a:lnTo>
                  <a:lnTo>
                    <a:pt x="95" y="1630"/>
                  </a:lnTo>
                  <a:lnTo>
                    <a:pt x="84" y="1660"/>
                  </a:lnTo>
                  <a:lnTo>
                    <a:pt x="75" y="1696"/>
                  </a:lnTo>
                  <a:lnTo>
                    <a:pt x="66" y="1736"/>
                  </a:lnTo>
                  <a:lnTo>
                    <a:pt x="59" y="1779"/>
                  </a:lnTo>
                  <a:lnTo>
                    <a:pt x="57" y="1802"/>
                  </a:lnTo>
                  <a:lnTo>
                    <a:pt x="55" y="1824"/>
                  </a:lnTo>
                  <a:lnTo>
                    <a:pt x="55" y="1824"/>
                  </a:lnTo>
                  <a:lnTo>
                    <a:pt x="57" y="1849"/>
                  </a:lnTo>
                  <a:lnTo>
                    <a:pt x="63" y="1876"/>
                  </a:lnTo>
                  <a:lnTo>
                    <a:pt x="72" y="1906"/>
                  </a:lnTo>
                  <a:lnTo>
                    <a:pt x="84" y="1939"/>
                  </a:lnTo>
                  <a:lnTo>
                    <a:pt x="99" y="1973"/>
                  </a:lnTo>
                  <a:lnTo>
                    <a:pt x="115" y="2007"/>
                  </a:lnTo>
                  <a:lnTo>
                    <a:pt x="133" y="2043"/>
                  </a:lnTo>
                  <a:lnTo>
                    <a:pt x="154" y="2077"/>
                  </a:lnTo>
                  <a:lnTo>
                    <a:pt x="174" y="2113"/>
                  </a:lnTo>
                  <a:lnTo>
                    <a:pt x="196" y="2146"/>
                  </a:lnTo>
                  <a:lnTo>
                    <a:pt x="217" y="2176"/>
                  </a:lnTo>
                  <a:lnTo>
                    <a:pt x="237" y="2205"/>
                  </a:lnTo>
                  <a:lnTo>
                    <a:pt x="257" y="2232"/>
                  </a:lnTo>
                  <a:lnTo>
                    <a:pt x="275" y="2254"/>
                  </a:lnTo>
                  <a:lnTo>
                    <a:pt x="293" y="2272"/>
                  </a:lnTo>
                  <a:lnTo>
                    <a:pt x="307" y="2284"/>
                  </a:lnTo>
                  <a:lnTo>
                    <a:pt x="307" y="2284"/>
                  </a:lnTo>
                  <a:lnTo>
                    <a:pt x="322" y="2293"/>
                  </a:lnTo>
                  <a:lnTo>
                    <a:pt x="334" y="2300"/>
                  </a:lnTo>
                  <a:lnTo>
                    <a:pt x="349" y="2307"/>
                  </a:lnTo>
                  <a:lnTo>
                    <a:pt x="363" y="2311"/>
                  </a:lnTo>
                  <a:lnTo>
                    <a:pt x="377" y="2315"/>
                  </a:lnTo>
                  <a:lnTo>
                    <a:pt x="392" y="2318"/>
                  </a:lnTo>
                  <a:lnTo>
                    <a:pt x="417" y="2320"/>
                  </a:lnTo>
                  <a:lnTo>
                    <a:pt x="439" y="2318"/>
                  </a:lnTo>
                  <a:lnTo>
                    <a:pt x="457" y="2316"/>
                  </a:lnTo>
                  <a:lnTo>
                    <a:pt x="473" y="2313"/>
                  </a:lnTo>
                  <a:lnTo>
                    <a:pt x="473" y="2313"/>
                  </a:lnTo>
                  <a:lnTo>
                    <a:pt x="451" y="2307"/>
                  </a:lnTo>
                  <a:lnTo>
                    <a:pt x="404" y="2297"/>
                  </a:lnTo>
                  <a:lnTo>
                    <a:pt x="376" y="2289"/>
                  </a:lnTo>
                  <a:lnTo>
                    <a:pt x="350" y="2280"/>
                  </a:lnTo>
                  <a:lnTo>
                    <a:pt x="329" y="2272"/>
                  </a:lnTo>
                  <a:lnTo>
                    <a:pt x="320" y="2268"/>
                  </a:lnTo>
                  <a:lnTo>
                    <a:pt x="314" y="2263"/>
                  </a:lnTo>
                  <a:lnTo>
                    <a:pt x="314" y="2263"/>
                  </a:lnTo>
                  <a:lnTo>
                    <a:pt x="296" y="2241"/>
                  </a:lnTo>
                  <a:lnTo>
                    <a:pt x="266" y="2196"/>
                  </a:lnTo>
                  <a:lnTo>
                    <a:pt x="226" y="2137"/>
                  </a:lnTo>
                  <a:lnTo>
                    <a:pt x="185" y="2067"/>
                  </a:lnTo>
                  <a:lnTo>
                    <a:pt x="144" y="1995"/>
                  </a:lnTo>
                  <a:lnTo>
                    <a:pt x="126" y="1960"/>
                  </a:lnTo>
                  <a:lnTo>
                    <a:pt x="109" y="1926"/>
                  </a:lnTo>
                  <a:lnTo>
                    <a:pt x="95" y="1896"/>
                  </a:lnTo>
                  <a:lnTo>
                    <a:pt x="86" y="1867"/>
                  </a:lnTo>
                  <a:lnTo>
                    <a:pt x="79" y="1844"/>
                  </a:lnTo>
                  <a:lnTo>
                    <a:pt x="77" y="1824"/>
                  </a:lnTo>
                  <a:lnTo>
                    <a:pt x="77" y="1824"/>
                  </a:lnTo>
                  <a:lnTo>
                    <a:pt x="79" y="1788"/>
                  </a:lnTo>
                  <a:lnTo>
                    <a:pt x="84" y="1750"/>
                  </a:lnTo>
                  <a:lnTo>
                    <a:pt x="95" y="1673"/>
                  </a:lnTo>
                  <a:lnTo>
                    <a:pt x="108" y="1612"/>
                  </a:lnTo>
                  <a:lnTo>
                    <a:pt x="113" y="1586"/>
                  </a:lnTo>
                  <a:lnTo>
                    <a:pt x="113" y="1586"/>
                  </a:lnTo>
                  <a:close/>
                  <a:moveTo>
                    <a:pt x="494" y="2399"/>
                  </a:moveTo>
                  <a:lnTo>
                    <a:pt x="498" y="2399"/>
                  </a:lnTo>
                  <a:lnTo>
                    <a:pt x="498" y="2399"/>
                  </a:lnTo>
                  <a:lnTo>
                    <a:pt x="492" y="2397"/>
                  </a:lnTo>
                  <a:lnTo>
                    <a:pt x="494" y="2399"/>
                  </a:lnTo>
                  <a:lnTo>
                    <a:pt x="494" y="2399"/>
                  </a:lnTo>
                  <a:close/>
                  <a:moveTo>
                    <a:pt x="818" y="2536"/>
                  </a:moveTo>
                  <a:lnTo>
                    <a:pt x="818" y="2536"/>
                  </a:lnTo>
                  <a:lnTo>
                    <a:pt x="762" y="2503"/>
                  </a:lnTo>
                  <a:lnTo>
                    <a:pt x="710" y="2476"/>
                  </a:lnTo>
                  <a:lnTo>
                    <a:pt x="658" y="2453"/>
                  </a:lnTo>
                  <a:lnTo>
                    <a:pt x="611" y="2435"/>
                  </a:lnTo>
                  <a:lnTo>
                    <a:pt x="572" y="2421"/>
                  </a:lnTo>
                  <a:lnTo>
                    <a:pt x="537" y="2410"/>
                  </a:lnTo>
                  <a:lnTo>
                    <a:pt x="498" y="2399"/>
                  </a:lnTo>
                  <a:lnTo>
                    <a:pt x="498" y="2399"/>
                  </a:lnTo>
                  <a:lnTo>
                    <a:pt x="550" y="2424"/>
                  </a:lnTo>
                  <a:lnTo>
                    <a:pt x="703" y="2500"/>
                  </a:lnTo>
                  <a:lnTo>
                    <a:pt x="703" y="2500"/>
                  </a:lnTo>
                  <a:lnTo>
                    <a:pt x="746" y="2521"/>
                  </a:lnTo>
                  <a:lnTo>
                    <a:pt x="782" y="2543"/>
                  </a:lnTo>
                  <a:lnTo>
                    <a:pt x="843" y="2581"/>
                  </a:lnTo>
                  <a:lnTo>
                    <a:pt x="890" y="2611"/>
                  </a:lnTo>
                  <a:lnTo>
                    <a:pt x="912" y="2624"/>
                  </a:lnTo>
                  <a:lnTo>
                    <a:pt x="931" y="2635"/>
                  </a:lnTo>
                  <a:lnTo>
                    <a:pt x="949" y="2644"/>
                  </a:lnTo>
                  <a:lnTo>
                    <a:pt x="969" y="2649"/>
                  </a:lnTo>
                  <a:lnTo>
                    <a:pt x="991" y="2653"/>
                  </a:lnTo>
                  <a:lnTo>
                    <a:pt x="1014" y="2655"/>
                  </a:lnTo>
                  <a:lnTo>
                    <a:pt x="1039" y="2653"/>
                  </a:lnTo>
                  <a:lnTo>
                    <a:pt x="1070" y="2647"/>
                  </a:lnTo>
                  <a:lnTo>
                    <a:pt x="1104" y="2640"/>
                  </a:lnTo>
                  <a:lnTo>
                    <a:pt x="1142" y="2629"/>
                  </a:lnTo>
                  <a:lnTo>
                    <a:pt x="1142" y="2629"/>
                  </a:lnTo>
                  <a:lnTo>
                    <a:pt x="1162" y="2622"/>
                  </a:lnTo>
                  <a:lnTo>
                    <a:pt x="1181" y="2615"/>
                  </a:lnTo>
                  <a:lnTo>
                    <a:pt x="1199" y="2608"/>
                  </a:lnTo>
                  <a:lnTo>
                    <a:pt x="1215" y="2599"/>
                  </a:lnTo>
                  <a:lnTo>
                    <a:pt x="1246" y="2579"/>
                  </a:lnTo>
                  <a:lnTo>
                    <a:pt x="1273" y="2557"/>
                  </a:lnTo>
                  <a:lnTo>
                    <a:pt x="1296" y="2534"/>
                  </a:lnTo>
                  <a:lnTo>
                    <a:pt x="1316" y="2511"/>
                  </a:lnTo>
                  <a:lnTo>
                    <a:pt x="1332" y="2487"/>
                  </a:lnTo>
                  <a:lnTo>
                    <a:pt x="1347" y="2464"/>
                  </a:lnTo>
                  <a:lnTo>
                    <a:pt x="1358" y="2441"/>
                  </a:lnTo>
                  <a:lnTo>
                    <a:pt x="1367" y="2421"/>
                  </a:lnTo>
                  <a:lnTo>
                    <a:pt x="1374" y="2401"/>
                  </a:lnTo>
                  <a:lnTo>
                    <a:pt x="1379" y="2383"/>
                  </a:lnTo>
                  <a:lnTo>
                    <a:pt x="1385" y="2358"/>
                  </a:lnTo>
                  <a:lnTo>
                    <a:pt x="1386" y="2349"/>
                  </a:lnTo>
                  <a:lnTo>
                    <a:pt x="1386" y="2349"/>
                  </a:lnTo>
                  <a:lnTo>
                    <a:pt x="1379" y="2365"/>
                  </a:lnTo>
                  <a:lnTo>
                    <a:pt x="1372" y="2385"/>
                  </a:lnTo>
                  <a:lnTo>
                    <a:pt x="1359" y="2408"/>
                  </a:lnTo>
                  <a:lnTo>
                    <a:pt x="1345" y="2435"/>
                  </a:lnTo>
                  <a:lnTo>
                    <a:pt x="1325" y="2462"/>
                  </a:lnTo>
                  <a:lnTo>
                    <a:pt x="1304" y="2489"/>
                  </a:lnTo>
                  <a:lnTo>
                    <a:pt x="1291" y="2502"/>
                  </a:lnTo>
                  <a:lnTo>
                    <a:pt x="1278" y="2514"/>
                  </a:lnTo>
                  <a:lnTo>
                    <a:pt x="1278" y="2514"/>
                  </a:lnTo>
                  <a:lnTo>
                    <a:pt x="1250" y="2538"/>
                  </a:lnTo>
                  <a:lnTo>
                    <a:pt x="1219" y="2557"/>
                  </a:lnTo>
                  <a:lnTo>
                    <a:pt x="1185" y="2577"/>
                  </a:lnTo>
                  <a:lnTo>
                    <a:pt x="1153" y="2595"/>
                  </a:lnTo>
                  <a:lnTo>
                    <a:pt x="1120" y="2608"/>
                  </a:lnTo>
                  <a:lnTo>
                    <a:pt x="1090" y="2619"/>
                  </a:lnTo>
                  <a:lnTo>
                    <a:pt x="1063" y="2626"/>
                  </a:lnTo>
                  <a:lnTo>
                    <a:pt x="1041" y="2629"/>
                  </a:lnTo>
                  <a:lnTo>
                    <a:pt x="1041" y="2629"/>
                  </a:lnTo>
                  <a:lnTo>
                    <a:pt x="1023" y="2629"/>
                  </a:lnTo>
                  <a:lnTo>
                    <a:pt x="1007" y="2629"/>
                  </a:lnTo>
                  <a:lnTo>
                    <a:pt x="989" y="2628"/>
                  </a:lnTo>
                  <a:lnTo>
                    <a:pt x="971" y="2620"/>
                  </a:lnTo>
                  <a:lnTo>
                    <a:pt x="946" y="2610"/>
                  </a:lnTo>
                  <a:lnTo>
                    <a:pt x="913" y="2593"/>
                  </a:lnTo>
                  <a:lnTo>
                    <a:pt x="872" y="2568"/>
                  </a:lnTo>
                  <a:lnTo>
                    <a:pt x="818" y="2536"/>
                  </a:lnTo>
                  <a:lnTo>
                    <a:pt x="818" y="2536"/>
                  </a:lnTo>
                  <a:close/>
                  <a:moveTo>
                    <a:pt x="1437" y="2370"/>
                  </a:moveTo>
                  <a:lnTo>
                    <a:pt x="1437" y="2370"/>
                  </a:lnTo>
                  <a:lnTo>
                    <a:pt x="1437" y="2376"/>
                  </a:lnTo>
                  <a:lnTo>
                    <a:pt x="1435" y="2388"/>
                  </a:lnTo>
                  <a:lnTo>
                    <a:pt x="1437" y="2410"/>
                  </a:lnTo>
                  <a:lnTo>
                    <a:pt x="1440" y="2437"/>
                  </a:lnTo>
                  <a:lnTo>
                    <a:pt x="1446" y="2451"/>
                  </a:lnTo>
                  <a:lnTo>
                    <a:pt x="1451" y="2468"/>
                  </a:lnTo>
                  <a:lnTo>
                    <a:pt x="1458" y="2485"/>
                  </a:lnTo>
                  <a:lnTo>
                    <a:pt x="1467" y="2503"/>
                  </a:lnTo>
                  <a:lnTo>
                    <a:pt x="1480" y="2521"/>
                  </a:lnTo>
                  <a:lnTo>
                    <a:pt x="1494" y="2541"/>
                  </a:lnTo>
                  <a:lnTo>
                    <a:pt x="1510" y="2559"/>
                  </a:lnTo>
                  <a:lnTo>
                    <a:pt x="1530" y="2579"/>
                  </a:lnTo>
                  <a:lnTo>
                    <a:pt x="1530" y="2579"/>
                  </a:lnTo>
                  <a:lnTo>
                    <a:pt x="1550" y="2597"/>
                  </a:lnTo>
                  <a:lnTo>
                    <a:pt x="1570" y="2613"/>
                  </a:lnTo>
                  <a:lnTo>
                    <a:pt x="1608" y="2640"/>
                  </a:lnTo>
                  <a:lnTo>
                    <a:pt x="1638" y="2658"/>
                  </a:lnTo>
                  <a:lnTo>
                    <a:pt x="1667" y="2671"/>
                  </a:lnTo>
                  <a:lnTo>
                    <a:pt x="1688" y="2680"/>
                  </a:lnTo>
                  <a:lnTo>
                    <a:pt x="1705" y="2685"/>
                  </a:lnTo>
                  <a:lnTo>
                    <a:pt x="1717" y="2687"/>
                  </a:lnTo>
                  <a:lnTo>
                    <a:pt x="1717" y="2687"/>
                  </a:lnTo>
                  <a:lnTo>
                    <a:pt x="1638" y="2631"/>
                  </a:lnTo>
                  <a:lnTo>
                    <a:pt x="1575" y="2586"/>
                  </a:lnTo>
                  <a:lnTo>
                    <a:pt x="1548" y="2566"/>
                  </a:lnTo>
                  <a:lnTo>
                    <a:pt x="1530" y="2550"/>
                  </a:lnTo>
                  <a:lnTo>
                    <a:pt x="1530" y="2550"/>
                  </a:lnTo>
                  <a:lnTo>
                    <a:pt x="1523" y="2543"/>
                  </a:lnTo>
                  <a:lnTo>
                    <a:pt x="1516" y="2532"/>
                  </a:lnTo>
                  <a:lnTo>
                    <a:pt x="1500" y="2507"/>
                  </a:lnTo>
                  <a:lnTo>
                    <a:pt x="1485" y="2478"/>
                  </a:lnTo>
                  <a:lnTo>
                    <a:pt x="1471" y="2448"/>
                  </a:lnTo>
                  <a:lnTo>
                    <a:pt x="1446" y="2394"/>
                  </a:lnTo>
                  <a:lnTo>
                    <a:pt x="1437" y="2370"/>
                  </a:lnTo>
                  <a:lnTo>
                    <a:pt x="1437" y="2370"/>
                  </a:lnTo>
                  <a:close/>
                  <a:moveTo>
                    <a:pt x="1221" y="2248"/>
                  </a:moveTo>
                  <a:lnTo>
                    <a:pt x="1221" y="2248"/>
                  </a:lnTo>
                  <a:lnTo>
                    <a:pt x="1340" y="2261"/>
                  </a:lnTo>
                  <a:lnTo>
                    <a:pt x="1595" y="2284"/>
                  </a:lnTo>
                  <a:lnTo>
                    <a:pt x="1595" y="2284"/>
                  </a:lnTo>
                  <a:lnTo>
                    <a:pt x="1656" y="2289"/>
                  </a:lnTo>
                  <a:lnTo>
                    <a:pt x="1703" y="2291"/>
                  </a:lnTo>
                  <a:lnTo>
                    <a:pt x="1737" y="2291"/>
                  </a:lnTo>
                  <a:lnTo>
                    <a:pt x="1760" y="2289"/>
                  </a:lnTo>
                  <a:lnTo>
                    <a:pt x="1777" y="2288"/>
                  </a:lnTo>
                  <a:lnTo>
                    <a:pt x="1784" y="2286"/>
                  </a:lnTo>
                  <a:lnTo>
                    <a:pt x="1789" y="2284"/>
                  </a:lnTo>
                  <a:lnTo>
                    <a:pt x="1789" y="2284"/>
                  </a:lnTo>
                  <a:lnTo>
                    <a:pt x="1793" y="2293"/>
                  </a:lnTo>
                  <a:lnTo>
                    <a:pt x="1798" y="2302"/>
                  </a:lnTo>
                  <a:lnTo>
                    <a:pt x="1805" y="2309"/>
                  </a:lnTo>
                  <a:lnTo>
                    <a:pt x="1811" y="2313"/>
                  </a:lnTo>
                  <a:lnTo>
                    <a:pt x="1816" y="2316"/>
                  </a:lnTo>
                  <a:lnTo>
                    <a:pt x="1822" y="2318"/>
                  </a:lnTo>
                  <a:lnTo>
                    <a:pt x="1829" y="2318"/>
                  </a:lnTo>
                  <a:lnTo>
                    <a:pt x="1838" y="2316"/>
                  </a:lnTo>
                  <a:lnTo>
                    <a:pt x="1847" y="2313"/>
                  </a:lnTo>
                  <a:lnTo>
                    <a:pt x="1858" y="2307"/>
                  </a:lnTo>
                  <a:lnTo>
                    <a:pt x="1868" y="2298"/>
                  </a:lnTo>
                  <a:lnTo>
                    <a:pt x="1868" y="2298"/>
                  </a:lnTo>
                  <a:lnTo>
                    <a:pt x="1879" y="2289"/>
                  </a:lnTo>
                  <a:lnTo>
                    <a:pt x="1888" y="2279"/>
                  </a:lnTo>
                  <a:lnTo>
                    <a:pt x="1895" y="2268"/>
                  </a:lnTo>
                  <a:lnTo>
                    <a:pt x="1903" y="2257"/>
                  </a:lnTo>
                  <a:lnTo>
                    <a:pt x="1913" y="2236"/>
                  </a:lnTo>
                  <a:lnTo>
                    <a:pt x="1924" y="2216"/>
                  </a:lnTo>
                  <a:lnTo>
                    <a:pt x="1928" y="2209"/>
                  </a:lnTo>
                  <a:lnTo>
                    <a:pt x="1935" y="2200"/>
                  </a:lnTo>
                  <a:lnTo>
                    <a:pt x="1940" y="2194"/>
                  </a:lnTo>
                  <a:lnTo>
                    <a:pt x="1949" y="2189"/>
                  </a:lnTo>
                  <a:lnTo>
                    <a:pt x="1958" y="2185"/>
                  </a:lnTo>
                  <a:lnTo>
                    <a:pt x="1969" y="2182"/>
                  </a:lnTo>
                  <a:lnTo>
                    <a:pt x="1982" y="2182"/>
                  </a:lnTo>
                  <a:lnTo>
                    <a:pt x="1998" y="2183"/>
                  </a:lnTo>
                  <a:lnTo>
                    <a:pt x="1998" y="2183"/>
                  </a:lnTo>
                  <a:lnTo>
                    <a:pt x="2012" y="2187"/>
                  </a:lnTo>
                  <a:lnTo>
                    <a:pt x="2027" y="2192"/>
                  </a:lnTo>
                  <a:lnTo>
                    <a:pt x="2037" y="2198"/>
                  </a:lnTo>
                  <a:lnTo>
                    <a:pt x="2046" y="2203"/>
                  </a:lnTo>
                  <a:lnTo>
                    <a:pt x="2064" y="2216"/>
                  </a:lnTo>
                  <a:lnTo>
                    <a:pt x="2072" y="2223"/>
                  </a:lnTo>
                  <a:lnTo>
                    <a:pt x="2082" y="2227"/>
                  </a:lnTo>
                  <a:lnTo>
                    <a:pt x="2091" y="2232"/>
                  </a:lnTo>
                  <a:lnTo>
                    <a:pt x="2104" y="2234"/>
                  </a:lnTo>
                  <a:lnTo>
                    <a:pt x="2117" y="2234"/>
                  </a:lnTo>
                  <a:lnTo>
                    <a:pt x="2135" y="2230"/>
                  </a:lnTo>
                  <a:lnTo>
                    <a:pt x="2153" y="2227"/>
                  </a:lnTo>
                  <a:lnTo>
                    <a:pt x="2176" y="2218"/>
                  </a:lnTo>
                  <a:lnTo>
                    <a:pt x="2203" y="2207"/>
                  </a:lnTo>
                  <a:lnTo>
                    <a:pt x="2235" y="2191"/>
                  </a:lnTo>
                  <a:lnTo>
                    <a:pt x="2235" y="2191"/>
                  </a:lnTo>
                  <a:lnTo>
                    <a:pt x="2269" y="2173"/>
                  </a:lnTo>
                  <a:lnTo>
                    <a:pt x="2302" y="2153"/>
                  </a:lnTo>
                  <a:lnTo>
                    <a:pt x="2332" y="2131"/>
                  </a:lnTo>
                  <a:lnTo>
                    <a:pt x="2361" y="2108"/>
                  </a:lnTo>
                  <a:lnTo>
                    <a:pt x="2390" y="2084"/>
                  </a:lnTo>
                  <a:lnTo>
                    <a:pt x="2415" y="2061"/>
                  </a:lnTo>
                  <a:lnTo>
                    <a:pt x="2440" y="2036"/>
                  </a:lnTo>
                  <a:lnTo>
                    <a:pt x="2462" y="2009"/>
                  </a:lnTo>
                  <a:lnTo>
                    <a:pt x="2483" y="1982"/>
                  </a:lnTo>
                  <a:lnTo>
                    <a:pt x="2501" y="1955"/>
                  </a:lnTo>
                  <a:lnTo>
                    <a:pt x="2518" y="1928"/>
                  </a:lnTo>
                  <a:lnTo>
                    <a:pt x="2530" y="1899"/>
                  </a:lnTo>
                  <a:lnTo>
                    <a:pt x="2543" y="1871"/>
                  </a:lnTo>
                  <a:lnTo>
                    <a:pt x="2550" y="1844"/>
                  </a:lnTo>
                  <a:lnTo>
                    <a:pt x="2555" y="1815"/>
                  </a:lnTo>
                  <a:lnTo>
                    <a:pt x="2559" y="1788"/>
                  </a:lnTo>
                  <a:lnTo>
                    <a:pt x="2559" y="1788"/>
                  </a:lnTo>
                  <a:lnTo>
                    <a:pt x="2559" y="1761"/>
                  </a:lnTo>
                  <a:lnTo>
                    <a:pt x="2557" y="1736"/>
                  </a:lnTo>
                  <a:lnTo>
                    <a:pt x="2554" y="1710"/>
                  </a:lnTo>
                  <a:lnTo>
                    <a:pt x="2548" y="1687"/>
                  </a:lnTo>
                  <a:lnTo>
                    <a:pt x="2541" y="1664"/>
                  </a:lnTo>
                  <a:lnTo>
                    <a:pt x="2532" y="1644"/>
                  </a:lnTo>
                  <a:lnTo>
                    <a:pt x="2525" y="1624"/>
                  </a:lnTo>
                  <a:lnTo>
                    <a:pt x="2516" y="1608"/>
                  </a:lnTo>
                  <a:lnTo>
                    <a:pt x="2498" y="1577"/>
                  </a:lnTo>
                  <a:lnTo>
                    <a:pt x="2482" y="1554"/>
                  </a:lnTo>
                  <a:lnTo>
                    <a:pt x="2465" y="1536"/>
                  </a:lnTo>
                  <a:lnTo>
                    <a:pt x="2465" y="1536"/>
                  </a:lnTo>
                  <a:lnTo>
                    <a:pt x="2491" y="1604"/>
                  </a:lnTo>
                  <a:lnTo>
                    <a:pt x="2510" y="1664"/>
                  </a:lnTo>
                  <a:lnTo>
                    <a:pt x="2518" y="1692"/>
                  </a:lnTo>
                  <a:lnTo>
                    <a:pt x="2523" y="1716"/>
                  </a:lnTo>
                  <a:lnTo>
                    <a:pt x="2523" y="1716"/>
                  </a:lnTo>
                  <a:lnTo>
                    <a:pt x="2527" y="1737"/>
                  </a:lnTo>
                  <a:lnTo>
                    <a:pt x="2527" y="1763"/>
                  </a:lnTo>
                  <a:lnTo>
                    <a:pt x="2525" y="1790"/>
                  </a:lnTo>
                  <a:lnTo>
                    <a:pt x="2519" y="1818"/>
                  </a:lnTo>
                  <a:lnTo>
                    <a:pt x="2510" y="1849"/>
                  </a:lnTo>
                  <a:lnTo>
                    <a:pt x="2498" y="1883"/>
                  </a:lnTo>
                  <a:lnTo>
                    <a:pt x="2480" y="1917"/>
                  </a:lnTo>
                  <a:lnTo>
                    <a:pt x="2458" y="1953"/>
                  </a:lnTo>
                  <a:lnTo>
                    <a:pt x="2458" y="1953"/>
                  </a:lnTo>
                  <a:lnTo>
                    <a:pt x="2446" y="1971"/>
                  </a:lnTo>
                  <a:lnTo>
                    <a:pt x="2429" y="1991"/>
                  </a:lnTo>
                  <a:lnTo>
                    <a:pt x="2395" y="2029"/>
                  </a:lnTo>
                  <a:lnTo>
                    <a:pt x="2359" y="2065"/>
                  </a:lnTo>
                  <a:lnTo>
                    <a:pt x="2322" y="2097"/>
                  </a:lnTo>
                  <a:lnTo>
                    <a:pt x="2286" y="2128"/>
                  </a:lnTo>
                  <a:lnTo>
                    <a:pt x="2253" y="2153"/>
                  </a:lnTo>
                  <a:lnTo>
                    <a:pt x="2226" y="2173"/>
                  </a:lnTo>
                  <a:lnTo>
                    <a:pt x="2206" y="2183"/>
                  </a:lnTo>
                  <a:lnTo>
                    <a:pt x="2206" y="2183"/>
                  </a:lnTo>
                  <a:lnTo>
                    <a:pt x="2178" y="2200"/>
                  </a:lnTo>
                  <a:lnTo>
                    <a:pt x="2162" y="2207"/>
                  </a:lnTo>
                  <a:lnTo>
                    <a:pt x="2145" y="2214"/>
                  </a:lnTo>
                  <a:lnTo>
                    <a:pt x="2129" y="2218"/>
                  </a:lnTo>
                  <a:lnTo>
                    <a:pt x="2113" y="2219"/>
                  </a:lnTo>
                  <a:lnTo>
                    <a:pt x="2104" y="2218"/>
                  </a:lnTo>
                  <a:lnTo>
                    <a:pt x="2095" y="2214"/>
                  </a:lnTo>
                  <a:lnTo>
                    <a:pt x="2086" y="2210"/>
                  </a:lnTo>
                  <a:lnTo>
                    <a:pt x="2077" y="2205"/>
                  </a:lnTo>
                  <a:lnTo>
                    <a:pt x="2077" y="2205"/>
                  </a:lnTo>
                  <a:lnTo>
                    <a:pt x="2059" y="2192"/>
                  </a:lnTo>
                  <a:lnTo>
                    <a:pt x="2039" y="2182"/>
                  </a:lnTo>
                  <a:lnTo>
                    <a:pt x="2018" y="2171"/>
                  </a:lnTo>
                  <a:lnTo>
                    <a:pt x="1998" y="2162"/>
                  </a:lnTo>
                  <a:lnTo>
                    <a:pt x="1980" y="2156"/>
                  </a:lnTo>
                  <a:lnTo>
                    <a:pt x="1964" y="2153"/>
                  </a:lnTo>
                  <a:lnTo>
                    <a:pt x="1951" y="2153"/>
                  </a:lnTo>
                  <a:lnTo>
                    <a:pt x="1946" y="2153"/>
                  </a:lnTo>
                  <a:lnTo>
                    <a:pt x="1940" y="2155"/>
                  </a:lnTo>
                  <a:lnTo>
                    <a:pt x="1940" y="2155"/>
                  </a:lnTo>
                  <a:lnTo>
                    <a:pt x="1929" y="2164"/>
                  </a:lnTo>
                  <a:lnTo>
                    <a:pt x="1915" y="2178"/>
                  </a:lnTo>
                  <a:lnTo>
                    <a:pt x="1881" y="2218"/>
                  </a:lnTo>
                  <a:lnTo>
                    <a:pt x="1832" y="2277"/>
                  </a:lnTo>
                  <a:lnTo>
                    <a:pt x="1832" y="2277"/>
                  </a:lnTo>
                  <a:lnTo>
                    <a:pt x="1829" y="2279"/>
                  </a:lnTo>
                  <a:lnTo>
                    <a:pt x="1823" y="2279"/>
                  </a:lnTo>
                  <a:lnTo>
                    <a:pt x="1809" y="2275"/>
                  </a:lnTo>
                  <a:lnTo>
                    <a:pt x="1789" y="2268"/>
                  </a:lnTo>
                  <a:lnTo>
                    <a:pt x="1768" y="2263"/>
                  </a:lnTo>
                  <a:lnTo>
                    <a:pt x="1768" y="2263"/>
                  </a:lnTo>
                  <a:lnTo>
                    <a:pt x="1717" y="2259"/>
                  </a:lnTo>
                  <a:lnTo>
                    <a:pt x="1631" y="2255"/>
                  </a:lnTo>
                  <a:lnTo>
                    <a:pt x="1539" y="2255"/>
                  </a:lnTo>
                  <a:lnTo>
                    <a:pt x="1473" y="2255"/>
                  </a:lnTo>
                  <a:lnTo>
                    <a:pt x="1473" y="2255"/>
                  </a:lnTo>
                  <a:lnTo>
                    <a:pt x="1410" y="2255"/>
                  </a:lnTo>
                  <a:lnTo>
                    <a:pt x="1325" y="2252"/>
                  </a:lnTo>
                  <a:lnTo>
                    <a:pt x="1221" y="2248"/>
                  </a:lnTo>
                  <a:lnTo>
                    <a:pt x="1221" y="2248"/>
                  </a:lnTo>
                  <a:close/>
                  <a:moveTo>
                    <a:pt x="832" y="1982"/>
                  </a:moveTo>
                  <a:lnTo>
                    <a:pt x="832" y="1982"/>
                  </a:lnTo>
                  <a:lnTo>
                    <a:pt x="825" y="2000"/>
                  </a:lnTo>
                  <a:lnTo>
                    <a:pt x="818" y="2020"/>
                  </a:lnTo>
                  <a:lnTo>
                    <a:pt x="813" y="2041"/>
                  </a:lnTo>
                  <a:lnTo>
                    <a:pt x="807" y="2067"/>
                  </a:lnTo>
                  <a:lnTo>
                    <a:pt x="807" y="2079"/>
                  </a:lnTo>
                  <a:lnTo>
                    <a:pt x="807" y="2092"/>
                  </a:lnTo>
                  <a:lnTo>
                    <a:pt x="809" y="2104"/>
                  </a:lnTo>
                  <a:lnTo>
                    <a:pt x="813" y="2115"/>
                  </a:lnTo>
                  <a:lnTo>
                    <a:pt x="818" y="2124"/>
                  </a:lnTo>
                  <a:lnTo>
                    <a:pt x="825" y="2133"/>
                  </a:lnTo>
                  <a:lnTo>
                    <a:pt x="825" y="2133"/>
                  </a:lnTo>
                  <a:lnTo>
                    <a:pt x="836" y="2140"/>
                  </a:lnTo>
                  <a:lnTo>
                    <a:pt x="850" y="2149"/>
                  </a:lnTo>
                  <a:lnTo>
                    <a:pt x="867" y="2156"/>
                  </a:lnTo>
                  <a:lnTo>
                    <a:pt x="886" y="2165"/>
                  </a:lnTo>
                  <a:lnTo>
                    <a:pt x="935" y="2180"/>
                  </a:lnTo>
                  <a:lnTo>
                    <a:pt x="992" y="2192"/>
                  </a:lnTo>
                  <a:lnTo>
                    <a:pt x="1021" y="2200"/>
                  </a:lnTo>
                  <a:lnTo>
                    <a:pt x="1054" y="2203"/>
                  </a:lnTo>
                  <a:lnTo>
                    <a:pt x="1086" y="2207"/>
                  </a:lnTo>
                  <a:lnTo>
                    <a:pt x="1118" y="2210"/>
                  </a:lnTo>
                  <a:lnTo>
                    <a:pt x="1153" y="2210"/>
                  </a:lnTo>
                  <a:lnTo>
                    <a:pt x="1185" y="2210"/>
                  </a:lnTo>
                  <a:lnTo>
                    <a:pt x="1217" y="2209"/>
                  </a:lnTo>
                  <a:lnTo>
                    <a:pt x="1250" y="2205"/>
                  </a:lnTo>
                  <a:lnTo>
                    <a:pt x="1250" y="2205"/>
                  </a:lnTo>
                  <a:lnTo>
                    <a:pt x="1280" y="2200"/>
                  </a:lnTo>
                  <a:lnTo>
                    <a:pt x="1311" y="2194"/>
                  </a:lnTo>
                  <a:lnTo>
                    <a:pt x="1367" y="2180"/>
                  </a:lnTo>
                  <a:lnTo>
                    <a:pt x="1422" y="2164"/>
                  </a:lnTo>
                  <a:lnTo>
                    <a:pt x="1474" y="2147"/>
                  </a:lnTo>
                  <a:lnTo>
                    <a:pt x="1528" y="2131"/>
                  </a:lnTo>
                  <a:lnTo>
                    <a:pt x="1584" y="2115"/>
                  </a:lnTo>
                  <a:lnTo>
                    <a:pt x="1642" y="2101"/>
                  </a:lnTo>
                  <a:lnTo>
                    <a:pt x="1672" y="2095"/>
                  </a:lnTo>
                  <a:lnTo>
                    <a:pt x="1703" y="2090"/>
                  </a:lnTo>
                  <a:lnTo>
                    <a:pt x="1703" y="2090"/>
                  </a:lnTo>
                  <a:lnTo>
                    <a:pt x="1762" y="2081"/>
                  </a:lnTo>
                  <a:lnTo>
                    <a:pt x="1818" y="2070"/>
                  </a:lnTo>
                  <a:lnTo>
                    <a:pt x="1867" y="2056"/>
                  </a:lnTo>
                  <a:lnTo>
                    <a:pt x="1890" y="2049"/>
                  </a:lnTo>
                  <a:lnTo>
                    <a:pt x="1913" y="2040"/>
                  </a:lnTo>
                  <a:lnTo>
                    <a:pt x="1937" y="2029"/>
                  </a:lnTo>
                  <a:lnTo>
                    <a:pt x="1958" y="2018"/>
                  </a:lnTo>
                  <a:lnTo>
                    <a:pt x="1982" y="2004"/>
                  </a:lnTo>
                  <a:lnTo>
                    <a:pt x="2005" y="1989"/>
                  </a:lnTo>
                  <a:lnTo>
                    <a:pt x="2028" y="1973"/>
                  </a:lnTo>
                  <a:lnTo>
                    <a:pt x="2054" y="1953"/>
                  </a:lnTo>
                  <a:lnTo>
                    <a:pt x="2106" y="1910"/>
                  </a:lnTo>
                  <a:lnTo>
                    <a:pt x="2106" y="1910"/>
                  </a:lnTo>
                  <a:lnTo>
                    <a:pt x="2206" y="1824"/>
                  </a:lnTo>
                  <a:lnTo>
                    <a:pt x="2248" y="1788"/>
                  </a:lnTo>
                  <a:lnTo>
                    <a:pt x="2282" y="1752"/>
                  </a:lnTo>
                  <a:lnTo>
                    <a:pt x="2298" y="1734"/>
                  </a:lnTo>
                  <a:lnTo>
                    <a:pt x="2311" y="1716"/>
                  </a:lnTo>
                  <a:lnTo>
                    <a:pt x="2323" y="1698"/>
                  </a:lnTo>
                  <a:lnTo>
                    <a:pt x="2332" y="1680"/>
                  </a:lnTo>
                  <a:lnTo>
                    <a:pt x="2340" y="1660"/>
                  </a:lnTo>
                  <a:lnTo>
                    <a:pt x="2345" y="1639"/>
                  </a:lnTo>
                  <a:lnTo>
                    <a:pt x="2349" y="1617"/>
                  </a:lnTo>
                  <a:lnTo>
                    <a:pt x="2350" y="1594"/>
                  </a:lnTo>
                  <a:lnTo>
                    <a:pt x="2350" y="1594"/>
                  </a:lnTo>
                  <a:lnTo>
                    <a:pt x="2349" y="1570"/>
                  </a:lnTo>
                  <a:lnTo>
                    <a:pt x="2347" y="1549"/>
                  </a:lnTo>
                  <a:lnTo>
                    <a:pt x="2343" y="1531"/>
                  </a:lnTo>
                  <a:lnTo>
                    <a:pt x="2338" y="1513"/>
                  </a:lnTo>
                  <a:lnTo>
                    <a:pt x="2331" y="1498"/>
                  </a:lnTo>
                  <a:lnTo>
                    <a:pt x="2323" y="1484"/>
                  </a:lnTo>
                  <a:lnTo>
                    <a:pt x="2314" y="1473"/>
                  </a:lnTo>
                  <a:lnTo>
                    <a:pt x="2307" y="1462"/>
                  </a:lnTo>
                  <a:lnTo>
                    <a:pt x="2291" y="1446"/>
                  </a:lnTo>
                  <a:lnTo>
                    <a:pt x="2278" y="1435"/>
                  </a:lnTo>
                  <a:lnTo>
                    <a:pt x="2264" y="1428"/>
                  </a:lnTo>
                  <a:lnTo>
                    <a:pt x="2264" y="1428"/>
                  </a:lnTo>
                  <a:lnTo>
                    <a:pt x="2273" y="1439"/>
                  </a:lnTo>
                  <a:lnTo>
                    <a:pt x="2282" y="1453"/>
                  </a:lnTo>
                  <a:lnTo>
                    <a:pt x="2293" y="1470"/>
                  </a:lnTo>
                  <a:lnTo>
                    <a:pt x="2304" y="1491"/>
                  </a:lnTo>
                  <a:lnTo>
                    <a:pt x="2313" y="1514"/>
                  </a:lnTo>
                  <a:lnTo>
                    <a:pt x="2320" y="1540"/>
                  </a:lnTo>
                  <a:lnTo>
                    <a:pt x="2322" y="1552"/>
                  </a:lnTo>
                  <a:lnTo>
                    <a:pt x="2322" y="1565"/>
                  </a:lnTo>
                  <a:lnTo>
                    <a:pt x="2322" y="1565"/>
                  </a:lnTo>
                  <a:lnTo>
                    <a:pt x="2320" y="1590"/>
                  </a:lnTo>
                  <a:lnTo>
                    <a:pt x="2316" y="1613"/>
                  </a:lnTo>
                  <a:lnTo>
                    <a:pt x="2311" y="1635"/>
                  </a:lnTo>
                  <a:lnTo>
                    <a:pt x="2304" y="1657"/>
                  </a:lnTo>
                  <a:lnTo>
                    <a:pt x="2295" y="1678"/>
                  </a:lnTo>
                  <a:lnTo>
                    <a:pt x="2284" y="1700"/>
                  </a:lnTo>
                  <a:lnTo>
                    <a:pt x="2257" y="1745"/>
                  </a:lnTo>
                  <a:lnTo>
                    <a:pt x="2257" y="1745"/>
                  </a:lnTo>
                  <a:lnTo>
                    <a:pt x="2248" y="1757"/>
                  </a:lnTo>
                  <a:lnTo>
                    <a:pt x="2235" y="1772"/>
                  </a:lnTo>
                  <a:lnTo>
                    <a:pt x="2203" y="1802"/>
                  </a:lnTo>
                  <a:lnTo>
                    <a:pt x="2162" y="1836"/>
                  </a:lnTo>
                  <a:lnTo>
                    <a:pt x="2117" y="1872"/>
                  </a:lnTo>
                  <a:lnTo>
                    <a:pt x="2030" y="1935"/>
                  </a:lnTo>
                  <a:lnTo>
                    <a:pt x="1976" y="1975"/>
                  </a:lnTo>
                  <a:lnTo>
                    <a:pt x="1976" y="1975"/>
                  </a:lnTo>
                  <a:lnTo>
                    <a:pt x="1967" y="1980"/>
                  </a:lnTo>
                  <a:lnTo>
                    <a:pt x="1956" y="1987"/>
                  </a:lnTo>
                  <a:lnTo>
                    <a:pt x="1928" y="2000"/>
                  </a:lnTo>
                  <a:lnTo>
                    <a:pt x="1892" y="2014"/>
                  </a:lnTo>
                  <a:lnTo>
                    <a:pt x="1854" y="2027"/>
                  </a:lnTo>
                  <a:lnTo>
                    <a:pt x="1813" y="2040"/>
                  </a:lnTo>
                  <a:lnTo>
                    <a:pt x="1773" y="2049"/>
                  </a:lnTo>
                  <a:lnTo>
                    <a:pt x="1739" y="2056"/>
                  </a:lnTo>
                  <a:lnTo>
                    <a:pt x="1710" y="2061"/>
                  </a:lnTo>
                  <a:lnTo>
                    <a:pt x="1710" y="2061"/>
                  </a:lnTo>
                  <a:lnTo>
                    <a:pt x="1683" y="2067"/>
                  </a:lnTo>
                  <a:lnTo>
                    <a:pt x="1649" y="2074"/>
                  </a:lnTo>
                  <a:lnTo>
                    <a:pt x="1570" y="2095"/>
                  </a:lnTo>
                  <a:lnTo>
                    <a:pt x="1483" y="2122"/>
                  </a:lnTo>
                  <a:lnTo>
                    <a:pt x="1401" y="2147"/>
                  </a:lnTo>
                  <a:lnTo>
                    <a:pt x="1401" y="2147"/>
                  </a:lnTo>
                  <a:lnTo>
                    <a:pt x="1363" y="2158"/>
                  </a:lnTo>
                  <a:lnTo>
                    <a:pt x="1325" y="2167"/>
                  </a:lnTo>
                  <a:lnTo>
                    <a:pt x="1286" y="2174"/>
                  </a:lnTo>
                  <a:lnTo>
                    <a:pt x="1248" y="2180"/>
                  </a:lnTo>
                  <a:lnTo>
                    <a:pt x="1208" y="2183"/>
                  </a:lnTo>
                  <a:lnTo>
                    <a:pt x="1167" y="2185"/>
                  </a:lnTo>
                  <a:lnTo>
                    <a:pt x="1124" y="2182"/>
                  </a:lnTo>
                  <a:lnTo>
                    <a:pt x="1077" y="2176"/>
                  </a:lnTo>
                  <a:lnTo>
                    <a:pt x="1077" y="2176"/>
                  </a:lnTo>
                  <a:lnTo>
                    <a:pt x="1030" y="2167"/>
                  </a:lnTo>
                  <a:lnTo>
                    <a:pt x="987" y="2158"/>
                  </a:lnTo>
                  <a:lnTo>
                    <a:pt x="948" y="2147"/>
                  </a:lnTo>
                  <a:lnTo>
                    <a:pt x="912" y="2135"/>
                  </a:lnTo>
                  <a:lnTo>
                    <a:pt x="883" y="2124"/>
                  </a:lnTo>
                  <a:lnTo>
                    <a:pt x="859" y="2110"/>
                  </a:lnTo>
                  <a:lnTo>
                    <a:pt x="849" y="2104"/>
                  </a:lnTo>
                  <a:lnTo>
                    <a:pt x="841" y="2097"/>
                  </a:lnTo>
                  <a:lnTo>
                    <a:pt x="836" y="2090"/>
                  </a:lnTo>
                  <a:lnTo>
                    <a:pt x="832" y="2083"/>
                  </a:lnTo>
                  <a:lnTo>
                    <a:pt x="832" y="2083"/>
                  </a:lnTo>
                  <a:lnTo>
                    <a:pt x="829" y="2067"/>
                  </a:lnTo>
                  <a:lnTo>
                    <a:pt x="827" y="2050"/>
                  </a:lnTo>
                  <a:lnTo>
                    <a:pt x="825" y="2034"/>
                  </a:lnTo>
                  <a:lnTo>
                    <a:pt x="827" y="2018"/>
                  </a:lnTo>
                  <a:lnTo>
                    <a:pt x="831" y="1993"/>
                  </a:lnTo>
                  <a:lnTo>
                    <a:pt x="832" y="1982"/>
                  </a:lnTo>
                  <a:lnTo>
                    <a:pt x="832" y="1982"/>
                  </a:lnTo>
                  <a:close/>
                  <a:moveTo>
                    <a:pt x="1005" y="450"/>
                  </a:moveTo>
                  <a:lnTo>
                    <a:pt x="1005" y="450"/>
                  </a:lnTo>
                  <a:lnTo>
                    <a:pt x="1005" y="445"/>
                  </a:lnTo>
                  <a:lnTo>
                    <a:pt x="1001" y="432"/>
                  </a:lnTo>
                  <a:lnTo>
                    <a:pt x="996" y="414"/>
                  </a:lnTo>
                  <a:lnTo>
                    <a:pt x="989" y="403"/>
                  </a:lnTo>
                  <a:lnTo>
                    <a:pt x="982" y="392"/>
                  </a:lnTo>
                  <a:lnTo>
                    <a:pt x="971" y="382"/>
                  </a:lnTo>
                  <a:lnTo>
                    <a:pt x="958" y="369"/>
                  </a:lnTo>
                  <a:lnTo>
                    <a:pt x="942" y="358"/>
                  </a:lnTo>
                  <a:lnTo>
                    <a:pt x="924" y="349"/>
                  </a:lnTo>
                  <a:lnTo>
                    <a:pt x="903" y="340"/>
                  </a:lnTo>
                  <a:lnTo>
                    <a:pt x="876" y="331"/>
                  </a:lnTo>
                  <a:lnTo>
                    <a:pt x="845" y="326"/>
                  </a:lnTo>
                  <a:lnTo>
                    <a:pt x="811" y="320"/>
                  </a:lnTo>
                  <a:lnTo>
                    <a:pt x="811" y="320"/>
                  </a:lnTo>
                  <a:lnTo>
                    <a:pt x="742" y="315"/>
                  </a:lnTo>
                  <a:lnTo>
                    <a:pt x="712" y="315"/>
                  </a:lnTo>
                  <a:lnTo>
                    <a:pt x="683" y="315"/>
                  </a:lnTo>
                  <a:lnTo>
                    <a:pt x="656" y="317"/>
                  </a:lnTo>
                  <a:lnTo>
                    <a:pt x="633" y="320"/>
                  </a:lnTo>
                  <a:lnTo>
                    <a:pt x="609" y="324"/>
                  </a:lnTo>
                  <a:lnTo>
                    <a:pt x="590" y="329"/>
                  </a:lnTo>
                  <a:lnTo>
                    <a:pt x="570" y="337"/>
                  </a:lnTo>
                  <a:lnTo>
                    <a:pt x="552" y="346"/>
                  </a:lnTo>
                  <a:lnTo>
                    <a:pt x="534" y="356"/>
                  </a:lnTo>
                  <a:lnTo>
                    <a:pt x="519" y="367"/>
                  </a:lnTo>
                  <a:lnTo>
                    <a:pt x="505" y="380"/>
                  </a:lnTo>
                  <a:lnTo>
                    <a:pt x="491" y="394"/>
                  </a:lnTo>
                  <a:lnTo>
                    <a:pt x="478" y="410"/>
                  </a:lnTo>
                  <a:lnTo>
                    <a:pt x="465" y="428"/>
                  </a:lnTo>
                  <a:lnTo>
                    <a:pt x="465" y="428"/>
                  </a:lnTo>
                  <a:lnTo>
                    <a:pt x="442" y="463"/>
                  </a:lnTo>
                  <a:lnTo>
                    <a:pt x="421" y="491"/>
                  </a:lnTo>
                  <a:lnTo>
                    <a:pt x="383" y="542"/>
                  </a:lnTo>
                  <a:lnTo>
                    <a:pt x="347" y="583"/>
                  </a:lnTo>
                  <a:lnTo>
                    <a:pt x="331" y="606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284" y="682"/>
                  </a:lnTo>
                  <a:lnTo>
                    <a:pt x="269" y="707"/>
                  </a:lnTo>
                  <a:lnTo>
                    <a:pt x="257" y="734"/>
                  </a:lnTo>
                  <a:lnTo>
                    <a:pt x="246" y="761"/>
                  </a:lnTo>
                  <a:lnTo>
                    <a:pt x="237" y="786"/>
                  </a:lnTo>
                  <a:lnTo>
                    <a:pt x="232" y="813"/>
                  </a:lnTo>
                  <a:lnTo>
                    <a:pt x="228" y="838"/>
                  </a:lnTo>
                  <a:lnTo>
                    <a:pt x="228" y="838"/>
                  </a:lnTo>
                  <a:lnTo>
                    <a:pt x="226" y="865"/>
                  </a:lnTo>
                  <a:lnTo>
                    <a:pt x="224" y="898"/>
                  </a:lnTo>
                  <a:lnTo>
                    <a:pt x="224" y="934"/>
                  </a:lnTo>
                  <a:lnTo>
                    <a:pt x="228" y="971"/>
                  </a:lnTo>
                  <a:lnTo>
                    <a:pt x="232" y="991"/>
                  </a:lnTo>
                  <a:lnTo>
                    <a:pt x="235" y="1013"/>
                  </a:lnTo>
                  <a:lnTo>
                    <a:pt x="241" y="1033"/>
                  </a:lnTo>
                  <a:lnTo>
                    <a:pt x="248" y="1054"/>
                  </a:lnTo>
                  <a:lnTo>
                    <a:pt x="257" y="1076"/>
                  </a:lnTo>
                  <a:lnTo>
                    <a:pt x="266" y="1097"/>
                  </a:lnTo>
                  <a:lnTo>
                    <a:pt x="278" y="1119"/>
                  </a:lnTo>
                  <a:lnTo>
                    <a:pt x="293" y="1140"/>
                  </a:lnTo>
                  <a:lnTo>
                    <a:pt x="293" y="1140"/>
                  </a:lnTo>
                  <a:lnTo>
                    <a:pt x="327" y="1185"/>
                  </a:lnTo>
                  <a:lnTo>
                    <a:pt x="368" y="1236"/>
                  </a:lnTo>
                  <a:lnTo>
                    <a:pt x="415" y="1286"/>
                  </a:lnTo>
                  <a:lnTo>
                    <a:pt x="462" y="1335"/>
                  </a:lnTo>
                  <a:lnTo>
                    <a:pt x="510" y="1381"/>
                  </a:lnTo>
                  <a:lnTo>
                    <a:pt x="555" y="1421"/>
                  </a:lnTo>
                  <a:lnTo>
                    <a:pt x="597" y="1455"/>
                  </a:lnTo>
                  <a:lnTo>
                    <a:pt x="615" y="1468"/>
                  </a:lnTo>
                  <a:lnTo>
                    <a:pt x="631" y="1479"/>
                  </a:lnTo>
                  <a:lnTo>
                    <a:pt x="631" y="1479"/>
                  </a:lnTo>
                  <a:lnTo>
                    <a:pt x="660" y="1495"/>
                  </a:lnTo>
                  <a:lnTo>
                    <a:pt x="689" y="1507"/>
                  </a:lnTo>
                  <a:lnTo>
                    <a:pt x="715" y="1518"/>
                  </a:lnTo>
                  <a:lnTo>
                    <a:pt x="741" y="1525"/>
                  </a:lnTo>
                  <a:lnTo>
                    <a:pt x="775" y="1534"/>
                  </a:lnTo>
                  <a:lnTo>
                    <a:pt x="789" y="1536"/>
                  </a:lnTo>
                  <a:lnTo>
                    <a:pt x="789" y="1536"/>
                  </a:lnTo>
                  <a:lnTo>
                    <a:pt x="690" y="1473"/>
                  </a:lnTo>
                  <a:lnTo>
                    <a:pt x="613" y="1423"/>
                  </a:lnTo>
                  <a:lnTo>
                    <a:pt x="581" y="1401"/>
                  </a:lnTo>
                  <a:lnTo>
                    <a:pt x="559" y="1385"/>
                  </a:lnTo>
                  <a:lnTo>
                    <a:pt x="559" y="1385"/>
                  </a:lnTo>
                  <a:lnTo>
                    <a:pt x="539" y="1367"/>
                  </a:lnTo>
                  <a:lnTo>
                    <a:pt x="510" y="1336"/>
                  </a:lnTo>
                  <a:lnTo>
                    <a:pt x="439" y="1259"/>
                  </a:lnTo>
                  <a:lnTo>
                    <a:pt x="403" y="1218"/>
                  </a:lnTo>
                  <a:lnTo>
                    <a:pt x="368" y="1176"/>
                  </a:lnTo>
                  <a:lnTo>
                    <a:pt x="341" y="1140"/>
                  </a:lnTo>
                  <a:lnTo>
                    <a:pt x="322" y="1112"/>
                  </a:lnTo>
                  <a:lnTo>
                    <a:pt x="322" y="1112"/>
                  </a:lnTo>
                  <a:lnTo>
                    <a:pt x="295" y="1063"/>
                  </a:lnTo>
                  <a:lnTo>
                    <a:pt x="284" y="1040"/>
                  </a:lnTo>
                  <a:lnTo>
                    <a:pt x="273" y="1013"/>
                  </a:lnTo>
                  <a:lnTo>
                    <a:pt x="266" y="986"/>
                  </a:lnTo>
                  <a:lnTo>
                    <a:pt x="259" y="955"/>
                  </a:lnTo>
                  <a:lnTo>
                    <a:pt x="257" y="921"/>
                  </a:lnTo>
                  <a:lnTo>
                    <a:pt x="257" y="882"/>
                  </a:lnTo>
                  <a:lnTo>
                    <a:pt x="257" y="882"/>
                  </a:lnTo>
                  <a:lnTo>
                    <a:pt x="259" y="860"/>
                  </a:lnTo>
                  <a:lnTo>
                    <a:pt x="264" y="837"/>
                  </a:lnTo>
                  <a:lnTo>
                    <a:pt x="271" y="811"/>
                  </a:lnTo>
                  <a:lnTo>
                    <a:pt x="280" y="786"/>
                  </a:lnTo>
                  <a:lnTo>
                    <a:pt x="291" y="761"/>
                  </a:lnTo>
                  <a:lnTo>
                    <a:pt x="304" y="734"/>
                  </a:lnTo>
                  <a:lnTo>
                    <a:pt x="329" y="684"/>
                  </a:lnTo>
                  <a:lnTo>
                    <a:pt x="356" y="637"/>
                  </a:lnTo>
                  <a:lnTo>
                    <a:pt x="381" y="596"/>
                  </a:lnTo>
                  <a:lnTo>
                    <a:pt x="415" y="543"/>
                  </a:lnTo>
                  <a:lnTo>
                    <a:pt x="415" y="543"/>
                  </a:lnTo>
                  <a:lnTo>
                    <a:pt x="440" y="504"/>
                  </a:lnTo>
                  <a:lnTo>
                    <a:pt x="458" y="477"/>
                  </a:lnTo>
                  <a:lnTo>
                    <a:pt x="480" y="448"/>
                  </a:lnTo>
                  <a:lnTo>
                    <a:pt x="505" y="419"/>
                  </a:lnTo>
                  <a:lnTo>
                    <a:pt x="519" y="405"/>
                  </a:lnTo>
                  <a:lnTo>
                    <a:pt x="534" y="392"/>
                  </a:lnTo>
                  <a:lnTo>
                    <a:pt x="550" y="382"/>
                  </a:lnTo>
                  <a:lnTo>
                    <a:pt x="566" y="371"/>
                  </a:lnTo>
                  <a:lnTo>
                    <a:pt x="584" y="364"/>
                  </a:lnTo>
                  <a:lnTo>
                    <a:pt x="602" y="356"/>
                  </a:lnTo>
                  <a:lnTo>
                    <a:pt x="602" y="356"/>
                  </a:lnTo>
                  <a:lnTo>
                    <a:pt x="640" y="347"/>
                  </a:lnTo>
                  <a:lnTo>
                    <a:pt x="678" y="342"/>
                  </a:lnTo>
                  <a:lnTo>
                    <a:pt x="714" y="340"/>
                  </a:lnTo>
                  <a:lnTo>
                    <a:pt x="750" y="340"/>
                  </a:lnTo>
                  <a:lnTo>
                    <a:pt x="782" y="344"/>
                  </a:lnTo>
                  <a:lnTo>
                    <a:pt x="813" y="349"/>
                  </a:lnTo>
                  <a:lnTo>
                    <a:pt x="840" y="356"/>
                  </a:lnTo>
                  <a:lnTo>
                    <a:pt x="861" y="364"/>
                  </a:lnTo>
                  <a:lnTo>
                    <a:pt x="861" y="364"/>
                  </a:lnTo>
                  <a:lnTo>
                    <a:pt x="883" y="374"/>
                  </a:lnTo>
                  <a:lnTo>
                    <a:pt x="906" y="387"/>
                  </a:lnTo>
                  <a:lnTo>
                    <a:pt x="953" y="414"/>
                  </a:lnTo>
                  <a:lnTo>
                    <a:pt x="991" y="439"/>
                  </a:lnTo>
                  <a:lnTo>
                    <a:pt x="1005" y="450"/>
                  </a:lnTo>
                  <a:lnTo>
                    <a:pt x="1005" y="450"/>
                  </a:lnTo>
                  <a:close/>
                  <a:moveTo>
                    <a:pt x="724" y="285"/>
                  </a:moveTo>
                  <a:lnTo>
                    <a:pt x="724" y="285"/>
                  </a:lnTo>
                  <a:lnTo>
                    <a:pt x="730" y="272"/>
                  </a:lnTo>
                  <a:lnTo>
                    <a:pt x="744" y="240"/>
                  </a:lnTo>
                  <a:lnTo>
                    <a:pt x="753" y="220"/>
                  </a:lnTo>
                  <a:lnTo>
                    <a:pt x="766" y="202"/>
                  </a:lnTo>
                  <a:lnTo>
                    <a:pt x="780" y="184"/>
                  </a:lnTo>
                  <a:lnTo>
                    <a:pt x="796" y="169"/>
                  </a:lnTo>
                  <a:lnTo>
                    <a:pt x="796" y="169"/>
                  </a:lnTo>
                  <a:lnTo>
                    <a:pt x="805" y="164"/>
                  </a:lnTo>
                  <a:lnTo>
                    <a:pt x="814" y="160"/>
                  </a:lnTo>
                  <a:lnTo>
                    <a:pt x="822" y="157"/>
                  </a:lnTo>
                  <a:lnTo>
                    <a:pt x="831" y="155"/>
                  </a:lnTo>
                  <a:lnTo>
                    <a:pt x="849" y="153"/>
                  </a:lnTo>
                  <a:lnTo>
                    <a:pt x="868" y="155"/>
                  </a:lnTo>
                  <a:lnTo>
                    <a:pt x="910" y="160"/>
                  </a:lnTo>
                  <a:lnTo>
                    <a:pt x="931" y="162"/>
                  </a:lnTo>
                  <a:lnTo>
                    <a:pt x="955" y="162"/>
                  </a:lnTo>
                  <a:lnTo>
                    <a:pt x="955" y="162"/>
                  </a:lnTo>
                  <a:lnTo>
                    <a:pt x="976" y="159"/>
                  </a:lnTo>
                  <a:lnTo>
                    <a:pt x="994" y="153"/>
                  </a:lnTo>
                  <a:lnTo>
                    <a:pt x="1009" y="144"/>
                  </a:lnTo>
                  <a:lnTo>
                    <a:pt x="1021" y="133"/>
                  </a:lnTo>
                  <a:lnTo>
                    <a:pt x="1045" y="112"/>
                  </a:lnTo>
                  <a:lnTo>
                    <a:pt x="1059" y="101"/>
                  </a:lnTo>
                  <a:lnTo>
                    <a:pt x="1077" y="90"/>
                  </a:lnTo>
                  <a:lnTo>
                    <a:pt x="1077" y="90"/>
                  </a:lnTo>
                  <a:lnTo>
                    <a:pt x="1095" y="83"/>
                  </a:lnTo>
                  <a:lnTo>
                    <a:pt x="1109" y="80"/>
                  </a:lnTo>
                  <a:lnTo>
                    <a:pt x="1120" y="80"/>
                  </a:lnTo>
                  <a:lnTo>
                    <a:pt x="1129" y="81"/>
                  </a:lnTo>
                  <a:lnTo>
                    <a:pt x="1138" y="87"/>
                  </a:lnTo>
                  <a:lnTo>
                    <a:pt x="1145" y="92"/>
                  </a:lnTo>
                  <a:lnTo>
                    <a:pt x="1154" y="99"/>
                  </a:lnTo>
                  <a:lnTo>
                    <a:pt x="1163" y="105"/>
                  </a:lnTo>
                  <a:lnTo>
                    <a:pt x="1163" y="105"/>
                  </a:lnTo>
                  <a:lnTo>
                    <a:pt x="1176" y="110"/>
                  </a:lnTo>
                  <a:lnTo>
                    <a:pt x="1190" y="112"/>
                  </a:lnTo>
                  <a:lnTo>
                    <a:pt x="1226" y="117"/>
                  </a:lnTo>
                  <a:lnTo>
                    <a:pt x="1262" y="123"/>
                  </a:lnTo>
                  <a:lnTo>
                    <a:pt x="1278" y="128"/>
                  </a:lnTo>
                  <a:lnTo>
                    <a:pt x="1293" y="133"/>
                  </a:lnTo>
                  <a:lnTo>
                    <a:pt x="1293" y="133"/>
                  </a:lnTo>
                  <a:lnTo>
                    <a:pt x="1307" y="141"/>
                  </a:lnTo>
                  <a:lnTo>
                    <a:pt x="1323" y="146"/>
                  </a:lnTo>
                  <a:lnTo>
                    <a:pt x="1358" y="159"/>
                  </a:lnTo>
                  <a:lnTo>
                    <a:pt x="1374" y="166"/>
                  </a:lnTo>
                  <a:lnTo>
                    <a:pt x="1388" y="175"/>
                  </a:lnTo>
                  <a:lnTo>
                    <a:pt x="1403" y="186"/>
                  </a:lnTo>
                  <a:lnTo>
                    <a:pt x="1415" y="198"/>
                  </a:lnTo>
                  <a:lnTo>
                    <a:pt x="1415" y="198"/>
                  </a:lnTo>
                  <a:lnTo>
                    <a:pt x="1426" y="214"/>
                  </a:lnTo>
                  <a:lnTo>
                    <a:pt x="1435" y="231"/>
                  </a:lnTo>
                  <a:lnTo>
                    <a:pt x="1456" y="270"/>
                  </a:lnTo>
                  <a:lnTo>
                    <a:pt x="1501" y="378"/>
                  </a:lnTo>
                  <a:lnTo>
                    <a:pt x="1501" y="378"/>
                  </a:lnTo>
                  <a:lnTo>
                    <a:pt x="1537" y="464"/>
                  </a:lnTo>
                  <a:lnTo>
                    <a:pt x="1545" y="486"/>
                  </a:lnTo>
                  <a:lnTo>
                    <a:pt x="1545" y="486"/>
                  </a:lnTo>
                  <a:lnTo>
                    <a:pt x="1545" y="466"/>
                  </a:lnTo>
                  <a:lnTo>
                    <a:pt x="1543" y="450"/>
                  </a:lnTo>
                  <a:lnTo>
                    <a:pt x="1545" y="436"/>
                  </a:lnTo>
                  <a:lnTo>
                    <a:pt x="1545" y="436"/>
                  </a:lnTo>
                  <a:lnTo>
                    <a:pt x="1545" y="427"/>
                  </a:lnTo>
                  <a:lnTo>
                    <a:pt x="1541" y="414"/>
                  </a:lnTo>
                  <a:lnTo>
                    <a:pt x="1528" y="373"/>
                  </a:lnTo>
                  <a:lnTo>
                    <a:pt x="1505" y="315"/>
                  </a:lnTo>
                  <a:lnTo>
                    <a:pt x="1473" y="241"/>
                  </a:lnTo>
                  <a:lnTo>
                    <a:pt x="1473" y="241"/>
                  </a:lnTo>
                  <a:lnTo>
                    <a:pt x="1455" y="207"/>
                  </a:lnTo>
                  <a:lnTo>
                    <a:pt x="1447" y="196"/>
                  </a:lnTo>
                  <a:lnTo>
                    <a:pt x="1440" y="186"/>
                  </a:lnTo>
                  <a:lnTo>
                    <a:pt x="1431" y="177"/>
                  </a:lnTo>
                  <a:lnTo>
                    <a:pt x="1424" y="171"/>
                  </a:lnTo>
                  <a:lnTo>
                    <a:pt x="1408" y="160"/>
                  </a:lnTo>
                  <a:lnTo>
                    <a:pt x="1388" y="155"/>
                  </a:lnTo>
                  <a:lnTo>
                    <a:pt x="1368" y="146"/>
                  </a:lnTo>
                  <a:lnTo>
                    <a:pt x="1343" y="135"/>
                  </a:lnTo>
                  <a:lnTo>
                    <a:pt x="1314" y="119"/>
                  </a:lnTo>
                  <a:lnTo>
                    <a:pt x="1314" y="119"/>
                  </a:lnTo>
                  <a:lnTo>
                    <a:pt x="1300" y="110"/>
                  </a:lnTo>
                  <a:lnTo>
                    <a:pt x="1286" y="103"/>
                  </a:lnTo>
                  <a:lnTo>
                    <a:pt x="1273" y="99"/>
                  </a:lnTo>
                  <a:lnTo>
                    <a:pt x="1260" y="96"/>
                  </a:lnTo>
                  <a:lnTo>
                    <a:pt x="1239" y="92"/>
                  </a:lnTo>
                  <a:lnTo>
                    <a:pt x="1217" y="92"/>
                  </a:lnTo>
                  <a:lnTo>
                    <a:pt x="1197" y="92"/>
                  </a:lnTo>
                  <a:lnTo>
                    <a:pt x="1172" y="89"/>
                  </a:lnTo>
                  <a:lnTo>
                    <a:pt x="1160" y="85"/>
                  </a:lnTo>
                  <a:lnTo>
                    <a:pt x="1145" y="80"/>
                  </a:lnTo>
                  <a:lnTo>
                    <a:pt x="1131" y="72"/>
                  </a:lnTo>
                  <a:lnTo>
                    <a:pt x="1113" y="62"/>
                  </a:lnTo>
                  <a:lnTo>
                    <a:pt x="1113" y="62"/>
                  </a:lnTo>
                  <a:lnTo>
                    <a:pt x="1097" y="53"/>
                  </a:lnTo>
                  <a:lnTo>
                    <a:pt x="1081" y="47"/>
                  </a:lnTo>
                  <a:lnTo>
                    <a:pt x="1068" y="45"/>
                  </a:lnTo>
                  <a:lnTo>
                    <a:pt x="1057" y="45"/>
                  </a:lnTo>
                  <a:lnTo>
                    <a:pt x="1046" y="49"/>
                  </a:lnTo>
                  <a:lnTo>
                    <a:pt x="1036" y="54"/>
                  </a:lnTo>
                  <a:lnTo>
                    <a:pt x="1027" y="60"/>
                  </a:lnTo>
                  <a:lnTo>
                    <a:pt x="1018" y="69"/>
                  </a:lnTo>
                  <a:lnTo>
                    <a:pt x="998" y="87"/>
                  </a:lnTo>
                  <a:lnTo>
                    <a:pt x="987" y="97"/>
                  </a:lnTo>
                  <a:lnTo>
                    <a:pt x="976" y="106"/>
                  </a:lnTo>
                  <a:lnTo>
                    <a:pt x="964" y="115"/>
                  </a:lnTo>
                  <a:lnTo>
                    <a:pt x="948" y="123"/>
                  </a:lnTo>
                  <a:lnTo>
                    <a:pt x="931" y="130"/>
                  </a:lnTo>
                  <a:lnTo>
                    <a:pt x="912" y="133"/>
                  </a:lnTo>
                  <a:lnTo>
                    <a:pt x="912" y="133"/>
                  </a:lnTo>
                  <a:lnTo>
                    <a:pt x="876" y="137"/>
                  </a:lnTo>
                  <a:lnTo>
                    <a:pt x="852" y="137"/>
                  </a:lnTo>
                  <a:lnTo>
                    <a:pt x="834" y="133"/>
                  </a:lnTo>
                  <a:lnTo>
                    <a:pt x="822" y="130"/>
                  </a:lnTo>
                  <a:lnTo>
                    <a:pt x="811" y="126"/>
                  </a:lnTo>
                  <a:lnTo>
                    <a:pt x="802" y="126"/>
                  </a:lnTo>
                  <a:lnTo>
                    <a:pt x="787" y="130"/>
                  </a:lnTo>
                  <a:lnTo>
                    <a:pt x="768" y="141"/>
                  </a:lnTo>
                  <a:lnTo>
                    <a:pt x="768" y="141"/>
                  </a:lnTo>
                  <a:lnTo>
                    <a:pt x="757" y="148"/>
                  </a:lnTo>
                  <a:lnTo>
                    <a:pt x="748" y="157"/>
                  </a:lnTo>
                  <a:lnTo>
                    <a:pt x="741" y="168"/>
                  </a:lnTo>
                  <a:lnTo>
                    <a:pt x="735" y="178"/>
                  </a:lnTo>
                  <a:lnTo>
                    <a:pt x="730" y="189"/>
                  </a:lnTo>
                  <a:lnTo>
                    <a:pt x="726" y="202"/>
                  </a:lnTo>
                  <a:lnTo>
                    <a:pt x="723" y="225"/>
                  </a:lnTo>
                  <a:lnTo>
                    <a:pt x="721" y="249"/>
                  </a:lnTo>
                  <a:lnTo>
                    <a:pt x="723" y="267"/>
                  </a:lnTo>
                  <a:lnTo>
                    <a:pt x="724" y="285"/>
                  </a:lnTo>
                  <a:lnTo>
                    <a:pt x="724" y="285"/>
                  </a:lnTo>
                  <a:close/>
                  <a:moveTo>
                    <a:pt x="1573" y="33"/>
                  </a:moveTo>
                  <a:lnTo>
                    <a:pt x="1573" y="33"/>
                  </a:lnTo>
                  <a:lnTo>
                    <a:pt x="1591" y="29"/>
                  </a:lnTo>
                  <a:lnTo>
                    <a:pt x="1611" y="24"/>
                  </a:lnTo>
                  <a:lnTo>
                    <a:pt x="1631" y="18"/>
                  </a:lnTo>
                  <a:lnTo>
                    <a:pt x="1631" y="18"/>
                  </a:lnTo>
                  <a:lnTo>
                    <a:pt x="1640" y="17"/>
                  </a:lnTo>
                  <a:lnTo>
                    <a:pt x="1651" y="17"/>
                  </a:lnTo>
                  <a:lnTo>
                    <a:pt x="1660" y="18"/>
                  </a:lnTo>
                  <a:lnTo>
                    <a:pt x="1671" y="24"/>
                  </a:lnTo>
                  <a:lnTo>
                    <a:pt x="1680" y="33"/>
                  </a:lnTo>
                  <a:lnTo>
                    <a:pt x="1687" y="44"/>
                  </a:lnTo>
                  <a:lnTo>
                    <a:pt x="1696" y="58"/>
                  </a:lnTo>
                  <a:lnTo>
                    <a:pt x="1703" y="76"/>
                  </a:lnTo>
                  <a:lnTo>
                    <a:pt x="1703" y="76"/>
                  </a:lnTo>
                  <a:lnTo>
                    <a:pt x="1728" y="144"/>
                  </a:lnTo>
                  <a:lnTo>
                    <a:pt x="1741" y="173"/>
                  </a:lnTo>
                  <a:lnTo>
                    <a:pt x="1753" y="198"/>
                  </a:lnTo>
                  <a:lnTo>
                    <a:pt x="1753" y="198"/>
                  </a:lnTo>
                  <a:lnTo>
                    <a:pt x="1757" y="204"/>
                  </a:lnTo>
                  <a:lnTo>
                    <a:pt x="1762" y="207"/>
                  </a:lnTo>
                  <a:lnTo>
                    <a:pt x="1766" y="211"/>
                  </a:lnTo>
                  <a:lnTo>
                    <a:pt x="1771" y="213"/>
                  </a:lnTo>
                  <a:lnTo>
                    <a:pt x="1786" y="213"/>
                  </a:lnTo>
                  <a:lnTo>
                    <a:pt x="1805" y="211"/>
                  </a:lnTo>
                  <a:lnTo>
                    <a:pt x="1829" y="205"/>
                  </a:lnTo>
                  <a:lnTo>
                    <a:pt x="1858" y="202"/>
                  </a:lnTo>
                  <a:lnTo>
                    <a:pt x="1895" y="198"/>
                  </a:lnTo>
                  <a:lnTo>
                    <a:pt x="1940" y="198"/>
                  </a:lnTo>
                  <a:lnTo>
                    <a:pt x="1940" y="198"/>
                  </a:lnTo>
                  <a:lnTo>
                    <a:pt x="2034" y="200"/>
                  </a:lnTo>
                  <a:lnTo>
                    <a:pt x="2111" y="198"/>
                  </a:lnTo>
                  <a:lnTo>
                    <a:pt x="2185" y="198"/>
                  </a:lnTo>
                  <a:lnTo>
                    <a:pt x="2185" y="198"/>
                  </a:lnTo>
                  <a:lnTo>
                    <a:pt x="2158" y="191"/>
                  </a:lnTo>
                  <a:lnTo>
                    <a:pt x="2126" y="184"/>
                  </a:lnTo>
                  <a:lnTo>
                    <a:pt x="2088" y="177"/>
                  </a:lnTo>
                  <a:lnTo>
                    <a:pt x="2045" y="169"/>
                  </a:lnTo>
                  <a:lnTo>
                    <a:pt x="2000" y="168"/>
                  </a:lnTo>
                  <a:lnTo>
                    <a:pt x="1976" y="168"/>
                  </a:lnTo>
                  <a:lnTo>
                    <a:pt x="1953" y="169"/>
                  </a:lnTo>
                  <a:lnTo>
                    <a:pt x="1931" y="171"/>
                  </a:lnTo>
                  <a:lnTo>
                    <a:pt x="1912" y="177"/>
                  </a:lnTo>
                  <a:lnTo>
                    <a:pt x="1912" y="177"/>
                  </a:lnTo>
                  <a:lnTo>
                    <a:pt x="1876" y="186"/>
                  </a:lnTo>
                  <a:lnTo>
                    <a:pt x="1849" y="189"/>
                  </a:lnTo>
                  <a:lnTo>
                    <a:pt x="1829" y="189"/>
                  </a:lnTo>
                  <a:lnTo>
                    <a:pt x="1820" y="187"/>
                  </a:lnTo>
                  <a:lnTo>
                    <a:pt x="1813" y="186"/>
                  </a:lnTo>
                  <a:lnTo>
                    <a:pt x="1800" y="178"/>
                  </a:lnTo>
                  <a:lnTo>
                    <a:pt x="1789" y="168"/>
                  </a:lnTo>
                  <a:lnTo>
                    <a:pt x="1768" y="141"/>
                  </a:lnTo>
                  <a:lnTo>
                    <a:pt x="1768" y="141"/>
                  </a:lnTo>
                  <a:lnTo>
                    <a:pt x="1762" y="133"/>
                  </a:lnTo>
                  <a:lnTo>
                    <a:pt x="1757" y="124"/>
                  </a:lnTo>
                  <a:lnTo>
                    <a:pt x="1748" y="105"/>
                  </a:lnTo>
                  <a:lnTo>
                    <a:pt x="1733" y="63"/>
                  </a:lnTo>
                  <a:lnTo>
                    <a:pt x="1724" y="44"/>
                  </a:lnTo>
                  <a:lnTo>
                    <a:pt x="1719" y="35"/>
                  </a:lnTo>
                  <a:lnTo>
                    <a:pt x="1712" y="27"/>
                  </a:lnTo>
                  <a:lnTo>
                    <a:pt x="1705" y="20"/>
                  </a:lnTo>
                  <a:lnTo>
                    <a:pt x="1696" y="13"/>
                  </a:lnTo>
                  <a:lnTo>
                    <a:pt x="1687" y="8"/>
                  </a:lnTo>
                  <a:lnTo>
                    <a:pt x="1674" y="4"/>
                  </a:lnTo>
                  <a:lnTo>
                    <a:pt x="1674" y="4"/>
                  </a:lnTo>
                  <a:lnTo>
                    <a:pt x="1662" y="2"/>
                  </a:lnTo>
                  <a:lnTo>
                    <a:pt x="1651" y="0"/>
                  </a:lnTo>
                  <a:lnTo>
                    <a:pt x="1631" y="2"/>
                  </a:lnTo>
                  <a:lnTo>
                    <a:pt x="1613" y="6"/>
                  </a:lnTo>
                  <a:lnTo>
                    <a:pt x="1599" y="13"/>
                  </a:lnTo>
                  <a:lnTo>
                    <a:pt x="1588" y="18"/>
                  </a:lnTo>
                  <a:lnTo>
                    <a:pt x="1581" y="26"/>
                  </a:lnTo>
                  <a:lnTo>
                    <a:pt x="1573" y="33"/>
                  </a:lnTo>
                  <a:lnTo>
                    <a:pt x="1573" y="33"/>
                  </a:lnTo>
                  <a:close/>
                  <a:moveTo>
                    <a:pt x="1120" y="680"/>
                  </a:moveTo>
                  <a:lnTo>
                    <a:pt x="1120" y="680"/>
                  </a:lnTo>
                  <a:lnTo>
                    <a:pt x="1122" y="675"/>
                  </a:lnTo>
                  <a:lnTo>
                    <a:pt x="1122" y="659"/>
                  </a:lnTo>
                  <a:lnTo>
                    <a:pt x="1122" y="635"/>
                  </a:lnTo>
                  <a:lnTo>
                    <a:pt x="1120" y="623"/>
                  </a:lnTo>
                  <a:lnTo>
                    <a:pt x="1117" y="608"/>
                  </a:lnTo>
                  <a:lnTo>
                    <a:pt x="1111" y="594"/>
                  </a:lnTo>
                  <a:lnTo>
                    <a:pt x="1104" y="579"/>
                  </a:lnTo>
                  <a:lnTo>
                    <a:pt x="1095" y="565"/>
                  </a:lnTo>
                  <a:lnTo>
                    <a:pt x="1084" y="552"/>
                  </a:lnTo>
                  <a:lnTo>
                    <a:pt x="1070" y="540"/>
                  </a:lnTo>
                  <a:lnTo>
                    <a:pt x="1052" y="531"/>
                  </a:lnTo>
                  <a:lnTo>
                    <a:pt x="1030" y="522"/>
                  </a:lnTo>
                  <a:lnTo>
                    <a:pt x="1005" y="515"/>
                  </a:lnTo>
                  <a:lnTo>
                    <a:pt x="1005" y="515"/>
                  </a:lnTo>
                  <a:lnTo>
                    <a:pt x="955" y="504"/>
                  </a:lnTo>
                  <a:lnTo>
                    <a:pt x="908" y="497"/>
                  </a:lnTo>
                  <a:lnTo>
                    <a:pt x="867" y="491"/>
                  </a:lnTo>
                  <a:lnTo>
                    <a:pt x="847" y="490"/>
                  </a:lnTo>
                  <a:lnTo>
                    <a:pt x="829" y="491"/>
                  </a:lnTo>
                  <a:lnTo>
                    <a:pt x="811" y="493"/>
                  </a:lnTo>
                  <a:lnTo>
                    <a:pt x="793" y="497"/>
                  </a:lnTo>
                  <a:lnTo>
                    <a:pt x="775" y="502"/>
                  </a:lnTo>
                  <a:lnTo>
                    <a:pt x="759" y="509"/>
                  </a:lnTo>
                  <a:lnTo>
                    <a:pt x="741" y="520"/>
                  </a:lnTo>
                  <a:lnTo>
                    <a:pt x="724" y="533"/>
                  </a:lnTo>
                  <a:lnTo>
                    <a:pt x="706" y="547"/>
                  </a:lnTo>
                  <a:lnTo>
                    <a:pt x="689" y="565"/>
                  </a:lnTo>
                  <a:lnTo>
                    <a:pt x="689" y="565"/>
                  </a:lnTo>
                  <a:lnTo>
                    <a:pt x="653" y="605"/>
                  </a:lnTo>
                  <a:lnTo>
                    <a:pt x="618" y="644"/>
                  </a:lnTo>
                  <a:lnTo>
                    <a:pt x="588" y="684"/>
                  </a:lnTo>
                  <a:lnTo>
                    <a:pt x="559" y="721"/>
                  </a:lnTo>
                  <a:lnTo>
                    <a:pt x="532" y="761"/>
                  </a:lnTo>
                  <a:lnTo>
                    <a:pt x="512" y="801"/>
                  </a:lnTo>
                  <a:lnTo>
                    <a:pt x="503" y="819"/>
                  </a:lnTo>
                  <a:lnTo>
                    <a:pt x="496" y="838"/>
                  </a:lnTo>
                  <a:lnTo>
                    <a:pt x="491" y="856"/>
                  </a:lnTo>
                  <a:lnTo>
                    <a:pt x="487" y="874"/>
                  </a:lnTo>
                  <a:lnTo>
                    <a:pt x="487" y="874"/>
                  </a:lnTo>
                  <a:lnTo>
                    <a:pt x="487" y="883"/>
                  </a:lnTo>
                  <a:lnTo>
                    <a:pt x="487" y="894"/>
                  </a:lnTo>
                  <a:lnTo>
                    <a:pt x="492" y="917"/>
                  </a:lnTo>
                  <a:lnTo>
                    <a:pt x="501" y="946"/>
                  </a:lnTo>
                  <a:lnTo>
                    <a:pt x="516" y="975"/>
                  </a:lnTo>
                  <a:lnTo>
                    <a:pt x="534" y="1006"/>
                  </a:lnTo>
                  <a:lnTo>
                    <a:pt x="552" y="1038"/>
                  </a:lnTo>
                  <a:lnTo>
                    <a:pt x="573" y="1072"/>
                  </a:lnTo>
                  <a:lnTo>
                    <a:pt x="597" y="1104"/>
                  </a:lnTo>
                  <a:lnTo>
                    <a:pt x="642" y="1166"/>
                  </a:lnTo>
                  <a:lnTo>
                    <a:pt x="685" y="1220"/>
                  </a:lnTo>
                  <a:lnTo>
                    <a:pt x="732" y="1277"/>
                  </a:lnTo>
                  <a:lnTo>
                    <a:pt x="732" y="1277"/>
                  </a:lnTo>
                  <a:lnTo>
                    <a:pt x="751" y="1299"/>
                  </a:lnTo>
                  <a:lnTo>
                    <a:pt x="760" y="1306"/>
                  </a:lnTo>
                  <a:lnTo>
                    <a:pt x="760" y="1306"/>
                  </a:lnTo>
                  <a:lnTo>
                    <a:pt x="723" y="1248"/>
                  </a:lnTo>
                  <a:lnTo>
                    <a:pt x="642" y="1121"/>
                  </a:lnTo>
                  <a:lnTo>
                    <a:pt x="597" y="1049"/>
                  </a:lnTo>
                  <a:lnTo>
                    <a:pt x="557" y="984"/>
                  </a:lnTo>
                  <a:lnTo>
                    <a:pt x="528" y="934"/>
                  </a:lnTo>
                  <a:lnTo>
                    <a:pt x="519" y="914"/>
                  </a:lnTo>
                  <a:lnTo>
                    <a:pt x="516" y="903"/>
                  </a:lnTo>
                  <a:lnTo>
                    <a:pt x="516" y="903"/>
                  </a:lnTo>
                  <a:lnTo>
                    <a:pt x="516" y="894"/>
                  </a:lnTo>
                  <a:lnTo>
                    <a:pt x="516" y="883"/>
                  </a:lnTo>
                  <a:lnTo>
                    <a:pt x="519" y="856"/>
                  </a:lnTo>
                  <a:lnTo>
                    <a:pt x="528" y="826"/>
                  </a:lnTo>
                  <a:lnTo>
                    <a:pt x="541" y="793"/>
                  </a:lnTo>
                  <a:lnTo>
                    <a:pt x="555" y="759"/>
                  </a:lnTo>
                  <a:lnTo>
                    <a:pt x="575" y="727"/>
                  </a:lnTo>
                  <a:lnTo>
                    <a:pt x="586" y="712"/>
                  </a:lnTo>
                  <a:lnTo>
                    <a:pt x="599" y="698"/>
                  </a:lnTo>
                  <a:lnTo>
                    <a:pt x="611" y="684"/>
                  </a:lnTo>
                  <a:lnTo>
                    <a:pt x="624" y="673"/>
                  </a:lnTo>
                  <a:lnTo>
                    <a:pt x="624" y="673"/>
                  </a:lnTo>
                  <a:lnTo>
                    <a:pt x="653" y="650"/>
                  </a:lnTo>
                  <a:lnTo>
                    <a:pt x="681" y="623"/>
                  </a:lnTo>
                  <a:lnTo>
                    <a:pt x="742" y="569"/>
                  </a:lnTo>
                  <a:lnTo>
                    <a:pt x="769" y="545"/>
                  </a:lnTo>
                  <a:lnTo>
                    <a:pt x="795" y="525"/>
                  </a:lnTo>
                  <a:lnTo>
                    <a:pt x="816" y="513"/>
                  </a:lnTo>
                  <a:lnTo>
                    <a:pt x="825" y="509"/>
                  </a:lnTo>
                  <a:lnTo>
                    <a:pt x="832" y="507"/>
                  </a:lnTo>
                  <a:lnTo>
                    <a:pt x="832" y="507"/>
                  </a:lnTo>
                  <a:lnTo>
                    <a:pt x="870" y="507"/>
                  </a:lnTo>
                  <a:lnTo>
                    <a:pt x="895" y="509"/>
                  </a:lnTo>
                  <a:lnTo>
                    <a:pt x="922" y="511"/>
                  </a:lnTo>
                  <a:lnTo>
                    <a:pt x="949" y="516"/>
                  </a:lnTo>
                  <a:lnTo>
                    <a:pt x="976" y="522"/>
                  </a:lnTo>
                  <a:lnTo>
                    <a:pt x="1003" y="531"/>
                  </a:lnTo>
                  <a:lnTo>
                    <a:pt x="1016" y="536"/>
                  </a:lnTo>
                  <a:lnTo>
                    <a:pt x="1027" y="543"/>
                  </a:lnTo>
                  <a:lnTo>
                    <a:pt x="1027" y="543"/>
                  </a:lnTo>
                  <a:lnTo>
                    <a:pt x="1037" y="551"/>
                  </a:lnTo>
                  <a:lnTo>
                    <a:pt x="1046" y="560"/>
                  </a:lnTo>
                  <a:lnTo>
                    <a:pt x="1066" y="579"/>
                  </a:lnTo>
                  <a:lnTo>
                    <a:pt x="1082" y="603"/>
                  </a:lnTo>
                  <a:lnTo>
                    <a:pt x="1095" y="624"/>
                  </a:lnTo>
                  <a:lnTo>
                    <a:pt x="1106" y="646"/>
                  </a:lnTo>
                  <a:lnTo>
                    <a:pt x="1113" y="664"/>
                  </a:lnTo>
                  <a:lnTo>
                    <a:pt x="1120" y="680"/>
                  </a:lnTo>
                  <a:lnTo>
                    <a:pt x="1120" y="680"/>
                  </a:lnTo>
                  <a:close/>
                  <a:moveTo>
                    <a:pt x="739" y="1011"/>
                  </a:moveTo>
                  <a:lnTo>
                    <a:pt x="739" y="1011"/>
                  </a:lnTo>
                  <a:lnTo>
                    <a:pt x="737" y="1011"/>
                  </a:lnTo>
                  <a:lnTo>
                    <a:pt x="739" y="1013"/>
                  </a:lnTo>
                  <a:lnTo>
                    <a:pt x="750" y="1020"/>
                  </a:lnTo>
                  <a:lnTo>
                    <a:pt x="789" y="1054"/>
                  </a:lnTo>
                  <a:lnTo>
                    <a:pt x="843" y="1101"/>
                  </a:lnTo>
                  <a:lnTo>
                    <a:pt x="872" y="1128"/>
                  </a:lnTo>
                  <a:lnTo>
                    <a:pt x="897" y="1153"/>
                  </a:lnTo>
                  <a:lnTo>
                    <a:pt x="897" y="1153"/>
                  </a:lnTo>
                  <a:lnTo>
                    <a:pt x="876" y="1124"/>
                  </a:lnTo>
                  <a:lnTo>
                    <a:pt x="852" y="1099"/>
                  </a:lnTo>
                  <a:lnTo>
                    <a:pt x="827" y="1076"/>
                  </a:lnTo>
                  <a:lnTo>
                    <a:pt x="804" y="1056"/>
                  </a:lnTo>
                  <a:lnTo>
                    <a:pt x="780" y="1038"/>
                  </a:lnTo>
                  <a:lnTo>
                    <a:pt x="762" y="1025"/>
                  </a:lnTo>
                  <a:lnTo>
                    <a:pt x="739" y="1011"/>
                  </a:lnTo>
                  <a:lnTo>
                    <a:pt x="739" y="1011"/>
                  </a:lnTo>
                  <a:close/>
                  <a:moveTo>
                    <a:pt x="948" y="1220"/>
                  </a:moveTo>
                  <a:lnTo>
                    <a:pt x="948" y="1220"/>
                  </a:lnTo>
                  <a:lnTo>
                    <a:pt x="940" y="1205"/>
                  </a:lnTo>
                  <a:lnTo>
                    <a:pt x="930" y="1189"/>
                  </a:lnTo>
                  <a:lnTo>
                    <a:pt x="915" y="1173"/>
                  </a:lnTo>
                  <a:lnTo>
                    <a:pt x="897" y="1153"/>
                  </a:lnTo>
                  <a:lnTo>
                    <a:pt x="897" y="1153"/>
                  </a:lnTo>
                  <a:lnTo>
                    <a:pt x="910" y="1173"/>
                  </a:lnTo>
                  <a:lnTo>
                    <a:pt x="921" y="1193"/>
                  </a:lnTo>
                  <a:lnTo>
                    <a:pt x="928" y="1212"/>
                  </a:lnTo>
                  <a:lnTo>
                    <a:pt x="933" y="1234"/>
                  </a:lnTo>
                  <a:lnTo>
                    <a:pt x="933" y="1234"/>
                  </a:lnTo>
                  <a:lnTo>
                    <a:pt x="939" y="1256"/>
                  </a:lnTo>
                  <a:lnTo>
                    <a:pt x="944" y="1275"/>
                  </a:lnTo>
                  <a:lnTo>
                    <a:pt x="949" y="1293"/>
                  </a:lnTo>
                  <a:lnTo>
                    <a:pt x="956" y="1311"/>
                  </a:lnTo>
                  <a:lnTo>
                    <a:pt x="965" y="1327"/>
                  </a:lnTo>
                  <a:lnTo>
                    <a:pt x="974" y="1344"/>
                  </a:lnTo>
                  <a:lnTo>
                    <a:pt x="985" y="1358"/>
                  </a:lnTo>
                  <a:lnTo>
                    <a:pt x="998" y="1371"/>
                  </a:lnTo>
                  <a:lnTo>
                    <a:pt x="1009" y="1383"/>
                  </a:lnTo>
                  <a:lnTo>
                    <a:pt x="1023" y="1394"/>
                  </a:lnTo>
                  <a:lnTo>
                    <a:pt x="1037" y="1405"/>
                  </a:lnTo>
                  <a:lnTo>
                    <a:pt x="1054" y="1414"/>
                  </a:lnTo>
                  <a:lnTo>
                    <a:pt x="1070" y="1421"/>
                  </a:lnTo>
                  <a:lnTo>
                    <a:pt x="1088" y="1430"/>
                  </a:lnTo>
                  <a:lnTo>
                    <a:pt x="1127" y="1443"/>
                  </a:lnTo>
                  <a:lnTo>
                    <a:pt x="1127" y="1443"/>
                  </a:lnTo>
                  <a:lnTo>
                    <a:pt x="1167" y="1455"/>
                  </a:lnTo>
                  <a:lnTo>
                    <a:pt x="1203" y="1468"/>
                  </a:lnTo>
                  <a:lnTo>
                    <a:pt x="1239" y="1479"/>
                  </a:lnTo>
                  <a:lnTo>
                    <a:pt x="1275" y="1487"/>
                  </a:lnTo>
                  <a:lnTo>
                    <a:pt x="1313" y="1496"/>
                  </a:lnTo>
                  <a:lnTo>
                    <a:pt x="1332" y="1498"/>
                  </a:lnTo>
                  <a:lnTo>
                    <a:pt x="1354" y="1500"/>
                  </a:lnTo>
                  <a:lnTo>
                    <a:pt x="1376" y="1500"/>
                  </a:lnTo>
                  <a:lnTo>
                    <a:pt x="1399" y="1498"/>
                  </a:lnTo>
                  <a:lnTo>
                    <a:pt x="1424" y="1496"/>
                  </a:lnTo>
                  <a:lnTo>
                    <a:pt x="1451" y="1493"/>
                  </a:lnTo>
                  <a:lnTo>
                    <a:pt x="1451" y="1493"/>
                  </a:lnTo>
                  <a:lnTo>
                    <a:pt x="1512" y="1482"/>
                  </a:lnTo>
                  <a:lnTo>
                    <a:pt x="1579" y="1470"/>
                  </a:lnTo>
                  <a:lnTo>
                    <a:pt x="1651" y="1455"/>
                  </a:lnTo>
                  <a:lnTo>
                    <a:pt x="1719" y="1441"/>
                  </a:lnTo>
                  <a:lnTo>
                    <a:pt x="1782" y="1425"/>
                  </a:lnTo>
                  <a:lnTo>
                    <a:pt x="1836" y="1410"/>
                  </a:lnTo>
                  <a:lnTo>
                    <a:pt x="1876" y="1396"/>
                  </a:lnTo>
                  <a:lnTo>
                    <a:pt x="1888" y="1390"/>
                  </a:lnTo>
                  <a:lnTo>
                    <a:pt x="1897" y="1385"/>
                  </a:lnTo>
                  <a:lnTo>
                    <a:pt x="1897" y="1385"/>
                  </a:lnTo>
                  <a:lnTo>
                    <a:pt x="1906" y="1376"/>
                  </a:lnTo>
                  <a:lnTo>
                    <a:pt x="1913" y="1367"/>
                  </a:lnTo>
                  <a:lnTo>
                    <a:pt x="1917" y="1360"/>
                  </a:lnTo>
                  <a:lnTo>
                    <a:pt x="1919" y="1354"/>
                  </a:lnTo>
                  <a:lnTo>
                    <a:pt x="1915" y="1353"/>
                  </a:lnTo>
                  <a:lnTo>
                    <a:pt x="1910" y="1351"/>
                  </a:lnTo>
                  <a:lnTo>
                    <a:pt x="1903" y="1353"/>
                  </a:lnTo>
                  <a:lnTo>
                    <a:pt x="1890" y="1356"/>
                  </a:lnTo>
                  <a:lnTo>
                    <a:pt x="1890" y="1356"/>
                  </a:lnTo>
                  <a:lnTo>
                    <a:pt x="1859" y="1367"/>
                  </a:lnTo>
                  <a:lnTo>
                    <a:pt x="1816" y="1380"/>
                  </a:lnTo>
                  <a:lnTo>
                    <a:pt x="1753" y="1396"/>
                  </a:lnTo>
                  <a:lnTo>
                    <a:pt x="1667" y="1414"/>
                  </a:lnTo>
                  <a:lnTo>
                    <a:pt x="1667" y="1414"/>
                  </a:lnTo>
                  <a:lnTo>
                    <a:pt x="1620" y="1425"/>
                  </a:lnTo>
                  <a:lnTo>
                    <a:pt x="1577" y="1434"/>
                  </a:lnTo>
                  <a:lnTo>
                    <a:pt x="1503" y="1452"/>
                  </a:lnTo>
                  <a:lnTo>
                    <a:pt x="1467" y="1457"/>
                  </a:lnTo>
                  <a:lnTo>
                    <a:pt x="1435" y="1462"/>
                  </a:lnTo>
                  <a:lnTo>
                    <a:pt x="1401" y="1464"/>
                  </a:lnTo>
                  <a:lnTo>
                    <a:pt x="1365" y="1464"/>
                  </a:lnTo>
                  <a:lnTo>
                    <a:pt x="1365" y="1464"/>
                  </a:lnTo>
                  <a:lnTo>
                    <a:pt x="1323" y="1461"/>
                  </a:lnTo>
                  <a:lnTo>
                    <a:pt x="1277" y="1455"/>
                  </a:lnTo>
                  <a:lnTo>
                    <a:pt x="1228" y="1446"/>
                  </a:lnTo>
                  <a:lnTo>
                    <a:pt x="1178" y="1434"/>
                  </a:lnTo>
                  <a:lnTo>
                    <a:pt x="1131" y="1421"/>
                  </a:lnTo>
                  <a:lnTo>
                    <a:pt x="1090" y="1407"/>
                  </a:lnTo>
                  <a:lnTo>
                    <a:pt x="1072" y="1398"/>
                  </a:lnTo>
                  <a:lnTo>
                    <a:pt x="1055" y="1389"/>
                  </a:lnTo>
                  <a:lnTo>
                    <a:pt x="1043" y="1380"/>
                  </a:lnTo>
                  <a:lnTo>
                    <a:pt x="1034" y="1371"/>
                  </a:lnTo>
                  <a:lnTo>
                    <a:pt x="1034" y="1371"/>
                  </a:lnTo>
                  <a:lnTo>
                    <a:pt x="1007" y="1335"/>
                  </a:lnTo>
                  <a:lnTo>
                    <a:pt x="983" y="1300"/>
                  </a:lnTo>
                  <a:lnTo>
                    <a:pt x="973" y="1281"/>
                  </a:lnTo>
                  <a:lnTo>
                    <a:pt x="964" y="1263"/>
                  </a:lnTo>
                  <a:lnTo>
                    <a:pt x="948" y="1220"/>
                  </a:lnTo>
                  <a:lnTo>
                    <a:pt x="948" y="1220"/>
                  </a:lnTo>
                  <a:close/>
                  <a:moveTo>
                    <a:pt x="458" y="1119"/>
                  </a:moveTo>
                  <a:lnTo>
                    <a:pt x="458" y="1119"/>
                  </a:lnTo>
                  <a:lnTo>
                    <a:pt x="469" y="1137"/>
                  </a:lnTo>
                  <a:lnTo>
                    <a:pt x="501" y="1185"/>
                  </a:lnTo>
                  <a:lnTo>
                    <a:pt x="521" y="1216"/>
                  </a:lnTo>
                  <a:lnTo>
                    <a:pt x="546" y="1250"/>
                  </a:lnTo>
                  <a:lnTo>
                    <a:pt x="573" y="1286"/>
                  </a:lnTo>
                  <a:lnTo>
                    <a:pt x="602" y="1320"/>
                  </a:lnTo>
                  <a:lnTo>
                    <a:pt x="602" y="1320"/>
                  </a:lnTo>
                  <a:lnTo>
                    <a:pt x="617" y="1336"/>
                  </a:lnTo>
                  <a:lnTo>
                    <a:pt x="631" y="1351"/>
                  </a:lnTo>
                  <a:lnTo>
                    <a:pt x="645" y="1363"/>
                  </a:lnTo>
                  <a:lnTo>
                    <a:pt x="660" y="1374"/>
                  </a:lnTo>
                  <a:lnTo>
                    <a:pt x="689" y="1392"/>
                  </a:lnTo>
                  <a:lnTo>
                    <a:pt x="717" y="1408"/>
                  </a:lnTo>
                  <a:lnTo>
                    <a:pt x="744" y="1425"/>
                  </a:lnTo>
                  <a:lnTo>
                    <a:pt x="771" y="1443"/>
                  </a:lnTo>
                  <a:lnTo>
                    <a:pt x="786" y="1453"/>
                  </a:lnTo>
                  <a:lnTo>
                    <a:pt x="798" y="1464"/>
                  </a:lnTo>
                  <a:lnTo>
                    <a:pt x="813" y="1479"/>
                  </a:lnTo>
                  <a:lnTo>
                    <a:pt x="825" y="1493"/>
                  </a:lnTo>
                  <a:lnTo>
                    <a:pt x="825" y="1493"/>
                  </a:lnTo>
                  <a:lnTo>
                    <a:pt x="863" y="1541"/>
                  </a:lnTo>
                  <a:lnTo>
                    <a:pt x="883" y="1567"/>
                  </a:lnTo>
                  <a:lnTo>
                    <a:pt x="890" y="1576"/>
                  </a:lnTo>
                  <a:lnTo>
                    <a:pt x="897" y="1581"/>
                  </a:lnTo>
                  <a:lnTo>
                    <a:pt x="910" y="1586"/>
                  </a:lnTo>
                  <a:lnTo>
                    <a:pt x="926" y="1594"/>
                  </a:lnTo>
                  <a:lnTo>
                    <a:pt x="926" y="1594"/>
                  </a:lnTo>
                  <a:lnTo>
                    <a:pt x="942" y="1601"/>
                  </a:lnTo>
                  <a:lnTo>
                    <a:pt x="953" y="1608"/>
                  </a:lnTo>
                  <a:lnTo>
                    <a:pt x="971" y="1622"/>
                  </a:lnTo>
                  <a:lnTo>
                    <a:pt x="982" y="1628"/>
                  </a:lnTo>
                  <a:lnTo>
                    <a:pt x="996" y="1635"/>
                  </a:lnTo>
                  <a:lnTo>
                    <a:pt x="1018" y="1642"/>
                  </a:lnTo>
                  <a:lnTo>
                    <a:pt x="1048" y="1651"/>
                  </a:lnTo>
                  <a:lnTo>
                    <a:pt x="1048" y="1651"/>
                  </a:lnTo>
                  <a:lnTo>
                    <a:pt x="1070" y="1655"/>
                  </a:lnTo>
                  <a:lnTo>
                    <a:pt x="1095" y="1657"/>
                  </a:lnTo>
                  <a:lnTo>
                    <a:pt x="1124" y="1658"/>
                  </a:lnTo>
                  <a:lnTo>
                    <a:pt x="1158" y="1658"/>
                  </a:lnTo>
                  <a:lnTo>
                    <a:pt x="1230" y="1657"/>
                  </a:lnTo>
                  <a:lnTo>
                    <a:pt x="1304" y="1653"/>
                  </a:lnTo>
                  <a:lnTo>
                    <a:pt x="1374" y="1648"/>
                  </a:lnTo>
                  <a:lnTo>
                    <a:pt x="1431" y="1642"/>
                  </a:lnTo>
                  <a:lnTo>
                    <a:pt x="1487" y="1637"/>
                  </a:lnTo>
                  <a:lnTo>
                    <a:pt x="1487" y="1637"/>
                  </a:lnTo>
                  <a:lnTo>
                    <a:pt x="1399" y="1639"/>
                  </a:lnTo>
                  <a:lnTo>
                    <a:pt x="1313" y="1640"/>
                  </a:lnTo>
                  <a:lnTo>
                    <a:pt x="1264" y="1639"/>
                  </a:lnTo>
                  <a:lnTo>
                    <a:pt x="1214" y="1637"/>
                  </a:lnTo>
                  <a:lnTo>
                    <a:pt x="1214" y="1637"/>
                  </a:lnTo>
                  <a:lnTo>
                    <a:pt x="1135" y="1633"/>
                  </a:lnTo>
                  <a:lnTo>
                    <a:pt x="1084" y="1628"/>
                  </a:lnTo>
                  <a:lnTo>
                    <a:pt x="1064" y="1626"/>
                  </a:lnTo>
                  <a:lnTo>
                    <a:pt x="1045" y="1622"/>
                  </a:lnTo>
                  <a:lnTo>
                    <a:pt x="1027" y="1615"/>
                  </a:lnTo>
                  <a:lnTo>
                    <a:pt x="1005" y="1608"/>
                  </a:lnTo>
                  <a:lnTo>
                    <a:pt x="1005" y="1608"/>
                  </a:lnTo>
                  <a:lnTo>
                    <a:pt x="983" y="1601"/>
                  </a:lnTo>
                  <a:lnTo>
                    <a:pt x="965" y="1599"/>
                  </a:lnTo>
                  <a:lnTo>
                    <a:pt x="951" y="1597"/>
                  </a:lnTo>
                  <a:lnTo>
                    <a:pt x="939" y="1595"/>
                  </a:lnTo>
                  <a:lnTo>
                    <a:pt x="926" y="1590"/>
                  </a:lnTo>
                  <a:lnTo>
                    <a:pt x="921" y="1586"/>
                  </a:lnTo>
                  <a:lnTo>
                    <a:pt x="913" y="1581"/>
                  </a:lnTo>
                  <a:lnTo>
                    <a:pt x="899" y="1563"/>
                  </a:lnTo>
                  <a:lnTo>
                    <a:pt x="883" y="1536"/>
                  </a:lnTo>
                  <a:lnTo>
                    <a:pt x="883" y="1536"/>
                  </a:lnTo>
                  <a:lnTo>
                    <a:pt x="868" y="1507"/>
                  </a:lnTo>
                  <a:lnTo>
                    <a:pt x="859" y="1487"/>
                  </a:lnTo>
                  <a:lnTo>
                    <a:pt x="852" y="1471"/>
                  </a:lnTo>
                  <a:lnTo>
                    <a:pt x="847" y="1459"/>
                  </a:lnTo>
                  <a:lnTo>
                    <a:pt x="838" y="1450"/>
                  </a:lnTo>
                  <a:lnTo>
                    <a:pt x="827" y="1441"/>
                  </a:lnTo>
                  <a:lnTo>
                    <a:pt x="809" y="1428"/>
                  </a:lnTo>
                  <a:lnTo>
                    <a:pt x="782" y="1414"/>
                  </a:lnTo>
                  <a:lnTo>
                    <a:pt x="782" y="1414"/>
                  </a:lnTo>
                  <a:lnTo>
                    <a:pt x="751" y="1396"/>
                  </a:lnTo>
                  <a:lnTo>
                    <a:pt x="721" y="1376"/>
                  </a:lnTo>
                  <a:lnTo>
                    <a:pt x="690" y="1354"/>
                  </a:lnTo>
                  <a:lnTo>
                    <a:pt x="665" y="1333"/>
                  </a:lnTo>
                  <a:lnTo>
                    <a:pt x="620" y="1297"/>
                  </a:lnTo>
                  <a:lnTo>
                    <a:pt x="606" y="1281"/>
                  </a:lnTo>
                  <a:lnTo>
                    <a:pt x="595" y="1270"/>
                  </a:lnTo>
                  <a:lnTo>
                    <a:pt x="595" y="1270"/>
                  </a:lnTo>
                  <a:lnTo>
                    <a:pt x="451" y="1097"/>
                  </a:lnTo>
                  <a:lnTo>
                    <a:pt x="458" y="1119"/>
                  </a:lnTo>
                  <a:close/>
                  <a:moveTo>
                    <a:pt x="876" y="997"/>
                  </a:moveTo>
                  <a:lnTo>
                    <a:pt x="876" y="997"/>
                  </a:lnTo>
                  <a:lnTo>
                    <a:pt x="908" y="986"/>
                  </a:lnTo>
                  <a:lnTo>
                    <a:pt x="989" y="962"/>
                  </a:lnTo>
                  <a:lnTo>
                    <a:pt x="1039" y="950"/>
                  </a:lnTo>
                  <a:lnTo>
                    <a:pt x="1093" y="939"/>
                  </a:lnTo>
                  <a:lnTo>
                    <a:pt x="1147" y="930"/>
                  </a:lnTo>
                  <a:lnTo>
                    <a:pt x="1174" y="926"/>
                  </a:lnTo>
                  <a:lnTo>
                    <a:pt x="1199" y="925"/>
                  </a:lnTo>
                  <a:lnTo>
                    <a:pt x="1199" y="925"/>
                  </a:lnTo>
                  <a:lnTo>
                    <a:pt x="1246" y="925"/>
                  </a:lnTo>
                  <a:lnTo>
                    <a:pt x="1289" y="926"/>
                  </a:lnTo>
                  <a:lnTo>
                    <a:pt x="1327" y="932"/>
                  </a:lnTo>
                  <a:lnTo>
                    <a:pt x="1365" y="939"/>
                  </a:lnTo>
                  <a:lnTo>
                    <a:pt x="1403" y="946"/>
                  </a:lnTo>
                  <a:lnTo>
                    <a:pt x="1442" y="953"/>
                  </a:lnTo>
                  <a:lnTo>
                    <a:pt x="1483" y="959"/>
                  </a:lnTo>
                  <a:lnTo>
                    <a:pt x="1530" y="961"/>
                  </a:lnTo>
                  <a:lnTo>
                    <a:pt x="1530" y="961"/>
                  </a:lnTo>
                  <a:lnTo>
                    <a:pt x="1577" y="961"/>
                  </a:lnTo>
                  <a:lnTo>
                    <a:pt x="1622" y="959"/>
                  </a:lnTo>
                  <a:lnTo>
                    <a:pt x="1665" y="955"/>
                  </a:lnTo>
                  <a:lnTo>
                    <a:pt x="1705" y="950"/>
                  </a:lnTo>
                  <a:lnTo>
                    <a:pt x="1777" y="943"/>
                  </a:lnTo>
                  <a:lnTo>
                    <a:pt x="1809" y="941"/>
                  </a:lnTo>
                  <a:lnTo>
                    <a:pt x="1840" y="939"/>
                  </a:lnTo>
                  <a:lnTo>
                    <a:pt x="1840" y="939"/>
                  </a:lnTo>
                  <a:lnTo>
                    <a:pt x="1867" y="939"/>
                  </a:lnTo>
                  <a:lnTo>
                    <a:pt x="1888" y="941"/>
                  </a:lnTo>
                  <a:lnTo>
                    <a:pt x="1922" y="946"/>
                  </a:lnTo>
                  <a:lnTo>
                    <a:pt x="1942" y="952"/>
                  </a:lnTo>
                  <a:lnTo>
                    <a:pt x="1947" y="953"/>
                  </a:lnTo>
                  <a:lnTo>
                    <a:pt x="1947" y="953"/>
                  </a:lnTo>
                  <a:lnTo>
                    <a:pt x="1946" y="952"/>
                  </a:lnTo>
                  <a:lnTo>
                    <a:pt x="1938" y="944"/>
                  </a:lnTo>
                  <a:lnTo>
                    <a:pt x="1921" y="935"/>
                  </a:lnTo>
                  <a:lnTo>
                    <a:pt x="1890" y="925"/>
                  </a:lnTo>
                  <a:lnTo>
                    <a:pt x="1890" y="925"/>
                  </a:lnTo>
                  <a:lnTo>
                    <a:pt x="1879" y="923"/>
                  </a:lnTo>
                  <a:lnTo>
                    <a:pt x="1867" y="921"/>
                  </a:lnTo>
                  <a:lnTo>
                    <a:pt x="1840" y="919"/>
                  </a:lnTo>
                  <a:lnTo>
                    <a:pt x="1805" y="921"/>
                  </a:lnTo>
                  <a:lnTo>
                    <a:pt x="1768" y="925"/>
                  </a:lnTo>
                  <a:lnTo>
                    <a:pt x="1672" y="930"/>
                  </a:lnTo>
                  <a:lnTo>
                    <a:pt x="1618" y="932"/>
                  </a:lnTo>
                  <a:lnTo>
                    <a:pt x="1559" y="932"/>
                  </a:lnTo>
                  <a:lnTo>
                    <a:pt x="1559" y="932"/>
                  </a:lnTo>
                  <a:lnTo>
                    <a:pt x="1505" y="928"/>
                  </a:lnTo>
                  <a:lnTo>
                    <a:pt x="1464" y="925"/>
                  </a:lnTo>
                  <a:lnTo>
                    <a:pt x="1430" y="917"/>
                  </a:lnTo>
                  <a:lnTo>
                    <a:pt x="1399" y="910"/>
                  </a:lnTo>
                  <a:lnTo>
                    <a:pt x="1365" y="905"/>
                  </a:lnTo>
                  <a:lnTo>
                    <a:pt x="1325" y="899"/>
                  </a:lnTo>
                  <a:lnTo>
                    <a:pt x="1275" y="896"/>
                  </a:lnTo>
                  <a:lnTo>
                    <a:pt x="1206" y="896"/>
                  </a:lnTo>
                  <a:lnTo>
                    <a:pt x="1206" y="896"/>
                  </a:lnTo>
                  <a:lnTo>
                    <a:pt x="1169" y="898"/>
                  </a:lnTo>
                  <a:lnTo>
                    <a:pt x="1133" y="901"/>
                  </a:lnTo>
                  <a:lnTo>
                    <a:pt x="1099" y="907"/>
                  </a:lnTo>
                  <a:lnTo>
                    <a:pt x="1068" y="912"/>
                  </a:lnTo>
                  <a:lnTo>
                    <a:pt x="1039" y="921"/>
                  </a:lnTo>
                  <a:lnTo>
                    <a:pt x="1010" y="928"/>
                  </a:lnTo>
                  <a:lnTo>
                    <a:pt x="987" y="937"/>
                  </a:lnTo>
                  <a:lnTo>
                    <a:pt x="964" y="946"/>
                  </a:lnTo>
                  <a:lnTo>
                    <a:pt x="926" y="966"/>
                  </a:lnTo>
                  <a:lnTo>
                    <a:pt x="899" y="980"/>
                  </a:lnTo>
                  <a:lnTo>
                    <a:pt x="876" y="997"/>
                  </a:lnTo>
                  <a:lnTo>
                    <a:pt x="876" y="997"/>
                  </a:lnTo>
                  <a:close/>
                  <a:moveTo>
                    <a:pt x="1322" y="1356"/>
                  </a:moveTo>
                  <a:lnTo>
                    <a:pt x="1322" y="1356"/>
                  </a:lnTo>
                  <a:lnTo>
                    <a:pt x="1343" y="1349"/>
                  </a:lnTo>
                  <a:lnTo>
                    <a:pt x="1399" y="1331"/>
                  </a:lnTo>
                  <a:lnTo>
                    <a:pt x="1433" y="1317"/>
                  </a:lnTo>
                  <a:lnTo>
                    <a:pt x="1469" y="1300"/>
                  </a:lnTo>
                  <a:lnTo>
                    <a:pt x="1505" y="1283"/>
                  </a:lnTo>
                  <a:lnTo>
                    <a:pt x="1537" y="1263"/>
                  </a:lnTo>
                  <a:lnTo>
                    <a:pt x="1537" y="1263"/>
                  </a:lnTo>
                  <a:lnTo>
                    <a:pt x="1563" y="1243"/>
                  </a:lnTo>
                  <a:lnTo>
                    <a:pt x="1579" y="1227"/>
                  </a:lnTo>
                  <a:lnTo>
                    <a:pt x="1590" y="1212"/>
                  </a:lnTo>
                  <a:lnTo>
                    <a:pt x="1597" y="1198"/>
                  </a:lnTo>
                  <a:lnTo>
                    <a:pt x="1602" y="1184"/>
                  </a:lnTo>
                  <a:lnTo>
                    <a:pt x="1609" y="1169"/>
                  </a:lnTo>
                  <a:lnTo>
                    <a:pt x="1620" y="1153"/>
                  </a:lnTo>
                  <a:lnTo>
                    <a:pt x="1638" y="1133"/>
                  </a:lnTo>
                  <a:lnTo>
                    <a:pt x="1638" y="1133"/>
                  </a:lnTo>
                  <a:lnTo>
                    <a:pt x="1658" y="1117"/>
                  </a:lnTo>
                  <a:lnTo>
                    <a:pt x="1672" y="1106"/>
                  </a:lnTo>
                  <a:lnTo>
                    <a:pt x="1685" y="1103"/>
                  </a:lnTo>
                  <a:lnTo>
                    <a:pt x="1696" y="1101"/>
                  </a:lnTo>
                  <a:lnTo>
                    <a:pt x="1721" y="1103"/>
                  </a:lnTo>
                  <a:lnTo>
                    <a:pt x="1737" y="1103"/>
                  </a:lnTo>
                  <a:lnTo>
                    <a:pt x="1760" y="1097"/>
                  </a:lnTo>
                  <a:lnTo>
                    <a:pt x="1760" y="1097"/>
                  </a:lnTo>
                  <a:lnTo>
                    <a:pt x="1820" y="1081"/>
                  </a:lnTo>
                  <a:lnTo>
                    <a:pt x="1890" y="1063"/>
                  </a:lnTo>
                  <a:lnTo>
                    <a:pt x="1924" y="1054"/>
                  </a:lnTo>
                  <a:lnTo>
                    <a:pt x="1960" y="1049"/>
                  </a:lnTo>
                  <a:lnTo>
                    <a:pt x="1994" y="1043"/>
                  </a:lnTo>
                  <a:lnTo>
                    <a:pt x="2027" y="1040"/>
                  </a:lnTo>
                  <a:lnTo>
                    <a:pt x="2027" y="1040"/>
                  </a:lnTo>
                  <a:lnTo>
                    <a:pt x="2043" y="1038"/>
                  </a:lnTo>
                  <a:lnTo>
                    <a:pt x="2059" y="1034"/>
                  </a:lnTo>
                  <a:lnTo>
                    <a:pt x="2093" y="1024"/>
                  </a:lnTo>
                  <a:lnTo>
                    <a:pt x="2129" y="1009"/>
                  </a:lnTo>
                  <a:lnTo>
                    <a:pt x="2162" y="993"/>
                  </a:lnTo>
                  <a:lnTo>
                    <a:pt x="2190" y="977"/>
                  </a:lnTo>
                  <a:lnTo>
                    <a:pt x="2214" y="962"/>
                  </a:lnTo>
                  <a:lnTo>
                    <a:pt x="2230" y="952"/>
                  </a:lnTo>
                  <a:lnTo>
                    <a:pt x="2235" y="946"/>
                  </a:lnTo>
                  <a:lnTo>
                    <a:pt x="2235" y="946"/>
                  </a:lnTo>
                  <a:lnTo>
                    <a:pt x="2230" y="946"/>
                  </a:lnTo>
                  <a:lnTo>
                    <a:pt x="2212" y="953"/>
                  </a:lnTo>
                  <a:lnTo>
                    <a:pt x="2149" y="973"/>
                  </a:lnTo>
                  <a:lnTo>
                    <a:pt x="2057" y="1004"/>
                  </a:lnTo>
                  <a:lnTo>
                    <a:pt x="2003" y="1018"/>
                  </a:lnTo>
                  <a:lnTo>
                    <a:pt x="1947" y="1033"/>
                  </a:lnTo>
                  <a:lnTo>
                    <a:pt x="1947" y="1033"/>
                  </a:lnTo>
                  <a:lnTo>
                    <a:pt x="1901" y="1043"/>
                  </a:lnTo>
                  <a:lnTo>
                    <a:pt x="1870" y="1049"/>
                  </a:lnTo>
                  <a:lnTo>
                    <a:pt x="1852" y="1051"/>
                  </a:lnTo>
                  <a:lnTo>
                    <a:pt x="1841" y="1051"/>
                  </a:lnTo>
                  <a:lnTo>
                    <a:pt x="1829" y="1051"/>
                  </a:lnTo>
                  <a:lnTo>
                    <a:pt x="1811" y="1051"/>
                  </a:lnTo>
                  <a:lnTo>
                    <a:pt x="1784" y="1054"/>
                  </a:lnTo>
                  <a:lnTo>
                    <a:pt x="1739" y="1061"/>
                  </a:lnTo>
                  <a:lnTo>
                    <a:pt x="1739" y="1061"/>
                  </a:lnTo>
                  <a:lnTo>
                    <a:pt x="1714" y="1067"/>
                  </a:lnTo>
                  <a:lnTo>
                    <a:pt x="1692" y="1072"/>
                  </a:lnTo>
                  <a:lnTo>
                    <a:pt x="1674" y="1079"/>
                  </a:lnTo>
                  <a:lnTo>
                    <a:pt x="1658" y="1087"/>
                  </a:lnTo>
                  <a:lnTo>
                    <a:pt x="1645" y="1095"/>
                  </a:lnTo>
                  <a:lnTo>
                    <a:pt x="1635" y="1104"/>
                  </a:lnTo>
                  <a:lnTo>
                    <a:pt x="1624" y="1113"/>
                  </a:lnTo>
                  <a:lnTo>
                    <a:pt x="1617" y="1124"/>
                  </a:lnTo>
                  <a:lnTo>
                    <a:pt x="1600" y="1146"/>
                  </a:lnTo>
                  <a:lnTo>
                    <a:pt x="1582" y="1171"/>
                  </a:lnTo>
                  <a:lnTo>
                    <a:pt x="1573" y="1184"/>
                  </a:lnTo>
                  <a:lnTo>
                    <a:pt x="1561" y="1198"/>
                  </a:lnTo>
                  <a:lnTo>
                    <a:pt x="1546" y="1212"/>
                  </a:lnTo>
                  <a:lnTo>
                    <a:pt x="1530" y="1227"/>
                  </a:lnTo>
                  <a:lnTo>
                    <a:pt x="1530" y="1227"/>
                  </a:lnTo>
                  <a:lnTo>
                    <a:pt x="1494" y="1256"/>
                  </a:lnTo>
                  <a:lnTo>
                    <a:pt x="1456" y="1281"/>
                  </a:lnTo>
                  <a:lnTo>
                    <a:pt x="1422" y="1302"/>
                  </a:lnTo>
                  <a:lnTo>
                    <a:pt x="1390" y="1320"/>
                  </a:lnTo>
                  <a:lnTo>
                    <a:pt x="1341" y="1347"/>
                  </a:lnTo>
                  <a:lnTo>
                    <a:pt x="1322" y="1356"/>
                  </a:lnTo>
                  <a:lnTo>
                    <a:pt x="1322" y="1356"/>
                  </a:lnTo>
                  <a:close/>
                  <a:moveTo>
                    <a:pt x="1696" y="860"/>
                  </a:moveTo>
                  <a:lnTo>
                    <a:pt x="1696" y="860"/>
                  </a:lnTo>
                  <a:lnTo>
                    <a:pt x="1706" y="851"/>
                  </a:lnTo>
                  <a:lnTo>
                    <a:pt x="1732" y="833"/>
                  </a:lnTo>
                  <a:lnTo>
                    <a:pt x="1750" y="822"/>
                  </a:lnTo>
                  <a:lnTo>
                    <a:pt x="1769" y="811"/>
                  </a:lnTo>
                  <a:lnTo>
                    <a:pt x="1789" y="802"/>
                  </a:lnTo>
                  <a:lnTo>
                    <a:pt x="1811" y="795"/>
                  </a:lnTo>
                  <a:lnTo>
                    <a:pt x="1811" y="795"/>
                  </a:lnTo>
                  <a:lnTo>
                    <a:pt x="1831" y="790"/>
                  </a:lnTo>
                  <a:lnTo>
                    <a:pt x="1847" y="781"/>
                  </a:lnTo>
                  <a:lnTo>
                    <a:pt x="1861" y="772"/>
                  </a:lnTo>
                  <a:lnTo>
                    <a:pt x="1872" y="763"/>
                  </a:lnTo>
                  <a:lnTo>
                    <a:pt x="1883" y="750"/>
                  </a:lnTo>
                  <a:lnTo>
                    <a:pt x="1892" y="738"/>
                  </a:lnTo>
                  <a:lnTo>
                    <a:pt x="1912" y="709"/>
                  </a:lnTo>
                  <a:lnTo>
                    <a:pt x="1912" y="709"/>
                  </a:lnTo>
                  <a:lnTo>
                    <a:pt x="1922" y="696"/>
                  </a:lnTo>
                  <a:lnTo>
                    <a:pt x="1931" y="686"/>
                  </a:lnTo>
                  <a:lnTo>
                    <a:pt x="1938" y="678"/>
                  </a:lnTo>
                  <a:lnTo>
                    <a:pt x="1947" y="673"/>
                  </a:lnTo>
                  <a:lnTo>
                    <a:pt x="1964" y="666"/>
                  </a:lnTo>
                  <a:lnTo>
                    <a:pt x="1983" y="659"/>
                  </a:lnTo>
                  <a:lnTo>
                    <a:pt x="1983" y="659"/>
                  </a:lnTo>
                  <a:lnTo>
                    <a:pt x="1994" y="655"/>
                  </a:lnTo>
                  <a:lnTo>
                    <a:pt x="2007" y="655"/>
                  </a:lnTo>
                  <a:lnTo>
                    <a:pt x="2019" y="655"/>
                  </a:lnTo>
                  <a:lnTo>
                    <a:pt x="2032" y="659"/>
                  </a:lnTo>
                  <a:lnTo>
                    <a:pt x="2045" y="664"/>
                  </a:lnTo>
                  <a:lnTo>
                    <a:pt x="2054" y="669"/>
                  </a:lnTo>
                  <a:lnTo>
                    <a:pt x="2063" y="678"/>
                  </a:lnTo>
                  <a:lnTo>
                    <a:pt x="2070" y="687"/>
                  </a:lnTo>
                  <a:lnTo>
                    <a:pt x="2070" y="687"/>
                  </a:lnTo>
                  <a:lnTo>
                    <a:pt x="2072" y="694"/>
                  </a:lnTo>
                  <a:lnTo>
                    <a:pt x="2072" y="703"/>
                  </a:lnTo>
                  <a:lnTo>
                    <a:pt x="2066" y="729"/>
                  </a:lnTo>
                  <a:lnTo>
                    <a:pt x="2057" y="761"/>
                  </a:lnTo>
                  <a:lnTo>
                    <a:pt x="2046" y="795"/>
                  </a:lnTo>
                  <a:lnTo>
                    <a:pt x="2023" y="855"/>
                  </a:lnTo>
                  <a:lnTo>
                    <a:pt x="2012" y="882"/>
                  </a:lnTo>
                  <a:lnTo>
                    <a:pt x="2012" y="882"/>
                  </a:lnTo>
                  <a:lnTo>
                    <a:pt x="2025" y="864"/>
                  </a:lnTo>
                  <a:lnTo>
                    <a:pt x="2037" y="842"/>
                  </a:lnTo>
                  <a:lnTo>
                    <a:pt x="2052" y="815"/>
                  </a:lnTo>
                  <a:lnTo>
                    <a:pt x="2068" y="786"/>
                  </a:lnTo>
                  <a:lnTo>
                    <a:pt x="2081" y="756"/>
                  </a:lnTo>
                  <a:lnTo>
                    <a:pt x="2084" y="739"/>
                  </a:lnTo>
                  <a:lnTo>
                    <a:pt x="2088" y="723"/>
                  </a:lnTo>
                  <a:lnTo>
                    <a:pt x="2091" y="709"/>
                  </a:lnTo>
                  <a:lnTo>
                    <a:pt x="2091" y="694"/>
                  </a:lnTo>
                  <a:lnTo>
                    <a:pt x="2091" y="694"/>
                  </a:lnTo>
                  <a:lnTo>
                    <a:pt x="2091" y="682"/>
                  </a:lnTo>
                  <a:lnTo>
                    <a:pt x="2090" y="671"/>
                  </a:lnTo>
                  <a:lnTo>
                    <a:pt x="2086" y="662"/>
                  </a:lnTo>
                  <a:lnTo>
                    <a:pt x="2082" y="655"/>
                  </a:lnTo>
                  <a:lnTo>
                    <a:pt x="2079" y="650"/>
                  </a:lnTo>
                  <a:lnTo>
                    <a:pt x="2073" y="646"/>
                  </a:lnTo>
                  <a:lnTo>
                    <a:pt x="2066" y="642"/>
                  </a:lnTo>
                  <a:lnTo>
                    <a:pt x="2061" y="642"/>
                  </a:lnTo>
                  <a:lnTo>
                    <a:pt x="2043" y="641"/>
                  </a:lnTo>
                  <a:lnTo>
                    <a:pt x="2025" y="642"/>
                  </a:lnTo>
                  <a:lnTo>
                    <a:pt x="2001" y="644"/>
                  </a:lnTo>
                  <a:lnTo>
                    <a:pt x="1976" y="644"/>
                  </a:lnTo>
                  <a:lnTo>
                    <a:pt x="1976" y="644"/>
                  </a:lnTo>
                  <a:lnTo>
                    <a:pt x="1964" y="644"/>
                  </a:lnTo>
                  <a:lnTo>
                    <a:pt x="1953" y="646"/>
                  </a:lnTo>
                  <a:lnTo>
                    <a:pt x="1944" y="650"/>
                  </a:lnTo>
                  <a:lnTo>
                    <a:pt x="1935" y="653"/>
                  </a:lnTo>
                  <a:lnTo>
                    <a:pt x="1928" y="659"/>
                  </a:lnTo>
                  <a:lnTo>
                    <a:pt x="1921" y="664"/>
                  </a:lnTo>
                  <a:lnTo>
                    <a:pt x="1908" y="678"/>
                  </a:lnTo>
                  <a:lnTo>
                    <a:pt x="1894" y="694"/>
                  </a:lnTo>
                  <a:lnTo>
                    <a:pt x="1874" y="712"/>
                  </a:lnTo>
                  <a:lnTo>
                    <a:pt x="1861" y="723"/>
                  </a:lnTo>
                  <a:lnTo>
                    <a:pt x="1847" y="732"/>
                  </a:lnTo>
                  <a:lnTo>
                    <a:pt x="1831" y="741"/>
                  </a:lnTo>
                  <a:lnTo>
                    <a:pt x="1811" y="752"/>
                  </a:lnTo>
                  <a:lnTo>
                    <a:pt x="1811" y="752"/>
                  </a:lnTo>
                  <a:lnTo>
                    <a:pt x="1791" y="763"/>
                  </a:lnTo>
                  <a:lnTo>
                    <a:pt x="1775" y="772"/>
                  </a:lnTo>
                  <a:lnTo>
                    <a:pt x="1746" y="792"/>
                  </a:lnTo>
                  <a:lnTo>
                    <a:pt x="1726" y="810"/>
                  </a:lnTo>
                  <a:lnTo>
                    <a:pt x="1712" y="826"/>
                  </a:lnTo>
                  <a:lnTo>
                    <a:pt x="1703" y="840"/>
                  </a:lnTo>
                  <a:lnTo>
                    <a:pt x="1697" y="851"/>
                  </a:lnTo>
                  <a:lnTo>
                    <a:pt x="1696" y="860"/>
                  </a:lnTo>
                  <a:lnTo>
                    <a:pt x="1696" y="860"/>
                  </a:lnTo>
                  <a:close/>
                  <a:moveTo>
                    <a:pt x="1703" y="392"/>
                  </a:moveTo>
                  <a:lnTo>
                    <a:pt x="1703" y="392"/>
                  </a:lnTo>
                  <a:lnTo>
                    <a:pt x="1737" y="391"/>
                  </a:lnTo>
                  <a:lnTo>
                    <a:pt x="1773" y="389"/>
                  </a:lnTo>
                  <a:lnTo>
                    <a:pt x="1814" y="391"/>
                  </a:lnTo>
                  <a:lnTo>
                    <a:pt x="1858" y="392"/>
                  </a:lnTo>
                  <a:lnTo>
                    <a:pt x="1877" y="394"/>
                  </a:lnTo>
                  <a:lnTo>
                    <a:pt x="1895" y="398"/>
                  </a:lnTo>
                  <a:lnTo>
                    <a:pt x="1912" y="401"/>
                  </a:lnTo>
                  <a:lnTo>
                    <a:pt x="1924" y="407"/>
                  </a:lnTo>
                  <a:lnTo>
                    <a:pt x="1935" y="414"/>
                  </a:lnTo>
                  <a:lnTo>
                    <a:pt x="1938" y="418"/>
                  </a:lnTo>
                  <a:lnTo>
                    <a:pt x="1940" y="421"/>
                  </a:lnTo>
                  <a:lnTo>
                    <a:pt x="1940" y="421"/>
                  </a:lnTo>
                  <a:lnTo>
                    <a:pt x="1944" y="430"/>
                  </a:lnTo>
                  <a:lnTo>
                    <a:pt x="1946" y="441"/>
                  </a:lnTo>
                  <a:lnTo>
                    <a:pt x="1947" y="463"/>
                  </a:lnTo>
                  <a:lnTo>
                    <a:pt x="1946" y="484"/>
                  </a:lnTo>
                  <a:lnTo>
                    <a:pt x="1944" y="507"/>
                  </a:lnTo>
                  <a:lnTo>
                    <a:pt x="1938" y="551"/>
                  </a:lnTo>
                  <a:lnTo>
                    <a:pt x="1938" y="567"/>
                  </a:lnTo>
                  <a:lnTo>
                    <a:pt x="1940" y="579"/>
                  </a:lnTo>
                  <a:lnTo>
                    <a:pt x="1940" y="579"/>
                  </a:lnTo>
                  <a:lnTo>
                    <a:pt x="1942" y="583"/>
                  </a:lnTo>
                  <a:lnTo>
                    <a:pt x="1947" y="588"/>
                  </a:lnTo>
                  <a:lnTo>
                    <a:pt x="1958" y="596"/>
                  </a:lnTo>
                  <a:lnTo>
                    <a:pt x="1973" y="601"/>
                  </a:lnTo>
                  <a:lnTo>
                    <a:pt x="1987" y="606"/>
                  </a:lnTo>
                  <a:lnTo>
                    <a:pt x="2014" y="614"/>
                  </a:lnTo>
                  <a:lnTo>
                    <a:pt x="2027" y="615"/>
                  </a:lnTo>
                  <a:lnTo>
                    <a:pt x="2027" y="615"/>
                  </a:lnTo>
                  <a:lnTo>
                    <a:pt x="2012" y="605"/>
                  </a:lnTo>
                  <a:lnTo>
                    <a:pt x="1994" y="588"/>
                  </a:lnTo>
                  <a:lnTo>
                    <a:pt x="1969" y="565"/>
                  </a:lnTo>
                  <a:lnTo>
                    <a:pt x="1969" y="565"/>
                  </a:lnTo>
                  <a:lnTo>
                    <a:pt x="1964" y="558"/>
                  </a:lnTo>
                  <a:lnTo>
                    <a:pt x="1960" y="549"/>
                  </a:lnTo>
                  <a:lnTo>
                    <a:pt x="1958" y="542"/>
                  </a:lnTo>
                  <a:lnTo>
                    <a:pt x="1956" y="533"/>
                  </a:lnTo>
                  <a:lnTo>
                    <a:pt x="1960" y="513"/>
                  </a:lnTo>
                  <a:lnTo>
                    <a:pt x="1965" y="493"/>
                  </a:lnTo>
                  <a:lnTo>
                    <a:pt x="1971" y="472"/>
                  </a:lnTo>
                  <a:lnTo>
                    <a:pt x="1974" y="448"/>
                  </a:lnTo>
                  <a:lnTo>
                    <a:pt x="1973" y="437"/>
                  </a:lnTo>
                  <a:lnTo>
                    <a:pt x="1971" y="425"/>
                  </a:lnTo>
                  <a:lnTo>
                    <a:pt x="1967" y="412"/>
                  </a:lnTo>
                  <a:lnTo>
                    <a:pt x="1962" y="400"/>
                  </a:lnTo>
                  <a:lnTo>
                    <a:pt x="1962" y="400"/>
                  </a:lnTo>
                  <a:lnTo>
                    <a:pt x="1958" y="394"/>
                  </a:lnTo>
                  <a:lnTo>
                    <a:pt x="1953" y="389"/>
                  </a:lnTo>
                  <a:lnTo>
                    <a:pt x="1940" y="380"/>
                  </a:lnTo>
                  <a:lnTo>
                    <a:pt x="1924" y="374"/>
                  </a:lnTo>
                  <a:lnTo>
                    <a:pt x="1906" y="371"/>
                  </a:lnTo>
                  <a:lnTo>
                    <a:pt x="1885" y="369"/>
                  </a:lnTo>
                  <a:lnTo>
                    <a:pt x="1863" y="367"/>
                  </a:lnTo>
                  <a:lnTo>
                    <a:pt x="1841" y="369"/>
                  </a:lnTo>
                  <a:lnTo>
                    <a:pt x="1818" y="371"/>
                  </a:lnTo>
                  <a:lnTo>
                    <a:pt x="1775" y="376"/>
                  </a:lnTo>
                  <a:lnTo>
                    <a:pt x="1739" y="383"/>
                  </a:lnTo>
                  <a:lnTo>
                    <a:pt x="1703" y="392"/>
                  </a:lnTo>
                  <a:lnTo>
                    <a:pt x="1703" y="392"/>
                  </a:lnTo>
                  <a:close/>
                  <a:moveTo>
                    <a:pt x="1350" y="522"/>
                  </a:moveTo>
                  <a:lnTo>
                    <a:pt x="1350" y="522"/>
                  </a:lnTo>
                  <a:lnTo>
                    <a:pt x="1359" y="518"/>
                  </a:lnTo>
                  <a:lnTo>
                    <a:pt x="1381" y="509"/>
                  </a:lnTo>
                  <a:lnTo>
                    <a:pt x="1395" y="506"/>
                  </a:lnTo>
                  <a:lnTo>
                    <a:pt x="1410" y="504"/>
                  </a:lnTo>
                  <a:lnTo>
                    <a:pt x="1424" y="504"/>
                  </a:lnTo>
                  <a:lnTo>
                    <a:pt x="1437" y="507"/>
                  </a:lnTo>
                  <a:lnTo>
                    <a:pt x="1437" y="507"/>
                  </a:lnTo>
                  <a:lnTo>
                    <a:pt x="1465" y="518"/>
                  </a:lnTo>
                  <a:lnTo>
                    <a:pt x="1498" y="525"/>
                  </a:lnTo>
                  <a:lnTo>
                    <a:pt x="1514" y="529"/>
                  </a:lnTo>
                  <a:lnTo>
                    <a:pt x="1530" y="531"/>
                  </a:lnTo>
                  <a:lnTo>
                    <a:pt x="1545" y="531"/>
                  </a:lnTo>
                  <a:lnTo>
                    <a:pt x="1559" y="529"/>
                  </a:lnTo>
                  <a:lnTo>
                    <a:pt x="1559" y="529"/>
                  </a:lnTo>
                  <a:lnTo>
                    <a:pt x="1566" y="529"/>
                  </a:lnTo>
                  <a:lnTo>
                    <a:pt x="1575" y="529"/>
                  </a:lnTo>
                  <a:lnTo>
                    <a:pt x="1595" y="531"/>
                  </a:lnTo>
                  <a:lnTo>
                    <a:pt x="1617" y="538"/>
                  </a:lnTo>
                  <a:lnTo>
                    <a:pt x="1642" y="547"/>
                  </a:lnTo>
                  <a:lnTo>
                    <a:pt x="1694" y="567"/>
                  </a:lnTo>
                  <a:lnTo>
                    <a:pt x="1746" y="587"/>
                  </a:lnTo>
                  <a:lnTo>
                    <a:pt x="1746" y="587"/>
                  </a:lnTo>
                  <a:lnTo>
                    <a:pt x="1769" y="597"/>
                  </a:lnTo>
                  <a:lnTo>
                    <a:pt x="1793" y="610"/>
                  </a:lnTo>
                  <a:lnTo>
                    <a:pt x="1816" y="624"/>
                  </a:lnTo>
                  <a:lnTo>
                    <a:pt x="1836" y="639"/>
                  </a:lnTo>
                  <a:lnTo>
                    <a:pt x="1865" y="662"/>
                  </a:lnTo>
                  <a:lnTo>
                    <a:pt x="1876" y="673"/>
                  </a:lnTo>
                  <a:lnTo>
                    <a:pt x="1876" y="673"/>
                  </a:lnTo>
                  <a:lnTo>
                    <a:pt x="1874" y="668"/>
                  </a:lnTo>
                  <a:lnTo>
                    <a:pt x="1865" y="655"/>
                  </a:lnTo>
                  <a:lnTo>
                    <a:pt x="1847" y="630"/>
                  </a:lnTo>
                  <a:lnTo>
                    <a:pt x="1818" y="594"/>
                  </a:lnTo>
                  <a:lnTo>
                    <a:pt x="1818" y="594"/>
                  </a:lnTo>
                  <a:lnTo>
                    <a:pt x="1809" y="583"/>
                  </a:lnTo>
                  <a:lnTo>
                    <a:pt x="1796" y="574"/>
                  </a:lnTo>
                  <a:lnTo>
                    <a:pt x="1784" y="567"/>
                  </a:lnTo>
                  <a:lnTo>
                    <a:pt x="1769" y="558"/>
                  </a:lnTo>
                  <a:lnTo>
                    <a:pt x="1741" y="545"/>
                  </a:lnTo>
                  <a:lnTo>
                    <a:pt x="1706" y="534"/>
                  </a:lnTo>
                  <a:lnTo>
                    <a:pt x="1674" y="525"/>
                  </a:lnTo>
                  <a:lnTo>
                    <a:pt x="1642" y="520"/>
                  </a:lnTo>
                  <a:lnTo>
                    <a:pt x="1613" y="516"/>
                  </a:lnTo>
                  <a:lnTo>
                    <a:pt x="1588" y="515"/>
                  </a:lnTo>
                  <a:lnTo>
                    <a:pt x="1588" y="515"/>
                  </a:lnTo>
                  <a:lnTo>
                    <a:pt x="1554" y="513"/>
                  </a:lnTo>
                  <a:lnTo>
                    <a:pt x="1530" y="511"/>
                  </a:lnTo>
                  <a:lnTo>
                    <a:pt x="1503" y="504"/>
                  </a:lnTo>
                  <a:lnTo>
                    <a:pt x="1458" y="486"/>
                  </a:lnTo>
                  <a:lnTo>
                    <a:pt x="1458" y="486"/>
                  </a:lnTo>
                  <a:lnTo>
                    <a:pt x="1444" y="481"/>
                  </a:lnTo>
                  <a:lnTo>
                    <a:pt x="1431" y="479"/>
                  </a:lnTo>
                  <a:lnTo>
                    <a:pt x="1419" y="477"/>
                  </a:lnTo>
                  <a:lnTo>
                    <a:pt x="1408" y="479"/>
                  </a:lnTo>
                  <a:lnTo>
                    <a:pt x="1399" y="481"/>
                  </a:lnTo>
                  <a:lnTo>
                    <a:pt x="1390" y="484"/>
                  </a:lnTo>
                  <a:lnTo>
                    <a:pt x="1381" y="488"/>
                  </a:lnTo>
                  <a:lnTo>
                    <a:pt x="1376" y="493"/>
                  </a:lnTo>
                  <a:lnTo>
                    <a:pt x="1363" y="502"/>
                  </a:lnTo>
                  <a:lnTo>
                    <a:pt x="1356" y="511"/>
                  </a:lnTo>
                  <a:lnTo>
                    <a:pt x="1350" y="522"/>
                  </a:lnTo>
                  <a:lnTo>
                    <a:pt x="1350" y="522"/>
                  </a:lnTo>
                  <a:close/>
                  <a:moveTo>
                    <a:pt x="1005" y="874"/>
                  </a:moveTo>
                  <a:lnTo>
                    <a:pt x="1005" y="874"/>
                  </a:lnTo>
                  <a:lnTo>
                    <a:pt x="1070" y="813"/>
                  </a:lnTo>
                  <a:lnTo>
                    <a:pt x="1117" y="765"/>
                  </a:lnTo>
                  <a:lnTo>
                    <a:pt x="1149" y="730"/>
                  </a:lnTo>
                  <a:lnTo>
                    <a:pt x="1149" y="730"/>
                  </a:lnTo>
                  <a:lnTo>
                    <a:pt x="1158" y="721"/>
                  </a:lnTo>
                  <a:lnTo>
                    <a:pt x="1169" y="714"/>
                  </a:lnTo>
                  <a:lnTo>
                    <a:pt x="1180" y="709"/>
                  </a:lnTo>
                  <a:lnTo>
                    <a:pt x="1194" y="703"/>
                  </a:lnTo>
                  <a:lnTo>
                    <a:pt x="1210" y="702"/>
                  </a:lnTo>
                  <a:lnTo>
                    <a:pt x="1228" y="700"/>
                  </a:lnTo>
                  <a:lnTo>
                    <a:pt x="1248" y="700"/>
                  </a:lnTo>
                  <a:lnTo>
                    <a:pt x="1271" y="702"/>
                  </a:lnTo>
                  <a:lnTo>
                    <a:pt x="1271" y="702"/>
                  </a:lnTo>
                  <a:lnTo>
                    <a:pt x="1282" y="703"/>
                  </a:lnTo>
                  <a:lnTo>
                    <a:pt x="1293" y="705"/>
                  </a:lnTo>
                  <a:lnTo>
                    <a:pt x="1304" y="711"/>
                  </a:lnTo>
                  <a:lnTo>
                    <a:pt x="1311" y="716"/>
                  </a:lnTo>
                  <a:lnTo>
                    <a:pt x="1320" y="721"/>
                  </a:lnTo>
                  <a:lnTo>
                    <a:pt x="1327" y="729"/>
                  </a:lnTo>
                  <a:lnTo>
                    <a:pt x="1340" y="745"/>
                  </a:lnTo>
                  <a:lnTo>
                    <a:pt x="1349" y="761"/>
                  </a:lnTo>
                  <a:lnTo>
                    <a:pt x="1359" y="781"/>
                  </a:lnTo>
                  <a:lnTo>
                    <a:pt x="1368" y="799"/>
                  </a:lnTo>
                  <a:lnTo>
                    <a:pt x="1379" y="817"/>
                  </a:lnTo>
                  <a:lnTo>
                    <a:pt x="1379" y="817"/>
                  </a:lnTo>
                  <a:lnTo>
                    <a:pt x="1385" y="826"/>
                  </a:lnTo>
                  <a:lnTo>
                    <a:pt x="1392" y="833"/>
                  </a:lnTo>
                  <a:lnTo>
                    <a:pt x="1408" y="847"/>
                  </a:lnTo>
                  <a:lnTo>
                    <a:pt x="1426" y="860"/>
                  </a:lnTo>
                  <a:lnTo>
                    <a:pt x="1444" y="869"/>
                  </a:lnTo>
                  <a:lnTo>
                    <a:pt x="1474" y="883"/>
                  </a:lnTo>
                  <a:lnTo>
                    <a:pt x="1487" y="889"/>
                  </a:lnTo>
                  <a:lnTo>
                    <a:pt x="1487" y="889"/>
                  </a:lnTo>
                  <a:lnTo>
                    <a:pt x="1473" y="878"/>
                  </a:lnTo>
                  <a:lnTo>
                    <a:pt x="1458" y="867"/>
                  </a:lnTo>
                  <a:lnTo>
                    <a:pt x="1438" y="849"/>
                  </a:lnTo>
                  <a:lnTo>
                    <a:pt x="1417" y="829"/>
                  </a:lnTo>
                  <a:lnTo>
                    <a:pt x="1395" y="806"/>
                  </a:lnTo>
                  <a:lnTo>
                    <a:pt x="1376" y="781"/>
                  </a:lnTo>
                  <a:lnTo>
                    <a:pt x="1358" y="752"/>
                  </a:lnTo>
                  <a:lnTo>
                    <a:pt x="1358" y="752"/>
                  </a:lnTo>
                  <a:lnTo>
                    <a:pt x="1343" y="725"/>
                  </a:lnTo>
                  <a:lnTo>
                    <a:pt x="1329" y="705"/>
                  </a:lnTo>
                  <a:lnTo>
                    <a:pt x="1316" y="691"/>
                  </a:lnTo>
                  <a:lnTo>
                    <a:pt x="1309" y="686"/>
                  </a:lnTo>
                  <a:lnTo>
                    <a:pt x="1302" y="680"/>
                  </a:lnTo>
                  <a:lnTo>
                    <a:pt x="1295" y="678"/>
                  </a:lnTo>
                  <a:lnTo>
                    <a:pt x="1286" y="677"/>
                  </a:lnTo>
                  <a:lnTo>
                    <a:pt x="1264" y="675"/>
                  </a:lnTo>
                  <a:lnTo>
                    <a:pt x="1239" y="677"/>
                  </a:lnTo>
                  <a:lnTo>
                    <a:pt x="1206" y="680"/>
                  </a:lnTo>
                  <a:lnTo>
                    <a:pt x="1206" y="680"/>
                  </a:lnTo>
                  <a:lnTo>
                    <a:pt x="1189" y="686"/>
                  </a:lnTo>
                  <a:lnTo>
                    <a:pt x="1171" y="693"/>
                  </a:lnTo>
                  <a:lnTo>
                    <a:pt x="1153" y="703"/>
                  </a:lnTo>
                  <a:lnTo>
                    <a:pt x="1135" y="716"/>
                  </a:lnTo>
                  <a:lnTo>
                    <a:pt x="1117" y="732"/>
                  </a:lnTo>
                  <a:lnTo>
                    <a:pt x="1100" y="748"/>
                  </a:lnTo>
                  <a:lnTo>
                    <a:pt x="1070" y="783"/>
                  </a:lnTo>
                  <a:lnTo>
                    <a:pt x="1043" y="817"/>
                  </a:lnTo>
                  <a:lnTo>
                    <a:pt x="1023" y="846"/>
                  </a:lnTo>
                  <a:lnTo>
                    <a:pt x="1005" y="874"/>
                  </a:lnTo>
                  <a:lnTo>
                    <a:pt x="1005" y="874"/>
                  </a:lnTo>
                  <a:close/>
                  <a:moveTo>
                    <a:pt x="1156" y="637"/>
                  </a:moveTo>
                  <a:lnTo>
                    <a:pt x="1156" y="637"/>
                  </a:lnTo>
                  <a:lnTo>
                    <a:pt x="1176" y="626"/>
                  </a:lnTo>
                  <a:lnTo>
                    <a:pt x="1199" y="615"/>
                  </a:lnTo>
                  <a:lnTo>
                    <a:pt x="1226" y="603"/>
                  </a:lnTo>
                  <a:lnTo>
                    <a:pt x="1257" y="594"/>
                  </a:lnTo>
                  <a:lnTo>
                    <a:pt x="1273" y="592"/>
                  </a:lnTo>
                  <a:lnTo>
                    <a:pt x="1289" y="590"/>
                  </a:lnTo>
                  <a:lnTo>
                    <a:pt x="1305" y="588"/>
                  </a:lnTo>
                  <a:lnTo>
                    <a:pt x="1322" y="590"/>
                  </a:lnTo>
                  <a:lnTo>
                    <a:pt x="1336" y="594"/>
                  </a:lnTo>
                  <a:lnTo>
                    <a:pt x="1350" y="601"/>
                  </a:lnTo>
                  <a:lnTo>
                    <a:pt x="1350" y="601"/>
                  </a:lnTo>
                  <a:lnTo>
                    <a:pt x="1356" y="605"/>
                  </a:lnTo>
                  <a:lnTo>
                    <a:pt x="1361" y="610"/>
                  </a:lnTo>
                  <a:lnTo>
                    <a:pt x="1372" y="624"/>
                  </a:lnTo>
                  <a:lnTo>
                    <a:pt x="1381" y="639"/>
                  </a:lnTo>
                  <a:lnTo>
                    <a:pt x="1388" y="655"/>
                  </a:lnTo>
                  <a:lnTo>
                    <a:pt x="1397" y="682"/>
                  </a:lnTo>
                  <a:lnTo>
                    <a:pt x="1401" y="694"/>
                  </a:lnTo>
                  <a:lnTo>
                    <a:pt x="1401" y="694"/>
                  </a:lnTo>
                  <a:lnTo>
                    <a:pt x="1404" y="680"/>
                  </a:lnTo>
                  <a:lnTo>
                    <a:pt x="1408" y="666"/>
                  </a:lnTo>
                  <a:lnTo>
                    <a:pt x="1408" y="648"/>
                  </a:lnTo>
                  <a:lnTo>
                    <a:pt x="1406" y="639"/>
                  </a:lnTo>
                  <a:lnTo>
                    <a:pt x="1404" y="628"/>
                  </a:lnTo>
                  <a:lnTo>
                    <a:pt x="1401" y="617"/>
                  </a:lnTo>
                  <a:lnTo>
                    <a:pt x="1395" y="608"/>
                  </a:lnTo>
                  <a:lnTo>
                    <a:pt x="1386" y="597"/>
                  </a:lnTo>
                  <a:lnTo>
                    <a:pt x="1377" y="588"/>
                  </a:lnTo>
                  <a:lnTo>
                    <a:pt x="1365" y="579"/>
                  </a:lnTo>
                  <a:lnTo>
                    <a:pt x="1350" y="572"/>
                  </a:lnTo>
                  <a:lnTo>
                    <a:pt x="1350" y="572"/>
                  </a:lnTo>
                  <a:lnTo>
                    <a:pt x="1334" y="567"/>
                  </a:lnTo>
                  <a:lnTo>
                    <a:pt x="1318" y="563"/>
                  </a:lnTo>
                  <a:lnTo>
                    <a:pt x="1300" y="563"/>
                  </a:lnTo>
                  <a:lnTo>
                    <a:pt x="1284" y="567"/>
                  </a:lnTo>
                  <a:lnTo>
                    <a:pt x="1268" y="570"/>
                  </a:lnTo>
                  <a:lnTo>
                    <a:pt x="1251" y="576"/>
                  </a:lnTo>
                  <a:lnTo>
                    <a:pt x="1235" y="583"/>
                  </a:lnTo>
                  <a:lnTo>
                    <a:pt x="1221" y="590"/>
                  </a:lnTo>
                  <a:lnTo>
                    <a:pt x="1196" y="606"/>
                  </a:lnTo>
                  <a:lnTo>
                    <a:pt x="1174" y="621"/>
                  </a:lnTo>
                  <a:lnTo>
                    <a:pt x="1156" y="637"/>
                  </a:lnTo>
                  <a:lnTo>
                    <a:pt x="1156" y="637"/>
                  </a:lnTo>
                  <a:close/>
                  <a:moveTo>
                    <a:pt x="2099" y="558"/>
                  </a:moveTo>
                  <a:lnTo>
                    <a:pt x="2099" y="558"/>
                  </a:lnTo>
                  <a:lnTo>
                    <a:pt x="2113" y="551"/>
                  </a:lnTo>
                  <a:lnTo>
                    <a:pt x="2127" y="545"/>
                  </a:lnTo>
                  <a:lnTo>
                    <a:pt x="2145" y="540"/>
                  </a:lnTo>
                  <a:lnTo>
                    <a:pt x="2165" y="536"/>
                  </a:lnTo>
                  <a:lnTo>
                    <a:pt x="2176" y="536"/>
                  </a:lnTo>
                  <a:lnTo>
                    <a:pt x="2187" y="538"/>
                  </a:lnTo>
                  <a:lnTo>
                    <a:pt x="2197" y="542"/>
                  </a:lnTo>
                  <a:lnTo>
                    <a:pt x="2206" y="545"/>
                  </a:lnTo>
                  <a:lnTo>
                    <a:pt x="2217" y="552"/>
                  </a:lnTo>
                  <a:lnTo>
                    <a:pt x="2226" y="560"/>
                  </a:lnTo>
                  <a:lnTo>
                    <a:pt x="2226" y="560"/>
                  </a:lnTo>
                  <a:lnTo>
                    <a:pt x="2235" y="574"/>
                  </a:lnTo>
                  <a:lnTo>
                    <a:pt x="2242" y="590"/>
                  </a:lnTo>
                  <a:lnTo>
                    <a:pt x="2248" y="612"/>
                  </a:lnTo>
                  <a:lnTo>
                    <a:pt x="2253" y="635"/>
                  </a:lnTo>
                  <a:lnTo>
                    <a:pt x="2259" y="662"/>
                  </a:lnTo>
                  <a:lnTo>
                    <a:pt x="2262" y="689"/>
                  </a:lnTo>
                  <a:lnTo>
                    <a:pt x="2268" y="747"/>
                  </a:lnTo>
                  <a:lnTo>
                    <a:pt x="2269" y="801"/>
                  </a:lnTo>
                  <a:lnTo>
                    <a:pt x="2271" y="846"/>
                  </a:lnTo>
                  <a:lnTo>
                    <a:pt x="2271" y="889"/>
                  </a:lnTo>
                  <a:lnTo>
                    <a:pt x="2271" y="889"/>
                  </a:lnTo>
                  <a:lnTo>
                    <a:pt x="2278" y="853"/>
                  </a:lnTo>
                  <a:lnTo>
                    <a:pt x="2284" y="813"/>
                  </a:lnTo>
                  <a:lnTo>
                    <a:pt x="2289" y="765"/>
                  </a:lnTo>
                  <a:lnTo>
                    <a:pt x="2291" y="712"/>
                  </a:lnTo>
                  <a:lnTo>
                    <a:pt x="2291" y="686"/>
                  </a:lnTo>
                  <a:lnTo>
                    <a:pt x="2289" y="659"/>
                  </a:lnTo>
                  <a:lnTo>
                    <a:pt x="2286" y="632"/>
                  </a:lnTo>
                  <a:lnTo>
                    <a:pt x="2282" y="606"/>
                  </a:lnTo>
                  <a:lnTo>
                    <a:pt x="2275" y="583"/>
                  </a:lnTo>
                  <a:lnTo>
                    <a:pt x="2266" y="563"/>
                  </a:lnTo>
                  <a:lnTo>
                    <a:pt x="2266" y="563"/>
                  </a:lnTo>
                  <a:lnTo>
                    <a:pt x="2255" y="545"/>
                  </a:lnTo>
                  <a:lnTo>
                    <a:pt x="2244" y="533"/>
                  </a:lnTo>
                  <a:lnTo>
                    <a:pt x="2232" y="524"/>
                  </a:lnTo>
                  <a:lnTo>
                    <a:pt x="2217" y="518"/>
                  </a:lnTo>
                  <a:lnTo>
                    <a:pt x="2205" y="515"/>
                  </a:lnTo>
                  <a:lnTo>
                    <a:pt x="2190" y="515"/>
                  </a:lnTo>
                  <a:lnTo>
                    <a:pt x="2176" y="516"/>
                  </a:lnTo>
                  <a:lnTo>
                    <a:pt x="2163" y="520"/>
                  </a:lnTo>
                  <a:lnTo>
                    <a:pt x="2149" y="525"/>
                  </a:lnTo>
                  <a:lnTo>
                    <a:pt x="2138" y="531"/>
                  </a:lnTo>
                  <a:lnTo>
                    <a:pt x="2117" y="543"/>
                  </a:lnTo>
                  <a:lnTo>
                    <a:pt x="2104" y="554"/>
                  </a:lnTo>
                  <a:lnTo>
                    <a:pt x="2099" y="558"/>
                  </a:lnTo>
                  <a:lnTo>
                    <a:pt x="2099" y="558"/>
                  </a:lnTo>
                  <a:close/>
                </a:path>
              </a:pathLst>
            </a:custGeom>
            <a:solidFill>
              <a:srgbClr val="F8F8F8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2BDDC21-AE2C-45A6-9180-3B59B9B6F5D7}"/>
              </a:ext>
            </a:extLst>
          </p:cNvPr>
          <p:cNvGrpSpPr/>
          <p:nvPr/>
        </p:nvGrpSpPr>
        <p:grpSpPr>
          <a:xfrm>
            <a:off x="688975" y="3778285"/>
            <a:ext cx="2741613" cy="2598738"/>
            <a:chOff x="3175" y="3500438"/>
            <a:chExt cx="2741613" cy="2598738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18D19CE7-D5B5-4F0E-A39A-AC33B9DDE0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" y="3500438"/>
              <a:ext cx="2741613" cy="2598738"/>
            </a:xfrm>
            <a:custGeom>
              <a:avLst/>
              <a:gdLst>
                <a:gd name="T0" fmla="*/ 354 w 3455"/>
                <a:gd name="T1" fmla="*/ 469 h 3274"/>
                <a:gd name="T2" fmla="*/ 325 w 3455"/>
                <a:gd name="T3" fmla="*/ 516 h 3274"/>
                <a:gd name="T4" fmla="*/ 302 w 3455"/>
                <a:gd name="T5" fmla="*/ 942 h 3274"/>
                <a:gd name="T6" fmla="*/ 235 w 3455"/>
                <a:gd name="T7" fmla="*/ 1129 h 3274"/>
                <a:gd name="T8" fmla="*/ 115 w 3455"/>
                <a:gd name="T9" fmla="*/ 1280 h 3274"/>
                <a:gd name="T10" fmla="*/ 55 w 3455"/>
                <a:gd name="T11" fmla="*/ 1483 h 3274"/>
                <a:gd name="T12" fmla="*/ 0 w 3455"/>
                <a:gd name="T13" fmla="*/ 1615 h 3274"/>
                <a:gd name="T14" fmla="*/ 46 w 3455"/>
                <a:gd name="T15" fmla="*/ 1764 h 3274"/>
                <a:gd name="T16" fmla="*/ 52 w 3455"/>
                <a:gd name="T17" fmla="*/ 1964 h 3274"/>
                <a:gd name="T18" fmla="*/ 36 w 3455"/>
                <a:gd name="T19" fmla="*/ 2145 h 3274"/>
                <a:gd name="T20" fmla="*/ 179 w 3455"/>
                <a:gd name="T21" fmla="*/ 2204 h 3274"/>
                <a:gd name="T22" fmla="*/ 431 w 3455"/>
                <a:gd name="T23" fmla="*/ 2453 h 3274"/>
                <a:gd name="T24" fmla="*/ 420 w 3455"/>
                <a:gd name="T25" fmla="*/ 2676 h 3274"/>
                <a:gd name="T26" fmla="*/ 388 w 3455"/>
                <a:gd name="T27" fmla="*/ 2954 h 3274"/>
                <a:gd name="T28" fmla="*/ 422 w 3455"/>
                <a:gd name="T29" fmla="*/ 2985 h 3274"/>
                <a:gd name="T30" fmla="*/ 642 w 3455"/>
                <a:gd name="T31" fmla="*/ 2981 h 3274"/>
                <a:gd name="T32" fmla="*/ 911 w 3455"/>
                <a:gd name="T33" fmla="*/ 3051 h 3274"/>
                <a:gd name="T34" fmla="*/ 1104 w 3455"/>
                <a:gd name="T35" fmla="*/ 3210 h 3274"/>
                <a:gd name="T36" fmla="*/ 1172 w 3455"/>
                <a:gd name="T37" fmla="*/ 3273 h 3274"/>
                <a:gd name="T38" fmla="*/ 1365 w 3455"/>
                <a:gd name="T39" fmla="*/ 3051 h 3274"/>
                <a:gd name="T40" fmla="*/ 1750 w 3455"/>
                <a:gd name="T41" fmla="*/ 3077 h 3274"/>
                <a:gd name="T42" fmla="*/ 2016 w 3455"/>
                <a:gd name="T43" fmla="*/ 3176 h 3274"/>
                <a:gd name="T44" fmla="*/ 2215 w 3455"/>
                <a:gd name="T45" fmla="*/ 3210 h 3274"/>
                <a:gd name="T46" fmla="*/ 2374 w 3455"/>
                <a:gd name="T47" fmla="*/ 3215 h 3274"/>
                <a:gd name="T48" fmla="*/ 2422 w 3455"/>
                <a:gd name="T49" fmla="*/ 3210 h 3274"/>
                <a:gd name="T50" fmla="*/ 2437 w 3455"/>
                <a:gd name="T51" fmla="*/ 3069 h 3274"/>
                <a:gd name="T52" fmla="*/ 2651 w 3455"/>
                <a:gd name="T53" fmla="*/ 3071 h 3274"/>
                <a:gd name="T54" fmla="*/ 2742 w 3455"/>
                <a:gd name="T55" fmla="*/ 3046 h 3274"/>
                <a:gd name="T56" fmla="*/ 2759 w 3455"/>
                <a:gd name="T57" fmla="*/ 2969 h 3274"/>
                <a:gd name="T58" fmla="*/ 2874 w 3455"/>
                <a:gd name="T59" fmla="*/ 2904 h 3274"/>
                <a:gd name="T60" fmla="*/ 3007 w 3455"/>
                <a:gd name="T61" fmla="*/ 2927 h 3274"/>
                <a:gd name="T62" fmla="*/ 3062 w 3455"/>
                <a:gd name="T63" fmla="*/ 2929 h 3274"/>
                <a:gd name="T64" fmla="*/ 3088 w 3455"/>
                <a:gd name="T65" fmla="*/ 2825 h 3274"/>
                <a:gd name="T66" fmla="*/ 3043 w 3455"/>
                <a:gd name="T67" fmla="*/ 2625 h 3274"/>
                <a:gd name="T68" fmla="*/ 2992 w 3455"/>
                <a:gd name="T69" fmla="*/ 2411 h 3274"/>
                <a:gd name="T70" fmla="*/ 3242 w 3455"/>
                <a:gd name="T71" fmla="*/ 2294 h 3274"/>
                <a:gd name="T72" fmla="*/ 3282 w 3455"/>
                <a:gd name="T73" fmla="*/ 2222 h 3274"/>
                <a:gd name="T74" fmla="*/ 3293 w 3455"/>
                <a:gd name="T75" fmla="*/ 2019 h 3274"/>
                <a:gd name="T76" fmla="*/ 3431 w 3455"/>
                <a:gd name="T77" fmla="*/ 2021 h 3274"/>
                <a:gd name="T78" fmla="*/ 3415 w 3455"/>
                <a:gd name="T79" fmla="*/ 1940 h 3274"/>
                <a:gd name="T80" fmla="*/ 3350 w 3455"/>
                <a:gd name="T81" fmla="*/ 1660 h 3274"/>
                <a:gd name="T82" fmla="*/ 3455 w 3455"/>
                <a:gd name="T83" fmla="*/ 1498 h 3274"/>
                <a:gd name="T84" fmla="*/ 3395 w 3455"/>
                <a:gd name="T85" fmla="*/ 1420 h 3274"/>
                <a:gd name="T86" fmla="*/ 3165 w 3455"/>
                <a:gd name="T87" fmla="*/ 1293 h 3274"/>
                <a:gd name="T88" fmla="*/ 3104 w 3455"/>
                <a:gd name="T89" fmla="*/ 1041 h 3274"/>
                <a:gd name="T90" fmla="*/ 2985 w 3455"/>
                <a:gd name="T91" fmla="*/ 935 h 3274"/>
                <a:gd name="T92" fmla="*/ 2949 w 3455"/>
                <a:gd name="T93" fmla="*/ 761 h 3274"/>
                <a:gd name="T94" fmla="*/ 2798 w 3455"/>
                <a:gd name="T95" fmla="*/ 482 h 3274"/>
                <a:gd name="T96" fmla="*/ 2784 w 3455"/>
                <a:gd name="T97" fmla="*/ 345 h 3274"/>
                <a:gd name="T98" fmla="*/ 2733 w 3455"/>
                <a:gd name="T99" fmla="*/ 257 h 3274"/>
                <a:gd name="T100" fmla="*/ 2410 w 3455"/>
                <a:gd name="T101" fmla="*/ 360 h 3274"/>
                <a:gd name="T102" fmla="*/ 2188 w 3455"/>
                <a:gd name="T103" fmla="*/ 318 h 3274"/>
                <a:gd name="T104" fmla="*/ 2068 w 3455"/>
                <a:gd name="T105" fmla="*/ 217 h 3274"/>
                <a:gd name="T106" fmla="*/ 1929 w 3455"/>
                <a:gd name="T107" fmla="*/ 119 h 3274"/>
                <a:gd name="T108" fmla="*/ 1424 w 3455"/>
                <a:gd name="T109" fmla="*/ 108 h 3274"/>
                <a:gd name="T110" fmla="*/ 1295 w 3455"/>
                <a:gd name="T111" fmla="*/ 63 h 3274"/>
                <a:gd name="T112" fmla="*/ 1183 w 3455"/>
                <a:gd name="T113" fmla="*/ 122 h 3274"/>
                <a:gd name="T114" fmla="*/ 1034 w 3455"/>
                <a:gd name="T115" fmla="*/ 117 h 3274"/>
                <a:gd name="T116" fmla="*/ 904 w 3455"/>
                <a:gd name="T117" fmla="*/ 194 h 3274"/>
                <a:gd name="T118" fmla="*/ 703 w 3455"/>
                <a:gd name="T119" fmla="*/ 246 h 3274"/>
                <a:gd name="T120" fmla="*/ 627 w 3455"/>
                <a:gd name="T121" fmla="*/ 284 h 3274"/>
                <a:gd name="T122" fmla="*/ 557 w 3455"/>
                <a:gd name="T123" fmla="*/ 430 h 3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55" h="3274">
                  <a:moveTo>
                    <a:pt x="539" y="446"/>
                  </a:moveTo>
                  <a:lnTo>
                    <a:pt x="539" y="446"/>
                  </a:lnTo>
                  <a:lnTo>
                    <a:pt x="505" y="448"/>
                  </a:lnTo>
                  <a:lnTo>
                    <a:pt x="469" y="451"/>
                  </a:lnTo>
                  <a:lnTo>
                    <a:pt x="429" y="455"/>
                  </a:lnTo>
                  <a:lnTo>
                    <a:pt x="388" y="460"/>
                  </a:lnTo>
                  <a:lnTo>
                    <a:pt x="354" y="469"/>
                  </a:lnTo>
                  <a:lnTo>
                    <a:pt x="341" y="473"/>
                  </a:lnTo>
                  <a:lnTo>
                    <a:pt x="331" y="478"/>
                  </a:lnTo>
                  <a:lnTo>
                    <a:pt x="325" y="484"/>
                  </a:lnTo>
                  <a:lnTo>
                    <a:pt x="323" y="485"/>
                  </a:lnTo>
                  <a:lnTo>
                    <a:pt x="323" y="489"/>
                  </a:lnTo>
                  <a:lnTo>
                    <a:pt x="323" y="489"/>
                  </a:lnTo>
                  <a:lnTo>
                    <a:pt x="325" y="516"/>
                  </a:lnTo>
                  <a:lnTo>
                    <a:pt x="327" y="568"/>
                  </a:lnTo>
                  <a:lnTo>
                    <a:pt x="327" y="638"/>
                  </a:lnTo>
                  <a:lnTo>
                    <a:pt x="325" y="723"/>
                  </a:lnTo>
                  <a:lnTo>
                    <a:pt x="320" y="811"/>
                  </a:lnTo>
                  <a:lnTo>
                    <a:pt x="314" y="856"/>
                  </a:lnTo>
                  <a:lnTo>
                    <a:pt x="309" y="901"/>
                  </a:lnTo>
                  <a:lnTo>
                    <a:pt x="302" y="942"/>
                  </a:lnTo>
                  <a:lnTo>
                    <a:pt x="295" y="982"/>
                  </a:lnTo>
                  <a:lnTo>
                    <a:pt x="284" y="1018"/>
                  </a:lnTo>
                  <a:lnTo>
                    <a:pt x="273" y="1050"/>
                  </a:lnTo>
                  <a:lnTo>
                    <a:pt x="273" y="1050"/>
                  </a:lnTo>
                  <a:lnTo>
                    <a:pt x="260" y="1079"/>
                  </a:lnTo>
                  <a:lnTo>
                    <a:pt x="248" y="1106"/>
                  </a:lnTo>
                  <a:lnTo>
                    <a:pt x="235" y="1129"/>
                  </a:lnTo>
                  <a:lnTo>
                    <a:pt x="221" y="1153"/>
                  </a:lnTo>
                  <a:lnTo>
                    <a:pt x="194" y="1190"/>
                  </a:lnTo>
                  <a:lnTo>
                    <a:pt x="170" y="1221"/>
                  </a:lnTo>
                  <a:lnTo>
                    <a:pt x="147" y="1246"/>
                  </a:lnTo>
                  <a:lnTo>
                    <a:pt x="131" y="1264"/>
                  </a:lnTo>
                  <a:lnTo>
                    <a:pt x="118" y="1275"/>
                  </a:lnTo>
                  <a:lnTo>
                    <a:pt x="115" y="1280"/>
                  </a:lnTo>
                  <a:lnTo>
                    <a:pt x="115" y="1280"/>
                  </a:lnTo>
                  <a:lnTo>
                    <a:pt x="113" y="1304"/>
                  </a:lnTo>
                  <a:lnTo>
                    <a:pt x="109" y="1329"/>
                  </a:lnTo>
                  <a:lnTo>
                    <a:pt x="102" y="1359"/>
                  </a:lnTo>
                  <a:lnTo>
                    <a:pt x="91" y="1395"/>
                  </a:lnTo>
                  <a:lnTo>
                    <a:pt x="77" y="1437"/>
                  </a:lnTo>
                  <a:lnTo>
                    <a:pt x="55" y="1483"/>
                  </a:lnTo>
                  <a:lnTo>
                    <a:pt x="43" y="1507"/>
                  </a:lnTo>
                  <a:lnTo>
                    <a:pt x="28" y="1532"/>
                  </a:lnTo>
                  <a:lnTo>
                    <a:pt x="28" y="1532"/>
                  </a:lnTo>
                  <a:lnTo>
                    <a:pt x="16" y="1555"/>
                  </a:lnTo>
                  <a:lnTo>
                    <a:pt x="7" y="1577"/>
                  </a:lnTo>
                  <a:lnTo>
                    <a:pt x="1" y="1597"/>
                  </a:lnTo>
                  <a:lnTo>
                    <a:pt x="0" y="1615"/>
                  </a:lnTo>
                  <a:lnTo>
                    <a:pt x="1" y="1631"/>
                  </a:lnTo>
                  <a:lnTo>
                    <a:pt x="3" y="1647"/>
                  </a:lnTo>
                  <a:lnTo>
                    <a:pt x="9" y="1663"/>
                  </a:lnTo>
                  <a:lnTo>
                    <a:pt x="16" y="1681"/>
                  </a:lnTo>
                  <a:lnTo>
                    <a:pt x="30" y="1717"/>
                  </a:lnTo>
                  <a:lnTo>
                    <a:pt x="39" y="1739"/>
                  </a:lnTo>
                  <a:lnTo>
                    <a:pt x="46" y="1764"/>
                  </a:lnTo>
                  <a:lnTo>
                    <a:pt x="52" y="1789"/>
                  </a:lnTo>
                  <a:lnTo>
                    <a:pt x="55" y="1820"/>
                  </a:lnTo>
                  <a:lnTo>
                    <a:pt x="57" y="1854"/>
                  </a:lnTo>
                  <a:lnTo>
                    <a:pt x="57" y="1892"/>
                  </a:lnTo>
                  <a:lnTo>
                    <a:pt x="57" y="1892"/>
                  </a:lnTo>
                  <a:lnTo>
                    <a:pt x="55" y="1929"/>
                  </a:lnTo>
                  <a:lnTo>
                    <a:pt x="52" y="1964"/>
                  </a:lnTo>
                  <a:lnTo>
                    <a:pt x="43" y="2021"/>
                  </a:lnTo>
                  <a:lnTo>
                    <a:pt x="34" y="2066"/>
                  </a:lnTo>
                  <a:lnTo>
                    <a:pt x="28" y="2100"/>
                  </a:lnTo>
                  <a:lnTo>
                    <a:pt x="27" y="2115"/>
                  </a:lnTo>
                  <a:lnTo>
                    <a:pt x="28" y="2125"/>
                  </a:lnTo>
                  <a:lnTo>
                    <a:pt x="30" y="2136"/>
                  </a:lnTo>
                  <a:lnTo>
                    <a:pt x="36" y="2145"/>
                  </a:lnTo>
                  <a:lnTo>
                    <a:pt x="43" y="2152"/>
                  </a:lnTo>
                  <a:lnTo>
                    <a:pt x="54" y="2160"/>
                  </a:lnTo>
                  <a:lnTo>
                    <a:pt x="68" y="2167"/>
                  </a:lnTo>
                  <a:lnTo>
                    <a:pt x="86" y="2172"/>
                  </a:lnTo>
                  <a:lnTo>
                    <a:pt x="86" y="2172"/>
                  </a:lnTo>
                  <a:lnTo>
                    <a:pt x="129" y="2187"/>
                  </a:lnTo>
                  <a:lnTo>
                    <a:pt x="179" y="2204"/>
                  </a:lnTo>
                  <a:lnTo>
                    <a:pt x="284" y="2246"/>
                  </a:lnTo>
                  <a:lnTo>
                    <a:pt x="402" y="2294"/>
                  </a:lnTo>
                  <a:lnTo>
                    <a:pt x="402" y="2294"/>
                  </a:lnTo>
                  <a:lnTo>
                    <a:pt x="410" y="2325"/>
                  </a:lnTo>
                  <a:lnTo>
                    <a:pt x="417" y="2359"/>
                  </a:lnTo>
                  <a:lnTo>
                    <a:pt x="426" y="2402"/>
                  </a:lnTo>
                  <a:lnTo>
                    <a:pt x="431" y="2453"/>
                  </a:lnTo>
                  <a:lnTo>
                    <a:pt x="437" y="2507"/>
                  </a:lnTo>
                  <a:lnTo>
                    <a:pt x="437" y="2535"/>
                  </a:lnTo>
                  <a:lnTo>
                    <a:pt x="437" y="2562"/>
                  </a:lnTo>
                  <a:lnTo>
                    <a:pt x="435" y="2591"/>
                  </a:lnTo>
                  <a:lnTo>
                    <a:pt x="431" y="2618"/>
                  </a:lnTo>
                  <a:lnTo>
                    <a:pt x="431" y="2618"/>
                  </a:lnTo>
                  <a:lnTo>
                    <a:pt x="420" y="2676"/>
                  </a:lnTo>
                  <a:lnTo>
                    <a:pt x="408" y="2739"/>
                  </a:lnTo>
                  <a:lnTo>
                    <a:pt x="395" y="2801"/>
                  </a:lnTo>
                  <a:lnTo>
                    <a:pt x="386" y="2861"/>
                  </a:lnTo>
                  <a:lnTo>
                    <a:pt x="384" y="2888"/>
                  </a:lnTo>
                  <a:lnTo>
                    <a:pt x="383" y="2913"/>
                  </a:lnTo>
                  <a:lnTo>
                    <a:pt x="384" y="2935"/>
                  </a:lnTo>
                  <a:lnTo>
                    <a:pt x="388" y="2954"/>
                  </a:lnTo>
                  <a:lnTo>
                    <a:pt x="390" y="2962"/>
                  </a:lnTo>
                  <a:lnTo>
                    <a:pt x="393" y="2969"/>
                  </a:lnTo>
                  <a:lnTo>
                    <a:pt x="397" y="2974"/>
                  </a:lnTo>
                  <a:lnTo>
                    <a:pt x="402" y="2980"/>
                  </a:lnTo>
                  <a:lnTo>
                    <a:pt x="408" y="2983"/>
                  </a:lnTo>
                  <a:lnTo>
                    <a:pt x="415" y="2985"/>
                  </a:lnTo>
                  <a:lnTo>
                    <a:pt x="422" y="2985"/>
                  </a:lnTo>
                  <a:lnTo>
                    <a:pt x="431" y="2985"/>
                  </a:lnTo>
                  <a:lnTo>
                    <a:pt x="431" y="2985"/>
                  </a:lnTo>
                  <a:lnTo>
                    <a:pt x="476" y="2980"/>
                  </a:lnTo>
                  <a:lnTo>
                    <a:pt x="536" y="2978"/>
                  </a:lnTo>
                  <a:lnTo>
                    <a:pt x="568" y="2978"/>
                  </a:lnTo>
                  <a:lnTo>
                    <a:pt x="604" y="2980"/>
                  </a:lnTo>
                  <a:lnTo>
                    <a:pt x="642" y="2981"/>
                  </a:lnTo>
                  <a:lnTo>
                    <a:pt x="681" y="2987"/>
                  </a:lnTo>
                  <a:lnTo>
                    <a:pt x="719" y="2992"/>
                  </a:lnTo>
                  <a:lnTo>
                    <a:pt x="760" y="2999"/>
                  </a:lnTo>
                  <a:lnTo>
                    <a:pt x="798" y="3008"/>
                  </a:lnTo>
                  <a:lnTo>
                    <a:pt x="838" y="3021"/>
                  </a:lnTo>
                  <a:lnTo>
                    <a:pt x="875" y="3035"/>
                  </a:lnTo>
                  <a:lnTo>
                    <a:pt x="911" y="3051"/>
                  </a:lnTo>
                  <a:lnTo>
                    <a:pt x="946" y="3071"/>
                  </a:lnTo>
                  <a:lnTo>
                    <a:pt x="978" y="3093"/>
                  </a:lnTo>
                  <a:lnTo>
                    <a:pt x="978" y="3093"/>
                  </a:lnTo>
                  <a:lnTo>
                    <a:pt x="1007" y="3116"/>
                  </a:lnTo>
                  <a:lnTo>
                    <a:pt x="1032" y="3138"/>
                  </a:lnTo>
                  <a:lnTo>
                    <a:pt x="1073" y="3176"/>
                  </a:lnTo>
                  <a:lnTo>
                    <a:pt x="1104" y="3210"/>
                  </a:lnTo>
                  <a:lnTo>
                    <a:pt x="1125" y="3235"/>
                  </a:lnTo>
                  <a:lnTo>
                    <a:pt x="1142" y="3255"/>
                  </a:lnTo>
                  <a:lnTo>
                    <a:pt x="1152" y="3269"/>
                  </a:lnTo>
                  <a:lnTo>
                    <a:pt x="1158" y="3273"/>
                  </a:lnTo>
                  <a:lnTo>
                    <a:pt x="1161" y="3274"/>
                  </a:lnTo>
                  <a:lnTo>
                    <a:pt x="1167" y="3274"/>
                  </a:lnTo>
                  <a:lnTo>
                    <a:pt x="1172" y="3273"/>
                  </a:lnTo>
                  <a:lnTo>
                    <a:pt x="1172" y="3273"/>
                  </a:lnTo>
                  <a:lnTo>
                    <a:pt x="1179" y="3267"/>
                  </a:lnTo>
                  <a:lnTo>
                    <a:pt x="1190" y="3258"/>
                  </a:lnTo>
                  <a:lnTo>
                    <a:pt x="1219" y="3226"/>
                  </a:lnTo>
                  <a:lnTo>
                    <a:pt x="1255" y="3184"/>
                  </a:lnTo>
                  <a:lnTo>
                    <a:pt x="1295" y="3138"/>
                  </a:lnTo>
                  <a:lnTo>
                    <a:pt x="1365" y="3051"/>
                  </a:lnTo>
                  <a:lnTo>
                    <a:pt x="1395" y="3014"/>
                  </a:lnTo>
                  <a:lnTo>
                    <a:pt x="1395" y="3014"/>
                  </a:lnTo>
                  <a:lnTo>
                    <a:pt x="1456" y="3021"/>
                  </a:lnTo>
                  <a:lnTo>
                    <a:pt x="1525" y="3030"/>
                  </a:lnTo>
                  <a:lnTo>
                    <a:pt x="1609" y="3044"/>
                  </a:lnTo>
                  <a:lnTo>
                    <a:pt x="1703" y="3064"/>
                  </a:lnTo>
                  <a:lnTo>
                    <a:pt x="1750" y="3077"/>
                  </a:lnTo>
                  <a:lnTo>
                    <a:pt x="1798" y="3089"/>
                  </a:lnTo>
                  <a:lnTo>
                    <a:pt x="1847" y="3104"/>
                  </a:lnTo>
                  <a:lnTo>
                    <a:pt x="1893" y="3120"/>
                  </a:lnTo>
                  <a:lnTo>
                    <a:pt x="1937" y="3138"/>
                  </a:lnTo>
                  <a:lnTo>
                    <a:pt x="1978" y="3158"/>
                  </a:lnTo>
                  <a:lnTo>
                    <a:pt x="1978" y="3158"/>
                  </a:lnTo>
                  <a:lnTo>
                    <a:pt x="2016" y="3176"/>
                  </a:lnTo>
                  <a:lnTo>
                    <a:pt x="2050" y="3190"/>
                  </a:lnTo>
                  <a:lnTo>
                    <a:pt x="2082" y="3199"/>
                  </a:lnTo>
                  <a:lnTo>
                    <a:pt x="2113" y="3206"/>
                  </a:lnTo>
                  <a:lnTo>
                    <a:pt x="2142" y="3210"/>
                  </a:lnTo>
                  <a:lnTo>
                    <a:pt x="2167" y="3211"/>
                  </a:lnTo>
                  <a:lnTo>
                    <a:pt x="2192" y="3211"/>
                  </a:lnTo>
                  <a:lnTo>
                    <a:pt x="2215" y="3210"/>
                  </a:lnTo>
                  <a:lnTo>
                    <a:pt x="2257" y="3206"/>
                  </a:lnTo>
                  <a:lnTo>
                    <a:pt x="2296" y="3202"/>
                  </a:lnTo>
                  <a:lnTo>
                    <a:pt x="2316" y="3202"/>
                  </a:lnTo>
                  <a:lnTo>
                    <a:pt x="2336" y="3204"/>
                  </a:lnTo>
                  <a:lnTo>
                    <a:pt x="2354" y="3208"/>
                  </a:lnTo>
                  <a:lnTo>
                    <a:pt x="2374" y="3215"/>
                  </a:lnTo>
                  <a:lnTo>
                    <a:pt x="2374" y="3215"/>
                  </a:lnTo>
                  <a:lnTo>
                    <a:pt x="2383" y="3219"/>
                  </a:lnTo>
                  <a:lnTo>
                    <a:pt x="2392" y="3220"/>
                  </a:lnTo>
                  <a:lnTo>
                    <a:pt x="2399" y="3220"/>
                  </a:lnTo>
                  <a:lnTo>
                    <a:pt x="2406" y="3220"/>
                  </a:lnTo>
                  <a:lnTo>
                    <a:pt x="2411" y="3217"/>
                  </a:lnTo>
                  <a:lnTo>
                    <a:pt x="2417" y="3215"/>
                  </a:lnTo>
                  <a:lnTo>
                    <a:pt x="2422" y="3210"/>
                  </a:lnTo>
                  <a:lnTo>
                    <a:pt x="2426" y="3204"/>
                  </a:lnTo>
                  <a:lnTo>
                    <a:pt x="2433" y="3192"/>
                  </a:lnTo>
                  <a:lnTo>
                    <a:pt x="2438" y="3177"/>
                  </a:lnTo>
                  <a:lnTo>
                    <a:pt x="2440" y="3159"/>
                  </a:lnTo>
                  <a:lnTo>
                    <a:pt x="2442" y="3141"/>
                  </a:lnTo>
                  <a:lnTo>
                    <a:pt x="2440" y="3104"/>
                  </a:lnTo>
                  <a:lnTo>
                    <a:pt x="2437" y="3069"/>
                  </a:lnTo>
                  <a:lnTo>
                    <a:pt x="2431" y="3035"/>
                  </a:lnTo>
                  <a:lnTo>
                    <a:pt x="2431" y="3035"/>
                  </a:lnTo>
                  <a:lnTo>
                    <a:pt x="2482" y="3048"/>
                  </a:lnTo>
                  <a:lnTo>
                    <a:pt x="2534" y="3059"/>
                  </a:lnTo>
                  <a:lnTo>
                    <a:pt x="2593" y="3068"/>
                  </a:lnTo>
                  <a:lnTo>
                    <a:pt x="2622" y="3069"/>
                  </a:lnTo>
                  <a:lnTo>
                    <a:pt x="2651" y="3071"/>
                  </a:lnTo>
                  <a:lnTo>
                    <a:pt x="2678" y="3071"/>
                  </a:lnTo>
                  <a:lnTo>
                    <a:pt x="2701" y="3068"/>
                  </a:lnTo>
                  <a:lnTo>
                    <a:pt x="2712" y="3064"/>
                  </a:lnTo>
                  <a:lnTo>
                    <a:pt x="2721" y="3060"/>
                  </a:lnTo>
                  <a:lnTo>
                    <a:pt x="2730" y="3057"/>
                  </a:lnTo>
                  <a:lnTo>
                    <a:pt x="2737" y="3051"/>
                  </a:lnTo>
                  <a:lnTo>
                    <a:pt x="2742" y="3046"/>
                  </a:lnTo>
                  <a:lnTo>
                    <a:pt x="2746" y="3039"/>
                  </a:lnTo>
                  <a:lnTo>
                    <a:pt x="2748" y="3030"/>
                  </a:lnTo>
                  <a:lnTo>
                    <a:pt x="2748" y="3021"/>
                  </a:lnTo>
                  <a:lnTo>
                    <a:pt x="2748" y="3021"/>
                  </a:lnTo>
                  <a:lnTo>
                    <a:pt x="2748" y="3003"/>
                  </a:lnTo>
                  <a:lnTo>
                    <a:pt x="2751" y="2985"/>
                  </a:lnTo>
                  <a:lnTo>
                    <a:pt x="2759" y="2969"/>
                  </a:lnTo>
                  <a:lnTo>
                    <a:pt x="2769" y="2954"/>
                  </a:lnTo>
                  <a:lnTo>
                    <a:pt x="2782" y="2942"/>
                  </a:lnTo>
                  <a:lnTo>
                    <a:pt x="2796" y="2931"/>
                  </a:lnTo>
                  <a:lnTo>
                    <a:pt x="2814" y="2920"/>
                  </a:lnTo>
                  <a:lnTo>
                    <a:pt x="2832" y="2913"/>
                  </a:lnTo>
                  <a:lnTo>
                    <a:pt x="2852" y="2908"/>
                  </a:lnTo>
                  <a:lnTo>
                    <a:pt x="2874" y="2904"/>
                  </a:lnTo>
                  <a:lnTo>
                    <a:pt x="2895" y="2902"/>
                  </a:lnTo>
                  <a:lnTo>
                    <a:pt x="2919" y="2902"/>
                  </a:lnTo>
                  <a:lnTo>
                    <a:pt x="2940" y="2906"/>
                  </a:lnTo>
                  <a:lnTo>
                    <a:pt x="2964" y="2911"/>
                  </a:lnTo>
                  <a:lnTo>
                    <a:pt x="2985" y="2918"/>
                  </a:lnTo>
                  <a:lnTo>
                    <a:pt x="3007" y="2927"/>
                  </a:lnTo>
                  <a:lnTo>
                    <a:pt x="3007" y="2927"/>
                  </a:lnTo>
                  <a:lnTo>
                    <a:pt x="3018" y="2933"/>
                  </a:lnTo>
                  <a:lnTo>
                    <a:pt x="3027" y="2935"/>
                  </a:lnTo>
                  <a:lnTo>
                    <a:pt x="3036" y="2936"/>
                  </a:lnTo>
                  <a:lnTo>
                    <a:pt x="3043" y="2936"/>
                  </a:lnTo>
                  <a:lnTo>
                    <a:pt x="3050" y="2935"/>
                  </a:lnTo>
                  <a:lnTo>
                    <a:pt x="3057" y="2933"/>
                  </a:lnTo>
                  <a:lnTo>
                    <a:pt x="3062" y="2929"/>
                  </a:lnTo>
                  <a:lnTo>
                    <a:pt x="3068" y="2924"/>
                  </a:lnTo>
                  <a:lnTo>
                    <a:pt x="3071" y="2918"/>
                  </a:lnTo>
                  <a:lnTo>
                    <a:pt x="3077" y="2911"/>
                  </a:lnTo>
                  <a:lnTo>
                    <a:pt x="3082" y="2893"/>
                  </a:lnTo>
                  <a:lnTo>
                    <a:pt x="3086" y="2873"/>
                  </a:lnTo>
                  <a:lnTo>
                    <a:pt x="3088" y="2850"/>
                  </a:lnTo>
                  <a:lnTo>
                    <a:pt x="3088" y="2825"/>
                  </a:lnTo>
                  <a:lnTo>
                    <a:pt x="3086" y="2798"/>
                  </a:lnTo>
                  <a:lnTo>
                    <a:pt x="3082" y="2769"/>
                  </a:lnTo>
                  <a:lnTo>
                    <a:pt x="3077" y="2740"/>
                  </a:lnTo>
                  <a:lnTo>
                    <a:pt x="3070" y="2710"/>
                  </a:lnTo>
                  <a:lnTo>
                    <a:pt x="3062" y="2681"/>
                  </a:lnTo>
                  <a:lnTo>
                    <a:pt x="3054" y="2652"/>
                  </a:lnTo>
                  <a:lnTo>
                    <a:pt x="3043" y="2625"/>
                  </a:lnTo>
                  <a:lnTo>
                    <a:pt x="3043" y="2625"/>
                  </a:lnTo>
                  <a:lnTo>
                    <a:pt x="3025" y="2575"/>
                  </a:lnTo>
                  <a:lnTo>
                    <a:pt x="3010" y="2530"/>
                  </a:lnTo>
                  <a:lnTo>
                    <a:pt x="3001" y="2490"/>
                  </a:lnTo>
                  <a:lnTo>
                    <a:pt x="2996" y="2458"/>
                  </a:lnTo>
                  <a:lnTo>
                    <a:pt x="2992" y="2431"/>
                  </a:lnTo>
                  <a:lnTo>
                    <a:pt x="2992" y="2411"/>
                  </a:lnTo>
                  <a:lnTo>
                    <a:pt x="2992" y="2395"/>
                  </a:lnTo>
                  <a:lnTo>
                    <a:pt x="2992" y="2395"/>
                  </a:lnTo>
                  <a:lnTo>
                    <a:pt x="3030" y="2383"/>
                  </a:lnTo>
                  <a:lnTo>
                    <a:pt x="3115" y="2350"/>
                  </a:lnTo>
                  <a:lnTo>
                    <a:pt x="3161" y="2332"/>
                  </a:lnTo>
                  <a:lnTo>
                    <a:pt x="3206" y="2312"/>
                  </a:lnTo>
                  <a:lnTo>
                    <a:pt x="3242" y="2294"/>
                  </a:lnTo>
                  <a:lnTo>
                    <a:pt x="3257" y="2287"/>
                  </a:lnTo>
                  <a:lnTo>
                    <a:pt x="3266" y="2280"/>
                  </a:lnTo>
                  <a:lnTo>
                    <a:pt x="3266" y="2280"/>
                  </a:lnTo>
                  <a:lnTo>
                    <a:pt x="3273" y="2271"/>
                  </a:lnTo>
                  <a:lnTo>
                    <a:pt x="3277" y="2258"/>
                  </a:lnTo>
                  <a:lnTo>
                    <a:pt x="3280" y="2242"/>
                  </a:lnTo>
                  <a:lnTo>
                    <a:pt x="3282" y="2222"/>
                  </a:lnTo>
                  <a:lnTo>
                    <a:pt x="3284" y="2179"/>
                  </a:lnTo>
                  <a:lnTo>
                    <a:pt x="3280" y="2133"/>
                  </a:lnTo>
                  <a:lnTo>
                    <a:pt x="3277" y="2089"/>
                  </a:lnTo>
                  <a:lnTo>
                    <a:pt x="3271" y="2050"/>
                  </a:lnTo>
                  <a:lnTo>
                    <a:pt x="3266" y="2014"/>
                  </a:lnTo>
                  <a:lnTo>
                    <a:pt x="3266" y="2014"/>
                  </a:lnTo>
                  <a:lnTo>
                    <a:pt x="3293" y="2019"/>
                  </a:lnTo>
                  <a:lnTo>
                    <a:pt x="3321" y="2025"/>
                  </a:lnTo>
                  <a:lnTo>
                    <a:pt x="3354" y="2028"/>
                  </a:lnTo>
                  <a:lnTo>
                    <a:pt x="3386" y="2032"/>
                  </a:lnTo>
                  <a:lnTo>
                    <a:pt x="3401" y="2030"/>
                  </a:lnTo>
                  <a:lnTo>
                    <a:pt x="3413" y="2028"/>
                  </a:lnTo>
                  <a:lnTo>
                    <a:pt x="3424" y="2026"/>
                  </a:lnTo>
                  <a:lnTo>
                    <a:pt x="3431" y="2021"/>
                  </a:lnTo>
                  <a:lnTo>
                    <a:pt x="3437" y="2016"/>
                  </a:lnTo>
                  <a:lnTo>
                    <a:pt x="3438" y="2010"/>
                  </a:lnTo>
                  <a:lnTo>
                    <a:pt x="3438" y="2007"/>
                  </a:lnTo>
                  <a:lnTo>
                    <a:pt x="3438" y="2007"/>
                  </a:lnTo>
                  <a:lnTo>
                    <a:pt x="3437" y="1996"/>
                  </a:lnTo>
                  <a:lnTo>
                    <a:pt x="3431" y="1980"/>
                  </a:lnTo>
                  <a:lnTo>
                    <a:pt x="3415" y="1940"/>
                  </a:lnTo>
                  <a:lnTo>
                    <a:pt x="3393" y="1893"/>
                  </a:lnTo>
                  <a:lnTo>
                    <a:pt x="3368" y="1843"/>
                  </a:lnTo>
                  <a:lnTo>
                    <a:pt x="3323" y="1757"/>
                  </a:lnTo>
                  <a:lnTo>
                    <a:pt x="3302" y="1719"/>
                  </a:lnTo>
                  <a:lnTo>
                    <a:pt x="3302" y="1719"/>
                  </a:lnTo>
                  <a:lnTo>
                    <a:pt x="3314" y="1703"/>
                  </a:lnTo>
                  <a:lnTo>
                    <a:pt x="3350" y="1660"/>
                  </a:lnTo>
                  <a:lnTo>
                    <a:pt x="3395" y="1597"/>
                  </a:lnTo>
                  <a:lnTo>
                    <a:pt x="3420" y="1563"/>
                  </a:lnTo>
                  <a:lnTo>
                    <a:pt x="3446" y="1525"/>
                  </a:lnTo>
                  <a:lnTo>
                    <a:pt x="3446" y="1525"/>
                  </a:lnTo>
                  <a:lnTo>
                    <a:pt x="3451" y="1516"/>
                  </a:lnTo>
                  <a:lnTo>
                    <a:pt x="3453" y="1507"/>
                  </a:lnTo>
                  <a:lnTo>
                    <a:pt x="3455" y="1498"/>
                  </a:lnTo>
                  <a:lnTo>
                    <a:pt x="3455" y="1489"/>
                  </a:lnTo>
                  <a:lnTo>
                    <a:pt x="3451" y="1480"/>
                  </a:lnTo>
                  <a:lnTo>
                    <a:pt x="3447" y="1471"/>
                  </a:lnTo>
                  <a:lnTo>
                    <a:pt x="3442" y="1462"/>
                  </a:lnTo>
                  <a:lnTo>
                    <a:pt x="3435" y="1453"/>
                  </a:lnTo>
                  <a:lnTo>
                    <a:pt x="3417" y="1437"/>
                  </a:lnTo>
                  <a:lnTo>
                    <a:pt x="3395" y="1420"/>
                  </a:lnTo>
                  <a:lnTo>
                    <a:pt x="3372" y="1404"/>
                  </a:lnTo>
                  <a:lnTo>
                    <a:pt x="3345" y="1388"/>
                  </a:lnTo>
                  <a:lnTo>
                    <a:pt x="3286" y="1359"/>
                  </a:lnTo>
                  <a:lnTo>
                    <a:pt x="3230" y="1332"/>
                  </a:lnTo>
                  <a:lnTo>
                    <a:pt x="3205" y="1318"/>
                  </a:lnTo>
                  <a:lnTo>
                    <a:pt x="3183" y="1305"/>
                  </a:lnTo>
                  <a:lnTo>
                    <a:pt x="3165" y="1293"/>
                  </a:lnTo>
                  <a:lnTo>
                    <a:pt x="3151" y="1280"/>
                  </a:lnTo>
                  <a:lnTo>
                    <a:pt x="3093" y="1215"/>
                  </a:lnTo>
                  <a:lnTo>
                    <a:pt x="3179" y="1079"/>
                  </a:lnTo>
                  <a:lnTo>
                    <a:pt x="3179" y="1079"/>
                  </a:lnTo>
                  <a:lnTo>
                    <a:pt x="3158" y="1070"/>
                  </a:lnTo>
                  <a:lnTo>
                    <a:pt x="3133" y="1057"/>
                  </a:lnTo>
                  <a:lnTo>
                    <a:pt x="3104" y="1041"/>
                  </a:lnTo>
                  <a:lnTo>
                    <a:pt x="3071" y="1019"/>
                  </a:lnTo>
                  <a:lnTo>
                    <a:pt x="3039" y="996"/>
                  </a:lnTo>
                  <a:lnTo>
                    <a:pt x="3025" y="982"/>
                  </a:lnTo>
                  <a:lnTo>
                    <a:pt x="3010" y="967"/>
                  </a:lnTo>
                  <a:lnTo>
                    <a:pt x="2996" y="951"/>
                  </a:lnTo>
                  <a:lnTo>
                    <a:pt x="2985" y="935"/>
                  </a:lnTo>
                  <a:lnTo>
                    <a:pt x="2985" y="935"/>
                  </a:lnTo>
                  <a:lnTo>
                    <a:pt x="2976" y="917"/>
                  </a:lnTo>
                  <a:lnTo>
                    <a:pt x="2967" y="897"/>
                  </a:lnTo>
                  <a:lnTo>
                    <a:pt x="2962" y="876"/>
                  </a:lnTo>
                  <a:lnTo>
                    <a:pt x="2956" y="854"/>
                  </a:lnTo>
                  <a:lnTo>
                    <a:pt x="2953" y="831"/>
                  </a:lnTo>
                  <a:lnTo>
                    <a:pt x="2951" y="807"/>
                  </a:lnTo>
                  <a:lnTo>
                    <a:pt x="2949" y="761"/>
                  </a:lnTo>
                  <a:lnTo>
                    <a:pt x="2951" y="719"/>
                  </a:lnTo>
                  <a:lnTo>
                    <a:pt x="2953" y="685"/>
                  </a:lnTo>
                  <a:lnTo>
                    <a:pt x="2956" y="654"/>
                  </a:lnTo>
                  <a:lnTo>
                    <a:pt x="2956" y="654"/>
                  </a:lnTo>
                  <a:lnTo>
                    <a:pt x="2888" y="581"/>
                  </a:lnTo>
                  <a:lnTo>
                    <a:pt x="2836" y="523"/>
                  </a:lnTo>
                  <a:lnTo>
                    <a:pt x="2798" y="482"/>
                  </a:lnTo>
                  <a:lnTo>
                    <a:pt x="2798" y="482"/>
                  </a:lnTo>
                  <a:lnTo>
                    <a:pt x="2793" y="473"/>
                  </a:lnTo>
                  <a:lnTo>
                    <a:pt x="2789" y="460"/>
                  </a:lnTo>
                  <a:lnTo>
                    <a:pt x="2787" y="446"/>
                  </a:lnTo>
                  <a:lnTo>
                    <a:pt x="2786" y="428"/>
                  </a:lnTo>
                  <a:lnTo>
                    <a:pt x="2784" y="388"/>
                  </a:lnTo>
                  <a:lnTo>
                    <a:pt x="2784" y="345"/>
                  </a:lnTo>
                  <a:lnTo>
                    <a:pt x="2787" y="270"/>
                  </a:lnTo>
                  <a:lnTo>
                    <a:pt x="2786" y="246"/>
                  </a:lnTo>
                  <a:lnTo>
                    <a:pt x="2786" y="239"/>
                  </a:lnTo>
                  <a:lnTo>
                    <a:pt x="2784" y="237"/>
                  </a:lnTo>
                  <a:lnTo>
                    <a:pt x="2784" y="237"/>
                  </a:lnTo>
                  <a:lnTo>
                    <a:pt x="2768" y="243"/>
                  </a:lnTo>
                  <a:lnTo>
                    <a:pt x="2733" y="257"/>
                  </a:lnTo>
                  <a:lnTo>
                    <a:pt x="2683" y="277"/>
                  </a:lnTo>
                  <a:lnTo>
                    <a:pt x="2622" y="300"/>
                  </a:lnTo>
                  <a:lnTo>
                    <a:pt x="2557" y="322"/>
                  </a:lnTo>
                  <a:lnTo>
                    <a:pt x="2494" y="342"/>
                  </a:lnTo>
                  <a:lnTo>
                    <a:pt x="2464" y="349"/>
                  </a:lnTo>
                  <a:lnTo>
                    <a:pt x="2435" y="356"/>
                  </a:lnTo>
                  <a:lnTo>
                    <a:pt x="2410" y="360"/>
                  </a:lnTo>
                  <a:lnTo>
                    <a:pt x="2388" y="360"/>
                  </a:lnTo>
                  <a:lnTo>
                    <a:pt x="2388" y="360"/>
                  </a:lnTo>
                  <a:lnTo>
                    <a:pt x="2347" y="356"/>
                  </a:lnTo>
                  <a:lnTo>
                    <a:pt x="2305" y="351"/>
                  </a:lnTo>
                  <a:lnTo>
                    <a:pt x="2264" y="343"/>
                  </a:lnTo>
                  <a:lnTo>
                    <a:pt x="2224" y="331"/>
                  </a:lnTo>
                  <a:lnTo>
                    <a:pt x="2188" y="318"/>
                  </a:lnTo>
                  <a:lnTo>
                    <a:pt x="2156" y="302"/>
                  </a:lnTo>
                  <a:lnTo>
                    <a:pt x="2142" y="295"/>
                  </a:lnTo>
                  <a:lnTo>
                    <a:pt x="2129" y="286"/>
                  </a:lnTo>
                  <a:lnTo>
                    <a:pt x="2116" y="277"/>
                  </a:lnTo>
                  <a:lnTo>
                    <a:pt x="2107" y="266"/>
                  </a:lnTo>
                  <a:lnTo>
                    <a:pt x="2107" y="266"/>
                  </a:lnTo>
                  <a:lnTo>
                    <a:pt x="2068" y="217"/>
                  </a:lnTo>
                  <a:lnTo>
                    <a:pt x="2025" y="164"/>
                  </a:lnTo>
                  <a:lnTo>
                    <a:pt x="1978" y="101"/>
                  </a:lnTo>
                  <a:lnTo>
                    <a:pt x="1978" y="101"/>
                  </a:lnTo>
                  <a:lnTo>
                    <a:pt x="1971" y="104"/>
                  </a:lnTo>
                  <a:lnTo>
                    <a:pt x="1960" y="110"/>
                  </a:lnTo>
                  <a:lnTo>
                    <a:pt x="1947" y="113"/>
                  </a:lnTo>
                  <a:lnTo>
                    <a:pt x="1929" y="119"/>
                  </a:lnTo>
                  <a:lnTo>
                    <a:pt x="1906" y="122"/>
                  </a:lnTo>
                  <a:lnTo>
                    <a:pt x="1879" y="124"/>
                  </a:lnTo>
                  <a:lnTo>
                    <a:pt x="1848" y="122"/>
                  </a:lnTo>
                  <a:lnTo>
                    <a:pt x="1848" y="122"/>
                  </a:lnTo>
                  <a:lnTo>
                    <a:pt x="1744" y="117"/>
                  </a:lnTo>
                  <a:lnTo>
                    <a:pt x="1602" y="111"/>
                  </a:lnTo>
                  <a:lnTo>
                    <a:pt x="1424" y="108"/>
                  </a:lnTo>
                  <a:lnTo>
                    <a:pt x="1323" y="0"/>
                  </a:lnTo>
                  <a:lnTo>
                    <a:pt x="1323" y="0"/>
                  </a:lnTo>
                  <a:lnTo>
                    <a:pt x="1322" y="5"/>
                  </a:lnTo>
                  <a:lnTo>
                    <a:pt x="1318" y="20"/>
                  </a:lnTo>
                  <a:lnTo>
                    <a:pt x="1309" y="39"/>
                  </a:lnTo>
                  <a:lnTo>
                    <a:pt x="1302" y="50"/>
                  </a:lnTo>
                  <a:lnTo>
                    <a:pt x="1295" y="63"/>
                  </a:lnTo>
                  <a:lnTo>
                    <a:pt x="1286" y="74"/>
                  </a:lnTo>
                  <a:lnTo>
                    <a:pt x="1273" y="84"/>
                  </a:lnTo>
                  <a:lnTo>
                    <a:pt x="1260" y="95"/>
                  </a:lnTo>
                  <a:lnTo>
                    <a:pt x="1244" y="104"/>
                  </a:lnTo>
                  <a:lnTo>
                    <a:pt x="1226" y="111"/>
                  </a:lnTo>
                  <a:lnTo>
                    <a:pt x="1206" y="119"/>
                  </a:lnTo>
                  <a:lnTo>
                    <a:pt x="1183" y="122"/>
                  </a:lnTo>
                  <a:lnTo>
                    <a:pt x="1158" y="122"/>
                  </a:lnTo>
                  <a:lnTo>
                    <a:pt x="1158" y="122"/>
                  </a:lnTo>
                  <a:lnTo>
                    <a:pt x="1111" y="120"/>
                  </a:lnTo>
                  <a:lnTo>
                    <a:pt x="1077" y="117"/>
                  </a:lnTo>
                  <a:lnTo>
                    <a:pt x="1054" y="117"/>
                  </a:lnTo>
                  <a:lnTo>
                    <a:pt x="1034" y="117"/>
                  </a:lnTo>
                  <a:lnTo>
                    <a:pt x="1034" y="117"/>
                  </a:lnTo>
                  <a:lnTo>
                    <a:pt x="1025" y="120"/>
                  </a:lnTo>
                  <a:lnTo>
                    <a:pt x="1016" y="122"/>
                  </a:lnTo>
                  <a:lnTo>
                    <a:pt x="994" y="135"/>
                  </a:lnTo>
                  <a:lnTo>
                    <a:pt x="965" y="153"/>
                  </a:lnTo>
                  <a:lnTo>
                    <a:pt x="928" y="180"/>
                  </a:lnTo>
                  <a:lnTo>
                    <a:pt x="928" y="180"/>
                  </a:lnTo>
                  <a:lnTo>
                    <a:pt x="904" y="194"/>
                  </a:lnTo>
                  <a:lnTo>
                    <a:pt x="883" y="207"/>
                  </a:lnTo>
                  <a:lnTo>
                    <a:pt x="861" y="217"/>
                  </a:lnTo>
                  <a:lnTo>
                    <a:pt x="841" y="225"/>
                  </a:lnTo>
                  <a:lnTo>
                    <a:pt x="822" y="230"/>
                  </a:lnTo>
                  <a:lnTo>
                    <a:pt x="802" y="235"/>
                  </a:lnTo>
                  <a:lnTo>
                    <a:pt x="766" y="241"/>
                  </a:lnTo>
                  <a:lnTo>
                    <a:pt x="703" y="246"/>
                  </a:lnTo>
                  <a:lnTo>
                    <a:pt x="676" y="250"/>
                  </a:lnTo>
                  <a:lnTo>
                    <a:pt x="665" y="253"/>
                  </a:lnTo>
                  <a:lnTo>
                    <a:pt x="654" y="259"/>
                  </a:lnTo>
                  <a:lnTo>
                    <a:pt x="654" y="259"/>
                  </a:lnTo>
                  <a:lnTo>
                    <a:pt x="645" y="266"/>
                  </a:lnTo>
                  <a:lnTo>
                    <a:pt x="636" y="273"/>
                  </a:lnTo>
                  <a:lnTo>
                    <a:pt x="627" y="284"/>
                  </a:lnTo>
                  <a:lnTo>
                    <a:pt x="620" y="295"/>
                  </a:lnTo>
                  <a:lnTo>
                    <a:pt x="608" y="322"/>
                  </a:lnTo>
                  <a:lnTo>
                    <a:pt x="595" y="351"/>
                  </a:lnTo>
                  <a:lnTo>
                    <a:pt x="584" y="379"/>
                  </a:lnTo>
                  <a:lnTo>
                    <a:pt x="572" y="406"/>
                  </a:lnTo>
                  <a:lnTo>
                    <a:pt x="564" y="419"/>
                  </a:lnTo>
                  <a:lnTo>
                    <a:pt x="557" y="430"/>
                  </a:lnTo>
                  <a:lnTo>
                    <a:pt x="548" y="439"/>
                  </a:lnTo>
                  <a:lnTo>
                    <a:pt x="539" y="446"/>
                  </a:lnTo>
                  <a:lnTo>
                    <a:pt x="539" y="446"/>
                  </a:lnTo>
                  <a:close/>
                </a:path>
              </a:pathLst>
            </a:custGeom>
            <a:solidFill>
              <a:srgbClr val="FFC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" name="Freeform 6">
              <a:extLst>
                <a:ext uri="{FF2B5EF4-FFF2-40B4-BE49-F238E27FC236}">
                  <a16:creationId xmlns:a16="http://schemas.microsoft.com/office/drawing/2014/main" id="{41D2FDE6-E00B-475A-9CB3-5CAE562BF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513" y="3660775"/>
              <a:ext cx="2168525" cy="2124075"/>
            </a:xfrm>
            <a:custGeom>
              <a:avLst/>
              <a:gdLst>
                <a:gd name="T0" fmla="*/ 957 w 2732"/>
                <a:gd name="T1" fmla="*/ 540 h 2676"/>
                <a:gd name="T2" fmla="*/ 288 w 2732"/>
                <a:gd name="T3" fmla="*/ 685 h 2676"/>
                <a:gd name="T4" fmla="*/ 228 w 2732"/>
                <a:gd name="T5" fmla="*/ 1550 h 2676"/>
                <a:gd name="T6" fmla="*/ 412 w 2732"/>
                <a:gd name="T7" fmla="*/ 2322 h 2676"/>
                <a:gd name="T8" fmla="*/ 343 w 2732"/>
                <a:gd name="T9" fmla="*/ 2108 h 2676"/>
                <a:gd name="T10" fmla="*/ 413 w 2732"/>
                <a:gd name="T11" fmla="*/ 1344 h 2676"/>
                <a:gd name="T12" fmla="*/ 904 w 2732"/>
                <a:gd name="T13" fmla="*/ 2083 h 2676"/>
                <a:gd name="T14" fmla="*/ 606 w 2732"/>
                <a:gd name="T15" fmla="*/ 1764 h 2676"/>
                <a:gd name="T16" fmla="*/ 20 w 2732"/>
                <a:gd name="T17" fmla="*/ 1036 h 2676"/>
                <a:gd name="T18" fmla="*/ 653 w 2732"/>
                <a:gd name="T19" fmla="*/ 2057 h 2676"/>
                <a:gd name="T20" fmla="*/ 1467 w 2732"/>
                <a:gd name="T21" fmla="*/ 2676 h 2676"/>
                <a:gd name="T22" fmla="*/ 1367 w 2732"/>
                <a:gd name="T23" fmla="*/ 2574 h 2676"/>
                <a:gd name="T24" fmla="*/ 1404 w 2732"/>
                <a:gd name="T25" fmla="*/ 2239 h 2676"/>
                <a:gd name="T26" fmla="*/ 1613 w 2732"/>
                <a:gd name="T27" fmla="*/ 2356 h 2676"/>
                <a:gd name="T28" fmla="*/ 1122 w 2732"/>
                <a:gd name="T29" fmla="*/ 1642 h 2676"/>
                <a:gd name="T30" fmla="*/ 1939 w 2732"/>
                <a:gd name="T31" fmla="*/ 2295 h 2676"/>
                <a:gd name="T32" fmla="*/ 2293 w 2732"/>
                <a:gd name="T33" fmla="*/ 2126 h 2676"/>
                <a:gd name="T34" fmla="*/ 1588 w 2732"/>
                <a:gd name="T35" fmla="*/ 2111 h 2676"/>
                <a:gd name="T36" fmla="*/ 601 w 2732"/>
                <a:gd name="T37" fmla="*/ 993 h 2676"/>
                <a:gd name="T38" fmla="*/ 860 w 2732"/>
                <a:gd name="T39" fmla="*/ 1588 h 2676"/>
                <a:gd name="T40" fmla="*/ 719 w 2732"/>
                <a:gd name="T41" fmla="*/ 1113 h 2676"/>
                <a:gd name="T42" fmla="*/ 1324 w 2732"/>
                <a:gd name="T43" fmla="*/ 247 h 2676"/>
                <a:gd name="T44" fmla="*/ 1032 w 2732"/>
                <a:gd name="T45" fmla="*/ 872 h 2676"/>
                <a:gd name="T46" fmla="*/ 1120 w 2732"/>
                <a:gd name="T47" fmla="*/ 1389 h 2676"/>
                <a:gd name="T48" fmla="*/ 1435 w 2732"/>
                <a:gd name="T49" fmla="*/ 1885 h 2676"/>
                <a:gd name="T50" fmla="*/ 1343 w 2732"/>
                <a:gd name="T51" fmla="*/ 1719 h 2676"/>
                <a:gd name="T52" fmla="*/ 1926 w 2732"/>
                <a:gd name="T53" fmla="*/ 2439 h 2676"/>
                <a:gd name="T54" fmla="*/ 2257 w 2732"/>
                <a:gd name="T55" fmla="*/ 2381 h 2676"/>
                <a:gd name="T56" fmla="*/ 2066 w 2732"/>
                <a:gd name="T57" fmla="*/ 2428 h 2676"/>
                <a:gd name="T58" fmla="*/ 2144 w 2732"/>
                <a:gd name="T59" fmla="*/ 1642 h 2676"/>
                <a:gd name="T60" fmla="*/ 2061 w 2732"/>
                <a:gd name="T61" fmla="*/ 1113 h 2676"/>
                <a:gd name="T62" fmla="*/ 2557 w 2732"/>
                <a:gd name="T63" fmla="*/ 966 h 2676"/>
                <a:gd name="T64" fmla="*/ 2295 w 2732"/>
                <a:gd name="T65" fmla="*/ 1860 h 2676"/>
                <a:gd name="T66" fmla="*/ 2644 w 2732"/>
                <a:gd name="T67" fmla="*/ 1417 h 2676"/>
                <a:gd name="T68" fmla="*/ 2609 w 2732"/>
                <a:gd name="T69" fmla="*/ 1741 h 2676"/>
                <a:gd name="T70" fmla="*/ 2597 w 2732"/>
                <a:gd name="T71" fmla="*/ 2003 h 2676"/>
                <a:gd name="T72" fmla="*/ 1797 w 2732"/>
                <a:gd name="T73" fmla="*/ 849 h 2676"/>
                <a:gd name="T74" fmla="*/ 2302 w 2732"/>
                <a:gd name="T75" fmla="*/ 1306 h 2676"/>
                <a:gd name="T76" fmla="*/ 1910 w 2732"/>
                <a:gd name="T77" fmla="*/ 811 h 2676"/>
                <a:gd name="T78" fmla="*/ 1349 w 2732"/>
                <a:gd name="T79" fmla="*/ 849 h 2676"/>
                <a:gd name="T80" fmla="*/ 1813 w 2732"/>
                <a:gd name="T81" fmla="*/ 1315 h 2676"/>
                <a:gd name="T82" fmla="*/ 1890 w 2732"/>
                <a:gd name="T83" fmla="*/ 1367 h 2676"/>
                <a:gd name="T84" fmla="*/ 1755 w 2732"/>
                <a:gd name="T85" fmla="*/ 639 h 2676"/>
                <a:gd name="T86" fmla="*/ 2458 w 2732"/>
                <a:gd name="T87" fmla="*/ 856 h 2676"/>
                <a:gd name="T88" fmla="*/ 1876 w 2732"/>
                <a:gd name="T89" fmla="*/ 587 h 2676"/>
                <a:gd name="T90" fmla="*/ 1464 w 2732"/>
                <a:gd name="T91" fmla="*/ 655 h 2676"/>
                <a:gd name="T92" fmla="*/ 2027 w 2732"/>
                <a:gd name="T93" fmla="*/ 504 h 2676"/>
                <a:gd name="T94" fmla="*/ 1521 w 2732"/>
                <a:gd name="T95" fmla="*/ 597 h 2676"/>
                <a:gd name="T96" fmla="*/ 1800 w 2732"/>
                <a:gd name="T97" fmla="*/ 187 h 2676"/>
                <a:gd name="T98" fmla="*/ 1653 w 2732"/>
                <a:gd name="T99" fmla="*/ 223 h 2676"/>
                <a:gd name="T100" fmla="*/ 1732 w 2732"/>
                <a:gd name="T101" fmla="*/ 87 h 2676"/>
                <a:gd name="T102" fmla="*/ 1315 w 2732"/>
                <a:gd name="T103" fmla="*/ 389 h 2676"/>
                <a:gd name="T104" fmla="*/ 1419 w 2732"/>
                <a:gd name="T105" fmla="*/ 209 h 2676"/>
                <a:gd name="T106" fmla="*/ 2707 w 2732"/>
                <a:gd name="T107" fmla="*/ 631 h 2676"/>
                <a:gd name="T108" fmla="*/ 2257 w 2732"/>
                <a:gd name="T109" fmla="*/ 506 h 2676"/>
                <a:gd name="T110" fmla="*/ 2566 w 2732"/>
                <a:gd name="T111" fmla="*/ 461 h 2676"/>
                <a:gd name="T112" fmla="*/ 1852 w 2732"/>
                <a:gd name="T113" fmla="*/ 1056 h 2676"/>
                <a:gd name="T114" fmla="*/ 1235 w 2732"/>
                <a:gd name="T115" fmla="*/ 979 h 2676"/>
                <a:gd name="T116" fmla="*/ 1279 w 2732"/>
                <a:gd name="T117" fmla="*/ 858 h 2676"/>
                <a:gd name="T118" fmla="*/ 1415 w 2732"/>
                <a:gd name="T119" fmla="*/ 1237 h 2676"/>
                <a:gd name="T120" fmla="*/ 1620 w 2732"/>
                <a:gd name="T121" fmla="*/ 1439 h 2676"/>
                <a:gd name="T122" fmla="*/ 1656 w 2732"/>
                <a:gd name="T123" fmla="*/ 1266 h 2676"/>
                <a:gd name="T124" fmla="*/ 1717 w 2732"/>
                <a:gd name="T125" fmla="*/ 968 h 2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32" h="2676">
                  <a:moveTo>
                    <a:pt x="1063" y="0"/>
                  </a:moveTo>
                  <a:lnTo>
                    <a:pt x="1063" y="0"/>
                  </a:lnTo>
                  <a:lnTo>
                    <a:pt x="1052" y="7"/>
                  </a:lnTo>
                  <a:lnTo>
                    <a:pt x="1023" y="31"/>
                  </a:lnTo>
                  <a:lnTo>
                    <a:pt x="1003" y="49"/>
                  </a:lnTo>
                  <a:lnTo>
                    <a:pt x="980" y="72"/>
                  </a:lnTo>
                  <a:lnTo>
                    <a:pt x="957" y="99"/>
                  </a:lnTo>
                  <a:lnTo>
                    <a:pt x="933" y="130"/>
                  </a:lnTo>
                  <a:lnTo>
                    <a:pt x="933" y="130"/>
                  </a:lnTo>
                  <a:lnTo>
                    <a:pt x="922" y="148"/>
                  </a:lnTo>
                  <a:lnTo>
                    <a:pt x="912" y="164"/>
                  </a:lnTo>
                  <a:lnTo>
                    <a:pt x="892" y="202"/>
                  </a:lnTo>
                  <a:lnTo>
                    <a:pt x="878" y="239"/>
                  </a:lnTo>
                  <a:lnTo>
                    <a:pt x="869" y="277"/>
                  </a:lnTo>
                  <a:lnTo>
                    <a:pt x="865" y="295"/>
                  </a:lnTo>
                  <a:lnTo>
                    <a:pt x="863" y="313"/>
                  </a:lnTo>
                  <a:lnTo>
                    <a:pt x="861" y="331"/>
                  </a:lnTo>
                  <a:lnTo>
                    <a:pt x="861" y="349"/>
                  </a:lnTo>
                  <a:lnTo>
                    <a:pt x="863" y="365"/>
                  </a:lnTo>
                  <a:lnTo>
                    <a:pt x="867" y="382"/>
                  </a:lnTo>
                  <a:lnTo>
                    <a:pt x="870" y="396"/>
                  </a:lnTo>
                  <a:lnTo>
                    <a:pt x="876" y="410"/>
                  </a:lnTo>
                  <a:lnTo>
                    <a:pt x="876" y="410"/>
                  </a:lnTo>
                  <a:lnTo>
                    <a:pt x="953" y="585"/>
                  </a:lnTo>
                  <a:lnTo>
                    <a:pt x="1005" y="705"/>
                  </a:lnTo>
                  <a:lnTo>
                    <a:pt x="1005" y="705"/>
                  </a:lnTo>
                  <a:lnTo>
                    <a:pt x="989" y="657"/>
                  </a:lnTo>
                  <a:lnTo>
                    <a:pt x="973" y="603"/>
                  </a:lnTo>
                  <a:lnTo>
                    <a:pt x="957" y="540"/>
                  </a:lnTo>
                  <a:lnTo>
                    <a:pt x="939" y="473"/>
                  </a:lnTo>
                  <a:lnTo>
                    <a:pt x="922" y="407"/>
                  </a:lnTo>
                  <a:lnTo>
                    <a:pt x="917" y="376"/>
                  </a:lnTo>
                  <a:lnTo>
                    <a:pt x="913" y="347"/>
                  </a:lnTo>
                  <a:lnTo>
                    <a:pt x="912" y="322"/>
                  </a:lnTo>
                  <a:lnTo>
                    <a:pt x="912" y="302"/>
                  </a:lnTo>
                  <a:lnTo>
                    <a:pt x="912" y="302"/>
                  </a:lnTo>
                  <a:lnTo>
                    <a:pt x="915" y="283"/>
                  </a:lnTo>
                  <a:lnTo>
                    <a:pt x="921" y="261"/>
                  </a:lnTo>
                  <a:lnTo>
                    <a:pt x="928" y="238"/>
                  </a:lnTo>
                  <a:lnTo>
                    <a:pt x="939" y="214"/>
                  </a:lnTo>
                  <a:lnTo>
                    <a:pt x="962" y="164"/>
                  </a:lnTo>
                  <a:lnTo>
                    <a:pt x="991" y="115"/>
                  </a:lnTo>
                  <a:lnTo>
                    <a:pt x="1016" y="70"/>
                  </a:lnTo>
                  <a:lnTo>
                    <a:pt x="1039" y="34"/>
                  </a:lnTo>
                  <a:lnTo>
                    <a:pt x="1063" y="0"/>
                  </a:lnTo>
                  <a:lnTo>
                    <a:pt x="1063" y="0"/>
                  </a:lnTo>
                  <a:close/>
                  <a:moveTo>
                    <a:pt x="343" y="288"/>
                  </a:moveTo>
                  <a:lnTo>
                    <a:pt x="343" y="288"/>
                  </a:lnTo>
                  <a:lnTo>
                    <a:pt x="334" y="322"/>
                  </a:lnTo>
                  <a:lnTo>
                    <a:pt x="313" y="408"/>
                  </a:lnTo>
                  <a:lnTo>
                    <a:pt x="300" y="461"/>
                  </a:lnTo>
                  <a:lnTo>
                    <a:pt x="289" y="515"/>
                  </a:lnTo>
                  <a:lnTo>
                    <a:pt x="282" y="565"/>
                  </a:lnTo>
                  <a:lnTo>
                    <a:pt x="279" y="612"/>
                  </a:lnTo>
                  <a:lnTo>
                    <a:pt x="279" y="612"/>
                  </a:lnTo>
                  <a:lnTo>
                    <a:pt x="279" y="633"/>
                  </a:lnTo>
                  <a:lnTo>
                    <a:pt x="282" y="658"/>
                  </a:lnTo>
                  <a:lnTo>
                    <a:pt x="288" y="685"/>
                  </a:lnTo>
                  <a:lnTo>
                    <a:pt x="295" y="712"/>
                  </a:lnTo>
                  <a:lnTo>
                    <a:pt x="313" y="770"/>
                  </a:lnTo>
                  <a:lnTo>
                    <a:pt x="334" y="826"/>
                  </a:lnTo>
                  <a:lnTo>
                    <a:pt x="356" y="876"/>
                  </a:lnTo>
                  <a:lnTo>
                    <a:pt x="376" y="916"/>
                  </a:lnTo>
                  <a:lnTo>
                    <a:pt x="388" y="943"/>
                  </a:lnTo>
                  <a:lnTo>
                    <a:pt x="394" y="950"/>
                  </a:lnTo>
                  <a:lnTo>
                    <a:pt x="394" y="950"/>
                  </a:lnTo>
                  <a:lnTo>
                    <a:pt x="381" y="907"/>
                  </a:lnTo>
                  <a:lnTo>
                    <a:pt x="356" y="809"/>
                  </a:lnTo>
                  <a:lnTo>
                    <a:pt x="342" y="754"/>
                  </a:lnTo>
                  <a:lnTo>
                    <a:pt x="331" y="696"/>
                  </a:lnTo>
                  <a:lnTo>
                    <a:pt x="325" y="671"/>
                  </a:lnTo>
                  <a:lnTo>
                    <a:pt x="324" y="646"/>
                  </a:lnTo>
                  <a:lnTo>
                    <a:pt x="322" y="624"/>
                  </a:lnTo>
                  <a:lnTo>
                    <a:pt x="322" y="604"/>
                  </a:lnTo>
                  <a:lnTo>
                    <a:pt x="322" y="604"/>
                  </a:lnTo>
                  <a:lnTo>
                    <a:pt x="336" y="410"/>
                  </a:lnTo>
                  <a:lnTo>
                    <a:pt x="343" y="288"/>
                  </a:lnTo>
                  <a:lnTo>
                    <a:pt x="343" y="288"/>
                  </a:lnTo>
                  <a:close/>
                  <a:moveTo>
                    <a:pt x="336" y="1137"/>
                  </a:moveTo>
                  <a:lnTo>
                    <a:pt x="336" y="1137"/>
                  </a:lnTo>
                  <a:lnTo>
                    <a:pt x="318" y="1198"/>
                  </a:lnTo>
                  <a:lnTo>
                    <a:pt x="298" y="1263"/>
                  </a:lnTo>
                  <a:lnTo>
                    <a:pt x="277" y="1338"/>
                  </a:lnTo>
                  <a:lnTo>
                    <a:pt x="255" y="1417"/>
                  </a:lnTo>
                  <a:lnTo>
                    <a:pt x="239" y="1491"/>
                  </a:lnTo>
                  <a:lnTo>
                    <a:pt x="234" y="1523"/>
                  </a:lnTo>
                  <a:lnTo>
                    <a:pt x="228" y="1550"/>
                  </a:lnTo>
                  <a:lnTo>
                    <a:pt x="226" y="1574"/>
                  </a:lnTo>
                  <a:lnTo>
                    <a:pt x="228" y="1590"/>
                  </a:lnTo>
                  <a:lnTo>
                    <a:pt x="228" y="1590"/>
                  </a:lnTo>
                  <a:lnTo>
                    <a:pt x="234" y="1610"/>
                  </a:lnTo>
                  <a:lnTo>
                    <a:pt x="241" y="1622"/>
                  </a:lnTo>
                  <a:lnTo>
                    <a:pt x="246" y="1628"/>
                  </a:lnTo>
                  <a:lnTo>
                    <a:pt x="253" y="1635"/>
                  </a:lnTo>
                  <a:lnTo>
                    <a:pt x="259" y="1644"/>
                  </a:lnTo>
                  <a:lnTo>
                    <a:pt x="264" y="1662"/>
                  </a:lnTo>
                  <a:lnTo>
                    <a:pt x="268" y="1691"/>
                  </a:lnTo>
                  <a:lnTo>
                    <a:pt x="271" y="1734"/>
                  </a:lnTo>
                  <a:lnTo>
                    <a:pt x="271" y="1734"/>
                  </a:lnTo>
                  <a:lnTo>
                    <a:pt x="273" y="1788"/>
                  </a:lnTo>
                  <a:lnTo>
                    <a:pt x="271" y="1840"/>
                  </a:lnTo>
                  <a:lnTo>
                    <a:pt x="271" y="1894"/>
                  </a:lnTo>
                  <a:lnTo>
                    <a:pt x="271" y="1946"/>
                  </a:lnTo>
                  <a:lnTo>
                    <a:pt x="273" y="1994"/>
                  </a:lnTo>
                  <a:lnTo>
                    <a:pt x="275" y="2020"/>
                  </a:lnTo>
                  <a:lnTo>
                    <a:pt x="279" y="2041"/>
                  </a:lnTo>
                  <a:lnTo>
                    <a:pt x="284" y="2063"/>
                  </a:lnTo>
                  <a:lnTo>
                    <a:pt x="289" y="2084"/>
                  </a:lnTo>
                  <a:lnTo>
                    <a:pt x="298" y="2104"/>
                  </a:lnTo>
                  <a:lnTo>
                    <a:pt x="307" y="2122"/>
                  </a:lnTo>
                  <a:lnTo>
                    <a:pt x="307" y="2122"/>
                  </a:lnTo>
                  <a:lnTo>
                    <a:pt x="329" y="2160"/>
                  </a:lnTo>
                  <a:lnTo>
                    <a:pt x="349" y="2201"/>
                  </a:lnTo>
                  <a:lnTo>
                    <a:pt x="370" y="2244"/>
                  </a:lnTo>
                  <a:lnTo>
                    <a:pt x="390" y="2284"/>
                  </a:lnTo>
                  <a:lnTo>
                    <a:pt x="412" y="2322"/>
                  </a:lnTo>
                  <a:lnTo>
                    <a:pt x="424" y="2340"/>
                  </a:lnTo>
                  <a:lnTo>
                    <a:pt x="435" y="2354"/>
                  </a:lnTo>
                  <a:lnTo>
                    <a:pt x="448" y="2367"/>
                  </a:lnTo>
                  <a:lnTo>
                    <a:pt x="460" y="2376"/>
                  </a:lnTo>
                  <a:lnTo>
                    <a:pt x="473" y="2385"/>
                  </a:lnTo>
                  <a:lnTo>
                    <a:pt x="487" y="2388"/>
                  </a:lnTo>
                  <a:lnTo>
                    <a:pt x="487" y="2388"/>
                  </a:lnTo>
                  <a:lnTo>
                    <a:pt x="502" y="2390"/>
                  </a:lnTo>
                  <a:lnTo>
                    <a:pt x="520" y="2392"/>
                  </a:lnTo>
                  <a:lnTo>
                    <a:pt x="559" y="2390"/>
                  </a:lnTo>
                  <a:lnTo>
                    <a:pt x="601" y="2388"/>
                  </a:lnTo>
                  <a:lnTo>
                    <a:pt x="642" y="2383"/>
                  </a:lnTo>
                  <a:lnTo>
                    <a:pt x="710" y="2372"/>
                  </a:lnTo>
                  <a:lnTo>
                    <a:pt x="739" y="2367"/>
                  </a:lnTo>
                  <a:lnTo>
                    <a:pt x="739" y="2367"/>
                  </a:lnTo>
                  <a:lnTo>
                    <a:pt x="701" y="2369"/>
                  </a:lnTo>
                  <a:lnTo>
                    <a:pt x="619" y="2369"/>
                  </a:lnTo>
                  <a:lnTo>
                    <a:pt x="574" y="2369"/>
                  </a:lnTo>
                  <a:lnTo>
                    <a:pt x="532" y="2365"/>
                  </a:lnTo>
                  <a:lnTo>
                    <a:pt x="516" y="2363"/>
                  </a:lnTo>
                  <a:lnTo>
                    <a:pt x="502" y="2360"/>
                  </a:lnTo>
                  <a:lnTo>
                    <a:pt x="493" y="2356"/>
                  </a:lnTo>
                  <a:lnTo>
                    <a:pt x="487" y="2352"/>
                  </a:lnTo>
                  <a:lnTo>
                    <a:pt x="487" y="2352"/>
                  </a:lnTo>
                  <a:lnTo>
                    <a:pt x="458" y="2307"/>
                  </a:lnTo>
                  <a:lnTo>
                    <a:pt x="410" y="2228"/>
                  </a:lnTo>
                  <a:lnTo>
                    <a:pt x="383" y="2185"/>
                  </a:lnTo>
                  <a:lnTo>
                    <a:pt x="361" y="2144"/>
                  </a:lnTo>
                  <a:lnTo>
                    <a:pt x="343" y="2108"/>
                  </a:lnTo>
                  <a:lnTo>
                    <a:pt x="340" y="2092"/>
                  </a:lnTo>
                  <a:lnTo>
                    <a:pt x="336" y="2079"/>
                  </a:lnTo>
                  <a:lnTo>
                    <a:pt x="336" y="2079"/>
                  </a:lnTo>
                  <a:lnTo>
                    <a:pt x="316" y="1872"/>
                  </a:lnTo>
                  <a:lnTo>
                    <a:pt x="304" y="1748"/>
                  </a:lnTo>
                  <a:lnTo>
                    <a:pt x="298" y="1701"/>
                  </a:lnTo>
                  <a:lnTo>
                    <a:pt x="293" y="1669"/>
                  </a:lnTo>
                  <a:lnTo>
                    <a:pt x="293" y="1669"/>
                  </a:lnTo>
                  <a:lnTo>
                    <a:pt x="289" y="1651"/>
                  </a:lnTo>
                  <a:lnTo>
                    <a:pt x="284" y="1637"/>
                  </a:lnTo>
                  <a:lnTo>
                    <a:pt x="275" y="1619"/>
                  </a:lnTo>
                  <a:lnTo>
                    <a:pt x="270" y="1610"/>
                  </a:lnTo>
                  <a:lnTo>
                    <a:pt x="268" y="1601"/>
                  </a:lnTo>
                  <a:lnTo>
                    <a:pt x="264" y="1586"/>
                  </a:lnTo>
                  <a:lnTo>
                    <a:pt x="264" y="1568"/>
                  </a:lnTo>
                  <a:lnTo>
                    <a:pt x="264" y="1568"/>
                  </a:lnTo>
                  <a:lnTo>
                    <a:pt x="268" y="1532"/>
                  </a:lnTo>
                  <a:lnTo>
                    <a:pt x="275" y="1477"/>
                  </a:lnTo>
                  <a:lnTo>
                    <a:pt x="300" y="1331"/>
                  </a:lnTo>
                  <a:lnTo>
                    <a:pt x="336" y="1137"/>
                  </a:lnTo>
                  <a:lnTo>
                    <a:pt x="336" y="1137"/>
                  </a:lnTo>
                  <a:close/>
                  <a:moveTo>
                    <a:pt x="444" y="1101"/>
                  </a:moveTo>
                  <a:lnTo>
                    <a:pt x="444" y="1101"/>
                  </a:lnTo>
                  <a:lnTo>
                    <a:pt x="440" y="1115"/>
                  </a:lnTo>
                  <a:lnTo>
                    <a:pt x="433" y="1148"/>
                  </a:lnTo>
                  <a:lnTo>
                    <a:pt x="426" y="1194"/>
                  </a:lnTo>
                  <a:lnTo>
                    <a:pt x="419" y="1250"/>
                  </a:lnTo>
                  <a:lnTo>
                    <a:pt x="415" y="1313"/>
                  </a:lnTo>
                  <a:lnTo>
                    <a:pt x="413" y="1344"/>
                  </a:lnTo>
                  <a:lnTo>
                    <a:pt x="415" y="1374"/>
                  </a:lnTo>
                  <a:lnTo>
                    <a:pt x="417" y="1405"/>
                  </a:lnTo>
                  <a:lnTo>
                    <a:pt x="421" y="1433"/>
                  </a:lnTo>
                  <a:lnTo>
                    <a:pt x="428" y="1459"/>
                  </a:lnTo>
                  <a:lnTo>
                    <a:pt x="437" y="1482"/>
                  </a:lnTo>
                  <a:lnTo>
                    <a:pt x="437" y="1482"/>
                  </a:lnTo>
                  <a:lnTo>
                    <a:pt x="455" y="1522"/>
                  </a:lnTo>
                  <a:lnTo>
                    <a:pt x="467" y="1554"/>
                  </a:lnTo>
                  <a:lnTo>
                    <a:pt x="475" y="1581"/>
                  </a:lnTo>
                  <a:lnTo>
                    <a:pt x="480" y="1602"/>
                  </a:lnTo>
                  <a:lnTo>
                    <a:pt x="487" y="1640"/>
                  </a:lnTo>
                  <a:lnTo>
                    <a:pt x="491" y="1658"/>
                  </a:lnTo>
                  <a:lnTo>
                    <a:pt x="494" y="1676"/>
                  </a:lnTo>
                  <a:lnTo>
                    <a:pt x="494" y="1676"/>
                  </a:lnTo>
                  <a:lnTo>
                    <a:pt x="500" y="1692"/>
                  </a:lnTo>
                  <a:lnTo>
                    <a:pt x="503" y="1705"/>
                  </a:lnTo>
                  <a:lnTo>
                    <a:pt x="511" y="1718"/>
                  </a:lnTo>
                  <a:lnTo>
                    <a:pt x="521" y="1730"/>
                  </a:lnTo>
                  <a:lnTo>
                    <a:pt x="536" y="1746"/>
                  </a:lnTo>
                  <a:lnTo>
                    <a:pt x="559" y="1766"/>
                  </a:lnTo>
                  <a:lnTo>
                    <a:pt x="631" y="1834"/>
                  </a:lnTo>
                  <a:lnTo>
                    <a:pt x="631" y="1834"/>
                  </a:lnTo>
                  <a:lnTo>
                    <a:pt x="676" y="1878"/>
                  </a:lnTo>
                  <a:lnTo>
                    <a:pt x="716" y="1919"/>
                  </a:lnTo>
                  <a:lnTo>
                    <a:pt x="755" y="1957"/>
                  </a:lnTo>
                  <a:lnTo>
                    <a:pt x="791" y="1991"/>
                  </a:lnTo>
                  <a:lnTo>
                    <a:pt x="827" y="2023"/>
                  </a:lnTo>
                  <a:lnTo>
                    <a:pt x="865" y="2054"/>
                  </a:lnTo>
                  <a:lnTo>
                    <a:pt x="904" y="2083"/>
                  </a:lnTo>
                  <a:lnTo>
                    <a:pt x="926" y="2095"/>
                  </a:lnTo>
                  <a:lnTo>
                    <a:pt x="948" y="2108"/>
                  </a:lnTo>
                  <a:lnTo>
                    <a:pt x="948" y="2108"/>
                  </a:lnTo>
                  <a:lnTo>
                    <a:pt x="971" y="2120"/>
                  </a:lnTo>
                  <a:lnTo>
                    <a:pt x="996" y="2131"/>
                  </a:lnTo>
                  <a:lnTo>
                    <a:pt x="1048" y="2149"/>
                  </a:lnTo>
                  <a:lnTo>
                    <a:pt x="1102" y="2165"/>
                  </a:lnTo>
                  <a:lnTo>
                    <a:pt x="1153" y="2178"/>
                  </a:lnTo>
                  <a:lnTo>
                    <a:pt x="1196" y="2189"/>
                  </a:lnTo>
                  <a:lnTo>
                    <a:pt x="1232" y="2196"/>
                  </a:lnTo>
                  <a:lnTo>
                    <a:pt x="1264" y="2201"/>
                  </a:lnTo>
                  <a:lnTo>
                    <a:pt x="1264" y="2201"/>
                  </a:lnTo>
                  <a:lnTo>
                    <a:pt x="1226" y="2189"/>
                  </a:lnTo>
                  <a:lnTo>
                    <a:pt x="1185" y="2174"/>
                  </a:lnTo>
                  <a:lnTo>
                    <a:pt x="1137" y="2156"/>
                  </a:lnTo>
                  <a:lnTo>
                    <a:pt x="1084" y="2135"/>
                  </a:lnTo>
                  <a:lnTo>
                    <a:pt x="1032" y="2110"/>
                  </a:lnTo>
                  <a:lnTo>
                    <a:pt x="1007" y="2097"/>
                  </a:lnTo>
                  <a:lnTo>
                    <a:pt x="985" y="2084"/>
                  </a:lnTo>
                  <a:lnTo>
                    <a:pt x="966" y="2070"/>
                  </a:lnTo>
                  <a:lnTo>
                    <a:pt x="948" y="2057"/>
                  </a:lnTo>
                  <a:lnTo>
                    <a:pt x="948" y="2057"/>
                  </a:lnTo>
                  <a:lnTo>
                    <a:pt x="874" y="1994"/>
                  </a:lnTo>
                  <a:lnTo>
                    <a:pt x="789" y="1924"/>
                  </a:lnTo>
                  <a:lnTo>
                    <a:pt x="714" y="1861"/>
                  </a:lnTo>
                  <a:lnTo>
                    <a:pt x="667" y="1820"/>
                  </a:lnTo>
                  <a:lnTo>
                    <a:pt x="667" y="1820"/>
                  </a:lnTo>
                  <a:lnTo>
                    <a:pt x="629" y="1786"/>
                  </a:lnTo>
                  <a:lnTo>
                    <a:pt x="606" y="1764"/>
                  </a:lnTo>
                  <a:lnTo>
                    <a:pt x="583" y="1739"/>
                  </a:lnTo>
                  <a:lnTo>
                    <a:pt x="559" y="1712"/>
                  </a:lnTo>
                  <a:lnTo>
                    <a:pt x="550" y="1698"/>
                  </a:lnTo>
                  <a:lnTo>
                    <a:pt x="541" y="1683"/>
                  </a:lnTo>
                  <a:lnTo>
                    <a:pt x="534" y="1669"/>
                  </a:lnTo>
                  <a:lnTo>
                    <a:pt x="529" y="1655"/>
                  </a:lnTo>
                  <a:lnTo>
                    <a:pt x="525" y="1640"/>
                  </a:lnTo>
                  <a:lnTo>
                    <a:pt x="523" y="1626"/>
                  </a:lnTo>
                  <a:lnTo>
                    <a:pt x="523" y="1626"/>
                  </a:lnTo>
                  <a:lnTo>
                    <a:pt x="521" y="1597"/>
                  </a:lnTo>
                  <a:lnTo>
                    <a:pt x="518" y="1572"/>
                  </a:lnTo>
                  <a:lnTo>
                    <a:pt x="511" y="1547"/>
                  </a:lnTo>
                  <a:lnTo>
                    <a:pt x="505" y="1523"/>
                  </a:lnTo>
                  <a:lnTo>
                    <a:pt x="489" y="1486"/>
                  </a:lnTo>
                  <a:lnTo>
                    <a:pt x="480" y="1460"/>
                  </a:lnTo>
                  <a:lnTo>
                    <a:pt x="480" y="1460"/>
                  </a:lnTo>
                  <a:lnTo>
                    <a:pt x="473" y="1428"/>
                  </a:lnTo>
                  <a:lnTo>
                    <a:pt x="464" y="1372"/>
                  </a:lnTo>
                  <a:lnTo>
                    <a:pt x="455" y="1309"/>
                  </a:lnTo>
                  <a:lnTo>
                    <a:pt x="453" y="1282"/>
                  </a:lnTo>
                  <a:lnTo>
                    <a:pt x="451" y="1259"/>
                  </a:lnTo>
                  <a:lnTo>
                    <a:pt x="451" y="1259"/>
                  </a:lnTo>
                  <a:lnTo>
                    <a:pt x="449" y="1157"/>
                  </a:lnTo>
                  <a:lnTo>
                    <a:pt x="446" y="1115"/>
                  </a:lnTo>
                  <a:lnTo>
                    <a:pt x="446" y="1103"/>
                  </a:lnTo>
                  <a:lnTo>
                    <a:pt x="444" y="1101"/>
                  </a:lnTo>
                  <a:lnTo>
                    <a:pt x="444" y="1101"/>
                  </a:lnTo>
                  <a:lnTo>
                    <a:pt x="444" y="1101"/>
                  </a:lnTo>
                  <a:close/>
                  <a:moveTo>
                    <a:pt x="20" y="1036"/>
                  </a:moveTo>
                  <a:lnTo>
                    <a:pt x="20" y="1036"/>
                  </a:lnTo>
                  <a:lnTo>
                    <a:pt x="14" y="1047"/>
                  </a:lnTo>
                  <a:lnTo>
                    <a:pt x="9" y="1058"/>
                  </a:lnTo>
                  <a:lnTo>
                    <a:pt x="3" y="1072"/>
                  </a:lnTo>
                  <a:lnTo>
                    <a:pt x="0" y="1088"/>
                  </a:lnTo>
                  <a:lnTo>
                    <a:pt x="0" y="1106"/>
                  </a:lnTo>
                  <a:lnTo>
                    <a:pt x="2" y="1113"/>
                  </a:lnTo>
                  <a:lnTo>
                    <a:pt x="3" y="1122"/>
                  </a:lnTo>
                  <a:lnTo>
                    <a:pt x="7" y="1130"/>
                  </a:lnTo>
                  <a:lnTo>
                    <a:pt x="12" y="1137"/>
                  </a:lnTo>
                  <a:lnTo>
                    <a:pt x="12" y="1137"/>
                  </a:lnTo>
                  <a:lnTo>
                    <a:pt x="32" y="1155"/>
                  </a:lnTo>
                  <a:lnTo>
                    <a:pt x="63" y="1178"/>
                  </a:lnTo>
                  <a:lnTo>
                    <a:pt x="140" y="1236"/>
                  </a:lnTo>
                  <a:lnTo>
                    <a:pt x="243" y="1309"/>
                  </a:lnTo>
                  <a:lnTo>
                    <a:pt x="243" y="1309"/>
                  </a:lnTo>
                  <a:lnTo>
                    <a:pt x="149" y="1218"/>
                  </a:lnTo>
                  <a:lnTo>
                    <a:pt x="81" y="1149"/>
                  </a:lnTo>
                  <a:lnTo>
                    <a:pt x="56" y="1124"/>
                  </a:lnTo>
                  <a:lnTo>
                    <a:pt x="41" y="1108"/>
                  </a:lnTo>
                  <a:lnTo>
                    <a:pt x="41" y="1108"/>
                  </a:lnTo>
                  <a:lnTo>
                    <a:pt x="36" y="1097"/>
                  </a:lnTo>
                  <a:lnTo>
                    <a:pt x="30" y="1086"/>
                  </a:lnTo>
                  <a:lnTo>
                    <a:pt x="23" y="1063"/>
                  </a:lnTo>
                  <a:lnTo>
                    <a:pt x="20" y="1043"/>
                  </a:lnTo>
                  <a:lnTo>
                    <a:pt x="20" y="1036"/>
                  </a:lnTo>
                  <a:lnTo>
                    <a:pt x="20" y="1036"/>
                  </a:lnTo>
                  <a:close/>
                  <a:moveTo>
                    <a:pt x="653" y="2057"/>
                  </a:moveTo>
                  <a:lnTo>
                    <a:pt x="653" y="2057"/>
                  </a:lnTo>
                  <a:lnTo>
                    <a:pt x="678" y="2095"/>
                  </a:lnTo>
                  <a:lnTo>
                    <a:pt x="741" y="2185"/>
                  </a:lnTo>
                  <a:lnTo>
                    <a:pt x="780" y="2239"/>
                  </a:lnTo>
                  <a:lnTo>
                    <a:pt x="822" y="2293"/>
                  </a:lnTo>
                  <a:lnTo>
                    <a:pt x="861" y="2342"/>
                  </a:lnTo>
                  <a:lnTo>
                    <a:pt x="897" y="2381"/>
                  </a:lnTo>
                  <a:lnTo>
                    <a:pt x="897" y="2381"/>
                  </a:lnTo>
                  <a:lnTo>
                    <a:pt x="915" y="2397"/>
                  </a:lnTo>
                  <a:lnTo>
                    <a:pt x="935" y="2412"/>
                  </a:lnTo>
                  <a:lnTo>
                    <a:pt x="958" y="2426"/>
                  </a:lnTo>
                  <a:lnTo>
                    <a:pt x="982" y="2437"/>
                  </a:lnTo>
                  <a:lnTo>
                    <a:pt x="1007" y="2449"/>
                  </a:lnTo>
                  <a:lnTo>
                    <a:pt x="1034" y="2460"/>
                  </a:lnTo>
                  <a:lnTo>
                    <a:pt x="1090" y="2480"/>
                  </a:lnTo>
                  <a:lnTo>
                    <a:pt x="1145" y="2500"/>
                  </a:lnTo>
                  <a:lnTo>
                    <a:pt x="1199" y="2520"/>
                  </a:lnTo>
                  <a:lnTo>
                    <a:pt x="1225" y="2530"/>
                  </a:lnTo>
                  <a:lnTo>
                    <a:pt x="1250" y="2543"/>
                  </a:lnTo>
                  <a:lnTo>
                    <a:pt x="1273" y="2554"/>
                  </a:lnTo>
                  <a:lnTo>
                    <a:pt x="1293" y="2568"/>
                  </a:lnTo>
                  <a:lnTo>
                    <a:pt x="1293" y="2568"/>
                  </a:lnTo>
                  <a:lnTo>
                    <a:pt x="1329" y="2595"/>
                  </a:lnTo>
                  <a:lnTo>
                    <a:pt x="1358" y="2618"/>
                  </a:lnTo>
                  <a:lnTo>
                    <a:pt x="1383" y="2636"/>
                  </a:lnTo>
                  <a:lnTo>
                    <a:pt x="1406" y="2653"/>
                  </a:lnTo>
                  <a:lnTo>
                    <a:pt x="1428" y="2665"/>
                  </a:lnTo>
                  <a:lnTo>
                    <a:pt x="1440" y="2669"/>
                  </a:lnTo>
                  <a:lnTo>
                    <a:pt x="1453" y="2672"/>
                  </a:lnTo>
                  <a:lnTo>
                    <a:pt x="1467" y="2676"/>
                  </a:lnTo>
                  <a:lnTo>
                    <a:pt x="1482" y="2676"/>
                  </a:lnTo>
                  <a:lnTo>
                    <a:pt x="1516" y="2676"/>
                  </a:lnTo>
                  <a:lnTo>
                    <a:pt x="1516" y="2676"/>
                  </a:lnTo>
                  <a:lnTo>
                    <a:pt x="1536" y="2672"/>
                  </a:lnTo>
                  <a:lnTo>
                    <a:pt x="1557" y="2665"/>
                  </a:lnTo>
                  <a:lnTo>
                    <a:pt x="1579" y="2656"/>
                  </a:lnTo>
                  <a:lnTo>
                    <a:pt x="1601" y="2644"/>
                  </a:lnTo>
                  <a:lnTo>
                    <a:pt x="1624" y="2629"/>
                  </a:lnTo>
                  <a:lnTo>
                    <a:pt x="1647" y="2613"/>
                  </a:lnTo>
                  <a:lnTo>
                    <a:pt x="1690" y="2579"/>
                  </a:lnTo>
                  <a:lnTo>
                    <a:pt x="1730" y="2547"/>
                  </a:lnTo>
                  <a:lnTo>
                    <a:pt x="1761" y="2518"/>
                  </a:lnTo>
                  <a:lnTo>
                    <a:pt x="1789" y="2489"/>
                  </a:lnTo>
                  <a:lnTo>
                    <a:pt x="1789" y="2489"/>
                  </a:lnTo>
                  <a:lnTo>
                    <a:pt x="1752" y="2514"/>
                  </a:lnTo>
                  <a:lnTo>
                    <a:pt x="1665" y="2568"/>
                  </a:lnTo>
                  <a:lnTo>
                    <a:pt x="1617" y="2597"/>
                  </a:lnTo>
                  <a:lnTo>
                    <a:pt x="1572" y="2622"/>
                  </a:lnTo>
                  <a:lnTo>
                    <a:pt x="1534" y="2640"/>
                  </a:lnTo>
                  <a:lnTo>
                    <a:pt x="1520" y="2645"/>
                  </a:lnTo>
                  <a:lnTo>
                    <a:pt x="1509" y="2647"/>
                  </a:lnTo>
                  <a:lnTo>
                    <a:pt x="1509" y="2647"/>
                  </a:lnTo>
                  <a:lnTo>
                    <a:pt x="1500" y="2647"/>
                  </a:lnTo>
                  <a:lnTo>
                    <a:pt x="1491" y="2644"/>
                  </a:lnTo>
                  <a:lnTo>
                    <a:pt x="1469" y="2636"/>
                  </a:lnTo>
                  <a:lnTo>
                    <a:pt x="1444" y="2624"/>
                  </a:lnTo>
                  <a:lnTo>
                    <a:pt x="1419" y="2608"/>
                  </a:lnTo>
                  <a:lnTo>
                    <a:pt x="1392" y="2591"/>
                  </a:lnTo>
                  <a:lnTo>
                    <a:pt x="1367" y="2574"/>
                  </a:lnTo>
                  <a:lnTo>
                    <a:pt x="1322" y="2539"/>
                  </a:lnTo>
                  <a:lnTo>
                    <a:pt x="1322" y="2539"/>
                  </a:lnTo>
                  <a:lnTo>
                    <a:pt x="1311" y="2532"/>
                  </a:lnTo>
                  <a:lnTo>
                    <a:pt x="1295" y="2523"/>
                  </a:lnTo>
                  <a:lnTo>
                    <a:pt x="1255" y="2503"/>
                  </a:lnTo>
                  <a:lnTo>
                    <a:pt x="1205" y="2484"/>
                  </a:lnTo>
                  <a:lnTo>
                    <a:pt x="1149" y="2462"/>
                  </a:lnTo>
                  <a:lnTo>
                    <a:pt x="1039" y="2421"/>
                  </a:lnTo>
                  <a:lnTo>
                    <a:pt x="991" y="2403"/>
                  </a:lnTo>
                  <a:lnTo>
                    <a:pt x="955" y="2388"/>
                  </a:lnTo>
                  <a:lnTo>
                    <a:pt x="955" y="2388"/>
                  </a:lnTo>
                  <a:lnTo>
                    <a:pt x="939" y="2379"/>
                  </a:lnTo>
                  <a:lnTo>
                    <a:pt x="919" y="2363"/>
                  </a:lnTo>
                  <a:lnTo>
                    <a:pt x="897" y="2345"/>
                  </a:lnTo>
                  <a:lnTo>
                    <a:pt x="874" y="2322"/>
                  </a:lnTo>
                  <a:lnTo>
                    <a:pt x="825" y="2268"/>
                  </a:lnTo>
                  <a:lnTo>
                    <a:pt x="775" y="2208"/>
                  </a:lnTo>
                  <a:lnTo>
                    <a:pt x="728" y="2153"/>
                  </a:lnTo>
                  <a:lnTo>
                    <a:pt x="689" y="2104"/>
                  </a:lnTo>
                  <a:lnTo>
                    <a:pt x="653" y="2057"/>
                  </a:lnTo>
                  <a:lnTo>
                    <a:pt x="653" y="2057"/>
                  </a:lnTo>
                  <a:close/>
                  <a:moveTo>
                    <a:pt x="1156" y="1892"/>
                  </a:moveTo>
                  <a:lnTo>
                    <a:pt x="1156" y="1892"/>
                  </a:lnTo>
                  <a:lnTo>
                    <a:pt x="1185" y="1937"/>
                  </a:lnTo>
                  <a:lnTo>
                    <a:pt x="1257" y="2041"/>
                  </a:lnTo>
                  <a:lnTo>
                    <a:pt x="1300" y="2102"/>
                  </a:lnTo>
                  <a:lnTo>
                    <a:pt x="1345" y="2164"/>
                  </a:lnTo>
                  <a:lnTo>
                    <a:pt x="1386" y="2217"/>
                  </a:lnTo>
                  <a:lnTo>
                    <a:pt x="1404" y="2239"/>
                  </a:lnTo>
                  <a:lnTo>
                    <a:pt x="1422" y="2259"/>
                  </a:lnTo>
                  <a:lnTo>
                    <a:pt x="1422" y="2259"/>
                  </a:lnTo>
                  <a:lnTo>
                    <a:pt x="1453" y="2291"/>
                  </a:lnTo>
                  <a:lnTo>
                    <a:pt x="1484" y="2320"/>
                  </a:lnTo>
                  <a:lnTo>
                    <a:pt x="1512" y="2345"/>
                  </a:lnTo>
                  <a:lnTo>
                    <a:pt x="1541" y="2365"/>
                  </a:lnTo>
                  <a:lnTo>
                    <a:pt x="1556" y="2374"/>
                  </a:lnTo>
                  <a:lnTo>
                    <a:pt x="1570" y="2383"/>
                  </a:lnTo>
                  <a:lnTo>
                    <a:pt x="1584" y="2388"/>
                  </a:lnTo>
                  <a:lnTo>
                    <a:pt x="1601" y="2394"/>
                  </a:lnTo>
                  <a:lnTo>
                    <a:pt x="1617" y="2399"/>
                  </a:lnTo>
                  <a:lnTo>
                    <a:pt x="1633" y="2401"/>
                  </a:lnTo>
                  <a:lnTo>
                    <a:pt x="1649" y="2403"/>
                  </a:lnTo>
                  <a:lnTo>
                    <a:pt x="1667" y="2403"/>
                  </a:lnTo>
                  <a:lnTo>
                    <a:pt x="1667" y="2403"/>
                  </a:lnTo>
                  <a:lnTo>
                    <a:pt x="1703" y="2399"/>
                  </a:lnTo>
                  <a:lnTo>
                    <a:pt x="1737" y="2394"/>
                  </a:lnTo>
                  <a:lnTo>
                    <a:pt x="1770" y="2388"/>
                  </a:lnTo>
                  <a:lnTo>
                    <a:pt x="1797" y="2379"/>
                  </a:lnTo>
                  <a:lnTo>
                    <a:pt x="1838" y="2365"/>
                  </a:lnTo>
                  <a:lnTo>
                    <a:pt x="1854" y="2360"/>
                  </a:lnTo>
                  <a:lnTo>
                    <a:pt x="1854" y="2360"/>
                  </a:lnTo>
                  <a:lnTo>
                    <a:pt x="1827" y="2361"/>
                  </a:lnTo>
                  <a:lnTo>
                    <a:pt x="1761" y="2363"/>
                  </a:lnTo>
                  <a:lnTo>
                    <a:pt x="1685" y="2365"/>
                  </a:lnTo>
                  <a:lnTo>
                    <a:pt x="1651" y="2363"/>
                  </a:lnTo>
                  <a:lnTo>
                    <a:pt x="1624" y="2360"/>
                  </a:lnTo>
                  <a:lnTo>
                    <a:pt x="1624" y="2360"/>
                  </a:lnTo>
                  <a:lnTo>
                    <a:pt x="1613" y="2356"/>
                  </a:lnTo>
                  <a:lnTo>
                    <a:pt x="1599" y="2352"/>
                  </a:lnTo>
                  <a:lnTo>
                    <a:pt x="1570" y="2336"/>
                  </a:lnTo>
                  <a:lnTo>
                    <a:pt x="1539" y="2318"/>
                  </a:lnTo>
                  <a:lnTo>
                    <a:pt x="1507" y="2295"/>
                  </a:lnTo>
                  <a:lnTo>
                    <a:pt x="1476" y="2271"/>
                  </a:lnTo>
                  <a:lnTo>
                    <a:pt x="1451" y="2248"/>
                  </a:lnTo>
                  <a:lnTo>
                    <a:pt x="1430" y="2226"/>
                  </a:lnTo>
                  <a:lnTo>
                    <a:pt x="1415" y="2208"/>
                  </a:lnTo>
                  <a:lnTo>
                    <a:pt x="1415" y="2208"/>
                  </a:lnTo>
                  <a:lnTo>
                    <a:pt x="1397" y="2183"/>
                  </a:lnTo>
                  <a:lnTo>
                    <a:pt x="1365" y="2142"/>
                  </a:lnTo>
                  <a:lnTo>
                    <a:pt x="1277" y="2036"/>
                  </a:lnTo>
                  <a:lnTo>
                    <a:pt x="1156" y="1892"/>
                  </a:lnTo>
                  <a:lnTo>
                    <a:pt x="1156" y="1892"/>
                  </a:lnTo>
                  <a:close/>
                  <a:moveTo>
                    <a:pt x="1077" y="1554"/>
                  </a:moveTo>
                  <a:lnTo>
                    <a:pt x="1077" y="1554"/>
                  </a:lnTo>
                  <a:lnTo>
                    <a:pt x="1084" y="1565"/>
                  </a:lnTo>
                  <a:lnTo>
                    <a:pt x="1084" y="1565"/>
                  </a:lnTo>
                  <a:lnTo>
                    <a:pt x="1077" y="1554"/>
                  </a:lnTo>
                  <a:lnTo>
                    <a:pt x="1077" y="1554"/>
                  </a:lnTo>
                  <a:close/>
                  <a:moveTo>
                    <a:pt x="1286" y="1870"/>
                  </a:moveTo>
                  <a:lnTo>
                    <a:pt x="1286" y="1870"/>
                  </a:lnTo>
                  <a:lnTo>
                    <a:pt x="1270" y="1843"/>
                  </a:lnTo>
                  <a:lnTo>
                    <a:pt x="1244" y="1806"/>
                  </a:lnTo>
                  <a:lnTo>
                    <a:pt x="1185" y="1716"/>
                  </a:lnTo>
                  <a:lnTo>
                    <a:pt x="1124" y="1626"/>
                  </a:lnTo>
                  <a:lnTo>
                    <a:pt x="1084" y="1565"/>
                  </a:lnTo>
                  <a:lnTo>
                    <a:pt x="1084" y="1565"/>
                  </a:lnTo>
                  <a:lnTo>
                    <a:pt x="1122" y="1642"/>
                  </a:lnTo>
                  <a:lnTo>
                    <a:pt x="1181" y="1757"/>
                  </a:lnTo>
                  <a:lnTo>
                    <a:pt x="1214" y="1818"/>
                  </a:lnTo>
                  <a:lnTo>
                    <a:pt x="1244" y="1874"/>
                  </a:lnTo>
                  <a:lnTo>
                    <a:pt x="1275" y="1923"/>
                  </a:lnTo>
                  <a:lnTo>
                    <a:pt x="1288" y="1942"/>
                  </a:lnTo>
                  <a:lnTo>
                    <a:pt x="1300" y="1957"/>
                  </a:lnTo>
                  <a:lnTo>
                    <a:pt x="1300" y="1957"/>
                  </a:lnTo>
                  <a:lnTo>
                    <a:pt x="1325" y="1984"/>
                  </a:lnTo>
                  <a:lnTo>
                    <a:pt x="1352" y="2005"/>
                  </a:lnTo>
                  <a:lnTo>
                    <a:pt x="1381" y="2027"/>
                  </a:lnTo>
                  <a:lnTo>
                    <a:pt x="1412" y="2045"/>
                  </a:lnTo>
                  <a:lnTo>
                    <a:pt x="1484" y="2086"/>
                  </a:lnTo>
                  <a:lnTo>
                    <a:pt x="1525" y="2111"/>
                  </a:lnTo>
                  <a:lnTo>
                    <a:pt x="1574" y="2144"/>
                  </a:lnTo>
                  <a:lnTo>
                    <a:pt x="1574" y="2144"/>
                  </a:lnTo>
                  <a:lnTo>
                    <a:pt x="1619" y="2176"/>
                  </a:lnTo>
                  <a:lnTo>
                    <a:pt x="1656" y="2205"/>
                  </a:lnTo>
                  <a:lnTo>
                    <a:pt x="1689" y="2230"/>
                  </a:lnTo>
                  <a:lnTo>
                    <a:pt x="1721" y="2252"/>
                  </a:lnTo>
                  <a:lnTo>
                    <a:pt x="1737" y="2261"/>
                  </a:lnTo>
                  <a:lnTo>
                    <a:pt x="1753" y="2268"/>
                  </a:lnTo>
                  <a:lnTo>
                    <a:pt x="1773" y="2275"/>
                  </a:lnTo>
                  <a:lnTo>
                    <a:pt x="1793" y="2280"/>
                  </a:lnTo>
                  <a:lnTo>
                    <a:pt x="1816" y="2286"/>
                  </a:lnTo>
                  <a:lnTo>
                    <a:pt x="1842" y="2289"/>
                  </a:lnTo>
                  <a:lnTo>
                    <a:pt x="1872" y="2293"/>
                  </a:lnTo>
                  <a:lnTo>
                    <a:pt x="1904" y="2295"/>
                  </a:lnTo>
                  <a:lnTo>
                    <a:pt x="1904" y="2295"/>
                  </a:lnTo>
                  <a:lnTo>
                    <a:pt x="1939" y="2295"/>
                  </a:lnTo>
                  <a:lnTo>
                    <a:pt x="1973" y="2295"/>
                  </a:lnTo>
                  <a:lnTo>
                    <a:pt x="2005" y="2291"/>
                  </a:lnTo>
                  <a:lnTo>
                    <a:pt x="2038" y="2288"/>
                  </a:lnTo>
                  <a:lnTo>
                    <a:pt x="2068" y="2282"/>
                  </a:lnTo>
                  <a:lnTo>
                    <a:pt x="2099" y="2275"/>
                  </a:lnTo>
                  <a:lnTo>
                    <a:pt x="2126" y="2268"/>
                  </a:lnTo>
                  <a:lnTo>
                    <a:pt x="2153" y="2259"/>
                  </a:lnTo>
                  <a:lnTo>
                    <a:pt x="2178" y="2250"/>
                  </a:lnTo>
                  <a:lnTo>
                    <a:pt x="2201" y="2241"/>
                  </a:lnTo>
                  <a:lnTo>
                    <a:pt x="2221" y="2230"/>
                  </a:lnTo>
                  <a:lnTo>
                    <a:pt x="2241" y="2219"/>
                  </a:lnTo>
                  <a:lnTo>
                    <a:pt x="2257" y="2207"/>
                  </a:lnTo>
                  <a:lnTo>
                    <a:pt x="2271" y="2196"/>
                  </a:lnTo>
                  <a:lnTo>
                    <a:pt x="2284" y="2183"/>
                  </a:lnTo>
                  <a:lnTo>
                    <a:pt x="2293" y="2173"/>
                  </a:lnTo>
                  <a:lnTo>
                    <a:pt x="2293" y="2173"/>
                  </a:lnTo>
                  <a:lnTo>
                    <a:pt x="2307" y="2149"/>
                  </a:lnTo>
                  <a:lnTo>
                    <a:pt x="2318" y="2124"/>
                  </a:lnTo>
                  <a:lnTo>
                    <a:pt x="2325" y="2101"/>
                  </a:lnTo>
                  <a:lnTo>
                    <a:pt x="2331" y="2077"/>
                  </a:lnTo>
                  <a:lnTo>
                    <a:pt x="2334" y="2057"/>
                  </a:lnTo>
                  <a:lnTo>
                    <a:pt x="2336" y="2043"/>
                  </a:lnTo>
                  <a:lnTo>
                    <a:pt x="2336" y="2029"/>
                  </a:lnTo>
                  <a:lnTo>
                    <a:pt x="2336" y="2029"/>
                  </a:lnTo>
                  <a:lnTo>
                    <a:pt x="2334" y="2039"/>
                  </a:lnTo>
                  <a:lnTo>
                    <a:pt x="2325" y="2066"/>
                  </a:lnTo>
                  <a:lnTo>
                    <a:pt x="2316" y="2084"/>
                  </a:lnTo>
                  <a:lnTo>
                    <a:pt x="2306" y="2104"/>
                  </a:lnTo>
                  <a:lnTo>
                    <a:pt x="2293" y="2126"/>
                  </a:lnTo>
                  <a:lnTo>
                    <a:pt x="2275" y="2149"/>
                  </a:lnTo>
                  <a:lnTo>
                    <a:pt x="2253" y="2171"/>
                  </a:lnTo>
                  <a:lnTo>
                    <a:pt x="2228" y="2192"/>
                  </a:lnTo>
                  <a:lnTo>
                    <a:pt x="2198" y="2212"/>
                  </a:lnTo>
                  <a:lnTo>
                    <a:pt x="2181" y="2221"/>
                  </a:lnTo>
                  <a:lnTo>
                    <a:pt x="2163" y="2230"/>
                  </a:lnTo>
                  <a:lnTo>
                    <a:pt x="2144" y="2239"/>
                  </a:lnTo>
                  <a:lnTo>
                    <a:pt x="2122" y="2246"/>
                  </a:lnTo>
                  <a:lnTo>
                    <a:pt x="2101" y="2252"/>
                  </a:lnTo>
                  <a:lnTo>
                    <a:pt x="2077" y="2257"/>
                  </a:lnTo>
                  <a:lnTo>
                    <a:pt x="2052" y="2261"/>
                  </a:lnTo>
                  <a:lnTo>
                    <a:pt x="2025" y="2264"/>
                  </a:lnTo>
                  <a:lnTo>
                    <a:pt x="1996" y="2266"/>
                  </a:lnTo>
                  <a:lnTo>
                    <a:pt x="1966" y="2266"/>
                  </a:lnTo>
                  <a:lnTo>
                    <a:pt x="1966" y="2266"/>
                  </a:lnTo>
                  <a:lnTo>
                    <a:pt x="1926" y="2264"/>
                  </a:lnTo>
                  <a:lnTo>
                    <a:pt x="1890" y="2262"/>
                  </a:lnTo>
                  <a:lnTo>
                    <a:pt x="1858" y="2259"/>
                  </a:lnTo>
                  <a:lnTo>
                    <a:pt x="1829" y="2253"/>
                  </a:lnTo>
                  <a:lnTo>
                    <a:pt x="1804" y="2248"/>
                  </a:lnTo>
                  <a:lnTo>
                    <a:pt x="1779" y="2239"/>
                  </a:lnTo>
                  <a:lnTo>
                    <a:pt x="1757" y="2232"/>
                  </a:lnTo>
                  <a:lnTo>
                    <a:pt x="1737" y="2221"/>
                  </a:lnTo>
                  <a:lnTo>
                    <a:pt x="1719" y="2210"/>
                  </a:lnTo>
                  <a:lnTo>
                    <a:pt x="1701" y="2199"/>
                  </a:lnTo>
                  <a:lnTo>
                    <a:pt x="1665" y="2173"/>
                  </a:lnTo>
                  <a:lnTo>
                    <a:pt x="1629" y="2144"/>
                  </a:lnTo>
                  <a:lnTo>
                    <a:pt x="1588" y="2111"/>
                  </a:lnTo>
                  <a:lnTo>
                    <a:pt x="1588" y="2111"/>
                  </a:lnTo>
                  <a:lnTo>
                    <a:pt x="1543" y="2079"/>
                  </a:lnTo>
                  <a:lnTo>
                    <a:pt x="1498" y="2047"/>
                  </a:lnTo>
                  <a:lnTo>
                    <a:pt x="1408" y="1982"/>
                  </a:lnTo>
                  <a:lnTo>
                    <a:pt x="1367" y="1953"/>
                  </a:lnTo>
                  <a:lnTo>
                    <a:pt x="1333" y="1923"/>
                  </a:lnTo>
                  <a:lnTo>
                    <a:pt x="1316" y="1910"/>
                  </a:lnTo>
                  <a:lnTo>
                    <a:pt x="1304" y="1896"/>
                  </a:lnTo>
                  <a:lnTo>
                    <a:pt x="1293" y="1883"/>
                  </a:lnTo>
                  <a:lnTo>
                    <a:pt x="1286" y="1870"/>
                  </a:lnTo>
                  <a:lnTo>
                    <a:pt x="1286" y="1870"/>
                  </a:lnTo>
                  <a:close/>
                  <a:moveTo>
                    <a:pt x="797" y="705"/>
                  </a:moveTo>
                  <a:lnTo>
                    <a:pt x="797" y="705"/>
                  </a:lnTo>
                  <a:lnTo>
                    <a:pt x="759" y="730"/>
                  </a:lnTo>
                  <a:lnTo>
                    <a:pt x="721" y="759"/>
                  </a:lnTo>
                  <a:lnTo>
                    <a:pt x="680" y="793"/>
                  </a:lnTo>
                  <a:lnTo>
                    <a:pt x="658" y="813"/>
                  </a:lnTo>
                  <a:lnTo>
                    <a:pt x="638" y="833"/>
                  </a:lnTo>
                  <a:lnTo>
                    <a:pt x="620" y="853"/>
                  </a:lnTo>
                  <a:lnTo>
                    <a:pt x="604" y="874"/>
                  </a:lnTo>
                  <a:lnTo>
                    <a:pt x="592" y="894"/>
                  </a:lnTo>
                  <a:lnTo>
                    <a:pt x="583" y="914"/>
                  </a:lnTo>
                  <a:lnTo>
                    <a:pt x="581" y="923"/>
                  </a:lnTo>
                  <a:lnTo>
                    <a:pt x="579" y="932"/>
                  </a:lnTo>
                  <a:lnTo>
                    <a:pt x="579" y="941"/>
                  </a:lnTo>
                  <a:lnTo>
                    <a:pt x="581" y="950"/>
                  </a:lnTo>
                  <a:lnTo>
                    <a:pt x="581" y="950"/>
                  </a:lnTo>
                  <a:lnTo>
                    <a:pt x="586" y="966"/>
                  </a:lnTo>
                  <a:lnTo>
                    <a:pt x="593" y="980"/>
                  </a:lnTo>
                  <a:lnTo>
                    <a:pt x="601" y="993"/>
                  </a:lnTo>
                  <a:lnTo>
                    <a:pt x="608" y="1004"/>
                  </a:lnTo>
                  <a:lnTo>
                    <a:pt x="624" y="1023"/>
                  </a:lnTo>
                  <a:lnTo>
                    <a:pt x="642" y="1041"/>
                  </a:lnTo>
                  <a:lnTo>
                    <a:pt x="658" y="1061"/>
                  </a:lnTo>
                  <a:lnTo>
                    <a:pt x="665" y="1074"/>
                  </a:lnTo>
                  <a:lnTo>
                    <a:pt x="671" y="1085"/>
                  </a:lnTo>
                  <a:lnTo>
                    <a:pt x="676" y="1099"/>
                  </a:lnTo>
                  <a:lnTo>
                    <a:pt x="680" y="1113"/>
                  </a:lnTo>
                  <a:lnTo>
                    <a:pt x="681" y="1131"/>
                  </a:lnTo>
                  <a:lnTo>
                    <a:pt x="681" y="1151"/>
                  </a:lnTo>
                  <a:lnTo>
                    <a:pt x="681" y="1151"/>
                  </a:lnTo>
                  <a:lnTo>
                    <a:pt x="680" y="1171"/>
                  </a:lnTo>
                  <a:lnTo>
                    <a:pt x="678" y="1187"/>
                  </a:lnTo>
                  <a:lnTo>
                    <a:pt x="671" y="1216"/>
                  </a:lnTo>
                  <a:lnTo>
                    <a:pt x="663" y="1237"/>
                  </a:lnTo>
                  <a:lnTo>
                    <a:pt x="658" y="1259"/>
                  </a:lnTo>
                  <a:lnTo>
                    <a:pt x="656" y="1270"/>
                  </a:lnTo>
                  <a:lnTo>
                    <a:pt x="658" y="1281"/>
                  </a:lnTo>
                  <a:lnTo>
                    <a:pt x="660" y="1295"/>
                  </a:lnTo>
                  <a:lnTo>
                    <a:pt x="663" y="1309"/>
                  </a:lnTo>
                  <a:lnTo>
                    <a:pt x="671" y="1327"/>
                  </a:lnTo>
                  <a:lnTo>
                    <a:pt x="681" y="1347"/>
                  </a:lnTo>
                  <a:lnTo>
                    <a:pt x="694" y="1369"/>
                  </a:lnTo>
                  <a:lnTo>
                    <a:pt x="710" y="1396"/>
                  </a:lnTo>
                  <a:lnTo>
                    <a:pt x="710" y="1396"/>
                  </a:lnTo>
                  <a:lnTo>
                    <a:pt x="748" y="1450"/>
                  </a:lnTo>
                  <a:lnTo>
                    <a:pt x="786" y="1502"/>
                  </a:lnTo>
                  <a:lnTo>
                    <a:pt x="824" y="1547"/>
                  </a:lnTo>
                  <a:lnTo>
                    <a:pt x="860" y="1588"/>
                  </a:lnTo>
                  <a:lnTo>
                    <a:pt x="892" y="1622"/>
                  </a:lnTo>
                  <a:lnTo>
                    <a:pt x="919" y="1651"/>
                  </a:lnTo>
                  <a:lnTo>
                    <a:pt x="955" y="1683"/>
                  </a:lnTo>
                  <a:lnTo>
                    <a:pt x="955" y="1683"/>
                  </a:lnTo>
                  <a:lnTo>
                    <a:pt x="987" y="1712"/>
                  </a:lnTo>
                  <a:lnTo>
                    <a:pt x="1032" y="1755"/>
                  </a:lnTo>
                  <a:lnTo>
                    <a:pt x="1092" y="1813"/>
                  </a:lnTo>
                  <a:lnTo>
                    <a:pt x="1092" y="1813"/>
                  </a:lnTo>
                  <a:lnTo>
                    <a:pt x="1045" y="1761"/>
                  </a:lnTo>
                  <a:lnTo>
                    <a:pt x="939" y="1638"/>
                  </a:lnTo>
                  <a:lnTo>
                    <a:pt x="878" y="1567"/>
                  </a:lnTo>
                  <a:lnTo>
                    <a:pt x="822" y="1496"/>
                  </a:lnTo>
                  <a:lnTo>
                    <a:pt x="775" y="1435"/>
                  </a:lnTo>
                  <a:lnTo>
                    <a:pt x="759" y="1410"/>
                  </a:lnTo>
                  <a:lnTo>
                    <a:pt x="746" y="1389"/>
                  </a:lnTo>
                  <a:lnTo>
                    <a:pt x="746" y="1389"/>
                  </a:lnTo>
                  <a:lnTo>
                    <a:pt x="728" y="1356"/>
                  </a:lnTo>
                  <a:lnTo>
                    <a:pt x="714" y="1333"/>
                  </a:lnTo>
                  <a:lnTo>
                    <a:pt x="694" y="1304"/>
                  </a:lnTo>
                  <a:lnTo>
                    <a:pt x="689" y="1293"/>
                  </a:lnTo>
                  <a:lnTo>
                    <a:pt x="687" y="1282"/>
                  </a:lnTo>
                  <a:lnTo>
                    <a:pt x="690" y="1266"/>
                  </a:lnTo>
                  <a:lnTo>
                    <a:pt x="696" y="1245"/>
                  </a:lnTo>
                  <a:lnTo>
                    <a:pt x="696" y="1245"/>
                  </a:lnTo>
                  <a:lnTo>
                    <a:pt x="703" y="1219"/>
                  </a:lnTo>
                  <a:lnTo>
                    <a:pt x="710" y="1193"/>
                  </a:lnTo>
                  <a:lnTo>
                    <a:pt x="716" y="1166"/>
                  </a:lnTo>
                  <a:lnTo>
                    <a:pt x="719" y="1139"/>
                  </a:lnTo>
                  <a:lnTo>
                    <a:pt x="719" y="1113"/>
                  </a:lnTo>
                  <a:lnTo>
                    <a:pt x="716" y="1088"/>
                  </a:lnTo>
                  <a:lnTo>
                    <a:pt x="712" y="1076"/>
                  </a:lnTo>
                  <a:lnTo>
                    <a:pt x="708" y="1065"/>
                  </a:lnTo>
                  <a:lnTo>
                    <a:pt x="703" y="1054"/>
                  </a:lnTo>
                  <a:lnTo>
                    <a:pt x="696" y="1043"/>
                  </a:lnTo>
                  <a:lnTo>
                    <a:pt x="696" y="1043"/>
                  </a:lnTo>
                  <a:lnTo>
                    <a:pt x="681" y="1025"/>
                  </a:lnTo>
                  <a:lnTo>
                    <a:pt x="669" y="1011"/>
                  </a:lnTo>
                  <a:lnTo>
                    <a:pt x="647" y="989"/>
                  </a:lnTo>
                  <a:lnTo>
                    <a:pt x="638" y="979"/>
                  </a:lnTo>
                  <a:lnTo>
                    <a:pt x="631" y="968"/>
                  </a:lnTo>
                  <a:lnTo>
                    <a:pt x="626" y="953"/>
                  </a:lnTo>
                  <a:lnTo>
                    <a:pt x="624" y="935"/>
                  </a:lnTo>
                  <a:lnTo>
                    <a:pt x="624" y="935"/>
                  </a:lnTo>
                  <a:lnTo>
                    <a:pt x="626" y="925"/>
                  </a:lnTo>
                  <a:lnTo>
                    <a:pt x="631" y="910"/>
                  </a:lnTo>
                  <a:lnTo>
                    <a:pt x="638" y="894"/>
                  </a:lnTo>
                  <a:lnTo>
                    <a:pt x="649" y="876"/>
                  </a:lnTo>
                  <a:lnTo>
                    <a:pt x="676" y="838"/>
                  </a:lnTo>
                  <a:lnTo>
                    <a:pt x="708" y="800"/>
                  </a:lnTo>
                  <a:lnTo>
                    <a:pt x="741" y="765"/>
                  </a:lnTo>
                  <a:lnTo>
                    <a:pt x="770" y="734"/>
                  </a:lnTo>
                  <a:lnTo>
                    <a:pt x="797" y="705"/>
                  </a:lnTo>
                  <a:lnTo>
                    <a:pt x="797" y="705"/>
                  </a:lnTo>
                  <a:close/>
                  <a:moveTo>
                    <a:pt x="1343" y="230"/>
                  </a:moveTo>
                  <a:lnTo>
                    <a:pt x="1343" y="230"/>
                  </a:lnTo>
                  <a:lnTo>
                    <a:pt x="1342" y="230"/>
                  </a:lnTo>
                  <a:lnTo>
                    <a:pt x="1338" y="232"/>
                  </a:lnTo>
                  <a:lnTo>
                    <a:pt x="1324" y="247"/>
                  </a:lnTo>
                  <a:lnTo>
                    <a:pt x="1275" y="299"/>
                  </a:lnTo>
                  <a:lnTo>
                    <a:pt x="1210" y="373"/>
                  </a:lnTo>
                  <a:lnTo>
                    <a:pt x="1142" y="453"/>
                  </a:lnTo>
                  <a:lnTo>
                    <a:pt x="1142" y="453"/>
                  </a:lnTo>
                  <a:lnTo>
                    <a:pt x="1126" y="473"/>
                  </a:lnTo>
                  <a:lnTo>
                    <a:pt x="1111" y="497"/>
                  </a:lnTo>
                  <a:lnTo>
                    <a:pt x="1097" y="520"/>
                  </a:lnTo>
                  <a:lnTo>
                    <a:pt x="1084" y="545"/>
                  </a:lnTo>
                  <a:lnTo>
                    <a:pt x="1074" y="570"/>
                  </a:lnTo>
                  <a:lnTo>
                    <a:pt x="1063" y="596"/>
                  </a:lnTo>
                  <a:lnTo>
                    <a:pt x="1043" y="649"/>
                  </a:lnTo>
                  <a:lnTo>
                    <a:pt x="1027" y="700"/>
                  </a:lnTo>
                  <a:lnTo>
                    <a:pt x="1014" y="747"/>
                  </a:lnTo>
                  <a:lnTo>
                    <a:pt x="1005" y="788"/>
                  </a:lnTo>
                  <a:lnTo>
                    <a:pt x="998" y="820"/>
                  </a:lnTo>
                  <a:lnTo>
                    <a:pt x="998" y="820"/>
                  </a:lnTo>
                  <a:lnTo>
                    <a:pt x="996" y="836"/>
                  </a:lnTo>
                  <a:lnTo>
                    <a:pt x="996" y="856"/>
                  </a:lnTo>
                  <a:lnTo>
                    <a:pt x="998" y="903"/>
                  </a:lnTo>
                  <a:lnTo>
                    <a:pt x="1003" y="959"/>
                  </a:lnTo>
                  <a:lnTo>
                    <a:pt x="1011" y="1016"/>
                  </a:lnTo>
                  <a:lnTo>
                    <a:pt x="1027" y="1115"/>
                  </a:lnTo>
                  <a:lnTo>
                    <a:pt x="1034" y="1158"/>
                  </a:lnTo>
                  <a:lnTo>
                    <a:pt x="1034" y="1158"/>
                  </a:lnTo>
                  <a:lnTo>
                    <a:pt x="1030" y="1113"/>
                  </a:lnTo>
                  <a:lnTo>
                    <a:pt x="1029" y="1065"/>
                  </a:lnTo>
                  <a:lnTo>
                    <a:pt x="1027" y="1005"/>
                  </a:lnTo>
                  <a:lnTo>
                    <a:pt x="1029" y="939"/>
                  </a:lnTo>
                  <a:lnTo>
                    <a:pt x="1032" y="872"/>
                  </a:lnTo>
                  <a:lnTo>
                    <a:pt x="1036" y="838"/>
                  </a:lnTo>
                  <a:lnTo>
                    <a:pt x="1041" y="806"/>
                  </a:lnTo>
                  <a:lnTo>
                    <a:pt x="1048" y="775"/>
                  </a:lnTo>
                  <a:lnTo>
                    <a:pt x="1056" y="748"/>
                  </a:lnTo>
                  <a:lnTo>
                    <a:pt x="1056" y="748"/>
                  </a:lnTo>
                  <a:lnTo>
                    <a:pt x="1070" y="700"/>
                  </a:lnTo>
                  <a:lnTo>
                    <a:pt x="1079" y="658"/>
                  </a:lnTo>
                  <a:lnTo>
                    <a:pt x="1093" y="590"/>
                  </a:lnTo>
                  <a:lnTo>
                    <a:pt x="1101" y="563"/>
                  </a:lnTo>
                  <a:lnTo>
                    <a:pt x="1104" y="549"/>
                  </a:lnTo>
                  <a:lnTo>
                    <a:pt x="1111" y="536"/>
                  </a:lnTo>
                  <a:lnTo>
                    <a:pt x="1119" y="524"/>
                  </a:lnTo>
                  <a:lnTo>
                    <a:pt x="1126" y="509"/>
                  </a:lnTo>
                  <a:lnTo>
                    <a:pt x="1137" y="497"/>
                  </a:lnTo>
                  <a:lnTo>
                    <a:pt x="1149" y="482"/>
                  </a:lnTo>
                  <a:lnTo>
                    <a:pt x="1149" y="482"/>
                  </a:lnTo>
                  <a:lnTo>
                    <a:pt x="1178" y="450"/>
                  </a:lnTo>
                  <a:lnTo>
                    <a:pt x="1210" y="412"/>
                  </a:lnTo>
                  <a:lnTo>
                    <a:pt x="1273" y="331"/>
                  </a:lnTo>
                  <a:lnTo>
                    <a:pt x="1324" y="263"/>
                  </a:lnTo>
                  <a:lnTo>
                    <a:pt x="1338" y="241"/>
                  </a:lnTo>
                  <a:lnTo>
                    <a:pt x="1343" y="230"/>
                  </a:lnTo>
                  <a:lnTo>
                    <a:pt x="1343" y="230"/>
                  </a:lnTo>
                  <a:close/>
                  <a:moveTo>
                    <a:pt x="1135" y="1108"/>
                  </a:moveTo>
                  <a:lnTo>
                    <a:pt x="1135" y="1108"/>
                  </a:lnTo>
                  <a:lnTo>
                    <a:pt x="1128" y="1209"/>
                  </a:lnTo>
                  <a:lnTo>
                    <a:pt x="1122" y="1300"/>
                  </a:lnTo>
                  <a:lnTo>
                    <a:pt x="1120" y="1389"/>
                  </a:lnTo>
                  <a:lnTo>
                    <a:pt x="1120" y="1389"/>
                  </a:lnTo>
                  <a:lnTo>
                    <a:pt x="1120" y="1406"/>
                  </a:lnTo>
                  <a:lnTo>
                    <a:pt x="1124" y="1424"/>
                  </a:lnTo>
                  <a:lnTo>
                    <a:pt x="1126" y="1441"/>
                  </a:lnTo>
                  <a:lnTo>
                    <a:pt x="1131" y="1455"/>
                  </a:lnTo>
                  <a:lnTo>
                    <a:pt x="1137" y="1469"/>
                  </a:lnTo>
                  <a:lnTo>
                    <a:pt x="1144" y="1482"/>
                  </a:lnTo>
                  <a:lnTo>
                    <a:pt x="1158" y="1505"/>
                  </a:lnTo>
                  <a:lnTo>
                    <a:pt x="1178" y="1529"/>
                  </a:lnTo>
                  <a:lnTo>
                    <a:pt x="1198" y="1550"/>
                  </a:lnTo>
                  <a:lnTo>
                    <a:pt x="1219" y="1572"/>
                  </a:lnTo>
                  <a:lnTo>
                    <a:pt x="1243" y="1597"/>
                  </a:lnTo>
                  <a:lnTo>
                    <a:pt x="1243" y="1597"/>
                  </a:lnTo>
                  <a:lnTo>
                    <a:pt x="1253" y="1610"/>
                  </a:lnTo>
                  <a:lnTo>
                    <a:pt x="1261" y="1620"/>
                  </a:lnTo>
                  <a:lnTo>
                    <a:pt x="1266" y="1631"/>
                  </a:lnTo>
                  <a:lnTo>
                    <a:pt x="1271" y="1640"/>
                  </a:lnTo>
                  <a:lnTo>
                    <a:pt x="1277" y="1658"/>
                  </a:lnTo>
                  <a:lnTo>
                    <a:pt x="1280" y="1678"/>
                  </a:lnTo>
                  <a:lnTo>
                    <a:pt x="1286" y="1700"/>
                  </a:lnTo>
                  <a:lnTo>
                    <a:pt x="1291" y="1712"/>
                  </a:lnTo>
                  <a:lnTo>
                    <a:pt x="1298" y="1725"/>
                  </a:lnTo>
                  <a:lnTo>
                    <a:pt x="1307" y="1741"/>
                  </a:lnTo>
                  <a:lnTo>
                    <a:pt x="1318" y="1757"/>
                  </a:lnTo>
                  <a:lnTo>
                    <a:pt x="1333" y="1777"/>
                  </a:lnTo>
                  <a:lnTo>
                    <a:pt x="1351" y="1798"/>
                  </a:lnTo>
                  <a:lnTo>
                    <a:pt x="1351" y="1798"/>
                  </a:lnTo>
                  <a:lnTo>
                    <a:pt x="1370" y="1822"/>
                  </a:lnTo>
                  <a:lnTo>
                    <a:pt x="1392" y="1843"/>
                  </a:lnTo>
                  <a:lnTo>
                    <a:pt x="1435" y="1885"/>
                  </a:lnTo>
                  <a:lnTo>
                    <a:pt x="1482" y="1923"/>
                  </a:lnTo>
                  <a:lnTo>
                    <a:pt x="1527" y="1959"/>
                  </a:lnTo>
                  <a:lnTo>
                    <a:pt x="1574" y="1989"/>
                  </a:lnTo>
                  <a:lnTo>
                    <a:pt x="1617" y="2014"/>
                  </a:lnTo>
                  <a:lnTo>
                    <a:pt x="1658" y="2036"/>
                  </a:lnTo>
                  <a:lnTo>
                    <a:pt x="1696" y="2050"/>
                  </a:lnTo>
                  <a:lnTo>
                    <a:pt x="1696" y="2050"/>
                  </a:lnTo>
                  <a:lnTo>
                    <a:pt x="1775" y="2075"/>
                  </a:lnTo>
                  <a:lnTo>
                    <a:pt x="1860" y="2099"/>
                  </a:lnTo>
                  <a:lnTo>
                    <a:pt x="1924" y="2117"/>
                  </a:lnTo>
                  <a:lnTo>
                    <a:pt x="1948" y="2122"/>
                  </a:lnTo>
                  <a:lnTo>
                    <a:pt x="1948" y="2122"/>
                  </a:lnTo>
                  <a:lnTo>
                    <a:pt x="1908" y="2108"/>
                  </a:lnTo>
                  <a:lnTo>
                    <a:pt x="1818" y="2075"/>
                  </a:lnTo>
                  <a:lnTo>
                    <a:pt x="1766" y="2054"/>
                  </a:lnTo>
                  <a:lnTo>
                    <a:pt x="1712" y="2030"/>
                  </a:lnTo>
                  <a:lnTo>
                    <a:pt x="1660" y="2005"/>
                  </a:lnTo>
                  <a:lnTo>
                    <a:pt x="1638" y="1991"/>
                  </a:lnTo>
                  <a:lnTo>
                    <a:pt x="1617" y="1978"/>
                  </a:lnTo>
                  <a:lnTo>
                    <a:pt x="1617" y="1978"/>
                  </a:lnTo>
                  <a:lnTo>
                    <a:pt x="1577" y="1950"/>
                  </a:lnTo>
                  <a:lnTo>
                    <a:pt x="1536" y="1919"/>
                  </a:lnTo>
                  <a:lnTo>
                    <a:pt x="1494" y="1885"/>
                  </a:lnTo>
                  <a:lnTo>
                    <a:pt x="1455" y="1851"/>
                  </a:lnTo>
                  <a:lnTo>
                    <a:pt x="1419" y="1815"/>
                  </a:lnTo>
                  <a:lnTo>
                    <a:pt x="1386" y="1782"/>
                  </a:lnTo>
                  <a:lnTo>
                    <a:pt x="1361" y="1750"/>
                  </a:lnTo>
                  <a:lnTo>
                    <a:pt x="1351" y="1734"/>
                  </a:lnTo>
                  <a:lnTo>
                    <a:pt x="1343" y="1719"/>
                  </a:lnTo>
                  <a:lnTo>
                    <a:pt x="1343" y="1719"/>
                  </a:lnTo>
                  <a:lnTo>
                    <a:pt x="1333" y="1694"/>
                  </a:lnTo>
                  <a:lnTo>
                    <a:pt x="1325" y="1671"/>
                  </a:lnTo>
                  <a:lnTo>
                    <a:pt x="1324" y="1653"/>
                  </a:lnTo>
                  <a:lnTo>
                    <a:pt x="1322" y="1638"/>
                  </a:lnTo>
                  <a:lnTo>
                    <a:pt x="1320" y="1626"/>
                  </a:lnTo>
                  <a:lnTo>
                    <a:pt x="1318" y="1615"/>
                  </a:lnTo>
                  <a:lnTo>
                    <a:pt x="1315" y="1606"/>
                  </a:lnTo>
                  <a:lnTo>
                    <a:pt x="1307" y="1597"/>
                  </a:lnTo>
                  <a:lnTo>
                    <a:pt x="1307" y="1597"/>
                  </a:lnTo>
                  <a:lnTo>
                    <a:pt x="1295" y="1588"/>
                  </a:lnTo>
                  <a:lnTo>
                    <a:pt x="1279" y="1577"/>
                  </a:lnTo>
                  <a:lnTo>
                    <a:pt x="1257" y="1563"/>
                  </a:lnTo>
                  <a:lnTo>
                    <a:pt x="1237" y="1547"/>
                  </a:lnTo>
                  <a:lnTo>
                    <a:pt x="1216" y="1527"/>
                  </a:lnTo>
                  <a:lnTo>
                    <a:pt x="1205" y="1518"/>
                  </a:lnTo>
                  <a:lnTo>
                    <a:pt x="1196" y="1505"/>
                  </a:lnTo>
                  <a:lnTo>
                    <a:pt x="1189" y="1495"/>
                  </a:lnTo>
                  <a:lnTo>
                    <a:pt x="1181" y="1482"/>
                  </a:lnTo>
                  <a:lnTo>
                    <a:pt x="1174" y="1468"/>
                  </a:lnTo>
                  <a:lnTo>
                    <a:pt x="1171" y="1453"/>
                  </a:lnTo>
                  <a:lnTo>
                    <a:pt x="1171" y="1453"/>
                  </a:lnTo>
                  <a:lnTo>
                    <a:pt x="1163" y="1415"/>
                  </a:lnTo>
                  <a:lnTo>
                    <a:pt x="1158" y="1365"/>
                  </a:lnTo>
                  <a:lnTo>
                    <a:pt x="1145" y="1250"/>
                  </a:lnTo>
                  <a:lnTo>
                    <a:pt x="1138" y="1151"/>
                  </a:lnTo>
                  <a:lnTo>
                    <a:pt x="1135" y="1108"/>
                  </a:lnTo>
                  <a:lnTo>
                    <a:pt x="1135" y="1108"/>
                  </a:lnTo>
                  <a:close/>
                  <a:moveTo>
                    <a:pt x="1926" y="2439"/>
                  </a:moveTo>
                  <a:lnTo>
                    <a:pt x="1926" y="2439"/>
                  </a:lnTo>
                  <a:lnTo>
                    <a:pt x="1922" y="2455"/>
                  </a:lnTo>
                  <a:lnTo>
                    <a:pt x="1922" y="2471"/>
                  </a:lnTo>
                  <a:lnTo>
                    <a:pt x="1922" y="2489"/>
                  </a:lnTo>
                  <a:lnTo>
                    <a:pt x="1924" y="2500"/>
                  </a:lnTo>
                  <a:lnTo>
                    <a:pt x="1928" y="2509"/>
                  </a:lnTo>
                  <a:lnTo>
                    <a:pt x="1931" y="2520"/>
                  </a:lnTo>
                  <a:lnTo>
                    <a:pt x="1937" y="2529"/>
                  </a:lnTo>
                  <a:lnTo>
                    <a:pt x="1944" y="2536"/>
                  </a:lnTo>
                  <a:lnTo>
                    <a:pt x="1953" y="2543"/>
                  </a:lnTo>
                  <a:lnTo>
                    <a:pt x="1964" y="2550"/>
                  </a:lnTo>
                  <a:lnTo>
                    <a:pt x="1976" y="2554"/>
                  </a:lnTo>
                  <a:lnTo>
                    <a:pt x="1976" y="2554"/>
                  </a:lnTo>
                  <a:lnTo>
                    <a:pt x="1989" y="2556"/>
                  </a:lnTo>
                  <a:lnTo>
                    <a:pt x="2002" y="2552"/>
                  </a:lnTo>
                  <a:lnTo>
                    <a:pt x="2012" y="2547"/>
                  </a:lnTo>
                  <a:lnTo>
                    <a:pt x="2023" y="2538"/>
                  </a:lnTo>
                  <a:lnTo>
                    <a:pt x="2034" y="2527"/>
                  </a:lnTo>
                  <a:lnTo>
                    <a:pt x="2045" y="2514"/>
                  </a:lnTo>
                  <a:lnTo>
                    <a:pt x="2068" y="2484"/>
                  </a:lnTo>
                  <a:lnTo>
                    <a:pt x="2083" y="2467"/>
                  </a:lnTo>
                  <a:lnTo>
                    <a:pt x="2099" y="2451"/>
                  </a:lnTo>
                  <a:lnTo>
                    <a:pt x="2117" y="2435"/>
                  </a:lnTo>
                  <a:lnTo>
                    <a:pt x="2136" y="2421"/>
                  </a:lnTo>
                  <a:lnTo>
                    <a:pt x="2162" y="2408"/>
                  </a:lnTo>
                  <a:lnTo>
                    <a:pt x="2189" y="2397"/>
                  </a:lnTo>
                  <a:lnTo>
                    <a:pt x="2221" y="2386"/>
                  </a:lnTo>
                  <a:lnTo>
                    <a:pt x="2257" y="2381"/>
                  </a:lnTo>
                  <a:lnTo>
                    <a:pt x="2257" y="2381"/>
                  </a:lnTo>
                  <a:lnTo>
                    <a:pt x="2297" y="2376"/>
                  </a:lnTo>
                  <a:lnTo>
                    <a:pt x="2334" y="2367"/>
                  </a:lnTo>
                  <a:lnTo>
                    <a:pt x="2374" y="2356"/>
                  </a:lnTo>
                  <a:lnTo>
                    <a:pt x="2413" y="2343"/>
                  </a:lnTo>
                  <a:lnTo>
                    <a:pt x="2451" y="2331"/>
                  </a:lnTo>
                  <a:lnTo>
                    <a:pt x="2489" y="2315"/>
                  </a:lnTo>
                  <a:lnTo>
                    <a:pt x="2557" y="2286"/>
                  </a:lnTo>
                  <a:lnTo>
                    <a:pt x="2617" y="2257"/>
                  </a:lnTo>
                  <a:lnTo>
                    <a:pt x="2662" y="2232"/>
                  </a:lnTo>
                  <a:lnTo>
                    <a:pt x="2703" y="2208"/>
                  </a:lnTo>
                  <a:lnTo>
                    <a:pt x="2703" y="2208"/>
                  </a:lnTo>
                  <a:lnTo>
                    <a:pt x="2672" y="2221"/>
                  </a:lnTo>
                  <a:lnTo>
                    <a:pt x="2595" y="2252"/>
                  </a:lnTo>
                  <a:lnTo>
                    <a:pt x="2545" y="2270"/>
                  </a:lnTo>
                  <a:lnTo>
                    <a:pt x="2493" y="2288"/>
                  </a:lnTo>
                  <a:lnTo>
                    <a:pt x="2439" y="2304"/>
                  </a:lnTo>
                  <a:lnTo>
                    <a:pt x="2386" y="2316"/>
                  </a:lnTo>
                  <a:lnTo>
                    <a:pt x="2386" y="2316"/>
                  </a:lnTo>
                  <a:lnTo>
                    <a:pt x="2298" y="2334"/>
                  </a:lnTo>
                  <a:lnTo>
                    <a:pt x="2226" y="2347"/>
                  </a:lnTo>
                  <a:lnTo>
                    <a:pt x="2196" y="2354"/>
                  </a:lnTo>
                  <a:lnTo>
                    <a:pt x="2167" y="2363"/>
                  </a:lnTo>
                  <a:lnTo>
                    <a:pt x="2140" y="2374"/>
                  </a:lnTo>
                  <a:lnTo>
                    <a:pt x="2113" y="2388"/>
                  </a:lnTo>
                  <a:lnTo>
                    <a:pt x="2113" y="2388"/>
                  </a:lnTo>
                  <a:lnTo>
                    <a:pt x="2101" y="2397"/>
                  </a:lnTo>
                  <a:lnTo>
                    <a:pt x="2088" y="2406"/>
                  </a:lnTo>
                  <a:lnTo>
                    <a:pt x="2077" y="2417"/>
                  </a:lnTo>
                  <a:lnTo>
                    <a:pt x="2066" y="2428"/>
                  </a:lnTo>
                  <a:lnTo>
                    <a:pt x="2050" y="2451"/>
                  </a:lnTo>
                  <a:lnTo>
                    <a:pt x="2034" y="2473"/>
                  </a:lnTo>
                  <a:lnTo>
                    <a:pt x="2021" y="2493"/>
                  </a:lnTo>
                  <a:lnTo>
                    <a:pt x="2011" y="2509"/>
                  </a:lnTo>
                  <a:lnTo>
                    <a:pt x="2005" y="2514"/>
                  </a:lnTo>
                  <a:lnTo>
                    <a:pt x="2000" y="2518"/>
                  </a:lnTo>
                  <a:lnTo>
                    <a:pt x="1996" y="2518"/>
                  </a:lnTo>
                  <a:lnTo>
                    <a:pt x="1991" y="2518"/>
                  </a:lnTo>
                  <a:lnTo>
                    <a:pt x="1991" y="2518"/>
                  </a:lnTo>
                  <a:lnTo>
                    <a:pt x="1980" y="2511"/>
                  </a:lnTo>
                  <a:lnTo>
                    <a:pt x="1969" y="2502"/>
                  </a:lnTo>
                  <a:lnTo>
                    <a:pt x="1958" y="2487"/>
                  </a:lnTo>
                  <a:lnTo>
                    <a:pt x="1949" y="2475"/>
                  </a:lnTo>
                  <a:lnTo>
                    <a:pt x="1933" y="2449"/>
                  </a:lnTo>
                  <a:lnTo>
                    <a:pt x="1926" y="2439"/>
                  </a:lnTo>
                  <a:lnTo>
                    <a:pt x="1926" y="2439"/>
                  </a:lnTo>
                  <a:close/>
                  <a:moveTo>
                    <a:pt x="1840" y="1813"/>
                  </a:moveTo>
                  <a:lnTo>
                    <a:pt x="1840" y="1813"/>
                  </a:lnTo>
                  <a:lnTo>
                    <a:pt x="1881" y="1800"/>
                  </a:lnTo>
                  <a:lnTo>
                    <a:pt x="1926" y="1784"/>
                  </a:lnTo>
                  <a:lnTo>
                    <a:pt x="1976" y="1763"/>
                  </a:lnTo>
                  <a:lnTo>
                    <a:pt x="2003" y="1750"/>
                  </a:lnTo>
                  <a:lnTo>
                    <a:pt x="2030" y="1736"/>
                  </a:lnTo>
                  <a:lnTo>
                    <a:pt x="2057" y="1721"/>
                  </a:lnTo>
                  <a:lnTo>
                    <a:pt x="2081" y="1705"/>
                  </a:lnTo>
                  <a:lnTo>
                    <a:pt x="2102" y="1689"/>
                  </a:lnTo>
                  <a:lnTo>
                    <a:pt x="2122" y="1671"/>
                  </a:lnTo>
                  <a:lnTo>
                    <a:pt x="2138" y="1653"/>
                  </a:lnTo>
                  <a:lnTo>
                    <a:pt x="2144" y="1642"/>
                  </a:lnTo>
                  <a:lnTo>
                    <a:pt x="2149" y="1633"/>
                  </a:lnTo>
                  <a:lnTo>
                    <a:pt x="2149" y="1633"/>
                  </a:lnTo>
                  <a:lnTo>
                    <a:pt x="2167" y="1593"/>
                  </a:lnTo>
                  <a:lnTo>
                    <a:pt x="2183" y="1554"/>
                  </a:lnTo>
                  <a:lnTo>
                    <a:pt x="2198" y="1514"/>
                  </a:lnTo>
                  <a:lnTo>
                    <a:pt x="2208" y="1475"/>
                  </a:lnTo>
                  <a:lnTo>
                    <a:pt x="2214" y="1453"/>
                  </a:lnTo>
                  <a:lnTo>
                    <a:pt x="2217" y="1433"/>
                  </a:lnTo>
                  <a:lnTo>
                    <a:pt x="2219" y="1412"/>
                  </a:lnTo>
                  <a:lnTo>
                    <a:pt x="2219" y="1390"/>
                  </a:lnTo>
                  <a:lnTo>
                    <a:pt x="2219" y="1369"/>
                  </a:lnTo>
                  <a:lnTo>
                    <a:pt x="2216" y="1347"/>
                  </a:lnTo>
                  <a:lnTo>
                    <a:pt x="2212" y="1326"/>
                  </a:lnTo>
                  <a:lnTo>
                    <a:pt x="2207" y="1302"/>
                  </a:lnTo>
                  <a:lnTo>
                    <a:pt x="2207" y="1302"/>
                  </a:lnTo>
                  <a:lnTo>
                    <a:pt x="2198" y="1279"/>
                  </a:lnTo>
                  <a:lnTo>
                    <a:pt x="2187" y="1255"/>
                  </a:lnTo>
                  <a:lnTo>
                    <a:pt x="2172" y="1230"/>
                  </a:lnTo>
                  <a:lnTo>
                    <a:pt x="2156" y="1207"/>
                  </a:lnTo>
                  <a:lnTo>
                    <a:pt x="2138" y="1184"/>
                  </a:lnTo>
                  <a:lnTo>
                    <a:pt x="2120" y="1160"/>
                  </a:lnTo>
                  <a:lnTo>
                    <a:pt x="2083" y="1115"/>
                  </a:lnTo>
                  <a:lnTo>
                    <a:pt x="2045" y="1077"/>
                  </a:lnTo>
                  <a:lnTo>
                    <a:pt x="2014" y="1049"/>
                  </a:lnTo>
                  <a:lnTo>
                    <a:pt x="1984" y="1022"/>
                  </a:lnTo>
                  <a:lnTo>
                    <a:pt x="1984" y="1022"/>
                  </a:lnTo>
                  <a:lnTo>
                    <a:pt x="2007" y="1047"/>
                  </a:lnTo>
                  <a:lnTo>
                    <a:pt x="2032" y="1077"/>
                  </a:lnTo>
                  <a:lnTo>
                    <a:pt x="2061" y="1113"/>
                  </a:lnTo>
                  <a:lnTo>
                    <a:pt x="2090" y="1157"/>
                  </a:lnTo>
                  <a:lnTo>
                    <a:pt x="2106" y="1180"/>
                  </a:lnTo>
                  <a:lnTo>
                    <a:pt x="2118" y="1201"/>
                  </a:lnTo>
                  <a:lnTo>
                    <a:pt x="2131" y="1225"/>
                  </a:lnTo>
                  <a:lnTo>
                    <a:pt x="2142" y="1250"/>
                  </a:lnTo>
                  <a:lnTo>
                    <a:pt x="2151" y="1272"/>
                  </a:lnTo>
                  <a:lnTo>
                    <a:pt x="2156" y="1295"/>
                  </a:lnTo>
                  <a:lnTo>
                    <a:pt x="2156" y="1295"/>
                  </a:lnTo>
                  <a:lnTo>
                    <a:pt x="2160" y="1318"/>
                  </a:lnTo>
                  <a:lnTo>
                    <a:pt x="2163" y="1340"/>
                  </a:lnTo>
                  <a:lnTo>
                    <a:pt x="2165" y="1387"/>
                  </a:lnTo>
                  <a:lnTo>
                    <a:pt x="2165" y="1433"/>
                  </a:lnTo>
                  <a:lnTo>
                    <a:pt x="2162" y="1477"/>
                  </a:lnTo>
                  <a:lnTo>
                    <a:pt x="2154" y="1518"/>
                  </a:lnTo>
                  <a:lnTo>
                    <a:pt x="2145" y="1552"/>
                  </a:lnTo>
                  <a:lnTo>
                    <a:pt x="2136" y="1583"/>
                  </a:lnTo>
                  <a:lnTo>
                    <a:pt x="2127" y="1604"/>
                  </a:lnTo>
                  <a:lnTo>
                    <a:pt x="2127" y="1604"/>
                  </a:lnTo>
                  <a:lnTo>
                    <a:pt x="2120" y="1615"/>
                  </a:lnTo>
                  <a:lnTo>
                    <a:pt x="2108" y="1626"/>
                  </a:lnTo>
                  <a:lnTo>
                    <a:pt x="2072" y="1656"/>
                  </a:lnTo>
                  <a:lnTo>
                    <a:pt x="2025" y="1691"/>
                  </a:lnTo>
                  <a:lnTo>
                    <a:pt x="1975" y="1727"/>
                  </a:lnTo>
                  <a:lnTo>
                    <a:pt x="1881" y="1788"/>
                  </a:lnTo>
                  <a:lnTo>
                    <a:pt x="1840" y="1813"/>
                  </a:lnTo>
                  <a:lnTo>
                    <a:pt x="1840" y="1813"/>
                  </a:lnTo>
                  <a:close/>
                  <a:moveTo>
                    <a:pt x="2530" y="921"/>
                  </a:moveTo>
                  <a:lnTo>
                    <a:pt x="2530" y="921"/>
                  </a:lnTo>
                  <a:lnTo>
                    <a:pt x="2557" y="966"/>
                  </a:lnTo>
                  <a:lnTo>
                    <a:pt x="2583" y="1013"/>
                  </a:lnTo>
                  <a:lnTo>
                    <a:pt x="2609" y="1072"/>
                  </a:lnTo>
                  <a:lnTo>
                    <a:pt x="2609" y="1072"/>
                  </a:lnTo>
                  <a:lnTo>
                    <a:pt x="2620" y="1101"/>
                  </a:lnTo>
                  <a:lnTo>
                    <a:pt x="2629" y="1130"/>
                  </a:lnTo>
                  <a:lnTo>
                    <a:pt x="2633" y="1158"/>
                  </a:lnTo>
                  <a:lnTo>
                    <a:pt x="2635" y="1189"/>
                  </a:lnTo>
                  <a:lnTo>
                    <a:pt x="2633" y="1223"/>
                  </a:lnTo>
                  <a:lnTo>
                    <a:pt x="2629" y="1263"/>
                  </a:lnTo>
                  <a:lnTo>
                    <a:pt x="2617" y="1367"/>
                  </a:lnTo>
                  <a:lnTo>
                    <a:pt x="2617" y="1367"/>
                  </a:lnTo>
                  <a:lnTo>
                    <a:pt x="2611" y="1397"/>
                  </a:lnTo>
                  <a:lnTo>
                    <a:pt x="2602" y="1428"/>
                  </a:lnTo>
                  <a:lnTo>
                    <a:pt x="2590" y="1459"/>
                  </a:lnTo>
                  <a:lnTo>
                    <a:pt x="2577" y="1489"/>
                  </a:lnTo>
                  <a:lnTo>
                    <a:pt x="2561" y="1518"/>
                  </a:lnTo>
                  <a:lnTo>
                    <a:pt x="2543" y="1547"/>
                  </a:lnTo>
                  <a:lnTo>
                    <a:pt x="2523" y="1574"/>
                  </a:lnTo>
                  <a:lnTo>
                    <a:pt x="2503" y="1602"/>
                  </a:lnTo>
                  <a:lnTo>
                    <a:pt x="2462" y="1655"/>
                  </a:lnTo>
                  <a:lnTo>
                    <a:pt x="2422" y="1705"/>
                  </a:lnTo>
                  <a:lnTo>
                    <a:pt x="2386" y="1750"/>
                  </a:lnTo>
                  <a:lnTo>
                    <a:pt x="2370" y="1772"/>
                  </a:lnTo>
                  <a:lnTo>
                    <a:pt x="2358" y="1791"/>
                  </a:lnTo>
                  <a:lnTo>
                    <a:pt x="2358" y="1791"/>
                  </a:lnTo>
                  <a:lnTo>
                    <a:pt x="2345" y="1811"/>
                  </a:lnTo>
                  <a:lnTo>
                    <a:pt x="2329" y="1827"/>
                  </a:lnTo>
                  <a:lnTo>
                    <a:pt x="2313" y="1843"/>
                  </a:lnTo>
                  <a:lnTo>
                    <a:pt x="2295" y="1860"/>
                  </a:lnTo>
                  <a:lnTo>
                    <a:pt x="2275" y="1872"/>
                  </a:lnTo>
                  <a:lnTo>
                    <a:pt x="2255" y="1885"/>
                  </a:lnTo>
                  <a:lnTo>
                    <a:pt x="2217" y="1906"/>
                  </a:lnTo>
                  <a:lnTo>
                    <a:pt x="2183" y="1923"/>
                  </a:lnTo>
                  <a:lnTo>
                    <a:pt x="2156" y="1933"/>
                  </a:lnTo>
                  <a:lnTo>
                    <a:pt x="2138" y="1941"/>
                  </a:lnTo>
                  <a:lnTo>
                    <a:pt x="2135" y="1942"/>
                  </a:lnTo>
                  <a:lnTo>
                    <a:pt x="2135" y="1942"/>
                  </a:lnTo>
                  <a:lnTo>
                    <a:pt x="2145" y="1941"/>
                  </a:lnTo>
                  <a:lnTo>
                    <a:pt x="2169" y="1933"/>
                  </a:lnTo>
                  <a:lnTo>
                    <a:pt x="2203" y="1924"/>
                  </a:lnTo>
                  <a:lnTo>
                    <a:pt x="2243" y="1908"/>
                  </a:lnTo>
                  <a:lnTo>
                    <a:pt x="2284" y="1890"/>
                  </a:lnTo>
                  <a:lnTo>
                    <a:pt x="2306" y="1879"/>
                  </a:lnTo>
                  <a:lnTo>
                    <a:pt x="2327" y="1867"/>
                  </a:lnTo>
                  <a:lnTo>
                    <a:pt x="2349" y="1852"/>
                  </a:lnTo>
                  <a:lnTo>
                    <a:pt x="2367" y="1838"/>
                  </a:lnTo>
                  <a:lnTo>
                    <a:pt x="2385" y="1822"/>
                  </a:lnTo>
                  <a:lnTo>
                    <a:pt x="2401" y="1806"/>
                  </a:lnTo>
                  <a:lnTo>
                    <a:pt x="2401" y="1806"/>
                  </a:lnTo>
                  <a:lnTo>
                    <a:pt x="2435" y="1764"/>
                  </a:lnTo>
                  <a:lnTo>
                    <a:pt x="2478" y="1710"/>
                  </a:lnTo>
                  <a:lnTo>
                    <a:pt x="2523" y="1647"/>
                  </a:lnTo>
                  <a:lnTo>
                    <a:pt x="2547" y="1613"/>
                  </a:lnTo>
                  <a:lnTo>
                    <a:pt x="2568" y="1576"/>
                  </a:lnTo>
                  <a:lnTo>
                    <a:pt x="2590" y="1538"/>
                  </a:lnTo>
                  <a:lnTo>
                    <a:pt x="2609" y="1498"/>
                  </a:lnTo>
                  <a:lnTo>
                    <a:pt x="2627" y="1459"/>
                  </a:lnTo>
                  <a:lnTo>
                    <a:pt x="2644" y="1417"/>
                  </a:lnTo>
                  <a:lnTo>
                    <a:pt x="2656" y="1376"/>
                  </a:lnTo>
                  <a:lnTo>
                    <a:pt x="2667" y="1335"/>
                  </a:lnTo>
                  <a:lnTo>
                    <a:pt x="2672" y="1293"/>
                  </a:lnTo>
                  <a:lnTo>
                    <a:pt x="2674" y="1272"/>
                  </a:lnTo>
                  <a:lnTo>
                    <a:pt x="2674" y="1252"/>
                  </a:lnTo>
                  <a:lnTo>
                    <a:pt x="2674" y="1252"/>
                  </a:lnTo>
                  <a:lnTo>
                    <a:pt x="2672" y="1212"/>
                  </a:lnTo>
                  <a:lnTo>
                    <a:pt x="2667" y="1175"/>
                  </a:lnTo>
                  <a:lnTo>
                    <a:pt x="2660" y="1140"/>
                  </a:lnTo>
                  <a:lnTo>
                    <a:pt x="2651" y="1108"/>
                  </a:lnTo>
                  <a:lnTo>
                    <a:pt x="2640" y="1077"/>
                  </a:lnTo>
                  <a:lnTo>
                    <a:pt x="2627" y="1050"/>
                  </a:lnTo>
                  <a:lnTo>
                    <a:pt x="2615" y="1025"/>
                  </a:lnTo>
                  <a:lnTo>
                    <a:pt x="2601" y="1004"/>
                  </a:lnTo>
                  <a:lnTo>
                    <a:pt x="2588" y="984"/>
                  </a:lnTo>
                  <a:lnTo>
                    <a:pt x="2575" y="968"/>
                  </a:lnTo>
                  <a:lnTo>
                    <a:pt x="2552" y="943"/>
                  </a:lnTo>
                  <a:lnTo>
                    <a:pt x="2536" y="926"/>
                  </a:lnTo>
                  <a:lnTo>
                    <a:pt x="2530" y="921"/>
                  </a:lnTo>
                  <a:lnTo>
                    <a:pt x="2530" y="921"/>
                  </a:lnTo>
                  <a:close/>
                  <a:moveTo>
                    <a:pt x="2732" y="1374"/>
                  </a:moveTo>
                  <a:lnTo>
                    <a:pt x="2732" y="1374"/>
                  </a:lnTo>
                  <a:lnTo>
                    <a:pt x="2712" y="1423"/>
                  </a:lnTo>
                  <a:lnTo>
                    <a:pt x="2669" y="1536"/>
                  </a:lnTo>
                  <a:lnTo>
                    <a:pt x="2647" y="1599"/>
                  </a:lnTo>
                  <a:lnTo>
                    <a:pt x="2627" y="1660"/>
                  </a:lnTo>
                  <a:lnTo>
                    <a:pt x="2613" y="1709"/>
                  </a:lnTo>
                  <a:lnTo>
                    <a:pt x="2609" y="1727"/>
                  </a:lnTo>
                  <a:lnTo>
                    <a:pt x="2609" y="1741"/>
                  </a:lnTo>
                  <a:lnTo>
                    <a:pt x="2609" y="1741"/>
                  </a:lnTo>
                  <a:lnTo>
                    <a:pt x="2611" y="1763"/>
                  </a:lnTo>
                  <a:lnTo>
                    <a:pt x="2615" y="1784"/>
                  </a:lnTo>
                  <a:lnTo>
                    <a:pt x="2618" y="1806"/>
                  </a:lnTo>
                  <a:lnTo>
                    <a:pt x="2622" y="1829"/>
                  </a:lnTo>
                  <a:lnTo>
                    <a:pt x="2622" y="1852"/>
                  </a:lnTo>
                  <a:lnTo>
                    <a:pt x="2620" y="1878"/>
                  </a:lnTo>
                  <a:lnTo>
                    <a:pt x="2615" y="1905"/>
                  </a:lnTo>
                  <a:lnTo>
                    <a:pt x="2609" y="1921"/>
                  </a:lnTo>
                  <a:lnTo>
                    <a:pt x="2602" y="1935"/>
                  </a:lnTo>
                  <a:lnTo>
                    <a:pt x="2602" y="1935"/>
                  </a:lnTo>
                  <a:lnTo>
                    <a:pt x="2593" y="1951"/>
                  </a:lnTo>
                  <a:lnTo>
                    <a:pt x="2581" y="1968"/>
                  </a:lnTo>
                  <a:lnTo>
                    <a:pt x="2566" y="1984"/>
                  </a:lnTo>
                  <a:lnTo>
                    <a:pt x="2548" y="2000"/>
                  </a:lnTo>
                  <a:lnTo>
                    <a:pt x="2511" y="2030"/>
                  </a:lnTo>
                  <a:lnTo>
                    <a:pt x="2469" y="2059"/>
                  </a:lnTo>
                  <a:lnTo>
                    <a:pt x="2430" y="2084"/>
                  </a:lnTo>
                  <a:lnTo>
                    <a:pt x="2397" y="2104"/>
                  </a:lnTo>
                  <a:lnTo>
                    <a:pt x="2365" y="2122"/>
                  </a:lnTo>
                  <a:lnTo>
                    <a:pt x="2365" y="2122"/>
                  </a:lnTo>
                  <a:lnTo>
                    <a:pt x="2395" y="2113"/>
                  </a:lnTo>
                  <a:lnTo>
                    <a:pt x="2428" y="2102"/>
                  </a:lnTo>
                  <a:lnTo>
                    <a:pt x="2469" y="2084"/>
                  </a:lnTo>
                  <a:lnTo>
                    <a:pt x="2512" y="2063"/>
                  </a:lnTo>
                  <a:lnTo>
                    <a:pt x="2534" y="2050"/>
                  </a:lnTo>
                  <a:lnTo>
                    <a:pt x="2556" y="2036"/>
                  </a:lnTo>
                  <a:lnTo>
                    <a:pt x="2577" y="2020"/>
                  </a:lnTo>
                  <a:lnTo>
                    <a:pt x="2597" y="2003"/>
                  </a:lnTo>
                  <a:lnTo>
                    <a:pt x="2615" y="1984"/>
                  </a:lnTo>
                  <a:lnTo>
                    <a:pt x="2631" y="1964"/>
                  </a:lnTo>
                  <a:lnTo>
                    <a:pt x="2631" y="1964"/>
                  </a:lnTo>
                  <a:lnTo>
                    <a:pt x="2644" y="1944"/>
                  </a:lnTo>
                  <a:lnTo>
                    <a:pt x="2654" y="1926"/>
                  </a:lnTo>
                  <a:lnTo>
                    <a:pt x="2662" y="1912"/>
                  </a:lnTo>
                  <a:lnTo>
                    <a:pt x="2667" y="1897"/>
                  </a:lnTo>
                  <a:lnTo>
                    <a:pt x="2669" y="1885"/>
                  </a:lnTo>
                  <a:lnTo>
                    <a:pt x="2671" y="1874"/>
                  </a:lnTo>
                  <a:lnTo>
                    <a:pt x="2669" y="1865"/>
                  </a:lnTo>
                  <a:lnTo>
                    <a:pt x="2667" y="1854"/>
                  </a:lnTo>
                  <a:lnTo>
                    <a:pt x="2662" y="1834"/>
                  </a:lnTo>
                  <a:lnTo>
                    <a:pt x="2656" y="1813"/>
                  </a:lnTo>
                  <a:lnTo>
                    <a:pt x="2653" y="1800"/>
                  </a:lnTo>
                  <a:lnTo>
                    <a:pt x="2653" y="1788"/>
                  </a:lnTo>
                  <a:lnTo>
                    <a:pt x="2651" y="1773"/>
                  </a:lnTo>
                  <a:lnTo>
                    <a:pt x="2653" y="1755"/>
                  </a:lnTo>
                  <a:lnTo>
                    <a:pt x="2653" y="1755"/>
                  </a:lnTo>
                  <a:lnTo>
                    <a:pt x="2660" y="1710"/>
                  </a:lnTo>
                  <a:lnTo>
                    <a:pt x="2669" y="1655"/>
                  </a:lnTo>
                  <a:lnTo>
                    <a:pt x="2696" y="1529"/>
                  </a:lnTo>
                  <a:lnTo>
                    <a:pt x="2732" y="1374"/>
                  </a:lnTo>
                  <a:lnTo>
                    <a:pt x="2732" y="1374"/>
                  </a:lnTo>
                  <a:close/>
                  <a:moveTo>
                    <a:pt x="1566" y="928"/>
                  </a:moveTo>
                  <a:lnTo>
                    <a:pt x="1566" y="928"/>
                  </a:lnTo>
                  <a:lnTo>
                    <a:pt x="1606" y="914"/>
                  </a:lnTo>
                  <a:lnTo>
                    <a:pt x="1696" y="881"/>
                  </a:lnTo>
                  <a:lnTo>
                    <a:pt x="1746" y="863"/>
                  </a:lnTo>
                  <a:lnTo>
                    <a:pt x="1797" y="849"/>
                  </a:lnTo>
                  <a:lnTo>
                    <a:pt x="1838" y="838"/>
                  </a:lnTo>
                  <a:lnTo>
                    <a:pt x="1856" y="835"/>
                  </a:lnTo>
                  <a:lnTo>
                    <a:pt x="1869" y="835"/>
                  </a:lnTo>
                  <a:lnTo>
                    <a:pt x="1869" y="835"/>
                  </a:lnTo>
                  <a:lnTo>
                    <a:pt x="1892" y="836"/>
                  </a:lnTo>
                  <a:lnTo>
                    <a:pt x="1915" y="840"/>
                  </a:lnTo>
                  <a:lnTo>
                    <a:pt x="1969" y="851"/>
                  </a:lnTo>
                  <a:lnTo>
                    <a:pt x="2027" y="863"/>
                  </a:lnTo>
                  <a:lnTo>
                    <a:pt x="2059" y="867"/>
                  </a:lnTo>
                  <a:lnTo>
                    <a:pt x="2092" y="871"/>
                  </a:lnTo>
                  <a:lnTo>
                    <a:pt x="2092" y="871"/>
                  </a:lnTo>
                  <a:lnTo>
                    <a:pt x="2131" y="874"/>
                  </a:lnTo>
                  <a:lnTo>
                    <a:pt x="2178" y="881"/>
                  </a:lnTo>
                  <a:lnTo>
                    <a:pt x="2230" y="892"/>
                  </a:lnTo>
                  <a:lnTo>
                    <a:pt x="2280" y="903"/>
                  </a:lnTo>
                  <a:lnTo>
                    <a:pt x="2329" y="916"/>
                  </a:lnTo>
                  <a:lnTo>
                    <a:pt x="2370" y="926"/>
                  </a:lnTo>
                  <a:lnTo>
                    <a:pt x="2401" y="939"/>
                  </a:lnTo>
                  <a:lnTo>
                    <a:pt x="2410" y="944"/>
                  </a:lnTo>
                  <a:lnTo>
                    <a:pt x="2415" y="950"/>
                  </a:lnTo>
                  <a:lnTo>
                    <a:pt x="2415" y="950"/>
                  </a:lnTo>
                  <a:lnTo>
                    <a:pt x="2417" y="953"/>
                  </a:lnTo>
                  <a:lnTo>
                    <a:pt x="2417" y="959"/>
                  </a:lnTo>
                  <a:lnTo>
                    <a:pt x="2413" y="975"/>
                  </a:lnTo>
                  <a:lnTo>
                    <a:pt x="2408" y="998"/>
                  </a:lnTo>
                  <a:lnTo>
                    <a:pt x="2401" y="1025"/>
                  </a:lnTo>
                  <a:lnTo>
                    <a:pt x="2379" y="1094"/>
                  </a:lnTo>
                  <a:lnTo>
                    <a:pt x="2352" y="1169"/>
                  </a:lnTo>
                  <a:lnTo>
                    <a:pt x="2302" y="1306"/>
                  </a:lnTo>
                  <a:lnTo>
                    <a:pt x="2279" y="1367"/>
                  </a:lnTo>
                  <a:lnTo>
                    <a:pt x="2279" y="1367"/>
                  </a:lnTo>
                  <a:lnTo>
                    <a:pt x="2304" y="1313"/>
                  </a:lnTo>
                  <a:lnTo>
                    <a:pt x="2329" y="1255"/>
                  </a:lnTo>
                  <a:lnTo>
                    <a:pt x="2360" y="1187"/>
                  </a:lnTo>
                  <a:lnTo>
                    <a:pt x="2388" y="1115"/>
                  </a:lnTo>
                  <a:lnTo>
                    <a:pt x="2413" y="1047"/>
                  </a:lnTo>
                  <a:lnTo>
                    <a:pt x="2424" y="1016"/>
                  </a:lnTo>
                  <a:lnTo>
                    <a:pt x="2431" y="989"/>
                  </a:lnTo>
                  <a:lnTo>
                    <a:pt x="2435" y="968"/>
                  </a:lnTo>
                  <a:lnTo>
                    <a:pt x="2437" y="950"/>
                  </a:lnTo>
                  <a:lnTo>
                    <a:pt x="2437" y="950"/>
                  </a:lnTo>
                  <a:lnTo>
                    <a:pt x="2435" y="937"/>
                  </a:lnTo>
                  <a:lnTo>
                    <a:pt x="2431" y="926"/>
                  </a:lnTo>
                  <a:lnTo>
                    <a:pt x="2424" y="916"/>
                  </a:lnTo>
                  <a:lnTo>
                    <a:pt x="2415" y="908"/>
                  </a:lnTo>
                  <a:lnTo>
                    <a:pt x="2403" y="901"/>
                  </a:lnTo>
                  <a:lnTo>
                    <a:pt x="2386" y="896"/>
                  </a:lnTo>
                  <a:lnTo>
                    <a:pt x="2368" y="890"/>
                  </a:lnTo>
                  <a:lnTo>
                    <a:pt x="2345" y="885"/>
                  </a:lnTo>
                  <a:lnTo>
                    <a:pt x="2289" y="876"/>
                  </a:lnTo>
                  <a:lnTo>
                    <a:pt x="2217" y="865"/>
                  </a:lnTo>
                  <a:lnTo>
                    <a:pt x="2127" y="849"/>
                  </a:lnTo>
                  <a:lnTo>
                    <a:pt x="2020" y="827"/>
                  </a:lnTo>
                  <a:lnTo>
                    <a:pt x="2020" y="827"/>
                  </a:lnTo>
                  <a:lnTo>
                    <a:pt x="1991" y="822"/>
                  </a:lnTo>
                  <a:lnTo>
                    <a:pt x="1962" y="817"/>
                  </a:lnTo>
                  <a:lnTo>
                    <a:pt x="1935" y="815"/>
                  </a:lnTo>
                  <a:lnTo>
                    <a:pt x="1910" y="811"/>
                  </a:lnTo>
                  <a:lnTo>
                    <a:pt x="1860" y="811"/>
                  </a:lnTo>
                  <a:lnTo>
                    <a:pt x="1815" y="815"/>
                  </a:lnTo>
                  <a:lnTo>
                    <a:pt x="1775" y="820"/>
                  </a:lnTo>
                  <a:lnTo>
                    <a:pt x="1737" y="829"/>
                  </a:lnTo>
                  <a:lnTo>
                    <a:pt x="1703" y="840"/>
                  </a:lnTo>
                  <a:lnTo>
                    <a:pt x="1674" y="853"/>
                  </a:lnTo>
                  <a:lnTo>
                    <a:pt x="1649" y="865"/>
                  </a:lnTo>
                  <a:lnTo>
                    <a:pt x="1626" y="878"/>
                  </a:lnTo>
                  <a:lnTo>
                    <a:pt x="1608" y="890"/>
                  </a:lnTo>
                  <a:lnTo>
                    <a:pt x="1593" y="903"/>
                  </a:lnTo>
                  <a:lnTo>
                    <a:pt x="1574" y="921"/>
                  </a:lnTo>
                  <a:lnTo>
                    <a:pt x="1566" y="928"/>
                  </a:lnTo>
                  <a:lnTo>
                    <a:pt x="1566" y="928"/>
                  </a:lnTo>
                  <a:close/>
                  <a:moveTo>
                    <a:pt x="1494" y="705"/>
                  </a:moveTo>
                  <a:lnTo>
                    <a:pt x="1494" y="705"/>
                  </a:lnTo>
                  <a:lnTo>
                    <a:pt x="1480" y="709"/>
                  </a:lnTo>
                  <a:lnTo>
                    <a:pt x="1466" y="712"/>
                  </a:lnTo>
                  <a:lnTo>
                    <a:pt x="1448" y="720"/>
                  </a:lnTo>
                  <a:lnTo>
                    <a:pt x="1428" y="729"/>
                  </a:lnTo>
                  <a:lnTo>
                    <a:pt x="1406" y="741"/>
                  </a:lnTo>
                  <a:lnTo>
                    <a:pt x="1397" y="748"/>
                  </a:lnTo>
                  <a:lnTo>
                    <a:pt x="1388" y="757"/>
                  </a:lnTo>
                  <a:lnTo>
                    <a:pt x="1379" y="766"/>
                  </a:lnTo>
                  <a:lnTo>
                    <a:pt x="1372" y="777"/>
                  </a:lnTo>
                  <a:lnTo>
                    <a:pt x="1372" y="777"/>
                  </a:lnTo>
                  <a:lnTo>
                    <a:pt x="1365" y="790"/>
                  </a:lnTo>
                  <a:lnTo>
                    <a:pt x="1360" y="808"/>
                  </a:lnTo>
                  <a:lnTo>
                    <a:pt x="1354" y="827"/>
                  </a:lnTo>
                  <a:lnTo>
                    <a:pt x="1349" y="849"/>
                  </a:lnTo>
                  <a:lnTo>
                    <a:pt x="1340" y="898"/>
                  </a:lnTo>
                  <a:lnTo>
                    <a:pt x="1333" y="946"/>
                  </a:lnTo>
                  <a:lnTo>
                    <a:pt x="1324" y="1034"/>
                  </a:lnTo>
                  <a:lnTo>
                    <a:pt x="1322" y="1072"/>
                  </a:lnTo>
                  <a:lnTo>
                    <a:pt x="1322" y="1072"/>
                  </a:lnTo>
                  <a:lnTo>
                    <a:pt x="1327" y="1031"/>
                  </a:lnTo>
                  <a:lnTo>
                    <a:pt x="1342" y="937"/>
                  </a:lnTo>
                  <a:lnTo>
                    <a:pt x="1351" y="885"/>
                  </a:lnTo>
                  <a:lnTo>
                    <a:pt x="1361" y="836"/>
                  </a:lnTo>
                  <a:lnTo>
                    <a:pt x="1367" y="817"/>
                  </a:lnTo>
                  <a:lnTo>
                    <a:pt x="1374" y="799"/>
                  </a:lnTo>
                  <a:lnTo>
                    <a:pt x="1379" y="786"/>
                  </a:lnTo>
                  <a:lnTo>
                    <a:pt x="1386" y="777"/>
                  </a:lnTo>
                  <a:lnTo>
                    <a:pt x="1386" y="777"/>
                  </a:lnTo>
                  <a:lnTo>
                    <a:pt x="1401" y="765"/>
                  </a:lnTo>
                  <a:lnTo>
                    <a:pt x="1419" y="752"/>
                  </a:lnTo>
                  <a:lnTo>
                    <a:pt x="1455" y="729"/>
                  </a:lnTo>
                  <a:lnTo>
                    <a:pt x="1494" y="705"/>
                  </a:lnTo>
                  <a:lnTo>
                    <a:pt x="1494" y="705"/>
                  </a:lnTo>
                  <a:close/>
                  <a:moveTo>
                    <a:pt x="1710" y="1158"/>
                  </a:moveTo>
                  <a:lnTo>
                    <a:pt x="1710" y="1158"/>
                  </a:lnTo>
                  <a:lnTo>
                    <a:pt x="1726" y="1175"/>
                  </a:lnTo>
                  <a:lnTo>
                    <a:pt x="1744" y="1193"/>
                  </a:lnTo>
                  <a:lnTo>
                    <a:pt x="1764" y="1218"/>
                  </a:lnTo>
                  <a:lnTo>
                    <a:pt x="1784" y="1246"/>
                  </a:lnTo>
                  <a:lnTo>
                    <a:pt x="1793" y="1263"/>
                  </a:lnTo>
                  <a:lnTo>
                    <a:pt x="1802" y="1279"/>
                  </a:lnTo>
                  <a:lnTo>
                    <a:pt x="1807" y="1297"/>
                  </a:lnTo>
                  <a:lnTo>
                    <a:pt x="1813" y="1315"/>
                  </a:lnTo>
                  <a:lnTo>
                    <a:pt x="1816" y="1333"/>
                  </a:lnTo>
                  <a:lnTo>
                    <a:pt x="1818" y="1353"/>
                  </a:lnTo>
                  <a:lnTo>
                    <a:pt x="1818" y="1353"/>
                  </a:lnTo>
                  <a:lnTo>
                    <a:pt x="1818" y="1362"/>
                  </a:lnTo>
                  <a:lnTo>
                    <a:pt x="1816" y="1372"/>
                  </a:lnTo>
                  <a:lnTo>
                    <a:pt x="1809" y="1390"/>
                  </a:lnTo>
                  <a:lnTo>
                    <a:pt x="1798" y="1410"/>
                  </a:lnTo>
                  <a:lnTo>
                    <a:pt x="1786" y="1428"/>
                  </a:lnTo>
                  <a:lnTo>
                    <a:pt x="1770" y="1444"/>
                  </a:lnTo>
                  <a:lnTo>
                    <a:pt x="1752" y="1462"/>
                  </a:lnTo>
                  <a:lnTo>
                    <a:pt x="1734" y="1477"/>
                  </a:lnTo>
                  <a:lnTo>
                    <a:pt x="1714" y="1491"/>
                  </a:lnTo>
                  <a:lnTo>
                    <a:pt x="1676" y="1518"/>
                  </a:lnTo>
                  <a:lnTo>
                    <a:pt x="1642" y="1538"/>
                  </a:lnTo>
                  <a:lnTo>
                    <a:pt x="1610" y="1554"/>
                  </a:lnTo>
                  <a:lnTo>
                    <a:pt x="1610" y="1554"/>
                  </a:lnTo>
                  <a:lnTo>
                    <a:pt x="1656" y="1538"/>
                  </a:lnTo>
                  <a:lnTo>
                    <a:pt x="1703" y="1518"/>
                  </a:lnTo>
                  <a:lnTo>
                    <a:pt x="1730" y="1505"/>
                  </a:lnTo>
                  <a:lnTo>
                    <a:pt x="1757" y="1493"/>
                  </a:lnTo>
                  <a:lnTo>
                    <a:pt x="1784" y="1477"/>
                  </a:lnTo>
                  <a:lnTo>
                    <a:pt x="1809" y="1460"/>
                  </a:lnTo>
                  <a:lnTo>
                    <a:pt x="1834" y="1444"/>
                  </a:lnTo>
                  <a:lnTo>
                    <a:pt x="1854" y="1426"/>
                  </a:lnTo>
                  <a:lnTo>
                    <a:pt x="1872" y="1406"/>
                  </a:lnTo>
                  <a:lnTo>
                    <a:pt x="1877" y="1397"/>
                  </a:lnTo>
                  <a:lnTo>
                    <a:pt x="1883" y="1387"/>
                  </a:lnTo>
                  <a:lnTo>
                    <a:pt x="1888" y="1376"/>
                  </a:lnTo>
                  <a:lnTo>
                    <a:pt x="1890" y="1367"/>
                  </a:lnTo>
                  <a:lnTo>
                    <a:pt x="1890" y="1356"/>
                  </a:lnTo>
                  <a:lnTo>
                    <a:pt x="1890" y="1345"/>
                  </a:lnTo>
                  <a:lnTo>
                    <a:pt x="1890" y="1345"/>
                  </a:lnTo>
                  <a:lnTo>
                    <a:pt x="1885" y="1326"/>
                  </a:lnTo>
                  <a:lnTo>
                    <a:pt x="1877" y="1306"/>
                  </a:lnTo>
                  <a:lnTo>
                    <a:pt x="1867" y="1286"/>
                  </a:lnTo>
                  <a:lnTo>
                    <a:pt x="1854" y="1268"/>
                  </a:lnTo>
                  <a:lnTo>
                    <a:pt x="1840" y="1252"/>
                  </a:lnTo>
                  <a:lnTo>
                    <a:pt x="1825" y="1237"/>
                  </a:lnTo>
                  <a:lnTo>
                    <a:pt x="1809" y="1223"/>
                  </a:lnTo>
                  <a:lnTo>
                    <a:pt x="1793" y="1209"/>
                  </a:lnTo>
                  <a:lnTo>
                    <a:pt x="1762" y="1187"/>
                  </a:lnTo>
                  <a:lnTo>
                    <a:pt x="1735" y="1171"/>
                  </a:lnTo>
                  <a:lnTo>
                    <a:pt x="1710" y="1158"/>
                  </a:lnTo>
                  <a:lnTo>
                    <a:pt x="1710" y="1158"/>
                  </a:lnTo>
                  <a:close/>
                  <a:moveTo>
                    <a:pt x="1422" y="885"/>
                  </a:moveTo>
                  <a:lnTo>
                    <a:pt x="1422" y="885"/>
                  </a:lnTo>
                  <a:lnTo>
                    <a:pt x="1457" y="851"/>
                  </a:lnTo>
                  <a:lnTo>
                    <a:pt x="1493" y="815"/>
                  </a:lnTo>
                  <a:lnTo>
                    <a:pt x="1536" y="774"/>
                  </a:lnTo>
                  <a:lnTo>
                    <a:pt x="1584" y="730"/>
                  </a:lnTo>
                  <a:lnTo>
                    <a:pt x="1629" y="693"/>
                  </a:lnTo>
                  <a:lnTo>
                    <a:pt x="1651" y="676"/>
                  </a:lnTo>
                  <a:lnTo>
                    <a:pt x="1671" y="664"/>
                  </a:lnTo>
                  <a:lnTo>
                    <a:pt x="1689" y="653"/>
                  </a:lnTo>
                  <a:lnTo>
                    <a:pt x="1703" y="648"/>
                  </a:lnTo>
                  <a:lnTo>
                    <a:pt x="1703" y="648"/>
                  </a:lnTo>
                  <a:lnTo>
                    <a:pt x="1730" y="642"/>
                  </a:lnTo>
                  <a:lnTo>
                    <a:pt x="1755" y="639"/>
                  </a:lnTo>
                  <a:lnTo>
                    <a:pt x="1806" y="633"/>
                  </a:lnTo>
                  <a:lnTo>
                    <a:pt x="1829" y="633"/>
                  </a:lnTo>
                  <a:lnTo>
                    <a:pt x="1852" y="630"/>
                  </a:lnTo>
                  <a:lnTo>
                    <a:pt x="1872" y="626"/>
                  </a:lnTo>
                  <a:lnTo>
                    <a:pt x="1890" y="619"/>
                  </a:lnTo>
                  <a:lnTo>
                    <a:pt x="1890" y="619"/>
                  </a:lnTo>
                  <a:lnTo>
                    <a:pt x="1904" y="610"/>
                  </a:lnTo>
                  <a:lnTo>
                    <a:pt x="1915" y="601"/>
                  </a:lnTo>
                  <a:lnTo>
                    <a:pt x="1931" y="583"/>
                  </a:lnTo>
                  <a:lnTo>
                    <a:pt x="1940" y="576"/>
                  </a:lnTo>
                  <a:lnTo>
                    <a:pt x="1949" y="570"/>
                  </a:lnTo>
                  <a:lnTo>
                    <a:pt x="1960" y="569"/>
                  </a:lnTo>
                  <a:lnTo>
                    <a:pt x="1976" y="569"/>
                  </a:lnTo>
                  <a:lnTo>
                    <a:pt x="1976" y="569"/>
                  </a:lnTo>
                  <a:lnTo>
                    <a:pt x="2000" y="574"/>
                  </a:lnTo>
                  <a:lnTo>
                    <a:pt x="2034" y="585"/>
                  </a:lnTo>
                  <a:lnTo>
                    <a:pt x="2118" y="619"/>
                  </a:lnTo>
                  <a:lnTo>
                    <a:pt x="2208" y="657"/>
                  </a:lnTo>
                  <a:lnTo>
                    <a:pt x="2286" y="691"/>
                  </a:lnTo>
                  <a:lnTo>
                    <a:pt x="2286" y="691"/>
                  </a:lnTo>
                  <a:lnTo>
                    <a:pt x="2302" y="700"/>
                  </a:lnTo>
                  <a:lnTo>
                    <a:pt x="2318" y="709"/>
                  </a:lnTo>
                  <a:lnTo>
                    <a:pt x="2333" y="720"/>
                  </a:lnTo>
                  <a:lnTo>
                    <a:pt x="2349" y="732"/>
                  </a:lnTo>
                  <a:lnTo>
                    <a:pt x="2377" y="759"/>
                  </a:lnTo>
                  <a:lnTo>
                    <a:pt x="2404" y="788"/>
                  </a:lnTo>
                  <a:lnTo>
                    <a:pt x="2426" y="815"/>
                  </a:lnTo>
                  <a:lnTo>
                    <a:pt x="2444" y="836"/>
                  </a:lnTo>
                  <a:lnTo>
                    <a:pt x="2458" y="856"/>
                  </a:lnTo>
                  <a:lnTo>
                    <a:pt x="2458" y="856"/>
                  </a:lnTo>
                  <a:lnTo>
                    <a:pt x="2444" y="831"/>
                  </a:lnTo>
                  <a:lnTo>
                    <a:pt x="2422" y="797"/>
                  </a:lnTo>
                  <a:lnTo>
                    <a:pt x="2386" y="741"/>
                  </a:lnTo>
                  <a:lnTo>
                    <a:pt x="2386" y="741"/>
                  </a:lnTo>
                  <a:lnTo>
                    <a:pt x="2374" y="725"/>
                  </a:lnTo>
                  <a:lnTo>
                    <a:pt x="2360" y="709"/>
                  </a:lnTo>
                  <a:lnTo>
                    <a:pt x="2342" y="693"/>
                  </a:lnTo>
                  <a:lnTo>
                    <a:pt x="2322" y="678"/>
                  </a:lnTo>
                  <a:lnTo>
                    <a:pt x="2300" y="664"/>
                  </a:lnTo>
                  <a:lnTo>
                    <a:pt x="2279" y="649"/>
                  </a:lnTo>
                  <a:lnTo>
                    <a:pt x="2230" y="624"/>
                  </a:lnTo>
                  <a:lnTo>
                    <a:pt x="2176" y="599"/>
                  </a:lnTo>
                  <a:lnTo>
                    <a:pt x="2124" y="578"/>
                  </a:lnTo>
                  <a:lnTo>
                    <a:pt x="2070" y="558"/>
                  </a:lnTo>
                  <a:lnTo>
                    <a:pt x="2020" y="540"/>
                  </a:lnTo>
                  <a:lnTo>
                    <a:pt x="2020" y="540"/>
                  </a:lnTo>
                  <a:lnTo>
                    <a:pt x="1998" y="533"/>
                  </a:lnTo>
                  <a:lnTo>
                    <a:pt x="1978" y="529"/>
                  </a:lnTo>
                  <a:lnTo>
                    <a:pt x="1964" y="527"/>
                  </a:lnTo>
                  <a:lnTo>
                    <a:pt x="1951" y="527"/>
                  </a:lnTo>
                  <a:lnTo>
                    <a:pt x="1940" y="529"/>
                  </a:lnTo>
                  <a:lnTo>
                    <a:pt x="1933" y="533"/>
                  </a:lnTo>
                  <a:lnTo>
                    <a:pt x="1926" y="538"/>
                  </a:lnTo>
                  <a:lnTo>
                    <a:pt x="1921" y="543"/>
                  </a:lnTo>
                  <a:lnTo>
                    <a:pt x="1908" y="558"/>
                  </a:lnTo>
                  <a:lnTo>
                    <a:pt x="1895" y="572"/>
                  </a:lnTo>
                  <a:lnTo>
                    <a:pt x="1886" y="579"/>
                  </a:lnTo>
                  <a:lnTo>
                    <a:pt x="1876" y="587"/>
                  </a:lnTo>
                  <a:lnTo>
                    <a:pt x="1863" y="592"/>
                  </a:lnTo>
                  <a:lnTo>
                    <a:pt x="1847" y="597"/>
                  </a:lnTo>
                  <a:lnTo>
                    <a:pt x="1847" y="597"/>
                  </a:lnTo>
                  <a:lnTo>
                    <a:pt x="1818" y="604"/>
                  </a:lnTo>
                  <a:lnTo>
                    <a:pt x="1797" y="606"/>
                  </a:lnTo>
                  <a:lnTo>
                    <a:pt x="1782" y="606"/>
                  </a:lnTo>
                  <a:lnTo>
                    <a:pt x="1770" y="604"/>
                  </a:lnTo>
                  <a:lnTo>
                    <a:pt x="1755" y="603"/>
                  </a:lnTo>
                  <a:lnTo>
                    <a:pt x="1739" y="603"/>
                  </a:lnTo>
                  <a:lnTo>
                    <a:pt x="1716" y="604"/>
                  </a:lnTo>
                  <a:lnTo>
                    <a:pt x="1681" y="612"/>
                  </a:lnTo>
                  <a:lnTo>
                    <a:pt x="1681" y="612"/>
                  </a:lnTo>
                  <a:lnTo>
                    <a:pt x="1671" y="615"/>
                  </a:lnTo>
                  <a:lnTo>
                    <a:pt x="1662" y="619"/>
                  </a:lnTo>
                  <a:lnTo>
                    <a:pt x="1640" y="630"/>
                  </a:lnTo>
                  <a:lnTo>
                    <a:pt x="1619" y="646"/>
                  </a:lnTo>
                  <a:lnTo>
                    <a:pt x="1597" y="664"/>
                  </a:lnTo>
                  <a:lnTo>
                    <a:pt x="1575" y="685"/>
                  </a:lnTo>
                  <a:lnTo>
                    <a:pt x="1554" y="709"/>
                  </a:lnTo>
                  <a:lnTo>
                    <a:pt x="1512" y="757"/>
                  </a:lnTo>
                  <a:lnTo>
                    <a:pt x="1476" y="804"/>
                  </a:lnTo>
                  <a:lnTo>
                    <a:pt x="1448" y="845"/>
                  </a:lnTo>
                  <a:lnTo>
                    <a:pt x="1422" y="885"/>
                  </a:lnTo>
                  <a:lnTo>
                    <a:pt x="1422" y="885"/>
                  </a:lnTo>
                  <a:close/>
                  <a:moveTo>
                    <a:pt x="1343" y="734"/>
                  </a:moveTo>
                  <a:lnTo>
                    <a:pt x="1343" y="734"/>
                  </a:lnTo>
                  <a:lnTo>
                    <a:pt x="1399" y="696"/>
                  </a:lnTo>
                  <a:lnTo>
                    <a:pt x="1444" y="666"/>
                  </a:lnTo>
                  <a:lnTo>
                    <a:pt x="1464" y="655"/>
                  </a:lnTo>
                  <a:lnTo>
                    <a:pt x="1480" y="648"/>
                  </a:lnTo>
                  <a:lnTo>
                    <a:pt x="1480" y="648"/>
                  </a:lnTo>
                  <a:lnTo>
                    <a:pt x="1505" y="639"/>
                  </a:lnTo>
                  <a:lnTo>
                    <a:pt x="1530" y="626"/>
                  </a:lnTo>
                  <a:lnTo>
                    <a:pt x="1552" y="613"/>
                  </a:lnTo>
                  <a:lnTo>
                    <a:pt x="1574" y="597"/>
                  </a:lnTo>
                  <a:lnTo>
                    <a:pt x="1574" y="597"/>
                  </a:lnTo>
                  <a:lnTo>
                    <a:pt x="1592" y="581"/>
                  </a:lnTo>
                  <a:lnTo>
                    <a:pt x="1608" y="567"/>
                  </a:lnTo>
                  <a:lnTo>
                    <a:pt x="1626" y="554"/>
                  </a:lnTo>
                  <a:lnTo>
                    <a:pt x="1653" y="540"/>
                  </a:lnTo>
                  <a:lnTo>
                    <a:pt x="1653" y="540"/>
                  </a:lnTo>
                  <a:lnTo>
                    <a:pt x="1708" y="513"/>
                  </a:lnTo>
                  <a:lnTo>
                    <a:pt x="1761" y="489"/>
                  </a:lnTo>
                  <a:lnTo>
                    <a:pt x="1761" y="489"/>
                  </a:lnTo>
                  <a:lnTo>
                    <a:pt x="1777" y="484"/>
                  </a:lnTo>
                  <a:lnTo>
                    <a:pt x="1793" y="479"/>
                  </a:lnTo>
                  <a:lnTo>
                    <a:pt x="1833" y="470"/>
                  </a:lnTo>
                  <a:lnTo>
                    <a:pt x="1877" y="462"/>
                  </a:lnTo>
                  <a:lnTo>
                    <a:pt x="1903" y="461"/>
                  </a:lnTo>
                  <a:lnTo>
                    <a:pt x="1926" y="461"/>
                  </a:lnTo>
                  <a:lnTo>
                    <a:pt x="1926" y="461"/>
                  </a:lnTo>
                  <a:lnTo>
                    <a:pt x="1939" y="461"/>
                  </a:lnTo>
                  <a:lnTo>
                    <a:pt x="1949" y="462"/>
                  </a:lnTo>
                  <a:lnTo>
                    <a:pt x="1971" y="468"/>
                  </a:lnTo>
                  <a:lnTo>
                    <a:pt x="1989" y="477"/>
                  </a:lnTo>
                  <a:lnTo>
                    <a:pt x="2005" y="486"/>
                  </a:lnTo>
                  <a:lnTo>
                    <a:pt x="2018" y="495"/>
                  </a:lnTo>
                  <a:lnTo>
                    <a:pt x="2027" y="504"/>
                  </a:lnTo>
                  <a:lnTo>
                    <a:pt x="2034" y="511"/>
                  </a:lnTo>
                  <a:lnTo>
                    <a:pt x="2034" y="511"/>
                  </a:lnTo>
                  <a:lnTo>
                    <a:pt x="2032" y="504"/>
                  </a:lnTo>
                  <a:lnTo>
                    <a:pt x="2029" y="495"/>
                  </a:lnTo>
                  <a:lnTo>
                    <a:pt x="2023" y="486"/>
                  </a:lnTo>
                  <a:lnTo>
                    <a:pt x="2011" y="473"/>
                  </a:lnTo>
                  <a:lnTo>
                    <a:pt x="1994" y="461"/>
                  </a:lnTo>
                  <a:lnTo>
                    <a:pt x="1971" y="450"/>
                  </a:lnTo>
                  <a:lnTo>
                    <a:pt x="1940" y="439"/>
                  </a:lnTo>
                  <a:lnTo>
                    <a:pt x="1940" y="439"/>
                  </a:lnTo>
                  <a:lnTo>
                    <a:pt x="1922" y="435"/>
                  </a:lnTo>
                  <a:lnTo>
                    <a:pt x="1906" y="432"/>
                  </a:lnTo>
                  <a:lnTo>
                    <a:pt x="1890" y="432"/>
                  </a:lnTo>
                  <a:lnTo>
                    <a:pt x="1874" y="432"/>
                  </a:lnTo>
                  <a:lnTo>
                    <a:pt x="1860" y="434"/>
                  </a:lnTo>
                  <a:lnTo>
                    <a:pt x="1843" y="435"/>
                  </a:lnTo>
                  <a:lnTo>
                    <a:pt x="1813" y="443"/>
                  </a:lnTo>
                  <a:lnTo>
                    <a:pt x="1780" y="455"/>
                  </a:lnTo>
                  <a:lnTo>
                    <a:pt x="1748" y="468"/>
                  </a:lnTo>
                  <a:lnTo>
                    <a:pt x="1712" y="482"/>
                  </a:lnTo>
                  <a:lnTo>
                    <a:pt x="1674" y="497"/>
                  </a:lnTo>
                  <a:lnTo>
                    <a:pt x="1674" y="497"/>
                  </a:lnTo>
                  <a:lnTo>
                    <a:pt x="1640" y="511"/>
                  </a:lnTo>
                  <a:lnTo>
                    <a:pt x="1615" y="524"/>
                  </a:lnTo>
                  <a:lnTo>
                    <a:pt x="1595" y="536"/>
                  </a:lnTo>
                  <a:lnTo>
                    <a:pt x="1581" y="549"/>
                  </a:lnTo>
                  <a:lnTo>
                    <a:pt x="1565" y="563"/>
                  </a:lnTo>
                  <a:lnTo>
                    <a:pt x="1547" y="579"/>
                  </a:lnTo>
                  <a:lnTo>
                    <a:pt x="1521" y="597"/>
                  </a:lnTo>
                  <a:lnTo>
                    <a:pt x="1487" y="619"/>
                  </a:lnTo>
                  <a:lnTo>
                    <a:pt x="1487" y="619"/>
                  </a:lnTo>
                  <a:lnTo>
                    <a:pt x="1451" y="640"/>
                  </a:lnTo>
                  <a:lnTo>
                    <a:pt x="1421" y="662"/>
                  </a:lnTo>
                  <a:lnTo>
                    <a:pt x="1395" y="682"/>
                  </a:lnTo>
                  <a:lnTo>
                    <a:pt x="1376" y="698"/>
                  </a:lnTo>
                  <a:lnTo>
                    <a:pt x="1361" y="714"/>
                  </a:lnTo>
                  <a:lnTo>
                    <a:pt x="1351" y="725"/>
                  </a:lnTo>
                  <a:lnTo>
                    <a:pt x="1343" y="734"/>
                  </a:lnTo>
                  <a:lnTo>
                    <a:pt x="1343" y="734"/>
                  </a:lnTo>
                  <a:close/>
                  <a:moveTo>
                    <a:pt x="1221" y="748"/>
                  </a:moveTo>
                  <a:lnTo>
                    <a:pt x="1221" y="748"/>
                  </a:lnTo>
                  <a:lnTo>
                    <a:pt x="1395" y="534"/>
                  </a:lnTo>
                  <a:lnTo>
                    <a:pt x="1464" y="452"/>
                  </a:lnTo>
                  <a:lnTo>
                    <a:pt x="1529" y="374"/>
                  </a:lnTo>
                  <a:lnTo>
                    <a:pt x="1583" y="315"/>
                  </a:lnTo>
                  <a:lnTo>
                    <a:pt x="1602" y="293"/>
                  </a:lnTo>
                  <a:lnTo>
                    <a:pt x="1617" y="281"/>
                  </a:lnTo>
                  <a:lnTo>
                    <a:pt x="1617" y="281"/>
                  </a:lnTo>
                  <a:lnTo>
                    <a:pt x="1638" y="265"/>
                  </a:lnTo>
                  <a:lnTo>
                    <a:pt x="1658" y="254"/>
                  </a:lnTo>
                  <a:lnTo>
                    <a:pt x="1676" y="245"/>
                  </a:lnTo>
                  <a:lnTo>
                    <a:pt x="1692" y="238"/>
                  </a:lnTo>
                  <a:lnTo>
                    <a:pt x="1725" y="227"/>
                  </a:lnTo>
                  <a:lnTo>
                    <a:pt x="1743" y="220"/>
                  </a:lnTo>
                  <a:lnTo>
                    <a:pt x="1761" y="209"/>
                  </a:lnTo>
                  <a:lnTo>
                    <a:pt x="1761" y="209"/>
                  </a:lnTo>
                  <a:lnTo>
                    <a:pt x="1780" y="198"/>
                  </a:lnTo>
                  <a:lnTo>
                    <a:pt x="1800" y="187"/>
                  </a:lnTo>
                  <a:lnTo>
                    <a:pt x="1820" y="178"/>
                  </a:lnTo>
                  <a:lnTo>
                    <a:pt x="1840" y="171"/>
                  </a:lnTo>
                  <a:lnTo>
                    <a:pt x="1860" y="166"/>
                  </a:lnTo>
                  <a:lnTo>
                    <a:pt x="1877" y="160"/>
                  </a:lnTo>
                  <a:lnTo>
                    <a:pt x="1895" y="159"/>
                  </a:lnTo>
                  <a:lnTo>
                    <a:pt x="1912" y="159"/>
                  </a:lnTo>
                  <a:lnTo>
                    <a:pt x="1912" y="159"/>
                  </a:lnTo>
                  <a:lnTo>
                    <a:pt x="1930" y="160"/>
                  </a:lnTo>
                  <a:lnTo>
                    <a:pt x="1953" y="166"/>
                  </a:lnTo>
                  <a:lnTo>
                    <a:pt x="2003" y="177"/>
                  </a:lnTo>
                  <a:lnTo>
                    <a:pt x="2063" y="195"/>
                  </a:lnTo>
                  <a:lnTo>
                    <a:pt x="2063" y="195"/>
                  </a:lnTo>
                  <a:lnTo>
                    <a:pt x="2057" y="189"/>
                  </a:lnTo>
                  <a:lnTo>
                    <a:pt x="2050" y="182"/>
                  </a:lnTo>
                  <a:lnTo>
                    <a:pt x="2039" y="175"/>
                  </a:lnTo>
                  <a:lnTo>
                    <a:pt x="2023" y="166"/>
                  </a:lnTo>
                  <a:lnTo>
                    <a:pt x="2002" y="157"/>
                  </a:lnTo>
                  <a:lnTo>
                    <a:pt x="1975" y="146"/>
                  </a:lnTo>
                  <a:lnTo>
                    <a:pt x="1940" y="137"/>
                  </a:lnTo>
                  <a:lnTo>
                    <a:pt x="1940" y="137"/>
                  </a:lnTo>
                  <a:lnTo>
                    <a:pt x="1908" y="132"/>
                  </a:lnTo>
                  <a:lnTo>
                    <a:pt x="1894" y="130"/>
                  </a:lnTo>
                  <a:lnTo>
                    <a:pt x="1881" y="130"/>
                  </a:lnTo>
                  <a:lnTo>
                    <a:pt x="1870" y="132"/>
                  </a:lnTo>
                  <a:lnTo>
                    <a:pt x="1858" y="133"/>
                  </a:lnTo>
                  <a:lnTo>
                    <a:pt x="1833" y="144"/>
                  </a:lnTo>
                  <a:lnTo>
                    <a:pt x="1766" y="175"/>
                  </a:lnTo>
                  <a:lnTo>
                    <a:pt x="1717" y="198"/>
                  </a:lnTo>
                  <a:lnTo>
                    <a:pt x="1653" y="223"/>
                  </a:lnTo>
                  <a:lnTo>
                    <a:pt x="1653" y="223"/>
                  </a:lnTo>
                  <a:lnTo>
                    <a:pt x="1635" y="230"/>
                  </a:lnTo>
                  <a:lnTo>
                    <a:pt x="1615" y="241"/>
                  </a:lnTo>
                  <a:lnTo>
                    <a:pt x="1597" y="254"/>
                  </a:lnTo>
                  <a:lnTo>
                    <a:pt x="1577" y="266"/>
                  </a:lnTo>
                  <a:lnTo>
                    <a:pt x="1559" y="283"/>
                  </a:lnTo>
                  <a:lnTo>
                    <a:pt x="1539" y="299"/>
                  </a:lnTo>
                  <a:lnTo>
                    <a:pt x="1503" y="337"/>
                  </a:lnTo>
                  <a:lnTo>
                    <a:pt x="1466" y="376"/>
                  </a:lnTo>
                  <a:lnTo>
                    <a:pt x="1430" y="421"/>
                  </a:lnTo>
                  <a:lnTo>
                    <a:pt x="1395" y="466"/>
                  </a:lnTo>
                  <a:lnTo>
                    <a:pt x="1365" y="511"/>
                  </a:lnTo>
                  <a:lnTo>
                    <a:pt x="1334" y="556"/>
                  </a:lnTo>
                  <a:lnTo>
                    <a:pt x="1307" y="599"/>
                  </a:lnTo>
                  <a:lnTo>
                    <a:pt x="1262" y="675"/>
                  </a:lnTo>
                  <a:lnTo>
                    <a:pt x="1232" y="727"/>
                  </a:lnTo>
                  <a:lnTo>
                    <a:pt x="1221" y="748"/>
                  </a:lnTo>
                  <a:lnTo>
                    <a:pt x="1221" y="748"/>
                  </a:lnTo>
                  <a:close/>
                  <a:moveTo>
                    <a:pt x="1717" y="101"/>
                  </a:moveTo>
                  <a:lnTo>
                    <a:pt x="1717" y="101"/>
                  </a:lnTo>
                  <a:lnTo>
                    <a:pt x="1732" y="101"/>
                  </a:lnTo>
                  <a:lnTo>
                    <a:pt x="1744" y="103"/>
                  </a:lnTo>
                  <a:lnTo>
                    <a:pt x="1766" y="108"/>
                  </a:lnTo>
                  <a:lnTo>
                    <a:pt x="1782" y="115"/>
                  </a:lnTo>
                  <a:lnTo>
                    <a:pt x="1795" y="123"/>
                  </a:lnTo>
                  <a:lnTo>
                    <a:pt x="1795" y="123"/>
                  </a:lnTo>
                  <a:lnTo>
                    <a:pt x="1766" y="103"/>
                  </a:lnTo>
                  <a:lnTo>
                    <a:pt x="1748" y="94"/>
                  </a:lnTo>
                  <a:lnTo>
                    <a:pt x="1732" y="87"/>
                  </a:lnTo>
                  <a:lnTo>
                    <a:pt x="1732" y="87"/>
                  </a:lnTo>
                  <a:lnTo>
                    <a:pt x="1725" y="85"/>
                  </a:lnTo>
                  <a:lnTo>
                    <a:pt x="1712" y="85"/>
                  </a:lnTo>
                  <a:lnTo>
                    <a:pt x="1680" y="87"/>
                  </a:lnTo>
                  <a:lnTo>
                    <a:pt x="1638" y="92"/>
                  </a:lnTo>
                  <a:lnTo>
                    <a:pt x="1592" y="99"/>
                  </a:lnTo>
                  <a:lnTo>
                    <a:pt x="1541" y="110"/>
                  </a:lnTo>
                  <a:lnTo>
                    <a:pt x="1494" y="123"/>
                  </a:lnTo>
                  <a:lnTo>
                    <a:pt x="1453" y="137"/>
                  </a:lnTo>
                  <a:lnTo>
                    <a:pt x="1437" y="144"/>
                  </a:lnTo>
                  <a:lnTo>
                    <a:pt x="1422" y="151"/>
                  </a:lnTo>
                  <a:lnTo>
                    <a:pt x="1422" y="151"/>
                  </a:lnTo>
                  <a:lnTo>
                    <a:pt x="1403" y="164"/>
                  </a:lnTo>
                  <a:lnTo>
                    <a:pt x="1392" y="175"/>
                  </a:lnTo>
                  <a:lnTo>
                    <a:pt x="1390" y="178"/>
                  </a:lnTo>
                  <a:lnTo>
                    <a:pt x="1388" y="184"/>
                  </a:lnTo>
                  <a:lnTo>
                    <a:pt x="1390" y="195"/>
                  </a:lnTo>
                  <a:lnTo>
                    <a:pt x="1392" y="207"/>
                  </a:lnTo>
                  <a:lnTo>
                    <a:pt x="1392" y="223"/>
                  </a:lnTo>
                  <a:lnTo>
                    <a:pt x="1390" y="236"/>
                  </a:lnTo>
                  <a:lnTo>
                    <a:pt x="1388" y="248"/>
                  </a:lnTo>
                  <a:lnTo>
                    <a:pt x="1385" y="263"/>
                  </a:lnTo>
                  <a:lnTo>
                    <a:pt x="1379" y="281"/>
                  </a:lnTo>
                  <a:lnTo>
                    <a:pt x="1379" y="281"/>
                  </a:lnTo>
                  <a:lnTo>
                    <a:pt x="1367" y="313"/>
                  </a:lnTo>
                  <a:lnTo>
                    <a:pt x="1354" y="337"/>
                  </a:lnTo>
                  <a:lnTo>
                    <a:pt x="1342" y="356"/>
                  </a:lnTo>
                  <a:lnTo>
                    <a:pt x="1329" y="373"/>
                  </a:lnTo>
                  <a:lnTo>
                    <a:pt x="1315" y="389"/>
                  </a:lnTo>
                  <a:lnTo>
                    <a:pt x="1298" y="408"/>
                  </a:lnTo>
                  <a:lnTo>
                    <a:pt x="1279" y="437"/>
                  </a:lnTo>
                  <a:lnTo>
                    <a:pt x="1257" y="475"/>
                  </a:lnTo>
                  <a:lnTo>
                    <a:pt x="1257" y="475"/>
                  </a:lnTo>
                  <a:lnTo>
                    <a:pt x="1244" y="498"/>
                  </a:lnTo>
                  <a:lnTo>
                    <a:pt x="1234" y="522"/>
                  </a:lnTo>
                  <a:lnTo>
                    <a:pt x="1214" y="572"/>
                  </a:lnTo>
                  <a:lnTo>
                    <a:pt x="1196" y="622"/>
                  </a:lnTo>
                  <a:lnTo>
                    <a:pt x="1183" y="669"/>
                  </a:lnTo>
                  <a:lnTo>
                    <a:pt x="1171" y="712"/>
                  </a:lnTo>
                  <a:lnTo>
                    <a:pt x="1163" y="747"/>
                  </a:lnTo>
                  <a:lnTo>
                    <a:pt x="1156" y="777"/>
                  </a:lnTo>
                  <a:lnTo>
                    <a:pt x="1156" y="777"/>
                  </a:lnTo>
                  <a:lnTo>
                    <a:pt x="1216" y="639"/>
                  </a:lnTo>
                  <a:lnTo>
                    <a:pt x="1259" y="536"/>
                  </a:lnTo>
                  <a:lnTo>
                    <a:pt x="1286" y="475"/>
                  </a:lnTo>
                  <a:lnTo>
                    <a:pt x="1286" y="475"/>
                  </a:lnTo>
                  <a:lnTo>
                    <a:pt x="1293" y="462"/>
                  </a:lnTo>
                  <a:lnTo>
                    <a:pt x="1304" y="446"/>
                  </a:lnTo>
                  <a:lnTo>
                    <a:pt x="1327" y="414"/>
                  </a:lnTo>
                  <a:lnTo>
                    <a:pt x="1354" y="376"/>
                  </a:lnTo>
                  <a:lnTo>
                    <a:pt x="1367" y="355"/>
                  </a:lnTo>
                  <a:lnTo>
                    <a:pt x="1379" y="331"/>
                  </a:lnTo>
                  <a:lnTo>
                    <a:pt x="1379" y="331"/>
                  </a:lnTo>
                  <a:lnTo>
                    <a:pt x="1390" y="308"/>
                  </a:lnTo>
                  <a:lnTo>
                    <a:pt x="1399" y="286"/>
                  </a:lnTo>
                  <a:lnTo>
                    <a:pt x="1406" y="265"/>
                  </a:lnTo>
                  <a:lnTo>
                    <a:pt x="1412" y="243"/>
                  </a:lnTo>
                  <a:lnTo>
                    <a:pt x="1419" y="209"/>
                  </a:lnTo>
                  <a:lnTo>
                    <a:pt x="1422" y="180"/>
                  </a:lnTo>
                  <a:lnTo>
                    <a:pt x="1422" y="180"/>
                  </a:lnTo>
                  <a:lnTo>
                    <a:pt x="1424" y="171"/>
                  </a:lnTo>
                  <a:lnTo>
                    <a:pt x="1426" y="164"/>
                  </a:lnTo>
                  <a:lnTo>
                    <a:pt x="1428" y="162"/>
                  </a:lnTo>
                  <a:lnTo>
                    <a:pt x="1430" y="160"/>
                  </a:lnTo>
                  <a:lnTo>
                    <a:pt x="1439" y="160"/>
                  </a:lnTo>
                  <a:lnTo>
                    <a:pt x="1444" y="160"/>
                  </a:lnTo>
                  <a:lnTo>
                    <a:pt x="1451" y="159"/>
                  </a:lnTo>
                  <a:lnTo>
                    <a:pt x="1451" y="159"/>
                  </a:lnTo>
                  <a:lnTo>
                    <a:pt x="1493" y="146"/>
                  </a:lnTo>
                  <a:lnTo>
                    <a:pt x="1570" y="126"/>
                  </a:lnTo>
                  <a:lnTo>
                    <a:pt x="1613" y="117"/>
                  </a:lnTo>
                  <a:lnTo>
                    <a:pt x="1654" y="108"/>
                  </a:lnTo>
                  <a:lnTo>
                    <a:pt x="1690" y="103"/>
                  </a:lnTo>
                  <a:lnTo>
                    <a:pt x="1717" y="101"/>
                  </a:lnTo>
                  <a:lnTo>
                    <a:pt x="1717" y="101"/>
                  </a:lnTo>
                  <a:close/>
                  <a:moveTo>
                    <a:pt x="1804" y="130"/>
                  </a:moveTo>
                  <a:lnTo>
                    <a:pt x="1804" y="130"/>
                  </a:lnTo>
                  <a:lnTo>
                    <a:pt x="1795" y="123"/>
                  </a:lnTo>
                  <a:lnTo>
                    <a:pt x="1795" y="123"/>
                  </a:lnTo>
                  <a:lnTo>
                    <a:pt x="1804" y="130"/>
                  </a:lnTo>
                  <a:lnTo>
                    <a:pt x="1804" y="130"/>
                  </a:lnTo>
                  <a:close/>
                  <a:moveTo>
                    <a:pt x="2566" y="461"/>
                  </a:moveTo>
                  <a:lnTo>
                    <a:pt x="2566" y="461"/>
                  </a:lnTo>
                  <a:lnTo>
                    <a:pt x="2590" y="488"/>
                  </a:lnTo>
                  <a:lnTo>
                    <a:pt x="2629" y="534"/>
                  </a:lnTo>
                  <a:lnTo>
                    <a:pt x="2707" y="631"/>
                  </a:lnTo>
                  <a:lnTo>
                    <a:pt x="2707" y="631"/>
                  </a:lnTo>
                  <a:lnTo>
                    <a:pt x="2687" y="606"/>
                  </a:lnTo>
                  <a:lnTo>
                    <a:pt x="2663" y="572"/>
                  </a:lnTo>
                  <a:lnTo>
                    <a:pt x="2640" y="533"/>
                  </a:lnTo>
                  <a:lnTo>
                    <a:pt x="2617" y="489"/>
                  </a:lnTo>
                  <a:lnTo>
                    <a:pt x="2617" y="489"/>
                  </a:lnTo>
                  <a:lnTo>
                    <a:pt x="2608" y="473"/>
                  </a:lnTo>
                  <a:lnTo>
                    <a:pt x="2601" y="461"/>
                  </a:lnTo>
                  <a:lnTo>
                    <a:pt x="2592" y="450"/>
                  </a:lnTo>
                  <a:lnTo>
                    <a:pt x="2584" y="443"/>
                  </a:lnTo>
                  <a:lnTo>
                    <a:pt x="2575" y="435"/>
                  </a:lnTo>
                  <a:lnTo>
                    <a:pt x="2568" y="430"/>
                  </a:lnTo>
                  <a:lnTo>
                    <a:pt x="2550" y="423"/>
                  </a:lnTo>
                  <a:lnTo>
                    <a:pt x="2532" y="417"/>
                  </a:lnTo>
                  <a:lnTo>
                    <a:pt x="2514" y="412"/>
                  </a:lnTo>
                  <a:lnTo>
                    <a:pt x="2494" y="407"/>
                  </a:lnTo>
                  <a:lnTo>
                    <a:pt x="2473" y="396"/>
                  </a:lnTo>
                  <a:lnTo>
                    <a:pt x="2473" y="396"/>
                  </a:lnTo>
                  <a:lnTo>
                    <a:pt x="2453" y="387"/>
                  </a:lnTo>
                  <a:lnTo>
                    <a:pt x="2446" y="385"/>
                  </a:lnTo>
                  <a:lnTo>
                    <a:pt x="2439" y="383"/>
                  </a:lnTo>
                  <a:lnTo>
                    <a:pt x="2431" y="385"/>
                  </a:lnTo>
                  <a:lnTo>
                    <a:pt x="2426" y="387"/>
                  </a:lnTo>
                  <a:lnTo>
                    <a:pt x="2413" y="396"/>
                  </a:lnTo>
                  <a:lnTo>
                    <a:pt x="2379" y="425"/>
                  </a:lnTo>
                  <a:lnTo>
                    <a:pt x="2354" y="446"/>
                  </a:lnTo>
                  <a:lnTo>
                    <a:pt x="2322" y="468"/>
                  </a:lnTo>
                  <a:lnTo>
                    <a:pt x="2322" y="468"/>
                  </a:lnTo>
                  <a:lnTo>
                    <a:pt x="2288" y="489"/>
                  </a:lnTo>
                  <a:lnTo>
                    <a:pt x="2257" y="506"/>
                  </a:lnTo>
                  <a:lnTo>
                    <a:pt x="2230" y="518"/>
                  </a:lnTo>
                  <a:lnTo>
                    <a:pt x="2208" y="527"/>
                  </a:lnTo>
                  <a:lnTo>
                    <a:pt x="2178" y="536"/>
                  </a:lnTo>
                  <a:lnTo>
                    <a:pt x="2163" y="540"/>
                  </a:lnTo>
                  <a:lnTo>
                    <a:pt x="2163" y="540"/>
                  </a:lnTo>
                  <a:lnTo>
                    <a:pt x="2185" y="534"/>
                  </a:lnTo>
                  <a:lnTo>
                    <a:pt x="2244" y="518"/>
                  </a:lnTo>
                  <a:lnTo>
                    <a:pt x="2277" y="507"/>
                  </a:lnTo>
                  <a:lnTo>
                    <a:pt x="2311" y="495"/>
                  </a:lnTo>
                  <a:lnTo>
                    <a:pt x="2338" y="482"/>
                  </a:lnTo>
                  <a:lnTo>
                    <a:pt x="2349" y="475"/>
                  </a:lnTo>
                  <a:lnTo>
                    <a:pt x="2358" y="468"/>
                  </a:lnTo>
                  <a:lnTo>
                    <a:pt x="2358" y="468"/>
                  </a:lnTo>
                  <a:lnTo>
                    <a:pt x="2381" y="446"/>
                  </a:lnTo>
                  <a:lnTo>
                    <a:pt x="2390" y="439"/>
                  </a:lnTo>
                  <a:lnTo>
                    <a:pt x="2397" y="435"/>
                  </a:lnTo>
                  <a:lnTo>
                    <a:pt x="2408" y="430"/>
                  </a:lnTo>
                  <a:lnTo>
                    <a:pt x="2419" y="428"/>
                  </a:lnTo>
                  <a:lnTo>
                    <a:pt x="2451" y="425"/>
                  </a:lnTo>
                  <a:lnTo>
                    <a:pt x="2451" y="425"/>
                  </a:lnTo>
                  <a:lnTo>
                    <a:pt x="2471" y="425"/>
                  </a:lnTo>
                  <a:lnTo>
                    <a:pt x="2489" y="425"/>
                  </a:lnTo>
                  <a:lnTo>
                    <a:pt x="2507" y="428"/>
                  </a:lnTo>
                  <a:lnTo>
                    <a:pt x="2521" y="432"/>
                  </a:lnTo>
                  <a:lnTo>
                    <a:pt x="2536" y="439"/>
                  </a:lnTo>
                  <a:lnTo>
                    <a:pt x="2547" y="444"/>
                  </a:lnTo>
                  <a:lnTo>
                    <a:pt x="2557" y="453"/>
                  </a:lnTo>
                  <a:lnTo>
                    <a:pt x="2566" y="461"/>
                  </a:lnTo>
                  <a:lnTo>
                    <a:pt x="2566" y="461"/>
                  </a:lnTo>
                  <a:close/>
                  <a:moveTo>
                    <a:pt x="2725" y="655"/>
                  </a:moveTo>
                  <a:lnTo>
                    <a:pt x="2707" y="631"/>
                  </a:lnTo>
                  <a:lnTo>
                    <a:pt x="2707" y="631"/>
                  </a:lnTo>
                  <a:lnTo>
                    <a:pt x="2725" y="655"/>
                  </a:lnTo>
                  <a:lnTo>
                    <a:pt x="2725" y="655"/>
                  </a:lnTo>
                  <a:close/>
                  <a:moveTo>
                    <a:pt x="1768" y="907"/>
                  </a:moveTo>
                  <a:lnTo>
                    <a:pt x="1768" y="907"/>
                  </a:lnTo>
                  <a:lnTo>
                    <a:pt x="1782" y="912"/>
                  </a:lnTo>
                  <a:lnTo>
                    <a:pt x="1815" y="925"/>
                  </a:lnTo>
                  <a:lnTo>
                    <a:pt x="1834" y="934"/>
                  </a:lnTo>
                  <a:lnTo>
                    <a:pt x="1854" y="943"/>
                  </a:lnTo>
                  <a:lnTo>
                    <a:pt x="1870" y="953"/>
                  </a:lnTo>
                  <a:lnTo>
                    <a:pt x="1883" y="964"/>
                  </a:lnTo>
                  <a:lnTo>
                    <a:pt x="1883" y="964"/>
                  </a:lnTo>
                  <a:lnTo>
                    <a:pt x="1885" y="968"/>
                  </a:lnTo>
                  <a:lnTo>
                    <a:pt x="1885" y="971"/>
                  </a:lnTo>
                  <a:lnTo>
                    <a:pt x="1883" y="980"/>
                  </a:lnTo>
                  <a:lnTo>
                    <a:pt x="1877" y="991"/>
                  </a:lnTo>
                  <a:lnTo>
                    <a:pt x="1869" y="1004"/>
                  </a:lnTo>
                  <a:lnTo>
                    <a:pt x="1845" y="1034"/>
                  </a:lnTo>
                  <a:lnTo>
                    <a:pt x="1815" y="1065"/>
                  </a:lnTo>
                  <a:lnTo>
                    <a:pt x="1782" y="1095"/>
                  </a:lnTo>
                  <a:lnTo>
                    <a:pt x="1753" y="1121"/>
                  </a:lnTo>
                  <a:lnTo>
                    <a:pt x="1725" y="1144"/>
                  </a:lnTo>
                  <a:lnTo>
                    <a:pt x="1725" y="1144"/>
                  </a:lnTo>
                  <a:lnTo>
                    <a:pt x="1753" y="1126"/>
                  </a:lnTo>
                  <a:lnTo>
                    <a:pt x="1784" y="1108"/>
                  </a:lnTo>
                  <a:lnTo>
                    <a:pt x="1818" y="1085"/>
                  </a:lnTo>
                  <a:lnTo>
                    <a:pt x="1852" y="1056"/>
                  </a:lnTo>
                  <a:lnTo>
                    <a:pt x="1869" y="1041"/>
                  </a:lnTo>
                  <a:lnTo>
                    <a:pt x="1883" y="1027"/>
                  </a:lnTo>
                  <a:lnTo>
                    <a:pt x="1894" y="1013"/>
                  </a:lnTo>
                  <a:lnTo>
                    <a:pt x="1904" y="998"/>
                  </a:lnTo>
                  <a:lnTo>
                    <a:pt x="1910" y="984"/>
                  </a:lnTo>
                  <a:lnTo>
                    <a:pt x="1912" y="971"/>
                  </a:lnTo>
                  <a:lnTo>
                    <a:pt x="1912" y="971"/>
                  </a:lnTo>
                  <a:lnTo>
                    <a:pt x="1910" y="959"/>
                  </a:lnTo>
                  <a:lnTo>
                    <a:pt x="1906" y="948"/>
                  </a:lnTo>
                  <a:lnTo>
                    <a:pt x="1899" y="939"/>
                  </a:lnTo>
                  <a:lnTo>
                    <a:pt x="1890" y="932"/>
                  </a:lnTo>
                  <a:lnTo>
                    <a:pt x="1877" y="926"/>
                  </a:lnTo>
                  <a:lnTo>
                    <a:pt x="1867" y="921"/>
                  </a:lnTo>
                  <a:lnTo>
                    <a:pt x="1852" y="916"/>
                  </a:lnTo>
                  <a:lnTo>
                    <a:pt x="1840" y="912"/>
                  </a:lnTo>
                  <a:lnTo>
                    <a:pt x="1813" y="908"/>
                  </a:lnTo>
                  <a:lnTo>
                    <a:pt x="1791" y="907"/>
                  </a:lnTo>
                  <a:lnTo>
                    <a:pt x="1768" y="907"/>
                  </a:lnTo>
                  <a:lnTo>
                    <a:pt x="1768" y="907"/>
                  </a:lnTo>
                  <a:close/>
                  <a:moveTo>
                    <a:pt x="1279" y="856"/>
                  </a:moveTo>
                  <a:lnTo>
                    <a:pt x="1279" y="856"/>
                  </a:lnTo>
                  <a:lnTo>
                    <a:pt x="1273" y="863"/>
                  </a:lnTo>
                  <a:lnTo>
                    <a:pt x="1259" y="885"/>
                  </a:lnTo>
                  <a:lnTo>
                    <a:pt x="1252" y="899"/>
                  </a:lnTo>
                  <a:lnTo>
                    <a:pt x="1244" y="916"/>
                  </a:lnTo>
                  <a:lnTo>
                    <a:pt x="1239" y="935"/>
                  </a:lnTo>
                  <a:lnTo>
                    <a:pt x="1235" y="957"/>
                  </a:lnTo>
                  <a:lnTo>
                    <a:pt x="1235" y="957"/>
                  </a:lnTo>
                  <a:lnTo>
                    <a:pt x="1235" y="979"/>
                  </a:lnTo>
                  <a:lnTo>
                    <a:pt x="1237" y="1002"/>
                  </a:lnTo>
                  <a:lnTo>
                    <a:pt x="1241" y="1027"/>
                  </a:lnTo>
                  <a:lnTo>
                    <a:pt x="1246" y="1052"/>
                  </a:lnTo>
                  <a:lnTo>
                    <a:pt x="1261" y="1112"/>
                  </a:lnTo>
                  <a:lnTo>
                    <a:pt x="1266" y="1148"/>
                  </a:lnTo>
                  <a:lnTo>
                    <a:pt x="1271" y="1187"/>
                  </a:lnTo>
                  <a:lnTo>
                    <a:pt x="1271" y="1187"/>
                  </a:lnTo>
                  <a:lnTo>
                    <a:pt x="1279" y="1230"/>
                  </a:lnTo>
                  <a:lnTo>
                    <a:pt x="1288" y="1277"/>
                  </a:lnTo>
                  <a:lnTo>
                    <a:pt x="1300" y="1320"/>
                  </a:lnTo>
                  <a:lnTo>
                    <a:pt x="1313" y="1363"/>
                  </a:lnTo>
                  <a:lnTo>
                    <a:pt x="1334" y="1428"/>
                  </a:lnTo>
                  <a:lnTo>
                    <a:pt x="1343" y="1453"/>
                  </a:lnTo>
                  <a:lnTo>
                    <a:pt x="1343" y="1453"/>
                  </a:lnTo>
                  <a:lnTo>
                    <a:pt x="1322" y="1345"/>
                  </a:lnTo>
                  <a:lnTo>
                    <a:pt x="1304" y="1259"/>
                  </a:lnTo>
                  <a:lnTo>
                    <a:pt x="1293" y="1194"/>
                  </a:lnTo>
                  <a:lnTo>
                    <a:pt x="1293" y="1194"/>
                  </a:lnTo>
                  <a:lnTo>
                    <a:pt x="1277" y="1086"/>
                  </a:lnTo>
                  <a:lnTo>
                    <a:pt x="1268" y="1027"/>
                  </a:lnTo>
                  <a:lnTo>
                    <a:pt x="1266" y="998"/>
                  </a:lnTo>
                  <a:lnTo>
                    <a:pt x="1264" y="971"/>
                  </a:lnTo>
                  <a:lnTo>
                    <a:pt x="1264" y="971"/>
                  </a:lnTo>
                  <a:lnTo>
                    <a:pt x="1264" y="946"/>
                  </a:lnTo>
                  <a:lnTo>
                    <a:pt x="1266" y="925"/>
                  </a:lnTo>
                  <a:lnTo>
                    <a:pt x="1270" y="905"/>
                  </a:lnTo>
                  <a:lnTo>
                    <a:pt x="1273" y="889"/>
                  </a:lnTo>
                  <a:lnTo>
                    <a:pt x="1279" y="863"/>
                  </a:lnTo>
                  <a:lnTo>
                    <a:pt x="1279" y="858"/>
                  </a:lnTo>
                  <a:lnTo>
                    <a:pt x="1279" y="856"/>
                  </a:lnTo>
                  <a:lnTo>
                    <a:pt x="1279" y="856"/>
                  </a:lnTo>
                  <a:close/>
                  <a:moveTo>
                    <a:pt x="1336" y="1115"/>
                  </a:moveTo>
                  <a:lnTo>
                    <a:pt x="1336" y="1115"/>
                  </a:lnTo>
                  <a:lnTo>
                    <a:pt x="1351" y="1139"/>
                  </a:lnTo>
                  <a:lnTo>
                    <a:pt x="1363" y="1167"/>
                  </a:lnTo>
                  <a:lnTo>
                    <a:pt x="1379" y="1201"/>
                  </a:lnTo>
                  <a:lnTo>
                    <a:pt x="1379" y="1201"/>
                  </a:lnTo>
                  <a:lnTo>
                    <a:pt x="1394" y="1239"/>
                  </a:lnTo>
                  <a:lnTo>
                    <a:pt x="1408" y="1279"/>
                  </a:lnTo>
                  <a:lnTo>
                    <a:pt x="1444" y="1389"/>
                  </a:lnTo>
                  <a:lnTo>
                    <a:pt x="1444" y="1389"/>
                  </a:lnTo>
                  <a:lnTo>
                    <a:pt x="1471" y="1462"/>
                  </a:lnTo>
                  <a:lnTo>
                    <a:pt x="1498" y="1534"/>
                  </a:lnTo>
                  <a:lnTo>
                    <a:pt x="1530" y="1611"/>
                  </a:lnTo>
                  <a:lnTo>
                    <a:pt x="1530" y="1611"/>
                  </a:lnTo>
                  <a:lnTo>
                    <a:pt x="1516" y="1554"/>
                  </a:lnTo>
                  <a:lnTo>
                    <a:pt x="1507" y="1504"/>
                  </a:lnTo>
                  <a:lnTo>
                    <a:pt x="1503" y="1480"/>
                  </a:lnTo>
                  <a:lnTo>
                    <a:pt x="1502" y="1460"/>
                  </a:lnTo>
                  <a:lnTo>
                    <a:pt x="1502" y="1460"/>
                  </a:lnTo>
                  <a:lnTo>
                    <a:pt x="1500" y="1451"/>
                  </a:lnTo>
                  <a:lnTo>
                    <a:pt x="1498" y="1441"/>
                  </a:lnTo>
                  <a:lnTo>
                    <a:pt x="1491" y="1417"/>
                  </a:lnTo>
                  <a:lnTo>
                    <a:pt x="1480" y="1392"/>
                  </a:lnTo>
                  <a:lnTo>
                    <a:pt x="1467" y="1363"/>
                  </a:lnTo>
                  <a:lnTo>
                    <a:pt x="1439" y="1302"/>
                  </a:lnTo>
                  <a:lnTo>
                    <a:pt x="1426" y="1270"/>
                  </a:lnTo>
                  <a:lnTo>
                    <a:pt x="1415" y="1237"/>
                  </a:lnTo>
                  <a:lnTo>
                    <a:pt x="1415" y="1237"/>
                  </a:lnTo>
                  <a:lnTo>
                    <a:pt x="1404" y="1207"/>
                  </a:lnTo>
                  <a:lnTo>
                    <a:pt x="1394" y="1182"/>
                  </a:lnTo>
                  <a:lnTo>
                    <a:pt x="1379" y="1160"/>
                  </a:lnTo>
                  <a:lnTo>
                    <a:pt x="1367" y="1144"/>
                  </a:lnTo>
                  <a:lnTo>
                    <a:pt x="1354" y="1131"/>
                  </a:lnTo>
                  <a:lnTo>
                    <a:pt x="1345" y="1122"/>
                  </a:lnTo>
                  <a:lnTo>
                    <a:pt x="1336" y="1115"/>
                  </a:lnTo>
                  <a:lnTo>
                    <a:pt x="1336" y="1115"/>
                  </a:lnTo>
                  <a:close/>
                  <a:moveTo>
                    <a:pt x="1674" y="1245"/>
                  </a:moveTo>
                  <a:lnTo>
                    <a:pt x="1674" y="1245"/>
                  </a:lnTo>
                  <a:lnTo>
                    <a:pt x="1674" y="1255"/>
                  </a:lnTo>
                  <a:lnTo>
                    <a:pt x="1671" y="1284"/>
                  </a:lnTo>
                  <a:lnTo>
                    <a:pt x="1667" y="1302"/>
                  </a:lnTo>
                  <a:lnTo>
                    <a:pt x="1662" y="1324"/>
                  </a:lnTo>
                  <a:lnTo>
                    <a:pt x="1654" y="1345"/>
                  </a:lnTo>
                  <a:lnTo>
                    <a:pt x="1645" y="1367"/>
                  </a:lnTo>
                  <a:lnTo>
                    <a:pt x="1645" y="1367"/>
                  </a:lnTo>
                  <a:lnTo>
                    <a:pt x="1640" y="1378"/>
                  </a:lnTo>
                  <a:lnTo>
                    <a:pt x="1633" y="1389"/>
                  </a:lnTo>
                  <a:lnTo>
                    <a:pt x="1617" y="1408"/>
                  </a:lnTo>
                  <a:lnTo>
                    <a:pt x="1601" y="1426"/>
                  </a:lnTo>
                  <a:lnTo>
                    <a:pt x="1581" y="1442"/>
                  </a:lnTo>
                  <a:lnTo>
                    <a:pt x="1550" y="1466"/>
                  </a:lnTo>
                  <a:lnTo>
                    <a:pt x="1538" y="1475"/>
                  </a:lnTo>
                  <a:lnTo>
                    <a:pt x="1538" y="1475"/>
                  </a:lnTo>
                  <a:lnTo>
                    <a:pt x="1563" y="1466"/>
                  </a:lnTo>
                  <a:lnTo>
                    <a:pt x="1590" y="1455"/>
                  </a:lnTo>
                  <a:lnTo>
                    <a:pt x="1620" y="1439"/>
                  </a:lnTo>
                  <a:lnTo>
                    <a:pt x="1651" y="1423"/>
                  </a:lnTo>
                  <a:lnTo>
                    <a:pt x="1665" y="1414"/>
                  </a:lnTo>
                  <a:lnTo>
                    <a:pt x="1678" y="1403"/>
                  </a:lnTo>
                  <a:lnTo>
                    <a:pt x="1689" y="1392"/>
                  </a:lnTo>
                  <a:lnTo>
                    <a:pt x="1696" y="1381"/>
                  </a:lnTo>
                  <a:lnTo>
                    <a:pt x="1701" y="1371"/>
                  </a:lnTo>
                  <a:lnTo>
                    <a:pt x="1703" y="1360"/>
                  </a:lnTo>
                  <a:lnTo>
                    <a:pt x="1703" y="1360"/>
                  </a:lnTo>
                  <a:lnTo>
                    <a:pt x="1701" y="1338"/>
                  </a:lnTo>
                  <a:lnTo>
                    <a:pt x="1699" y="1317"/>
                  </a:lnTo>
                  <a:lnTo>
                    <a:pt x="1694" y="1297"/>
                  </a:lnTo>
                  <a:lnTo>
                    <a:pt x="1689" y="1281"/>
                  </a:lnTo>
                  <a:lnTo>
                    <a:pt x="1680" y="1254"/>
                  </a:lnTo>
                  <a:lnTo>
                    <a:pt x="1674" y="1245"/>
                  </a:lnTo>
                  <a:lnTo>
                    <a:pt x="1674" y="1245"/>
                  </a:lnTo>
                  <a:close/>
                  <a:moveTo>
                    <a:pt x="1473" y="1194"/>
                  </a:moveTo>
                  <a:lnTo>
                    <a:pt x="1473" y="1194"/>
                  </a:lnTo>
                  <a:lnTo>
                    <a:pt x="1480" y="1194"/>
                  </a:lnTo>
                  <a:lnTo>
                    <a:pt x="1496" y="1196"/>
                  </a:lnTo>
                  <a:lnTo>
                    <a:pt x="1523" y="1200"/>
                  </a:lnTo>
                  <a:lnTo>
                    <a:pt x="1538" y="1203"/>
                  </a:lnTo>
                  <a:lnTo>
                    <a:pt x="1552" y="1209"/>
                  </a:lnTo>
                  <a:lnTo>
                    <a:pt x="1552" y="1209"/>
                  </a:lnTo>
                  <a:lnTo>
                    <a:pt x="1568" y="1216"/>
                  </a:lnTo>
                  <a:lnTo>
                    <a:pt x="1586" y="1227"/>
                  </a:lnTo>
                  <a:lnTo>
                    <a:pt x="1622" y="1246"/>
                  </a:lnTo>
                  <a:lnTo>
                    <a:pt x="1660" y="1273"/>
                  </a:lnTo>
                  <a:lnTo>
                    <a:pt x="1660" y="1273"/>
                  </a:lnTo>
                  <a:lnTo>
                    <a:pt x="1656" y="1266"/>
                  </a:lnTo>
                  <a:lnTo>
                    <a:pt x="1644" y="1250"/>
                  </a:lnTo>
                  <a:lnTo>
                    <a:pt x="1631" y="1237"/>
                  </a:lnTo>
                  <a:lnTo>
                    <a:pt x="1617" y="1225"/>
                  </a:lnTo>
                  <a:lnTo>
                    <a:pt x="1597" y="1210"/>
                  </a:lnTo>
                  <a:lnTo>
                    <a:pt x="1574" y="1194"/>
                  </a:lnTo>
                  <a:lnTo>
                    <a:pt x="1574" y="1194"/>
                  </a:lnTo>
                  <a:lnTo>
                    <a:pt x="1561" y="1187"/>
                  </a:lnTo>
                  <a:lnTo>
                    <a:pt x="1548" y="1182"/>
                  </a:lnTo>
                  <a:lnTo>
                    <a:pt x="1538" y="1178"/>
                  </a:lnTo>
                  <a:lnTo>
                    <a:pt x="1529" y="1176"/>
                  </a:lnTo>
                  <a:lnTo>
                    <a:pt x="1520" y="1175"/>
                  </a:lnTo>
                  <a:lnTo>
                    <a:pt x="1511" y="1175"/>
                  </a:lnTo>
                  <a:lnTo>
                    <a:pt x="1496" y="1178"/>
                  </a:lnTo>
                  <a:lnTo>
                    <a:pt x="1487" y="1184"/>
                  </a:lnTo>
                  <a:lnTo>
                    <a:pt x="1478" y="1189"/>
                  </a:lnTo>
                  <a:lnTo>
                    <a:pt x="1473" y="1194"/>
                  </a:lnTo>
                  <a:lnTo>
                    <a:pt x="1473" y="1194"/>
                  </a:lnTo>
                  <a:close/>
                  <a:moveTo>
                    <a:pt x="1458" y="1043"/>
                  </a:moveTo>
                  <a:lnTo>
                    <a:pt x="1458" y="1043"/>
                  </a:lnTo>
                  <a:lnTo>
                    <a:pt x="1471" y="1034"/>
                  </a:lnTo>
                  <a:lnTo>
                    <a:pt x="1503" y="1011"/>
                  </a:lnTo>
                  <a:lnTo>
                    <a:pt x="1523" y="998"/>
                  </a:lnTo>
                  <a:lnTo>
                    <a:pt x="1547" y="988"/>
                  </a:lnTo>
                  <a:lnTo>
                    <a:pt x="1570" y="977"/>
                  </a:lnTo>
                  <a:lnTo>
                    <a:pt x="1595" y="971"/>
                  </a:lnTo>
                  <a:lnTo>
                    <a:pt x="1595" y="971"/>
                  </a:lnTo>
                  <a:lnTo>
                    <a:pt x="1622" y="968"/>
                  </a:lnTo>
                  <a:lnTo>
                    <a:pt x="1653" y="966"/>
                  </a:lnTo>
                  <a:lnTo>
                    <a:pt x="1717" y="968"/>
                  </a:lnTo>
                  <a:lnTo>
                    <a:pt x="1768" y="970"/>
                  </a:lnTo>
                  <a:lnTo>
                    <a:pt x="1789" y="971"/>
                  </a:lnTo>
                  <a:lnTo>
                    <a:pt x="1789" y="971"/>
                  </a:lnTo>
                  <a:lnTo>
                    <a:pt x="1775" y="966"/>
                  </a:lnTo>
                  <a:lnTo>
                    <a:pt x="1737" y="955"/>
                  </a:lnTo>
                  <a:lnTo>
                    <a:pt x="1710" y="950"/>
                  </a:lnTo>
                  <a:lnTo>
                    <a:pt x="1683" y="946"/>
                  </a:lnTo>
                  <a:lnTo>
                    <a:pt x="1654" y="943"/>
                  </a:lnTo>
                  <a:lnTo>
                    <a:pt x="1624" y="943"/>
                  </a:lnTo>
                  <a:lnTo>
                    <a:pt x="1624" y="943"/>
                  </a:lnTo>
                  <a:lnTo>
                    <a:pt x="1610" y="944"/>
                  </a:lnTo>
                  <a:lnTo>
                    <a:pt x="1593" y="948"/>
                  </a:lnTo>
                  <a:lnTo>
                    <a:pt x="1579" y="953"/>
                  </a:lnTo>
                  <a:lnTo>
                    <a:pt x="1565" y="961"/>
                  </a:lnTo>
                  <a:lnTo>
                    <a:pt x="1538" y="977"/>
                  </a:lnTo>
                  <a:lnTo>
                    <a:pt x="1512" y="995"/>
                  </a:lnTo>
                  <a:lnTo>
                    <a:pt x="1491" y="1013"/>
                  </a:lnTo>
                  <a:lnTo>
                    <a:pt x="1473" y="1029"/>
                  </a:lnTo>
                  <a:lnTo>
                    <a:pt x="1458" y="1043"/>
                  </a:lnTo>
                  <a:lnTo>
                    <a:pt x="1458" y="1043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DE6EF365-E0B3-4D87-859D-FE8BAA15A8F4}"/>
              </a:ext>
            </a:extLst>
          </p:cNvPr>
          <p:cNvGrpSpPr/>
          <p:nvPr/>
        </p:nvGrpSpPr>
        <p:grpSpPr>
          <a:xfrm>
            <a:off x="3659981" y="3851310"/>
            <a:ext cx="2586038" cy="2452688"/>
            <a:chOff x="3549650" y="3571875"/>
            <a:chExt cx="2586038" cy="2452688"/>
          </a:xfrm>
        </p:grpSpPr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A14FFD19-ACA2-4DD7-A004-70F488AAB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650" y="3571875"/>
              <a:ext cx="2586038" cy="2452688"/>
            </a:xfrm>
            <a:custGeom>
              <a:avLst/>
              <a:gdLst>
                <a:gd name="T0" fmla="*/ 252 w 3259"/>
                <a:gd name="T1" fmla="*/ 1082 h 3089"/>
                <a:gd name="T2" fmla="*/ 158 w 3259"/>
                <a:gd name="T3" fmla="*/ 1179 h 3089"/>
                <a:gd name="T4" fmla="*/ 113 w 3259"/>
                <a:gd name="T5" fmla="*/ 1370 h 3089"/>
                <a:gd name="T6" fmla="*/ 94 w 3259"/>
                <a:gd name="T7" fmla="*/ 1636 h 3089"/>
                <a:gd name="T8" fmla="*/ 52 w 3259"/>
                <a:gd name="T9" fmla="*/ 1780 h 3089"/>
                <a:gd name="T10" fmla="*/ 122 w 3259"/>
                <a:gd name="T11" fmla="*/ 1866 h 3089"/>
                <a:gd name="T12" fmla="*/ 162 w 3259"/>
                <a:gd name="T13" fmla="*/ 2064 h 3089"/>
                <a:gd name="T14" fmla="*/ 283 w 3259"/>
                <a:gd name="T15" fmla="*/ 2221 h 3089"/>
                <a:gd name="T16" fmla="*/ 349 w 3259"/>
                <a:gd name="T17" fmla="*/ 2467 h 3089"/>
                <a:gd name="T18" fmla="*/ 604 w 3259"/>
                <a:gd name="T19" fmla="*/ 2571 h 3089"/>
                <a:gd name="T20" fmla="*/ 799 w 3259"/>
                <a:gd name="T21" fmla="*/ 2823 h 3089"/>
                <a:gd name="T22" fmla="*/ 790 w 3259"/>
                <a:gd name="T23" fmla="*/ 2848 h 3089"/>
                <a:gd name="T24" fmla="*/ 838 w 3259"/>
                <a:gd name="T25" fmla="*/ 2893 h 3089"/>
                <a:gd name="T26" fmla="*/ 1034 w 3259"/>
                <a:gd name="T27" fmla="*/ 2976 h 3089"/>
                <a:gd name="T28" fmla="*/ 1221 w 3259"/>
                <a:gd name="T29" fmla="*/ 3057 h 3089"/>
                <a:gd name="T30" fmla="*/ 1394 w 3259"/>
                <a:gd name="T31" fmla="*/ 3087 h 3089"/>
                <a:gd name="T32" fmla="*/ 1468 w 3259"/>
                <a:gd name="T33" fmla="*/ 3024 h 3089"/>
                <a:gd name="T34" fmla="*/ 1572 w 3259"/>
                <a:gd name="T35" fmla="*/ 2994 h 3089"/>
                <a:gd name="T36" fmla="*/ 1827 w 3259"/>
                <a:gd name="T37" fmla="*/ 3005 h 3089"/>
                <a:gd name="T38" fmla="*/ 1988 w 3259"/>
                <a:gd name="T39" fmla="*/ 2990 h 3089"/>
                <a:gd name="T40" fmla="*/ 2434 w 3259"/>
                <a:gd name="T41" fmla="*/ 2828 h 3089"/>
                <a:gd name="T42" fmla="*/ 2755 w 3259"/>
                <a:gd name="T43" fmla="*/ 2686 h 3089"/>
                <a:gd name="T44" fmla="*/ 2935 w 3259"/>
                <a:gd name="T45" fmla="*/ 2586 h 3089"/>
                <a:gd name="T46" fmla="*/ 2989 w 3259"/>
                <a:gd name="T47" fmla="*/ 2379 h 3089"/>
                <a:gd name="T48" fmla="*/ 3076 w 3259"/>
                <a:gd name="T49" fmla="*/ 2276 h 3089"/>
                <a:gd name="T50" fmla="*/ 3139 w 3259"/>
                <a:gd name="T51" fmla="*/ 2253 h 3089"/>
                <a:gd name="T52" fmla="*/ 3194 w 3259"/>
                <a:gd name="T53" fmla="*/ 2190 h 3089"/>
                <a:gd name="T54" fmla="*/ 3196 w 3259"/>
                <a:gd name="T55" fmla="*/ 1746 h 3089"/>
                <a:gd name="T56" fmla="*/ 3259 w 3259"/>
                <a:gd name="T57" fmla="*/ 1604 h 3089"/>
                <a:gd name="T58" fmla="*/ 3218 w 3259"/>
                <a:gd name="T59" fmla="*/ 1552 h 3089"/>
                <a:gd name="T60" fmla="*/ 3086 w 3259"/>
                <a:gd name="T61" fmla="*/ 1348 h 3089"/>
                <a:gd name="T62" fmla="*/ 3079 w 3259"/>
                <a:gd name="T63" fmla="*/ 859 h 3089"/>
                <a:gd name="T64" fmla="*/ 2896 w 3259"/>
                <a:gd name="T65" fmla="*/ 640 h 3089"/>
                <a:gd name="T66" fmla="*/ 2849 w 3259"/>
                <a:gd name="T67" fmla="*/ 532 h 3089"/>
                <a:gd name="T68" fmla="*/ 2799 w 3259"/>
                <a:gd name="T69" fmla="*/ 306 h 3089"/>
                <a:gd name="T70" fmla="*/ 2691 w 3259"/>
                <a:gd name="T71" fmla="*/ 338 h 3089"/>
                <a:gd name="T72" fmla="*/ 2604 w 3259"/>
                <a:gd name="T73" fmla="*/ 327 h 3089"/>
                <a:gd name="T74" fmla="*/ 2482 w 3259"/>
                <a:gd name="T75" fmla="*/ 244 h 3089"/>
                <a:gd name="T76" fmla="*/ 2180 w 3259"/>
                <a:gd name="T77" fmla="*/ 68 h 3089"/>
                <a:gd name="T78" fmla="*/ 2099 w 3259"/>
                <a:gd name="T79" fmla="*/ 52 h 3089"/>
                <a:gd name="T80" fmla="*/ 1966 w 3259"/>
                <a:gd name="T81" fmla="*/ 7 h 3089"/>
                <a:gd name="T82" fmla="*/ 1863 w 3259"/>
                <a:gd name="T83" fmla="*/ 18 h 3089"/>
                <a:gd name="T84" fmla="*/ 1655 w 3259"/>
                <a:gd name="T85" fmla="*/ 54 h 3089"/>
                <a:gd name="T86" fmla="*/ 1559 w 3259"/>
                <a:gd name="T87" fmla="*/ 88 h 3089"/>
                <a:gd name="T88" fmla="*/ 1482 w 3259"/>
                <a:gd name="T89" fmla="*/ 120 h 3089"/>
                <a:gd name="T90" fmla="*/ 1372 w 3259"/>
                <a:gd name="T91" fmla="*/ 97 h 3089"/>
                <a:gd name="T92" fmla="*/ 1209 w 3259"/>
                <a:gd name="T93" fmla="*/ 97 h 3089"/>
                <a:gd name="T94" fmla="*/ 1043 w 3259"/>
                <a:gd name="T95" fmla="*/ 97 h 3089"/>
                <a:gd name="T96" fmla="*/ 907 w 3259"/>
                <a:gd name="T97" fmla="*/ 133 h 3089"/>
                <a:gd name="T98" fmla="*/ 756 w 3259"/>
                <a:gd name="T99" fmla="*/ 327 h 3089"/>
                <a:gd name="T100" fmla="*/ 640 w 3259"/>
                <a:gd name="T101" fmla="*/ 390 h 3089"/>
                <a:gd name="T102" fmla="*/ 511 w 3259"/>
                <a:gd name="T103" fmla="*/ 475 h 3089"/>
                <a:gd name="T104" fmla="*/ 527 w 3259"/>
                <a:gd name="T105" fmla="*/ 498 h 3089"/>
                <a:gd name="T106" fmla="*/ 533 w 3259"/>
                <a:gd name="T107" fmla="*/ 564 h 3089"/>
                <a:gd name="T108" fmla="*/ 471 w 3259"/>
                <a:gd name="T109" fmla="*/ 593 h 3089"/>
                <a:gd name="T110" fmla="*/ 432 w 3259"/>
                <a:gd name="T111" fmla="*/ 644 h 3089"/>
                <a:gd name="T112" fmla="*/ 369 w 3259"/>
                <a:gd name="T113" fmla="*/ 802 h 3089"/>
                <a:gd name="T114" fmla="*/ 306 w 3259"/>
                <a:gd name="T115" fmla="*/ 938 h 30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259" h="3089">
                  <a:moveTo>
                    <a:pt x="317" y="1054"/>
                  </a:moveTo>
                  <a:lnTo>
                    <a:pt x="317" y="1054"/>
                  </a:lnTo>
                  <a:lnTo>
                    <a:pt x="309" y="1055"/>
                  </a:lnTo>
                  <a:lnTo>
                    <a:pt x="292" y="1063"/>
                  </a:lnTo>
                  <a:lnTo>
                    <a:pt x="266" y="1073"/>
                  </a:lnTo>
                  <a:lnTo>
                    <a:pt x="252" y="1082"/>
                  </a:lnTo>
                  <a:lnTo>
                    <a:pt x="236" y="1093"/>
                  </a:lnTo>
                  <a:lnTo>
                    <a:pt x="220" y="1106"/>
                  </a:lnTo>
                  <a:lnTo>
                    <a:pt x="203" y="1120"/>
                  </a:lnTo>
                  <a:lnTo>
                    <a:pt x="187" y="1138"/>
                  </a:lnTo>
                  <a:lnTo>
                    <a:pt x="173" y="1156"/>
                  </a:lnTo>
                  <a:lnTo>
                    <a:pt x="158" y="1179"/>
                  </a:lnTo>
                  <a:lnTo>
                    <a:pt x="148" y="1203"/>
                  </a:lnTo>
                  <a:lnTo>
                    <a:pt x="137" y="1232"/>
                  </a:lnTo>
                  <a:lnTo>
                    <a:pt x="130" y="1262"/>
                  </a:lnTo>
                  <a:lnTo>
                    <a:pt x="130" y="1262"/>
                  </a:lnTo>
                  <a:lnTo>
                    <a:pt x="121" y="1321"/>
                  </a:lnTo>
                  <a:lnTo>
                    <a:pt x="113" y="1370"/>
                  </a:lnTo>
                  <a:lnTo>
                    <a:pt x="110" y="1413"/>
                  </a:lnTo>
                  <a:lnTo>
                    <a:pt x="110" y="1453"/>
                  </a:lnTo>
                  <a:lnTo>
                    <a:pt x="108" y="1492"/>
                  </a:lnTo>
                  <a:lnTo>
                    <a:pt x="106" y="1534"/>
                  </a:lnTo>
                  <a:lnTo>
                    <a:pt x="101" y="1580"/>
                  </a:lnTo>
                  <a:lnTo>
                    <a:pt x="94" y="1636"/>
                  </a:lnTo>
                  <a:lnTo>
                    <a:pt x="94" y="1636"/>
                  </a:lnTo>
                  <a:lnTo>
                    <a:pt x="88" y="1665"/>
                  </a:lnTo>
                  <a:lnTo>
                    <a:pt x="83" y="1692"/>
                  </a:lnTo>
                  <a:lnTo>
                    <a:pt x="76" y="1717"/>
                  </a:lnTo>
                  <a:lnTo>
                    <a:pt x="68" y="1740"/>
                  </a:lnTo>
                  <a:lnTo>
                    <a:pt x="52" y="1780"/>
                  </a:lnTo>
                  <a:lnTo>
                    <a:pt x="38" y="1812"/>
                  </a:lnTo>
                  <a:lnTo>
                    <a:pt x="24" y="1836"/>
                  </a:lnTo>
                  <a:lnTo>
                    <a:pt x="11" y="1854"/>
                  </a:lnTo>
                  <a:lnTo>
                    <a:pt x="0" y="1866"/>
                  </a:lnTo>
                  <a:lnTo>
                    <a:pt x="122" y="1866"/>
                  </a:lnTo>
                  <a:lnTo>
                    <a:pt x="122" y="1866"/>
                  </a:lnTo>
                  <a:lnTo>
                    <a:pt x="124" y="1895"/>
                  </a:lnTo>
                  <a:lnTo>
                    <a:pt x="128" y="1927"/>
                  </a:lnTo>
                  <a:lnTo>
                    <a:pt x="135" y="1963"/>
                  </a:lnTo>
                  <a:lnTo>
                    <a:pt x="142" y="2005"/>
                  </a:lnTo>
                  <a:lnTo>
                    <a:pt x="155" y="2046"/>
                  </a:lnTo>
                  <a:lnTo>
                    <a:pt x="162" y="2064"/>
                  </a:lnTo>
                  <a:lnTo>
                    <a:pt x="169" y="2082"/>
                  </a:lnTo>
                  <a:lnTo>
                    <a:pt x="178" y="2098"/>
                  </a:lnTo>
                  <a:lnTo>
                    <a:pt x="187" y="2111"/>
                  </a:lnTo>
                  <a:lnTo>
                    <a:pt x="187" y="2111"/>
                  </a:lnTo>
                  <a:lnTo>
                    <a:pt x="234" y="2165"/>
                  </a:lnTo>
                  <a:lnTo>
                    <a:pt x="283" y="2221"/>
                  </a:lnTo>
                  <a:lnTo>
                    <a:pt x="338" y="2284"/>
                  </a:lnTo>
                  <a:lnTo>
                    <a:pt x="245" y="2391"/>
                  </a:lnTo>
                  <a:lnTo>
                    <a:pt x="245" y="2391"/>
                  </a:lnTo>
                  <a:lnTo>
                    <a:pt x="265" y="2408"/>
                  </a:lnTo>
                  <a:lnTo>
                    <a:pt x="317" y="2445"/>
                  </a:lnTo>
                  <a:lnTo>
                    <a:pt x="349" y="2467"/>
                  </a:lnTo>
                  <a:lnTo>
                    <a:pt x="385" y="2489"/>
                  </a:lnTo>
                  <a:lnTo>
                    <a:pt x="419" y="2506"/>
                  </a:lnTo>
                  <a:lnTo>
                    <a:pt x="437" y="2515"/>
                  </a:lnTo>
                  <a:lnTo>
                    <a:pt x="453" y="2521"/>
                  </a:lnTo>
                  <a:lnTo>
                    <a:pt x="604" y="2571"/>
                  </a:lnTo>
                  <a:lnTo>
                    <a:pt x="604" y="2571"/>
                  </a:lnTo>
                  <a:lnTo>
                    <a:pt x="676" y="2708"/>
                  </a:lnTo>
                  <a:lnTo>
                    <a:pt x="676" y="2708"/>
                  </a:lnTo>
                  <a:lnTo>
                    <a:pt x="694" y="2744"/>
                  </a:lnTo>
                  <a:lnTo>
                    <a:pt x="707" y="2780"/>
                  </a:lnTo>
                  <a:lnTo>
                    <a:pt x="720" y="2816"/>
                  </a:lnTo>
                  <a:lnTo>
                    <a:pt x="799" y="2823"/>
                  </a:lnTo>
                  <a:lnTo>
                    <a:pt x="799" y="2823"/>
                  </a:lnTo>
                  <a:lnTo>
                    <a:pt x="793" y="2828"/>
                  </a:lnTo>
                  <a:lnTo>
                    <a:pt x="790" y="2834"/>
                  </a:lnTo>
                  <a:lnTo>
                    <a:pt x="788" y="2837"/>
                  </a:lnTo>
                  <a:lnTo>
                    <a:pt x="788" y="2843"/>
                  </a:lnTo>
                  <a:lnTo>
                    <a:pt x="790" y="2848"/>
                  </a:lnTo>
                  <a:lnTo>
                    <a:pt x="791" y="2854"/>
                  </a:lnTo>
                  <a:lnTo>
                    <a:pt x="797" y="2861"/>
                  </a:lnTo>
                  <a:lnTo>
                    <a:pt x="804" y="2866"/>
                  </a:lnTo>
                  <a:lnTo>
                    <a:pt x="813" y="2875"/>
                  </a:lnTo>
                  <a:lnTo>
                    <a:pt x="824" y="2882"/>
                  </a:lnTo>
                  <a:lnTo>
                    <a:pt x="838" y="2893"/>
                  </a:lnTo>
                  <a:lnTo>
                    <a:pt x="856" y="2902"/>
                  </a:lnTo>
                  <a:lnTo>
                    <a:pt x="856" y="2902"/>
                  </a:lnTo>
                  <a:lnTo>
                    <a:pt x="894" y="2922"/>
                  </a:lnTo>
                  <a:lnTo>
                    <a:pt x="930" y="2938"/>
                  </a:lnTo>
                  <a:lnTo>
                    <a:pt x="993" y="2961"/>
                  </a:lnTo>
                  <a:lnTo>
                    <a:pt x="1034" y="2976"/>
                  </a:lnTo>
                  <a:lnTo>
                    <a:pt x="1050" y="2981"/>
                  </a:lnTo>
                  <a:lnTo>
                    <a:pt x="1101" y="3053"/>
                  </a:lnTo>
                  <a:lnTo>
                    <a:pt x="1151" y="3032"/>
                  </a:lnTo>
                  <a:lnTo>
                    <a:pt x="1151" y="3032"/>
                  </a:lnTo>
                  <a:lnTo>
                    <a:pt x="1185" y="3044"/>
                  </a:lnTo>
                  <a:lnTo>
                    <a:pt x="1221" y="3057"/>
                  </a:lnTo>
                  <a:lnTo>
                    <a:pt x="1265" y="3069"/>
                  </a:lnTo>
                  <a:lnTo>
                    <a:pt x="1308" y="3080"/>
                  </a:lnTo>
                  <a:lnTo>
                    <a:pt x="1349" y="3087"/>
                  </a:lnTo>
                  <a:lnTo>
                    <a:pt x="1367" y="3089"/>
                  </a:lnTo>
                  <a:lnTo>
                    <a:pt x="1381" y="3089"/>
                  </a:lnTo>
                  <a:lnTo>
                    <a:pt x="1394" y="3087"/>
                  </a:lnTo>
                  <a:lnTo>
                    <a:pt x="1403" y="3082"/>
                  </a:lnTo>
                  <a:lnTo>
                    <a:pt x="1403" y="3082"/>
                  </a:lnTo>
                  <a:lnTo>
                    <a:pt x="1423" y="3062"/>
                  </a:lnTo>
                  <a:lnTo>
                    <a:pt x="1435" y="3050"/>
                  </a:lnTo>
                  <a:lnTo>
                    <a:pt x="1448" y="3039"/>
                  </a:lnTo>
                  <a:lnTo>
                    <a:pt x="1468" y="3024"/>
                  </a:lnTo>
                  <a:lnTo>
                    <a:pt x="1468" y="3024"/>
                  </a:lnTo>
                  <a:lnTo>
                    <a:pt x="1475" y="3019"/>
                  </a:lnTo>
                  <a:lnTo>
                    <a:pt x="1486" y="3015"/>
                  </a:lnTo>
                  <a:lnTo>
                    <a:pt x="1511" y="3006"/>
                  </a:lnTo>
                  <a:lnTo>
                    <a:pt x="1540" y="2999"/>
                  </a:lnTo>
                  <a:lnTo>
                    <a:pt x="1572" y="2994"/>
                  </a:lnTo>
                  <a:lnTo>
                    <a:pt x="1624" y="2985"/>
                  </a:lnTo>
                  <a:lnTo>
                    <a:pt x="1648" y="2981"/>
                  </a:lnTo>
                  <a:lnTo>
                    <a:pt x="1648" y="2981"/>
                  </a:lnTo>
                  <a:lnTo>
                    <a:pt x="1685" y="2987"/>
                  </a:lnTo>
                  <a:lnTo>
                    <a:pt x="1775" y="2999"/>
                  </a:lnTo>
                  <a:lnTo>
                    <a:pt x="1827" y="3005"/>
                  </a:lnTo>
                  <a:lnTo>
                    <a:pt x="1876" y="3006"/>
                  </a:lnTo>
                  <a:lnTo>
                    <a:pt x="1919" y="3006"/>
                  </a:lnTo>
                  <a:lnTo>
                    <a:pt x="1937" y="3006"/>
                  </a:lnTo>
                  <a:lnTo>
                    <a:pt x="1950" y="3003"/>
                  </a:lnTo>
                  <a:lnTo>
                    <a:pt x="1950" y="3003"/>
                  </a:lnTo>
                  <a:lnTo>
                    <a:pt x="1988" y="2990"/>
                  </a:lnTo>
                  <a:lnTo>
                    <a:pt x="2013" y="2981"/>
                  </a:lnTo>
                  <a:lnTo>
                    <a:pt x="2029" y="2974"/>
                  </a:lnTo>
                  <a:lnTo>
                    <a:pt x="2288" y="2938"/>
                  </a:lnTo>
                  <a:lnTo>
                    <a:pt x="2389" y="2845"/>
                  </a:lnTo>
                  <a:lnTo>
                    <a:pt x="2389" y="2845"/>
                  </a:lnTo>
                  <a:lnTo>
                    <a:pt x="2434" y="2828"/>
                  </a:lnTo>
                  <a:lnTo>
                    <a:pt x="2538" y="2789"/>
                  </a:lnTo>
                  <a:lnTo>
                    <a:pt x="2599" y="2765"/>
                  </a:lnTo>
                  <a:lnTo>
                    <a:pt x="2658" y="2738"/>
                  </a:lnTo>
                  <a:lnTo>
                    <a:pt x="2712" y="2711"/>
                  </a:lnTo>
                  <a:lnTo>
                    <a:pt x="2736" y="2699"/>
                  </a:lnTo>
                  <a:lnTo>
                    <a:pt x="2755" y="2686"/>
                  </a:lnTo>
                  <a:lnTo>
                    <a:pt x="2755" y="2686"/>
                  </a:lnTo>
                  <a:lnTo>
                    <a:pt x="2790" y="2663"/>
                  </a:lnTo>
                  <a:lnTo>
                    <a:pt x="2824" y="2643"/>
                  </a:lnTo>
                  <a:lnTo>
                    <a:pt x="2881" y="2611"/>
                  </a:lnTo>
                  <a:lnTo>
                    <a:pt x="2921" y="2593"/>
                  </a:lnTo>
                  <a:lnTo>
                    <a:pt x="2935" y="2586"/>
                  </a:lnTo>
                  <a:lnTo>
                    <a:pt x="2935" y="2514"/>
                  </a:lnTo>
                  <a:lnTo>
                    <a:pt x="2935" y="2514"/>
                  </a:lnTo>
                  <a:lnTo>
                    <a:pt x="2946" y="2480"/>
                  </a:lnTo>
                  <a:lnTo>
                    <a:pt x="2961" y="2444"/>
                  </a:lnTo>
                  <a:lnTo>
                    <a:pt x="2979" y="2400"/>
                  </a:lnTo>
                  <a:lnTo>
                    <a:pt x="2989" y="2379"/>
                  </a:lnTo>
                  <a:lnTo>
                    <a:pt x="3000" y="2357"/>
                  </a:lnTo>
                  <a:lnTo>
                    <a:pt x="3014" y="2337"/>
                  </a:lnTo>
                  <a:lnTo>
                    <a:pt x="3027" y="2318"/>
                  </a:lnTo>
                  <a:lnTo>
                    <a:pt x="3043" y="2301"/>
                  </a:lnTo>
                  <a:lnTo>
                    <a:pt x="3059" y="2287"/>
                  </a:lnTo>
                  <a:lnTo>
                    <a:pt x="3076" y="2276"/>
                  </a:lnTo>
                  <a:lnTo>
                    <a:pt x="3085" y="2273"/>
                  </a:lnTo>
                  <a:lnTo>
                    <a:pt x="3094" y="2269"/>
                  </a:lnTo>
                  <a:lnTo>
                    <a:pt x="3094" y="2269"/>
                  </a:lnTo>
                  <a:lnTo>
                    <a:pt x="3112" y="2264"/>
                  </a:lnTo>
                  <a:lnTo>
                    <a:pt x="3126" y="2258"/>
                  </a:lnTo>
                  <a:lnTo>
                    <a:pt x="3139" y="2253"/>
                  </a:lnTo>
                  <a:lnTo>
                    <a:pt x="3151" y="2246"/>
                  </a:lnTo>
                  <a:lnTo>
                    <a:pt x="3167" y="2233"/>
                  </a:lnTo>
                  <a:lnTo>
                    <a:pt x="3180" y="2221"/>
                  </a:lnTo>
                  <a:lnTo>
                    <a:pt x="3189" y="2208"/>
                  </a:lnTo>
                  <a:lnTo>
                    <a:pt x="3193" y="2199"/>
                  </a:lnTo>
                  <a:lnTo>
                    <a:pt x="3194" y="2190"/>
                  </a:lnTo>
                  <a:lnTo>
                    <a:pt x="3194" y="2190"/>
                  </a:lnTo>
                  <a:lnTo>
                    <a:pt x="3193" y="2097"/>
                  </a:lnTo>
                  <a:lnTo>
                    <a:pt x="3193" y="1990"/>
                  </a:lnTo>
                  <a:lnTo>
                    <a:pt x="3194" y="1859"/>
                  </a:lnTo>
                  <a:lnTo>
                    <a:pt x="3194" y="1859"/>
                  </a:lnTo>
                  <a:lnTo>
                    <a:pt x="3196" y="1746"/>
                  </a:lnTo>
                  <a:lnTo>
                    <a:pt x="3200" y="1679"/>
                  </a:lnTo>
                  <a:lnTo>
                    <a:pt x="3202" y="1643"/>
                  </a:lnTo>
                  <a:lnTo>
                    <a:pt x="3202" y="1643"/>
                  </a:lnTo>
                  <a:lnTo>
                    <a:pt x="3234" y="1624"/>
                  </a:lnTo>
                  <a:lnTo>
                    <a:pt x="3254" y="1609"/>
                  </a:lnTo>
                  <a:lnTo>
                    <a:pt x="3259" y="1604"/>
                  </a:lnTo>
                  <a:lnTo>
                    <a:pt x="3259" y="1602"/>
                  </a:lnTo>
                  <a:lnTo>
                    <a:pt x="3259" y="1600"/>
                  </a:lnTo>
                  <a:lnTo>
                    <a:pt x="3259" y="1600"/>
                  </a:lnTo>
                  <a:lnTo>
                    <a:pt x="3252" y="1593"/>
                  </a:lnTo>
                  <a:lnTo>
                    <a:pt x="3237" y="1577"/>
                  </a:lnTo>
                  <a:lnTo>
                    <a:pt x="3218" y="1552"/>
                  </a:lnTo>
                  <a:lnTo>
                    <a:pt x="3193" y="1519"/>
                  </a:lnTo>
                  <a:lnTo>
                    <a:pt x="3166" y="1483"/>
                  </a:lnTo>
                  <a:lnTo>
                    <a:pt x="3139" y="1440"/>
                  </a:lnTo>
                  <a:lnTo>
                    <a:pt x="3112" y="1395"/>
                  </a:lnTo>
                  <a:lnTo>
                    <a:pt x="3086" y="1348"/>
                  </a:lnTo>
                  <a:lnTo>
                    <a:pt x="3086" y="1348"/>
                  </a:lnTo>
                  <a:lnTo>
                    <a:pt x="3043" y="1264"/>
                  </a:lnTo>
                  <a:lnTo>
                    <a:pt x="3009" y="1201"/>
                  </a:lnTo>
                  <a:lnTo>
                    <a:pt x="2979" y="1147"/>
                  </a:lnTo>
                  <a:lnTo>
                    <a:pt x="3022" y="967"/>
                  </a:lnTo>
                  <a:lnTo>
                    <a:pt x="3079" y="859"/>
                  </a:lnTo>
                  <a:lnTo>
                    <a:pt x="3079" y="859"/>
                  </a:lnTo>
                  <a:lnTo>
                    <a:pt x="3056" y="836"/>
                  </a:lnTo>
                  <a:lnTo>
                    <a:pt x="3002" y="777"/>
                  </a:lnTo>
                  <a:lnTo>
                    <a:pt x="2970" y="739"/>
                  </a:lnTo>
                  <a:lnTo>
                    <a:pt x="2939" y="699"/>
                  </a:lnTo>
                  <a:lnTo>
                    <a:pt x="2908" y="660"/>
                  </a:lnTo>
                  <a:lnTo>
                    <a:pt x="2896" y="640"/>
                  </a:lnTo>
                  <a:lnTo>
                    <a:pt x="2885" y="622"/>
                  </a:lnTo>
                  <a:lnTo>
                    <a:pt x="2885" y="622"/>
                  </a:lnTo>
                  <a:lnTo>
                    <a:pt x="2876" y="602"/>
                  </a:lnTo>
                  <a:lnTo>
                    <a:pt x="2865" y="581"/>
                  </a:lnTo>
                  <a:lnTo>
                    <a:pt x="2858" y="557"/>
                  </a:lnTo>
                  <a:lnTo>
                    <a:pt x="2849" y="532"/>
                  </a:lnTo>
                  <a:lnTo>
                    <a:pt x="2836" y="480"/>
                  </a:lnTo>
                  <a:lnTo>
                    <a:pt x="2824" y="428"/>
                  </a:lnTo>
                  <a:lnTo>
                    <a:pt x="2808" y="341"/>
                  </a:lnTo>
                  <a:lnTo>
                    <a:pt x="2802" y="315"/>
                  </a:lnTo>
                  <a:lnTo>
                    <a:pt x="2800" y="307"/>
                  </a:lnTo>
                  <a:lnTo>
                    <a:pt x="2799" y="306"/>
                  </a:lnTo>
                  <a:lnTo>
                    <a:pt x="2799" y="306"/>
                  </a:lnTo>
                  <a:lnTo>
                    <a:pt x="2779" y="315"/>
                  </a:lnTo>
                  <a:lnTo>
                    <a:pt x="2759" y="322"/>
                  </a:lnTo>
                  <a:lnTo>
                    <a:pt x="2736" y="329"/>
                  </a:lnTo>
                  <a:lnTo>
                    <a:pt x="2707" y="336"/>
                  </a:lnTo>
                  <a:lnTo>
                    <a:pt x="2691" y="338"/>
                  </a:lnTo>
                  <a:lnTo>
                    <a:pt x="2675" y="340"/>
                  </a:lnTo>
                  <a:lnTo>
                    <a:pt x="2658" y="338"/>
                  </a:lnTo>
                  <a:lnTo>
                    <a:pt x="2640" y="336"/>
                  </a:lnTo>
                  <a:lnTo>
                    <a:pt x="2622" y="332"/>
                  </a:lnTo>
                  <a:lnTo>
                    <a:pt x="2604" y="327"/>
                  </a:lnTo>
                  <a:lnTo>
                    <a:pt x="2604" y="327"/>
                  </a:lnTo>
                  <a:lnTo>
                    <a:pt x="2586" y="320"/>
                  </a:lnTo>
                  <a:lnTo>
                    <a:pt x="2568" y="311"/>
                  </a:lnTo>
                  <a:lnTo>
                    <a:pt x="2552" y="302"/>
                  </a:lnTo>
                  <a:lnTo>
                    <a:pt x="2536" y="291"/>
                  </a:lnTo>
                  <a:lnTo>
                    <a:pt x="2507" y="268"/>
                  </a:lnTo>
                  <a:lnTo>
                    <a:pt x="2482" y="244"/>
                  </a:lnTo>
                  <a:lnTo>
                    <a:pt x="2461" y="225"/>
                  </a:lnTo>
                  <a:lnTo>
                    <a:pt x="2444" y="207"/>
                  </a:lnTo>
                  <a:lnTo>
                    <a:pt x="2432" y="190"/>
                  </a:lnTo>
                  <a:lnTo>
                    <a:pt x="2309" y="205"/>
                  </a:lnTo>
                  <a:lnTo>
                    <a:pt x="2309" y="205"/>
                  </a:lnTo>
                  <a:lnTo>
                    <a:pt x="2180" y="68"/>
                  </a:lnTo>
                  <a:lnTo>
                    <a:pt x="2180" y="68"/>
                  </a:lnTo>
                  <a:lnTo>
                    <a:pt x="2176" y="65"/>
                  </a:lnTo>
                  <a:lnTo>
                    <a:pt x="2171" y="63"/>
                  </a:lnTo>
                  <a:lnTo>
                    <a:pt x="2157" y="59"/>
                  </a:lnTo>
                  <a:lnTo>
                    <a:pt x="2121" y="54"/>
                  </a:lnTo>
                  <a:lnTo>
                    <a:pt x="2099" y="52"/>
                  </a:lnTo>
                  <a:lnTo>
                    <a:pt x="2076" y="47"/>
                  </a:lnTo>
                  <a:lnTo>
                    <a:pt x="2052" y="41"/>
                  </a:lnTo>
                  <a:lnTo>
                    <a:pt x="2029" y="32"/>
                  </a:lnTo>
                  <a:lnTo>
                    <a:pt x="2029" y="32"/>
                  </a:lnTo>
                  <a:lnTo>
                    <a:pt x="1986" y="12"/>
                  </a:lnTo>
                  <a:lnTo>
                    <a:pt x="1966" y="7"/>
                  </a:lnTo>
                  <a:lnTo>
                    <a:pt x="1948" y="2"/>
                  </a:lnTo>
                  <a:lnTo>
                    <a:pt x="1928" y="0"/>
                  </a:lnTo>
                  <a:lnTo>
                    <a:pt x="1908" y="2"/>
                  </a:lnTo>
                  <a:lnTo>
                    <a:pt x="1887" y="9"/>
                  </a:lnTo>
                  <a:lnTo>
                    <a:pt x="1863" y="18"/>
                  </a:lnTo>
                  <a:lnTo>
                    <a:pt x="1863" y="18"/>
                  </a:lnTo>
                  <a:lnTo>
                    <a:pt x="1838" y="29"/>
                  </a:lnTo>
                  <a:lnTo>
                    <a:pt x="1813" y="36"/>
                  </a:lnTo>
                  <a:lnTo>
                    <a:pt x="1788" y="41"/>
                  </a:lnTo>
                  <a:lnTo>
                    <a:pt x="1763" y="45"/>
                  </a:lnTo>
                  <a:lnTo>
                    <a:pt x="1709" y="50"/>
                  </a:lnTo>
                  <a:lnTo>
                    <a:pt x="1655" y="54"/>
                  </a:lnTo>
                  <a:lnTo>
                    <a:pt x="1655" y="54"/>
                  </a:lnTo>
                  <a:lnTo>
                    <a:pt x="1642" y="56"/>
                  </a:lnTo>
                  <a:lnTo>
                    <a:pt x="1628" y="59"/>
                  </a:lnTo>
                  <a:lnTo>
                    <a:pt x="1603" y="66"/>
                  </a:lnTo>
                  <a:lnTo>
                    <a:pt x="1579" y="77"/>
                  </a:lnTo>
                  <a:lnTo>
                    <a:pt x="1559" y="88"/>
                  </a:lnTo>
                  <a:lnTo>
                    <a:pt x="1543" y="101"/>
                  </a:lnTo>
                  <a:lnTo>
                    <a:pt x="1529" y="110"/>
                  </a:lnTo>
                  <a:lnTo>
                    <a:pt x="1518" y="118"/>
                  </a:lnTo>
                  <a:lnTo>
                    <a:pt x="1518" y="118"/>
                  </a:lnTo>
                  <a:lnTo>
                    <a:pt x="1507" y="120"/>
                  </a:lnTo>
                  <a:lnTo>
                    <a:pt x="1482" y="120"/>
                  </a:lnTo>
                  <a:lnTo>
                    <a:pt x="1462" y="120"/>
                  </a:lnTo>
                  <a:lnTo>
                    <a:pt x="1443" y="117"/>
                  </a:lnTo>
                  <a:lnTo>
                    <a:pt x="1419" y="111"/>
                  </a:lnTo>
                  <a:lnTo>
                    <a:pt x="1396" y="104"/>
                  </a:lnTo>
                  <a:lnTo>
                    <a:pt x="1396" y="104"/>
                  </a:lnTo>
                  <a:lnTo>
                    <a:pt x="1372" y="97"/>
                  </a:lnTo>
                  <a:lnTo>
                    <a:pt x="1349" y="92"/>
                  </a:lnTo>
                  <a:lnTo>
                    <a:pt x="1326" y="92"/>
                  </a:lnTo>
                  <a:lnTo>
                    <a:pt x="1304" y="92"/>
                  </a:lnTo>
                  <a:lnTo>
                    <a:pt x="1257" y="95"/>
                  </a:lnTo>
                  <a:lnTo>
                    <a:pt x="1234" y="97"/>
                  </a:lnTo>
                  <a:lnTo>
                    <a:pt x="1209" y="97"/>
                  </a:lnTo>
                  <a:lnTo>
                    <a:pt x="1209" y="97"/>
                  </a:lnTo>
                  <a:lnTo>
                    <a:pt x="1103" y="95"/>
                  </a:lnTo>
                  <a:lnTo>
                    <a:pt x="1063" y="95"/>
                  </a:lnTo>
                  <a:lnTo>
                    <a:pt x="1050" y="95"/>
                  </a:lnTo>
                  <a:lnTo>
                    <a:pt x="1043" y="97"/>
                  </a:lnTo>
                  <a:lnTo>
                    <a:pt x="1043" y="97"/>
                  </a:lnTo>
                  <a:lnTo>
                    <a:pt x="1040" y="101"/>
                  </a:lnTo>
                  <a:lnTo>
                    <a:pt x="1033" y="111"/>
                  </a:lnTo>
                  <a:lnTo>
                    <a:pt x="1016" y="138"/>
                  </a:lnTo>
                  <a:lnTo>
                    <a:pt x="993" y="176"/>
                  </a:lnTo>
                  <a:lnTo>
                    <a:pt x="907" y="133"/>
                  </a:lnTo>
                  <a:lnTo>
                    <a:pt x="907" y="133"/>
                  </a:lnTo>
                  <a:lnTo>
                    <a:pt x="885" y="167"/>
                  </a:lnTo>
                  <a:lnTo>
                    <a:pt x="860" y="203"/>
                  </a:lnTo>
                  <a:lnTo>
                    <a:pt x="829" y="244"/>
                  </a:lnTo>
                  <a:lnTo>
                    <a:pt x="793" y="288"/>
                  </a:lnTo>
                  <a:lnTo>
                    <a:pt x="775" y="307"/>
                  </a:lnTo>
                  <a:lnTo>
                    <a:pt x="756" y="327"/>
                  </a:lnTo>
                  <a:lnTo>
                    <a:pt x="736" y="345"/>
                  </a:lnTo>
                  <a:lnTo>
                    <a:pt x="716" y="359"/>
                  </a:lnTo>
                  <a:lnTo>
                    <a:pt x="696" y="370"/>
                  </a:lnTo>
                  <a:lnTo>
                    <a:pt x="676" y="377"/>
                  </a:lnTo>
                  <a:lnTo>
                    <a:pt x="676" y="377"/>
                  </a:lnTo>
                  <a:lnTo>
                    <a:pt x="640" y="390"/>
                  </a:lnTo>
                  <a:lnTo>
                    <a:pt x="606" y="404"/>
                  </a:lnTo>
                  <a:lnTo>
                    <a:pt x="577" y="421"/>
                  </a:lnTo>
                  <a:lnTo>
                    <a:pt x="552" y="437"/>
                  </a:lnTo>
                  <a:lnTo>
                    <a:pt x="533" y="453"/>
                  </a:lnTo>
                  <a:lnTo>
                    <a:pt x="518" y="466"/>
                  </a:lnTo>
                  <a:lnTo>
                    <a:pt x="511" y="475"/>
                  </a:lnTo>
                  <a:lnTo>
                    <a:pt x="509" y="476"/>
                  </a:lnTo>
                  <a:lnTo>
                    <a:pt x="511" y="478"/>
                  </a:lnTo>
                  <a:lnTo>
                    <a:pt x="511" y="478"/>
                  </a:lnTo>
                  <a:lnTo>
                    <a:pt x="516" y="482"/>
                  </a:lnTo>
                  <a:lnTo>
                    <a:pt x="522" y="489"/>
                  </a:lnTo>
                  <a:lnTo>
                    <a:pt x="527" y="498"/>
                  </a:lnTo>
                  <a:lnTo>
                    <a:pt x="531" y="511"/>
                  </a:lnTo>
                  <a:lnTo>
                    <a:pt x="534" y="523"/>
                  </a:lnTo>
                  <a:lnTo>
                    <a:pt x="536" y="537"/>
                  </a:lnTo>
                  <a:lnTo>
                    <a:pt x="536" y="552"/>
                  </a:lnTo>
                  <a:lnTo>
                    <a:pt x="533" y="564"/>
                  </a:lnTo>
                  <a:lnTo>
                    <a:pt x="533" y="564"/>
                  </a:lnTo>
                  <a:lnTo>
                    <a:pt x="529" y="570"/>
                  </a:lnTo>
                  <a:lnTo>
                    <a:pt x="525" y="573"/>
                  </a:lnTo>
                  <a:lnTo>
                    <a:pt x="516" y="579"/>
                  </a:lnTo>
                  <a:lnTo>
                    <a:pt x="493" y="584"/>
                  </a:lnTo>
                  <a:lnTo>
                    <a:pt x="479" y="590"/>
                  </a:lnTo>
                  <a:lnTo>
                    <a:pt x="471" y="593"/>
                  </a:lnTo>
                  <a:lnTo>
                    <a:pt x="464" y="599"/>
                  </a:lnTo>
                  <a:lnTo>
                    <a:pt x="455" y="608"/>
                  </a:lnTo>
                  <a:lnTo>
                    <a:pt x="448" y="617"/>
                  </a:lnTo>
                  <a:lnTo>
                    <a:pt x="439" y="629"/>
                  </a:lnTo>
                  <a:lnTo>
                    <a:pt x="432" y="644"/>
                  </a:lnTo>
                  <a:lnTo>
                    <a:pt x="432" y="644"/>
                  </a:lnTo>
                  <a:lnTo>
                    <a:pt x="417" y="672"/>
                  </a:lnTo>
                  <a:lnTo>
                    <a:pt x="408" y="698"/>
                  </a:lnTo>
                  <a:lnTo>
                    <a:pt x="396" y="737"/>
                  </a:lnTo>
                  <a:lnTo>
                    <a:pt x="389" y="757"/>
                  </a:lnTo>
                  <a:lnTo>
                    <a:pt x="380" y="777"/>
                  </a:lnTo>
                  <a:lnTo>
                    <a:pt x="369" y="802"/>
                  </a:lnTo>
                  <a:lnTo>
                    <a:pt x="353" y="831"/>
                  </a:lnTo>
                  <a:lnTo>
                    <a:pt x="353" y="831"/>
                  </a:lnTo>
                  <a:lnTo>
                    <a:pt x="336" y="861"/>
                  </a:lnTo>
                  <a:lnTo>
                    <a:pt x="322" y="890"/>
                  </a:lnTo>
                  <a:lnTo>
                    <a:pt x="313" y="917"/>
                  </a:lnTo>
                  <a:lnTo>
                    <a:pt x="306" y="938"/>
                  </a:lnTo>
                  <a:lnTo>
                    <a:pt x="297" y="971"/>
                  </a:lnTo>
                  <a:lnTo>
                    <a:pt x="295" y="982"/>
                  </a:lnTo>
                  <a:lnTo>
                    <a:pt x="317" y="1054"/>
                  </a:lnTo>
                  <a:close/>
                </a:path>
              </a:pathLst>
            </a:custGeom>
            <a:solidFill>
              <a:srgbClr val="FF99FF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A2F081C-AE24-44CC-AA80-D9F8848FBB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76663" y="3944938"/>
              <a:ext cx="2041525" cy="1993900"/>
            </a:xfrm>
            <a:custGeom>
              <a:avLst/>
              <a:gdLst>
                <a:gd name="T0" fmla="*/ 2 w 2574"/>
                <a:gd name="T1" fmla="*/ 1383 h 2510"/>
                <a:gd name="T2" fmla="*/ 130 w 2574"/>
                <a:gd name="T3" fmla="*/ 1611 h 2510"/>
                <a:gd name="T4" fmla="*/ 52 w 2574"/>
                <a:gd name="T5" fmla="*/ 913 h 2510"/>
                <a:gd name="T6" fmla="*/ 360 w 2574"/>
                <a:gd name="T7" fmla="*/ 1322 h 2510"/>
                <a:gd name="T8" fmla="*/ 153 w 2574"/>
                <a:gd name="T9" fmla="*/ 901 h 2510"/>
                <a:gd name="T10" fmla="*/ 1115 w 2574"/>
                <a:gd name="T11" fmla="*/ 2447 h 2510"/>
                <a:gd name="T12" fmla="*/ 1597 w 2574"/>
                <a:gd name="T13" fmla="*/ 2406 h 2510"/>
                <a:gd name="T14" fmla="*/ 2061 w 2574"/>
                <a:gd name="T15" fmla="*/ 1942 h 2510"/>
                <a:gd name="T16" fmla="*/ 1606 w 2574"/>
                <a:gd name="T17" fmla="*/ 2374 h 2510"/>
                <a:gd name="T18" fmla="*/ 1031 w 2574"/>
                <a:gd name="T19" fmla="*/ 2352 h 2510"/>
                <a:gd name="T20" fmla="*/ 1052 w 2574"/>
                <a:gd name="T21" fmla="*/ 2151 h 2510"/>
                <a:gd name="T22" fmla="*/ 1453 w 2574"/>
                <a:gd name="T23" fmla="*/ 2034 h 2510"/>
                <a:gd name="T24" fmla="*/ 836 w 2574"/>
                <a:gd name="T25" fmla="*/ 1827 h 2510"/>
                <a:gd name="T26" fmla="*/ 2365 w 2574"/>
                <a:gd name="T27" fmla="*/ 1737 h 2510"/>
                <a:gd name="T28" fmla="*/ 175 w 2574"/>
                <a:gd name="T29" fmla="*/ 340 h 2510"/>
                <a:gd name="T30" fmla="*/ 1110 w 2574"/>
                <a:gd name="T31" fmla="*/ 90 h 2510"/>
                <a:gd name="T32" fmla="*/ 1621 w 2574"/>
                <a:gd name="T33" fmla="*/ 230 h 2510"/>
                <a:gd name="T34" fmla="*/ 1094 w 2574"/>
                <a:gd name="T35" fmla="*/ 79 h 2510"/>
                <a:gd name="T36" fmla="*/ 2245 w 2574"/>
                <a:gd name="T37" fmla="*/ 228 h 2510"/>
                <a:gd name="T38" fmla="*/ 1811 w 2574"/>
                <a:gd name="T39" fmla="*/ 117 h 2510"/>
                <a:gd name="T40" fmla="*/ 509 w 2574"/>
                <a:gd name="T41" fmla="*/ 289 h 2510"/>
                <a:gd name="T42" fmla="*/ 640 w 2574"/>
                <a:gd name="T43" fmla="*/ 892 h 2510"/>
                <a:gd name="T44" fmla="*/ 684 w 2574"/>
                <a:gd name="T45" fmla="*/ 198 h 2510"/>
                <a:gd name="T46" fmla="*/ 2507 w 2574"/>
                <a:gd name="T47" fmla="*/ 1156 h 2510"/>
                <a:gd name="T48" fmla="*/ 2529 w 2574"/>
                <a:gd name="T49" fmla="*/ 615 h 2510"/>
                <a:gd name="T50" fmla="*/ 2369 w 2574"/>
                <a:gd name="T51" fmla="*/ 1340 h 2510"/>
                <a:gd name="T52" fmla="*/ 1835 w 2574"/>
                <a:gd name="T53" fmla="*/ 1913 h 2510"/>
                <a:gd name="T54" fmla="*/ 2187 w 2574"/>
                <a:gd name="T55" fmla="*/ 1811 h 2510"/>
                <a:gd name="T56" fmla="*/ 2311 w 2574"/>
                <a:gd name="T57" fmla="*/ 1000 h 2510"/>
                <a:gd name="T58" fmla="*/ 522 w 2574"/>
                <a:gd name="T59" fmla="*/ 1462 h 2510"/>
                <a:gd name="T60" fmla="*/ 559 w 2574"/>
                <a:gd name="T61" fmla="*/ 1478 h 2510"/>
                <a:gd name="T62" fmla="*/ 988 w 2574"/>
                <a:gd name="T63" fmla="*/ 1706 h 2510"/>
                <a:gd name="T64" fmla="*/ 784 w 2574"/>
                <a:gd name="T65" fmla="*/ 1235 h 2510"/>
                <a:gd name="T66" fmla="*/ 736 w 2574"/>
                <a:gd name="T67" fmla="*/ 1302 h 2510"/>
                <a:gd name="T68" fmla="*/ 1088 w 2574"/>
                <a:gd name="T69" fmla="*/ 1626 h 2510"/>
                <a:gd name="T70" fmla="*/ 1930 w 2574"/>
                <a:gd name="T71" fmla="*/ 433 h 2510"/>
                <a:gd name="T72" fmla="*/ 2031 w 2574"/>
                <a:gd name="T73" fmla="*/ 1388 h 2510"/>
                <a:gd name="T74" fmla="*/ 2246 w 2574"/>
                <a:gd name="T75" fmla="*/ 885 h 2510"/>
                <a:gd name="T76" fmla="*/ 1791 w 2574"/>
                <a:gd name="T77" fmla="*/ 423 h 2510"/>
                <a:gd name="T78" fmla="*/ 1739 w 2574"/>
                <a:gd name="T79" fmla="*/ 1787 h 2510"/>
                <a:gd name="T80" fmla="*/ 1759 w 2574"/>
                <a:gd name="T81" fmla="*/ 1733 h 2510"/>
                <a:gd name="T82" fmla="*/ 1167 w 2574"/>
                <a:gd name="T83" fmla="*/ 1654 h 2510"/>
                <a:gd name="T84" fmla="*/ 1621 w 2574"/>
                <a:gd name="T85" fmla="*/ 1683 h 2510"/>
                <a:gd name="T86" fmla="*/ 1642 w 2574"/>
                <a:gd name="T87" fmla="*/ 1633 h 2510"/>
                <a:gd name="T88" fmla="*/ 1211 w 2574"/>
                <a:gd name="T89" fmla="*/ 1640 h 2510"/>
                <a:gd name="T90" fmla="*/ 1496 w 2574"/>
                <a:gd name="T91" fmla="*/ 870 h 2510"/>
                <a:gd name="T92" fmla="*/ 1401 w 2574"/>
                <a:gd name="T93" fmla="*/ 683 h 2510"/>
                <a:gd name="T94" fmla="*/ 1338 w 2574"/>
                <a:gd name="T95" fmla="*/ 599 h 2510"/>
                <a:gd name="T96" fmla="*/ 1117 w 2574"/>
                <a:gd name="T97" fmla="*/ 690 h 2510"/>
                <a:gd name="T98" fmla="*/ 867 w 2574"/>
                <a:gd name="T99" fmla="*/ 1009 h 2510"/>
                <a:gd name="T100" fmla="*/ 916 w 2574"/>
                <a:gd name="T101" fmla="*/ 1057 h 2510"/>
                <a:gd name="T102" fmla="*/ 995 w 2574"/>
                <a:gd name="T103" fmla="*/ 604 h 2510"/>
                <a:gd name="T104" fmla="*/ 1284 w 2574"/>
                <a:gd name="T105" fmla="*/ 1210 h 2510"/>
                <a:gd name="T106" fmla="*/ 1221 w 2574"/>
                <a:gd name="T107" fmla="*/ 1219 h 2510"/>
                <a:gd name="T108" fmla="*/ 1576 w 2574"/>
                <a:gd name="T109" fmla="*/ 1251 h 2510"/>
                <a:gd name="T110" fmla="*/ 1446 w 2574"/>
                <a:gd name="T111" fmla="*/ 1347 h 2510"/>
                <a:gd name="T112" fmla="*/ 1207 w 2574"/>
                <a:gd name="T113" fmla="*/ 196 h 2510"/>
                <a:gd name="T114" fmla="*/ 986 w 2574"/>
                <a:gd name="T115" fmla="*/ 259 h 2510"/>
                <a:gd name="T116" fmla="*/ 847 w 2574"/>
                <a:gd name="T117" fmla="*/ 164 h 2510"/>
                <a:gd name="T118" fmla="*/ 1531 w 2574"/>
                <a:gd name="T119" fmla="*/ 1025 h 2510"/>
                <a:gd name="T120" fmla="*/ 1676 w 2574"/>
                <a:gd name="T121" fmla="*/ 958 h 2510"/>
                <a:gd name="T122" fmla="*/ 1705 w 2574"/>
                <a:gd name="T123" fmla="*/ 1032 h 2510"/>
                <a:gd name="T124" fmla="*/ 1065 w 2574"/>
                <a:gd name="T125" fmla="*/ 948 h 2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74" h="2510">
                  <a:moveTo>
                    <a:pt x="52" y="913"/>
                  </a:moveTo>
                  <a:lnTo>
                    <a:pt x="52" y="913"/>
                  </a:lnTo>
                  <a:lnTo>
                    <a:pt x="47" y="930"/>
                  </a:lnTo>
                  <a:lnTo>
                    <a:pt x="32" y="971"/>
                  </a:lnTo>
                  <a:lnTo>
                    <a:pt x="25" y="996"/>
                  </a:lnTo>
                  <a:lnTo>
                    <a:pt x="20" y="1023"/>
                  </a:lnTo>
                  <a:lnTo>
                    <a:pt x="16" y="1048"/>
                  </a:lnTo>
                  <a:lnTo>
                    <a:pt x="16" y="1072"/>
                  </a:lnTo>
                  <a:lnTo>
                    <a:pt x="16" y="1072"/>
                  </a:lnTo>
                  <a:lnTo>
                    <a:pt x="18" y="1081"/>
                  </a:lnTo>
                  <a:lnTo>
                    <a:pt x="20" y="1090"/>
                  </a:lnTo>
                  <a:lnTo>
                    <a:pt x="22" y="1095"/>
                  </a:lnTo>
                  <a:lnTo>
                    <a:pt x="25" y="1100"/>
                  </a:lnTo>
                  <a:lnTo>
                    <a:pt x="34" y="1109"/>
                  </a:lnTo>
                  <a:lnTo>
                    <a:pt x="43" y="1117"/>
                  </a:lnTo>
                  <a:lnTo>
                    <a:pt x="50" y="1127"/>
                  </a:lnTo>
                  <a:lnTo>
                    <a:pt x="52" y="1135"/>
                  </a:lnTo>
                  <a:lnTo>
                    <a:pt x="54" y="1144"/>
                  </a:lnTo>
                  <a:lnTo>
                    <a:pt x="56" y="1154"/>
                  </a:lnTo>
                  <a:lnTo>
                    <a:pt x="56" y="1167"/>
                  </a:lnTo>
                  <a:lnTo>
                    <a:pt x="54" y="1183"/>
                  </a:lnTo>
                  <a:lnTo>
                    <a:pt x="52" y="1201"/>
                  </a:lnTo>
                  <a:lnTo>
                    <a:pt x="52" y="1201"/>
                  </a:lnTo>
                  <a:lnTo>
                    <a:pt x="49" y="1221"/>
                  </a:lnTo>
                  <a:lnTo>
                    <a:pt x="43" y="1241"/>
                  </a:lnTo>
                  <a:lnTo>
                    <a:pt x="31" y="1277"/>
                  </a:lnTo>
                  <a:lnTo>
                    <a:pt x="18" y="1311"/>
                  </a:lnTo>
                  <a:lnTo>
                    <a:pt x="7" y="1347"/>
                  </a:lnTo>
                  <a:lnTo>
                    <a:pt x="4" y="1365"/>
                  </a:lnTo>
                  <a:lnTo>
                    <a:pt x="2" y="1383"/>
                  </a:lnTo>
                  <a:lnTo>
                    <a:pt x="0" y="1401"/>
                  </a:lnTo>
                  <a:lnTo>
                    <a:pt x="2" y="1421"/>
                  </a:lnTo>
                  <a:lnTo>
                    <a:pt x="4" y="1442"/>
                  </a:lnTo>
                  <a:lnTo>
                    <a:pt x="11" y="1464"/>
                  </a:lnTo>
                  <a:lnTo>
                    <a:pt x="18" y="1487"/>
                  </a:lnTo>
                  <a:lnTo>
                    <a:pt x="31" y="1510"/>
                  </a:lnTo>
                  <a:lnTo>
                    <a:pt x="31" y="1510"/>
                  </a:lnTo>
                  <a:lnTo>
                    <a:pt x="56" y="1559"/>
                  </a:lnTo>
                  <a:lnTo>
                    <a:pt x="79" y="1604"/>
                  </a:lnTo>
                  <a:lnTo>
                    <a:pt x="99" y="1645"/>
                  </a:lnTo>
                  <a:lnTo>
                    <a:pt x="119" y="1683"/>
                  </a:lnTo>
                  <a:lnTo>
                    <a:pt x="139" y="1717"/>
                  </a:lnTo>
                  <a:lnTo>
                    <a:pt x="149" y="1732"/>
                  </a:lnTo>
                  <a:lnTo>
                    <a:pt x="160" y="1744"/>
                  </a:lnTo>
                  <a:lnTo>
                    <a:pt x="173" y="1757"/>
                  </a:lnTo>
                  <a:lnTo>
                    <a:pt x="184" y="1768"/>
                  </a:lnTo>
                  <a:lnTo>
                    <a:pt x="196" y="1777"/>
                  </a:lnTo>
                  <a:lnTo>
                    <a:pt x="211" y="1784"/>
                  </a:lnTo>
                  <a:lnTo>
                    <a:pt x="211" y="1784"/>
                  </a:lnTo>
                  <a:lnTo>
                    <a:pt x="266" y="1811"/>
                  </a:lnTo>
                  <a:lnTo>
                    <a:pt x="315" y="1836"/>
                  </a:lnTo>
                  <a:lnTo>
                    <a:pt x="362" y="1863"/>
                  </a:lnTo>
                  <a:lnTo>
                    <a:pt x="362" y="1863"/>
                  </a:lnTo>
                  <a:lnTo>
                    <a:pt x="300" y="1804"/>
                  </a:lnTo>
                  <a:lnTo>
                    <a:pt x="196" y="1705"/>
                  </a:lnTo>
                  <a:lnTo>
                    <a:pt x="196" y="1705"/>
                  </a:lnTo>
                  <a:lnTo>
                    <a:pt x="185" y="1694"/>
                  </a:lnTo>
                  <a:lnTo>
                    <a:pt x="175" y="1679"/>
                  </a:lnTo>
                  <a:lnTo>
                    <a:pt x="151" y="1647"/>
                  </a:lnTo>
                  <a:lnTo>
                    <a:pt x="130" y="1611"/>
                  </a:lnTo>
                  <a:lnTo>
                    <a:pt x="110" y="1572"/>
                  </a:lnTo>
                  <a:lnTo>
                    <a:pt x="90" y="1532"/>
                  </a:lnTo>
                  <a:lnTo>
                    <a:pt x="74" y="1496"/>
                  </a:lnTo>
                  <a:lnTo>
                    <a:pt x="61" y="1464"/>
                  </a:lnTo>
                  <a:lnTo>
                    <a:pt x="52" y="1438"/>
                  </a:lnTo>
                  <a:lnTo>
                    <a:pt x="52" y="1438"/>
                  </a:lnTo>
                  <a:lnTo>
                    <a:pt x="50" y="1428"/>
                  </a:lnTo>
                  <a:lnTo>
                    <a:pt x="49" y="1417"/>
                  </a:lnTo>
                  <a:lnTo>
                    <a:pt x="49" y="1404"/>
                  </a:lnTo>
                  <a:lnTo>
                    <a:pt x="50" y="1390"/>
                  </a:lnTo>
                  <a:lnTo>
                    <a:pt x="54" y="1363"/>
                  </a:lnTo>
                  <a:lnTo>
                    <a:pt x="63" y="1332"/>
                  </a:lnTo>
                  <a:lnTo>
                    <a:pt x="79" y="1271"/>
                  </a:lnTo>
                  <a:lnTo>
                    <a:pt x="85" y="1242"/>
                  </a:lnTo>
                  <a:lnTo>
                    <a:pt x="88" y="1216"/>
                  </a:lnTo>
                  <a:lnTo>
                    <a:pt x="88" y="1216"/>
                  </a:lnTo>
                  <a:lnTo>
                    <a:pt x="88" y="1190"/>
                  </a:lnTo>
                  <a:lnTo>
                    <a:pt x="85" y="1165"/>
                  </a:lnTo>
                  <a:lnTo>
                    <a:pt x="79" y="1142"/>
                  </a:lnTo>
                  <a:lnTo>
                    <a:pt x="72" y="1118"/>
                  </a:lnTo>
                  <a:lnTo>
                    <a:pt x="58" y="1081"/>
                  </a:lnTo>
                  <a:lnTo>
                    <a:pt x="45" y="1050"/>
                  </a:lnTo>
                  <a:lnTo>
                    <a:pt x="45" y="1050"/>
                  </a:lnTo>
                  <a:lnTo>
                    <a:pt x="41" y="1036"/>
                  </a:lnTo>
                  <a:lnTo>
                    <a:pt x="41" y="1016"/>
                  </a:lnTo>
                  <a:lnTo>
                    <a:pt x="43" y="993"/>
                  </a:lnTo>
                  <a:lnTo>
                    <a:pt x="45" y="969"/>
                  </a:lnTo>
                  <a:lnTo>
                    <a:pt x="50" y="930"/>
                  </a:lnTo>
                  <a:lnTo>
                    <a:pt x="52" y="913"/>
                  </a:lnTo>
                  <a:lnTo>
                    <a:pt x="52" y="913"/>
                  </a:lnTo>
                  <a:close/>
                  <a:moveTo>
                    <a:pt x="74" y="683"/>
                  </a:moveTo>
                  <a:lnTo>
                    <a:pt x="74" y="683"/>
                  </a:lnTo>
                  <a:lnTo>
                    <a:pt x="79" y="692"/>
                  </a:lnTo>
                  <a:lnTo>
                    <a:pt x="90" y="721"/>
                  </a:lnTo>
                  <a:lnTo>
                    <a:pt x="97" y="741"/>
                  </a:lnTo>
                  <a:lnTo>
                    <a:pt x="104" y="764"/>
                  </a:lnTo>
                  <a:lnTo>
                    <a:pt x="112" y="791"/>
                  </a:lnTo>
                  <a:lnTo>
                    <a:pt x="117" y="820"/>
                  </a:lnTo>
                  <a:lnTo>
                    <a:pt x="117" y="820"/>
                  </a:lnTo>
                  <a:lnTo>
                    <a:pt x="121" y="850"/>
                  </a:lnTo>
                  <a:lnTo>
                    <a:pt x="122" y="881"/>
                  </a:lnTo>
                  <a:lnTo>
                    <a:pt x="122" y="942"/>
                  </a:lnTo>
                  <a:lnTo>
                    <a:pt x="122" y="973"/>
                  </a:lnTo>
                  <a:lnTo>
                    <a:pt x="126" y="1002"/>
                  </a:lnTo>
                  <a:lnTo>
                    <a:pt x="130" y="1016"/>
                  </a:lnTo>
                  <a:lnTo>
                    <a:pt x="133" y="1030"/>
                  </a:lnTo>
                  <a:lnTo>
                    <a:pt x="139" y="1043"/>
                  </a:lnTo>
                  <a:lnTo>
                    <a:pt x="146" y="1057"/>
                  </a:lnTo>
                  <a:lnTo>
                    <a:pt x="146" y="1057"/>
                  </a:lnTo>
                  <a:lnTo>
                    <a:pt x="162" y="1082"/>
                  </a:lnTo>
                  <a:lnTo>
                    <a:pt x="180" y="1106"/>
                  </a:lnTo>
                  <a:lnTo>
                    <a:pt x="200" y="1127"/>
                  </a:lnTo>
                  <a:lnTo>
                    <a:pt x="221" y="1147"/>
                  </a:lnTo>
                  <a:lnTo>
                    <a:pt x="245" y="1169"/>
                  </a:lnTo>
                  <a:lnTo>
                    <a:pt x="266" y="1194"/>
                  </a:lnTo>
                  <a:lnTo>
                    <a:pt x="290" y="1221"/>
                  </a:lnTo>
                  <a:lnTo>
                    <a:pt x="311" y="1251"/>
                  </a:lnTo>
                  <a:lnTo>
                    <a:pt x="311" y="1251"/>
                  </a:lnTo>
                  <a:lnTo>
                    <a:pt x="335" y="1286"/>
                  </a:lnTo>
                  <a:lnTo>
                    <a:pt x="360" y="1322"/>
                  </a:lnTo>
                  <a:lnTo>
                    <a:pt x="414" y="1390"/>
                  </a:lnTo>
                  <a:lnTo>
                    <a:pt x="455" y="1440"/>
                  </a:lnTo>
                  <a:lnTo>
                    <a:pt x="470" y="1455"/>
                  </a:lnTo>
                  <a:lnTo>
                    <a:pt x="477" y="1460"/>
                  </a:lnTo>
                  <a:lnTo>
                    <a:pt x="477" y="1460"/>
                  </a:lnTo>
                  <a:lnTo>
                    <a:pt x="477" y="1456"/>
                  </a:lnTo>
                  <a:lnTo>
                    <a:pt x="473" y="1447"/>
                  </a:lnTo>
                  <a:lnTo>
                    <a:pt x="457" y="1413"/>
                  </a:lnTo>
                  <a:lnTo>
                    <a:pt x="403" y="1311"/>
                  </a:lnTo>
                  <a:lnTo>
                    <a:pt x="371" y="1253"/>
                  </a:lnTo>
                  <a:lnTo>
                    <a:pt x="342" y="1201"/>
                  </a:lnTo>
                  <a:lnTo>
                    <a:pt x="315" y="1160"/>
                  </a:lnTo>
                  <a:lnTo>
                    <a:pt x="304" y="1145"/>
                  </a:lnTo>
                  <a:lnTo>
                    <a:pt x="297" y="1136"/>
                  </a:lnTo>
                  <a:lnTo>
                    <a:pt x="297" y="1136"/>
                  </a:lnTo>
                  <a:lnTo>
                    <a:pt x="282" y="1126"/>
                  </a:lnTo>
                  <a:lnTo>
                    <a:pt x="266" y="1117"/>
                  </a:lnTo>
                  <a:lnTo>
                    <a:pt x="250" y="1106"/>
                  </a:lnTo>
                  <a:lnTo>
                    <a:pt x="234" y="1095"/>
                  </a:lnTo>
                  <a:lnTo>
                    <a:pt x="218" y="1081"/>
                  </a:lnTo>
                  <a:lnTo>
                    <a:pt x="211" y="1072"/>
                  </a:lnTo>
                  <a:lnTo>
                    <a:pt x="202" y="1061"/>
                  </a:lnTo>
                  <a:lnTo>
                    <a:pt x="194" y="1048"/>
                  </a:lnTo>
                  <a:lnTo>
                    <a:pt x="187" y="1034"/>
                  </a:lnTo>
                  <a:lnTo>
                    <a:pt x="182" y="1018"/>
                  </a:lnTo>
                  <a:lnTo>
                    <a:pt x="175" y="1000"/>
                  </a:lnTo>
                  <a:lnTo>
                    <a:pt x="175" y="1000"/>
                  </a:lnTo>
                  <a:lnTo>
                    <a:pt x="164" y="962"/>
                  </a:lnTo>
                  <a:lnTo>
                    <a:pt x="158" y="930"/>
                  </a:lnTo>
                  <a:lnTo>
                    <a:pt x="153" y="901"/>
                  </a:lnTo>
                  <a:lnTo>
                    <a:pt x="151" y="874"/>
                  </a:lnTo>
                  <a:lnTo>
                    <a:pt x="148" y="829"/>
                  </a:lnTo>
                  <a:lnTo>
                    <a:pt x="144" y="809"/>
                  </a:lnTo>
                  <a:lnTo>
                    <a:pt x="139" y="791"/>
                  </a:lnTo>
                  <a:lnTo>
                    <a:pt x="139" y="791"/>
                  </a:lnTo>
                  <a:lnTo>
                    <a:pt x="131" y="773"/>
                  </a:lnTo>
                  <a:lnTo>
                    <a:pt x="121" y="755"/>
                  </a:lnTo>
                  <a:lnTo>
                    <a:pt x="99" y="719"/>
                  </a:lnTo>
                  <a:lnTo>
                    <a:pt x="81" y="694"/>
                  </a:lnTo>
                  <a:lnTo>
                    <a:pt x="74" y="683"/>
                  </a:lnTo>
                  <a:lnTo>
                    <a:pt x="74" y="683"/>
                  </a:lnTo>
                  <a:close/>
                  <a:moveTo>
                    <a:pt x="916" y="2172"/>
                  </a:moveTo>
                  <a:lnTo>
                    <a:pt x="916" y="2172"/>
                  </a:lnTo>
                  <a:lnTo>
                    <a:pt x="914" y="2172"/>
                  </a:lnTo>
                  <a:lnTo>
                    <a:pt x="914" y="2178"/>
                  </a:lnTo>
                  <a:lnTo>
                    <a:pt x="914" y="2196"/>
                  </a:lnTo>
                  <a:lnTo>
                    <a:pt x="919" y="2224"/>
                  </a:lnTo>
                  <a:lnTo>
                    <a:pt x="925" y="2240"/>
                  </a:lnTo>
                  <a:lnTo>
                    <a:pt x="930" y="2258"/>
                  </a:lnTo>
                  <a:lnTo>
                    <a:pt x="939" y="2278"/>
                  </a:lnTo>
                  <a:lnTo>
                    <a:pt x="950" y="2300"/>
                  </a:lnTo>
                  <a:lnTo>
                    <a:pt x="962" y="2320"/>
                  </a:lnTo>
                  <a:lnTo>
                    <a:pt x="977" y="2341"/>
                  </a:lnTo>
                  <a:lnTo>
                    <a:pt x="995" y="2361"/>
                  </a:lnTo>
                  <a:lnTo>
                    <a:pt x="1016" y="2381"/>
                  </a:lnTo>
                  <a:lnTo>
                    <a:pt x="1040" y="2401"/>
                  </a:lnTo>
                  <a:lnTo>
                    <a:pt x="1067" y="2417"/>
                  </a:lnTo>
                  <a:lnTo>
                    <a:pt x="1067" y="2417"/>
                  </a:lnTo>
                  <a:lnTo>
                    <a:pt x="1094" y="2433"/>
                  </a:lnTo>
                  <a:lnTo>
                    <a:pt x="1115" y="2447"/>
                  </a:lnTo>
                  <a:lnTo>
                    <a:pt x="1133" y="2460"/>
                  </a:lnTo>
                  <a:lnTo>
                    <a:pt x="1148" y="2472"/>
                  </a:lnTo>
                  <a:lnTo>
                    <a:pt x="1169" y="2490"/>
                  </a:lnTo>
                  <a:lnTo>
                    <a:pt x="1178" y="2499"/>
                  </a:lnTo>
                  <a:lnTo>
                    <a:pt x="1187" y="2505"/>
                  </a:lnTo>
                  <a:lnTo>
                    <a:pt x="1196" y="2508"/>
                  </a:lnTo>
                  <a:lnTo>
                    <a:pt x="1205" y="2510"/>
                  </a:lnTo>
                  <a:lnTo>
                    <a:pt x="1216" y="2510"/>
                  </a:lnTo>
                  <a:lnTo>
                    <a:pt x="1230" y="2508"/>
                  </a:lnTo>
                  <a:lnTo>
                    <a:pt x="1246" y="2505"/>
                  </a:lnTo>
                  <a:lnTo>
                    <a:pt x="1266" y="2499"/>
                  </a:lnTo>
                  <a:lnTo>
                    <a:pt x="1318" y="2481"/>
                  </a:lnTo>
                  <a:lnTo>
                    <a:pt x="1318" y="2481"/>
                  </a:lnTo>
                  <a:lnTo>
                    <a:pt x="1347" y="2471"/>
                  </a:lnTo>
                  <a:lnTo>
                    <a:pt x="1371" y="2460"/>
                  </a:lnTo>
                  <a:lnTo>
                    <a:pt x="1390" y="2451"/>
                  </a:lnTo>
                  <a:lnTo>
                    <a:pt x="1407" y="2442"/>
                  </a:lnTo>
                  <a:lnTo>
                    <a:pt x="1428" y="2427"/>
                  </a:lnTo>
                  <a:lnTo>
                    <a:pt x="1444" y="2415"/>
                  </a:lnTo>
                  <a:lnTo>
                    <a:pt x="1455" y="2406"/>
                  </a:lnTo>
                  <a:lnTo>
                    <a:pt x="1461" y="2402"/>
                  </a:lnTo>
                  <a:lnTo>
                    <a:pt x="1468" y="2401"/>
                  </a:lnTo>
                  <a:lnTo>
                    <a:pt x="1487" y="2397"/>
                  </a:lnTo>
                  <a:lnTo>
                    <a:pt x="1520" y="2395"/>
                  </a:lnTo>
                  <a:lnTo>
                    <a:pt x="1520" y="2395"/>
                  </a:lnTo>
                  <a:lnTo>
                    <a:pt x="1538" y="2395"/>
                  </a:lnTo>
                  <a:lnTo>
                    <a:pt x="1552" y="2397"/>
                  </a:lnTo>
                  <a:lnTo>
                    <a:pt x="1574" y="2401"/>
                  </a:lnTo>
                  <a:lnTo>
                    <a:pt x="1590" y="2404"/>
                  </a:lnTo>
                  <a:lnTo>
                    <a:pt x="1597" y="2406"/>
                  </a:lnTo>
                  <a:lnTo>
                    <a:pt x="1603" y="2406"/>
                  </a:lnTo>
                  <a:lnTo>
                    <a:pt x="1610" y="2404"/>
                  </a:lnTo>
                  <a:lnTo>
                    <a:pt x="1619" y="2402"/>
                  </a:lnTo>
                  <a:lnTo>
                    <a:pt x="1640" y="2390"/>
                  </a:lnTo>
                  <a:lnTo>
                    <a:pt x="1673" y="2366"/>
                  </a:lnTo>
                  <a:lnTo>
                    <a:pt x="1721" y="2330"/>
                  </a:lnTo>
                  <a:lnTo>
                    <a:pt x="1721" y="2330"/>
                  </a:lnTo>
                  <a:lnTo>
                    <a:pt x="1770" y="2294"/>
                  </a:lnTo>
                  <a:lnTo>
                    <a:pt x="1808" y="2267"/>
                  </a:lnTo>
                  <a:lnTo>
                    <a:pt x="1833" y="2249"/>
                  </a:lnTo>
                  <a:lnTo>
                    <a:pt x="1853" y="2237"/>
                  </a:lnTo>
                  <a:lnTo>
                    <a:pt x="1883" y="2221"/>
                  </a:lnTo>
                  <a:lnTo>
                    <a:pt x="1901" y="2210"/>
                  </a:lnTo>
                  <a:lnTo>
                    <a:pt x="1923" y="2194"/>
                  </a:lnTo>
                  <a:lnTo>
                    <a:pt x="1923" y="2194"/>
                  </a:lnTo>
                  <a:lnTo>
                    <a:pt x="1946" y="2178"/>
                  </a:lnTo>
                  <a:lnTo>
                    <a:pt x="1966" y="2169"/>
                  </a:lnTo>
                  <a:lnTo>
                    <a:pt x="1980" y="2160"/>
                  </a:lnTo>
                  <a:lnTo>
                    <a:pt x="1995" y="2152"/>
                  </a:lnTo>
                  <a:lnTo>
                    <a:pt x="2005" y="2143"/>
                  </a:lnTo>
                  <a:lnTo>
                    <a:pt x="2016" y="2127"/>
                  </a:lnTo>
                  <a:lnTo>
                    <a:pt x="2027" y="2104"/>
                  </a:lnTo>
                  <a:lnTo>
                    <a:pt x="2038" y="2071"/>
                  </a:lnTo>
                  <a:lnTo>
                    <a:pt x="2038" y="2071"/>
                  </a:lnTo>
                  <a:lnTo>
                    <a:pt x="2049" y="2035"/>
                  </a:lnTo>
                  <a:lnTo>
                    <a:pt x="2054" y="2007"/>
                  </a:lnTo>
                  <a:lnTo>
                    <a:pt x="2059" y="1982"/>
                  </a:lnTo>
                  <a:lnTo>
                    <a:pt x="2061" y="1964"/>
                  </a:lnTo>
                  <a:lnTo>
                    <a:pt x="2061" y="1951"/>
                  </a:lnTo>
                  <a:lnTo>
                    <a:pt x="2061" y="1942"/>
                  </a:lnTo>
                  <a:lnTo>
                    <a:pt x="2059" y="1935"/>
                  </a:lnTo>
                  <a:lnTo>
                    <a:pt x="2059" y="1935"/>
                  </a:lnTo>
                  <a:lnTo>
                    <a:pt x="2054" y="1951"/>
                  </a:lnTo>
                  <a:lnTo>
                    <a:pt x="2041" y="1992"/>
                  </a:lnTo>
                  <a:lnTo>
                    <a:pt x="2032" y="2018"/>
                  </a:lnTo>
                  <a:lnTo>
                    <a:pt x="2022" y="2043"/>
                  </a:lnTo>
                  <a:lnTo>
                    <a:pt x="2009" y="2066"/>
                  </a:lnTo>
                  <a:lnTo>
                    <a:pt x="1995" y="2086"/>
                  </a:lnTo>
                  <a:lnTo>
                    <a:pt x="1995" y="2086"/>
                  </a:lnTo>
                  <a:lnTo>
                    <a:pt x="1980" y="2102"/>
                  </a:lnTo>
                  <a:lnTo>
                    <a:pt x="1966" y="2116"/>
                  </a:lnTo>
                  <a:lnTo>
                    <a:pt x="1952" y="2127"/>
                  </a:lnTo>
                  <a:lnTo>
                    <a:pt x="1939" y="2138"/>
                  </a:lnTo>
                  <a:lnTo>
                    <a:pt x="1912" y="2156"/>
                  </a:lnTo>
                  <a:lnTo>
                    <a:pt x="1887" y="2172"/>
                  </a:lnTo>
                  <a:lnTo>
                    <a:pt x="1887" y="2172"/>
                  </a:lnTo>
                  <a:lnTo>
                    <a:pt x="1854" y="2196"/>
                  </a:lnTo>
                  <a:lnTo>
                    <a:pt x="1813" y="2226"/>
                  </a:lnTo>
                  <a:lnTo>
                    <a:pt x="1736" y="2287"/>
                  </a:lnTo>
                  <a:lnTo>
                    <a:pt x="1736" y="2287"/>
                  </a:lnTo>
                  <a:lnTo>
                    <a:pt x="1723" y="2300"/>
                  </a:lnTo>
                  <a:lnTo>
                    <a:pt x="1711" y="2314"/>
                  </a:lnTo>
                  <a:lnTo>
                    <a:pt x="1696" y="2329"/>
                  </a:lnTo>
                  <a:lnTo>
                    <a:pt x="1684" y="2343"/>
                  </a:lnTo>
                  <a:lnTo>
                    <a:pt x="1667" y="2356"/>
                  </a:lnTo>
                  <a:lnTo>
                    <a:pt x="1649" y="2366"/>
                  </a:lnTo>
                  <a:lnTo>
                    <a:pt x="1640" y="2370"/>
                  </a:lnTo>
                  <a:lnTo>
                    <a:pt x="1630" y="2372"/>
                  </a:lnTo>
                  <a:lnTo>
                    <a:pt x="1619" y="2374"/>
                  </a:lnTo>
                  <a:lnTo>
                    <a:pt x="1606" y="2374"/>
                  </a:lnTo>
                  <a:lnTo>
                    <a:pt x="1606" y="2374"/>
                  </a:lnTo>
                  <a:lnTo>
                    <a:pt x="1556" y="2370"/>
                  </a:lnTo>
                  <a:lnTo>
                    <a:pt x="1505" y="2366"/>
                  </a:lnTo>
                  <a:lnTo>
                    <a:pt x="1480" y="2366"/>
                  </a:lnTo>
                  <a:lnTo>
                    <a:pt x="1453" y="2366"/>
                  </a:lnTo>
                  <a:lnTo>
                    <a:pt x="1426" y="2370"/>
                  </a:lnTo>
                  <a:lnTo>
                    <a:pt x="1398" y="2374"/>
                  </a:lnTo>
                  <a:lnTo>
                    <a:pt x="1398" y="2374"/>
                  </a:lnTo>
                  <a:lnTo>
                    <a:pt x="1383" y="2377"/>
                  </a:lnTo>
                  <a:lnTo>
                    <a:pt x="1369" y="2383"/>
                  </a:lnTo>
                  <a:lnTo>
                    <a:pt x="1354" y="2390"/>
                  </a:lnTo>
                  <a:lnTo>
                    <a:pt x="1340" y="2397"/>
                  </a:lnTo>
                  <a:lnTo>
                    <a:pt x="1313" y="2413"/>
                  </a:lnTo>
                  <a:lnTo>
                    <a:pt x="1288" y="2431"/>
                  </a:lnTo>
                  <a:lnTo>
                    <a:pt x="1263" y="2447"/>
                  </a:lnTo>
                  <a:lnTo>
                    <a:pt x="1250" y="2454"/>
                  </a:lnTo>
                  <a:lnTo>
                    <a:pt x="1238" y="2460"/>
                  </a:lnTo>
                  <a:lnTo>
                    <a:pt x="1225" y="2462"/>
                  </a:lnTo>
                  <a:lnTo>
                    <a:pt x="1214" y="2463"/>
                  </a:lnTo>
                  <a:lnTo>
                    <a:pt x="1202" y="2463"/>
                  </a:lnTo>
                  <a:lnTo>
                    <a:pt x="1189" y="2460"/>
                  </a:lnTo>
                  <a:lnTo>
                    <a:pt x="1189" y="2460"/>
                  </a:lnTo>
                  <a:lnTo>
                    <a:pt x="1166" y="2451"/>
                  </a:lnTo>
                  <a:lnTo>
                    <a:pt x="1144" y="2440"/>
                  </a:lnTo>
                  <a:lnTo>
                    <a:pt x="1124" y="2429"/>
                  </a:lnTo>
                  <a:lnTo>
                    <a:pt x="1106" y="2419"/>
                  </a:lnTo>
                  <a:lnTo>
                    <a:pt x="1088" y="2404"/>
                  </a:lnTo>
                  <a:lnTo>
                    <a:pt x="1068" y="2390"/>
                  </a:lnTo>
                  <a:lnTo>
                    <a:pt x="1050" y="2372"/>
                  </a:lnTo>
                  <a:lnTo>
                    <a:pt x="1031" y="2352"/>
                  </a:lnTo>
                  <a:lnTo>
                    <a:pt x="1031" y="2352"/>
                  </a:lnTo>
                  <a:lnTo>
                    <a:pt x="1011" y="2329"/>
                  </a:lnTo>
                  <a:lnTo>
                    <a:pt x="991" y="2300"/>
                  </a:lnTo>
                  <a:lnTo>
                    <a:pt x="973" y="2271"/>
                  </a:lnTo>
                  <a:lnTo>
                    <a:pt x="955" y="2242"/>
                  </a:lnTo>
                  <a:lnTo>
                    <a:pt x="928" y="2196"/>
                  </a:lnTo>
                  <a:lnTo>
                    <a:pt x="916" y="2172"/>
                  </a:lnTo>
                  <a:lnTo>
                    <a:pt x="916" y="2172"/>
                  </a:lnTo>
                  <a:close/>
                  <a:moveTo>
                    <a:pt x="836" y="1827"/>
                  </a:moveTo>
                  <a:lnTo>
                    <a:pt x="836" y="1827"/>
                  </a:lnTo>
                  <a:lnTo>
                    <a:pt x="829" y="1845"/>
                  </a:lnTo>
                  <a:lnTo>
                    <a:pt x="813" y="1884"/>
                  </a:lnTo>
                  <a:lnTo>
                    <a:pt x="806" y="1910"/>
                  </a:lnTo>
                  <a:lnTo>
                    <a:pt x="799" y="1933"/>
                  </a:lnTo>
                  <a:lnTo>
                    <a:pt x="793" y="1955"/>
                  </a:lnTo>
                  <a:lnTo>
                    <a:pt x="793" y="1971"/>
                  </a:lnTo>
                  <a:lnTo>
                    <a:pt x="793" y="1971"/>
                  </a:lnTo>
                  <a:lnTo>
                    <a:pt x="795" y="1978"/>
                  </a:lnTo>
                  <a:lnTo>
                    <a:pt x="800" y="1987"/>
                  </a:lnTo>
                  <a:lnTo>
                    <a:pt x="808" y="1998"/>
                  </a:lnTo>
                  <a:lnTo>
                    <a:pt x="818" y="2009"/>
                  </a:lnTo>
                  <a:lnTo>
                    <a:pt x="844" y="2034"/>
                  </a:lnTo>
                  <a:lnTo>
                    <a:pt x="878" y="2061"/>
                  </a:lnTo>
                  <a:lnTo>
                    <a:pt x="916" y="2088"/>
                  </a:lnTo>
                  <a:lnTo>
                    <a:pt x="959" y="2113"/>
                  </a:lnTo>
                  <a:lnTo>
                    <a:pt x="982" y="2124"/>
                  </a:lnTo>
                  <a:lnTo>
                    <a:pt x="1005" y="2134"/>
                  </a:lnTo>
                  <a:lnTo>
                    <a:pt x="1029" y="2143"/>
                  </a:lnTo>
                  <a:lnTo>
                    <a:pt x="1052" y="2151"/>
                  </a:lnTo>
                  <a:lnTo>
                    <a:pt x="1052" y="2151"/>
                  </a:lnTo>
                  <a:lnTo>
                    <a:pt x="1101" y="2163"/>
                  </a:lnTo>
                  <a:lnTo>
                    <a:pt x="1155" y="2172"/>
                  </a:lnTo>
                  <a:lnTo>
                    <a:pt x="1180" y="2174"/>
                  </a:lnTo>
                  <a:lnTo>
                    <a:pt x="1207" y="2178"/>
                  </a:lnTo>
                  <a:lnTo>
                    <a:pt x="1234" y="2178"/>
                  </a:lnTo>
                  <a:lnTo>
                    <a:pt x="1261" y="2178"/>
                  </a:lnTo>
                  <a:lnTo>
                    <a:pt x="1288" y="2176"/>
                  </a:lnTo>
                  <a:lnTo>
                    <a:pt x="1313" y="2172"/>
                  </a:lnTo>
                  <a:lnTo>
                    <a:pt x="1338" y="2167"/>
                  </a:lnTo>
                  <a:lnTo>
                    <a:pt x="1362" y="2160"/>
                  </a:lnTo>
                  <a:lnTo>
                    <a:pt x="1383" y="2152"/>
                  </a:lnTo>
                  <a:lnTo>
                    <a:pt x="1405" y="2142"/>
                  </a:lnTo>
                  <a:lnTo>
                    <a:pt x="1423" y="2129"/>
                  </a:lnTo>
                  <a:lnTo>
                    <a:pt x="1441" y="2115"/>
                  </a:lnTo>
                  <a:lnTo>
                    <a:pt x="1441" y="2115"/>
                  </a:lnTo>
                  <a:lnTo>
                    <a:pt x="1455" y="2098"/>
                  </a:lnTo>
                  <a:lnTo>
                    <a:pt x="1470" y="2082"/>
                  </a:lnTo>
                  <a:lnTo>
                    <a:pt x="1480" y="2064"/>
                  </a:lnTo>
                  <a:lnTo>
                    <a:pt x="1491" y="2046"/>
                  </a:lnTo>
                  <a:lnTo>
                    <a:pt x="1498" y="2030"/>
                  </a:lnTo>
                  <a:lnTo>
                    <a:pt x="1505" y="2012"/>
                  </a:lnTo>
                  <a:lnTo>
                    <a:pt x="1516" y="1980"/>
                  </a:lnTo>
                  <a:lnTo>
                    <a:pt x="1522" y="1951"/>
                  </a:lnTo>
                  <a:lnTo>
                    <a:pt x="1525" y="1928"/>
                  </a:lnTo>
                  <a:lnTo>
                    <a:pt x="1527" y="1906"/>
                  </a:lnTo>
                  <a:lnTo>
                    <a:pt x="1527" y="1906"/>
                  </a:lnTo>
                  <a:lnTo>
                    <a:pt x="1513" y="1935"/>
                  </a:lnTo>
                  <a:lnTo>
                    <a:pt x="1498" y="1964"/>
                  </a:lnTo>
                  <a:lnTo>
                    <a:pt x="1479" y="1998"/>
                  </a:lnTo>
                  <a:lnTo>
                    <a:pt x="1453" y="2034"/>
                  </a:lnTo>
                  <a:lnTo>
                    <a:pt x="1441" y="2052"/>
                  </a:lnTo>
                  <a:lnTo>
                    <a:pt x="1426" y="2068"/>
                  </a:lnTo>
                  <a:lnTo>
                    <a:pt x="1412" y="2084"/>
                  </a:lnTo>
                  <a:lnTo>
                    <a:pt x="1398" y="2097"/>
                  </a:lnTo>
                  <a:lnTo>
                    <a:pt x="1383" y="2107"/>
                  </a:lnTo>
                  <a:lnTo>
                    <a:pt x="1369" y="2115"/>
                  </a:lnTo>
                  <a:lnTo>
                    <a:pt x="1369" y="2115"/>
                  </a:lnTo>
                  <a:lnTo>
                    <a:pt x="1340" y="2125"/>
                  </a:lnTo>
                  <a:lnTo>
                    <a:pt x="1311" y="2133"/>
                  </a:lnTo>
                  <a:lnTo>
                    <a:pt x="1281" y="2136"/>
                  </a:lnTo>
                  <a:lnTo>
                    <a:pt x="1252" y="2136"/>
                  </a:lnTo>
                  <a:lnTo>
                    <a:pt x="1221" y="2136"/>
                  </a:lnTo>
                  <a:lnTo>
                    <a:pt x="1191" y="2133"/>
                  </a:lnTo>
                  <a:lnTo>
                    <a:pt x="1158" y="2127"/>
                  </a:lnTo>
                  <a:lnTo>
                    <a:pt x="1124" y="2122"/>
                  </a:lnTo>
                  <a:lnTo>
                    <a:pt x="1124" y="2122"/>
                  </a:lnTo>
                  <a:lnTo>
                    <a:pt x="1085" y="2113"/>
                  </a:lnTo>
                  <a:lnTo>
                    <a:pt x="1040" y="2097"/>
                  </a:lnTo>
                  <a:lnTo>
                    <a:pt x="993" y="2079"/>
                  </a:lnTo>
                  <a:lnTo>
                    <a:pt x="946" y="2057"/>
                  </a:lnTo>
                  <a:lnTo>
                    <a:pt x="905" y="2035"/>
                  </a:lnTo>
                  <a:lnTo>
                    <a:pt x="871" y="2014"/>
                  </a:lnTo>
                  <a:lnTo>
                    <a:pt x="856" y="2005"/>
                  </a:lnTo>
                  <a:lnTo>
                    <a:pt x="845" y="1994"/>
                  </a:lnTo>
                  <a:lnTo>
                    <a:pt x="840" y="1985"/>
                  </a:lnTo>
                  <a:lnTo>
                    <a:pt x="836" y="1978"/>
                  </a:lnTo>
                  <a:lnTo>
                    <a:pt x="836" y="1978"/>
                  </a:lnTo>
                  <a:lnTo>
                    <a:pt x="835" y="1938"/>
                  </a:lnTo>
                  <a:lnTo>
                    <a:pt x="835" y="1888"/>
                  </a:lnTo>
                  <a:lnTo>
                    <a:pt x="836" y="1827"/>
                  </a:lnTo>
                  <a:lnTo>
                    <a:pt x="836" y="1827"/>
                  </a:lnTo>
                  <a:close/>
                  <a:moveTo>
                    <a:pt x="2347" y="1690"/>
                  </a:moveTo>
                  <a:lnTo>
                    <a:pt x="2347" y="1690"/>
                  </a:lnTo>
                  <a:lnTo>
                    <a:pt x="2340" y="1884"/>
                  </a:lnTo>
                  <a:lnTo>
                    <a:pt x="2340" y="1884"/>
                  </a:lnTo>
                  <a:lnTo>
                    <a:pt x="2338" y="1902"/>
                  </a:lnTo>
                  <a:lnTo>
                    <a:pt x="2331" y="1924"/>
                  </a:lnTo>
                  <a:lnTo>
                    <a:pt x="2324" y="1951"/>
                  </a:lnTo>
                  <a:lnTo>
                    <a:pt x="2313" y="1980"/>
                  </a:lnTo>
                  <a:lnTo>
                    <a:pt x="2286" y="2044"/>
                  </a:lnTo>
                  <a:lnTo>
                    <a:pt x="2255" y="2111"/>
                  </a:lnTo>
                  <a:lnTo>
                    <a:pt x="2200" y="2230"/>
                  </a:lnTo>
                  <a:lnTo>
                    <a:pt x="2175" y="2280"/>
                  </a:lnTo>
                  <a:lnTo>
                    <a:pt x="2175" y="2280"/>
                  </a:lnTo>
                  <a:lnTo>
                    <a:pt x="2200" y="2242"/>
                  </a:lnTo>
                  <a:lnTo>
                    <a:pt x="2227" y="2199"/>
                  </a:lnTo>
                  <a:lnTo>
                    <a:pt x="2257" y="2145"/>
                  </a:lnTo>
                  <a:lnTo>
                    <a:pt x="2290" y="2086"/>
                  </a:lnTo>
                  <a:lnTo>
                    <a:pt x="2320" y="2023"/>
                  </a:lnTo>
                  <a:lnTo>
                    <a:pt x="2333" y="1991"/>
                  </a:lnTo>
                  <a:lnTo>
                    <a:pt x="2345" y="1958"/>
                  </a:lnTo>
                  <a:lnTo>
                    <a:pt x="2354" y="1928"/>
                  </a:lnTo>
                  <a:lnTo>
                    <a:pt x="2362" y="1899"/>
                  </a:lnTo>
                  <a:lnTo>
                    <a:pt x="2362" y="1899"/>
                  </a:lnTo>
                  <a:lnTo>
                    <a:pt x="2367" y="1872"/>
                  </a:lnTo>
                  <a:lnTo>
                    <a:pt x="2369" y="1847"/>
                  </a:lnTo>
                  <a:lnTo>
                    <a:pt x="2371" y="1823"/>
                  </a:lnTo>
                  <a:lnTo>
                    <a:pt x="2372" y="1802"/>
                  </a:lnTo>
                  <a:lnTo>
                    <a:pt x="2371" y="1766"/>
                  </a:lnTo>
                  <a:lnTo>
                    <a:pt x="2365" y="1737"/>
                  </a:lnTo>
                  <a:lnTo>
                    <a:pt x="2360" y="1717"/>
                  </a:lnTo>
                  <a:lnTo>
                    <a:pt x="2354" y="1701"/>
                  </a:lnTo>
                  <a:lnTo>
                    <a:pt x="2347" y="1690"/>
                  </a:lnTo>
                  <a:lnTo>
                    <a:pt x="2347" y="1690"/>
                  </a:lnTo>
                  <a:close/>
                  <a:moveTo>
                    <a:pt x="318" y="252"/>
                  </a:moveTo>
                  <a:lnTo>
                    <a:pt x="318" y="252"/>
                  </a:lnTo>
                  <a:lnTo>
                    <a:pt x="358" y="228"/>
                  </a:lnTo>
                  <a:lnTo>
                    <a:pt x="396" y="209"/>
                  </a:lnTo>
                  <a:lnTo>
                    <a:pt x="432" y="191"/>
                  </a:lnTo>
                  <a:lnTo>
                    <a:pt x="466" y="174"/>
                  </a:lnTo>
                  <a:lnTo>
                    <a:pt x="522" y="153"/>
                  </a:lnTo>
                  <a:lnTo>
                    <a:pt x="540" y="147"/>
                  </a:lnTo>
                  <a:lnTo>
                    <a:pt x="552" y="144"/>
                  </a:lnTo>
                  <a:lnTo>
                    <a:pt x="552" y="144"/>
                  </a:lnTo>
                  <a:lnTo>
                    <a:pt x="543" y="144"/>
                  </a:lnTo>
                  <a:lnTo>
                    <a:pt x="527" y="144"/>
                  </a:lnTo>
                  <a:lnTo>
                    <a:pt x="504" y="146"/>
                  </a:lnTo>
                  <a:lnTo>
                    <a:pt x="475" y="151"/>
                  </a:lnTo>
                  <a:lnTo>
                    <a:pt x="441" y="162"/>
                  </a:lnTo>
                  <a:lnTo>
                    <a:pt x="399" y="176"/>
                  </a:lnTo>
                  <a:lnTo>
                    <a:pt x="351" y="200"/>
                  </a:lnTo>
                  <a:lnTo>
                    <a:pt x="326" y="214"/>
                  </a:lnTo>
                  <a:lnTo>
                    <a:pt x="297" y="230"/>
                  </a:lnTo>
                  <a:lnTo>
                    <a:pt x="297" y="230"/>
                  </a:lnTo>
                  <a:lnTo>
                    <a:pt x="272" y="246"/>
                  </a:lnTo>
                  <a:lnTo>
                    <a:pt x="247" y="264"/>
                  </a:lnTo>
                  <a:lnTo>
                    <a:pt x="227" y="282"/>
                  </a:lnTo>
                  <a:lnTo>
                    <a:pt x="207" y="302"/>
                  </a:lnTo>
                  <a:lnTo>
                    <a:pt x="191" y="322"/>
                  </a:lnTo>
                  <a:lnTo>
                    <a:pt x="175" y="340"/>
                  </a:lnTo>
                  <a:lnTo>
                    <a:pt x="162" y="360"/>
                  </a:lnTo>
                  <a:lnTo>
                    <a:pt x="151" y="378"/>
                  </a:lnTo>
                  <a:lnTo>
                    <a:pt x="140" y="396"/>
                  </a:lnTo>
                  <a:lnTo>
                    <a:pt x="131" y="414"/>
                  </a:lnTo>
                  <a:lnTo>
                    <a:pt x="119" y="446"/>
                  </a:lnTo>
                  <a:lnTo>
                    <a:pt x="110" y="475"/>
                  </a:lnTo>
                  <a:lnTo>
                    <a:pt x="106" y="496"/>
                  </a:lnTo>
                  <a:lnTo>
                    <a:pt x="106" y="496"/>
                  </a:lnTo>
                  <a:lnTo>
                    <a:pt x="103" y="518"/>
                  </a:lnTo>
                  <a:lnTo>
                    <a:pt x="103" y="518"/>
                  </a:lnTo>
                  <a:lnTo>
                    <a:pt x="121" y="485"/>
                  </a:lnTo>
                  <a:lnTo>
                    <a:pt x="142" y="451"/>
                  </a:lnTo>
                  <a:lnTo>
                    <a:pt x="169" y="410"/>
                  </a:lnTo>
                  <a:lnTo>
                    <a:pt x="202" y="367"/>
                  </a:lnTo>
                  <a:lnTo>
                    <a:pt x="220" y="343"/>
                  </a:lnTo>
                  <a:lnTo>
                    <a:pt x="238" y="322"/>
                  </a:lnTo>
                  <a:lnTo>
                    <a:pt x="257" y="302"/>
                  </a:lnTo>
                  <a:lnTo>
                    <a:pt x="277" y="282"/>
                  </a:lnTo>
                  <a:lnTo>
                    <a:pt x="297" y="266"/>
                  </a:lnTo>
                  <a:lnTo>
                    <a:pt x="318" y="252"/>
                  </a:lnTo>
                  <a:lnTo>
                    <a:pt x="318" y="252"/>
                  </a:lnTo>
                  <a:close/>
                  <a:moveTo>
                    <a:pt x="556" y="144"/>
                  </a:moveTo>
                  <a:lnTo>
                    <a:pt x="556" y="144"/>
                  </a:lnTo>
                  <a:lnTo>
                    <a:pt x="552" y="144"/>
                  </a:lnTo>
                  <a:lnTo>
                    <a:pt x="552" y="144"/>
                  </a:lnTo>
                  <a:lnTo>
                    <a:pt x="556" y="144"/>
                  </a:lnTo>
                  <a:lnTo>
                    <a:pt x="556" y="144"/>
                  </a:lnTo>
                  <a:close/>
                  <a:moveTo>
                    <a:pt x="1088" y="115"/>
                  </a:moveTo>
                  <a:lnTo>
                    <a:pt x="1088" y="115"/>
                  </a:lnTo>
                  <a:lnTo>
                    <a:pt x="1110" y="90"/>
                  </a:lnTo>
                  <a:lnTo>
                    <a:pt x="1130" y="72"/>
                  </a:lnTo>
                  <a:lnTo>
                    <a:pt x="1139" y="63"/>
                  </a:lnTo>
                  <a:lnTo>
                    <a:pt x="1146" y="57"/>
                  </a:lnTo>
                  <a:lnTo>
                    <a:pt x="1146" y="57"/>
                  </a:lnTo>
                  <a:lnTo>
                    <a:pt x="1166" y="48"/>
                  </a:lnTo>
                  <a:lnTo>
                    <a:pt x="1193" y="40"/>
                  </a:lnTo>
                  <a:lnTo>
                    <a:pt x="1207" y="36"/>
                  </a:lnTo>
                  <a:lnTo>
                    <a:pt x="1221" y="34"/>
                  </a:lnTo>
                  <a:lnTo>
                    <a:pt x="1234" y="34"/>
                  </a:lnTo>
                  <a:lnTo>
                    <a:pt x="1246" y="36"/>
                  </a:lnTo>
                  <a:lnTo>
                    <a:pt x="1246" y="36"/>
                  </a:lnTo>
                  <a:lnTo>
                    <a:pt x="1259" y="38"/>
                  </a:lnTo>
                  <a:lnTo>
                    <a:pt x="1273" y="38"/>
                  </a:lnTo>
                  <a:lnTo>
                    <a:pt x="1311" y="38"/>
                  </a:lnTo>
                  <a:lnTo>
                    <a:pt x="1336" y="40"/>
                  </a:lnTo>
                  <a:lnTo>
                    <a:pt x="1365" y="43"/>
                  </a:lnTo>
                  <a:lnTo>
                    <a:pt x="1398" y="48"/>
                  </a:lnTo>
                  <a:lnTo>
                    <a:pt x="1434" y="57"/>
                  </a:lnTo>
                  <a:lnTo>
                    <a:pt x="1434" y="57"/>
                  </a:lnTo>
                  <a:lnTo>
                    <a:pt x="1453" y="65"/>
                  </a:lnTo>
                  <a:lnTo>
                    <a:pt x="1471" y="74"/>
                  </a:lnTo>
                  <a:lnTo>
                    <a:pt x="1489" y="84"/>
                  </a:lnTo>
                  <a:lnTo>
                    <a:pt x="1507" y="97"/>
                  </a:lnTo>
                  <a:lnTo>
                    <a:pt x="1523" y="110"/>
                  </a:lnTo>
                  <a:lnTo>
                    <a:pt x="1538" y="124"/>
                  </a:lnTo>
                  <a:lnTo>
                    <a:pt x="1567" y="155"/>
                  </a:lnTo>
                  <a:lnTo>
                    <a:pt x="1588" y="183"/>
                  </a:lnTo>
                  <a:lnTo>
                    <a:pt x="1606" y="207"/>
                  </a:lnTo>
                  <a:lnTo>
                    <a:pt x="1621" y="230"/>
                  </a:lnTo>
                  <a:lnTo>
                    <a:pt x="1621" y="230"/>
                  </a:lnTo>
                  <a:lnTo>
                    <a:pt x="1617" y="218"/>
                  </a:lnTo>
                  <a:lnTo>
                    <a:pt x="1613" y="203"/>
                  </a:lnTo>
                  <a:lnTo>
                    <a:pt x="1606" y="185"/>
                  </a:lnTo>
                  <a:lnTo>
                    <a:pt x="1597" y="164"/>
                  </a:lnTo>
                  <a:lnTo>
                    <a:pt x="1585" y="140"/>
                  </a:lnTo>
                  <a:lnTo>
                    <a:pt x="1568" y="117"/>
                  </a:lnTo>
                  <a:lnTo>
                    <a:pt x="1549" y="93"/>
                  </a:lnTo>
                  <a:lnTo>
                    <a:pt x="1549" y="93"/>
                  </a:lnTo>
                  <a:lnTo>
                    <a:pt x="1527" y="72"/>
                  </a:lnTo>
                  <a:lnTo>
                    <a:pt x="1504" y="54"/>
                  </a:lnTo>
                  <a:lnTo>
                    <a:pt x="1491" y="45"/>
                  </a:lnTo>
                  <a:lnTo>
                    <a:pt x="1477" y="38"/>
                  </a:lnTo>
                  <a:lnTo>
                    <a:pt x="1462" y="31"/>
                  </a:lnTo>
                  <a:lnTo>
                    <a:pt x="1446" y="23"/>
                  </a:lnTo>
                  <a:lnTo>
                    <a:pt x="1428" y="18"/>
                  </a:lnTo>
                  <a:lnTo>
                    <a:pt x="1410" y="13"/>
                  </a:lnTo>
                  <a:lnTo>
                    <a:pt x="1365" y="5"/>
                  </a:lnTo>
                  <a:lnTo>
                    <a:pt x="1315" y="2"/>
                  </a:lnTo>
                  <a:lnTo>
                    <a:pt x="1254" y="0"/>
                  </a:lnTo>
                  <a:lnTo>
                    <a:pt x="1254" y="0"/>
                  </a:lnTo>
                  <a:lnTo>
                    <a:pt x="1223" y="2"/>
                  </a:lnTo>
                  <a:lnTo>
                    <a:pt x="1196" y="5"/>
                  </a:lnTo>
                  <a:lnTo>
                    <a:pt x="1173" y="11"/>
                  </a:lnTo>
                  <a:lnTo>
                    <a:pt x="1153" y="18"/>
                  </a:lnTo>
                  <a:lnTo>
                    <a:pt x="1137" y="27"/>
                  </a:lnTo>
                  <a:lnTo>
                    <a:pt x="1124" y="36"/>
                  </a:lnTo>
                  <a:lnTo>
                    <a:pt x="1113" y="47"/>
                  </a:lnTo>
                  <a:lnTo>
                    <a:pt x="1104" y="57"/>
                  </a:lnTo>
                  <a:lnTo>
                    <a:pt x="1099" y="68"/>
                  </a:lnTo>
                  <a:lnTo>
                    <a:pt x="1094" y="79"/>
                  </a:lnTo>
                  <a:lnTo>
                    <a:pt x="1090" y="97"/>
                  </a:lnTo>
                  <a:lnTo>
                    <a:pt x="1088" y="110"/>
                  </a:lnTo>
                  <a:lnTo>
                    <a:pt x="1088" y="115"/>
                  </a:lnTo>
                  <a:lnTo>
                    <a:pt x="1088" y="115"/>
                  </a:lnTo>
                  <a:close/>
                  <a:moveTo>
                    <a:pt x="1549" y="367"/>
                  </a:moveTo>
                  <a:lnTo>
                    <a:pt x="1549" y="367"/>
                  </a:lnTo>
                  <a:lnTo>
                    <a:pt x="1588" y="333"/>
                  </a:lnTo>
                  <a:lnTo>
                    <a:pt x="1631" y="297"/>
                  </a:lnTo>
                  <a:lnTo>
                    <a:pt x="1682" y="253"/>
                  </a:lnTo>
                  <a:lnTo>
                    <a:pt x="1737" y="212"/>
                  </a:lnTo>
                  <a:lnTo>
                    <a:pt x="1764" y="192"/>
                  </a:lnTo>
                  <a:lnTo>
                    <a:pt x="1791" y="176"/>
                  </a:lnTo>
                  <a:lnTo>
                    <a:pt x="1817" y="160"/>
                  </a:lnTo>
                  <a:lnTo>
                    <a:pt x="1840" y="149"/>
                  </a:lnTo>
                  <a:lnTo>
                    <a:pt x="1862" y="140"/>
                  </a:lnTo>
                  <a:lnTo>
                    <a:pt x="1880" y="137"/>
                  </a:lnTo>
                  <a:lnTo>
                    <a:pt x="1880" y="137"/>
                  </a:lnTo>
                  <a:lnTo>
                    <a:pt x="1896" y="137"/>
                  </a:lnTo>
                  <a:lnTo>
                    <a:pt x="1914" y="137"/>
                  </a:lnTo>
                  <a:lnTo>
                    <a:pt x="1950" y="142"/>
                  </a:lnTo>
                  <a:lnTo>
                    <a:pt x="1987" y="149"/>
                  </a:lnTo>
                  <a:lnTo>
                    <a:pt x="2025" y="160"/>
                  </a:lnTo>
                  <a:lnTo>
                    <a:pt x="2103" y="183"/>
                  </a:lnTo>
                  <a:lnTo>
                    <a:pt x="2140" y="192"/>
                  </a:lnTo>
                  <a:lnTo>
                    <a:pt x="2175" y="201"/>
                  </a:lnTo>
                  <a:lnTo>
                    <a:pt x="2175" y="201"/>
                  </a:lnTo>
                  <a:lnTo>
                    <a:pt x="2191" y="205"/>
                  </a:lnTo>
                  <a:lnTo>
                    <a:pt x="2209" y="212"/>
                  </a:lnTo>
                  <a:lnTo>
                    <a:pt x="2227" y="219"/>
                  </a:lnTo>
                  <a:lnTo>
                    <a:pt x="2245" y="228"/>
                  </a:lnTo>
                  <a:lnTo>
                    <a:pt x="2277" y="248"/>
                  </a:lnTo>
                  <a:lnTo>
                    <a:pt x="2309" y="270"/>
                  </a:lnTo>
                  <a:lnTo>
                    <a:pt x="2336" y="289"/>
                  </a:lnTo>
                  <a:lnTo>
                    <a:pt x="2358" y="307"/>
                  </a:lnTo>
                  <a:lnTo>
                    <a:pt x="2376" y="324"/>
                  </a:lnTo>
                  <a:lnTo>
                    <a:pt x="2376" y="324"/>
                  </a:lnTo>
                  <a:lnTo>
                    <a:pt x="2371" y="316"/>
                  </a:lnTo>
                  <a:lnTo>
                    <a:pt x="2353" y="295"/>
                  </a:lnTo>
                  <a:lnTo>
                    <a:pt x="2322" y="262"/>
                  </a:lnTo>
                  <a:lnTo>
                    <a:pt x="2300" y="244"/>
                  </a:lnTo>
                  <a:lnTo>
                    <a:pt x="2275" y="223"/>
                  </a:lnTo>
                  <a:lnTo>
                    <a:pt x="2275" y="223"/>
                  </a:lnTo>
                  <a:lnTo>
                    <a:pt x="2259" y="212"/>
                  </a:lnTo>
                  <a:lnTo>
                    <a:pt x="2241" y="200"/>
                  </a:lnTo>
                  <a:lnTo>
                    <a:pt x="2219" y="189"/>
                  </a:lnTo>
                  <a:lnTo>
                    <a:pt x="2194" y="176"/>
                  </a:lnTo>
                  <a:lnTo>
                    <a:pt x="2167" y="164"/>
                  </a:lnTo>
                  <a:lnTo>
                    <a:pt x="2139" y="153"/>
                  </a:lnTo>
                  <a:lnTo>
                    <a:pt x="2108" y="142"/>
                  </a:lnTo>
                  <a:lnTo>
                    <a:pt x="2077" y="131"/>
                  </a:lnTo>
                  <a:lnTo>
                    <a:pt x="2045" y="122"/>
                  </a:lnTo>
                  <a:lnTo>
                    <a:pt x="2013" y="115"/>
                  </a:lnTo>
                  <a:lnTo>
                    <a:pt x="1980" y="108"/>
                  </a:lnTo>
                  <a:lnTo>
                    <a:pt x="1950" y="104"/>
                  </a:lnTo>
                  <a:lnTo>
                    <a:pt x="1919" y="101"/>
                  </a:lnTo>
                  <a:lnTo>
                    <a:pt x="1890" y="101"/>
                  </a:lnTo>
                  <a:lnTo>
                    <a:pt x="1862" y="102"/>
                  </a:lnTo>
                  <a:lnTo>
                    <a:pt x="1836" y="108"/>
                  </a:lnTo>
                  <a:lnTo>
                    <a:pt x="1836" y="108"/>
                  </a:lnTo>
                  <a:lnTo>
                    <a:pt x="1811" y="117"/>
                  </a:lnTo>
                  <a:lnTo>
                    <a:pt x="1786" y="128"/>
                  </a:lnTo>
                  <a:lnTo>
                    <a:pt x="1761" y="144"/>
                  </a:lnTo>
                  <a:lnTo>
                    <a:pt x="1737" y="162"/>
                  </a:lnTo>
                  <a:lnTo>
                    <a:pt x="1712" y="182"/>
                  </a:lnTo>
                  <a:lnTo>
                    <a:pt x="1689" y="203"/>
                  </a:lnTo>
                  <a:lnTo>
                    <a:pt x="1666" y="227"/>
                  </a:lnTo>
                  <a:lnTo>
                    <a:pt x="1644" y="250"/>
                  </a:lnTo>
                  <a:lnTo>
                    <a:pt x="1606" y="293"/>
                  </a:lnTo>
                  <a:lnTo>
                    <a:pt x="1576" y="331"/>
                  </a:lnTo>
                  <a:lnTo>
                    <a:pt x="1549" y="367"/>
                  </a:lnTo>
                  <a:lnTo>
                    <a:pt x="1549" y="367"/>
                  </a:lnTo>
                  <a:close/>
                  <a:moveTo>
                    <a:pt x="700" y="201"/>
                  </a:moveTo>
                  <a:lnTo>
                    <a:pt x="700" y="201"/>
                  </a:lnTo>
                  <a:lnTo>
                    <a:pt x="696" y="198"/>
                  </a:lnTo>
                  <a:lnTo>
                    <a:pt x="687" y="189"/>
                  </a:lnTo>
                  <a:lnTo>
                    <a:pt x="673" y="176"/>
                  </a:lnTo>
                  <a:lnTo>
                    <a:pt x="664" y="173"/>
                  </a:lnTo>
                  <a:lnTo>
                    <a:pt x="655" y="167"/>
                  </a:lnTo>
                  <a:lnTo>
                    <a:pt x="642" y="164"/>
                  </a:lnTo>
                  <a:lnTo>
                    <a:pt x="631" y="162"/>
                  </a:lnTo>
                  <a:lnTo>
                    <a:pt x="619" y="162"/>
                  </a:lnTo>
                  <a:lnTo>
                    <a:pt x="606" y="165"/>
                  </a:lnTo>
                  <a:lnTo>
                    <a:pt x="592" y="171"/>
                  </a:lnTo>
                  <a:lnTo>
                    <a:pt x="577" y="180"/>
                  </a:lnTo>
                  <a:lnTo>
                    <a:pt x="563" y="192"/>
                  </a:lnTo>
                  <a:lnTo>
                    <a:pt x="549" y="209"/>
                  </a:lnTo>
                  <a:lnTo>
                    <a:pt x="549" y="209"/>
                  </a:lnTo>
                  <a:lnTo>
                    <a:pt x="534" y="230"/>
                  </a:lnTo>
                  <a:lnTo>
                    <a:pt x="522" y="257"/>
                  </a:lnTo>
                  <a:lnTo>
                    <a:pt x="509" y="289"/>
                  </a:lnTo>
                  <a:lnTo>
                    <a:pt x="498" y="325"/>
                  </a:lnTo>
                  <a:lnTo>
                    <a:pt x="489" y="363"/>
                  </a:lnTo>
                  <a:lnTo>
                    <a:pt x="482" y="405"/>
                  </a:lnTo>
                  <a:lnTo>
                    <a:pt x="477" y="448"/>
                  </a:lnTo>
                  <a:lnTo>
                    <a:pt x="471" y="491"/>
                  </a:lnTo>
                  <a:lnTo>
                    <a:pt x="470" y="536"/>
                  </a:lnTo>
                  <a:lnTo>
                    <a:pt x="468" y="579"/>
                  </a:lnTo>
                  <a:lnTo>
                    <a:pt x="470" y="622"/>
                  </a:lnTo>
                  <a:lnTo>
                    <a:pt x="473" y="663"/>
                  </a:lnTo>
                  <a:lnTo>
                    <a:pt x="477" y="701"/>
                  </a:lnTo>
                  <a:lnTo>
                    <a:pt x="484" y="735"/>
                  </a:lnTo>
                  <a:lnTo>
                    <a:pt x="495" y="766"/>
                  </a:lnTo>
                  <a:lnTo>
                    <a:pt x="500" y="779"/>
                  </a:lnTo>
                  <a:lnTo>
                    <a:pt x="505" y="791"/>
                  </a:lnTo>
                  <a:lnTo>
                    <a:pt x="505" y="791"/>
                  </a:lnTo>
                  <a:lnTo>
                    <a:pt x="520" y="815"/>
                  </a:lnTo>
                  <a:lnTo>
                    <a:pt x="538" y="836"/>
                  </a:lnTo>
                  <a:lnTo>
                    <a:pt x="559" y="858"/>
                  </a:lnTo>
                  <a:lnTo>
                    <a:pt x="585" y="879"/>
                  </a:lnTo>
                  <a:lnTo>
                    <a:pt x="610" y="901"/>
                  </a:lnTo>
                  <a:lnTo>
                    <a:pt x="635" y="921"/>
                  </a:lnTo>
                  <a:lnTo>
                    <a:pt x="689" y="955"/>
                  </a:lnTo>
                  <a:lnTo>
                    <a:pt x="739" y="985"/>
                  </a:lnTo>
                  <a:lnTo>
                    <a:pt x="782" y="1009"/>
                  </a:lnTo>
                  <a:lnTo>
                    <a:pt x="822" y="1029"/>
                  </a:lnTo>
                  <a:lnTo>
                    <a:pt x="822" y="1029"/>
                  </a:lnTo>
                  <a:lnTo>
                    <a:pt x="782" y="1002"/>
                  </a:lnTo>
                  <a:lnTo>
                    <a:pt x="739" y="971"/>
                  </a:lnTo>
                  <a:lnTo>
                    <a:pt x="691" y="933"/>
                  </a:lnTo>
                  <a:lnTo>
                    <a:pt x="640" y="892"/>
                  </a:lnTo>
                  <a:lnTo>
                    <a:pt x="615" y="870"/>
                  </a:lnTo>
                  <a:lnTo>
                    <a:pt x="594" y="849"/>
                  </a:lnTo>
                  <a:lnTo>
                    <a:pt x="572" y="827"/>
                  </a:lnTo>
                  <a:lnTo>
                    <a:pt x="556" y="807"/>
                  </a:lnTo>
                  <a:lnTo>
                    <a:pt x="543" y="788"/>
                  </a:lnTo>
                  <a:lnTo>
                    <a:pt x="534" y="770"/>
                  </a:lnTo>
                  <a:lnTo>
                    <a:pt x="534" y="770"/>
                  </a:lnTo>
                  <a:lnTo>
                    <a:pt x="529" y="750"/>
                  </a:lnTo>
                  <a:lnTo>
                    <a:pt x="525" y="725"/>
                  </a:lnTo>
                  <a:lnTo>
                    <a:pt x="522" y="694"/>
                  </a:lnTo>
                  <a:lnTo>
                    <a:pt x="520" y="662"/>
                  </a:lnTo>
                  <a:lnTo>
                    <a:pt x="520" y="586"/>
                  </a:lnTo>
                  <a:lnTo>
                    <a:pt x="523" y="505"/>
                  </a:lnTo>
                  <a:lnTo>
                    <a:pt x="531" y="424"/>
                  </a:lnTo>
                  <a:lnTo>
                    <a:pt x="540" y="351"/>
                  </a:lnTo>
                  <a:lnTo>
                    <a:pt x="545" y="320"/>
                  </a:lnTo>
                  <a:lnTo>
                    <a:pt x="550" y="291"/>
                  </a:lnTo>
                  <a:lnTo>
                    <a:pt x="558" y="268"/>
                  </a:lnTo>
                  <a:lnTo>
                    <a:pt x="563" y="252"/>
                  </a:lnTo>
                  <a:lnTo>
                    <a:pt x="563" y="252"/>
                  </a:lnTo>
                  <a:lnTo>
                    <a:pt x="570" y="237"/>
                  </a:lnTo>
                  <a:lnTo>
                    <a:pt x="581" y="225"/>
                  </a:lnTo>
                  <a:lnTo>
                    <a:pt x="590" y="216"/>
                  </a:lnTo>
                  <a:lnTo>
                    <a:pt x="601" y="207"/>
                  </a:lnTo>
                  <a:lnTo>
                    <a:pt x="612" y="201"/>
                  </a:lnTo>
                  <a:lnTo>
                    <a:pt x="624" y="198"/>
                  </a:lnTo>
                  <a:lnTo>
                    <a:pt x="635" y="196"/>
                  </a:lnTo>
                  <a:lnTo>
                    <a:pt x="646" y="194"/>
                  </a:lnTo>
                  <a:lnTo>
                    <a:pt x="667" y="194"/>
                  </a:lnTo>
                  <a:lnTo>
                    <a:pt x="684" y="198"/>
                  </a:lnTo>
                  <a:lnTo>
                    <a:pt x="700" y="201"/>
                  </a:lnTo>
                  <a:lnTo>
                    <a:pt x="700" y="201"/>
                  </a:lnTo>
                  <a:close/>
                  <a:moveTo>
                    <a:pt x="2405" y="388"/>
                  </a:moveTo>
                  <a:lnTo>
                    <a:pt x="2405" y="388"/>
                  </a:lnTo>
                  <a:lnTo>
                    <a:pt x="2414" y="397"/>
                  </a:lnTo>
                  <a:lnTo>
                    <a:pt x="2432" y="419"/>
                  </a:lnTo>
                  <a:lnTo>
                    <a:pt x="2443" y="433"/>
                  </a:lnTo>
                  <a:lnTo>
                    <a:pt x="2453" y="451"/>
                  </a:lnTo>
                  <a:lnTo>
                    <a:pt x="2462" y="469"/>
                  </a:lnTo>
                  <a:lnTo>
                    <a:pt x="2469" y="489"/>
                  </a:lnTo>
                  <a:lnTo>
                    <a:pt x="2469" y="489"/>
                  </a:lnTo>
                  <a:lnTo>
                    <a:pt x="2475" y="512"/>
                  </a:lnTo>
                  <a:lnTo>
                    <a:pt x="2480" y="545"/>
                  </a:lnTo>
                  <a:lnTo>
                    <a:pt x="2493" y="619"/>
                  </a:lnTo>
                  <a:lnTo>
                    <a:pt x="2505" y="698"/>
                  </a:lnTo>
                  <a:lnTo>
                    <a:pt x="2513" y="735"/>
                  </a:lnTo>
                  <a:lnTo>
                    <a:pt x="2520" y="770"/>
                  </a:lnTo>
                  <a:lnTo>
                    <a:pt x="2520" y="770"/>
                  </a:lnTo>
                  <a:lnTo>
                    <a:pt x="2527" y="800"/>
                  </a:lnTo>
                  <a:lnTo>
                    <a:pt x="2531" y="833"/>
                  </a:lnTo>
                  <a:lnTo>
                    <a:pt x="2534" y="865"/>
                  </a:lnTo>
                  <a:lnTo>
                    <a:pt x="2536" y="899"/>
                  </a:lnTo>
                  <a:lnTo>
                    <a:pt x="2534" y="971"/>
                  </a:lnTo>
                  <a:lnTo>
                    <a:pt x="2534" y="1050"/>
                  </a:lnTo>
                  <a:lnTo>
                    <a:pt x="2534" y="1050"/>
                  </a:lnTo>
                  <a:lnTo>
                    <a:pt x="2532" y="1072"/>
                  </a:lnTo>
                  <a:lnTo>
                    <a:pt x="2529" y="1093"/>
                  </a:lnTo>
                  <a:lnTo>
                    <a:pt x="2523" y="1115"/>
                  </a:lnTo>
                  <a:lnTo>
                    <a:pt x="2516" y="1135"/>
                  </a:lnTo>
                  <a:lnTo>
                    <a:pt x="2507" y="1156"/>
                  </a:lnTo>
                  <a:lnTo>
                    <a:pt x="2498" y="1176"/>
                  </a:lnTo>
                  <a:lnTo>
                    <a:pt x="2477" y="1214"/>
                  </a:lnTo>
                  <a:lnTo>
                    <a:pt x="2455" y="1246"/>
                  </a:lnTo>
                  <a:lnTo>
                    <a:pt x="2437" y="1271"/>
                  </a:lnTo>
                  <a:lnTo>
                    <a:pt x="2419" y="1295"/>
                  </a:lnTo>
                  <a:lnTo>
                    <a:pt x="2419" y="1295"/>
                  </a:lnTo>
                  <a:lnTo>
                    <a:pt x="2437" y="1282"/>
                  </a:lnTo>
                  <a:lnTo>
                    <a:pt x="2457" y="1266"/>
                  </a:lnTo>
                  <a:lnTo>
                    <a:pt x="2478" y="1242"/>
                  </a:lnTo>
                  <a:lnTo>
                    <a:pt x="2504" y="1214"/>
                  </a:lnTo>
                  <a:lnTo>
                    <a:pt x="2514" y="1196"/>
                  </a:lnTo>
                  <a:lnTo>
                    <a:pt x="2527" y="1178"/>
                  </a:lnTo>
                  <a:lnTo>
                    <a:pt x="2538" y="1158"/>
                  </a:lnTo>
                  <a:lnTo>
                    <a:pt x="2547" y="1135"/>
                  </a:lnTo>
                  <a:lnTo>
                    <a:pt x="2556" y="1111"/>
                  </a:lnTo>
                  <a:lnTo>
                    <a:pt x="2563" y="1086"/>
                  </a:lnTo>
                  <a:lnTo>
                    <a:pt x="2563" y="1086"/>
                  </a:lnTo>
                  <a:lnTo>
                    <a:pt x="2568" y="1061"/>
                  </a:lnTo>
                  <a:lnTo>
                    <a:pt x="2572" y="1037"/>
                  </a:lnTo>
                  <a:lnTo>
                    <a:pt x="2574" y="1014"/>
                  </a:lnTo>
                  <a:lnTo>
                    <a:pt x="2574" y="993"/>
                  </a:lnTo>
                  <a:lnTo>
                    <a:pt x="2572" y="953"/>
                  </a:lnTo>
                  <a:lnTo>
                    <a:pt x="2567" y="913"/>
                  </a:lnTo>
                  <a:lnTo>
                    <a:pt x="2552" y="834"/>
                  </a:lnTo>
                  <a:lnTo>
                    <a:pt x="2545" y="789"/>
                  </a:lnTo>
                  <a:lnTo>
                    <a:pt x="2541" y="741"/>
                  </a:lnTo>
                  <a:lnTo>
                    <a:pt x="2541" y="741"/>
                  </a:lnTo>
                  <a:lnTo>
                    <a:pt x="2538" y="692"/>
                  </a:lnTo>
                  <a:lnTo>
                    <a:pt x="2534" y="651"/>
                  </a:lnTo>
                  <a:lnTo>
                    <a:pt x="2529" y="615"/>
                  </a:lnTo>
                  <a:lnTo>
                    <a:pt x="2523" y="583"/>
                  </a:lnTo>
                  <a:lnTo>
                    <a:pt x="2509" y="521"/>
                  </a:lnTo>
                  <a:lnTo>
                    <a:pt x="2491" y="453"/>
                  </a:lnTo>
                  <a:lnTo>
                    <a:pt x="2491" y="453"/>
                  </a:lnTo>
                  <a:lnTo>
                    <a:pt x="2486" y="435"/>
                  </a:lnTo>
                  <a:lnTo>
                    <a:pt x="2480" y="421"/>
                  </a:lnTo>
                  <a:lnTo>
                    <a:pt x="2473" y="410"/>
                  </a:lnTo>
                  <a:lnTo>
                    <a:pt x="2468" y="401"/>
                  </a:lnTo>
                  <a:lnTo>
                    <a:pt x="2461" y="394"/>
                  </a:lnTo>
                  <a:lnTo>
                    <a:pt x="2453" y="388"/>
                  </a:lnTo>
                  <a:lnTo>
                    <a:pt x="2446" y="385"/>
                  </a:lnTo>
                  <a:lnTo>
                    <a:pt x="2439" y="383"/>
                  </a:lnTo>
                  <a:lnTo>
                    <a:pt x="2425" y="383"/>
                  </a:lnTo>
                  <a:lnTo>
                    <a:pt x="2416" y="385"/>
                  </a:lnTo>
                  <a:lnTo>
                    <a:pt x="2405" y="388"/>
                  </a:lnTo>
                  <a:lnTo>
                    <a:pt x="2405" y="388"/>
                  </a:lnTo>
                  <a:close/>
                  <a:moveTo>
                    <a:pt x="2311" y="1000"/>
                  </a:moveTo>
                  <a:lnTo>
                    <a:pt x="2311" y="1000"/>
                  </a:lnTo>
                  <a:lnTo>
                    <a:pt x="2315" y="1036"/>
                  </a:lnTo>
                  <a:lnTo>
                    <a:pt x="2326" y="1115"/>
                  </a:lnTo>
                  <a:lnTo>
                    <a:pt x="2333" y="1162"/>
                  </a:lnTo>
                  <a:lnTo>
                    <a:pt x="2340" y="1203"/>
                  </a:lnTo>
                  <a:lnTo>
                    <a:pt x="2347" y="1237"/>
                  </a:lnTo>
                  <a:lnTo>
                    <a:pt x="2351" y="1250"/>
                  </a:lnTo>
                  <a:lnTo>
                    <a:pt x="2354" y="1259"/>
                  </a:lnTo>
                  <a:lnTo>
                    <a:pt x="2354" y="1259"/>
                  </a:lnTo>
                  <a:lnTo>
                    <a:pt x="2360" y="1275"/>
                  </a:lnTo>
                  <a:lnTo>
                    <a:pt x="2363" y="1293"/>
                  </a:lnTo>
                  <a:lnTo>
                    <a:pt x="2367" y="1314"/>
                  </a:lnTo>
                  <a:lnTo>
                    <a:pt x="2369" y="1340"/>
                  </a:lnTo>
                  <a:lnTo>
                    <a:pt x="2369" y="1395"/>
                  </a:lnTo>
                  <a:lnTo>
                    <a:pt x="2369" y="1460"/>
                  </a:lnTo>
                  <a:lnTo>
                    <a:pt x="2369" y="1460"/>
                  </a:lnTo>
                  <a:lnTo>
                    <a:pt x="2367" y="1478"/>
                  </a:lnTo>
                  <a:lnTo>
                    <a:pt x="2363" y="1494"/>
                  </a:lnTo>
                  <a:lnTo>
                    <a:pt x="2358" y="1512"/>
                  </a:lnTo>
                  <a:lnTo>
                    <a:pt x="2351" y="1532"/>
                  </a:lnTo>
                  <a:lnTo>
                    <a:pt x="2342" y="1550"/>
                  </a:lnTo>
                  <a:lnTo>
                    <a:pt x="2333" y="1568"/>
                  </a:lnTo>
                  <a:lnTo>
                    <a:pt x="2309" y="1606"/>
                  </a:lnTo>
                  <a:lnTo>
                    <a:pt x="2282" y="1640"/>
                  </a:lnTo>
                  <a:lnTo>
                    <a:pt x="2257" y="1672"/>
                  </a:lnTo>
                  <a:lnTo>
                    <a:pt x="2211" y="1726"/>
                  </a:lnTo>
                  <a:lnTo>
                    <a:pt x="2211" y="1726"/>
                  </a:lnTo>
                  <a:lnTo>
                    <a:pt x="2185" y="1751"/>
                  </a:lnTo>
                  <a:lnTo>
                    <a:pt x="2151" y="1784"/>
                  </a:lnTo>
                  <a:lnTo>
                    <a:pt x="2108" y="1820"/>
                  </a:lnTo>
                  <a:lnTo>
                    <a:pt x="2061" y="1854"/>
                  </a:lnTo>
                  <a:lnTo>
                    <a:pt x="2014" y="1886"/>
                  </a:lnTo>
                  <a:lnTo>
                    <a:pt x="1991" y="1901"/>
                  </a:lnTo>
                  <a:lnTo>
                    <a:pt x="1968" y="1913"/>
                  </a:lnTo>
                  <a:lnTo>
                    <a:pt x="1946" y="1924"/>
                  </a:lnTo>
                  <a:lnTo>
                    <a:pt x="1926" y="1929"/>
                  </a:lnTo>
                  <a:lnTo>
                    <a:pt x="1910" y="1935"/>
                  </a:lnTo>
                  <a:lnTo>
                    <a:pt x="1894" y="1935"/>
                  </a:lnTo>
                  <a:lnTo>
                    <a:pt x="1894" y="1935"/>
                  </a:lnTo>
                  <a:lnTo>
                    <a:pt x="1880" y="1933"/>
                  </a:lnTo>
                  <a:lnTo>
                    <a:pt x="1865" y="1928"/>
                  </a:lnTo>
                  <a:lnTo>
                    <a:pt x="1851" y="1922"/>
                  </a:lnTo>
                  <a:lnTo>
                    <a:pt x="1835" y="1913"/>
                  </a:lnTo>
                  <a:lnTo>
                    <a:pt x="1806" y="1895"/>
                  </a:lnTo>
                  <a:lnTo>
                    <a:pt x="1779" y="1874"/>
                  </a:lnTo>
                  <a:lnTo>
                    <a:pt x="1755" y="1854"/>
                  </a:lnTo>
                  <a:lnTo>
                    <a:pt x="1737" y="1836"/>
                  </a:lnTo>
                  <a:lnTo>
                    <a:pt x="1721" y="1820"/>
                  </a:lnTo>
                  <a:lnTo>
                    <a:pt x="1721" y="1820"/>
                  </a:lnTo>
                  <a:lnTo>
                    <a:pt x="1732" y="1841"/>
                  </a:lnTo>
                  <a:lnTo>
                    <a:pt x="1745" y="1865"/>
                  </a:lnTo>
                  <a:lnTo>
                    <a:pt x="1764" y="1892"/>
                  </a:lnTo>
                  <a:lnTo>
                    <a:pt x="1775" y="1906"/>
                  </a:lnTo>
                  <a:lnTo>
                    <a:pt x="1790" y="1920"/>
                  </a:lnTo>
                  <a:lnTo>
                    <a:pt x="1804" y="1933"/>
                  </a:lnTo>
                  <a:lnTo>
                    <a:pt x="1820" y="1946"/>
                  </a:lnTo>
                  <a:lnTo>
                    <a:pt x="1838" y="1956"/>
                  </a:lnTo>
                  <a:lnTo>
                    <a:pt x="1858" y="1965"/>
                  </a:lnTo>
                  <a:lnTo>
                    <a:pt x="1878" y="1973"/>
                  </a:lnTo>
                  <a:lnTo>
                    <a:pt x="1901" y="1978"/>
                  </a:lnTo>
                  <a:lnTo>
                    <a:pt x="1901" y="1978"/>
                  </a:lnTo>
                  <a:lnTo>
                    <a:pt x="1925" y="1980"/>
                  </a:lnTo>
                  <a:lnTo>
                    <a:pt x="1946" y="1978"/>
                  </a:lnTo>
                  <a:lnTo>
                    <a:pt x="1970" y="1973"/>
                  </a:lnTo>
                  <a:lnTo>
                    <a:pt x="1989" y="1965"/>
                  </a:lnTo>
                  <a:lnTo>
                    <a:pt x="2011" y="1956"/>
                  </a:lnTo>
                  <a:lnTo>
                    <a:pt x="2031" y="1944"/>
                  </a:lnTo>
                  <a:lnTo>
                    <a:pt x="2050" y="1931"/>
                  </a:lnTo>
                  <a:lnTo>
                    <a:pt x="2068" y="1917"/>
                  </a:lnTo>
                  <a:lnTo>
                    <a:pt x="2104" y="1884"/>
                  </a:lnTo>
                  <a:lnTo>
                    <a:pt x="2139" y="1854"/>
                  </a:lnTo>
                  <a:lnTo>
                    <a:pt x="2171" y="1823"/>
                  </a:lnTo>
                  <a:lnTo>
                    <a:pt x="2187" y="1811"/>
                  </a:lnTo>
                  <a:lnTo>
                    <a:pt x="2203" y="1798"/>
                  </a:lnTo>
                  <a:lnTo>
                    <a:pt x="2203" y="1798"/>
                  </a:lnTo>
                  <a:lnTo>
                    <a:pt x="2230" y="1778"/>
                  </a:lnTo>
                  <a:lnTo>
                    <a:pt x="2250" y="1759"/>
                  </a:lnTo>
                  <a:lnTo>
                    <a:pt x="2264" y="1741"/>
                  </a:lnTo>
                  <a:lnTo>
                    <a:pt x="2279" y="1721"/>
                  </a:lnTo>
                  <a:lnTo>
                    <a:pt x="2304" y="1679"/>
                  </a:lnTo>
                  <a:lnTo>
                    <a:pt x="2322" y="1654"/>
                  </a:lnTo>
                  <a:lnTo>
                    <a:pt x="2347" y="1626"/>
                  </a:lnTo>
                  <a:lnTo>
                    <a:pt x="2347" y="1626"/>
                  </a:lnTo>
                  <a:lnTo>
                    <a:pt x="2360" y="1609"/>
                  </a:lnTo>
                  <a:lnTo>
                    <a:pt x="2372" y="1595"/>
                  </a:lnTo>
                  <a:lnTo>
                    <a:pt x="2381" y="1579"/>
                  </a:lnTo>
                  <a:lnTo>
                    <a:pt x="2389" y="1564"/>
                  </a:lnTo>
                  <a:lnTo>
                    <a:pt x="2394" y="1548"/>
                  </a:lnTo>
                  <a:lnTo>
                    <a:pt x="2399" y="1532"/>
                  </a:lnTo>
                  <a:lnTo>
                    <a:pt x="2403" y="1514"/>
                  </a:lnTo>
                  <a:lnTo>
                    <a:pt x="2405" y="1496"/>
                  </a:lnTo>
                  <a:lnTo>
                    <a:pt x="2407" y="1458"/>
                  </a:lnTo>
                  <a:lnTo>
                    <a:pt x="2405" y="1417"/>
                  </a:lnTo>
                  <a:lnTo>
                    <a:pt x="2398" y="1316"/>
                  </a:lnTo>
                  <a:lnTo>
                    <a:pt x="2398" y="1316"/>
                  </a:lnTo>
                  <a:lnTo>
                    <a:pt x="2394" y="1287"/>
                  </a:lnTo>
                  <a:lnTo>
                    <a:pt x="2390" y="1259"/>
                  </a:lnTo>
                  <a:lnTo>
                    <a:pt x="2380" y="1203"/>
                  </a:lnTo>
                  <a:lnTo>
                    <a:pt x="2365" y="1149"/>
                  </a:lnTo>
                  <a:lnTo>
                    <a:pt x="2351" y="1100"/>
                  </a:lnTo>
                  <a:lnTo>
                    <a:pt x="2336" y="1061"/>
                  </a:lnTo>
                  <a:lnTo>
                    <a:pt x="2324" y="1029"/>
                  </a:lnTo>
                  <a:lnTo>
                    <a:pt x="2311" y="1000"/>
                  </a:lnTo>
                  <a:lnTo>
                    <a:pt x="2311" y="1000"/>
                  </a:lnTo>
                  <a:close/>
                  <a:moveTo>
                    <a:pt x="815" y="1093"/>
                  </a:moveTo>
                  <a:lnTo>
                    <a:pt x="815" y="1093"/>
                  </a:lnTo>
                  <a:lnTo>
                    <a:pt x="800" y="1086"/>
                  </a:lnTo>
                  <a:lnTo>
                    <a:pt x="784" y="1079"/>
                  </a:lnTo>
                  <a:lnTo>
                    <a:pt x="763" y="1073"/>
                  </a:lnTo>
                  <a:lnTo>
                    <a:pt x="750" y="1072"/>
                  </a:lnTo>
                  <a:lnTo>
                    <a:pt x="736" y="1072"/>
                  </a:lnTo>
                  <a:lnTo>
                    <a:pt x="721" y="1072"/>
                  </a:lnTo>
                  <a:lnTo>
                    <a:pt x="705" y="1075"/>
                  </a:lnTo>
                  <a:lnTo>
                    <a:pt x="689" y="1079"/>
                  </a:lnTo>
                  <a:lnTo>
                    <a:pt x="671" y="1086"/>
                  </a:lnTo>
                  <a:lnTo>
                    <a:pt x="653" y="1095"/>
                  </a:lnTo>
                  <a:lnTo>
                    <a:pt x="635" y="1108"/>
                  </a:lnTo>
                  <a:lnTo>
                    <a:pt x="635" y="1108"/>
                  </a:lnTo>
                  <a:lnTo>
                    <a:pt x="626" y="1115"/>
                  </a:lnTo>
                  <a:lnTo>
                    <a:pt x="617" y="1124"/>
                  </a:lnTo>
                  <a:lnTo>
                    <a:pt x="601" y="1144"/>
                  </a:lnTo>
                  <a:lnTo>
                    <a:pt x="586" y="1165"/>
                  </a:lnTo>
                  <a:lnTo>
                    <a:pt x="572" y="1190"/>
                  </a:lnTo>
                  <a:lnTo>
                    <a:pt x="561" y="1219"/>
                  </a:lnTo>
                  <a:lnTo>
                    <a:pt x="550" y="1248"/>
                  </a:lnTo>
                  <a:lnTo>
                    <a:pt x="541" y="1277"/>
                  </a:lnTo>
                  <a:lnTo>
                    <a:pt x="536" y="1307"/>
                  </a:lnTo>
                  <a:lnTo>
                    <a:pt x="529" y="1338"/>
                  </a:lnTo>
                  <a:lnTo>
                    <a:pt x="525" y="1367"/>
                  </a:lnTo>
                  <a:lnTo>
                    <a:pt x="522" y="1394"/>
                  </a:lnTo>
                  <a:lnTo>
                    <a:pt x="520" y="1421"/>
                  </a:lnTo>
                  <a:lnTo>
                    <a:pt x="520" y="1442"/>
                  </a:lnTo>
                  <a:lnTo>
                    <a:pt x="522" y="1462"/>
                  </a:lnTo>
                  <a:lnTo>
                    <a:pt x="523" y="1478"/>
                  </a:lnTo>
                  <a:lnTo>
                    <a:pt x="527" y="1489"/>
                  </a:lnTo>
                  <a:lnTo>
                    <a:pt x="527" y="1489"/>
                  </a:lnTo>
                  <a:lnTo>
                    <a:pt x="534" y="1505"/>
                  </a:lnTo>
                  <a:lnTo>
                    <a:pt x="543" y="1518"/>
                  </a:lnTo>
                  <a:lnTo>
                    <a:pt x="552" y="1528"/>
                  </a:lnTo>
                  <a:lnTo>
                    <a:pt x="561" y="1536"/>
                  </a:lnTo>
                  <a:lnTo>
                    <a:pt x="572" y="1541"/>
                  </a:lnTo>
                  <a:lnTo>
                    <a:pt x="583" y="1545"/>
                  </a:lnTo>
                  <a:lnTo>
                    <a:pt x="597" y="1546"/>
                  </a:lnTo>
                  <a:lnTo>
                    <a:pt x="613" y="1546"/>
                  </a:lnTo>
                  <a:lnTo>
                    <a:pt x="613" y="1546"/>
                  </a:lnTo>
                  <a:lnTo>
                    <a:pt x="630" y="1546"/>
                  </a:lnTo>
                  <a:lnTo>
                    <a:pt x="640" y="1545"/>
                  </a:lnTo>
                  <a:lnTo>
                    <a:pt x="649" y="1541"/>
                  </a:lnTo>
                  <a:lnTo>
                    <a:pt x="657" y="1539"/>
                  </a:lnTo>
                  <a:lnTo>
                    <a:pt x="662" y="1534"/>
                  </a:lnTo>
                  <a:lnTo>
                    <a:pt x="664" y="1532"/>
                  </a:lnTo>
                  <a:lnTo>
                    <a:pt x="664" y="1532"/>
                  </a:lnTo>
                  <a:lnTo>
                    <a:pt x="651" y="1532"/>
                  </a:lnTo>
                  <a:lnTo>
                    <a:pt x="639" y="1532"/>
                  </a:lnTo>
                  <a:lnTo>
                    <a:pt x="622" y="1528"/>
                  </a:lnTo>
                  <a:lnTo>
                    <a:pt x="606" y="1525"/>
                  </a:lnTo>
                  <a:lnTo>
                    <a:pt x="590" y="1518"/>
                  </a:lnTo>
                  <a:lnTo>
                    <a:pt x="581" y="1512"/>
                  </a:lnTo>
                  <a:lnTo>
                    <a:pt x="574" y="1505"/>
                  </a:lnTo>
                  <a:lnTo>
                    <a:pt x="568" y="1498"/>
                  </a:lnTo>
                  <a:lnTo>
                    <a:pt x="563" y="1489"/>
                  </a:lnTo>
                  <a:lnTo>
                    <a:pt x="563" y="1489"/>
                  </a:lnTo>
                  <a:lnTo>
                    <a:pt x="559" y="1478"/>
                  </a:lnTo>
                  <a:lnTo>
                    <a:pt x="556" y="1467"/>
                  </a:lnTo>
                  <a:lnTo>
                    <a:pt x="554" y="1453"/>
                  </a:lnTo>
                  <a:lnTo>
                    <a:pt x="554" y="1438"/>
                  </a:lnTo>
                  <a:lnTo>
                    <a:pt x="556" y="1406"/>
                  </a:lnTo>
                  <a:lnTo>
                    <a:pt x="563" y="1370"/>
                  </a:lnTo>
                  <a:lnTo>
                    <a:pt x="570" y="1334"/>
                  </a:lnTo>
                  <a:lnTo>
                    <a:pt x="579" y="1300"/>
                  </a:lnTo>
                  <a:lnTo>
                    <a:pt x="590" y="1266"/>
                  </a:lnTo>
                  <a:lnTo>
                    <a:pt x="599" y="1237"/>
                  </a:lnTo>
                  <a:lnTo>
                    <a:pt x="599" y="1237"/>
                  </a:lnTo>
                  <a:lnTo>
                    <a:pt x="617" y="1192"/>
                  </a:lnTo>
                  <a:lnTo>
                    <a:pt x="624" y="1174"/>
                  </a:lnTo>
                  <a:lnTo>
                    <a:pt x="633" y="1160"/>
                  </a:lnTo>
                  <a:lnTo>
                    <a:pt x="640" y="1147"/>
                  </a:lnTo>
                  <a:lnTo>
                    <a:pt x="649" y="1138"/>
                  </a:lnTo>
                  <a:lnTo>
                    <a:pt x="660" y="1129"/>
                  </a:lnTo>
                  <a:lnTo>
                    <a:pt x="671" y="1122"/>
                  </a:lnTo>
                  <a:lnTo>
                    <a:pt x="671" y="1122"/>
                  </a:lnTo>
                  <a:lnTo>
                    <a:pt x="687" y="1115"/>
                  </a:lnTo>
                  <a:lnTo>
                    <a:pt x="707" y="1109"/>
                  </a:lnTo>
                  <a:lnTo>
                    <a:pt x="755" y="1100"/>
                  </a:lnTo>
                  <a:lnTo>
                    <a:pt x="797" y="1095"/>
                  </a:lnTo>
                  <a:lnTo>
                    <a:pt x="815" y="1093"/>
                  </a:lnTo>
                  <a:lnTo>
                    <a:pt x="815" y="1093"/>
                  </a:lnTo>
                  <a:close/>
                  <a:moveTo>
                    <a:pt x="952" y="1741"/>
                  </a:moveTo>
                  <a:lnTo>
                    <a:pt x="952" y="1741"/>
                  </a:lnTo>
                  <a:lnTo>
                    <a:pt x="979" y="1721"/>
                  </a:lnTo>
                  <a:lnTo>
                    <a:pt x="1005" y="1699"/>
                  </a:lnTo>
                  <a:lnTo>
                    <a:pt x="1005" y="1699"/>
                  </a:lnTo>
                  <a:lnTo>
                    <a:pt x="988" y="1706"/>
                  </a:lnTo>
                  <a:lnTo>
                    <a:pt x="970" y="1710"/>
                  </a:lnTo>
                  <a:lnTo>
                    <a:pt x="959" y="1710"/>
                  </a:lnTo>
                  <a:lnTo>
                    <a:pt x="950" y="1710"/>
                  </a:lnTo>
                  <a:lnTo>
                    <a:pt x="939" y="1708"/>
                  </a:lnTo>
                  <a:lnTo>
                    <a:pt x="930" y="1705"/>
                  </a:lnTo>
                  <a:lnTo>
                    <a:pt x="930" y="1705"/>
                  </a:lnTo>
                  <a:lnTo>
                    <a:pt x="871" y="1679"/>
                  </a:lnTo>
                  <a:lnTo>
                    <a:pt x="842" y="1667"/>
                  </a:lnTo>
                  <a:lnTo>
                    <a:pt x="817" y="1652"/>
                  </a:lnTo>
                  <a:lnTo>
                    <a:pt x="791" y="1638"/>
                  </a:lnTo>
                  <a:lnTo>
                    <a:pt x="781" y="1629"/>
                  </a:lnTo>
                  <a:lnTo>
                    <a:pt x="772" y="1620"/>
                  </a:lnTo>
                  <a:lnTo>
                    <a:pt x="763" y="1609"/>
                  </a:lnTo>
                  <a:lnTo>
                    <a:pt x="755" y="1599"/>
                  </a:lnTo>
                  <a:lnTo>
                    <a:pt x="748" y="1588"/>
                  </a:lnTo>
                  <a:lnTo>
                    <a:pt x="743" y="1575"/>
                  </a:lnTo>
                  <a:lnTo>
                    <a:pt x="743" y="1575"/>
                  </a:lnTo>
                  <a:lnTo>
                    <a:pt x="739" y="1563"/>
                  </a:lnTo>
                  <a:lnTo>
                    <a:pt x="736" y="1548"/>
                  </a:lnTo>
                  <a:lnTo>
                    <a:pt x="736" y="1532"/>
                  </a:lnTo>
                  <a:lnTo>
                    <a:pt x="734" y="1516"/>
                  </a:lnTo>
                  <a:lnTo>
                    <a:pt x="738" y="1485"/>
                  </a:lnTo>
                  <a:lnTo>
                    <a:pt x="741" y="1453"/>
                  </a:lnTo>
                  <a:lnTo>
                    <a:pt x="748" y="1422"/>
                  </a:lnTo>
                  <a:lnTo>
                    <a:pt x="754" y="1395"/>
                  </a:lnTo>
                  <a:lnTo>
                    <a:pt x="764" y="1359"/>
                  </a:lnTo>
                  <a:lnTo>
                    <a:pt x="764" y="1359"/>
                  </a:lnTo>
                  <a:lnTo>
                    <a:pt x="770" y="1322"/>
                  </a:lnTo>
                  <a:lnTo>
                    <a:pt x="779" y="1264"/>
                  </a:lnTo>
                  <a:lnTo>
                    <a:pt x="784" y="1235"/>
                  </a:lnTo>
                  <a:lnTo>
                    <a:pt x="793" y="1210"/>
                  </a:lnTo>
                  <a:lnTo>
                    <a:pt x="797" y="1199"/>
                  </a:lnTo>
                  <a:lnTo>
                    <a:pt x="802" y="1190"/>
                  </a:lnTo>
                  <a:lnTo>
                    <a:pt x="808" y="1183"/>
                  </a:lnTo>
                  <a:lnTo>
                    <a:pt x="815" y="1180"/>
                  </a:lnTo>
                  <a:lnTo>
                    <a:pt x="815" y="1180"/>
                  </a:lnTo>
                  <a:lnTo>
                    <a:pt x="831" y="1174"/>
                  </a:lnTo>
                  <a:lnTo>
                    <a:pt x="849" y="1171"/>
                  </a:lnTo>
                  <a:lnTo>
                    <a:pt x="890" y="1167"/>
                  </a:lnTo>
                  <a:lnTo>
                    <a:pt x="923" y="1165"/>
                  </a:lnTo>
                  <a:lnTo>
                    <a:pt x="937" y="1165"/>
                  </a:lnTo>
                  <a:lnTo>
                    <a:pt x="937" y="1165"/>
                  </a:lnTo>
                  <a:lnTo>
                    <a:pt x="921" y="1156"/>
                  </a:lnTo>
                  <a:lnTo>
                    <a:pt x="903" y="1149"/>
                  </a:lnTo>
                  <a:lnTo>
                    <a:pt x="881" y="1142"/>
                  </a:lnTo>
                  <a:lnTo>
                    <a:pt x="856" y="1138"/>
                  </a:lnTo>
                  <a:lnTo>
                    <a:pt x="844" y="1138"/>
                  </a:lnTo>
                  <a:lnTo>
                    <a:pt x="831" y="1138"/>
                  </a:lnTo>
                  <a:lnTo>
                    <a:pt x="818" y="1140"/>
                  </a:lnTo>
                  <a:lnTo>
                    <a:pt x="808" y="1144"/>
                  </a:lnTo>
                  <a:lnTo>
                    <a:pt x="797" y="1149"/>
                  </a:lnTo>
                  <a:lnTo>
                    <a:pt x="786" y="1158"/>
                  </a:lnTo>
                  <a:lnTo>
                    <a:pt x="786" y="1158"/>
                  </a:lnTo>
                  <a:lnTo>
                    <a:pt x="770" y="1174"/>
                  </a:lnTo>
                  <a:lnTo>
                    <a:pt x="761" y="1185"/>
                  </a:lnTo>
                  <a:lnTo>
                    <a:pt x="755" y="1194"/>
                  </a:lnTo>
                  <a:lnTo>
                    <a:pt x="754" y="1203"/>
                  </a:lnTo>
                  <a:lnTo>
                    <a:pt x="748" y="1235"/>
                  </a:lnTo>
                  <a:lnTo>
                    <a:pt x="745" y="1262"/>
                  </a:lnTo>
                  <a:lnTo>
                    <a:pt x="736" y="1302"/>
                  </a:lnTo>
                  <a:lnTo>
                    <a:pt x="736" y="1302"/>
                  </a:lnTo>
                  <a:lnTo>
                    <a:pt x="707" y="1422"/>
                  </a:lnTo>
                  <a:lnTo>
                    <a:pt x="698" y="1460"/>
                  </a:lnTo>
                  <a:lnTo>
                    <a:pt x="693" y="1503"/>
                  </a:lnTo>
                  <a:lnTo>
                    <a:pt x="693" y="1503"/>
                  </a:lnTo>
                  <a:lnTo>
                    <a:pt x="691" y="1528"/>
                  </a:lnTo>
                  <a:lnTo>
                    <a:pt x="691" y="1555"/>
                  </a:lnTo>
                  <a:lnTo>
                    <a:pt x="694" y="1581"/>
                  </a:lnTo>
                  <a:lnTo>
                    <a:pt x="696" y="1593"/>
                  </a:lnTo>
                  <a:lnTo>
                    <a:pt x="702" y="1604"/>
                  </a:lnTo>
                  <a:lnTo>
                    <a:pt x="707" y="1617"/>
                  </a:lnTo>
                  <a:lnTo>
                    <a:pt x="714" y="1629"/>
                  </a:lnTo>
                  <a:lnTo>
                    <a:pt x="723" y="1640"/>
                  </a:lnTo>
                  <a:lnTo>
                    <a:pt x="732" y="1651"/>
                  </a:lnTo>
                  <a:lnTo>
                    <a:pt x="745" y="1661"/>
                  </a:lnTo>
                  <a:lnTo>
                    <a:pt x="759" y="1672"/>
                  </a:lnTo>
                  <a:lnTo>
                    <a:pt x="775" y="1681"/>
                  </a:lnTo>
                  <a:lnTo>
                    <a:pt x="793" y="1690"/>
                  </a:lnTo>
                  <a:lnTo>
                    <a:pt x="793" y="1690"/>
                  </a:lnTo>
                  <a:lnTo>
                    <a:pt x="827" y="1708"/>
                  </a:lnTo>
                  <a:lnTo>
                    <a:pt x="853" y="1724"/>
                  </a:lnTo>
                  <a:lnTo>
                    <a:pt x="889" y="1750"/>
                  </a:lnTo>
                  <a:lnTo>
                    <a:pt x="903" y="1757"/>
                  </a:lnTo>
                  <a:lnTo>
                    <a:pt x="908" y="1757"/>
                  </a:lnTo>
                  <a:lnTo>
                    <a:pt x="916" y="1757"/>
                  </a:lnTo>
                  <a:lnTo>
                    <a:pt x="923" y="1757"/>
                  </a:lnTo>
                  <a:lnTo>
                    <a:pt x="932" y="1753"/>
                  </a:lnTo>
                  <a:lnTo>
                    <a:pt x="952" y="1741"/>
                  </a:lnTo>
                  <a:lnTo>
                    <a:pt x="952" y="1741"/>
                  </a:lnTo>
                  <a:close/>
                  <a:moveTo>
                    <a:pt x="1088" y="1626"/>
                  </a:moveTo>
                  <a:lnTo>
                    <a:pt x="1088" y="1626"/>
                  </a:lnTo>
                  <a:lnTo>
                    <a:pt x="1063" y="1649"/>
                  </a:lnTo>
                  <a:lnTo>
                    <a:pt x="1005" y="1699"/>
                  </a:lnTo>
                  <a:lnTo>
                    <a:pt x="1005" y="1699"/>
                  </a:lnTo>
                  <a:lnTo>
                    <a:pt x="1022" y="1688"/>
                  </a:lnTo>
                  <a:lnTo>
                    <a:pt x="1038" y="1678"/>
                  </a:lnTo>
                  <a:lnTo>
                    <a:pt x="1052" y="1665"/>
                  </a:lnTo>
                  <a:lnTo>
                    <a:pt x="1065" y="1654"/>
                  </a:lnTo>
                  <a:lnTo>
                    <a:pt x="1083" y="1634"/>
                  </a:lnTo>
                  <a:lnTo>
                    <a:pt x="1088" y="1626"/>
                  </a:lnTo>
                  <a:lnTo>
                    <a:pt x="1088" y="1626"/>
                  </a:lnTo>
                  <a:close/>
                  <a:moveTo>
                    <a:pt x="1685" y="575"/>
                  </a:moveTo>
                  <a:lnTo>
                    <a:pt x="1685" y="575"/>
                  </a:lnTo>
                  <a:lnTo>
                    <a:pt x="1689" y="568"/>
                  </a:lnTo>
                  <a:lnTo>
                    <a:pt x="1700" y="547"/>
                  </a:lnTo>
                  <a:lnTo>
                    <a:pt x="1718" y="520"/>
                  </a:lnTo>
                  <a:lnTo>
                    <a:pt x="1728" y="503"/>
                  </a:lnTo>
                  <a:lnTo>
                    <a:pt x="1741" y="487"/>
                  </a:lnTo>
                  <a:lnTo>
                    <a:pt x="1757" y="473"/>
                  </a:lnTo>
                  <a:lnTo>
                    <a:pt x="1773" y="458"/>
                  </a:lnTo>
                  <a:lnTo>
                    <a:pt x="1791" y="446"/>
                  </a:lnTo>
                  <a:lnTo>
                    <a:pt x="1811" y="435"/>
                  </a:lnTo>
                  <a:lnTo>
                    <a:pt x="1833" y="428"/>
                  </a:lnTo>
                  <a:lnTo>
                    <a:pt x="1856" y="424"/>
                  </a:lnTo>
                  <a:lnTo>
                    <a:pt x="1869" y="423"/>
                  </a:lnTo>
                  <a:lnTo>
                    <a:pt x="1881" y="424"/>
                  </a:lnTo>
                  <a:lnTo>
                    <a:pt x="1894" y="424"/>
                  </a:lnTo>
                  <a:lnTo>
                    <a:pt x="1908" y="428"/>
                  </a:lnTo>
                  <a:lnTo>
                    <a:pt x="1908" y="428"/>
                  </a:lnTo>
                  <a:lnTo>
                    <a:pt x="1930" y="433"/>
                  </a:lnTo>
                  <a:lnTo>
                    <a:pt x="1950" y="440"/>
                  </a:lnTo>
                  <a:lnTo>
                    <a:pt x="1970" y="449"/>
                  </a:lnTo>
                  <a:lnTo>
                    <a:pt x="1987" y="460"/>
                  </a:lnTo>
                  <a:lnTo>
                    <a:pt x="2005" y="469"/>
                  </a:lnTo>
                  <a:lnTo>
                    <a:pt x="2022" y="482"/>
                  </a:lnTo>
                  <a:lnTo>
                    <a:pt x="2038" y="494"/>
                  </a:lnTo>
                  <a:lnTo>
                    <a:pt x="2052" y="507"/>
                  </a:lnTo>
                  <a:lnTo>
                    <a:pt x="2081" y="536"/>
                  </a:lnTo>
                  <a:lnTo>
                    <a:pt x="2104" y="568"/>
                  </a:lnTo>
                  <a:lnTo>
                    <a:pt x="2128" y="601"/>
                  </a:lnTo>
                  <a:lnTo>
                    <a:pt x="2146" y="635"/>
                  </a:lnTo>
                  <a:lnTo>
                    <a:pt x="2162" y="669"/>
                  </a:lnTo>
                  <a:lnTo>
                    <a:pt x="2176" y="703"/>
                  </a:lnTo>
                  <a:lnTo>
                    <a:pt x="2189" y="735"/>
                  </a:lnTo>
                  <a:lnTo>
                    <a:pt x="2200" y="766"/>
                  </a:lnTo>
                  <a:lnTo>
                    <a:pt x="2214" y="822"/>
                  </a:lnTo>
                  <a:lnTo>
                    <a:pt x="2225" y="863"/>
                  </a:lnTo>
                  <a:lnTo>
                    <a:pt x="2225" y="863"/>
                  </a:lnTo>
                  <a:lnTo>
                    <a:pt x="2227" y="872"/>
                  </a:lnTo>
                  <a:lnTo>
                    <a:pt x="2227" y="883"/>
                  </a:lnTo>
                  <a:lnTo>
                    <a:pt x="2223" y="908"/>
                  </a:lnTo>
                  <a:lnTo>
                    <a:pt x="2218" y="939"/>
                  </a:lnTo>
                  <a:lnTo>
                    <a:pt x="2207" y="975"/>
                  </a:lnTo>
                  <a:lnTo>
                    <a:pt x="2194" y="1012"/>
                  </a:lnTo>
                  <a:lnTo>
                    <a:pt x="2180" y="1054"/>
                  </a:lnTo>
                  <a:lnTo>
                    <a:pt x="2148" y="1138"/>
                  </a:lnTo>
                  <a:lnTo>
                    <a:pt x="2110" y="1221"/>
                  </a:lnTo>
                  <a:lnTo>
                    <a:pt x="2076" y="1295"/>
                  </a:lnTo>
                  <a:lnTo>
                    <a:pt x="2049" y="1354"/>
                  </a:lnTo>
                  <a:lnTo>
                    <a:pt x="2031" y="1388"/>
                  </a:lnTo>
                  <a:lnTo>
                    <a:pt x="2031" y="1388"/>
                  </a:lnTo>
                  <a:lnTo>
                    <a:pt x="2018" y="1408"/>
                  </a:lnTo>
                  <a:lnTo>
                    <a:pt x="2002" y="1426"/>
                  </a:lnTo>
                  <a:lnTo>
                    <a:pt x="1984" y="1444"/>
                  </a:lnTo>
                  <a:lnTo>
                    <a:pt x="1966" y="1458"/>
                  </a:lnTo>
                  <a:lnTo>
                    <a:pt x="1935" y="1480"/>
                  </a:lnTo>
                  <a:lnTo>
                    <a:pt x="1923" y="1489"/>
                  </a:lnTo>
                  <a:lnTo>
                    <a:pt x="1923" y="1489"/>
                  </a:lnTo>
                  <a:lnTo>
                    <a:pt x="1930" y="1489"/>
                  </a:lnTo>
                  <a:lnTo>
                    <a:pt x="1952" y="1483"/>
                  </a:lnTo>
                  <a:lnTo>
                    <a:pt x="1964" y="1478"/>
                  </a:lnTo>
                  <a:lnTo>
                    <a:pt x="1980" y="1471"/>
                  </a:lnTo>
                  <a:lnTo>
                    <a:pt x="1998" y="1460"/>
                  </a:lnTo>
                  <a:lnTo>
                    <a:pt x="2016" y="1446"/>
                  </a:lnTo>
                  <a:lnTo>
                    <a:pt x="2016" y="1446"/>
                  </a:lnTo>
                  <a:lnTo>
                    <a:pt x="2027" y="1435"/>
                  </a:lnTo>
                  <a:lnTo>
                    <a:pt x="2040" y="1415"/>
                  </a:lnTo>
                  <a:lnTo>
                    <a:pt x="2056" y="1392"/>
                  </a:lnTo>
                  <a:lnTo>
                    <a:pt x="2074" y="1361"/>
                  </a:lnTo>
                  <a:lnTo>
                    <a:pt x="2110" y="1291"/>
                  </a:lnTo>
                  <a:lnTo>
                    <a:pt x="2149" y="1208"/>
                  </a:lnTo>
                  <a:lnTo>
                    <a:pt x="2167" y="1165"/>
                  </a:lnTo>
                  <a:lnTo>
                    <a:pt x="2185" y="1120"/>
                  </a:lnTo>
                  <a:lnTo>
                    <a:pt x="2202" y="1077"/>
                  </a:lnTo>
                  <a:lnTo>
                    <a:pt x="2216" y="1032"/>
                  </a:lnTo>
                  <a:lnTo>
                    <a:pt x="2228" y="991"/>
                  </a:lnTo>
                  <a:lnTo>
                    <a:pt x="2237" y="953"/>
                  </a:lnTo>
                  <a:lnTo>
                    <a:pt x="2245" y="917"/>
                  </a:lnTo>
                  <a:lnTo>
                    <a:pt x="2246" y="885"/>
                  </a:lnTo>
                  <a:lnTo>
                    <a:pt x="2246" y="885"/>
                  </a:lnTo>
                  <a:lnTo>
                    <a:pt x="2246" y="854"/>
                  </a:lnTo>
                  <a:lnTo>
                    <a:pt x="2245" y="822"/>
                  </a:lnTo>
                  <a:lnTo>
                    <a:pt x="2241" y="789"/>
                  </a:lnTo>
                  <a:lnTo>
                    <a:pt x="2237" y="757"/>
                  </a:lnTo>
                  <a:lnTo>
                    <a:pt x="2230" y="723"/>
                  </a:lnTo>
                  <a:lnTo>
                    <a:pt x="2221" y="689"/>
                  </a:lnTo>
                  <a:lnTo>
                    <a:pt x="2209" y="654"/>
                  </a:lnTo>
                  <a:lnTo>
                    <a:pt x="2196" y="622"/>
                  </a:lnTo>
                  <a:lnTo>
                    <a:pt x="2180" y="590"/>
                  </a:lnTo>
                  <a:lnTo>
                    <a:pt x="2160" y="557"/>
                  </a:lnTo>
                  <a:lnTo>
                    <a:pt x="2139" y="529"/>
                  </a:lnTo>
                  <a:lnTo>
                    <a:pt x="2113" y="500"/>
                  </a:lnTo>
                  <a:lnTo>
                    <a:pt x="2085" y="473"/>
                  </a:lnTo>
                  <a:lnTo>
                    <a:pt x="2054" y="449"/>
                  </a:lnTo>
                  <a:lnTo>
                    <a:pt x="2018" y="428"/>
                  </a:lnTo>
                  <a:lnTo>
                    <a:pt x="2000" y="419"/>
                  </a:lnTo>
                  <a:lnTo>
                    <a:pt x="1980" y="410"/>
                  </a:lnTo>
                  <a:lnTo>
                    <a:pt x="1980" y="410"/>
                  </a:lnTo>
                  <a:lnTo>
                    <a:pt x="1961" y="403"/>
                  </a:lnTo>
                  <a:lnTo>
                    <a:pt x="1941" y="397"/>
                  </a:lnTo>
                  <a:lnTo>
                    <a:pt x="1923" y="394"/>
                  </a:lnTo>
                  <a:lnTo>
                    <a:pt x="1907" y="392"/>
                  </a:lnTo>
                  <a:lnTo>
                    <a:pt x="1889" y="390"/>
                  </a:lnTo>
                  <a:lnTo>
                    <a:pt x="1872" y="392"/>
                  </a:lnTo>
                  <a:lnTo>
                    <a:pt x="1858" y="394"/>
                  </a:lnTo>
                  <a:lnTo>
                    <a:pt x="1844" y="397"/>
                  </a:lnTo>
                  <a:lnTo>
                    <a:pt x="1829" y="403"/>
                  </a:lnTo>
                  <a:lnTo>
                    <a:pt x="1817" y="408"/>
                  </a:lnTo>
                  <a:lnTo>
                    <a:pt x="1804" y="415"/>
                  </a:lnTo>
                  <a:lnTo>
                    <a:pt x="1791" y="423"/>
                  </a:lnTo>
                  <a:lnTo>
                    <a:pt x="1770" y="440"/>
                  </a:lnTo>
                  <a:lnTo>
                    <a:pt x="1752" y="458"/>
                  </a:lnTo>
                  <a:lnTo>
                    <a:pt x="1736" y="478"/>
                  </a:lnTo>
                  <a:lnTo>
                    <a:pt x="1721" y="500"/>
                  </a:lnTo>
                  <a:lnTo>
                    <a:pt x="1711" y="520"/>
                  </a:lnTo>
                  <a:lnTo>
                    <a:pt x="1702" y="538"/>
                  </a:lnTo>
                  <a:lnTo>
                    <a:pt x="1689" y="565"/>
                  </a:lnTo>
                  <a:lnTo>
                    <a:pt x="1685" y="575"/>
                  </a:lnTo>
                  <a:lnTo>
                    <a:pt x="1685" y="575"/>
                  </a:lnTo>
                  <a:close/>
                  <a:moveTo>
                    <a:pt x="1282" y="1755"/>
                  </a:moveTo>
                  <a:lnTo>
                    <a:pt x="1282" y="1755"/>
                  </a:lnTo>
                  <a:lnTo>
                    <a:pt x="1290" y="1762"/>
                  </a:lnTo>
                  <a:lnTo>
                    <a:pt x="1308" y="1777"/>
                  </a:lnTo>
                  <a:lnTo>
                    <a:pt x="1322" y="1787"/>
                  </a:lnTo>
                  <a:lnTo>
                    <a:pt x="1338" y="1798"/>
                  </a:lnTo>
                  <a:lnTo>
                    <a:pt x="1358" y="1811"/>
                  </a:lnTo>
                  <a:lnTo>
                    <a:pt x="1380" y="1822"/>
                  </a:lnTo>
                  <a:lnTo>
                    <a:pt x="1403" y="1832"/>
                  </a:lnTo>
                  <a:lnTo>
                    <a:pt x="1430" y="1841"/>
                  </a:lnTo>
                  <a:lnTo>
                    <a:pt x="1459" y="1848"/>
                  </a:lnTo>
                  <a:lnTo>
                    <a:pt x="1491" y="1852"/>
                  </a:lnTo>
                  <a:lnTo>
                    <a:pt x="1523" y="1854"/>
                  </a:lnTo>
                  <a:lnTo>
                    <a:pt x="1559" y="1852"/>
                  </a:lnTo>
                  <a:lnTo>
                    <a:pt x="1595" y="1845"/>
                  </a:lnTo>
                  <a:lnTo>
                    <a:pt x="1615" y="1839"/>
                  </a:lnTo>
                  <a:lnTo>
                    <a:pt x="1635" y="1834"/>
                  </a:lnTo>
                  <a:lnTo>
                    <a:pt x="1635" y="1834"/>
                  </a:lnTo>
                  <a:lnTo>
                    <a:pt x="1673" y="1820"/>
                  </a:lnTo>
                  <a:lnTo>
                    <a:pt x="1707" y="1804"/>
                  </a:lnTo>
                  <a:lnTo>
                    <a:pt x="1739" y="1787"/>
                  </a:lnTo>
                  <a:lnTo>
                    <a:pt x="1766" y="1768"/>
                  </a:lnTo>
                  <a:lnTo>
                    <a:pt x="1791" y="1750"/>
                  </a:lnTo>
                  <a:lnTo>
                    <a:pt x="1815" y="1730"/>
                  </a:lnTo>
                  <a:lnTo>
                    <a:pt x="1833" y="1710"/>
                  </a:lnTo>
                  <a:lnTo>
                    <a:pt x="1849" y="1690"/>
                  </a:lnTo>
                  <a:lnTo>
                    <a:pt x="1863" y="1672"/>
                  </a:lnTo>
                  <a:lnTo>
                    <a:pt x="1874" y="1654"/>
                  </a:lnTo>
                  <a:lnTo>
                    <a:pt x="1883" y="1636"/>
                  </a:lnTo>
                  <a:lnTo>
                    <a:pt x="1889" y="1620"/>
                  </a:lnTo>
                  <a:lnTo>
                    <a:pt x="1894" y="1606"/>
                  </a:lnTo>
                  <a:lnTo>
                    <a:pt x="1896" y="1593"/>
                  </a:lnTo>
                  <a:lnTo>
                    <a:pt x="1896" y="1582"/>
                  </a:lnTo>
                  <a:lnTo>
                    <a:pt x="1894" y="1575"/>
                  </a:lnTo>
                  <a:lnTo>
                    <a:pt x="1894" y="1575"/>
                  </a:lnTo>
                  <a:lnTo>
                    <a:pt x="1858" y="1482"/>
                  </a:lnTo>
                  <a:lnTo>
                    <a:pt x="1858" y="1482"/>
                  </a:lnTo>
                  <a:lnTo>
                    <a:pt x="1862" y="1501"/>
                  </a:lnTo>
                  <a:lnTo>
                    <a:pt x="1865" y="1523"/>
                  </a:lnTo>
                  <a:lnTo>
                    <a:pt x="1869" y="1548"/>
                  </a:lnTo>
                  <a:lnTo>
                    <a:pt x="1869" y="1577"/>
                  </a:lnTo>
                  <a:lnTo>
                    <a:pt x="1867" y="1604"/>
                  </a:lnTo>
                  <a:lnTo>
                    <a:pt x="1865" y="1617"/>
                  </a:lnTo>
                  <a:lnTo>
                    <a:pt x="1862" y="1627"/>
                  </a:lnTo>
                  <a:lnTo>
                    <a:pt x="1856" y="1638"/>
                  </a:lnTo>
                  <a:lnTo>
                    <a:pt x="1851" y="1647"/>
                  </a:lnTo>
                  <a:lnTo>
                    <a:pt x="1851" y="1647"/>
                  </a:lnTo>
                  <a:lnTo>
                    <a:pt x="1835" y="1665"/>
                  </a:lnTo>
                  <a:lnTo>
                    <a:pt x="1813" y="1687"/>
                  </a:lnTo>
                  <a:lnTo>
                    <a:pt x="1788" y="1710"/>
                  </a:lnTo>
                  <a:lnTo>
                    <a:pt x="1759" y="1733"/>
                  </a:lnTo>
                  <a:lnTo>
                    <a:pt x="1727" y="1757"/>
                  </a:lnTo>
                  <a:lnTo>
                    <a:pt x="1709" y="1768"/>
                  </a:lnTo>
                  <a:lnTo>
                    <a:pt x="1691" y="1778"/>
                  </a:lnTo>
                  <a:lnTo>
                    <a:pt x="1673" y="1787"/>
                  </a:lnTo>
                  <a:lnTo>
                    <a:pt x="1653" y="1795"/>
                  </a:lnTo>
                  <a:lnTo>
                    <a:pt x="1633" y="1800"/>
                  </a:lnTo>
                  <a:lnTo>
                    <a:pt x="1613" y="1805"/>
                  </a:lnTo>
                  <a:lnTo>
                    <a:pt x="1613" y="1805"/>
                  </a:lnTo>
                  <a:lnTo>
                    <a:pt x="1592" y="1807"/>
                  </a:lnTo>
                  <a:lnTo>
                    <a:pt x="1568" y="1809"/>
                  </a:lnTo>
                  <a:lnTo>
                    <a:pt x="1543" y="1809"/>
                  </a:lnTo>
                  <a:lnTo>
                    <a:pt x="1516" y="1805"/>
                  </a:lnTo>
                  <a:lnTo>
                    <a:pt x="1461" y="1798"/>
                  </a:lnTo>
                  <a:lnTo>
                    <a:pt x="1408" y="1787"/>
                  </a:lnTo>
                  <a:lnTo>
                    <a:pt x="1358" y="1777"/>
                  </a:lnTo>
                  <a:lnTo>
                    <a:pt x="1318" y="1766"/>
                  </a:lnTo>
                  <a:lnTo>
                    <a:pt x="1282" y="1755"/>
                  </a:lnTo>
                  <a:lnTo>
                    <a:pt x="1282" y="1755"/>
                  </a:lnTo>
                  <a:close/>
                  <a:moveTo>
                    <a:pt x="1110" y="1403"/>
                  </a:moveTo>
                  <a:lnTo>
                    <a:pt x="1110" y="1403"/>
                  </a:lnTo>
                  <a:lnTo>
                    <a:pt x="1112" y="1435"/>
                  </a:lnTo>
                  <a:lnTo>
                    <a:pt x="1113" y="1469"/>
                  </a:lnTo>
                  <a:lnTo>
                    <a:pt x="1117" y="1510"/>
                  </a:lnTo>
                  <a:lnTo>
                    <a:pt x="1124" y="1554"/>
                  </a:lnTo>
                  <a:lnTo>
                    <a:pt x="1128" y="1575"/>
                  </a:lnTo>
                  <a:lnTo>
                    <a:pt x="1135" y="1595"/>
                  </a:lnTo>
                  <a:lnTo>
                    <a:pt x="1140" y="1613"/>
                  </a:lnTo>
                  <a:lnTo>
                    <a:pt x="1148" y="1629"/>
                  </a:lnTo>
                  <a:lnTo>
                    <a:pt x="1157" y="1643"/>
                  </a:lnTo>
                  <a:lnTo>
                    <a:pt x="1167" y="1654"/>
                  </a:lnTo>
                  <a:lnTo>
                    <a:pt x="1167" y="1654"/>
                  </a:lnTo>
                  <a:lnTo>
                    <a:pt x="1178" y="1661"/>
                  </a:lnTo>
                  <a:lnTo>
                    <a:pt x="1191" y="1667"/>
                  </a:lnTo>
                  <a:lnTo>
                    <a:pt x="1203" y="1669"/>
                  </a:lnTo>
                  <a:lnTo>
                    <a:pt x="1216" y="1669"/>
                  </a:lnTo>
                  <a:lnTo>
                    <a:pt x="1229" y="1667"/>
                  </a:lnTo>
                  <a:lnTo>
                    <a:pt x="1243" y="1663"/>
                  </a:lnTo>
                  <a:lnTo>
                    <a:pt x="1272" y="1654"/>
                  </a:lnTo>
                  <a:lnTo>
                    <a:pt x="1300" y="1645"/>
                  </a:lnTo>
                  <a:lnTo>
                    <a:pt x="1317" y="1642"/>
                  </a:lnTo>
                  <a:lnTo>
                    <a:pt x="1331" y="1640"/>
                  </a:lnTo>
                  <a:lnTo>
                    <a:pt x="1345" y="1638"/>
                  </a:lnTo>
                  <a:lnTo>
                    <a:pt x="1362" y="1638"/>
                  </a:lnTo>
                  <a:lnTo>
                    <a:pt x="1376" y="1642"/>
                  </a:lnTo>
                  <a:lnTo>
                    <a:pt x="1390" y="1647"/>
                  </a:lnTo>
                  <a:lnTo>
                    <a:pt x="1390" y="1647"/>
                  </a:lnTo>
                  <a:lnTo>
                    <a:pt x="1405" y="1654"/>
                  </a:lnTo>
                  <a:lnTo>
                    <a:pt x="1417" y="1663"/>
                  </a:lnTo>
                  <a:lnTo>
                    <a:pt x="1443" y="1681"/>
                  </a:lnTo>
                  <a:lnTo>
                    <a:pt x="1468" y="1699"/>
                  </a:lnTo>
                  <a:lnTo>
                    <a:pt x="1480" y="1708"/>
                  </a:lnTo>
                  <a:lnTo>
                    <a:pt x="1493" y="1714"/>
                  </a:lnTo>
                  <a:lnTo>
                    <a:pt x="1505" y="1719"/>
                  </a:lnTo>
                  <a:lnTo>
                    <a:pt x="1518" y="1723"/>
                  </a:lnTo>
                  <a:lnTo>
                    <a:pt x="1532" y="1724"/>
                  </a:lnTo>
                  <a:lnTo>
                    <a:pt x="1547" y="1723"/>
                  </a:lnTo>
                  <a:lnTo>
                    <a:pt x="1563" y="1717"/>
                  </a:lnTo>
                  <a:lnTo>
                    <a:pt x="1581" y="1710"/>
                  </a:lnTo>
                  <a:lnTo>
                    <a:pt x="1601" y="1699"/>
                  </a:lnTo>
                  <a:lnTo>
                    <a:pt x="1621" y="1683"/>
                  </a:lnTo>
                  <a:lnTo>
                    <a:pt x="1621" y="1683"/>
                  </a:lnTo>
                  <a:lnTo>
                    <a:pt x="1658" y="1652"/>
                  </a:lnTo>
                  <a:lnTo>
                    <a:pt x="1689" y="1629"/>
                  </a:lnTo>
                  <a:lnTo>
                    <a:pt x="1714" y="1611"/>
                  </a:lnTo>
                  <a:lnTo>
                    <a:pt x="1732" y="1597"/>
                  </a:lnTo>
                  <a:lnTo>
                    <a:pt x="1745" y="1582"/>
                  </a:lnTo>
                  <a:lnTo>
                    <a:pt x="1754" y="1568"/>
                  </a:lnTo>
                  <a:lnTo>
                    <a:pt x="1761" y="1548"/>
                  </a:lnTo>
                  <a:lnTo>
                    <a:pt x="1764" y="1525"/>
                  </a:lnTo>
                  <a:lnTo>
                    <a:pt x="1764" y="1525"/>
                  </a:lnTo>
                  <a:lnTo>
                    <a:pt x="1766" y="1496"/>
                  </a:lnTo>
                  <a:lnTo>
                    <a:pt x="1764" y="1465"/>
                  </a:lnTo>
                  <a:lnTo>
                    <a:pt x="1759" y="1435"/>
                  </a:lnTo>
                  <a:lnTo>
                    <a:pt x="1754" y="1408"/>
                  </a:lnTo>
                  <a:lnTo>
                    <a:pt x="1741" y="1363"/>
                  </a:lnTo>
                  <a:lnTo>
                    <a:pt x="1736" y="1345"/>
                  </a:lnTo>
                  <a:lnTo>
                    <a:pt x="1736" y="1345"/>
                  </a:lnTo>
                  <a:lnTo>
                    <a:pt x="1739" y="1372"/>
                  </a:lnTo>
                  <a:lnTo>
                    <a:pt x="1745" y="1429"/>
                  </a:lnTo>
                  <a:lnTo>
                    <a:pt x="1746" y="1464"/>
                  </a:lnTo>
                  <a:lnTo>
                    <a:pt x="1746" y="1494"/>
                  </a:lnTo>
                  <a:lnTo>
                    <a:pt x="1746" y="1518"/>
                  </a:lnTo>
                  <a:lnTo>
                    <a:pt x="1745" y="1527"/>
                  </a:lnTo>
                  <a:lnTo>
                    <a:pt x="1743" y="1532"/>
                  </a:lnTo>
                  <a:lnTo>
                    <a:pt x="1743" y="1532"/>
                  </a:lnTo>
                  <a:lnTo>
                    <a:pt x="1728" y="1554"/>
                  </a:lnTo>
                  <a:lnTo>
                    <a:pt x="1703" y="1581"/>
                  </a:lnTo>
                  <a:lnTo>
                    <a:pt x="1673" y="1609"/>
                  </a:lnTo>
                  <a:lnTo>
                    <a:pt x="1658" y="1622"/>
                  </a:lnTo>
                  <a:lnTo>
                    <a:pt x="1642" y="1633"/>
                  </a:lnTo>
                  <a:lnTo>
                    <a:pt x="1642" y="1633"/>
                  </a:lnTo>
                  <a:lnTo>
                    <a:pt x="1617" y="1649"/>
                  </a:lnTo>
                  <a:lnTo>
                    <a:pt x="1601" y="1663"/>
                  </a:lnTo>
                  <a:lnTo>
                    <a:pt x="1588" y="1674"/>
                  </a:lnTo>
                  <a:lnTo>
                    <a:pt x="1570" y="1683"/>
                  </a:lnTo>
                  <a:lnTo>
                    <a:pt x="1570" y="1683"/>
                  </a:lnTo>
                  <a:lnTo>
                    <a:pt x="1558" y="1687"/>
                  </a:lnTo>
                  <a:lnTo>
                    <a:pt x="1543" y="1690"/>
                  </a:lnTo>
                  <a:lnTo>
                    <a:pt x="1527" y="1692"/>
                  </a:lnTo>
                  <a:lnTo>
                    <a:pt x="1509" y="1690"/>
                  </a:lnTo>
                  <a:lnTo>
                    <a:pt x="1491" y="1687"/>
                  </a:lnTo>
                  <a:lnTo>
                    <a:pt x="1473" y="1679"/>
                  </a:lnTo>
                  <a:lnTo>
                    <a:pt x="1455" y="1669"/>
                  </a:lnTo>
                  <a:lnTo>
                    <a:pt x="1448" y="1663"/>
                  </a:lnTo>
                  <a:lnTo>
                    <a:pt x="1441" y="1654"/>
                  </a:lnTo>
                  <a:lnTo>
                    <a:pt x="1441" y="1654"/>
                  </a:lnTo>
                  <a:lnTo>
                    <a:pt x="1421" y="1627"/>
                  </a:lnTo>
                  <a:lnTo>
                    <a:pt x="1414" y="1618"/>
                  </a:lnTo>
                  <a:lnTo>
                    <a:pt x="1408" y="1613"/>
                  </a:lnTo>
                  <a:lnTo>
                    <a:pt x="1399" y="1609"/>
                  </a:lnTo>
                  <a:lnTo>
                    <a:pt x="1390" y="1608"/>
                  </a:lnTo>
                  <a:lnTo>
                    <a:pt x="1354" y="1611"/>
                  </a:lnTo>
                  <a:lnTo>
                    <a:pt x="1354" y="1611"/>
                  </a:lnTo>
                  <a:lnTo>
                    <a:pt x="1331" y="1615"/>
                  </a:lnTo>
                  <a:lnTo>
                    <a:pt x="1313" y="1620"/>
                  </a:lnTo>
                  <a:lnTo>
                    <a:pt x="1279" y="1631"/>
                  </a:lnTo>
                  <a:lnTo>
                    <a:pt x="1263" y="1636"/>
                  </a:lnTo>
                  <a:lnTo>
                    <a:pt x="1246" y="1640"/>
                  </a:lnTo>
                  <a:lnTo>
                    <a:pt x="1230" y="1642"/>
                  </a:lnTo>
                  <a:lnTo>
                    <a:pt x="1211" y="1640"/>
                  </a:lnTo>
                  <a:lnTo>
                    <a:pt x="1211" y="1640"/>
                  </a:lnTo>
                  <a:lnTo>
                    <a:pt x="1205" y="1638"/>
                  </a:lnTo>
                  <a:lnTo>
                    <a:pt x="1200" y="1636"/>
                  </a:lnTo>
                  <a:lnTo>
                    <a:pt x="1191" y="1627"/>
                  </a:lnTo>
                  <a:lnTo>
                    <a:pt x="1182" y="1615"/>
                  </a:lnTo>
                  <a:lnTo>
                    <a:pt x="1173" y="1599"/>
                  </a:lnTo>
                  <a:lnTo>
                    <a:pt x="1164" y="1581"/>
                  </a:lnTo>
                  <a:lnTo>
                    <a:pt x="1155" y="1561"/>
                  </a:lnTo>
                  <a:lnTo>
                    <a:pt x="1140" y="1518"/>
                  </a:lnTo>
                  <a:lnTo>
                    <a:pt x="1128" y="1474"/>
                  </a:lnTo>
                  <a:lnTo>
                    <a:pt x="1119" y="1438"/>
                  </a:lnTo>
                  <a:lnTo>
                    <a:pt x="1110" y="1403"/>
                  </a:lnTo>
                  <a:lnTo>
                    <a:pt x="1110" y="1403"/>
                  </a:lnTo>
                  <a:close/>
                  <a:moveTo>
                    <a:pt x="1369" y="654"/>
                  </a:moveTo>
                  <a:lnTo>
                    <a:pt x="1369" y="654"/>
                  </a:lnTo>
                  <a:lnTo>
                    <a:pt x="1356" y="644"/>
                  </a:lnTo>
                  <a:lnTo>
                    <a:pt x="1349" y="640"/>
                  </a:lnTo>
                  <a:lnTo>
                    <a:pt x="1349" y="640"/>
                  </a:lnTo>
                  <a:lnTo>
                    <a:pt x="1349" y="642"/>
                  </a:lnTo>
                  <a:lnTo>
                    <a:pt x="1353" y="649"/>
                  </a:lnTo>
                  <a:lnTo>
                    <a:pt x="1371" y="678"/>
                  </a:lnTo>
                  <a:lnTo>
                    <a:pt x="1399" y="716"/>
                  </a:lnTo>
                  <a:lnTo>
                    <a:pt x="1434" y="761"/>
                  </a:lnTo>
                  <a:lnTo>
                    <a:pt x="1464" y="804"/>
                  </a:lnTo>
                  <a:lnTo>
                    <a:pt x="1487" y="840"/>
                  </a:lnTo>
                  <a:lnTo>
                    <a:pt x="1495" y="854"/>
                  </a:lnTo>
                  <a:lnTo>
                    <a:pt x="1498" y="863"/>
                  </a:lnTo>
                  <a:lnTo>
                    <a:pt x="1498" y="863"/>
                  </a:lnTo>
                  <a:lnTo>
                    <a:pt x="1498" y="867"/>
                  </a:lnTo>
                  <a:lnTo>
                    <a:pt x="1496" y="870"/>
                  </a:lnTo>
                  <a:lnTo>
                    <a:pt x="1491" y="876"/>
                  </a:lnTo>
                  <a:lnTo>
                    <a:pt x="1480" y="883"/>
                  </a:lnTo>
                  <a:lnTo>
                    <a:pt x="1468" y="888"/>
                  </a:lnTo>
                  <a:lnTo>
                    <a:pt x="1435" y="897"/>
                  </a:lnTo>
                  <a:lnTo>
                    <a:pt x="1399" y="906"/>
                  </a:lnTo>
                  <a:lnTo>
                    <a:pt x="1362" y="912"/>
                  </a:lnTo>
                  <a:lnTo>
                    <a:pt x="1329" y="917"/>
                  </a:lnTo>
                  <a:lnTo>
                    <a:pt x="1297" y="921"/>
                  </a:lnTo>
                  <a:lnTo>
                    <a:pt x="1297" y="921"/>
                  </a:lnTo>
                  <a:lnTo>
                    <a:pt x="1327" y="921"/>
                  </a:lnTo>
                  <a:lnTo>
                    <a:pt x="1360" y="919"/>
                  </a:lnTo>
                  <a:lnTo>
                    <a:pt x="1398" y="913"/>
                  </a:lnTo>
                  <a:lnTo>
                    <a:pt x="1435" y="908"/>
                  </a:lnTo>
                  <a:lnTo>
                    <a:pt x="1453" y="904"/>
                  </a:lnTo>
                  <a:lnTo>
                    <a:pt x="1470" y="899"/>
                  </a:lnTo>
                  <a:lnTo>
                    <a:pt x="1484" y="894"/>
                  </a:lnTo>
                  <a:lnTo>
                    <a:pt x="1496" y="886"/>
                  </a:lnTo>
                  <a:lnTo>
                    <a:pt x="1507" y="879"/>
                  </a:lnTo>
                  <a:lnTo>
                    <a:pt x="1513" y="870"/>
                  </a:lnTo>
                  <a:lnTo>
                    <a:pt x="1513" y="870"/>
                  </a:lnTo>
                  <a:lnTo>
                    <a:pt x="1516" y="859"/>
                  </a:lnTo>
                  <a:lnTo>
                    <a:pt x="1516" y="850"/>
                  </a:lnTo>
                  <a:lnTo>
                    <a:pt x="1514" y="838"/>
                  </a:lnTo>
                  <a:lnTo>
                    <a:pt x="1511" y="825"/>
                  </a:lnTo>
                  <a:lnTo>
                    <a:pt x="1505" y="813"/>
                  </a:lnTo>
                  <a:lnTo>
                    <a:pt x="1500" y="800"/>
                  </a:lnTo>
                  <a:lnTo>
                    <a:pt x="1482" y="771"/>
                  </a:lnTo>
                  <a:lnTo>
                    <a:pt x="1459" y="743"/>
                  </a:lnTo>
                  <a:lnTo>
                    <a:pt x="1430" y="714"/>
                  </a:lnTo>
                  <a:lnTo>
                    <a:pt x="1401" y="683"/>
                  </a:lnTo>
                  <a:lnTo>
                    <a:pt x="1369" y="654"/>
                  </a:lnTo>
                  <a:lnTo>
                    <a:pt x="1369" y="654"/>
                  </a:lnTo>
                  <a:close/>
                  <a:moveTo>
                    <a:pt x="1074" y="626"/>
                  </a:moveTo>
                  <a:lnTo>
                    <a:pt x="1074" y="626"/>
                  </a:lnTo>
                  <a:lnTo>
                    <a:pt x="1081" y="619"/>
                  </a:lnTo>
                  <a:lnTo>
                    <a:pt x="1099" y="595"/>
                  </a:lnTo>
                  <a:lnTo>
                    <a:pt x="1126" y="561"/>
                  </a:lnTo>
                  <a:lnTo>
                    <a:pt x="1158" y="521"/>
                  </a:lnTo>
                  <a:lnTo>
                    <a:pt x="1194" y="482"/>
                  </a:lnTo>
                  <a:lnTo>
                    <a:pt x="1211" y="464"/>
                  </a:lnTo>
                  <a:lnTo>
                    <a:pt x="1229" y="448"/>
                  </a:lnTo>
                  <a:lnTo>
                    <a:pt x="1245" y="433"/>
                  </a:lnTo>
                  <a:lnTo>
                    <a:pt x="1259" y="424"/>
                  </a:lnTo>
                  <a:lnTo>
                    <a:pt x="1272" y="419"/>
                  </a:lnTo>
                  <a:lnTo>
                    <a:pt x="1277" y="417"/>
                  </a:lnTo>
                  <a:lnTo>
                    <a:pt x="1282" y="417"/>
                  </a:lnTo>
                  <a:lnTo>
                    <a:pt x="1282" y="417"/>
                  </a:lnTo>
                  <a:lnTo>
                    <a:pt x="1288" y="419"/>
                  </a:lnTo>
                  <a:lnTo>
                    <a:pt x="1291" y="421"/>
                  </a:lnTo>
                  <a:lnTo>
                    <a:pt x="1300" y="428"/>
                  </a:lnTo>
                  <a:lnTo>
                    <a:pt x="1306" y="440"/>
                  </a:lnTo>
                  <a:lnTo>
                    <a:pt x="1313" y="453"/>
                  </a:lnTo>
                  <a:lnTo>
                    <a:pt x="1317" y="471"/>
                  </a:lnTo>
                  <a:lnTo>
                    <a:pt x="1322" y="489"/>
                  </a:lnTo>
                  <a:lnTo>
                    <a:pt x="1327" y="527"/>
                  </a:lnTo>
                  <a:lnTo>
                    <a:pt x="1331" y="566"/>
                  </a:lnTo>
                  <a:lnTo>
                    <a:pt x="1333" y="601"/>
                  </a:lnTo>
                  <a:lnTo>
                    <a:pt x="1333" y="633"/>
                  </a:lnTo>
                  <a:lnTo>
                    <a:pt x="1333" y="633"/>
                  </a:lnTo>
                  <a:lnTo>
                    <a:pt x="1338" y="599"/>
                  </a:lnTo>
                  <a:lnTo>
                    <a:pt x="1342" y="565"/>
                  </a:lnTo>
                  <a:lnTo>
                    <a:pt x="1344" y="525"/>
                  </a:lnTo>
                  <a:lnTo>
                    <a:pt x="1344" y="503"/>
                  </a:lnTo>
                  <a:lnTo>
                    <a:pt x="1342" y="482"/>
                  </a:lnTo>
                  <a:lnTo>
                    <a:pt x="1338" y="462"/>
                  </a:lnTo>
                  <a:lnTo>
                    <a:pt x="1333" y="444"/>
                  </a:lnTo>
                  <a:lnTo>
                    <a:pt x="1326" y="428"/>
                  </a:lnTo>
                  <a:lnTo>
                    <a:pt x="1317" y="414"/>
                  </a:lnTo>
                  <a:lnTo>
                    <a:pt x="1311" y="408"/>
                  </a:lnTo>
                  <a:lnTo>
                    <a:pt x="1304" y="403"/>
                  </a:lnTo>
                  <a:lnTo>
                    <a:pt x="1297" y="399"/>
                  </a:lnTo>
                  <a:lnTo>
                    <a:pt x="1290" y="396"/>
                  </a:lnTo>
                  <a:lnTo>
                    <a:pt x="1290" y="396"/>
                  </a:lnTo>
                  <a:lnTo>
                    <a:pt x="1281" y="394"/>
                  </a:lnTo>
                  <a:lnTo>
                    <a:pt x="1273" y="394"/>
                  </a:lnTo>
                  <a:lnTo>
                    <a:pt x="1264" y="396"/>
                  </a:lnTo>
                  <a:lnTo>
                    <a:pt x="1255" y="397"/>
                  </a:lnTo>
                  <a:lnTo>
                    <a:pt x="1238" y="406"/>
                  </a:lnTo>
                  <a:lnTo>
                    <a:pt x="1220" y="419"/>
                  </a:lnTo>
                  <a:lnTo>
                    <a:pt x="1202" y="435"/>
                  </a:lnTo>
                  <a:lnTo>
                    <a:pt x="1184" y="455"/>
                  </a:lnTo>
                  <a:lnTo>
                    <a:pt x="1166" y="476"/>
                  </a:lnTo>
                  <a:lnTo>
                    <a:pt x="1149" y="498"/>
                  </a:lnTo>
                  <a:lnTo>
                    <a:pt x="1119" y="543"/>
                  </a:lnTo>
                  <a:lnTo>
                    <a:pt x="1095" y="584"/>
                  </a:lnTo>
                  <a:lnTo>
                    <a:pt x="1079" y="613"/>
                  </a:lnTo>
                  <a:lnTo>
                    <a:pt x="1074" y="626"/>
                  </a:lnTo>
                  <a:lnTo>
                    <a:pt x="1074" y="626"/>
                  </a:lnTo>
                  <a:close/>
                  <a:moveTo>
                    <a:pt x="1117" y="690"/>
                  </a:moveTo>
                  <a:lnTo>
                    <a:pt x="1117" y="690"/>
                  </a:lnTo>
                  <a:lnTo>
                    <a:pt x="1097" y="669"/>
                  </a:lnTo>
                  <a:lnTo>
                    <a:pt x="1076" y="647"/>
                  </a:lnTo>
                  <a:lnTo>
                    <a:pt x="1049" y="622"/>
                  </a:lnTo>
                  <a:lnTo>
                    <a:pt x="1016" y="599"/>
                  </a:lnTo>
                  <a:lnTo>
                    <a:pt x="998" y="588"/>
                  </a:lnTo>
                  <a:lnTo>
                    <a:pt x="980" y="579"/>
                  </a:lnTo>
                  <a:lnTo>
                    <a:pt x="962" y="570"/>
                  </a:lnTo>
                  <a:lnTo>
                    <a:pt x="944" y="565"/>
                  </a:lnTo>
                  <a:lnTo>
                    <a:pt x="926" y="561"/>
                  </a:lnTo>
                  <a:lnTo>
                    <a:pt x="908" y="561"/>
                  </a:lnTo>
                  <a:lnTo>
                    <a:pt x="908" y="561"/>
                  </a:lnTo>
                  <a:lnTo>
                    <a:pt x="892" y="563"/>
                  </a:lnTo>
                  <a:lnTo>
                    <a:pt x="878" y="568"/>
                  </a:lnTo>
                  <a:lnTo>
                    <a:pt x="867" y="574"/>
                  </a:lnTo>
                  <a:lnTo>
                    <a:pt x="856" y="583"/>
                  </a:lnTo>
                  <a:lnTo>
                    <a:pt x="849" y="592"/>
                  </a:lnTo>
                  <a:lnTo>
                    <a:pt x="842" y="602"/>
                  </a:lnTo>
                  <a:lnTo>
                    <a:pt x="838" y="615"/>
                  </a:lnTo>
                  <a:lnTo>
                    <a:pt x="835" y="629"/>
                  </a:lnTo>
                  <a:lnTo>
                    <a:pt x="833" y="644"/>
                  </a:lnTo>
                  <a:lnTo>
                    <a:pt x="833" y="660"/>
                  </a:lnTo>
                  <a:lnTo>
                    <a:pt x="835" y="694"/>
                  </a:lnTo>
                  <a:lnTo>
                    <a:pt x="838" y="732"/>
                  </a:lnTo>
                  <a:lnTo>
                    <a:pt x="844" y="770"/>
                  </a:lnTo>
                  <a:lnTo>
                    <a:pt x="844" y="770"/>
                  </a:lnTo>
                  <a:lnTo>
                    <a:pt x="849" y="809"/>
                  </a:lnTo>
                  <a:lnTo>
                    <a:pt x="851" y="850"/>
                  </a:lnTo>
                  <a:lnTo>
                    <a:pt x="856" y="933"/>
                  </a:lnTo>
                  <a:lnTo>
                    <a:pt x="860" y="973"/>
                  </a:lnTo>
                  <a:lnTo>
                    <a:pt x="867" y="1009"/>
                  </a:lnTo>
                  <a:lnTo>
                    <a:pt x="872" y="1027"/>
                  </a:lnTo>
                  <a:lnTo>
                    <a:pt x="878" y="1043"/>
                  </a:lnTo>
                  <a:lnTo>
                    <a:pt x="885" y="1057"/>
                  </a:lnTo>
                  <a:lnTo>
                    <a:pt x="894" y="1072"/>
                  </a:lnTo>
                  <a:lnTo>
                    <a:pt x="894" y="1072"/>
                  </a:lnTo>
                  <a:lnTo>
                    <a:pt x="899" y="1077"/>
                  </a:lnTo>
                  <a:lnTo>
                    <a:pt x="905" y="1082"/>
                  </a:lnTo>
                  <a:lnTo>
                    <a:pt x="912" y="1088"/>
                  </a:lnTo>
                  <a:lnTo>
                    <a:pt x="919" y="1091"/>
                  </a:lnTo>
                  <a:lnTo>
                    <a:pt x="937" y="1095"/>
                  </a:lnTo>
                  <a:lnTo>
                    <a:pt x="957" y="1097"/>
                  </a:lnTo>
                  <a:lnTo>
                    <a:pt x="979" y="1095"/>
                  </a:lnTo>
                  <a:lnTo>
                    <a:pt x="1000" y="1091"/>
                  </a:lnTo>
                  <a:lnTo>
                    <a:pt x="1023" y="1086"/>
                  </a:lnTo>
                  <a:lnTo>
                    <a:pt x="1047" y="1081"/>
                  </a:lnTo>
                  <a:lnTo>
                    <a:pt x="1090" y="1066"/>
                  </a:lnTo>
                  <a:lnTo>
                    <a:pt x="1126" y="1052"/>
                  </a:lnTo>
                  <a:lnTo>
                    <a:pt x="1160" y="1036"/>
                  </a:lnTo>
                  <a:lnTo>
                    <a:pt x="1160" y="1036"/>
                  </a:lnTo>
                  <a:lnTo>
                    <a:pt x="1128" y="1046"/>
                  </a:lnTo>
                  <a:lnTo>
                    <a:pt x="1094" y="1057"/>
                  </a:lnTo>
                  <a:lnTo>
                    <a:pt x="1054" y="1068"/>
                  </a:lnTo>
                  <a:lnTo>
                    <a:pt x="1011" y="1075"/>
                  </a:lnTo>
                  <a:lnTo>
                    <a:pt x="991" y="1077"/>
                  </a:lnTo>
                  <a:lnTo>
                    <a:pt x="971" y="1079"/>
                  </a:lnTo>
                  <a:lnTo>
                    <a:pt x="953" y="1077"/>
                  </a:lnTo>
                  <a:lnTo>
                    <a:pt x="937" y="1073"/>
                  </a:lnTo>
                  <a:lnTo>
                    <a:pt x="925" y="1066"/>
                  </a:lnTo>
                  <a:lnTo>
                    <a:pt x="919" y="1063"/>
                  </a:lnTo>
                  <a:lnTo>
                    <a:pt x="916" y="1057"/>
                  </a:lnTo>
                  <a:lnTo>
                    <a:pt x="916" y="1057"/>
                  </a:lnTo>
                  <a:lnTo>
                    <a:pt x="908" y="1045"/>
                  </a:lnTo>
                  <a:lnTo>
                    <a:pt x="901" y="1032"/>
                  </a:lnTo>
                  <a:lnTo>
                    <a:pt x="896" y="1016"/>
                  </a:lnTo>
                  <a:lnTo>
                    <a:pt x="892" y="998"/>
                  </a:lnTo>
                  <a:lnTo>
                    <a:pt x="885" y="960"/>
                  </a:lnTo>
                  <a:lnTo>
                    <a:pt x="880" y="921"/>
                  </a:lnTo>
                  <a:lnTo>
                    <a:pt x="876" y="881"/>
                  </a:lnTo>
                  <a:lnTo>
                    <a:pt x="874" y="845"/>
                  </a:lnTo>
                  <a:lnTo>
                    <a:pt x="872" y="791"/>
                  </a:lnTo>
                  <a:lnTo>
                    <a:pt x="872" y="791"/>
                  </a:lnTo>
                  <a:lnTo>
                    <a:pt x="867" y="743"/>
                  </a:lnTo>
                  <a:lnTo>
                    <a:pt x="865" y="714"/>
                  </a:lnTo>
                  <a:lnTo>
                    <a:pt x="863" y="683"/>
                  </a:lnTo>
                  <a:lnTo>
                    <a:pt x="865" y="654"/>
                  </a:lnTo>
                  <a:lnTo>
                    <a:pt x="869" y="629"/>
                  </a:lnTo>
                  <a:lnTo>
                    <a:pt x="871" y="619"/>
                  </a:lnTo>
                  <a:lnTo>
                    <a:pt x="876" y="610"/>
                  </a:lnTo>
                  <a:lnTo>
                    <a:pt x="880" y="602"/>
                  </a:lnTo>
                  <a:lnTo>
                    <a:pt x="887" y="597"/>
                  </a:lnTo>
                  <a:lnTo>
                    <a:pt x="887" y="597"/>
                  </a:lnTo>
                  <a:lnTo>
                    <a:pt x="901" y="590"/>
                  </a:lnTo>
                  <a:lnTo>
                    <a:pt x="914" y="586"/>
                  </a:lnTo>
                  <a:lnTo>
                    <a:pt x="928" y="584"/>
                  </a:lnTo>
                  <a:lnTo>
                    <a:pt x="941" y="584"/>
                  </a:lnTo>
                  <a:lnTo>
                    <a:pt x="955" y="586"/>
                  </a:lnTo>
                  <a:lnTo>
                    <a:pt x="968" y="590"/>
                  </a:lnTo>
                  <a:lnTo>
                    <a:pt x="982" y="597"/>
                  </a:lnTo>
                  <a:lnTo>
                    <a:pt x="995" y="604"/>
                  </a:lnTo>
                  <a:lnTo>
                    <a:pt x="995" y="604"/>
                  </a:lnTo>
                  <a:lnTo>
                    <a:pt x="1070" y="656"/>
                  </a:lnTo>
                  <a:lnTo>
                    <a:pt x="1117" y="690"/>
                  </a:lnTo>
                  <a:lnTo>
                    <a:pt x="1117" y="690"/>
                  </a:lnTo>
                  <a:close/>
                  <a:moveTo>
                    <a:pt x="995" y="1151"/>
                  </a:moveTo>
                  <a:lnTo>
                    <a:pt x="995" y="1151"/>
                  </a:lnTo>
                  <a:lnTo>
                    <a:pt x="993" y="1151"/>
                  </a:lnTo>
                  <a:lnTo>
                    <a:pt x="991" y="1153"/>
                  </a:lnTo>
                  <a:lnTo>
                    <a:pt x="984" y="1160"/>
                  </a:lnTo>
                  <a:lnTo>
                    <a:pt x="977" y="1172"/>
                  </a:lnTo>
                  <a:lnTo>
                    <a:pt x="973" y="1187"/>
                  </a:lnTo>
                  <a:lnTo>
                    <a:pt x="973" y="1196"/>
                  </a:lnTo>
                  <a:lnTo>
                    <a:pt x="973" y="1203"/>
                  </a:lnTo>
                  <a:lnTo>
                    <a:pt x="975" y="1212"/>
                  </a:lnTo>
                  <a:lnTo>
                    <a:pt x="979" y="1219"/>
                  </a:lnTo>
                  <a:lnTo>
                    <a:pt x="984" y="1226"/>
                  </a:lnTo>
                  <a:lnTo>
                    <a:pt x="993" y="1233"/>
                  </a:lnTo>
                  <a:lnTo>
                    <a:pt x="1004" y="1239"/>
                  </a:lnTo>
                  <a:lnTo>
                    <a:pt x="1016" y="1244"/>
                  </a:lnTo>
                  <a:lnTo>
                    <a:pt x="1016" y="1244"/>
                  </a:lnTo>
                  <a:lnTo>
                    <a:pt x="1045" y="1251"/>
                  </a:lnTo>
                  <a:lnTo>
                    <a:pt x="1076" y="1259"/>
                  </a:lnTo>
                  <a:lnTo>
                    <a:pt x="1103" y="1262"/>
                  </a:lnTo>
                  <a:lnTo>
                    <a:pt x="1131" y="1264"/>
                  </a:lnTo>
                  <a:lnTo>
                    <a:pt x="1160" y="1262"/>
                  </a:lnTo>
                  <a:lnTo>
                    <a:pt x="1189" y="1259"/>
                  </a:lnTo>
                  <a:lnTo>
                    <a:pt x="1218" y="1250"/>
                  </a:lnTo>
                  <a:lnTo>
                    <a:pt x="1246" y="1237"/>
                  </a:lnTo>
                  <a:lnTo>
                    <a:pt x="1246" y="1237"/>
                  </a:lnTo>
                  <a:lnTo>
                    <a:pt x="1270" y="1223"/>
                  </a:lnTo>
                  <a:lnTo>
                    <a:pt x="1284" y="1210"/>
                  </a:lnTo>
                  <a:lnTo>
                    <a:pt x="1293" y="1199"/>
                  </a:lnTo>
                  <a:lnTo>
                    <a:pt x="1297" y="1189"/>
                  </a:lnTo>
                  <a:lnTo>
                    <a:pt x="1299" y="1178"/>
                  </a:lnTo>
                  <a:lnTo>
                    <a:pt x="1302" y="1167"/>
                  </a:lnTo>
                  <a:lnTo>
                    <a:pt x="1308" y="1156"/>
                  </a:lnTo>
                  <a:lnTo>
                    <a:pt x="1318" y="1144"/>
                  </a:lnTo>
                  <a:lnTo>
                    <a:pt x="1318" y="1144"/>
                  </a:lnTo>
                  <a:lnTo>
                    <a:pt x="1376" y="1091"/>
                  </a:lnTo>
                  <a:lnTo>
                    <a:pt x="1394" y="1072"/>
                  </a:lnTo>
                  <a:lnTo>
                    <a:pt x="1398" y="1066"/>
                  </a:lnTo>
                  <a:lnTo>
                    <a:pt x="1399" y="1064"/>
                  </a:lnTo>
                  <a:lnTo>
                    <a:pt x="1398" y="1064"/>
                  </a:lnTo>
                  <a:lnTo>
                    <a:pt x="1398" y="1064"/>
                  </a:lnTo>
                  <a:lnTo>
                    <a:pt x="1390" y="1066"/>
                  </a:lnTo>
                  <a:lnTo>
                    <a:pt x="1380" y="1073"/>
                  </a:lnTo>
                  <a:lnTo>
                    <a:pt x="1345" y="1095"/>
                  </a:lnTo>
                  <a:lnTo>
                    <a:pt x="1311" y="1118"/>
                  </a:lnTo>
                  <a:lnTo>
                    <a:pt x="1290" y="1136"/>
                  </a:lnTo>
                  <a:lnTo>
                    <a:pt x="1290" y="1136"/>
                  </a:lnTo>
                  <a:lnTo>
                    <a:pt x="1286" y="1142"/>
                  </a:lnTo>
                  <a:lnTo>
                    <a:pt x="1282" y="1149"/>
                  </a:lnTo>
                  <a:lnTo>
                    <a:pt x="1281" y="1165"/>
                  </a:lnTo>
                  <a:lnTo>
                    <a:pt x="1279" y="1174"/>
                  </a:lnTo>
                  <a:lnTo>
                    <a:pt x="1275" y="1183"/>
                  </a:lnTo>
                  <a:lnTo>
                    <a:pt x="1270" y="1192"/>
                  </a:lnTo>
                  <a:lnTo>
                    <a:pt x="1261" y="1201"/>
                  </a:lnTo>
                  <a:lnTo>
                    <a:pt x="1261" y="1201"/>
                  </a:lnTo>
                  <a:lnTo>
                    <a:pt x="1254" y="1207"/>
                  </a:lnTo>
                  <a:lnTo>
                    <a:pt x="1245" y="1210"/>
                  </a:lnTo>
                  <a:lnTo>
                    <a:pt x="1221" y="1219"/>
                  </a:lnTo>
                  <a:lnTo>
                    <a:pt x="1191" y="1228"/>
                  </a:lnTo>
                  <a:lnTo>
                    <a:pt x="1157" y="1233"/>
                  </a:lnTo>
                  <a:lnTo>
                    <a:pt x="1122" y="1237"/>
                  </a:lnTo>
                  <a:lnTo>
                    <a:pt x="1088" y="1239"/>
                  </a:lnTo>
                  <a:lnTo>
                    <a:pt x="1074" y="1239"/>
                  </a:lnTo>
                  <a:lnTo>
                    <a:pt x="1059" y="1237"/>
                  </a:lnTo>
                  <a:lnTo>
                    <a:pt x="1049" y="1233"/>
                  </a:lnTo>
                  <a:lnTo>
                    <a:pt x="1038" y="1230"/>
                  </a:lnTo>
                  <a:lnTo>
                    <a:pt x="1038" y="1230"/>
                  </a:lnTo>
                  <a:lnTo>
                    <a:pt x="1029" y="1225"/>
                  </a:lnTo>
                  <a:lnTo>
                    <a:pt x="1023" y="1219"/>
                  </a:lnTo>
                  <a:lnTo>
                    <a:pt x="1013" y="1208"/>
                  </a:lnTo>
                  <a:lnTo>
                    <a:pt x="1005" y="1196"/>
                  </a:lnTo>
                  <a:lnTo>
                    <a:pt x="1002" y="1183"/>
                  </a:lnTo>
                  <a:lnTo>
                    <a:pt x="998" y="1162"/>
                  </a:lnTo>
                  <a:lnTo>
                    <a:pt x="996" y="1154"/>
                  </a:lnTo>
                  <a:lnTo>
                    <a:pt x="995" y="1151"/>
                  </a:lnTo>
                  <a:lnTo>
                    <a:pt x="995" y="1151"/>
                  </a:lnTo>
                  <a:close/>
                  <a:moveTo>
                    <a:pt x="1520" y="1331"/>
                  </a:moveTo>
                  <a:lnTo>
                    <a:pt x="1520" y="1331"/>
                  </a:lnTo>
                  <a:lnTo>
                    <a:pt x="1538" y="1323"/>
                  </a:lnTo>
                  <a:lnTo>
                    <a:pt x="1552" y="1314"/>
                  </a:lnTo>
                  <a:lnTo>
                    <a:pt x="1565" y="1307"/>
                  </a:lnTo>
                  <a:lnTo>
                    <a:pt x="1574" y="1298"/>
                  </a:lnTo>
                  <a:lnTo>
                    <a:pt x="1579" y="1291"/>
                  </a:lnTo>
                  <a:lnTo>
                    <a:pt x="1583" y="1284"/>
                  </a:lnTo>
                  <a:lnTo>
                    <a:pt x="1585" y="1275"/>
                  </a:lnTo>
                  <a:lnTo>
                    <a:pt x="1583" y="1268"/>
                  </a:lnTo>
                  <a:lnTo>
                    <a:pt x="1581" y="1260"/>
                  </a:lnTo>
                  <a:lnTo>
                    <a:pt x="1576" y="1251"/>
                  </a:lnTo>
                  <a:lnTo>
                    <a:pt x="1565" y="1235"/>
                  </a:lnTo>
                  <a:lnTo>
                    <a:pt x="1536" y="1199"/>
                  </a:lnTo>
                  <a:lnTo>
                    <a:pt x="1536" y="1199"/>
                  </a:lnTo>
                  <a:lnTo>
                    <a:pt x="1545" y="1219"/>
                  </a:lnTo>
                  <a:lnTo>
                    <a:pt x="1552" y="1237"/>
                  </a:lnTo>
                  <a:lnTo>
                    <a:pt x="1556" y="1253"/>
                  </a:lnTo>
                  <a:lnTo>
                    <a:pt x="1556" y="1266"/>
                  </a:lnTo>
                  <a:lnTo>
                    <a:pt x="1556" y="1266"/>
                  </a:lnTo>
                  <a:lnTo>
                    <a:pt x="1552" y="1278"/>
                  </a:lnTo>
                  <a:lnTo>
                    <a:pt x="1545" y="1289"/>
                  </a:lnTo>
                  <a:lnTo>
                    <a:pt x="1536" y="1296"/>
                  </a:lnTo>
                  <a:lnTo>
                    <a:pt x="1525" y="1304"/>
                  </a:lnTo>
                  <a:lnTo>
                    <a:pt x="1511" y="1307"/>
                  </a:lnTo>
                  <a:lnTo>
                    <a:pt x="1493" y="1311"/>
                  </a:lnTo>
                  <a:lnTo>
                    <a:pt x="1455" y="1316"/>
                  </a:lnTo>
                  <a:lnTo>
                    <a:pt x="1455" y="1316"/>
                  </a:lnTo>
                  <a:lnTo>
                    <a:pt x="1430" y="1318"/>
                  </a:lnTo>
                  <a:lnTo>
                    <a:pt x="1396" y="1316"/>
                  </a:lnTo>
                  <a:lnTo>
                    <a:pt x="1318" y="1311"/>
                  </a:lnTo>
                  <a:lnTo>
                    <a:pt x="1254" y="1305"/>
                  </a:lnTo>
                  <a:lnTo>
                    <a:pt x="1225" y="1302"/>
                  </a:lnTo>
                  <a:lnTo>
                    <a:pt x="1225" y="1302"/>
                  </a:lnTo>
                  <a:lnTo>
                    <a:pt x="1254" y="1313"/>
                  </a:lnTo>
                  <a:lnTo>
                    <a:pt x="1284" y="1323"/>
                  </a:lnTo>
                  <a:lnTo>
                    <a:pt x="1326" y="1334"/>
                  </a:lnTo>
                  <a:lnTo>
                    <a:pt x="1347" y="1340"/>
                  </a:lnTo>
                  <a:lnTo>
                    <a:pt x="1371" y="1343"/>
                  </a:lnTo>
                  <a:lnTo>
                    <a:pt x="1396" y="1347"/>
                  </a:lnTo>
                  <a:lnTo>
                    <a:pt x="1421" y="1347"/>
                  </a:lnTo>
                  <a:lnTo>
                    <a:pt x="1446" y="1347"/>
                  </a:lnTo>
                  <a:lnTo>
                    <a:pt x="1471" y="1343"/>
                  </a:lnTo>
                  <a:lnTo>
                    <a:pt x="1496" y="1338"/>
                  </a:lnTo>
                  <a:lnTo>
                    <a:pt x="1520" y="1331"/>
                  </a:lnTo>
                  <a:lnTo>
                    <a:pt x="1520" y="1331"/>
                  </a:lnTo>
                  <a:close/>
                  <a:moveTo>
                    <a:pt x="1520" y="1172"/>
                  </a:moveTo>
                  <a:lnTo>
                    <a:pt x="1520" y="1172"/>
                  </a:lnTo>
                  <a:lnTo>
                    <a:pt x="1527" y="1187"/>
                  </a:lnTo>
                  <a:lnTo>
                    <a:pt x="1536" y="1199"/>
                  </a:lnTo>
                  <a:lnTo>
                    <a:pt x="1536" y="1199"/>
                  </a:lnTo>
                  <a:lnTo>
                    <a:pt x="1520" y="1163"/>
                  </a:lnTo>
                  <a:lnTo>
                    <a:pt x="1502" y="1133"/>
                  </a:lnTo>
                  <a:lnTo>
                    <a:pt x="1484" y="1100"/>
                  </a:lnTo>
                  <a:lnTo>
                    <a:pt x="1520" y="1172"/>
                  </a:lnTo>
                  <a:close/>
                  <a:moveTo>
                    <a:pt x="959" y="324"/>
                  </a:moveTo>
                  <a:lnTo>
                    <a:pt x="959" y="324"/>
                  </a:lnTo>
                  <a:lnTo>
                    <a:pt x="995" y="282"/>
                  </a:lnTo>
                  <a:lnTo>
                    <a:pt x="1025" y="248"/>
                  </a:lnTo>
                  <a:lnTo>
                    <a:pt x="1040" y="234"/>
                  </a:lnTo>
                  <a:lnTo>
                    <a:pt x="1052" y="223"/>
                  </a:lnTo>
                  <a:lnTo>
                    <a:pt x="1052" y="223"/>
                  </a:lnTo>
                  <a:lnTo>
                    <a:pt x="1063" y="214"/>
                  </a:lnTo>
                  <a:lnTo>
                    <a:pt x="1074" y="209"/>
                  </a:lnTo>
                  <a:lnTo>
                    <a:pt x="1085" y="201"/>
                  </a:lnTo>
                  <a:lnTo>
                    <a:pt x="1099" y="198"/>
                  </a:lnTo>
                  <a:lnTo>
                    <a:pt x="1115" y="194"/>
                  </a:lnTo>
                  <a:lnTo>
                    <a:pt x="1135" y="192"/>
                  </a:lnTo>
                  <a:lnTo>
                    <a:pt x="1158" y="192"/>
                  </a:lnTo>
                  <a:lnTo>
                    <a:pt x="1189" y="194"/>
                  </a:lnTo>
                  <a:lnTo>
                    <a:pt x="1189" y="194"/>
                  </a:lnTo>
                  <a:lnTo>
                    <a:pt x="1207" y="196"/>
                  </a:lnTo>
                  <a:lnTo>
                    <a:pt x="1229" y="200"/>
                  </a:lnTo>
                  <a:lnTo>
                    <a:pt x="1277" y="214"/>
                  </a:lnTo>
                  <a:lnTo>
                    <a:pt x="1329" y="230"/>
                  </a:lnTo>
                  <a:lnTo>
                    <a:pt x="1383" y="250"/>
                  </a:lnTo>
                  <a:lnTo>
                    <a:pt x="1475" y="286"/>
                  </a:lnTo>
                  <a:lnTo>
                    <a:pt x="1513" y="302"/>
                  </a:lnTo>
                  <a:lnTo>
                    <a:pt x="1513" y="302"/>
                  </a:lnTo>
                  <a:lnTo>
                    <a:pt x="1500" y="293"/>
                  </a:lnTo>
                  <a:lnTo>
                    <a:pt x="1484" y="282"/>
                  </a:lnTo>
                  <a:lnTo>
                    <a:pt x="1457" y="268"/>
                  </a:lnTo>
                  <a:lnTo>
                    <a:pt x="1419" y="250"/>
                  </a:lnTo>
                  <a:lnTo>
                    <a:pt x="1371" y="228"/>
                  </a:lnTo>
                  <a:lnTo>
                    <a:pt x="1309" y="205"/>
                  </a:lnTo>
                  <a:lnTo>
                    <a:pt x="1232" y="180"/>
                  </a:lnTo>
                  <a:lnTo>
                    <a:pt x="1232" y="180"/>
                  </a:lnTo>
                  <a:lnTo>
                    <a:pt x="1212" y="174"/>
                  </a:lnTo>
                  <a:lnTo>
                    <a:pt x="1193" y="169"/>
                  </a:lnTo>
                  <a:lnTo>
                    <a:pt x="1173" y="167"/>
                  </a:lnTo>
                  <a:lnTo>
                    <a:pt x="1157" y="165"/>
                  </a:lnTo>
                  <a:lnTo>
                    <a:pt x="1139" y="165"/>
                  </a:lnTo>
                  <a:lnTo>
                    <a:pt x="1124" y="167"/>
                  </a:lnTo>
                  <a:lnTo>
                    <a:pt x="1108" y="169"/>
                  </a:lnTo>
                  <a:lnTo>
                    <a:pt x="1095" y="173"/>
                  </a:lnTo>
                  <a:lnTo>
                    <a:pt x="1081" y="176"/>
                  </a:lnTo>
                  <a:lnTo>
                    <a:pt x="1068" y="182"/>
                  </a:lnTo>
                  <a:lnTo>
                    <a:pt x="1047" y="194"/>
                  </a:lnTo>
                  <a:lnTo>
                    <a:pt x="1027" y="209"/>
                  </a:lnTo>
                  <a:lnTo>
                    <a:pt x="1011" y="225"/>
                  </a:lnTo>
                  <a:lnTo>
                    <a:pt x="996" y="243"/>
                  </a:lnTo>
                  <a:lnTo>
                    <a:pt x="986" y="259"/>
                  </a:lnTo>
                  <a:lnTo>
                    <a:pt x="977" y="275"/>
                  </a:lnTo>
                  <a:lnTo>
                    <a:pt x="970" y="291"/>
                  </a:lnTo>
                  <a:lnTo>
                    <a:pt x="961" y="315"/>
                  </a:lnTo>
                  <a:lnTo>
                    <a:pt x="959" y="324"/>
                  </a:lnTo>
                  <a:lnTo>
                    <a:pt x="959" y="324"/>
                  </a:lnTo>
                  <a:close/>
                  <a:moveTo>
                    <a:pt x="729" y="388"/>
                  </a:moveTo>
                  <a:lnTo>
                    <a:pt x="729" y="388"/>
                  </a:lnTo>
                  <a:lnTo>
                    <a:pt x="725" y="334"/>
                  </a:lnTo>
                  <a:lnTo>
                    <a:pt x="723" y="280"/>
                  </a:lnTo>
                  <a:lnTo>
                    <a:pt x="721" y="219"/>
                  </a:lnTo>
                  <a:lnTo>
                    <a:pt x="721" y="158"/>
                  </a:lnTo>
                  <a:lnTo>
                    <a:pt x="723" y="131"/>
                  </a:lnTo>
                  <a:lnTo>
                    <a:pt x="727" y="106"/>
                  </a:lnTo>
                  <a:lnTo>
                    <a:pt x="730" y="88"/>
                  </a:lnTo>
                  <a:lnTo>
                    <a:pt x="736" y="74"/>
                  </a:lnTo>
                  <a:lnTo>
                    <a:pt x="738" y="68"/>
                  </a:lnTo>
                  <a:lnTo>
                    <a:pt x="741" y="65"/>
                  </a:lnTo>
                  <a:lnTo>
                    <a:pt x="747" y="65"/>
                  </a:lnTo>
                  <a:lnTo>
                    <a:pt x="750" y="65"/>
                  </a:lnTo>
                  <a:lnTo>
                    <a:pt x="750" y="65"/>
                  </a:lnTo>
                  <a:lnTo>
                    <a:pt x="755" y="70"/>
                  </a:lnTo>
                  <a:lnTo>
                    <a:pt x="766" y="81"/>
                  </a:lnTo>
                  <a:lnTo>
                    <a:pt x="797" y="122"/>
                  </a:lnTo>
                  <a:lnTo>
                    <a:pt x="883" y="239"/>
                  </a:lnTo>
                  <a:lnTo>
                    <a:pt x="1002" y="410"/>
                  </a:lnTo>
                  <a:lnTo>
                    <a:pt x="1002" y="410"/>
                  </a:lnTo>
                  <a:lnTo>
                    <a:pt x="970" y="354"/>
                  </a:lnTo>
                  <a:lnTo>
                    <a:pt x="934" y="297"/>
                  </a:lnTo>
                  <a:lnTo>
                    <a:pt x="892" y="230"/>
                  </a:lnTo>
                  <a:lnTo>
                    <a:pt x="847" y="164"/>
                  </a:lnTo>
                  <a:lnTo>
                    <a:pt x="802" y="104"/>
                  </a:lnTo>
                  <a:lnTo>
                    <a:pt x="782" y="79"/>
                  </a:lnTo>
                  <a:lnTo>
                    <a:pt x="764" y="57"/>
                  </a:lnTo>
                  <a:lnTo>
                    <a:pt x="748" y="43"/>
                  </a:lnTo>
                  <a:lnTo>
                    <a:pt x="741" y="40"/>
                  </a:lnTo>
                  <a:lnTo>
                    <a:pt x="736" y="36"/>
                  </a:lnTo>
                  <a:lnTo>
                    <a:pt x="736" y="36"/>
                  </a:lnTo>
                  <a:lnTo>
                    <a:pt x="730" y="36"/>
                  </a:lnTo>
                  <a:lnTo>
                    <a:pt x="727" y="36"/>
                  </a:lnTo>
                  <a:lnTo>
                    <a:pt x="723" y="38"/>
                  </a:lnTo>
                  <a:lnTo>
                    <a:pt x="720" y="43"/>
                  </a:lnTo>
                  <a:lnTo>
                    <a:pt x="714" y="56"/>
                  </a:lnTo>
                  <a:lnTo>
                    <a:pt x="711" y="74"/>
                  </a:lnTo>
                  <a:lnTo>
                    <a:pt x="707" y="95"/>
                  </a:lnTo>
                  <a:lnTo>
                    <a:pt x="707" y="120"/>
                  </a:lnTo>
                  <a:lnTo>
                    <a:pt x="707" y="178"/>
                  </a:lnTo>
                  <a:lnTo>
                    <a:pt x="712" y="239"/>
                  </a:lnTo>
                  <a:lnTo>
                    <a:pt x="718" y="298"/>
                  </a:lnTo>
                  <a:lnTo>
                    <a:pt x="727" y="379"/>
                  </a:lnTo>
                  <a:lnTo>
                    <a:pt x="729" y="388"/>
                  </a:lnTo>
                  <a:close/>
                  <a:moveTo>
                    <a:pt x="1470" y="1057"/>
                  </a:moveTo>
                  <a:lnTo>
                    <a:pt x="1470" y="1057"/>
                  </a:lnTo>
                  <a:lnTo>
                    <a:pt x="1486" y="1046"/>
                  </a:lnTo>
                  <a:lnTo>
                    <a:pt x="1486" y="1046"/>
                  </a:lnTo>
                  <a:lnTo>
                    <a:pt x="1473" y="1054"/>
                  </a:lnTo>
                  <a:lnTo>
                    <a:pt x="1470" y="1057"/>
                  </a:lnTo>
                  <a:lnTo>
                    <a:pt x="1470" y="1057"/>
                  </a:lnTo>
                  <a:close/>
                  <a:moveTo>
                    <a:pt x="1549" y="1020"/>
                  </a:moveTo>
                  <a:lnTo>
                    <a:pt x="1549" y="1020"/>
                  </a:lnTo>
                  <a:lnTo>
                    <a:pt x="1531" y="1025"/>
                  </a:lnTo>
                  <a:lnTo>
                    <a:pt x="1514" y="1030"/>
                  </a:lnTo>
                  <a:lnTo>
                    <a:pt x="1498" y="1039"/>
                  </a:lnTo>
                  <a:lnTo>
                    <a:pt x="1486" y="1046"/>
                  </a:lnTo>
                  <a:lnTo>
                    <a:pt x="1486" y="1046"/>
                  </a:lnTo>
                  <a:lnTo>
                    <a:pt x="1502" y="1041"/>
                  </a:lnTo>
                  <a:lnTo>
                    <a:pt x="1511" y="1037"/>
                  </a:lnTo>
                  <a:lnTo>
                    <a:pt x="1523" y="1036"/>
                  </a:lnTo>
                  <a:lnTo>
                    <a:pt x="1536" y="1036"/>
                  </a:lnTo>
                  <a:lnTo>
                    <a:pt x="1550" y="1037"/>
                  </a:lnTo>
                  <a:lnTo>
                    <a:pt x="1567" y="1039"/>
                  </a:lnTo>
                  <a:lnTo>
                    <a:pt x="1585" y="1043"/>
                  </a:lnTo>
                  <a:lnTo>
                    <a:pt x="1585" y="1043"/>
                  </a:lnTo>
                  <a:lnTo>
                    <a:pt x="1615" y="1050"/>
                  </a:lnTo>
                  <a:lnTo>
                    <a:pt x="1648" y="1052"/>
                  </a:lnTo>
                  <a:lnTo>
                    <a:pt x="1676" y="1054"/>
                  </a:lnTo>
                  <a:lnTo>
                    <a:pt x="1703" y="1050"/>
                  </a:lnTo>
                  <a:lnTo>
                    <a:pt x="1714" y="1048"/>
                  </a:lnTo>
                  <a:lnTo>
                    <a:pt x="1725" y="1045"/>
                  </a:lnTo>
                  <a:lnTo>
                    <a:pt x="1734" y="1039"/>
                  </a:lnTo>
                  <a:lnTo>
                    <a:pt x="1739" y="1034"/>
                  </a:lnTo>
                  <a:lnTo>
                    <a:pt x="1745" y="1029"/>
                  </a:lnTo>
                  <a:lnTo>
                    <a:pt x="1746" y="1023"/>
                  </a:lnTo>
                  <a:lnTo>
                    <a:pt x="1746" y="1016"/>
                  </a:lnTo>
                  <a:lnTo>
                    <a:pt x="1743" y="1007"/>
                  </a:lnTo>
                  <a:lnTo>
                    <a:pt x="1743" y="1007"/>
                  </a:lnTo>
                  <a:lnTo>
                    <a:pt x="1732" y="993"/>
                  </a:lnTo>
                  <a:lnTo>
                    <a:pt x="1721" y="980"/>
                  </a:lnTo>
                  <a:lnTo>
                    <a:pt x="1707" y="971"/>
                  </a:lnTo>
                  <a:lnTo>
                    <a:pt x="1693" y="964"/>
                  </a:lnTo>
                  <a:lnTo>
                    <a:pt x="1676" y="958"/>
                  </a:lnTo>
                  <a:lnTo>
                    <a:pt x="1658" y="955"/>
                  </a:lnTo>
                  <a:lnTo>
                    <a:pt x="1621" y="949"/>
                  </a:lnTo>
                  <a:lnTo>
                    <a:pt x="1621" y="949"/>
                  </a:lnTo>
                  <a:lnTo>
                    <a:pt x="1610" y="949"/>
                  </a:lnTo>
                  <a:lnTo>
                    <a:pt x="1599" y="949"/>
                  </a:lnTo>
                  <a:lnTo>
                    <a:pt x="1576" y="955"/>
                  </a:lnTo>
                  <a:lnTo>
                    <a:pt x="1550" y="962"/>
                  </a:lnTo>
                  <a:lnTo>
                    <a:pt x="1525" y="971"/>
                  </a:lnTo>
                  <a:lnTo>
                    <a:pt x="1486" y="991"/>
                  </a:lnTo>
                  <a:lnTo>
                    <a:pt x="1470" y="1000"/>
                  </a:lnTo>
                  <a:lnTo>
                    <a:pt x="1470" y="1000"/>
                  </a:lnTo>
                  <a:lnTo>
                    <a:pt x="1500" y="991"/>
                  </a:lnTo>
                  <a:lnTo>
                    <a:pt x="1534" y="982"/>
                  </a:lnTo>
                  <a:lnTo>
                    <a:pt x="1574" y="975"/>
                  </a:lnTo>
                  <a:lnTo>
                    <a:pt x="1595" y="973"/>
                  </a:lnTo>
                  <a:lnTo>
                    <a:pt x="1615" y="971"/>
                  </a:lnTo>
                  <a:lnTo>
                    <a:pt x="1637" y="969"/>
                  </a:lnTo>
                  <a:lnTo>
                    <a:pt x="1655" y="971"/>
                  </a:lnTo>
                  <a:lnTo>
                    <a:pt x="1675" y="975"/>
                  </a:lnTo>
                  <a:lnTo>
                    <a:pt x="1689" y="980"/>
                  </a:lnTo>
                  <a:lnTo>
                    <a:pt x="1703" y="989"/>
                  </a:lnTo>
                  <a:lnTo>
                    <a:pt x="1709" y="994"/>
                  </a:lnTo>
                  <a:lnTo>
                    <a:pt x="1714" y="1000"/>
                  </a:lnTo>
                  <a:lnTo>
                    <a:pt x="1714" y="1000"/>
                  </a:lnTo>
                  <a:lnTo>
                    <a:pt x="1721" y="1011"/>
                  </a:lnTo>
                  <a:lnTo>
                    <a:pt x="1723" y="1020"/>
                  </a:lnTo>
                  <a:lnTo>
                    <a:pt x="1721" y="1023"/>
                  </a:lnTo>
                  <a:lnTo>
                    <a:pt x="1720" y="1025"/>
                  </a:lnTo>
                  <a:lnTo>
                    <a:pt x="1714" y="1030"/>
                  </a:lnTo>
                  <a:lnTo>
                    <a:pt x="1705" y="1032"/>
                  </a:lnTo>
                  <a:lnTo>
                    <a:pt x="1693" y="1034"/>
                  </a:lnTo>
                  <a:lnTo>
                    <a:pt x="1664" y="1032"/>
                  </a:lnTo>
                  <a:lnTo>
                    <a:pt x="1631" y="1027"/>
                  </a:lnTo>
                  <a:lnTo>
                    <a:pt x="1597" y="1021"/>
                  </a:lnTo>
                  <a:lnTo>
                    <a:pt x="1568" y="1018"/>
                  </a:lnTo>
                  <a:lnTo>
                    <a:pt x="1558" y="1018"/>
                  </a:lnTo>
                  <a:lnTo>
                    <a:pt x="1549" y="1020"/>
                  </a:lnTo>
                  <a:lnTo>
                    <a:pt x="1549" y="1020"/>
                  </a:lnTo>
                  <a:close/>
                  <a:moveTo>
                    <a:pt x="959" y="1021"/>
                  </a:moveTo>
                  <a:lnTo>
                    <a:pt x="959" y="1021"/>
                  </a:lnTo>
                  <a:lnTo>
                    <a:pt x="971" y="998"/>
                  </a:lnTo>
                  <a:lnTo>
                    <a:pt x="984" y="978"/>
                  </a:lnTo>
                  <a:lnTo>
                    <a:pt x="995" y="964"/>
                  </a:lnTo>
                  <a:lnTo>
                    <a:pt x="995" y="964"/>
                  </a:lnTo>
                  <a:lnTo>
                    <a:pt x="1000" y="957"/>
                  </a:lnTo>
                  <a:lnTo>
                    <a:pt x="1004" y="957"/>
                  </a:lnTo>
                  <a:lnTo>
                    <a:pt x="1005" y="958"/>
                  </a:lnTo>
                  <a:lnTo>
                    <a:pt x="1018" y="960"/>
                  </a:lnTo>
                  <a:lnTo>
                    <a:pt x="1029" y="962"/>
                  </a:lnTo>
                  <a:lnTo>
                    <a:pt x="1045" y="964"/>
                  </a:lnTo>
                  <a:lnTo>
                    <a:pt x="1045" y="964"/>
                  </a:lnTo>
                  <a:lnTo>
                    <a:pt x="1065" y="964"/>
                  </a:lnTo>
                  <a:lnTo>
                    <a:pt x="1083" y="962"/>
                  </a:lnTo>
                  <a:lnTo>
                    <a:pt x="1119" y="957"/>
                  </a:lnTo>
                  <a:lnTo>
                    <a:pt x="1144" y="951"/>
                  </a:lnTo>
                  <a:lnTo>
                    <a:pt x="1153" y="949"/>
                  </a:lnTo>
                  <a:lnTo>
                    <a:pt x="1153" y="949"/>
                  </a:lnTo>
                  <a:lnTo>
                    <a:pt x="1140" y="949"/>
                  </a:lnTo>
                  <a:lnTo>
                    <a:pt x="1108" y="951"/>
                  </a:lnTo>
                  <a:lnTo>
                    <a:pt x="1065" y="948"/>
                  </a:lnTo>
                  <a:lnTo>
                    <a:pt x="1040" y="946"/>
                  </a:lnTo>
                  <a:lnTo>
                    <a:pt x="1016" y="942"/>
                  </a:lnTo>
                  <a:lnTo>
                    <a:pt x="1016" y="942"/>
                  </a:lnTo>
                  <a:lnTo>
                    <a:pt x="1005" y="940"/>
                  </a:lnTo>
                  <a:lnTo>
                    <a:pt x="996" y="942"/>
                  </a:lnTo>
                  <a:lnTo>
                    <a:pt x="988" y="946"/>
                  </a:lnTo>
                  <a:lnTo>
                    <a:pt x="980" y="949"/>
                  </a:lnTo>
                  <a:lnTo>
                    <a:pt x="975" y="955"/>
                  </a:lnTo>
                  <a:lnTo>
                    <a:pt x="971" y="962"/>
                  </a:lnTo>
                  <a:lnTo>
                    <a:pt x="964" y="976"/>
                  </a:lnTo>
                  <a:lnTo>
                    <a:pt x="961" y="993"/>
                  </a:lnTo>
                  <a:lnTo>
                    <a:pt x="959" y="1007"/>
                  </a:lnTo>
                  <a:lnTo>
                    <a:pt x="959" y="1021"/>
                  </a:lnTo>
                  <a:lnTo>
                    <a:pt x="959" y="1021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22CAFEC-4680-4F91-85BD-EB5B2B1EBCF9}"/>
              </a:ext>
            </a:extLst>
          </p:cNvPr>
          <p:cNvGrpSpPr/>
          <p:nvPr/>
        </p:nvGrpSpPr>
        <p:grpSpPr>
          <a:xfrm>
            <a:off x="639763" y="850900"/>
            <a:ext cx="2698750" cy="2649538"/>
            <a:chOff x="7938" y="758825"/>
            <a:chExt cx="2698750" cy="2649538"/>
          </a:xfrm>
        </p:grpSpPr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93550171-751F-4EE9-BD27-6A606535F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8" y="758825"/>
              <a:ext cx="2698750" cy="2649538"/>
            </a:xfrm>
            <a:custGeom>
              <a:avLst/>
              <a:gdLst>
                <a:gd name="T0" fmla="*/ 1460 w 3399"/>
                <a:gd name="T1" fmla="*/ 104 h 3337"/>
                <a:gd name="T2" fmla="*/ 1268 w 3399"/>
                <a:gd name="T3" fmla="*/ 55 h 3337"/>
                <a:gd name="T4" fmla="*/ 1011 w 3399"/>
                <a:gd name="T5" fmla="*/ 70 h 3337"/>
                <a:gd name="T6" fmla="*/ 845 w 3399"/>
                <a:gd name="T7" fmla="*/ 142 h 3337"/>
                <a:gd name="T8" fmla="*/ 752 w 3399"/>
                <a:gd name="T9" fmla="*/ 219 h 3337"/>
                <a:gd name="T10" fmla="*/ 583 w 3399"/>
                <a:gd name="T11" fmla="*/ 307 h 3337"/>
                <a:gd name="T12" fmla="*/ 514 w 3399"/>
                <a:gd name="T13" fmla="*/ 388 h 3337"/>
                <a:gd name="T14" fmla="*/ 331 w 3399"/>
                <a:gd name="T15" fmla="*/ 534 h 3337"/>
                <a:gd name="T16" fmla="*/ 203 w 3399"/>
                <a:gd name="T17" fmla="*/ 710 h 3337"/>
                <a:gd name="T18" fmla="*/ 142 w 3399"/>
                <a:gd name="T19" fmla="*/ 874 h 3337"/>
                <a:gd name="T20" fmla="*/ 201 w 3399"/>
                <a:gd name="T21" fmla="*/ 1174 h 3337"/>
                <a:gd name="T22" fmla="*/ 266 w 3399"/>
                <a:gd name="T23" fmla="*/ 1462 h 3337"/>
                <a:gd name="T24" fmla="*/ 41 w 3399"/>
                <a:gd name="T25" fmla="*/ 1765 h 3337"/>
                <a:gd name="T26" fmla="*/ 0 w 3399"/>
                <a:gd name="T27" fmla="*/ 1857 h 3337"/>
                <a:gd name="T28" fmla="*/ 38 w 3399"/>
                <a:gd name="T29" fmla="*/ 2042 h 3337"/>
                <a:gd name="T30" fmla="*/ 43 w 3399"/>
                <a:gd name="T31" fmla="*/ 2204 h 3337"/>
                <a:gd name="T32" fmla="*/ 74 w 3399"/>
                <a:gd name="T33" fmla="*/ 2314 h 3337"/>
                <a:gd name="T34" fmla="*/ 149 w 3399"/>
                <a:gd name="T35" fmla="*/ 2370 h 3337"/>
                <a:gd name="T36" fmla="*/ 273 w 3399"/>
                <a:gd name="T37" fmla="*/ 2452 h 3337"/>
                <a:gd name="T38" fmla="*/ 381 w 3399"/>
                <a:gd name="T39" fmla="*/ 2589 h 3337"/>
                <a:gd name="T40" fmla="*/ 430 w 3399"/>
                <a:gd name="T41" fmla="*/ 2733 h 3337"/>
                <a:gd name="T42" fmla="*/ 440 w 3399"/>
                <a:gd name="T43" fmla="*/ 2857 h 3337"/>
                <a:gd name="T44" fmla="*/ 523 w 3399"/>
                <a:gd name="T45" fmla="*/ 2896 h 3337"/>
                <a:gd name="T46" fmla="*/ 665 w 3399"/>
                <a:gd name="T47" fmla="*/ 2896 h 3337"/>
                <a:gd name="T48" fmla="*/ 779 w 3399"/>
                <a:gd name="T49" fmla="*/ 2853 h 3337"/>
                <a:gd name="T50" fmla="*/ 899 w 3399"/>
                <a:gd name="T51" fmla="*/ 3015 h 3337"/>
                <a:gd name="T52" fmla="*/ 1065 w 3399"/>
                <a:gd name="T53" fmla="*/ 3217 h 3337"/>
                <a:gd name="T54" fmla="*/ 1145 w 3399"/>
                <a:gd name="T55" fmla="*/ 3260 h 3337"/>
                <a:gd name="T56" fmla="*/ 1356 w 3399"/>
                <a:gd name="T57" fmla="*/ 3299 h 3337"/>
                <a:gd name="T58" fmla="*/ 1559 w 3399"/>
                <a:gd name="T59" fmla="*/ 3335 h 3337"/>
                <a:gd name="T60" fmla="*/ 1683 w 3399"/>
                <a:gd name="T61" fmla="*/ 3303 h 3337"/>
                <a:gd name="T62" fmla="*/ 2145 w 3399"/>
                <a:gd name="T63" fmla="*/ 3123 h 3337"/>
                <a:gd name="T64" fmla="*/ 2277 w 3399"/>
                <a:gd name="T65" fmla="*/ 3137 h 3337"/>
                <a:gd name="T66" fmla="*/ 2381 w 3399"/>
                <a:gd name="T67" fmla="*/ 3112 h 3337"/>
                <a:gd name="T68" fmla="*/ 2591 w 3399"/>
                <a:gd name="T69" fmla="*/ 3082 h 3337"/>
                <a:gd name="T70" fmla="*/ 2735 w 3399"/>
                <a:gd name="T71" fmla="*/ 2997 h 3337"/>
                <a:gd name="T72" fmla="*/ 2816 w 3399"/>
                <a:gd name="T73" fmla="*/ 2891 h 3337"/>
                <a:gd name="T74" fmla="*/ 2895 w 3399"/>
                <a:gd name="T75" fmla="*/ 2771 h 3337"/>
                <a:gd name="T76" fmla="*/ 3050 w 3399"/>
                <a:gd name="T77" fmla="*/ 2591 h 3337"/>
                <a:gd name="T78" fmla="*/ 3093 w 3399"/>
                <a:gd name="T79" fmla="*/ 2494 h 3337"/>
                <a:gd name="T80" fmla="*/ 3093 w 3399"/>
                <a:gd name="T81" fmla="*/ 2389 h 3337"/>
                <a:gd name="T82" fmla="*/ 3221 w 3399"/>
                <a:gd name="T83" fmla="*/ 2276 h 3337"/>
                <a:gd name="T84" fmla="*/ 3295 w 3399"/>
                <a:gd name="T85" fmla="*/ 2141 h 3337"/>
                <a:gd name="T86" fmla="*/ 3282 w 3399"/>
                <a:gd name="T87" fmla="*/ 2021 h 3337"/>
                <a:gd name="T88" fmla="*/ 3280 w 3399"/>
                <a:gd name="T89" fmla="*/ 1814 h 3337"/>
                <a:gd name="T90" fmla="*/ 3361 w 3399"/>
                <a:gd name="T91" fmla="*/ 1546 h 3337"/>
                <a:gd name="T92" fmla="*/ 3395 w 3399"/>
                <a:gd name="T93" fmla="*/ 1337 h 3337"/>
                <a:gd name="T94" fmla="*/ 3325 w 3399"/>
                <a:gd name="T95" fmla="*/ 1212 h 3337"/>
                <a:gd name="T96" fmla="*/ 3237 w 3399"/>
                <a:gd name="T97" fmla="*/ 1059 h 3337"/>
                <a:gd name="T98" fmla="*/ 3136 w 3399"/>
                <a:gd name="T99" fmla="*/ 742 h 3337"/>
                <a:gd name="T100" fmla="*/ 3122 w 3399"/>
                <a:gd name="T101" fmla="*/ 676 h 3337"/>
                <a:gd name="T102" fmla="*/ 3113 w 3399"/>
                <a:gd name="T103" fmla="*/ 620 h 3337"/>
                <a:gd name="T104" fmla="*/ 3020 w 3399"/>
                <a:gd name="T105" fmla="*/ 519 h 3337"/>
                <a:gd name="T106" fmla="*/ 2827 w 3399"/>
                <a:gd name="T107" fmla="*/ 368 h 3337"/>
                <a:gd name="T108" fmla="*/ 2575 w 3399"/>
                <a:gd name="T109" fmla="*/ 116 h 3337"/>
                <a:gd name="T110" fmla="*/ 2507 w 3399"/>
                <a:gd name="T111" fmla="*/ 79 h 3337"/>
                <a:gd name="T112" fmla="*/ 2399 w 3399"/>
                <a:gd name="T113" fmla="*/ 98 h 3337"/>
                <a:gd name="T114" fmla="*/ 2314 w 3399"/>
                <a:gd name="T115" fmla="*/ 75 h 3337"/>
                <a:gd name="T116" fmla="*/ 2091 w 3399"/>
                <a:gd name="T117" fmla="*/ 9 h 3337"/>
                <a:gd name="T118" fmla="*/ 1899 w 3399"/>
                <a:gd name="T119" fmla="*/ 5 h 3337"/>
                <a:gd name="T120" fmla="*/ 1705 w 3399"/>
                <a:gd name="T121" fmla="*/ 66 h 3337"/>
                <a:gd name="T122" fmla="*/ 1611 w 3399"/>
                <a:gd name="T123" fmla="*/ 46 h 3337"/>
                <a:gd name="T124" fmla="*/ 1575 w 3399"/>
                <a:gd name="T125" fmla="*/ 75 h 3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99" h="3337">
                  <a:moveTo>
                    <a:pt x="1547" y="145"/>
                  </a:moveTo>
                  <a:lnTo>
                    <a:pt x="1547" y="145"/>
                  </a:lnTo>
                  <a:lnTo>
                    <a:pt x="1539" y="140"/>
                  </a:lnTo>
                  <a:lnTo>
                    <a:pt x="1521" y="131"/>
                  </a:lnTo>
                  <a:lnTo>
                    <a:pt x="1494" y="118"/>
                  </a:lnTo>
                  <a:lnTo>
                    <a:pt x="1460" y="104"/>
                  </a:lnTo>
                  <a:lnTo>
                    <a:pt x="1422" y="90"/>
                  </a:lnTo>
                  <a:lnTo>
                    <a:pt x="1383" y="75"/>
                  </a:lnTo>
                  <a:lnTo>
                    <a:pt x="1343" y="66"/>
                  </a:lnTo>
                  <a:lnTo>
                    <a:pt x="1309" y="59"/>
                  </a:lnTo>
                  <a:lnTo>
                    <a:pt x="1309" y="59"/>
                  </a:lnTo>
                  <a:lnTo>
                    <a:pt x="1268" y="55"/>
                  </a:lnTo>
                  <a:lnTo>
                    <a:pt x="1214" y="54"/>
                  </a:lnTo>
                  <a:lnTo>
                    <a:pt x="1151" y="54"/>
                  </a:lnTo>
                  <a:lnTo>
                    <a:pt x="1117" y="55"/>
                  </a:lnTo>
                  <a:lnTo>
                    <a:pt x="1081" y="59"/>
                  </a:lnTo>
                  <a:lnTo>
                    <a:pt x="1047" y="63"/>
                  </a:lnTo>
                  <a:lnTo>
                    <a:pt x="1011" y="70"/>
                  </a:lnTo>
                  <a:lnTo>
                    <a:pt x="976" y="77"/>
                  </a:lnTo>
                  <a:lnTo>
                    <a:pt x="944" y="88"/>
                  </a:lnTo>
                  <a:lnTo>
                    <a:pt x="912" y="100"/>
                  </a:lnTo>
                  <a:lnTo>
                    <a:pt x="883" y="115"/>
                  </a:lnTo>
                  <a:lnTo>
                    <a:pt x="858" y="133"/>
                  </a:lnTo>
                  <a:lnTo>
                    <a:pt x="845" y="142"/>
                  </a:lnTo>
                  <a:lnTo>
                    <a:pt x="834" y="152"/>
                  </a:lnTo>
                  <a:lnTo>
                    <a:pt x="834" y="152"/>
                  </a:lnTo>
                  <a:lnTo>
                    <a:pt x="813" y="172"/>
                  </a:lnTo>
                  <a:lnTo>
                    <a:pt x="793" y="190"/>
                  </a:lnTo>
                  <a:lnTo>
                    <a:pt x="771" y="205"/>
                  </a:lnTo>
                  <a:lnTo>
                    <a:pt x="752" y="219"/>
                  </a:lnTo>
                  <a:lnTo>
                    <a:pt x="710" y="241"/>
                  </a:lnTo>
                  <a:lnTo>
                    <a:pt x="671" y="259"/>
                  </a:lnTo>
                  <a:lnTo>
                    <a:pt x="633" y="277"/>
                  </a:lnTo>
                  <a:lnTo>
                    <a:pt x="615" y="286"/>
                  </a:lnTo>
                  <a:lnTo>
                    <a:pt x="599" y="296"/>
                  </a:lnTo>
                  <a:lnTo>
                    <a:pt x="583" y="307"/>
                  </a:lnTo>
                  <a:lnTo>
                    <a:pt x="566" y="321"/>
                  </a:lnTo>
                  <a:lnTo>
                    <a:pt x="552" y="336"/>
                  </a:lnTo>
                  <a:lnTo>
                    <a:pt x="539" y="354"/>
                  </a:lnTo>
                  <a:lnTo>
                    <a:pt x="539" y="354"/>
                  </a:lnTo>
                  <a:lnTo>
                    <a:pt x="527" y="372"/>
                  </a:lnTo>
                  <a:lnTo>
                    <a:pt x="514" y="388"/>
                  </a:lnTo>
                  <a:lnTo>
                    <a:pt x="487" y="415"/>
                  </a:lnTo>
                  <a:lnTo>
                    <a:pt x="460" y="438"/>
                  </a:lnTo>
                  <a:lnTo>
                    <a:pt x="433" y="458"/>
                  </a:lnTo>
                  <a:lnTo>
                    <a:pt x="381" y="494"/>
                  </a:lnTo>
                  <a:lnTo>
                    <a:pt x="356" y="512"/>
                  </a:lnTo>
                  <a:lnTo>
                    <a:pt x="331" y="534"/>
                  </a:lnTo>
                  <a:lnTo>
                    <a:pt x="331" y="534"/>
                  </a:lnTo>
                  <a:lnTo>
                    <a:pt x="318" y="546"/>
                  </a:lnTo>
                  <a:lnTo>
                    <a:pt x="304" y="564"/>
                  </a:lnTo>
                  <a:lnTo>
                    <a:pt x="271" y="606"/>
                  </a:lnTo>
                  <a:lnTo>
                    <a:pt x="237" y="656"/>
                  </a:lnTo>
                  <a:lnTo>
                    <a:pt x="203" y="710"/>
                  </a:lnTo>
                  <a:lnTo>
                    <a:pt x="189" y="739"/>
                  </a:lnTo>
                  <a:lnTo>
                    <a:pt x="174" y="767"/>
                  </a:lnTo>
                  <a:lnTo>
                    <a:pt x="163" y="796"/>
                  </a:lnTo>
                  <a:lnTo>
                    <a:pt x="153" y="823"/>
                  </a:lnTo>
                  <a:lnTo>
                    <a:pt x="145" y="848"/>
                  </a:lnTo>
                  <a:lnTo>
                    <a:pt x="142" y="874"/>
                  </a:lnTo>
                  <a:lnTo>
                    <a:pt x="140" y="895"/>
                  </a:lnTo>
                  <a:lnTo>
                    <a:pt x="144" y="915"/>
                  </a:lnTo>
                  <a:lnTo>
                    <a:pt x="144" y="915"/>
                  </a:lnTo>
                  <a:lnTo>
                    <a:pt x="163" y="996"/>
                  </a:lnTo>
                  <a:lnTo>
                    <a:pt x="183" y="1087"/>
                  </a:lnTo>
                  <a:lnTo>
                    <a:pt x="201" y="1174"/>
                  </a:lnTo>
                  <a:lnTo>
                    <a:pt x="216" y="1246"/>
                  </a:lnTo>
                  <a:lnTo>
                    <a:pt x="216" y="1246"/>
                  </a:lnTo>
                  <a:lnTo>
                    <a:pt x="230" y="1312"/>
                  </a:lnTo>
                  <a:lnTo>
                    <a:pt x="246" y="1382"/>
                  </a:lnTo>
                  <a:lnTo>
                    <a:pt x="266" y="1462"/>
                  </a:lnTo>
                  <a:lnTo>
                    <a:pt x="266" y="1462"/>
                  </a:lnTo>
                  <a:lnTo>
                    <a:pt x="225" y="1514"/>
                  </a:lnTo>
                  <a:lnTo>
                    <a:pt x="181" y="1568"/>
                  </a:lnTo>
                  <a:lnTo>
                    <a:pt x="133" y="1632"/>
                  </a:lnTo>
                  <a:lnTo>
                    <a:pt x="84" y="1701"/>
                  </a:lnTo>
                  <a:lnTo>
                    <a:pt x="61" y="1733"/>
                  </a:lnTo>
                  <a:lnTo>
                    <a:pt x="41" y="1765"/>
                  </a:lnTo>
                  <a:lnTo>
                    <a:pt x="25" y="1794"/>
                  </a:lnTo>
                  <a:lnTo>
                    <a:pt x="11" y="1819"/>
                  </a:lnTo>
                  <a:lnTo>
                    <a:pt x="3" y="1841"/>
                  </a:lnTo>
                  <a:lnTo>
                    <a:pt x="0" y="1850"/>
                  </a:lnTo>
                  <a:lnTo>
                    <a:pt x="0" y="1857"/>
                  </a:lnTo>
                  <a:lnTo>
                    <a:pt x="0" y="1857"/>
                  </a:lnTo>
                  <a:lnTo>
                    <a:pt x="2" y="1886"/>
                  </a:lnTo>
                  <a:lnTo>
                    <a:pt x="7" y="1915"/>
                  </a:lnTo>
                  <a:lnTo>
                    <a:pt x="14" y="1947"/>
                  </a:lnTo>
                  <a:lnTo>
                    <a:pt x="23" y="1979"/>
                  </a:lnTo>
                  <a:lnTo>
                    <a:pt x="30" y="2012"/>
                  </a:lnTo>
                  <a:lnTo>
                    <a:pt x="38" y="2042"/>
                  </a:lnTo>
                  <a:lnTo>
                    <a:pt x="43" y="2073"/>
                  </a:lnTo>
                  <a:lnTo>
                    <a:pt x="43" y="2102"/>
                  </a:lnTo>
                  <a:lnTo>
                    <a:pt x="43" y="2102"/>
                  </a:lnTo>
                  <a:lnTo>
                    <a:pt x="41" y="2132"/>
                  </a:lnTo>
                  <a:lnTo>
                    <a:pt x="41" y="2166"/>
                  </a:lnTo>
                  <a:lnTo>
                    <a:pt x="43" y="2204"/>
                  </a:lnTo>
                  <a:lnTo>
                    <a:pt x="45" y="2224"/>
                  </a:lnTo>
                  <a:lnTo>
                    <a:pt x="47" y="2244"/>
                  </a:lnTo>
                  <a:lnTo>
                    <a:pt x="52" y="2262"/>
                  </a:lnTo>
                  <a:lnTo>
                    <a:pt x="57" y="2280"/>
                  </a:lnTo>
                  <a:lnTo>
                    <a:pt x="65" y="2298"/>
                  </a:lnTo>
                  <a:lnTo>
                    <a:pt x="74" y="2314"/>
                  </a:lnTo>
                  <a:lnTo>
                    <a:pt x="84" y="2328"/>
                  </a:lnTo>
                  <a:lnTo>
                    <a:pt x="97" y="2341"/>
                  </a:lnTo>
                  <a:lnTo>
                    <a:pt x="111" y="2352"/>
                  </a:lnTo>
                  <a:lnTo>
                    <a:pt x="129" y="2361"/>
                  </a:lnTo>
                  <a:lnTo>
                    <a:pt x="129" y="2361"/>
                  </a:lnTo>
                  <a:lnTo>
                    <a:pt x="149" y="2370"/>
                  </a:lnTo>
                  <a:lnTo>
                    <a:pt x="169" y="2379"/>
                  </a:lnTo>
                  <a:lnTo>
                    <a:pt x="189" y="2391"/>
                  </a:lnTo>
                  <a:lnTo>
                    <a:pt x="210" y="2404"/>
                  </a:lnTo>
                  <a:lnTo>
                    <a:pt x="232" y="2418"/>
                  </a:lnTo>
                  <a:lnTo>
                    <a:pt x="252" y="2434"/>
                  </a:lnTo>
                  <a:lnTo>
                    <a:pt x="273" y="2452"/>
                  </a:lnTo>
                  <a:lnTo>
                    <a:pt x="293" y="2472"/>
                  </a:lnTo>
                  <a:lnTo>
                    <a:pt x="313" y="2492"/>
                  </a:lnTo>
                  <a:lnTo>
                    <a:pt x="333" y="2515"/>
                  </a:lnTo>
                  <a:lnTo>
                    <a:pt x="351" y="2539"/>
                  </a:lnTo>
                  <a:lnTo>
                    <a:pt x="367" y="2564"/>
                  </a:lnTo>
                  <a:lnTo>
                    <a:pt x="381" y="2589"/>
                  </a:lnTo>
                  <a:lnTo>
                    <a:pt x="395" y="2618"/>
                  </a:lnTo>
                  <a:lnTo>
                    <a:pt x="408" y="2647"/>
                  </a:lnTo>
                  <a:lnTo>
                    <a:pt x="417" y="2677"/>
                  </a:lnTo>
                  <a:lnTo>
                    <a:pt x="417" y="2677"/>
                  </a:lnTo>
                  <a:lnTo>
                    <a:pt x="424" y="2706"/>
                  </a:lnTo>
                  <a:lnTo>
                    <a:pt x="430" y="2733"/>
                  </a:lnTo>
                  <a:lnTo>
                    <a:pt x="431" y="2758"/>
                  </a:lnTo>
                  <a:lnTo>
                    <a:pt x="433" y="2780"/>
                  </a:lnTo>
                  <a:lnTo>
                    <a:pt x="435" y="2817"/>
                  </a:lnTo>
                  <a:lnTo>
                    <a:pt x="435" y="2832"/>
                  </a:lnTo>
                  <a:lnTo>
                    <a:pt x="437" y="2844"/>
                  </a:lnTo>
                  <a:lnTo>
                    <a:pt x="440" y="2857"/>
                  </a:lnTo>
                  <a:lnTo>
                    <a:pt x="446" y="2868"/>
                  </a:lnTo>
                  <a:lnTo>
                    <a:pt x="453" y="2875"/>
                  </a:lnTo>
                  <a:lnTo>
                    <a:pt x="464" y="2882"/>
                  </a:lnTo>
                  <a:lnTo>
                    <a:pt x="480" y="2887"/>
                  </a:lnTo>
                  <a:lnTo>
                    <a:pt x="500" y="2893"/>
                  </a:lnTo>
                  <a:lnTo>
                    <a:pt x="523" y="2896"/>
                  </a:lnTo>
                  <a:lnTo>
                    <a:pt x="554" y="2900"/>
                  </a:lnTo>
                  <a:lnTo>
                    <a:pt x="554" y="2900"/>
                  </a:lnTo>
                  <a:lnTo>
                    <a:pt x="586" y="2902"/>
                  </a:lnTo>
                  <a:lnTo>
                    <a:pt x="615" y="2902"/>
                  </a:lnTo>
                  <a:lnTo>
                    <a:pt x="642" y="2900"/>
                  </a:lnTo>
                  <a:lnTo>
                    <a:pt x="665" y="2896"/>
                  </a:lnTo>
                  <a:lnTo>
                    <a:pt x="687" y="2893"/>
                  </a:lnTo>
                  <a:lnTo>
                    <a:pt x="707" y="2887"/>
                  </a:lnTo>
                  <a:lnTo>
                    <a:pt x="723" y="2882"/>
                  </a:lnTo>
                  <a:lnTo>
                    <a:pt x="739" y="2877"/>
                  </a:lnTo>
                  <a:lnTo>
                    <a:pt x="762" y="2864"/>
                  </a:lnTo>
                  <a:lnTo>
                    <a:pt x="779" y="2853"/>
                  </a:lnTo>
                  <a:lnTo>
                    <a:pt x="788" y="2846"/>
                  </a:lnTo>
                  <a:lnTo>
                    <a:pt x="791" y="2843"/>
                  </a:lnTo>
                  <a:lnTo>
                    <a:pt x="791" y="2843"/>
                  </a:lnTo>
                  <a:lnTo>
                    <a:pt x="822" y="2895"/>
                  </a:lnTo>
                  <a:lnTo>
                    <a:pt x="856" y="2950"/>
                  </a:lnTo>
                  <a:lnTo>
                    <a:pt x="899" y="3015"/>
                  </a:lnTo>
                  <a:lnTo>
                    <a:pt x="946" y="3083"/>
                  </a:lnTo>
                  <a:lnTo>
                    <a:pt x="969" y="3116"/>
                  </a:lnTo>
                  <a:lnTo>
                    <a:pt x="994" y="3146"/>
                  </a:lnTo>
                  <a:lnTo>
                    <a:pt x="1020" y="3173"/>
                  </a:lnTo>
                  <a:lnTo>
                    <a:pt x="1043" y="3199"/>
                  </a:lnTo>
                  <a:lnTo>
                    <a:pt x="1065" y="3217"/>
                  </a:lnTo>
                  <a:lnTo>
                    <a:pt x="1086" y="3231"/>
                  </a:lnTo>
                  <a:lnTo>
                    <a:pt x="1086" y="3231"/>
                  </a:lnTo>
                  <a:lnTo>
                    <a:pt x="1129" y="3254"/>
                  </a:lnTo>
                  <a:lnTo>
                    <a:pt x="1138" y="3258"/>
                  </a:lnTo>
                  <a:lnTo>
                    <a:pt x="1145" y="3260"/>
                  </a:lnTo>
                  <a:lnTo>
                    <a:pt x="1145" y="3260"/>
                  </a:lnTo>
                  <a:lnTo>
                    <a:pt x="1154" y="3258"/>
                  </a:lnTo>
                  <a:lnTo>
                    <a:pt x="1174" y="3260"/>
                  </a:lnTo>
                  <a:lnTo>
                    <a:pt x="1216" y="3265"/>
                  </a:lnTo>
                  <a:lnTo>
                    <a:pt x="1288" y="3281"/>
                  </a:lnTo>
                  <a:lnTo>
                    <a:pt x="1288" y="3281"/>
                  </a:lnTo>
                  <a:lnTo>
                    <a:pt x="1356" y="3299"/>
                  </a:lnTo>
                  <a:lnTo>
                    <a:pt x="1413" y="3314"/>
                  </a:lnTo>
                  <a:lnTo>
                    <a:pt x="1458" y="3326"/>
                  </a:lnTo>
                  <a:lnTo>
                    <a:pt x="1500" y="3333"/>
                  </a:lnTo>
                  <a:lnTo>
                    <a:pt x="1520" y="3335"/>
                  </a:lnTo>
                  <a:lnTo>
                    <a:pt x="1539" y="3337"/>
                  </a:lnTo>
                  <a:lnTo>
                    <a:pt x="1559" y="3335"/>
                  </a:lnTo>
                  <a:lnTo>
                    <a:pt x="1581" y="3332"/>
                  </a:lnTo>
                  <a:lnTo>
                    <a:pt x="1602" y="3328"/>
                  </a:lnTo>
                  <a:lnTo>
                    <a:pt x="1627" y="3321"/>
                  </a:lnTo>
                  <a:lnTo>
                    <a:pt x="1654" y="3314"/>
                  </a:lnTo>
                  <a:lnTo>
                    <a:pt x="1683" y="3303"/>
                  </a:lnTo>
                  <a:lnTo>
                    <a:pt x="1683" y="3303"/>
                  </a:lnTo>
                  <a:lnTo>
                    <a:pt x="1750" y="3278"/>
                  </a:lnTo>
                  <a:lnTo>
                    <a:pt x="1824" y="3247"/>
                  </a:lnTo>
                  <a:lnTo>
                    <a:pt x="1969" y="3186"/>
                  </a:lnTo>
                  <a:lnTo>
                    <a:pt x="2129" y="3116"/>
                  </a:lnTo>
                  <a:lnTo>
                    <a:pt x="2129" y="3116"/>
                  </a:lnTo>
                  <a:lnTo>
                    <a:pt x="2145" y="3123"/>
                  </a:lnTo>
                  <a:lnTo>
                    <a:pt x="2165" y="3128"/>
                  </a:lnTo>
                  <a:lnTo>
                    <a:pt x="2190" y="3134"/>
                  </a:lnTo>
                  <a:lnTo>
                    <a:pt x="2221" y="3137"/>
                  </a:lnTo>
                  <a:lnTo>
                    <a:pt x="2239" y="3139"/>
                  </a:lnTo>
                  <a:lnTo>
                    <a:pt x="2257" y="3139"/>
                  </a:lnTo>
                  <a:lnTo>
                    <a:pt x="2277" y="3137"/>
                  </a:lnTo>
                  <a:lnTo>
                    <a:pt x="2297" y="3134"/>
                  </a:lnTo>
                  <a:lnTo>
                    <a:pt x="2316" y="3130"/>
                  </a:lnTo>
                  <a:lnTo>
                    <a:pt x="2338" y="3123"/>
                  </a:lnTo>
                  <a:lnTo>
                    <a:pt x="2338" y="3123"/>
                  </a:lnTo>
                  <a:lnTo>
                    <a:pt x="2359" y="3116"/>
                  </a:lnTo>
                  <a:lnTo>
                    <a:pt x="2381" y="3112"/>
                  </a:lnTo>
                  <a:lnTo>
                    <a:pt x="2422" y="3105"/>
                  </a:lnTo>
                  <a:lnTo>
                    <a:pt x="2505" y="3100"/>
                  </a:lnTo>
                  <a:lnTo>
                    <a:pt x="2527" y="3096"/>
                  </a:lnTo>
                  <a:lnTo>
                    <a:pt x="2548" y="3092"/>
                  </a:lnTo>
                  <a:lnTo>
                    <a:pt x="2570" y="3087"/>
                  </a:lnTo>
                  <a:lnTo>
                    <a:pt x="2591" y="3082"/>
                  </a:lnTo>
                  <a:lnTo>
                    <a:pt x="2615" y="3073"/>
                  </a:lnTo>
                  <a:lnTo>
                    <a:pt x="2640" y="3060"/>
                  </a:lnTo>
                  <a:lnTo>
                    <a:pt x="2665" y="3048"/>
                  </a:lnTo>
                  <a:lnTo>
                    <a:pt x="2690" y="3030"/>
                  </a:lnTo>
                  <a:lnTo>
                    <a:pt x="2690" y="3030"/>
                  </a:lnTo>
                  <a:lnTo>
                    <a:pt x="2735" y="2997"/>
                  </a:lnTo>
                  <a:lnTo>
                    <a:pt x="2766" y="2974"/>
                  </a:lnTo>
                  <a:lnTo>
                    <a:pt x="2786" y="2956"/>
                  </a:lnTo>
                  <a:lnTo>
                    <a:pt x="2797" y="2941"/>
                  </a:lnTo>
                  <a:lnTo>
                    <a:pt x="2804" y="2927"/>
                  </a:lnTo>
                  <a:lnTo>
                    <a:pt x="2809" y="2913"/>
                  </a:lnTo>
                  <a:lnTo>
                    <a:pt x="2816" y="2891"/>
                  </a:lnTo>
                  <a:lnTo>
                    <a:pt x="2827" y="2864"/>
                  </a:lnTo>
                  <a:lnTo>
                    <a:pt x="2827" y="2864"/>
                  </a:lnTo>
                  <a:lnTo>
                    <a:pt x="2836" y="2848"/>
                  </a:lnTo>
                  <a:lnTo>
                    <a:pt x="2845" y="2832"/>
                  </a:lnTo>
                  <a:lnTo>
                    <a:pt x="2868" y="2801"/>
                  </a:lnTo>
                  <a:lnTo>
                    <a:pt x="2895" y="2771"/>
                  </a:lnTo>
                  <a:lnTo>
                    <a:pt x="2926" y="2738"/>
                  </a:lnTo>
                  <a:lnTo>
                    <a:pt x="2957" y="2706"/>
                  </a:lnTo>
                  <a:lnTo>
                    <a:pt x="2989" y="2670"/>
                  </a:lnTo>
                  <a:lnTo>
                    <a:pt x="3021" y="2632"/>
                  </a:lnTo>
                  <a:lnTo>
                    <a:pt x="3036" y="2612"/>
                  </a:lnTo>
                  <a:lnTo>
                    <a:pt x="3050" y="2591"/>
                  </a:lnTo>
                  <a:lnTo>
                    <a:pt x="3050" y="2591"/>
                  </a:lnTo>
                  <a:lnTo>
                    <a:pt x="3063" y="2569"/>
                  </a:lnTo>
                  <a:lnTo>
                    <a:pt x="3073" y="2549"/>
                  </a:lnTo>
                  <a:lnTo>
                    <a:pt x="3082" y="2530"/>
                  </a:lnTo>
                  <a:lnTo>
                    <a:pt x="3088" y="2510"/>
                  </a:lnTo>
                  <a:lnTo>
                    <a:pt x="3093" y="2494"/>
                  </a:lnTo>
                  <a:lnTo>
                    <a:pt x="3097" y="2476"/>
                  </a:lnTo>
                  <a:lnTo>
                    <a:pt x="3100" y="2447"/>
                  </a:lnTo>
                  <a:lnTo>
                    <a:pt x="3099" y="2424"/>
                  </a:lnTo>
                  <a:lnTo>
                    <a:pt x="3097" y="2404"/>
                  </a:lnTo>
                  <a:lnTo>
                    <a:pt x="3093" y="2389"/>
                  </a:lnTo>
                  <a:lnTo>
                    <a:pt x="3093" y="2389"/>
                  </a:lnTo>
                  <a:lnTo>
                    <a:pt x="3102" y="2382"/>
                  </a:lnTo>
                  <a:lnTo>
                    <a:pt x="3127" y="2364"/>
                  </a:lnTo>
                  <a:lnTo>
                    <a:pt x="3162" y="2334"/>
                  </a:lnTo>
                  <a:lnTo>
                    <a:pt x="3181" y="2316"/>
                  </a:lnTo>
                  <a:lnTo>
                    <a:pt x="3201" y="2296"/>
                  </a:lnTo>
                  <a:lnTo>
                    <a:pt x="3221" y="2276"/>
                  </a:lnTo>
                  <a:lnTo>
                    <a:pt x="3239" y="2253"/>
                  </a:lnTo>
                  <a:lnTo>
                    <a:pt x="3255" y="2229"/>
                  </a:lnTo>
                  <a:lnTo>
                    <a:pt x="3271" y="2204"/>
                  </a:lnTo>
                  <a:lnTo>
                    <a:pt x="3282" y="2179"/>
                  </a:lnTo>
                  <a:lnTo>
                    <a:pt x="3291" y="2154"/>
                  </a:lnTo>
                  <a:lnTo>
                    <a:pt x="3295" y="2141"/>
                  </a:lnTo>
                  <a:lnTo>
                    <a:pt x="3295" y="2127"/>
                  </a:lnTo>
                  <a:lnTo>
                    <a:pt x="3296" y="2114"/>
                  </a:lnTo>
                  <a:lnTo>
                    <a:pt x="3295" y="2102"/>
                  </a:lnTo>
                  <a:lnTo>
                    <a:pt x="3295" y="2102"/>
                  </a:lnTo>
                  <a:lnTo>
                    <a:pt x="3288" y="2057"/>
                  </a:lnTo>
                  <a:lnTo>
                    <a:pt x="3282" y="2021"/>
                  </a:lnTo>
                  <a:lnTo>
                    <a:pt x="3277" y="1990"/>
                  </a:lnTo>
                  <a:lnTo>
                    <a:pt x="3273" y="1963"/>
                  </a:lnTo>
                  <a:lnTo>
                    <a:pt x="3271" y="1934"/>
                  </a:lnTo>
                  <a:lnTo>
                    <a:pt x="3271" y="1904"/>
                  </a:lnTo>
                  <a:lnTo>
                    <a:pt x="3273" y="1864"/>
                  </a:lnTo>
                  <a:lnTo>
                    <a:pt x="3280" y="1814"/>
                  </a:lnTo>
                  <a:lnTo>
                    <a:pt x="3280" y="1814"/>
                  </a:lnTo>
                  <a:lnTo>
                    <a:pt x="3286" y="1785"/>
                  </a:lnTo>
                  <a:lnTo>
                    <a:pt x="3293" y="1753"/>
                  </a:lnTo>
                  <a:lnTo>
                    <a:pt x="3302" y="1720"/>
                  </a:lnTo>
                  <a:lnTo>
                    <a:pt x="3313" y="1686"/>
                  </a:lnTo>
                  <a:lnTo>
                    <a:pt x="3361" y="1546"/>
                  </a:lnTo>
                  <a:lnTo>
                    <a:pt x="3381" y="1480"/>
                  </a:lnTo>
                  <a:lnTo>
                    <a:pt x="3390" y="1447"/>
                  </a:lnTo>
                  <a:lnTo>
                    <a:pt x="3395" y="1417"/>
                  </a:lnTo>
                  <a:lnTo>
                    <a:pt x="3399" y="1388"/>
                  </a:lnTo>
                  <a:lnTo>
                    <a:pt x="3399" y="1361"/>
                  </a:lnTo>
                  <a:lnTo>
                    <a:pt x="3395" y="1337"/>
                  </a:lnTo>
                  <a:lnTo>
                    <a:pt x="3392" y="1327"/>
                  </a:lnTo>
                  <a:lnTo>
                    <a:pt x="3388" y="1318"/>
                  </a:lnTo>
                  <a:lnTo>
                    <a:pt x="3388" y="1318"/>
                  </a:lnTo>
                  <a:lnTo>
                    <a:pt x="3368" y="1280"/>
                  </a:lnTo>
                  <a:lnTo>
                    <a:pt x="3347" y="1244"/>
                  </a:lnTo>
                  <a:lnTo>
                    <a:pt x="3325" y="1212"/>
                  </a:lnTo>
                  <a:lnTo>
                    <a:pt x="3304" y="1181"/>
                  </a:lnTo>
                  <a:lnTo>
                    <a:pt x="3270" y="1134"/>
                  </a:lnTo>
                  <a:lnTo>
                    <a:pt x="3252" y="1109"/>
                  </a:lnTo>
                  <a:lnTo>
                    <a:pt x="3252" y="1109"/>
                  </a:lnTo>
                  <a:lnTo>
                    <a:pt x="3246" y="1093"/>
                  </a:lnTo>
                  <a:lnTo>
                    <a:pt x="3237" y="1059"/>
                  </a:lnTo>
                  <a:lnTo>
                    <a:pt x="3208" y="954"/>
                  </a:lnTo>
                  <a:lnTo>
                    <a:pt x="3192" y="893"/>
                  </a:lnTo>
                  <a:lnTo>
                    <a:pt x="3172" y="836"/>
                  </a:lnTo>
                  <a:lnTo>
                    <a:pt x="3154" y="784"/>
                  </a:lnTo>
                  <a:lnTo>
                    <a:pt x="3145" y="760"/>
                  </a:lnTo>
                  <a:lnTo>
                    <a:pt x="3136" y="742"/>
                  </a:lnTo>
                  <a:lnTo>
                    <a:pt x="3136" y="742"/>
                  </a:lnTo>
                  <a:lnTo>
                    <a:pt x="3129" y="726"/>
                  </a:lnTo>
                  <a:lnTo>
                    <a:pt x="3124" y="713"/>
                  </a:lnTo>
                  <a:lnTo>
                    <a:pt x="3122" y="701"/>
                  </a:lnTo>
                  <a:lnTo>
                    <a:pt x="3120" y="692"/>
                  </a:lnTo>
                  <a:lnTo>
                    <a:pt x="3122" y="676"/>
                  </a:lnTo>
                  <a:lnTo>
                    <a:pt x="3124" y="661"/>
                  </a:lnTo>
                  <a:lnTo>
                    <a:pt x="3124" y="654"/>
                  </a:lnTo>
                  <a:lnTo>
                    <a:pt x="3124" y="647"/>
                  </a:lnTo>
                  <a:lnTo>
                    <a:pt x="3122" y="638"/>
                  </a:lnTo>
                  <a:lnTo>
                    <a:pt x="3118" y="629"/>
                  </a:lnTo>
                  <a:lnTo>
                    <a:pt x="3113" y="620"/>
                  </a:lnTo>
                  <a:lnTo>
                    <a:pt x="3106" y="607"/>
                  </a:lnTo>
                  <a:lnTo>
                    <a:pt x="3093" y="593"/>
                  </a:lnTo>
                  <a:lnTo>
                    <a:pt x="3079" y="577"/>
                  </a:lnTo>
                  <a:lnTo>
                    <a:pt x="3079" y="577"/>
                  </a:lnTo>
                  <a:lnTo>
                    <a:pt x="3048" y="544"/>
                  </a:lnTo>
                  <a:lnTo>
                    <a:pt x="3020" y="519"/>
                  </a:lnTo>
                  <a:lnTo>
                    <a:pt x="2993" y="498"/>
                  </a:lnTo>
                  <a:lnTo>
                    <a:pt x="2967" y="476"/>
                  </a:lnTo>
                  <a:lnTo>
                    <a:pt x="2906" y="431"/>
                  </a:lnTo>
                  <a:lnTo>
                    <a:pt x="2870" y="404"/>
                  </a:lnTo>
                  <a:lnTo>
                    <a:pt x="2827" y="368"/>
                  </a:lnTo>
                  <a:lnTo>
                    <a:pt x="2827" y="368"/>
                  </a:lnTo>
                  <a:lnTo>
                    <a:pt x="2804" y="348"/>
                  </a:lnTo>
                  <a:lnTo>
                    <a:pt x="2780" y="327"/>
                  </a:lnTo>
                  <a:lnTo>
                    <a:pt x="2735" y="282"/>
                  </a:lnTo>
                  <a:lnTo>
                    <a:pt x="2649" y="190"/>
                  </a:lnTo>
                  <a:lnTo>
                    <a:pt x="2611" y="151"/>
                  </a:lnTo>
                  <a:lnTo>
                    <a:pt x="2575" y="116"/>
                  </a:lnTo>
                  <a:lnTo>
                    <a:pt x="2559" y="104"/>
                  </a:lnTo>
                  <a:lnTo>
                    <a:pt x="2545" y="93"/>
                  </a:lnTo>
                  <a:lnTo>
                    <a:pt x="2530" y="84"/>
                  </a:lnTo>
                  <a:lnTo>
                    <a:pt x="2518" y="81"/>
                  </a:lnTo>
                  <a:lnTo>
                    <a:pt x="2518" y="81"/>
                  </a:lnTo>
                  <a:lnTo>
                    <a:pt x="2507" y="79"/>
                  </a:lnTo>
                  <a:lnTo>
                    <a:pt x="2496" y="79"/>
                  </a:lnTo>
                  <a:lnTo>
                    <a:pt x="2476" y="81"/>
                  </a:lnTo>
                  <a:lnTo>
                    <a:pt x="2457" y="84"/>
                  </a:lnTo>
                  <a:lnTo>
                    <a:pt x="2440" y="91"/>
                  </a:lnTo>
                  <a:lnTo>
                    <a:pt x="2421" y="97"/>
                  </a:lnTo>
                  <a:lnTo>
                    <a:pt x="2399" y="98"/>
                  </a:lnTo>
                  <a:lnTo>
                    <a:pt x="2388" y="98"/>
                  </a:lnTo>
                  <a:lnTo>
                    <a:pt x="2374" y="97"/>
                  </a:lnTo>
                  <a:lnTo>
                    <a:pt x="2361" y="93"/>
                  </a:lnTo>
                  <a:lnTo>
                    <a:pt x="2345" y="88"/>
                  </a:lnTo>
                  <a:lnTo>
                    <a:pt x="2345" y="88"/>
                  </a:lnTo>
                  <a:lnTo>
                    <a:pt x="2314" y="75"/>
                  </a:lnTo>
                  <a:lnTo>
                    <a:pt x="2286" y="63"/>
                  </a:lnTo>
                  <a:lnTo>
                    <a:pt x="2257" y="50"/>
                  </a:lnTo>
                  <a:lnTo>
                    <a:pt x="2225" y="37"/>
                  </a:lnTo>
                  <a:lnTo>
                    <a:pt x="2189" y="27"/>
                  </a:lnTo>
                  <a:lnTo>
                    <a:pt x="2145" y="16"/>
                  </a:lnTo>
                  <a:lnTo>
                    <a:pt x="2091" y="9"/>
                  </a:lnTo>
                  <a:lnTo>
                    <a:pt x="2029" y="1"/>
                  </a:lnTo>
                  <a:lnTo>
                    <a:pt x="2029" y="1"/>
                  </a:lnTo>
                  <a:lnTo>
                    <a:pt x="1994" y="0"/>
                  </a:lnTo>
                  <a:lnTo>
                    <a:pt x="1960" y="0"/>
                  </a:lnTo>
                  <a:lnTo>
                    <a:pt x="1930" y="1"/>
                  </a:lnTo>
                  <a:lnTo>
                    <a:pt x="1899" y="5"/>
                  </a:lnTo>
                  <a:lnTo>
                    <a:pt x="1870" y="10"/>
                  </a:lnTo>
                  <a:lnTo>
                    <a:pt x="1843" y="16"/>
                  </a:lnTo>
                  <a:lnTo>
                    <a:pt x="1797" y="28"/>
                  </a:lnTo>
                  <a:lnTo>
                    <a:pt x="1759" y="41"/>
                  </a:lnTo>
                  <a:lnTo>
                    <a:pt x="1730" y="54"/>
                  </a:lnTo>
                  <a:lnTo>
                    <a:pt x="1705" y="66"/>
                  </a:lnTo>
                  <a:lnTo>
                    <a:pt x="1705" y="66"/>
                  </a:lnTo>
                  <a:lnTo>
                    <a:pt x="1692" y="61"/>
                  </a:lnTo>
                  <a:lnTo>
                    <a:pt x="1663" y="52"/>
                  </a:lnTo>
                  <a:lnTo>
                    <a:pt x="1645" y="48"/>
                  </a:lnTo>
                  <a:lnTo>
                    <a:pt x="1627" y="46"/>
                  </a:lnTo>
                  <a:lnTo>
                    <a:pt x="1611" y="46"/>
                  </a:lnTo>
                  <a:lnTo>
                    <a:pt x="1604" y="48"/>
                  </a:lnTo>
                  <a:lnTo>
                    <a:pt x="1597" y="52"/>
                  </a:lnTo>
                  <a:lnTo>
                    <a:pt x="1597" y="52"/>
                  </a:lnTo>
                  <a:lnTo>
                    <a:pt x="1591" y="55"/>
                  </a:lnTo>
                  <a:lnTo>
                    <a:pt x="1586" y="61"/>
                  </a:lnTo>
                  <a:lnTo>
                    <a:pt x="1575" y="75"/>
                  </a:lnTo>
                  <a:lnTo>
                    <a:pt x="1566" y="91"/>
                  </a:lnTo>
                  <a:lnTo>
                    <a:pt x="1559" y="107"/>
                  </a:lnTo>
                  <a:lnTo>
                    <a:pt x="1550" y="136"/>
                  </a:lnTo>
                  <a:lnTo>
                    <a:pt x="1547" y="145"/>
                  </a:lnTo>
                  <a:lnTo>
                    <a:pt x="1547" y="145"/>
                  </a:lnTo>
                  <a:close/>
                </a:path>
              </a:pathLst>
            </a:custGeom>
            <a:solidFill>
              <a:srgbClr val="FF0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D588309E-EFEA-4C60-8CBC-AD3304370B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5575" y="809625"/>
              <a:ext cx="2452688" cy="2425700"/>
            </a:xfrm>
            <a:custGeom>
              <a:avLst/>
              <a:gdLst>
                <a:gd name="T0" fmla="*/ 1130 w 3090"/>
                <a:gd name="T1" fmla="*/ 67 h 3055"/>
                <a:gd name="T2" fmla="*/ 698 w 3090"/>
                <a:gd name="T3" fmla="*/ 572 h 3055"/>
                <a:gd name="T4" fmla="*/ 225 w 3090"/>
                <a:gd name="T5" fmla="*/ 1034 h 3055"/>
                <a:gd name="T6" fmla="*/ 40 w 3090"/>
                <a:gd name="T7" fmla="*/ 1664 h 3055"/>
                <a:gd name="T8" fmla="*/ 466 w 3090"/>
                <a:gd name="T9" fmla="*/ 2309 h 3055"/>
                <a:gd name="T10" fmla="*/ 95 w 3090"/>
                <a:gd name="T11" fmla="*/ 1660 h 3055"/>
                <a:gd name="T12" fmla="*/ 398 w 3090"/>
                <a:gd name="T13" fmla="*/ 908 h 3055"/>
                <a:gd name="T14" fmla="*/ 734 w 3090"/>
                <a:gd name="T15" fmla="*/ 2877 h 3055"/>
                <a:gd name="T16" fmla="*/ 1469 w 3090"/>
                <a:gd name="T17" fmla="*/ 2951 h 3055"/>
                <a:gd name="T18" fmla="*/ 718 w 3090"/>
                <a:gd name="T19" fmla="*/ 2755 h 3055"/>
                <a:gd name="T20" fmla="*/ 1189 w 3090"/>
                <a:gd name="T21" fmla="*/ 2478 h 3055"/>
                <a:gd name="T22" fmla="*/ 1766 w 3090"/>
                <a:gd name="T23" fmla="*/ 2978 h 3055"/>
                <a:gd name="T24" fmla="*/ 2397 w 3090"/>
                <a:gd name="T25" fmla="*/ 2606 h 3055"/>
                <a:gd name="T26" fmla="*/ 2286 w 3090"/>
                <a:gd name="T27" fmla="*/ 2608 h 3055"/>
                <a:gd name="T28" fmla="*/ 1619 w 3090"/>
                <a:gd name="T29" fmla="*/ 2904 h 3055"/>
                <a:gd name="T30" fmla="*/ 1209 w 3090"/>
                <a:gd name="T31" fmla="*/ 2297 h 3055"/>
                <a:gd name="T32" fmla="*/ 978 w 3090"/>
                <a:gd name="T33" fmla="*/ 901 h 3055"/>
                <a:gd name="T34" fmla="*/ 424 w 3090"/>
                <a:gd name="T35" fmla="*/ 1424 h 3055"/>
                <a:gd name="T36" fmla="*/ 511 w 3090"/>
                <a:gd name="T37" fmla="*/ 1779 h 3055"/>
                <a:gd name="T38" fmla="*/ 525 w 3090"/>
                <a:gd name="T39" fmla="*/ 1263 h 3055"/>
                <a:gd name="T40" fmla="*/ 1074 w 3090"/>
                <a:gd name="T41" fmla="*/ 845 h 3055"/>
                <a:gd name="T42" fmla="*/ 1022 w 3090"/>
                <a:gd name="T43" fmla="*/ 1367 h 3055"/>
                <a:gd name="T44" fmla="*/ 626 w 3090"/>
                <a:gd name="T45" fmla="*/ 1890 h 3055"/>
                <a:gd name="T46" fmla="*/ 622 w 3090"/>
                <a:gd name="T47" fmla="*/ 2191 h 3055"/>
                <a:gd name="T48" fmla="*/ 1131 w 3090"/>
                <a:gd name="T49" fmla="*/ 2527 h 3055"/>
                <a:gd name="T50" fmla="*/ 743 w 3090"/>
                <a:gd name="T51" fmla="*/ 2129 h 3055"/>
                <a:gd name="T52" fmla="*/ 664 w 3090"/>
                <a:gd name="T53" fmla="*/ 1728 h 3055"/>
                <a:gd name="T54" fmla="*/ 1160 w 3090"/>
                <a:gd name="T55" fmla="*/ 1225 h 3055"/>
                <a:gd name="T56" fmla="*/ 2437 w 3090"/>
                <a:gd name="T57" fmla="*/ 619 h 3055"/>
                <a:gd name="T58" fmla="*/ 2059 w 3090"/>
                <a:gd name="T59" fmla="*/ 414 h 3055"/>
                <a:gd name="T60" fmla="*/ 2261 w 3090"/>
                <a:gd name="T61" fmla="*/ 254 h 3055"/>
                <a:gd name="T62" fmla="*/ 1995 w 3090"/>
                <a:gd name="T63" fmla="*/ 114 h 3055"/>
                <a:gd name="T64" fmla="*/ 1345 w 3090"/>
                <a:gd name="T65" fmla="*/ 453 h 3055"/>
                <a:gd name="T66" fmla="*/ 1932 w 3090"/>
                <a:gd name="T67" fmla="*/ 671 h 3055"/>
                <a:gd name="T68" fmla="*/ 1261 w 3090"/>
                <a:gd name="T69" fmla="*/ 441 h 3055"/>
                <a:gd name="T70" fmla="*/ 3016 w 3090"/>
                <a:gd name="T71" fmla="*/ 1354 h 3055"/>
                <a:gd name="T72" fmla="*/ 3077 w 3090"/>
                <a:gd name="T73" fmla="*/ 1638 h 3055"/>
                <a:gd name="T74" fmla="*/ 2795 w 3090"/>
                <a:gd name="T75" fmla="*/ 1002 h 3055"/>
                <a:gd name="T76" fmla="*/ 2556 w 3090"/>
                <a:gd name="T77" fmla="*/ 1139 h 3055"/>
                <a:gd name="T78" fmla="*/ 2757 w 3090"/>
                <a:gd name="T79" fmla="*/ 1678 h 3055"/>
                <a:gd name="T80" fmla="*/ 2802 w 3090"/>
                <a:gd name="T81" fmla="*/ 1401 h 3055"/>
                <a:gd name="T82" fmla="*/ 2505 w 3090"/>
                <a:gd name="T83" fmla="*/ 930 h 3055"/>
                <a:gd name="T84" fmla="*/ 1331 w 3090"/>
                <a:gd name="T85" fmla="*/ 1277 h 3055"/>
                <a:gd name="T86" fmla="*/ 924 w 3090"/>
                <a:gd name="T87" fmla="*/ 1576 h 3055"/>
                <a:gd name="T88" fmla="*/ 991 w 3090"/>
                <a:gd name="T89" fmla="*/ 1563 h 3055"/>
                <a:gd name="T90" fmla="*/ 1446 w 3090"/>
                <a:gd name="T91" fmla="*/ 2374 h 3055"/>
                <a:gd name="T92" fmla="*/ 2227 w 3090"/>
                <a:gd name="T93" fmla="*/ 2426 h 3055"/>
                <a:gd name="T94" fmla="*/ 1477 w 3090"/>
                <a:gd name="T95" fmla="*/ 2333 h 3055"/>
                <a:gd name="T96" fmla="*/ 2263 w 3090"/>
                <a:gd name="T97" fmla="*/ 1318 h 3055"/>
                <a:gd name="T98" fmla="*/ 2612 w 3090"/>
                <a:gd name="T99" fmla="*/ 1923 h 3055"/>
                <a:gd name="T100" fmla="*/ 2656 w 3090"/>
                <a:gd name="T101" fmla="*/ 2002 h 3055"/>
                <a:gd name="T102" fmla="*/ 2570 w 3090"/>
                <a:gd name="T103" fmla="*/ 1441 h 3055"/>
                <a:gd name="T104" fmla="*/ 1646 w 3090"/>
                <a:gd name="T105" fmla="*/ 1838 h 3055"/>
                <a:gd name="T106" fmla="*/ 1682 w 3090"/>
                <a:gd name="T107" fmla="*/ 2086 h 3055"/>
                <a:gd name="T108" fmla="*/ 1275 w 3090"/>
                <a:gd name="T109" fmla="*/ 1556 h 3055"/>
                <a:gd name="T110" fmla="*/ 2326 w 3090"/>
                <a:gd name="T111" fmla="*/ 1800 h 3055"/>
                <a:gd name="T112" fmla="*/ 2376 w 3090"/>
                <a:gd name="T113" fmla="*/ 2176 h 3055"/>
                <a:gd name="T114" fmla="*/ 2223 w 3090"/>
                <a:gd name="T115" fmla="*/ 1653 h 3055"/>
                <a:gd name="T116" fmla="*/ 1874 w 3090"/>
                <a:gd name="T117" fmla="*/ 1336 h 3055"/>
                <a:gd name="T118" fmla="*/ 1811 w 3090"/>
                <a:gd name="T119" fmla="*/ 1068 h 3055"/>
                <a:gd name="T120" fmla="*/ 1971 w 3090"/>
                <a:gd name="T121" fmla="*/ 1153 h 3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90" h="3055">
                  <a:moveTo>
                    <a:pt x="700" y="729"/>
                  </a:moveTo>
                  <a:lnTo>
                    <a:pt x="700" y="729"/>
                  </a:lnTo>
                  <a:lnTo>
                    <a:pt x="714" y="678"/>
                  </a:lnTo>
                  <a:lnTo>
                    <a:pt x="728" y="635"/>
                  </a:lnTo>
                  <a:lnTo>
                    <a:pt x="743" y="592"/>
                  </a:lnTo>
                  <a:lnTo>
                    <a:pt x="743" y="592"/>
                  </a:lnTo>
                  <a:lnTo>
                    <a:pt x="748" y="572"/>
                  </a:lnTo>
                  <a:lnTo>
                    <a:pt x="752" y="552"/>
                  </a:lnTo>
                  <a:lnTo>
                    <a:pt x="759" y="511"/>
                  </a:lnTo>
                  <a:lnTo>
                    <a:pt x="763" y="489"/>
                  </a:lnTo>
                  <a:lnTo>
                    <a:pt x="770" y="464"/>
                  </a:lnTo>
                  <a:lnTo>
                    <a:pt x="779" y="439"/>
                  </a:lnTo>
                  <a:lnTo>
                    <a:pt x="793" y="412"/>
                  </a:lnTo>
                  <a:lnTo>
                    <a:pt x="793" y="412"/>
                  </a:lnTo>
                  <a:lnTo>
                    <a:pt x="809" y="385"/>
                  </a:lnTo>
                  <a:lnTo>
                    <a:pt x="827" y="358"/>
                  </a:lnTo>
                  <a:lnTo>
                    <a:pt x="867" y="306"/>
                  </a:lnTo>
                  <a:lnTo>
                    <a:pt x="908" y="252"/>
                  </a:lnTo>
                  <a:lnTo>
                    <a:pt x="951" y="196"/>
                  </a:lnTo>
                  <a:lnTo>
                    <a:pt x="951" y="196"/>
                  </a:lnTo>
                  <a:lnTo>
                    <a:pt x="964" y="182"/>
                  </a:lnTo>
                  <a:lnTo>
                    <a:pt x="978" y="168"/>
                  </a:lnTo>
                  <a:lnTo>
                    <a:pt x="995" y="153"/>
                  </a:lnTo>
                  <a:lnTo>
                    <a:pt x="1013" y="139"/>
                  </a:lnTo>
                  <a:lnTo>
                    <a:pt x="1052" y="112"/>
                  </a:lnTo>
                  <a:lnTo>
                    <a:pt x="1092" y="87"/>
                  </a:lnTo>
                  <a:lnTo>
                    <a:pt x="1130" y="67"/>
                  </a:lnTo>
                  <a:lnTo>
                    <a:pt x="1160" y="52"/>
                  </a:lnTo>
                  <a:lnTo>
                    <a:pt x="1189" y="38"/>
                  </a:lnTo>
                  <a:lnTo>
                    <a:pt x="1189" y="38"/>
                  </a:lnTo>
                  <a:lnTo>
                    <a:pt x="1162" y="38"/>
                  </a:lnTo>
                  <a:lnTo>
                    <a:pt x="1139" y="40"/>
                  </a:lnTo>
                  <a:lnTo>
                    <a:pt x="1128" y="42"/>
                  </a:lnTo>
                  <a:lnTo>
                    <a:pt x="1117" y="45"/>
                  </a:lnTo>
                  <a:lnTo>
                    <a:pt x="1117" y="45"/>
                  </a:lnTo>
                  <a:lnTo>
                    <a:pt x="1101" y="54"/>
                  </a:lnTo>
                  <a:lnTo>
                    <a:pt x="1072" y="70"/>
                  </a:lnTo>
                  <a:lnTo>
                    <a:pt x="1036" y="96"/>
                  </a:lnTo>
                  <a:lnTo>
                    <a:pt x="991" y="130"/>
                  </a:lnTo>
                  <a:lnTo>
                    <a:pt x="941" y="171"/>
                  </a:lnTo>
                  <a:lnTo>
                    <a:pt x="915" y="195"/>
                  </a:lnTo>
                  <a:lnTo>
                    <a:pt x="889" y="220"/>
                  </a:lnTo>
                  <a:lnTo>
                    <a:pt x="863" y="247"/>
                  </a:lnTo>
                  <a:lnTo>
                    <a:pt x="836" y="275"/>
                  </a:lnTo>
                  <a:lnTo>
                    <a:pt x="811" y="308"/>
                  </a:lnTo>
                  <a:lnTo>
                    <a:pt x="786" y="340"/>
                  </a:lnTo>
                  <a:lnTo>
                    <a:pt x="786" y="340"/>
                  </a:lnTo>
                  <a:lnTo>
                    <a:pt x="764" y="374"/>
                  </a:lnTo>
                  <a:lnTo>
                    <a:pt x="745" y="409"/>
                  </a:lnTo>
                  <a:lnTo>
                    <a:pt x="730" y="443"/>
                  </a:lnTo>
                  <a:lnTo>
                    <a:pt x="718" y="477"/>
                  </a:lnTo>
                  <a:lnTo>
                    <a:pt x="709" y="509"/>
                  </a:lnTo>
                  <a:lnTo>
                    <a:pt x="701" y="542"/>
                  </a:lnTo>
                  <a:lnTo>
                    <a:pt x="698" y="572"/>
                  </a:lnTo>
                  <a:lnTo>
                    <a:pt x="694" y="601"/>
                  </a:lnTo>
                  <a:lnTo>
                    <a:pt x="692" y="628"/>
                  </a:lnTo>
                  <a:lnTo>
                    <a:pt x="692" y="653"/>
                  </a:lnTo>
                  <a:lnTo>
                    <a:pt x="694" y="693"/>
                  </a:lnTo>
                  <a:lnTo>
                    <a:pt x="698" y="720"/>
                  </a:lnTo>
                  <a:lnTo>
                    <a:pt x="700" y="729"/>
                  </a:lnTo>
                  <a:lnTo>
                    <a:pt x="700" y="729"/>
                  </a:lnTo>
                  <a:close/>
                  <a:moveTo>
                    <a:pt x="908" y="707"/>
                  </a:moveTo>
                  <a:lnTo>
                    <a:pt x="908" y="707"/>
                  </a:lnTo>
                  <a:lnTo>
                    <a:pt x="847" y="720"/>
                  </a:lnTo>
                  <a:lnTo>
                    <a:pt x="781" y="734"/>
                  </a:lnTo>
                  <a:lnTo>
                    <a:pt x="701" y="752"/>
                  </a:lnTo>
                  <a:lnTo>
                    <a:pt x="613" y="777"/>
                  </a:lnTo>
                  <a:lnTo>
                    <a:pt x="570" y="792"/>
                  </a:lnTo>
                  <a:lnTo>
                    <a:pt x="527" y="808"/>
                  </a:lnTo>
                  <a:lnTo>
                    <a:pt x="486" y="824"/>
                  </a:lnTo>
                  <a:lnTo>
                    <a:pt x="448" y="842"/>
                  </a:lnTo>
                  <a:lnTo>
                    <a:pt x="414" y="860"/>
                  </a:lnTo>
                  <a:lnTo>
                    <a:pt x="383" y="880"/>
                  </a:lnTo>
                  <a:lnTo>
                    <a:pt x="383" y="880"/>
                  </a:lnTo>
                  <a:lnTo>
                    <a:pt x="333" y="919"/>
                  </a:lnTo>
                  <a:lnTo>
                    <a:pt x="309" y="939"/>
                  </a:lnTo>
                  <a:lnTo>
                    <a:pt x="290" y="959"/>
                  </a:lnTo>
                  <a:lnTo>
                    <a:pt x="270" y="977"/>
                  </a:lnTo>
                  <a:lnTo>
                    <a:pt x="254" y="997"/>
                  </a:lnTo>
                  <a:lnTo>
                    <a:pt x="237" y="1015"/>
                  </a:lnTo>
                  <a:lnTo>
                    <a:pt x="225" y="1034"/>
                  </a:lnTo>
                  <a:lnTo>
                    <a:pt x="214" y="1052"/>
                  </a:lnTo>
                  <a:lnTo>
                    <a:pt x="203" y="1072"/>
                  </a:lnTo>
                  <a:lnTo>
                    <a:pt x="194" y="1092"/>
                  </a:lnTo>
                  <a:lnTo>
                    <a:pt x="187" y="1112"/>
                  </a:lnTo>
                  <a:lnTo>
                    <a:pt x="182" y="1131"/>
                  </a:lnTo>
                  <a:lnTo>
                    <a:pt x="178" y="1153"/>
                  </a:lnTo>
                  <a:lnTo>
                    <a:pt x="176" y="1175"/>
                  </a:lnTo>
                  <a:lnTo>
                    <a:pt x="174" y="1196"/>
                  </a:lnTo>
                  <a:lnTo>
                    <a:pt x="174" y="1196"/>
                  </a:lnTo>
                  <a:lnTo>
                    <a:pt x="174" y="1237"/>
                  </a:lnTo>
                  <a:lnTo>
                    <a:pt x="176" y="1273"/>
                  </a:lnTo>
                  <a:lnTo>
                    <a:pt x="180" y="1304"/>
                  </a:lnTo>
                  <a:lnTo>
                    <a:pt x="183" y="1329"/>
                  </a:lnTo>
                  <a:lnTo>
                    <a:pt x="189" y="1372"/>
                  </a:lnTo>
                  <a:lnTo>
                    <a:pt x="191" y="1389"/>
                  </a:lnTo>
                  <a:lnTo>
                    <a:pt x="189" y="1405"/>
                  </a:lnTo>
                  <a:lnTo>
                    <a:pt x="189" y="1405"/>
                  </a:lnTo>
                  <a:lnTo>
                    <a:pt x="183" y="1421"/>
                  </a:lnTo>
                  <a:lnTo>
                    <a:pt x="174" y="1441"/>
                  </a:lnTo>
                  <a:lnTo>
                    <a:pt x="164" y="1464"/>
                  </a:lnTo>
                  <a:lnTo>
                    <a:pt x="149" y="1486"/>
                  </a:lnTo>
                  <a:lnTo>
                    <a:pt x="122" y="1527"/>
                  </a:lnTo>
                  <a:lnTo>
                    <a:pt x="103" y="1556"/>
                  </a:lnTo>
                  <a:lnTo>
                    <a:pt x="103" y="1556"/>
                  </a:lnTo>
                  <a:lnTo>
                    <a:pt x="77" y="1595"/>
                  </a:lnTo>
                  <a:lnTo>
                    <a:pt x="58" y="1628"/>
                  </a:lnTo>
                  <a:lnTo>
                    <a:pt x="40" y="1664"/>
                  </a:lnTo>
                  <a:lnTo>
                    <a:pt x="22" y="1703"/>
                  </a:lnTo>
                  <a:lnTo>
                    <a:pt x="14" y="1723"/>
                  </a:lnTo>
                  <a:lnTo>
                    <a:pt x="7" y="1741"/>
                  </a:lnTo>
                  <a:lnTo>
                    <a:pt x="4" y="1759"/>
                  </a:lnTo>
                  <a:lnTo>
                    <a:pt x="0" y="1777"/>
                  </a:lnTo>
                  <a:lnTo>
                    <a:pt x="0" y="1793"/>
                  </a:lnTo>
                  <a:lnTo>
                    <a:pt x="2" y="1808"/>
                  </a:lnTo>
                  <a:lnTo>
                    <a:pt x="2" y="1808"/>
                  </a:lnTo>
                  <a:lnTo>
                    <a:pt x="13" y="1840"/>
                  </a:lnTo>
                  <a:lnTo>
                    <a:pt x="31" y="1885"/>
                  </a:lnTo>
                  <a:lnTo>
                    <a:pt x="52" y="1933"/>
                  </a:lnTo>
                  <a:lnTo>
                    <a:pt x="79" y="1986"/>
                  </a:lnTo>
                  <a:lnTo>
                    <a:pt x="106" y="2036"/>
                  </a:lnTo>
                  <a:lnTo>
                    <a:pt x="133" y="2081"/>
                  </a:lnTo>
                  <a:lnTo>
                    <a:pt x="146" y="2099"/>
                  </a:lnTo>
                  <a:lnTo>
                    <a:pt x="160" y="2115"/>
                  </a:lnTo>
                  <a:lnTo>
                    <a:pt x="171" y="2129"/>
                  </a:lnTo>
                  <a:lnTo>
                    <a:pt x="182" y="2138"/>
                  </a:lnTo>
                  <a:lnTo>
                    <a:pt x="182" y="2138"/>
                  </a:lnTo>
                  <a:lnTo>
                    <a:pt x="284" y="2216"/>
                  </a:lnTo>
                  <a:lnTo>
                    <a:pt x="313" y="2235"/>
                  </a:lnTo>
                  <a:lnTo>
                    <a:pt x="342" y="2255"/>
                  </a:lnTo>
                  <a:lnTo>
                    <a:pt x="367" y="2270"/>
                  </a:lnTo>
                  <a:lnTo>
                    <a:pt x="390" y="2282"/>
                  </a:lnTo>
                  <a:lnTo>
                    <a:pt x="390" y="2282"/>
                  </a:lnTo>
                  <a:lnTo>
                    <a:pt x="432" y="2298"/>
                  </a:lnTo>
                  <a:lnTo>
                    <a:pt x="466" y="2309"/>
                  </a:lnTo>
                  <a:lnTo>
                    <a:pt x="498" y="2318"/>
                  </a:lnTo>
                  <a:lnTo>
                    <a:pt x="498" y="2318"/>
                  </a:lnTo>
                  <a:lnTo>
                    <a:pt x="460" y="2297"/>
                  </a:lnTo>
                  <a:lnTo>
                    <a:pt x="419" y="2271"/>
                  </a:lnTo>
                  <a:lnTo>
                    <a:pt x="371" y="2239"/>
                  </a:lnTo>
                  <a:lnTo>
                    <a:pt x="318" y="2203"/>
                  </a:lnTo>
                  <a:lnTo>
                    <a:pt x="270" y="2165"/>
                  </a:lnTo>
                  <a:lnTo>
                    <a:pt x="246" y="2146"/>
                  </a:lnTo>
                  <a:lnTo>
                    <a:pt x="227" y="2126"/>
                  </a:lnTo>
                  <a:lnTo>
                    <a:pt x="209" y="2106"/>
                  </a:lnTo>
                  <a:lnTo>
                    <a:pt x="196" y="2088"/>
                  </a:lnTo>
                  <a:lnTo>
                    <a:pt x="196" y="2088"/>
                  </a:lnTo>
                  <a:lnTo>
                    <a:pt x="148" y="2011"/>
                  </a:lnTo>
                  <a:lnTo>
                    <a:pt x="122" y="1971"/>
                  </a:lnTo>
                  <a:lnTo>
                    <a:pt x="99" y="1930"/>
                  </a:lnTo>
                  <a:lnTo>
                    <a:pt x="77" y="1890"/>
                  </a:lnTo>
                  <a:lnTo>
                    <a:pt x="61" y="1852"/>
                  </a:lnTo>
                  <a:lnTo>
                    <a:pt x="56" y="1834"/>
                  </a:lnTo>
                  <a:lnTo>
                    <a:pt x="50" y="1818"/>
                  </a:lnTo>
                  <a:lnTo>
                    <a:pt x="47" y="1802"/>
                  </a:lnTo>
                  <a:lnTo>
                    <a:pt x="45" y="1786"/>
                  </a:lnTo>
                  <a:lnTo>
                    <a:pt x="45" y="1786"/>
                  </a:lnTo>
                  <a:lnTo>
                    <a:pt x="47" y="1770"/>
                  </a:lnTo>
                  <a:lnTo>
                    <a:pt x="50" y="1752"/>
                  </a:lnTo>
                  <a:lnTo>
                    <a:pt x="59" y="1730"/>
                  </a:lnTo>
                  <a:lnTo>
                    <a:pt x="70" y="1709"/>
                  </a:lnTo>
                  <a:lnTo>
                    <a:pt x="95" y="1660"/>
                  </a:lnTo>
                  <a:lnTo>
                    <a:pt x="126" y="1608"/>
                  </a:lnTo>
                  <a:lnTo>
                    <a:pt x="157" y="1559"/>
                  </a:lnTo>
                  <a:lnTo>
                    <a:pt x="183" y="1514"/>
                  </a:lnTo>
                  <a:lnTo>
                    <a:pt x="194" y="1493"/>
                  </a:lnTo>
                  <a:lnTo>
                    <a:pt x="203" y="1475"/>
                  </a:lnTo>
                  <a:lnTo>
                    <a:pt x="209" y="1460"/>
                  </a:lnTo>
                  <a:lnTo>
                    <a:pt x="210" y="1448"/>
                  </a:lnTo>
                  <a:lnTo>
                    <a:pt x="210" y="1448"/>
                  </a:lnTo>
                  <a:lnTo>
                    <a:pt x="209" y="1387"/>
                  </a:lnTo>
                  <a:lnTo>
                    <a:pt x="205" y="1300"/>
                  </a:lnTo>
                  <a:lnTo>
                    <a:pt x="203" y="1255"/>
                  </a:lnTo>
                  <a:lnTo>
                    <a:pt x="205" y="1214"/>
                  </a:lnTo>
                  <a:lnTo>
                    <a:pt x="207" y="1176"/>
                  </a:lnTo>
                  <a:lnTo>
                    <a:pt x="210" y="1146"/>
                  </a:lnTo>
                  <a:lnTo>
                    <a:pt x="210" y="1146"/>
                  </a:lnTo>
                  <a:lnTo>
                    <a:pt x="218" y="1119"/>
                  </a:lnTo>
                  <a:lnTo>
                    <a:pt x="228" y="1090"/>
                  </a:lnTo>
                  <a:lnTo>
                    <a:pt x="243" y="1059"/>
                  </a:lnTo>
                  <a:lnTo>
                    <a:pt x="263" y="1029"/>
                  </a:lnTo>
                  <a:lnTo>
                    <a:pt x="273" y="1013"/>
                  </a:lnTo>
                  <a:lnTo>
                    <a:pt x="286" y="997"/>
                  </a:lnTo>
                  <a:lnTo>
                    <a:pt x="300" y="982"/>
                  </a:lnTo>
                  <a:lnTo>
                    <a:pt x="317" y="966"/>
                  </a:lnTo>
                  <a:lnTo>
                    <a:pt x="335" y="952"/>
                  </a:lnTo>
                  <a:lnTo>
                    <a:pt x="354" y="937"/>
                  </a:lnTo>
                  <a:lnTo>
                    <a:pt x="374" y="923"/>
                  </a:lnTo>
                  <a:lnTo>
                    <a:pt x="398" y="908"/>
                  </a:lnTo>
                  <a:lnTo>
                    <a:pt x="398" y="908"/>
                  </a:lnTo>
                  <a:lnTo>
                    <a:pt x="424" y="894"/>
                  </a:lnTo>
                  <a:lnTo>
                    <a:pt x="455" y="880"/>
                  </a:lnTo>
                  <a:lnTo>
                    <a:pt x="531" y="847"/>
                  </a:lnTo>
                  <a:lnTo>
                    <a:pt x="615" y="813"/>
                  </a:lnTo>
                  <a:lnTo>
                    <a:pt x="700" y="781"/>
                  </a:lnTo>
                  <a:lnTo>
                    <a:pt x="845" y="729"/>
                  </a:lnTo>
                  <a:lnTo>
                    <a:pt x="908" y="707"/>
                  </a:lnTo>
                  <a:lnTo>
                    <a:pt x="908" y="707"/>
                  </a:lnTo>
                  <a:close/>
                  <a:moveTo>
                    <a:pt x="642" y="2469"/>
                  </a:moveTo>
                  <a:lnTo>
                    <a:pt x="642" y="2469"/>
                  </a:lnTo>
                  <a:lnTo>
                    <a:pt x="662" y="2547"/>
                  </a:lnTo>
                  <a:lnTo>
                    <a:pt x="676" y="2606"/>
                  </a:lnTo>
                  <a:lnTo>
                    <a:pt x="682" y="2636"/>
                  </a:lnTo>
                  <a:lnTo>
                    <a:pt x="685" y="2663"/>
                  </a:lnTo>
                  <a:lnTo>
                    <a:pt x="685" y="2663"/>
                  </a:lnTo>
                  <a:lnTo>
                    <a:pt x="687" y="2689"/>
                  </a:lnTo>
                  <a:lnTo>
                    <a:pt x="685" y="2712"/>
                  </a:lnTo>
                  <a:lnTo>
                    <a:pt x="685" y="2734"/>
                  </a:lnTo>
                  <a:lnTo>
                    <a:pt x="687" y="2759"/>
                  </a:lnTo>
                  <a:lnTo>
                    <a:pt x="689" y="2773"/>
                  </a:lnTo>
                  <a:lnTo>
                    <a:pt x="692" y="2788"/>
                  </a:lnTo>
                  <a:lnTo>
                    <a:pt x="696" y="2802"/>
                  </a:lnTo>
                  <a:lnTo>
                    <a:pt x="703" y="2818"/>
                  </a:lnTo>
                  <a:lnTo>
                    <a:pt x="710" y="2836"/>
                  </a:lnTo>
                  <a:lnTo>
                    <a:pt x="721" y="2856"/>
                  </a:lnTo>
                  <a:lnTo>
                    <a:pt x="734" y="2877"/>
                  </a:lnTo>
                  <a:lnTo>
                    <a:pt x="750" y="2901"/>
                  </a:lnTo>
                  <a:lnTo>
                    <a:pt x="750" y="2901"/>
                  </a:lnTo>
                  <a:lnTo>
                    <a:pt x="782" y="2946"/>
                  </a:lnTo>
                  <a:lnTo>
                    <a:pt x="799" y="2964"/>
                  </a:lnTo>
                  <a:lnTo>
                    <a:pt x="813" y="2982"/>
                  </a:lnTo>
                  <a:lnTo>
                    <a:pt x="829" y="2996"/>
                  </a:lnTo>
                  <a:lnTo>
                    <a:pt x="845" y="3009"/>
                  </a:lnTo>
                  <a:lnTo>
                    <a:pt x="862" y="3021"/>
                  </a:lnTo>
                  <a:lnTo>
                    <a:pt x="880" y="3030"/>
                  </a:lnTo>
                  <a:lnTo>
                    <a:pt x="899" y="3037"/>
                  </a:lnTo>
                  <a:lnTo>
                    <a:pt x="919" y="3045"/>
                  </a:lnTo>
                  <a:lnTo>
                    <a:pt x="942" y="3050"/>
                  </a:lnTo>
                  <a:lnTo>
                    <a:pt x="968" y="3052"/>
                  </a:lnTo>
                  <a:lnTo>
                    <a:pt x="995" y="3054"/>
                  </a:lnTo>
                  <a:lnTo>
                    <a:pt x="1025" y="3055"/>
                  </a:lnTo>
                  <a:lnTo>
                    <a:pt x="1059" y="3054"/>
                  </a:lnTo>
                  <a:lnTo>
                    <a:pt x="1095" y="3052"/>
                  </a:lnTo>
                  <a:lnTo>
                    <a:pt x="1095" y="3052"/>
                  </a:lnTo>
                  <a:lnTo>
                    <a:pt x="1133" y="3048"/>
                  </a:lnTo>
                  <a:lnTo>
                    <a:pt x="1171" y="3043"/>
                  </a:lnTo>
                  <a:lnTo>
                    <a:pt x="1207" y="3037"/>
                  </a:lnTo>
                  <a:lnTo>
                    <a:pt x="1241" y="3030"/>
                  </a:lnTo>
                  <a:lnTo>
                    <a:pt x="1304" y="3014"/>
                  </a:lnTo>
                  <a:lnTo>
                    <a:pt x="1360" y="2996"/>
                  </a:lnTo>
                  <a:lnTo>
                    <a:pt x="1405" y="2980"/>
                  </a:lnTo>
                  <a:lnTo>
                    <a:pt x="1441" y="2966"/>
                  </a:lnTo>
                  <a:lnTo>
                    <a:pt x="1469" y="2951"/>
                  </a:lnTo>
                  <a:lnTo>
                    <a:pt x="1469" y="2951"/>
                  </a:lnTo>
                  <a:lnTo>
                    <a:pt x="1354" y="2973"/>
                  </a:lnTo>
                  <a:lnTo>
                    <a:pt x="1254" y="2991"/>
                  </a:lnTo>
                  <a:lnTo>
                    <a:pt x="1207" y="2998"/>
                  </a:lnTo>
                  <a:lnTo>
                    <a:pt x="1167" y="3002"/>
                  </a:lnTo>
                  <a:lnTo>
                    <a:pt x="1167" y="3002"/>
                  </a:lnTo>
                  <a:lnTo>
                    <a:pt x="1092" y="3009"/>
                  </a:lnTo>
                  <a:lnTo>
                    <a:pt x="1050" y="3012"/>
                  </a:lnTo>
                  <a:lnTo>
                    <a:pt x="1011" y="3014"/>
                  </a:lnTo>
                  <a:lnTo>
                    <a:pt x="991" y="3014"/>
                  </a:lnTo>
                  <a:lnTo>
                    <a:pt x="971" y="3012"/>
                  </a:lnTo>
                  <a:lnTo>
                    <a:pt x="951" y="3009"/>
                  </a:lnTo>
                  <a:lnTo>
                    <a:pt x="933" y="3005"/>
                  </a:lnTo>
                  <a:lnTo>
                    <a:pt x="917" y="3000"/>
                  </a:lnTo>
                  <a:lnTo>
                    <a:pt x="901" y="2993"/>
                  </a:lnTo>
                  <a:lnTo>
                    <a:pt x="887" y="2984"/>
                  </a:lnTo>
                  <a:lnTo>
                    <a:pt x="872" y="2973"/>
                  </a:lnTo>
                  <a:lnTo>
                    <a:pt x="872" y="2973"/>
                  </a:lnTo>
                  <a:lnTo>
                    <a:pt x="824" y="2926"/>
                  </a:lnTo>
                  <a:lnTo>
                    <a:pt x="800" y="2903"/>
                  </a:lnTo>
                  <a:lnTo>
                    <a:pt x="781" y="2879"/>
                  </a:lnTo>
                  <a:lnTo>
                    <a:pt x="763" y="2856"/>
                  </a:lnTo>
                  <a:lnTo>
                    <a:pt x="746" y="2831"/>
                  </a:lnTo>
                  <a:lnTo>
                    <a:pt x="732" y="2802"/>
                  </a:lnTo>
                  <a:lnTo>
                    <a:pt x="721" y="2771"/>
                  </a:lnTo>
                  <a:lnTo>
                    <a:pt x="721" y="2771"/>
                  </a:lnTo>
                  <a:lnTo>
                    <a:pt x="718" y="2755"/>
                  </a:lnTo>
                  <a:lnTo>
                    <a:pt x="714" y="2739"/>
                  </a:lnTo>
                  <a:lnTo>
                    <a:pt x="712" y="2708"/>
                  </a:lnTo>
                  <a:lnTo>
                    <a:pt x="710" y="2680"/>
                  </a:lnTo>
                  <a:lnTo>
                    <a:pt x="712" y="2651"/>
                  </a:lnTo>
                  <a:lnTo>
                    <a:pt x="714" y="2626"/>
                  </a:lnTo>
                  <a:lnTo>
                    <a:pt x="714" y="2601"/>
                  </a:lnTo>
                  <a:lnTo>
                    <a:pt x="712" y="2581"/>
                  </a:lnTo>
                  <a:lnTo>
                    <a:pt x="710" y="2572"/>
                  </a:lnTo>
                  <a:lnTo>
                    <a:pt x="707" y="2563"/>
                  </a:lnTo>
                  <a:lnTo>
                    <a:pt x="707" y="2563"/>
                  </a:lnTo>
                  <a:lnTo>
                    <a:pt x="687" y="2527"/>
                  </a:lnTo>
                  <a:lnTo>
                    <a:pt x="665" y="2493"/>
                  </a:lnTo>
                  <a:lnTo>
                    <a:pt x="648" y="2471"/>
                  </a:lnTo>
                  <a:lnTo>
                    <a:pt x="642" y="2466"/>
                  </a:lnTo>
                  <a:lnTo>
                    <a:pt x="642" y="2467"/>
                  </a:lnTo>
                  <a:lnTo>
                    <a:pt x="642" y="2469"/>
                  </a:lnTo>
                  <a:lnTo>
                    <a:pt x="642" y="2469"/>
                  </a:lnTo>
                  <a:close/>
                  <a:moveTo>
                    <a:pt x="1203" y="2225"/>
                  </a:moveTo>
                  <a:lnTo>
                    <a:pt x="1203" y="2225"/>
                  </a:lnTo>
                  <a:lnTo>
                    <a:pt x="1200" y="2246"/>
                  </a:lnTo>
                  <a:lnTo>
                    <a:pt x="1192" y="2298"/>
                  </a:lnTo>
                  <a:lnTo>
                    <a:pt x="1185" y="2369"/>
                  </a:lnTo>
                  <a:lnTo>
                    <a:pt x="1183" y="2405"/>
                  </a:lnTo>
                  <a:lnTo>
                    <a:pt x="1182" y="2440"/>
                  </a:lnTo>
                  <a:lnTo>
                    <a:pt x="1182" y="2440"/>
                  </a:lnTo>
                  <a:lnTo>
                    <a:pt x="1183" y="2458"/>
                  </a:lnTo>
                  <a:lnTo>
                    <a:pt x="1189" y="2478"/>
                  </a:lnTo>
                  <a:lnTo>
                    <a:pt x="1196" y="2502"/>
                  </a:lnTo>
                  <a:lnTo>
                    <a:pt x="1205" y="2525"/>
                  </a:lnTo>
                  <a:lnTo>
                    <a:pt x="1218" y="2550"/>
                  </a:lnTo>
                  <a:lnTo>
                    <a:pt x="1232" y="2575"/>
                  </a:lnTo>
                  <a:lnTo>
                    <a:pt x="1264" y="2629"/>
                  </a:lnTo>
                  <a:lnTo>
                    <a:pt x="1299" y="2681"/>
                  </a:lnTo>
                  <a:lnTo>
                    <a:pt x="1336" y="2732"/>
                  </a:lnTo>
                  <a:lnTo>
                    <a:pt x="1372" y="2777"/>
                  </a:lnTo>
                  <a:lnTo>
                    <a:pt x="1405" y="2814"/>
                  </a:lnTo>
                  <a:lnTo>
                    <a:pt x="1405" y="2814"/>
                  </a:lnTo>
                  <a:lnTo>
                    <a:pt x="1419" y="2831"/>
                  </a:lnTo>
                  <a:lnTo>
                    <a:pt x="1430" y="2845"/>
                  </a:lnTo>
                  <a:lnTo>
                    <a:pt x="1448" y="2870"/>
                  </a:lnTo>
                  <a:lnTo>
                    <a:pt x="1462" y="2890"/>
                  </a:lnTo>
                  <a:lnTo>
                    <a:pt x="1469" y="2901"/>
                  </a:lnTo>
                  <a:lnTo>
                    <a:pt x="1480" y="2908"/>
                  </a:lnTo>
                  <a:lnTo>
                    <a:pt x="1489" y="2917"/>
                  </a:lnTo>
                  <a:lnTo>
                    <a:pt x="1504" y="2924"/>
                  </a:lnTo>
                  <a:lnTo>
                    <a:pt x="1518" y="2931"/>
                  </a:lnTo>
                  <a:lnTo>
                    <a:pt x="1538" y="2939"/>
                  </a:lnTo>
                  <a:lnTo>
                    <a:pt x="1559" y="2946"/>
                  </a:lnTo>
                  <a:lnTo>
                    <a:pt x="1586" y="2953"/>
                  </a:lnTo>
                  <a:lnTo>
                    <a:pt x="1656" y="2966"/>
                  </a:lnTo>
                  <a:lnTo>
                    <a:pt x="1656" y="2966"/>
                  </a:lnTo>
                  <a:lnTo>
                    <a:pt x="1696" y="2971"/>
                  </a:lnTo>
                  <a:lnTo>
                    <a:pt x="1732" y="2976"/>
                  </a:lnTo>
                  <a:lnTo>
                    <a:pt x="1766" y="2978"/>
                  </a:lnTo>
                  <a:lnTo>
                    <a:pt x="1799" y="2978"/>
                  </a:lnTo>
                  <a:lnTo>
                    <a:pt x="1827" y="2978"/>
                  </a:lnTo>
                  <a:lnTo>
                    <a:pt x="1854" y="2976"/>
                  </a:lnTo>
                  <a:lnTo>
                    <a:pt x="1880" y="2973"/>
                  </a:lnTo>
                  <a:lnTo>
                    <a:pt x="1905" y="2967"/>
                  </a:lnTo>
                  <a:lnTo>
                    <a:pt x="1926" y="2960"/>
                  </a:lnTo>
                  <a:lnTo>
                    <a:pt x="1948" y="2953"/>
                  </a:lnTo>
                  <a:lnTo>
                    <a:pt x="1968" y="2944"/>
                  </a:lnTo>
                  <a:lnTo>
                    <a:pt x="1986" y="2933"/>
                  </a:lnTo>
                  <a:lnTo>
                    <a:pt x="2004" y="2921"/>
                  </a:lnTo>
                  <a:lnTo>
                    <a:pt x="2020" y="2908"/>
                  </a:lnTo>
                  <a:lnTo>
                    <a:pt x="2036" y="2894"/>
                  </a:lnTo>
                  <a:lnTo>
                    <a:pt x="2052" y="2879"/>
                  </a:lnTo>
                  <a:lnTo>
                    <a:pt x="2052" y="2879"/>
                  </a:lnTo>
                  <a:lnTo>
                    <a:pt x="2101" y="2827"/>
                  </a:lnTo>
                  <a:lnTo>
                    <a:pt x="2137" y="2789"/>
                  </a:lnTo>
                  <a:lnTo>
                    <a:pt x="2155" y="2771"/>
                  </a:lnTo>
                  <a:lnTo>
                    <a:pt x="2176" y="2752"/>
                  </a:lnTo>
                  <a:lnTo>
                    <a:pt x="2203" y="2728"/>
                  </a:lnTo>
                  <a:lnTo>
                    <a:pt x="2239" y="2699"/>
                  </a:lnTo>
                  <a:lnTo>
                    <a:pt x="2239" y="2699"/>
                  </a:lnTo>
                  <a:lnTo>
                    <a:pt x="2259" y="2685"/>
                  </a:lnTo>
                  <a:lnTo>
                    <a:pt x="2277" y="2672"/>
                  </a:lnTo>
                  <a:lnTo>
                    <a:pt x="2311" y="2653"/>
                  </a:lnTo>
                  <a:lnTo>
                    <a:pt x="2367" y="2626"/>
                  </a:lnTo>
                  <a:lnTo>
                    <a:pt x="2388" y="2613"/>
                  </a:lnTo>
                  <a:lnTo>
                    <a:pt x="2397" y="2606"/>
                  </a:lnTo>
                  <a:lnTo>
                    <a:pt x="2406" y="2599"/>
                  </a:lnTo>
                  <a:lnTo>
                    <a:pt x="2414" y="2588"/>
                  </a:lnTo>
                  <a:lnTo>
                    <a:pt x="2421" y="2577"/>
                  </a:lnTo>
                  <a:lnTo>
                    <a:pt x="2428" y="2565"/>
                  </a:lnTo>
                  <a:lnTo>
                    <a:pt x="2433" y="2548"/>
                  </a:lnTo>
                  <a:lnTo>
                    <a:pt x="2433" y="2548"/>
                  </a:lnTo>
                  <a:lnTo>
                    <a:pt x="2444" y="2507"/>
                  </a:lnTo>
                  <a:lnTo>
                    <a:pt x="2453" y="2457"/>
                  </a:lnTo>
                  <a:lnTo>
                    <a:pt x="2462" y="2399"/>
                  </a:lnTo>
                  <a:lnTo>
                    <a:pt x="2469" y="2342"/>
                  </a:lnTo>
                  <a:lnTo>
                    <a:pt x="2480" y="2244"/>
                  </a:lnTo>
                  <a:lnTo>
                    <a:pt x="2484" y="2203"/>
                  </a:lnTo>
                  <a:lnTo>
                    <a:pt x="2484" y="2203"/>
                  </a:lnTo>
                  <a:lnTo>
                    <a:pt x="2477" y="2246"/>
                  </a:lnTo>
                  <a:lnTo>
                    <a:pt x="2468" y="2291"/>
                  </a:lnTo>
                  <a:lnTo>
                    <a:pt x="2457" y="2345"/>
                  </a:lnTo>
                  <a:lnTo>
                    <a:pt x="2444" y="2401"/>
                  </a:lnTo>
                  <a:lnTo>
                    <a:pt x="2428" y="2453"/>
                  </a:lnTo>
                  <a:lnTo>
                    <a:pt x="2419" y="2476"/>
                  </a:lnTo>
                  <a:lnTo>
                    <a:pt x="2410" y="2498"/>
                  </a:lnTo>
                  <a:lnTo>
                    <a:pt x="2401" y="2514"/>
                  </a:lnTo>
                  <a:lnTo>
                    <a:pt x="2390" y="2527"/>
                  </a:lnTo>
                  <a:lnTo>
                    <a:pt x="2390" y="2527"/>
                  </a:lnTo>
                  <a:lnTo>
                    <a:pt x="2369" y="2547"/>
                  </a:lnTo>
                  <a:lnTo>
                    <a:pt x="2342" y="2568"/>
                  </a:lnTo>
                  <a:lnTo>
                    <a:pt x="2315" y="2588"/>
                  </a:lnTo>
                  <a:lnTo>
                    <a:pt x="2286" y="2608"/>
                  </a:lnTo>
                  <a:lnTo>
                    <a:pt x="2230" y="2645"/>
                  </a:lnTo>
                  <a:lnTo>
                    <a:pt x="2182" y="2678"/>
                  </a:lnTo>
                  <a:lnTo>
                    <a:pt x="2182" y="2678"/>
                  </a:lnTo>
                  <a:lnTo>
                    <a:pt x="2162" y="2694"/>
                  </a:lnTo>
                  <a:lnTo>
                    <a:pt x="2140" y="2716"/>
                  </a:lnTo>
                  <a:lnTo>
                    <a:pt x="2097" y="2761"/>
                  </a:lnTo>
                  <a:lnTo>
                    <a:pt x="2054" y="2809"/>
                  </a:lnTo>
                  <a:lnTo>
                    <a:pt x="2016" y="2850"/>
                  </a:lnTo>
                  <a:lnTo>
                    <a:pt x="2016" y="2850"/>
                  </a:lnTo>
                  <a:lnTo>
                    <a:pt x="2005" y="2859"/>
                  </a:lnTo>
                  <a:lnTo>
                    <a:pt x="1993" y="2868"/>
                  </a:lnTo>
                  <a:lnTo>
                    <a:pt x="1978" y="2877"/>
                  </a:lnTo>
                  <a:lnTo>
                    <a:pt x="1962" y="2888"/>
                  </a:lnTo>
                  <a:lnTo>
                    <a:pt x="1942" y="2897"/>
                  </a:lnTo>
                  <a:lnTo>
                    <a:pt x="1923" y="2904"/>
                  </a:lnTo>
                  <a:lnTo>
                    <a:pt x="1899" y="2912"/>
                  </a:lnTo>
                  <a:lnTo>
                    <a:pt x="1876" y="2919"/>
                  </a:lnTo>
                  <a:lnTo>
                    <a:pt x="1851" y="2924"/>
                  </a:lnTo>
                  <a:lnTo>
                    <a:pt x="1824" y="2930"/>
                  </a:lnTo>
                  <a:lnTo>
                    <a:pt x="1797" y="2931"/>
                  </a:lnTo>
                  <a:lnTo>
                    <a:pt x="1768" y="2933"/>
                  </a:lnTo>
                  <a:lnTo>
                    <a:pt x="1739" y="2931"/>
                  </a:lnTo>
                  <a:lnTo>
                    <a:pt x="1710" y="2930"/>
                  </a:lnTo>
                  <a:lnTo>
                    <a:pt x="1680" y="2922"/>
                  </a:lnTo>
                  <a:lnTo>
                    <a:pt x="1649" y="2915"/>
                  </a:lnTo>
                  <a:lnTo>
                    <a:pt x="1649" y="2915"/>
                  </a:lnTo>
                  <a:lnTo>
                    <a:pt x="1619" y="2904"/>
                  </a:lnTo>
                  <a:lnTo>
                    <a:pt x="1592" y="2894"/>
                  </a:lnTo>
                  <a:lnTo>
                    <a:pt x="1563" y="2881"/>
                  </a:lnTo>
                  <a:lnTo>
                    <a:pt x="1538" y="2868"/>
                  </a:lnTo>
                  <a:lnTo>
                    <a:pt x="1513" y="2854"/>
                  </a:lnTo>
                  <a:lnTo>
                    <a:pt x="1489" y="2838"/>
                  </a:lnTo>
                  <a:lnTo>
                    <a:pt x="1468" y="2823"/>
                  </a:lnTo>
                  <a:lnTo>
                    <a:pt x="1446" y="2805"/>
                  </a:lnTo>
                  <a:lnTo>
                    <a:pt x="1426" y="2789"/>
                  </a:lnTo>
                  <a:lnTo>
                    <a:pt x="1410" y="2773"/>
                  </a:lnTo>
                  <a:lnTo>
                    <a:pt x="1392" y="2755"/>
                  </a:lnTo>
                  <a:lnTo>
                    <a:pt x="1378" y="2739"/>
                  </a:lnTo>
                  <a:lnTo>
                    <a:pt x="1363" y="2721"/>
                  </a:lnTo>
                  <a:lnTo>
                    <a:pt x="1353" y="2703"/>
                  </a:lnTo>
                  <a:lnTo>
                    <a:pt x="1342" y="2687"/>
                  </a:lnTo>
                  <a:lnTo>
                    <a:pt x="1333" y="2671"/>
                  </a:lnTo>
                  <a:lnTo>
                    <a:pt x="1333" y="2671"/>
                  </a:lnTo>
                  <a:lnTo>
                    <a:pt x="1317" y="2640"/>
                  </a:lnTo>
                  <a:lnTo>
                    <a:pt x="1297" y="2609"/>
                  </a:lnTo>
                  <a:lnTo>
                    <a:pt x="1263" y="2552"/>
                  </a:lnTo>
                  <a:lnTo>
                    <a:pt x="1246" y="2523"/>
                  </a:lnTo>
                  <a:lnTo>
                    <a:pt x="1232" y="2494"/>
                  </a:lnTo>
                  <a:lnTo>
                    <a:pt x="1227" y="2480"/>
                  </a:lnTo>
                  <a:lnTo>
                    <a:pt x="1223" y="2464"/>
                  </a:lnTo>
                  <a:lnTo>
                    <a:pt x="1219" y="2449"/>
                  </a:lnTo>
                  <a:lnTo>
                    <a:pt x="1218" y="2433"/>
                  </a:lnTo>
                  <a:lnTo>
                    <a:pt x="1218" y="2433"/>
                  </a:lnTo>
                  <a:lnTo>
                    <a:pt x="1209" y="2297"/>
                  </a:lnTo>
                  <a:lnTo>
                    <a:pt x="1203" y="2225"/>
                  </a:lnTo>
                  <a:lnTo>
                    <a:pt x="1203" y="2225"/>
                  </a:lnTo>
                  <a:close/>
                  <a:moveTo>
                    <a:pt x="1534" y="822"/>
                  </a:moveTo>
                  <a:lnTo>
                    <a:pt x="1534" y="822"/>
                  </a:lnTo>
                  <a:lnTo>
                    <a:pt x="1518" y="815"/>
                  </a:lnTo>
                  <a:lnTo>
                    <a:pt x="1482" y="801"/>
                  </a:lnTo>
                  <a:lnTo>
                    <a:pt x="1430" y="784"/>
                  </a:lnTo>
                  <a:lnTo>
                    <a:pt x="1399" y="775"/>
                  </a:lnTo>
                  <a:lnTo>
                    <a:pt x="1367" y="768"/>
                  </a:lnTo>
                  <a:lnTo>
                    <a:pt x="1331" y="761"/>
                  </a:lnTo>
                  <a:lnTo>
                    <a:pt x="1295" y="756"/>
                  </a:lnTo>
                  <a:lnTo>
                    <a:pt x="1259" y="752"/>
                  </a:lnTo>
                  <a:lnTo>
                    <a:pt x="1223" y="752"/>
                  </a:lnTo>
                  <a:lnTo>
                    <a:pt x="1187" y="752"/>
                  </a:lnTo>
                  <a:lnTo>
                    <a:pt x="1153" y="757"/>
                  </a:lnTo>
                  <a:lnTo>
                    <a:pt x="1135" y="761"/>
                  </a:lnTo>
                  <a:lnTo>
                    <a:pt x="1119" y="766"/>
                  </a:lnTo>
                  <a:lnTo>
                    <a:pt x="1103" y="772"/>
                  </a:lnTo>
                  <a:lnTo>
                    <a:pt x="1088" y="779"/>
                  </a:lnTo>
                  <a:lnTo>
                    <a:pt x="1088" y="779"/>
                  </a:lnTo>
                  <a:lnTo>
                    <a:pt x="1061" y="795"/>
                  </a:lnTo>
                  <a:lnTo>
                    <a:pt x="1040" y="811"/>
                  </a:lnTo>
                  <a:lnTo>
                    <a:pt x="1022" y="827"/>
                  </a:lnTo>
                  <a:lnTo>
                    <a:pt x="1007" y="845"/>
                  </a:lnTo>
                  <a:lnTo>
                    <a:pt x="995" y="863"/>
                  </a:lnTo>
                  <a:lnTo>
                    <a:pt x="986" y="883"/>
                  </a:lnTo>
                  <a:lnTo>
                    <a:pt x="978" y="901"/>
                  </a:lnTo>
                  <a:lnTo>
                    <a:pt x="973" y="921"/>
                  </a:lnTo>
                  <a:lnTo>
                    <a:pt x="959" y="959"/>
                  </a:lnTo>
                  <a:lnTo>
                    <a:pt x="951" y="977"/>
                  </a:lnTo>
                  <a:lnTo>
                    <a:pt x="941" y="993"/>
                  </a:lnTo>
                  <a:lnTo>
                    <a:pt x="930" y="1009"/>
                  </a:lnTo>
                  <a:lnTo>
                    <a:pt x="914" y="1025"/>
                  </a:lnTo>
                  <a:lnTo>
                    <a:pt x="896" y="1040"/>
                  </a:lnTo>
                  <a:lnTo>
                    <a:pt x="872" y="1052"/>
                  </a:lnTo>
                  <a:lnTo>
                    <a:pt x="872" y="1052"/>
                  </a:lnTo>
                  <a:lnTo>
                    <a:pt x="772" y="1097"/>
                  </a:lnTo>
                  <a:lnTo>
                    <a:pt x="680" y="1139"/>
                  </a:lnTo>
                  <a:lnTo>
                    <a:pt x="639" y="1158"/>
                  </a:lnTo>
                  <a:lnTo>
                    <a:pt x="601" y="1178"/>
                  </a:lnTo>
                  <a:lnTo>
                    <a:pt x="568" y="1198"/>
                  </a:lnTo>
                  <a:lnTo>
                    <a:pt x="541" y="1218"/>
                  </a:lnTo>
                  <a:lnTo>
                    <a:pt x="541" y="1218"/>
                  </a:lnTo>
                  <a:lnTo>
                    <a:pt x="518" y="1236"/>
                  </a:lnTo>
                  <a:lnTo>
                    <a:pt x="500" y="1250"/>
                  </a:lnTo>
                  <a:lnTo>
                    <a:pt x="484" y="1263"/>
                  </a:lnTo>
                  <a:lnTo>
                    <a:pt x="469" y="1275"/>
                  </a:lnTo>
                  <a:lnTo>
                    <a:pt x="459" y="1293"/>
                  </a:lnTo>
                  <a:lnTo>
                    <a:pt x="450" y="1315"/>
                  </a:lnTo>
                  <a:lnTo>
                    <a:pt x="441" y="1344"/>
                  </a:lnTo>
                  <a:lnTo>
                    <a:pt x="433" y="1383"/>
                  </a:lnTo>
                  <a:lnTo>
                    <a:pt x="433" y="1383"/>
                  </a:lnTo>
                  <a:lnTo>
                    <a:pt x="430" y="1405"/>
                  </a:lnTo>
                  <a:lnTo>
                    <a:pt x="424" y="1424"/>
                  </a:lnTo>
                  <a:lnTo>
                    <a:pt x="412" y="1462"/>
                  </a:lnTo>
                  <a:lnTo>
                    <a:pt x="399" y="1496"/>
                  </a:lnTo>
                  <a:lnTo>
                    <a:pt x="389" y="1531"/>
                  </a:lnTo>
                  <a:lnTo>
                    <a:pt x="383" y="1549"/>
                  </a:lnTo>
                  <a:lnTo>
                    <a:pt x="381" y="1567"/>
                  </a:lnTo>
                  <a:lnTo>
                    <a:pt x="378" y="1585"/>
                  </a:lnTo>
                  <a:lnTo>
                    <a:pt x="378" y="1603"/>
                  </a:lnTo>
                  <a:lnTo>
                    <a:pt x="380" y="1624"/>
                  </a:lnTo>
                  <a:lnTo>
                    <a:pt x="383" y="1644"/>
                  </a:lnTo>
                  <a:lnTo>
                    <a:pt x="389" y="1667"/>
                  </a:lnTo>
                  <a:lnTo>
                    <a:pt x="398" y="1692"/>
                  </a:lnTo>
                  <a:lnTo>
                    <a:pt x="398" y="1692"/>
                  </a:lnTo>
                  <a:lnTo>
                    <a:pt x="408" y="1718"/>
                  </a:lnTo>
                  <a:lnTo>
                    <a:pt x="421" y="1739"/>
                  </a:lnTo>
                  <a:lnTo>
                    <a:pt x="433" y="1757"/>
                  </a:lnTo>
                  <a:lnTo>
                    <a:pt x="448" y="1775"/>
                  </a:lnTo>
                  <a:lnTo>
                    <a:pt x="462" y="1790"/>
                  </a:lnTo>
                  <a:lnTo>
                    <a:pt x="478" y="1802"/>
                  </a:lnTo>
                  <a:lnTo>
                    <a:pt x="493" y="1813"/>
                  </a:lnTo>
                  <a:lnTo>
                    <a:pt x="507" y="1822"/>
                  </a:lnTo>
                  <a:lnTo>
                    <a:pt x="534" y="1836"/>
                  </a:lnTo>
                  <a:lnTo>
                    <a:pt x="558" y="1845"/>
                  </a:lnTo>
                  <a:lnTo>
                    <a:pt x="572" y="1849"/>
                  </a:lnTo>
                  <a:lnTo>
                    <a:pt x="577" y="1851"/>
                  </a:lnTo>
                  <a:lnTo>
                    <a:pt x="577" y="1851"/>
                  </a:lnTo>
                  <a:lnTo>
                    <a:pt x="558" y="1829"/>
                  </a:lnTo>
                  <a:lnTo>
                    <a:pt x="511" y="1779"/>
                  </a:lnTo>
                  <a:lnTo>
                    <a:pt x="484" y="1750"/>
                  </a:lnTo>
                  <a:lnTo>
                    <a:pt x="459" y="1719"/>
                  </a:lnTo>
                  <a:lnTo>
                    <a:pt x="439" y="1692"/>
                  </a:lnTo>
                  <a:lnTo>
                    <a:pt x="432" y="1682"/>
                  </a:lnTo>
                  <a:lnTo>
                    <a:pt x="426" y="1671"/>
                  </a:lnTo>
                  <a:lnTo>
                    <a:pt x="426" y="1671"/>
                  </a:lnTo>
                  <a:lnTo>
                    <a:pt x="419" y="1653"/>
                  </a:lnTo>
                  <a:lnTo>
                    <a:pt x="414" y="1635"/>
                  </a:lnTo>
                  <a:lnTo>
                    <a:pt x="410" y="1617"/>
                  </a:lnTo>
                  <a:lnTo>
                    <a:pt x="408" y="1597"/>
                  </a:lnTo>
                  <a:lnTo>
                    <a:pt x="408" y="1579"/>
                  </a:lnTo>
                  <a:lnTo>
                    <a:pt x="412" y="1561"/>
                  </a:lnTo>
                  <a:lnTo>
                    <a:pt x="417" y="1541"/>
                  </a:lnTo>
                  <a:lnTo>
                    <a:pt x="426" y="1520"/>
                  </a:lnTo>
                  <a:lnTo>
                    <a:pt x="426" y="1520"/>
                  </a:lnTo>
                  <a:lnTo>
                    <a:pt x="435" y="1496"/>
                  </a:lnTo>
                  <a:lnTo>
                    <a:pt x="442" y="1471"/>
                  </a:lnTo>
                  <a:lnTo>
                    <a:pt x="450" y="1446"/>
                  </a:lnTo>
                  <a:lnTo>
                    <a:pt x="455" y="1419"/>
                  </a:lnTo>
                  <a:lnTo>
                    <a:pt x="464" y="1371"/>
                  </a:lnTo>
                  <a:lnTo>
                    <a:pt x="469" y="1349"/>
                  </a:lnTo>
                  <a:lnTo>
                    <a:pt x="477" y="1333"/>
                  </a:lnTo>
                  <a:lnTo>
                    <a:pt x="477" y="1333"/>
                  </a:lnTo>
                  <a:lnTo>
                    <a:pt x="486" y="1317"/>
                  </a:lnTo>
                  <a:lnTo>
                    <a:pt x="496" y="1300"/>
                  </a:lnTo>
                  <a:lnTo>
                    <a:pt x="509" y="1282"/>
                  </a:lnTo>
                  <a:lnTo>
                    <a:pt x="525" y="1263"/>
                  </a:lnTo>
                  <a:lnTo>
                    <a:pt x="547" y="1245"/>
                  </a:lnTo>
                  <a:lnTo>
                    <a:pt x="572" y="1227"/>
                  </a:lnTo>
                  <a:lnTo>
                    <a:pt x="588" y="1220"/>
                  </a:lnTo>
                  <a:lnTo>
                    <a:pt x="604" y="1211"/>
                  </a:lnTo>
                  <a:lnTo>
                    <a:pt x="622" y="1203"/>
                  </a:lnTo>
                  <a:lnTo>
                    <a:pt x="642" y="1196"/>
                  </a:lnTo>
                  <a:lnTo>
                    <a:pt x="642" y="1196"/>
                  </a:lnTo>
                  <a:lnTo>
                    <a:pt x="730" y="1169"/>
                  </a:lnTo>
                  <a:lnTo>
                    <a:pt x="775" y="1155"/>
                  </a:lnTo>
                  <a:lnTo>
                    <a:pt x="820" y="1140"/>
                  </a:lnTo>
                  <a:lnTo>
                    <a:pt x="862" y="1122"/>
                  </a:lnTo>
                  <a:lnTo>
                    <a:pt x="880" y="1113"/>
                  </a:lnTo>
                  <a:lnTo>
                    <a:pt x="898" y="1104"/>
                  </a:lnTo>
                  <a:lnTo>
                    <a:pt x="914" y="1094"/>
                  </a:lnTo>
                  <a:lnTo>
                    <a:pt x="928" y="1083"/>
                  </a:lnTo>
                  <a:lnTo>
                    <a:pt x="941" y="1072"/>
                  </a:lnTo>
                  <a:lnTo>
                    <a:pt x="951" y="1059"/>
                  </a:lnTo>
                  <a:lnTo>
                    <a:pt x="951" y="1059"/>
                  </a:lnTo>
                  <a:lnTo>
                    <a:pt x="960" y="1047"/>
                  </a:lnTo>
                  <a:lnTo>
                    <a:pt x="969" y="1032"/>
                  </a:lnTo>
                  <a:lnTo>
                    <a:pt x="984" y="1002"/>
                  </a:lnTo>
                  <a:lnTo>
                    <a:pt x="1014" y="937"/>
                  </a:lnTo>
                  <a:lnTo>
                    <a:pt x="1031" y="905"/>
                  </a:lnTo>
                  <a:lnTo>
                    <a:pt x="1040" y="889"/>
                  </a:lnTo>
                  <a:lnTo>
                    <a:pt x="1050" y="874"/>
                  </a:lnTo>
                  <a:lnTo>
                    <a:pt x="1061" y="860"/>
                  </a:lnTo>
                  <a:lnTo>
                    <a:pt x="1074" y="845"/>
                  </a:lnTo>
                  <a:lnTo>
                    <a:pt x="1086" y="833"/>
                  </a:lnTo>
                  <a:lnTo>
                    <a:pt x="1103" y="822"/>
                  </a:lnTo>
                  <a:lnTo>
                    <a:pt x="1103" y="822"/>
                  </a:lnTo>
                  <a:lnTo>
                    <a:pt x="1112" y="817"/>
                  </a:lnTo>
                  <a:lnTo>
                    <a:pt x="1122" y="813"/>
                  </a:lnTo>
                  <a:lnTo>
                    <a:pt x="1146" y="806"/>
                  </a:lnTo>
                  <a:lnTo>
                    <a:pt x="1176" y="802"/>
                  </a:lnTo>
                  <a:lnTo>
                    <a:pt x="1209" y="799"/>
                  </a:lnTo>
                  <a:lnTo>
                    <a:pt x="1245" y="799"/>
                  </a:lnTo>
                  <a:lnTo>
                    <a:pt x="1281" y="801"/>
                  </a:lnTo>
                  <a:lnTo>
                    <a:pt x="1356" y="804"/>
                  </a:lnTo>
                  <a:lnTo>
                    <a:pt x="1426" y="811"/>
                  </a:lnTo>
                  <a:lnTo>
                    <a:pt x="1486" y="819"/>
                  </a:lnTo>
                  <a:lnTo>
                    <a:pt x="1523" y="822"/>
                  </a:lnTo>
                  <a:lnTo>
                    <a:pt x="1532" y="824"/>
                  </a:lnTo>
                  <a:lnTo>
                    <a:pt x="1534" y="822"/>
                  </a:lnTo>
                  <a:lnTo>
                    <a:pt x="1534" y="822"/>
                  </a:lnTo>
                  <a:lnTo>
                    <a:pt x="1534" y="822"/>
                  </a:lnTo>
                  <a:close/>
                  <a:moveTo>
                    <a:pt x="1160" y="1225"/>
                  </a:moveTo>
                  <a:lnTo>
                    <a:pt x="1160" y="1225"/>
                  </a:lnTo>
                  <a:lnTo>
                    <a:pt x="1156" y="1228"/>
                  </a:lnTo>
                  <a:lnTo>
                    <a:pt x="1146" y="1243"/>
                  </a:lnTo>
                  <a:lnTo>
                    <a:pt x="1128" y="1264"/>
                  </a:lnTo>
                  <a:lnTo>
                    <a:pt x="1104" y="1291"/>
                  </a:lnTo>
                  <a:lnTo>
                    <a:pt x="1074" y="1322"/>
                  </a:lnTo>
                  <a:lnTo>
                    <a:pt x="1040" y="1353"/>
                  </a:lnTo>
                  <a:lnTo>
                    <a:pt x="1022" y="1367"/>
                  </a:lnTo>
                  <a:lnTo>
                    <a:pt x="1002" y="1381"/>
                  </a:lnTo>
                  <a:lnTo>
                    <a:pt x="980" y="1394"/>
                  </a:lnTo>
                  <a:lnTo>
                    <a:pt x="959" y="1405"/>
                  </a:lnTo>
                  <a:lnTo>
                    <a:pt x="959" y="1405"/>
                  </a:lnTo>
                  <a:lnTo>
                    <a:pt x="914" y="1426"/>
                  </a:lnTo>
                  <a:lnTo>
                    <a:pt x="867" y="1453"/>
                  </a:lnTo>
                  <a:lnTo>
                    <a:pt x="822" y="1482"/>
                  </a:lnTo>
                  <a:lnTo>
                    <a:pt x="779" y="1513"/>
                  </a:lnTo>
                  <a:lnTo>
                    <a:pt x="737" y="1545"/>
                  </a:lnTo>
                  <a:lnTo>
                    <a:pt x="719" y="1561"/>
                  </a:lnTo>
                  <a:lnTo>
                    <a:pt x="703" y="1577"/>
                  </a:lnTo>
                  <a:lnTo>
                    <a:pt x="689" y="1594"/>
                  </a:lnTo>
                  <a:lnTo>
                    <a:pt x="676" y="1610"/>
                  </a:lnTo>
                  <a:lnTo>
                    <a:pt x="665" y="1626"/>
                  </a:lnTo>
                  <a:lnTo>
                    <a:pt x="657" y="1642"/>
                  </a:lnTo>
                  <a:lnTo>
                    <a:pt x="657" y="1642"/>
                  </a:lnTo>
                  <a:lnTo>
                    <a:pt x="642" y="1673"/>
                  </a:lnTo>
                  <a:lnTo>
                    <a:pt x="630" y="1705"/>
                  </a:lnTo>
                  <a:lnTo>
                    <a:pt x="619" y="1737"/>
                  </a:lnTo>
                  <a:lnTo>
                    <a:pt x="612" y="1772"/>
                  </a:lnTo>
                  <a:lnTo>
                    <a:pt x="608" y="1788"/>
                  </a:lnTo>
                  <a:lnTo>
                    <a:pt x="608" y="1804"/>
                  </a:lnTo>
                  <a:lnTo>
                    <a:pt x="608" y="1822"/>
                  </a:lnTo>
                  <a:lnTo>
                    <a:pt x="610" y="1838"/>
                  </a:lnTo>
                  <a:lnTo>
                    <a:pt x="613" y="1856"/>
                  </a:lnTo>
                  <a:lnTo>
                    <a:pt x="619" y="1874"/>
                  </a:lnTo>
                  <a:lnTo>
                    <a:pt x="626" y="1890"/>
                  </a:lnTo>
                  <a:lnTo>
                    <a:pt x="635" y="1908"/>
                  </a:lnTo>
                  <a:lnTo>
                    <a:pt x="635" y="1908"/>
                  </a:lnTo>
                  <a:lnTo>
                    <a:pt x="646" y="1924"/>
                  </a:lnTo>
                  <a:lnTo>
                    <a:pt x="655" y="1939"/>
                  </a:lnTo>
                  <a:lnTo>
                    <a:pt x="676" y="1962"/>
                  </a:lnTo>
                  <a:lnTo>
                    <a:pt x="694" y="1982"/>
                  </a:lnTo>
                  <a:lnTo>
                    <a:pt x="709" y="1998"/>
                  </a:lnTo>
                  <a:lnTo>
                    <a:pt x="714" y="2007"/>
                  </a:lnTo>
                  <a:lnTo>
                    <a:pt x="719" y="2014"/>
                  </a:lnTo>
                  <a:lnTo>
                    <a:pt x="721" y="2023"/>
                  </a:lnTo>
                  <a:lnTo>
                    <a:pt x="723" y="2034"/>
                  </a:lnTo>
                  <a:lnTo>
                    <a:pt x="723" y="2045"/>
                  </a:lnTo>
                  <a:lnTo>
                    <a:pt x="719" y="2057"/>
                  </a:lnTo>
                  <a:lnTo>
                    <a:pt x="714" y="2072"/>
                  </a:lnTo>
                  <a:lnTo>
                    <a:pt x="707" y="2088"/>
                  </a:lnTo>
                  <a:lnTo>
                    <a:pt x="707" y="2088"/>
                  </a:lnTo>
                  <a:lnTo>
                    <a:pt x="698" y="2104"/>
                  </a:lnTo>
                  <a:lnTo>
                    <a:pt x="689" y="2117"/>
                  </a:lnTo>
                  <a:lnTo>
                    <a:pt x="680" y="2128"/>
                  </a:lnTo>
                  <a:lnTo>
                    <a:pt x="671" y="2135"/>
                  </a:lnTo>
                  <a:lnTo>
                    <a:pt x="655" y="2147"/>
                  </a:lnTo>
                  <a:lnTo>
                    <a:pt x="640" y="2155"/>
                  </a:lnTo>
                  <a:lnTo>
                    <a:pt x="635" y="2160"/>
                  </a:lnTo>
                  <a:lnTo>
                    <a:pt x="630" y="2165"/>
                  </a:lnTo>
                  <a:lnTo>
                    <a:pt x="626" y="2173"/>
                  </a:lnTo>
                  <a:lnTo>
                    <a:pt x="622" y="2180"/>
                  </a:lnTo>
                  <a:lnTo>
                    <a:pt x="622" y="2191"/>
                  </a:lnTo>
                  <a:lnTo>
                    <a:pt x="622" y="2203"/>
                  </a:lnTo>
                  <a:lnTo>
                    <a:pt x="624" y="2219"/>
                  </a:lnTo>
                  <a:lnTo>
                    <a:pt x="628" y="2239"/>
                  </a:lnTo>
                  <a:lnTo>
                    <a:pt x="628" y="2239"/>
                  </a:lnTo>
                  <a:lnTo>
                    <a:pt x="639" y="2280"/>
                  </a:lnTo>
                  <a:lnTo>
                    <a:pt x="653" y="2320"/>
                  </a:lnTo>
                  <a:lnTo>
                    <a:pt x="662" y="2338"/>
                  </a:lnTo>
                  <a:lnTo>
                    <a:pt x="671" y="2354"/>
                  </a:lnTo>
                  <a:lnTo>
                    <a:pt x="682" y="2370"/>
                  </a:lnTo>
                  <a:lnTo>
                    <a:pt x="692" y="2387"/>
                  </a:lnTo>
                  <a:lnTo>
                    <a:pt x="703" y="2401"/>
                  </a:lnTo>
                  <a:lnTo>
                    <a:pt x="716" y="2413"/>
                  </a:lnTo>
                  <a:lnTo>
                    <a:pt x="730" y="2428"/>
                  </a:lnTo>
                  <a:lnTo>
                    <a:pt x="743" y="2439"/>
                  </a:lnTo>
                  <a:lnTo>
                    <a:pt x="759" y="2449"/>
                  </a:lnTo>
                  <a:lnTo>
                    <a:pt x="773" y="2460"/>
                  </a:lnTo>
                  <a:lnTo>
                    <a:pt x="790" y="2469"/>
                  </a:lnTo>
                  <a:lnTo>
                    <a:pt x="808" y="2476"/>
                  </a:lnTo>
                  <a:lnTo>
                    <a:pt x="808" y="2476"/>
                  </a:lnTo>
                  <a:lnTo>
                    <a:pt x="827" y="2484"/>
                  </a:lnTo>
                  <a:lnTo>
                    <a:pt x="849" y="2491"/>
                  </a:lnTo>
                  <a:lnTo>
                    <a:pt x="898" y="2502"/>
                  </a:lnTo>
                  <a:lnTo>
                    <a:pt x="951" y="2511"/>
                  </a:lnTo>
                  <a:lnTo>
                    <a:pt x="1005" y="2516"/>
                  </a:lnTo>
                  <a:lnTo>
                    <a:pt x="1094" y="2525"/>
                  </a:lnTo>
                  <a:lnTo>
                    <a:pt x="1131" y="2527"/>
                  </a:lnTo>
                  <a:lnTo>
                    <a:pt x="1131" y="2527"/>
                  </a:lnTo>
                  <a:lnTo>
                    <a:pt x="1097" y="2521"/>
                  </a:lnTo>
                  <a:lnTo>
                    <a:pt x="1059" y="2514"/>
                  </a:lnTo>
                  <a:lnTo>
                    <a:pt x="1014" y="2505"/>
                  </a:lnTo>
                  <a:lnTo>
                    <a:pt x="964" y="2493"/>
                  </a:lnTo>
                  <a:lnTo>
                    <a:pt x="914" y="2478"/>
                  </a:lnTo>
                  <a:lnTo>
                    <a:pt x="890" y="2469"/>
                  </a:lnTo>
                  <a:lnTo>
                    <a:pt x="869" y="2460"/>
                  </a:lnTo>
                  <a:lnTo>
                    <a:pt x="847" y="2451"/>
                  </a:lnTo>
                  <a:lnTo>
                    <a:pt x="829" y="2440"/>
                  </a:lnTo>
                  <a:lnTo>
                    <a:pt x="829" y="2440"/>
                  </a:lnTo>
                  <a:lnTo>
                    <a:pt x="797" y="2417"/>
                  </a:lnTo>
                  <a:lnTo>
                    <a:pt x="764" y="2390"/>
                  </a:lnTo>
                  <a:lnTo>
                    <a:pt x="737" y="2361"/>
                  </a:lnTo>
                  <a:lnTo>
                    <a:pt x="712" y="2333"/>
                  </a:lnTo>
                  <a:lnTo>
                    <a:pt x="691" y="2304"/>
                  </a:lnTo>
                  <a:lnTo>
                    <a:pt x="674" y="2275"/>
                  </a:lnTo>
                  <a:lnTo>
                    <a:pt x="662" y="2248"/>
                  </a:lnTo>
                  <a:lnTo>
                    <a:pt x="658" y="2235"/>
                  </a:lnTo>
                  <a:lnTo>
                    <a:pt x="657" y="2225"/>
                  </a:lnTo>
                  <a:lnTo>
                    <a:pt x="657" y="2225"/>
                  </a:lnTo>
                  <a:lnTo>
                    <a:pt x="657" y="2214"/>
                  </a:lnTo>
                  <a:lnTo>
                    <a:pt x="660" y="2205"/>
                  </a:lnTo>
                  <a:lnTo>
                    <a:pt x="665" y="2194"/>
                  </a:lnTo>
                  <a:lnTo>
                    <a:pt x="674" y="2185"/>
                  </a:lnTo>
                  <a:lnTo>
                    <a:pt x="694" y="2167"/>
                  </a:lnTo>
                  <a:lnTo>
                    <a:pt x="719" y="2149"/>
                  </a:lnTo>
                  <a:lnTo>
                    <a:pt x="743" y="2129"/>
                  </a:lnTo>
                  <a:lnTo>
                    <a:pt x="754" y="2119"/>
                  </a:lnTo>
                  <a:lnTo>
                    <a:pt x="763" y="2108"/>
                  </a:lnTo>
                  <a:lnTo>
                    <a:pt x="772" y="2095"/>
                  </a:lnTo>
                  <a:lnTo>
                    <a:pt x="777" y="2083"/>
                  </a:lnTo>
                  <a:lnTo>
                    <a:pt x="779" y="2068"/>
                  </a:lnTo>
                  <a:lnTo>
                    <a:pt x="779" y="2052"/>
                  </a:lnTo>
                  <a:lnTo>
                    <a:pt x="779" y="2052"/>
                  </a:lnTo>
                  <a:lnTo>
                    <a:pt x="773" y="2023"/>
                  </a:lnTo>
                  <a:lnTo>
                    <a:pt x="770" y="2012"/>
                  </a:lnTo>
                  <a:lnTo>
                    <a:pt x="766" y="2004"/>
                  </a:lnTo>
                  <a:lnTo>
                    <a:pt x="755" y="1987"/>
                  </a:lnTo>
                  <a:lnTo>
                    <a:pt x="745" y="1973"/>
                  </a:lnTo>
                  <a:lnTo>
                    <a:pt x="730" y="1960"/>
                  </a:lnTo>
                  <a:lnTo>
                    <a:pt x="716" y="1946"/>
                  </a:lnTo>
                  <a:lnTo>
                    <a:pt x="701" y="1926"/>
                  </a:lnTo>
                  <a:lnTo>
                    <a:pt x="685" y="1901"/>
                  </a:lnTo>
                  <a:lnTo>
                    <a:pt x="685" y="1901"/>
                  </a:lnTo>
                  <a:lnTo>
                    <a:pt x="671" y="1870"/>
                  </a:lnTo>
                  <a:lnTo>
                    <a:pt x="665" y="1856"/>
                  </a:lnTo>
                  <a:lnTo>
                    <a:pt x="660" y="1840"/>
                  </a:lnTo>
                  <a:lnTo>
                    <a:pt x="657" y="1825"/>
                  </a:lnTo>
                  <a:lnTo>
                    <a:pt x="655" y="1809"/>
                  </a:lnTo>
                  <a:lnTo>
                    <a:pt x="655" y="1793"/>
                  </a:lnTo>
                  <a:lnTo>
                    <a:pt x="655" y="1777"/>
                  </a:lnTo>
                  <a:lnTo>
                    <a:pt x="657" y="1761"/>
                  </a:lnTo>
                  <a:lnTo>
                    <a:pt x="658" y="1745"/>
                  </a:lnTo>
                  <a:lnTo>
                    <a:pt x="664" y="1728"/>
                  </a:lnTo>
                  <a:lnTo>
                    <a:pt x="669" y="1710"/>
                  </a:lnTo>
                  <a:lnTo>
                    <a:pt x="676" y="1694"/>
                  </a:lnTo>
                  <a:lnTo>
                    <a:pt x="685" y="1676"/>
                  </a:lnTo>
                  <a:lnTo>
                    <a:pt x="694" y="1660"/>
                  </a:lnTo>
                  <a:lnTo>
                    <a:pt x="707" y="1642"/>
                  </a:lnTo>
                  <a:lnTo>
                    <a:pt x="707" y="1642"/>
                  </a:lnTo>
                  <a:lnTo>
                    <a:pt x="721" y="1624"/>
                  </a:lnTo>
                  <a:lnTo>
                    <a:pt x="737" y="1606"/>
                  </a:lnTo>
                  <a:lnTo>
                    <a:pt x="755" y="1588"/>
                  </a:lnTo>
                  <a:lnTo>
                    <a:pt x="773" y="1570"/>
                  </a:lnTo>
                  <a:lnTo>
                    <a:pt x="815" y="1536"/>
                  </a:lnTo>
                  <a:lnTo>
                    <a:pt x="860" y="1504"/>
                  </a:lnTo>
                  <a:lnTo>
                    <a:pt x="901" y="1475"/>
                  </a:lnTo>
                  <a:lnTo>
                    <a:pt x="939" y="1450"/>
                  </a:lnTo>
                  <a:lnTo>
                    <a:pt x="971" y="1432"/>
                  </a:lnTo>
                  <a:lnTo>
                    <a:pt x="995" y="1419"/>
                  </a:lnTo>
                  <a:lnTo>
                    <a:pt x="995" y="1419"/>
                  </a:lnTo>
                  <a:lnTo>
                    <a:pt x="1004" y="1414"/>
                  </a:lnTo>
                  <a:lnTo>
                    <a:pt x="1014" y="1405"/>
                  </a:lnTo>
                  <a:lnTo>
                    <a:pt x="1040" y="1381"/>
                  </a:lnTo>
                  <a:lnTo>
                    <a:pt x="1068" y="1351"/>
                  </a:lnTo>
                  <a:lnTo>
                    <a:pt x="1095" y="1317"/>
                  </a:lnTo>
                  <a:lnTo>
                    <a:pt x="1121" y="1284"/>
                  </a:lnTo>
                  <a:lnTo>
                    <a:pt x="1140" y="1255"/>
                  </a:lnTo>
                  <a:lnTo>
                    <a:pt x="1155" y="1234"/>
                  </a:lnTo>
                  <a:lnTo>
                    <a:pt x="1160" y="1225"/>
                  </a:lnTo>
                  <a:lnTo>
                    <a:pt x="1160" y="1225"/>
                  </a:lnTo>
                  <a:close/>
                  <a:moveTo>
                    <a:pt x="1570" y="383"/>
                  </a:moveTo>
                  <a:lnTo>
                    <a:pt x="1570" y="383"/>
                  </a:lnTo>
                  <a:lnTo>
                    <a:pt x="1622" y="391"/>
                  </a:lnTo>
                  <a:lnTo>
                    <a:pt x="1743" y="409"/>
                  </a:lnTo>
                  <a:lnTo>
                    <a:pt x="1815" y="418"/>
                  </a:lnTo>
                  <a:lnTo>
                    <a:pt x="1885" y="427"/>
                  </a:lnTo>
                  <a:lnTo>
                    <a:pt x="1946" y="432"/>
                  </a:lnTo>
                  <a:lnTo>
                    <a:pt x="1995" y="434"/>
                  </a:lnTo>
                  <a:lnTo>
                    <a:pt x="1995" y="434"/>
                  </a:lnTo>
                  <a:lnTo>
                    <a:pt x="2067" y="434"/>
                  </a:lnTo>
                  <a:lnTo>
                    <a:pt x="2126" y="434"/>
                  </a:lnTo>
                  <a:lnTo>
                    <a:pt x="2155" y="435"/>
                  </a:lnTo>
                  <a:lnTo>
                    <a:pt x="2182" y="439"/>
                  </a:lnTo>
                  <a:lnTo>
                    <a:pt x="2210" y="443"/>
                  </a:lnTo>
                  <a:lnTo>
                    <a:pt x="2239" y="448"/>
                  </a:lnTo>
                  <a:lnTo>
                    <a:pt x="2239" y="448"/>
                  </a:lnTo>
                  <a:lnTo>
                    <a:pt x="2266" y="455"/>
                  </a:lnTo>
                  <a:lnTo>
                    <a:pt x="2288" y="466"/>
                  </a:lnTo>
                  <a:lnTo>
                    <a:pt x="2306" y="477"/>
                  </a:lnTo>
                  <a:lnTo>
                    <a:pt x="2322" y="489"/>
                  </a:lnTo>
                  <a:lnTo>
                    <a:pt x="2335" y="502"/>
                  </a:lnTo>
                  <a:lnTo>
                    <a:pt x="2347" y="518"/>
                  </a:lnTo>
                  <a:lnTo>
                    <a:pt x="2362" y="533"/>
                  </a:lnTo>
                  <a:lnTo>
                    <a:pt x="2376" y="549"/>
                  </a:lnTo>
                  <a:lnTo>
                    <a:pt x="2376" y="549"/>
                  </a:lnTo>
                  <a:lnTo>
                    <a:pt x="2399" y="576"/>
                  </a:lnTo>
                  <a:lnTo>
                    <a:pt x="2437" y="619"/>
                  </a:lnTo>
                  <a:lnTo>
                    <a:pt x="2529" y="730"/>
                  </a:lnTo>
                  <a:lnTo>
                    <a:pt x="2649" y="880"/>
                  </a:lnTo>
                  <a:lnTo>
                    <a:pt x="2649" y="880"/>
                  </a:lnTo>
                  <a:lnTo>
                    <a:pt x="2624" y="831"/>
                  </a:lnTo>
                  <a:lnTo>
                    <a:pt x="2595" y="779"/>
                  </a:lnTo>
                  <a:lnTo>
                    <a:pt x="2558" y="716"/>
                  </a:lnTo>
                  <a:lnTo>
                    <a:pt x="2536" y="682"/>
                  </a:lnTo>
                  <a:lnTo>
                    <a:pt x="2513" y="648"/>
                  </a:lnTo>
                  <a:lnTo>
                    <a:pt x="2487" y="614"/>
                  </a:lnTo>
                  <a:lnTo>
                    <a:pt x="2460" y="581"/>
                  </a:lnTo>
                  <a:lnTo>
                    <a:pt x="2433" y="549"/>
                  </a:lnTo>
                  <a:lnTo>
                    <a:pt x="2405" y="520"/>
                  </a:lnTo>
                  <a:lnTo>
                    <a:pt x="2376" y="493"/>
                  </a:lnTo>
                  <a:lnTo>
                    <a:pt x="2347" y="470"/>
                  </a:lnTo>
                  <a:lnTo>
                    <a:pt x="2347" y="470"/>
                  </a:lnTo>
                  <a:lnTo>
                    <a:pt x="2318" y="452"/>
                  </a:lnTo>
                  <a:lnTo>
                    <a:pt x="2295" y="435"/>
                  </a:lnTo>
                  <a:lnTo>
                    <a:pt x="2272" y="425"/>
                  </a:lnTo>
                  <a:lnTo>
                    <a:pt x="2252" y="418"/>
                  </a:lnTo>
                  <a:lnTo>
                    <a:pt x="2234" y="412"/>
                  </a:lnTo>
                  <a:lnTo>
                    <a:pt x="2218" y="410"/>
                  </a:lnTo>
                  <a:lnTo>
                    <a:pt x="2201" y="409"/>
                  </a:lnTo>
                  <a:lnTo>
                    <a:pt x="2185" y="409"/>
                  </a:lnTo>
                  <a:lnTo>
                    <a:pt x="2149" y="412"/>
                  </a:lnTo>
                  <a:lnTo>
                    <a:pt x="2110" y="414"/>
                  </a:lnTo>
                  <a:lnTo>
                    <a:pt x="2086" y="414"/>
                  </a:lnTo>
                  <a:lnTo>
                    <a:pt x="2059" y="414"/>
                  </a:lnTo>
                  <a:lnTo>
                    <a:pt x="2029" y="410"/>
                  </a:lnTo>
                  <a:lnTo>
                    <a:pt x="1995" y="405"/>
                  </a:lnTo>
                  <a:lnTo>
                    <a:pt x="1995" y="405"/>
                  </a:lnTo>
                  <a:lnTo>
                    <a:pt x="1959" y="400"/>
                  </a:lnTo>
                  <a:lnTo>
                    <a:pt x="1921" y="394"/>
                  </a:lnTo>
                  <a:lnTo>
                    <a:pt x="1847" y="387"/>
                  </a:lnTo>
                  <a:lnTo>
                    <a:pt x="1775" y="382"/>
                  </a:lnTo>
                  <a:lnTo>
                    <a:pt x="1710" y="380"/>
                  </a:lnTo>
                  <a:lnTo>
                    <a:pt x="1653" y="382"/>
                  </a:lnTo>
                  <a:lnTo>
                    <a:pt x="1610" y="382"/>
                  </a:lnTo>
                  <a:lnTo>
                    <a:pt x="1570" y="383"/>
                  </a:lnTo>
                  <a:lnTo>
                    <a:pt x="1570" y="383"/>
                  </a:lnTo>
                  <a:close/>
                  <a:moveTo>
                    <a:pt x="2146" y="196"/>
                  </a:moveTo>
                  <a:lnTo>
                    <a:pt x="2146" y="196"/>
                  </a:lnTo>
                  <a:lnTo>
                    <a:pt x="2169" y="218"/>
                  </a:lnTo>
                  <a:lnTo>
                    <a:pt x="2200" y="247"/>
                  </a:lnTo>
                  <a:lnTo>
                    <a:pt x="2266" y="317"/>
                  </a:lnTo>
                  <a:lnTo>
                    <a:pt x="2326" y="382"/>
                  </a:lnTo>
                  <a:lnTo>
                    <a:pt x="2360" y="423"/>
                  </a:lnTo>
                  <a:lnTo>
                    <a:pt x="2360" y="423"/>
                  </a:lnTo>
                  <a:lnTo>
                    <a:pt x="2351" y="401"/>
                  </a:lnTo>
                  <a:lnTo>
                    <a:pt x="2333" y="365"/>
                  </a:lnTo>
                  <a:lnTo>
                    <a:pt x="2320" y="342"/>
                  </a:lnTo>
                  <a:lnTo>
                    <a:pt x="2304" y="315"/>
                  </a:lnTo>
                  <a:lnTo>
                    <a:pt x="2284" y="286"/>
                  </a:lnTo>
                  <a:lnTo>
                    <a:pt x="2261" y="254"/>
                  </a:lnTo>
                  <a:lnTo>
                    <a:pt x="2261" y="254"/>
                  </a:lnTo>
                  <a:lnTo>
                    <a:pt x="2230" y="218"/>
                  </a:lnTo>
                  <a:lnTo>
                    <a:pt x="2203" y="187"/>
                  </a:lnTo>
                  <a:lnTo>
                    <a:pt x="2176" y="162"/>
                  </a:lnTo>
                  <a:lnTo>
                    <a:pt x="2149" y="142"/>
                  </a:lnTo>
                  <a:lnTo>
                    <a:pt x="2119" y="124"/>
                  </a:lnTo>
                  <a:lnTo>
                    <a:pt x="2086" y="108"/>
                  </a:lnTo>
                  <a:lnTo>
                    <a:pt x="2050" y="92"/>
                  </a:lnTo>
                  <a:lnTo>
                    <a:pt x="2009" y="74"/>
                  </a:lnTo>
                  <a:lnTo>
                    <a:pt x="2009" y="74"/>
                  </a:lnTo>
                  <a:lnTo>
                    <a:pt x="1964" y="56"/>
                  </a:lnTo>
                  <a:lnTo>
                    <a:pt x="1917" y="40"/>
                  </a:lnTo>
                  <a:lnTo>
                    <a:pt x="1872" y="27"/>
                  </a:lnTo>
                  <a:lnTo>
                    <a:pt x="1831" y="17"/>
                  </a:lnTo>
                  <a:lnTo>
                    <a:pt x="1795" y="9"/>
                  </a:lnTo>
                  <a:lnTo>
                    <a:pt x="1768" y="4"/>
                  </a:lnTo>
                  <a:lnTo>
                    <a:pt x="1750" y="0"/>
                  </a:lnTo>
                  <a:lnTo>
                    <a:pt x="1745" y="0"/>
                  </a:lnTo>
                  <a:lnTo>
                    <a:pt x="1743" y="2"/>
                  </a:lnTo>
                  <a:lnTo>
                    <a:pt x="1743" y="2"/>
                  </a:lnTo>
                  <a:lnTo>
                    <a:pt x="1748" y="8"/>
                  </a:lnTo>
                  <a:lnTo>
                    <a:pt x="1764" y="17"/>
                  </a:lnTo>
                  <a:lnTo>
                    <a:pt x="1820" y="43"/>
                  </a:lnTo>
                  <a:lnTo>
                    <a:pt x="1885" y="72"/>
                  </a:lnTo>
                  <a:lnTo>
                    <a:pt x="1917" y="85"/>
                  </a:lnTo>
                  <a:lnTo>
                    <a:pt x="1944" y="96"/>
                  </a:lnTo>
                  <a:lnTo>
                    <a:pt x="1944" y="96"/>
                  </a:lnTo>
                  <a:lnTo>
                    <a:pt x="1995" y="114"/>
                  </a:lnTo>
                  <a:lnTo>
                    <a:pt x="2022" y="124"/>
                  </a:lnTo>
                  <a:lnTo>
                    <a:pt x="2049" y="137"/>
                  </a:lnTo>
                  <a:lnTo>
                    <a:pt x="2074" y="150"/>
                  </a:lnTo>
                  <a:lnTo>
                    <a:pt x="2099" y="164"/>
                  </a:lnTo>
                  <a:lnTo>
                    <a:pt x="2122" y="180"/>
                  </a:lnTo>
                  <a:lnTo>
                    <a:pt x="2146" y="196"/>
                  </a:lnTo>
                  <a:lnTo>
                    <a:pt x="2146" y="196"/>
                  </a:lnTo>
                  <a:close/>
                  <a:moveTo>
                    <a:pt x="2362" y="427"/>
                  </a:moveTo>
                  <a:lnTo>
                    <a:pt x="2362" y="427"/>
                  </a:lnTo>
                  <a:lnTo>
                    <a:pt x="2360" y="423"/>
                  </a:lnTo>
                  <a:lnTo>
                    <a:pt x="2360" y="423"/>
                  </a:lnTo>
                  <a:lnTo>
                    <a:pt x="2362" y="427"/>
                  </a:lnTo>
                  <a:lnTo>
                    <a:pt x="2362" y="427"/>
                  </a:lnTo>
                  <a:close/>
                  <a:moveTo>
                    <a:pt x="1023" y="664"/>
                  </a:moveTo>
                  <a:lnTo>
                    <a:pt x="1023" y="664"/>
                  </a:lnTo>
                  <a:lnTo>
                    <a:pt x="1104" y="596"/>
                  </a:lnTo>
                  <a:lnTo>
                    <a:pt x="1171" y="542"/>
                  </a:lnTo>
                  <a:lnTo>
                    <a:pt x="1225" y="498"/>
                  </a:lnTo>
                  <a:lnTo>
                    <a:pt x="1225" y="498"/>
                  </a:lnTo>
                  <a:lnTo>
                    <a:pt x="1252" y="480"/>
                  </a:lnTo>
                  <a:lnTo>
                    <a:pt x="1261" y="477"/>
                  </a:lnTo>
                  <a:lnTo>
                    <a:pt x="1266" y="475"/>
                  </a:lnTo>
                  <a:lnTo>
                    <a:pt x="1282" y="473"/>
                  </a:lnTo>
                  <a:lnTo>
                    <a:pt x="1297" y="470"/>
                  </a:lnTo>
                  <a:lnTo>
                    <a:pt x="1318" y="462"/>
                  </a:lnTo>
                  <a:lnTo>
                    <a:pt x="1318" y="462"/>
                  </a:lnTo>
                  <a:lnTo>
                    <a:pt x="1345" y="453"/>
                  </a:lnTo>
                  <a:lnTo>
                    <a:pt x="1376" y="446"/>
                  </a:lnTo>
                  <a:lnTo>
                    <a:pt x="1410" y="439"/>
                  </a:lnTo>
                  <a:lnTo>
                    <a:pt x="1444" y="435"/>
                  </a:lnTo>
                  <a:lnTo>
                    <a:pt x="1480" y="434"/>
                  </a:lnTo>
                  <a:lnTo>
                    <a:pt x="1518" y="434"/>
                  </a:lnTo>
                  <a:lnTo>
                    <a:pt x="1556" y="435"/>
                  </a:lnTo>
                  <a:lnTo>
                    <a:pt x="1592" y="441"/>
                  </a:lnTo>
                  <a:lnTo>
                    <a:pt x="1592" y="441"/>
                  </a:lnTo>
                  <a:lnTo>
                    <a:pt x="1628" y="450"/>
                  </a:lnTo>
                  <a:lnTo>
                    <a:pt x="1660" y="461"/>
                  </a:lnTo>
                  <a:lnTo>
                    <a:pt x="1691" y="475"/>
                  </a:lnTo>
                  <a:lnTo>
                    <a:pt x="1719" y="491"/>
                  </a:lnTo>
                  <a:lnTo>
                    <a:pt x="1748" y="511"/>
                  </a:lnTo>
                  <a:lnTo>
                    <a:pt x="1775" y="529"/>
                  </a:lnTo>
                  <a:lnTo>
                    <a:pt x="1829" y="570"/>
                  </a:lnTo>
                  <a:lnTo>
                    <a:pt x="1829" y="570"/>
                  </a:lnTo>
                  <a:lnTo>
                    <a:pt x="1842" y="581"/>
                  </a:lnTo>
                  <a:lnTo>
                    <a:pt x="1856" y="594"/>
                  </a:lnTo>
                  <a:lnTo>
                    <a:pt x="1881" y="624"/>
                  </a:lnTo>
                  <a:lnTo>
                    <a:pt x="1906" y="655"/>
                  </a:lnTo>
                  <a:lnTo>
                    <a:pt x="1928" y="687"/>
                  </a:lnTo>
                  <a:lnTo>
                    <a:pt x="1946" y="718"/>
                  </a:lnTo>
                  <a:lnTo>
                    <a:pt x="1960" y="741"/>
                  </a:lnTo>
                  <a:lnTo>
                    <a:pt x="1973" y="765"/>
                  </a:lnTo>
                  <a:lnTo>
                    <a:pt x="1973" y="765"/>
                  </a:lnTo>
                  <a:lnTo>
                    <a:pt x="1951" y="712"/>
                  </a:lnTo>
                  <a:lnTo>
                    <a:pt x="1932" y="671"/>
                  </a:lnTo>
                  <a:lnTo>
                    <a:pt x="1915" y="635"/>
                  </a:lnTo>
                  <a:lnTo>
                    <a:pt x="1915" y="635"/>
                  </a:lnTo>
                  <a:lnTo>
                    <a:pt x="1910" y="628"/>
                  </a:lnTo>
                  <a:lnTo>
                    <a:pt x="1903" y="617"/>
                  </a:lnTo>
                  <a:lnTo>
                    <a:pt x="1880" y="590"/>
                  </a:lnTo>
                  <a:lnTo>
                    <a:pt x="1845" y="560"/>
                  </a:lnTo>
                  <a:lnTo>
                    <a:pt x="1806" y="525"/>
                  </a:lnTo>
                  <a:lnTo>
                    <a:pt x="1759" y="491"/>
                  </a:lnTo>
                  <a:lnTo>
                    <a:pt x="1736" y="473"/>
                  </a:lnTo>
                  <a:lnTo>
                    <a:pt x="1710" y="459"/>
                  </a:lnTo>
                  <a:lnTo>
                    <a:pt x="1683" y="444"/>
                  </a:lnTo>
                  <a:lnTo>
                    <a:pt x="1658" y="432"/>
                  </a:lnTo>
                  <a:lnTo>
                    <a:pt x="1631" y="421"/>
                  </a:lnTo>
                  <a:lnTo>
                    <a:pt x="1606" y="412"/>
                  </a:lnTo>
                  <a:lnTo>
                    <a:pt x="1606" y="412"/>
                  </a:lnTo>
                  <a:lnTo>
                    <a:pt x="1581" y="405"/>
                  </a:lnTo>
                  <a:lnTo>
                    <a:pt x="1559" y="401"/>
                  </a:lnTo>
                  <a:lnTo>
                    <a:pt x="1538" y="398"/>
                  </a:lnTo>
                  <a:lnTo>
                    <a:pt x="1518" y="396"/>
                  </a:lnTo>
                  <a:lnTo>
                    <a:pt x="1498" y="394"/>
                  </a:lnTo>
                  <a:lnTo>
                    <a:pt x="1480" y="396"/>
                  </a:lnTo>
                  <a:lnTo>
                    <a:pt x="1444" y="400"/>
                  </a:lnTo>
                  <a:lnTo>
                    <a:pt x="1406" y="407"/>
                  </a:lnTo>
                  <a:lnTo>
                    <a:pt x="1365" y="418"/>
                  </a:lnTo>
                  <a:lnTo>
                    <a:pt x="1318" y="428"/>
                  </a:lnTo>
                  <a:lnTo>
                    <a:pt x="1261" y="441"/>
                  </a:lnTo>
                  <a:lnTo>
                    <a:pt x="1261" y="441"/>
                  </a:lnTo>
                  <a:lnTo>
                    <a:pt x="1230" y="448"/>
                  </a:lnTo>
                  <a:lnTo>
                    <a:pt x="1203" y="459"/>
                  </a:lnTo>
                  <a:lnTo>
                    <a:pt x="1178" y="473"/>
                  </a:lnTo>
                  <a:lnTo>
                    <a:pt x="1155" y="489"/>
                  </a:lnTo>
                  <a:lnTo>
                    <a:pt x="1133" y="507"/>
                  </a:lnTo>
                  <a:lnTo>
                    <a:pt x="1113" y="525"/>
                  </a:lnTo>
                  <a:lnTo>
                    <a:pt x="1095" y="545"/>
                  </a:lnTo>
                  <a:lnTo>
                    <a:pt x="1081" y="565"/>
                  </a:lnTo>
                  <a:lnTo>
                    <a:pt x="1067" y="583"/>
                  </a:lnTo>
                  <a:lnTo>
                    <a:pt x="1056" y="603"/>
                  </a:lnTo>
                  <a:lnTo>
                    <a:pt x="1038" y="633"/>
                  </a:lnTo>
                  <a:lnTo>
                    <a:pt x="1027" y="655"/>
                  </a:lnTo>
                  <a:lnTo>
                    <a:pt x="1023" y="664"/>
                  </a:lnTo>
                  <a:lnTo>
                    <a:pt x="1023" y="664"/>
                  </a:lnTo>
                  <a:close/>
                  <a:moveTo>
                    <a:pt x="2700" y="937"/>
                  </a:moveTo>
                  <a:lnTo>
                    <a:pt x="2700" y="937"/>
                  </a:lnTo>
                  <a:lnTo>
                    <a:pt x="2818" y="1052"/>
                  </a:lnTo>
                  <a:lnTo>
                    <a:pt x="2903" y="1137"/>
                  </a:lnTo>
                  <a:lnTo>
                    <a:pt x="2935" y="1169"/>
                  </a:lnTo>
                  <a:lnTo>
                    <a:pt x="2951" y="1189"/>
                  </a:lnTo>
                  <a:lnTo>
                    <a:pt x="2951" y="1189"/>
                  </a:lnTo>
                  <a:lnTo>
                    <a:pt x="2959" y="1202"/>
                  </a:lnTo>
                  <a:lnTo>
                    <a:pt x="2968" y="1218"/>
                  </a:lnTo>
                  <a:lnTo>
                    <a:pt x="2982" y="1257"/>
                  </a:lnTo>
                  <a:lnTo>
                    <a:pt x="2998" y="1306"/>
                  </a:lnTo>
                  <a:lnTo>
                    <a:pt x="3016" y="1354"/>
                  </a:lnTo>
                  <a:lnTo>
                    <a:pt x="3016" y="1354"/>
                  </a:lnTo>
                  <a:lnTo>
                    <a:pt x="3025" y="1380"/>
                  </a:lnTo>
                  <a:lnTo>
                    <a:pt x="3032" y="1405"/>
                  </a:lnTo>
                  <a:lnTo>
                    <a:pt x="3038" y="1432"/>
                  </a:lnTo>
                  <a:lnTo>
                    <a:pt x="3043" y="1459"/>
                  </a:lnTo>
                  <a:lnTo>
                    <a:pt x="3045" y="1489"/>
                  </a:lnTo>
                  <a:lnTo>
                    <a:pt x="3047" y="1523"/>
                  </a:lnTo>
                  <a:lnTo>
                    <a:pt x="3047" y="1559"/>
                  </a:lnTo>
                  <a:lnTo>
                    <a:pt x="3045" y="1599"/>
                  </a:lnTo>
                  <a:lnTo>
                    <a:pt x="3045" y="1599"/>
                  </a:lnTo>
                  <a:lnTo>
                    <a:pt x="3041" y="1620"/>
                  </a:lnTo>
                  <a:lnTo>
                    <a:pt x="3036" y="1646"/>
                  </a:lnTo>
                  <a:lnTo>
                    <a:pt x="3029" y="1673"/>
                  </a:lnTo>
                  <a:lnTo>
                    <a:pt x="3018" y="1700"/>
                  </a:lnTo>
                  <a:lnTo>
                    <a:pt x="2995" y="1757"/>
                  </a:lnTo>
                  <a:lnTo>
                    <a:pt x="2968" y="1813"/>
                  </a:lnTo>
                  <a:lnTo>
                    <a:pt x="2941" y="1865"/>
                  </a:lnTo>
                  <a:lnTo>
                    <a:pt x="2917" y="1906"/>
                  </a:lnTo>
                  <a:lnTo>
                    <a:pt x="2894" y="1944"/>
                  </a:lnTo>
                  <a:lnTo>
                    <a:pt x="2894" y="1944"/>
                  </a:lnTo>
                  <a:lnTo>
                    <a:pt x="2923" y="1906"/>
                  </a:lnTo>
                  <a:lnTo>
                    <a:pt x="2953" y="1865"/>
                  </a:lnTo>
                  <a:lnTo>
                    <a:pt x="2987" y="1815"/>
                  </a:lnTo>
                  <a:lnTo>
                    <a:pt x="3022" y="1757"/>
                  </a:lnTo>
                  <a:lnTo>
                    <a:pt x="3038" y="1727"/>
                  </a:lnTo>
                  <a:lnTo>
                    <a:pt x="3054" y="1696"/>
                  </a:lnTo>
                  <a:lnTo>
                    <a:pt x="3067" y="1667"/>
                  </a:lnTo>
                  <a:lnTo>
                    <a:pt x="3077" y="1638"/>
                  </a:lnTo>
                  <a:lnTo>
                    <a:pt x="3085" y="1610"/>
                  </a:lnTo>
                  <a:lnTo>
                    <a:pt x="3088" y="1585"/>
                  </a:lnTo>
                  <a:lnTo>
                    <a:pt x="3088" y="1585"/>
                  </a:lnTo>
                  <a:lnTo>
                    <a:pt x="3090" y="1561"/>
                  </a:lnTo>
                  <a:lnTo>
                    <a:pt x="3090" y="1540"/>
                  </a:lnTo>
                  <a:lnTo>
                    <a:pt x="3088" y="1520"/>
                  </a:lnTo>
                  <a:lnTo>
                    <a:pt x="3086" y="1504"/>
                  </a:lnTo>
                  <a:lnTo>
                    <a:pt x="3079" y="1471"/>
                  </a:lnTo>
                  <a:lnTo>
                    <a:pt x="3070" y="1441"/>
                  </a:lnTo>
                  <a:lnTo>
                    <a:pt x="3058" y="1408"/>
                  </a:lnTo>
                  <a:lnTo>
                    <a:pt x="3045" y="1372"/>
                  </a:lnTo>
                  <a:lnTo>
                    <a:pt x="3034" y="1329"/>
                  </a:lnTo>
                  <a:lnTo>
                    <a:pt x="3029" y="1304"/>
                  </a:lnTo>
                  <a:lnTo>
                    <a:pt x="3023" y="1275"/>
                  </a:lnTo>
                  <a:lnTo>
                    <a:pt x="3023" y="1275"/>
                  </a:lnTo>
                  <a:lnTo>
                    <a:pt x="3020" y="1261"/>
                  </a:lnTo>
                  <a:lnTo>
                    <a:pt x="3016" y="1245"/>
                  </a:lnTo>
                  <a:lnTo>
                    <a:pt x="3009" y="1230"/>
                  </a:lnTo>
                  <a:lnTo>
                    <a:pt x="3002" y="1214"/>
                  </a:lnTo>
                  <a:lnTo>
                    <a:pt x="2984" y="1184"/>
                  </a:lnTo>
                  <a:lnTo>
                    <a:pt x="2962" y="1155"/>
                  </a:lnTo>
                  <a:lnTo>
                    <a:pt x="2937" y="1126"/>
                  </a:lnTo>
                  <a:lnTo>
                    <a:pt x="2910" y="1097"/>
                  </a:lnTo>
                  <a:lnTo>
                    <a:pt x="2881" y="1070"/>
                  </a:lnTo>
                  <a:lnTo>
                    <a:pt x="2853" y="1045"/>
                  </a:lnTo>
                  <a:lnTo>
                    <a:pt x="2824" y="1022"/>
                  </a:lnTo>
                  <a:lnTo>
                    <a:pt x="2795" y="1002"/>
                  </a:lnTo>
                  <a:lnTo>
                    <a:pt x="2746" y="968"/>
                  </a:lnTo>
                  <a:lnTo>
                    <a:pt x="2712" y="944"/>
                  </a:lnTo>
                  <a:lnTo>
                    <a:pt x="2700" y="937"/>
                  </a:lnTo>
                  <a:lnTo>
                    <a:pt x="2700" y="937"/>
                  </a:lnTo>
                  <a:close/>
                  <a:moveTo>
                    <a:pt x="1930" y="822"/>
                  </a:moveTo>
                  <a:lnTo>
                    <a:pt x="1930" y="822"/>
                  </a:lnTo>
                  <a:lnTo>
                    <a:pt x="1996" y="827"/>
                  </a:lnTo>
                  <a:lnTo>
                    <a:pt x="2065" y="833"/>
                  </a:lnTo>
                  <a:lnTo>
                    <a:pt x="2147" y="842"/>
                  </a:lnTo>
                  <a:lnTo>
                    <a:pt x="2232" y="853"/>
                  </a:lnTo>
                  <a:lnTo>
                    <a:pt x="2313" y="865"/>
                  </a:lnTo>
                  <a:lnTo>
                    <a:pt x="2349" y="871"/>
                  </a:lnTo>
                  <a:lnTo>
                    <a:pt x="2381" y="878"/>
                  </a:lnTo>
                  <a:lnTo>
                    <a:pt x="2406" y="887"/>
                  </a:lnTo>
                  <a:lnTo>
                    <a:pt x="2426" y="894"/>
                  </a:lnTo>
                  <a:lnTo>
                    <a:pt x="2426" y="894"/>
                  </a:lnTo>
                  <a:lnTo>
                    <a:pt x="2441" y="903"/>
                  </a:lnTo>
                  <a:lnTo>
                    <a:pt x="2455" y="916"/>
                  </a:lnTo>
                  <a:lnTo>
                    <a:pt x="2466" y="930"/>
                  </a:lnTo>
                  <a:lnTo>
                    <a:pt x="2477" y="946"/>
                  </a:lnTo>
                  <a:lnTo>
                    <a:pt x="2486" y="962"/>
                  </a:lnTo>
                  <a:lnTo>
                    <a:pt x="2495" y="980"/>
                  </a:lnTo>
                  <a:lnTo>
                    <a:pt x="2511" y="1018"/>
                  </a:lnTo>
                  <a:lnTo>
                    <a:pt x="2534" y="1092"/>
                  </a:lnTo>
                  <a:lnTo>
                    <a:pt x="2545" y="1119"/>
                  </a:lnTo>
                  <a:lnTo>
                    <a:pt x="2550" y="1130"/>
                  </a:lnTo>
                  <a:lnTo>
                    <a:pt x="2556" y="1139"/>
                  </a:lnTo>
                  <a:lnTo>
                    <a:pt x="2556" y="1139"/>
                  </a:lnTo>
                  <a:lnTo>
                    <a:pt x="2570" y="1153"/>
                  </a:lnTo>
                  <a:lnTo>
                    <a:pt x="2592" y="1167"/>
                  </a:lnTo>
                  <a:lnTo>
                    <a:pt x="2615" y="1182"/>
                  </a:lnTo>
                  <a:lnTo>
                    <a:pt x="2640" y="1196"/>
                  </a:lnTo>
                  <a:lnTo>
                    <a:pt x="2687" y="1221"/>
                  </a:lnTo>
                  <a:lnTo>
                    <a:pt x="2721" y="1239"/>
                  </a:lnTo>
                  <a:lnTo>
                    <a:pt x="2721" y="1239"/>
                  </a:lnTo>
                  <a:lnTo>
                    <a:pt x="2727" y="1243"/>
                  </a:lnTo>
                  <a:lnTo>
                    <a:pt x="2730" y="1248"/>
                  </a:lnTo>
                  <a:lnTo>
                    <a:pt x="2737" y="1261"/>
                  </a:lnTo>
                  <a:lnTo>
                    <a:pt x="2743" y="1275"/>
                  </a:lnTo>
                  <a:lnTo>
                    <a:pt x="2748" y="1293"/>
                  </a:lnTo>
                  <a:lnTo>
                    <a:pt x="2757" y="1333"/>
                  </a:lnTo>
                  <a:lnTo>
                    <a:pt x="2763" y="1354"/>
                  </a:lnTo>
                  <a:lnTo>
                    <a:pt x="2772" y="1376"/>
                  </a:lnTo>
                  <a:lnTo>
                    <a:pt x="2772" y="1376"/>
                  </a:lnTo>
                  <a:lnTo>
                    <a:pt x="2775" y="1389"/>
                  </a:lnTo>
                  <a:lnTo>
                    <a:pt x="2779" y="1403"/>
                  </a:lnTo>
                  <a:lnTo>
                    <a:pt x="2781" y="1417"/>
                  </a:lnTo>
                  <a:lnTo>
                    <a:pt x="2781" y="1435"/>
                  </a:lnTo>
                  <a:lnTo>
                    <a:pt x="2779" y="1475"/>
                  </a:lnTo>
                  <a:lnTo>
                    <a:pt x="2775" y="1518"/>
                  </a:lnTo>
                  <a:lnTo>
                    <a:pt x="2764" y="1604"/>
                  </a:lnTo>
                  <a:lnTo>
                    <a:pt x="2759" y="1644"/>
                  </a:lnTo>
                  <a:lnTo>
                    <a:pt x="2757" y="1678"/>
                  </a:lnTo>
                  <a:lnTo>
                    <a:pt x="2757" y="1678"/>
                  </a:lnTo>
                  <a:lnTo>
                    <a:pt x="2755" y="1694"/>
                  </a:lnTo>
                  <a:lnTo>
                    <a:pt x="2754" y="1710"/>
                  </a:lnTo>
                  <a:lnTo>
                    <a:pt x="2743" y="1743"/>
                  </a:lnTo>
                  <a:lnTo>
                    <a:pt x="2730" y="1773"/>
                  </a:lnTo>
                  <a:lnTo>
                    <a:pt x="2716" y="1802"/>
                  </a:lnTo>
                  <a:lnTo>
                    <a:pt x="2701" y="1827"/>
                  </a:lnTo>
                  <a:lnTo>
                    <a:pt x="2691" y="1847"/>
                  </a:lnTo>
                  <a:lnTo>
                    <a:pt x="2678" y="1865"/>
                  </a:lnTo>
                  <a:lnTo>
                    <a:pt x="2678" y="1865"/>
                  </a:lnTo>
                  <a:lnTo>
                    <a:pt x="2689" y="1856"/>
                  </a:lnTo>
                  <a:lnTo>
                    <a:pt x="2701" y="1847"/>
                  </a:lnTo>
                  <a:lnTo>
                    <a:pt x="2718" y="1833"/>
                  </a:lnTo>
                  <a:lnTo>
                    <a:pt x="2732" y="1816"/>
                  </a:lnTo>
                  <a:lnTo>
                    <a:pt x="2748" y="1797"/>
                  </a:lnTo>
                  <a:lnTo>
                    <a:pt x="2761" y="1775"/>
                  </a:lnTo>
                  <a:lnTo>
                    <a:pt x="2766" y="1763"/>
                  </a:lnTo>
                  <a:lnTo>
                    <a:pt x="2772" y="1750"/>
                  </a:lnTo>
                  <a:lnTo>
                    <a:pt x="2772" y="1750"/>
                  </a:lnTo>
                  <a:lnTo>
                    <a:pt x="2781" y="1718"/>
                  </a:lnTo>
                  <a:lnTo>
                    <a:pt x="2790" y="1676"/>
                  </a:lnTo>
                  <a:lnTo>
                    <a:pt x="2800" y="1624"/>
                  </a:lnTo>
                  <a:lnTo>
                    <a:pt x="2806" y="1567"/>
                  </a:lnTo>
                  <a:lnTo>
                    <a:pt x="2808" y="1536"/>
                  </a:lnTo>
                  <a:lnTo>
                    <a:pt x="2809" y="1504"/>
                  </a:lnTo>
                  <a:lnTo>
                    <a:pt x="2809" y="1469"/>
                  </a:lnTo>
                  <a:lnTo>
                    <a:pt x="2806" y="1435"/>
                  </a:lnTo>
                  <a:lnTo>
                    <a:pt x="2802" y="1401"/>
                  </a:lnTo>
                  <a:lnTo>
                    <a:pt x="2797" y="1367"/>
                  </a:lnTo>
                  <a:lnTo>
                    <a:pt x="2790" y="1331"/>
                  </a:lnTo>
                  <a:lnTo>
                    <a:pt x="2779" y="1297"/>
                  </a:lnTo>
                  <a:lnTo>
                    <a:pt x="2779" y="1297"/>
                  </a:lnTo>
                  <a:lnTo>
                    <a:pt x="2768" y="1266"/>
                  </a:lnTo>
                  <a:lnTo>
                    <a:pt x="2757" y="1241"/>
                  </a:lnTo>
                  <a:lnTo>
                    <a:pt x="2746" y="1221"/>
                  </a:lnTo>
                  <a:lnTo>
                    <a:pt x="2736" y="1205"/>
                  </a:lnTo>
                  <a:lnTo>
                    <a:pt x="2725" y="1194"/>
                  </a:lnTo>
                  <a:lnTo>
                    <a:pt x="2714" y="1185"/>
                  </a:lnTo>
                  <a:lnTo>
                    <a:pt x="2703" y="1180"/>
                  </a:lnTo>
                  <a:lnTo>
                    <a:pt x="2692" y="1175"/>
                  </a:lnTo>
                  <a:lnTo>
                    <a:pt x="2669" y="1167"/>
                  </a:lnTo>
                  <a:lnTo>
                    <a:pt x="2658" y="1164"/>
                  </a:lnTo>
                  <a:lnTo>
                    <a:pt x="2646" y="1158"/>
                  </a:lnTo>
                  <a:lnTo>
                    <a:pt x="2633" y="1151"/>
                  </a:lnTo>
                  <a:lnTo>
                    <a:pt x="2620" y="1142"/>
                  </a:lnTo>
                  <a:lnTo>
                    <a:pt x="2606" y="1128"/>
                  </a:lnTo>
                  <a:lnTo>
                    <a:pt x="2592" y="1110"/>
                  </a:lnTo>
                  <a:lnTo>
                    <a:pt x="2592" y="1110"/>
                  </a:lnTo>
                  <a:lnTo>
                    <a:pt x="2577" y="1090"/>
                  </a:lnTo>
                  <a:lnTo>
                    <a:pt x="2567" y="1070"/>
                  </a:lnTo>
                  <a:lnTo>
                    <a:pt x="2556" y="1050"/>
                  </a:lnTo>
                  <a:lnTo>
                    <a:pt x="2549" y="1032"/>
                  </a:lnTo>
                  <a:lnTo>
                    <a:pt x="2532" y="997"/>
                  </a:lnTo>
                  <a:lnTo>
                    <a:pt x="2520" y="961"/>
                  </a:lnTo>
                  <a:lnTo>
                    <a:pt x="2505" y="930"/>
                  </a:lnTo>
                  <a:lnTo>
                    <a:pt x="2496" y="914"/>
                  </a:lnTo>
                  <a:lnTo>
                    <a:pt x="2487" y="901"/>
                  </a:lnTo>
                  <a:lnTo>
                    <a:pt x="2475" y="887"/>
                  </a:lnTo>
                  <a:lnTo>
                    <a:pt x="2460" y="874"/>
                  </a:lnTo>
                  <a:lnTo>
                    <a:pt x="2444" y="862"/>
                  </a:lnTo>
                  <a:lnTo>
                    <a:pt x="2426" y="851"/>
                  </a:lnTo>
                  <a:lnTo>
                    <a:pt x="2426" y="851"/>
                  </a:lnTo>
                  <a:lnTo>
                    <a:pt x="2403" y="842"/>
                  </a:lnTo>
                  <a:lnTo>
                    <a:pt x="2374" y="833"/>
                  </a:lnTo>
                  <a:lnTo>
                    <a:pt x="2340" y="827"/>
                  </a:lnTo>
                  <a:lnTo>
                    <a:pt x="2304" y="822"/>
                  </a:lnTo>
                  <a:lnTo>
                    <a:pt x="2263" y="819"/>
                  </a:lnTo>
                  <a:lnTo>
                    <a:pt x="2221" y="817"/>
                  </a:lnTo>
                  <a:lnTo>
                    <a:pt x="2138" y="815"/>
                  </a:lnTo>
                  <a:lnTo>
                    <a:pt x="2059" y="817"/>
                  </a:lnTo>
                  <a:lnTo>
                    <a:pt x="1993" y="819"/>
                  </a:lnTo>
                  <a:lnTo>
                    <a:pt x="1930" y="822"/>
                  </a:lnTo>
                  <a:lnTo>
                    <a:pt x="1930" y="822"/>
                  </a:lnTo>
                  <a:close/>
                  <a:moveTo>
                    <a:pt x="1333" y="1261"/>
                  </a:moveTo>
                  <a:lnTo>
                    <a:pt x="1333" y="1261"/>
                  </a:lnTo>
                  <a:lnTo>
                    <a:pt x="1327" y="1279"/>
                  </a:lnTo>
                  <a:lnTo>
                    <a:pt x="1309" y="1324"/>
                  </a:lnTo>
                  <a:lnTo>
                    <a:pt x="1309" y="1324"/>
                  </a:lnTo>
                  <a:lnTo>
                    <a:pt x="1318" y="1309"/>
                  </a:lnTo>
                  <a:lnTo>
                    <a:pt x="1324" y="1297"/>
                  </a:lnTo>
                  <a:lnTo>
                    <a:pt x="1329" y="1286"/>
                  </a:lnTo>
                  <a:lnTo>
                    <a:pt x="1331" y="1277"/>
                  </a:lnTo>
                  <a:lnTo>
                    <a:pt x="1333" y="1264"/>
                  </a:lnTo>
                  <a:lnTo>
                    <a:pt x="1333" y="1261"/>
                  </a:lnTo>
                  <a:lnTo>
                    <a:pt x="1333" y="1261"/>
                  </a:lnTo>
                  <a:close/>
                  <a:moveTo>
                    <a:pt x="1239" y="1448"/>
                  </a:moveTo>
                  <a:lnTo>
                    <a:pt x="1239" y="1448"/>
                  </a:lnTo>
                  <a:lnTo>
                    <a:pt x="1250" y="1433"/>
                  </a:lnTo>
                  <a:lnTo>
                    <a:pt x="1259" y="1419"/>
                  </a:lnTo>
                  <a:lnTo>
                    <a:pt x="1279" y="1389"/>
                  </a:lnTo>
                  <a:lnTo>
                    <a:pt x="1295" y="1354"/>
                  </a:lnTo>
                  <a:lnTo>
                    <a:pt x="1309" y="1324"/>
                  </a:lnTo>
                  <a:lnTo>
                    <a:pt x="1309" y="1324"/>
                  </a:lnTo>
                  <a:lnTo>
                    <a:pt x="1295" y="1342"/>
                  </a:lnTo>
                  <a:lnTo>
                    <a:pt x="1275" y="1363"/>
                  </a:lnTo>
                  <a:lnTo>
                    <a:pt x="1250" y="1387"/>
                  </a:lnTo>
                  <a:lnTo>
                    <a:pt x="1218" y="1412"/>
                  </a:lnTo>
                  <a:lnTo>
                    <a:pt x="1218" y="1412"/>
                  </a:lnTo>
                  <a:lnTo>
                    <a:pt x="1194" y="1428"/>
                  </a:lnTo>
                  <a:lnTo>
                    <a:pt x="1169" y="1442"/>
                  </a:lnTo>
                  <a:lnTo>
                    <a:pt x="1144" y="1457"/>
                  </a:lnTo>
                  <a:lnTo>
                    <a:pt x="1121" y="1468"/>
                  </a:lnTo>
                  <a:lnTo>
                    <a:pt x="1072" y="1489"/>
                  </a:lnTo>
                  <a:lnTo>
                    <a:pt x="1025" y="1509"/>
                  </a:lnTo>
                  <a:lnTo>
                    <a:pt x="984" y="1529"/>
                  </a:lnTo>
                  <a:lnTo>
                    <a:pt x="966" y="1538"/>
                  </a:lnTo>
                  <a:lnTo>
                    <a:pt x="950" y="1549"/>
                  </a:lnTo>
                  <a:lnTo>
                    <a:pt x="935" y="1561"/>
                  </a:lnTo>
                  <a:lnTo>
                    <a:pt x="924" y="1576"/>
                  </a:lnTo>
                  <a:lnTo>
                    <a:pt x="914" y="1590"/>
                  </a:lnTo>
                  <a:lnTo>
                    <a:pt x="908" y="1606"/>
                  </a:lnTo>
                  <a:lnTo>
                    <a:pt x="908" y="1606"/>
                  </a:lnTo>
                  <a:lnTo>
                    <a:pt x="905" y="1626"/>
                  </a:lnTo>
                  <a:lnTo>
                    <a:pt x="903" y="1647"/>
                  </a:lnTo>
                  <a:lnTo>
                    <a:pt x="903" y="1673"/>
                  </a:lnTo>
                  <a:lnTo>
                    <a:pt x="903" y="1701"/>
                  </a:lnTo>
                  <a:lnTo>
                    <a:pt x="908" y="1759"/>
                  </a:lnTo>
                  <a:lnTo>
                    <a:pt x="917" y="1816"/>
                  </a:lnTo>
                  <a:lnTo>
                    <a:pt x="926" y="1872"/>
                  </a:lnTo>
                  <a:lnTo>
                    <a:pt x="935" y="1917"/>
                  </a:lnTo>
                  <a:lnTo>
                    <a:pt x="944" y="1959"/>
                  </a:lnTo>
                  <a:lnTo>
                    <a:pt x="944" y="1959"/>
                  </a:lnTo>
                  <a:lnTo>
                    <a:pt x="939" y="1910"/>
                  </a:lnTo>
                  <a:lnTo>
                    <a:pt x="932" y="1858"/>
                  </a:lnTo>
                  <a:lnTo>
                    <a:pt x="928" y="1797"/>
                  </a:lnTo>
                  <a:lnTo>
                    <a:pt x="923" y="1736"/>
                  </a:lnTo>
                  <a:lnTo>
                    <a:pt x="923" y="1676"/>
                  </a:lnTo>
                  <a:lnTo>
                    <a:pt x="924" y="1651"/>
                  </a:lnTo>
                  <a:lnTo>
                    <a:pt x="926" y="1629"/>
                  </a:lnTo>
                  <a:lnTo>
                    <a:pt x="932" y="1612"/>
                  </a:lnTo>
                  <a:lnTo>
                    <a:pt x="937" y="1599"/>
                  </a:lnTo>
                  <a:lnTo>
                    <a:pt x="937" y="1599"/>
                  </a:lnTo>
                  <a:lnTo>
                    <a:pt x="946" y="1590"/>
                  </a:lnTo>
                  <a:lnTo>
                    <a:pt x="959" y="1581"/>
                  </a:lnTo>
                  <a:lnTo>
                    <a:pt x="973" y="1572"/>
                  </a:lnTo>
                  <a:lnTo>
                    <a:pt x="991" y="1563"/>
                  </a:lnTo>
                  <a:lnTo>
                    <a:pt x="1034" y="1547"/>
                  </a:lnTo>
                  <a:lnTo>
                    <a:pt x="1081" y="1529"/>
                  </a:lnTo>
                  <a:lnTo>
                    <a:pt x="1130" y="1511"/>
                  </a:lnTo>
                  <a:lnTo>
                    <a:pt x="1174" y="1491"/>
                  </a:lnTo>
                  <a:lnTo>
                    <a:pt x="1194" y="1482"/>
                  </a:lnTo>
                  <a:lnTo>
                    <a:pt x="1212" y="1471"/>
                  </a:lnTo>
                  <a:lnTo>
                    <a:pt x="1227" y="1460"/>
                  </a:lnTo>
                  <a:lnTo>
                    <a:pt x="1239" y="1448"/>
                  </a:lnTo>
                  <a:lnTo>
                    <a:pt x="1239" y="1448"/>
                  </a:lnTo>
                  <a:close/>
                  <a:moveTo>
                    <a:pt x="1254" y="1937"/>
                  </a:moveTo>
                  <a:lnTo>
                    <a:pt x="1254" y="1937"/>
                  </a:lnTo>
                  <a:lnTo>
                    <a:pt x="1288" y="1986"/>
                  </a:lnTo>
                  <a:lnTo>
                    <a:pt x="1315" y="2025"/>
                  </a:lnTo>
                  <a:lnTo>
                    <a:pt x="1344" y="2072"/>
                  </a:lnTo>
                  <a:lnTo>
                    <a:pt x="1372" y="2120"/>
                  </a:lnTo>
                  <a:lnTo>
                    <a:pt x="1385" y="2147"/>
                  </a:lnTo>
                  <a:lnTo>
                    <a:pt x="1397" y="2173"/>
                  </a:lnTo>
                  <a:lnTo>
                    <a:pt x="1408" y="2198"/>
                  </a:lnTo>
                  <a:lnTo>
                    <a:pt x="1417" y="2221"/>
                  </a:lnTo>
                  <a:lnTo>
                    <a:pt x="1423" y="2246"/>
                  </a:lnTo>
                  <a:lnTo>
                    <a:pt x="1426" y="2268"/>
                  </a:lnTo>
                  <a:lnTo>
                    <a:pt x="1426" y="2268"/>
                  </a:lnTo>
                  <a:lnTo>
                    <a:pt x="1430" y="2307"/>
                  </a:lnTo>
                  <a:lnTo>
                    <a:pt x="1433" y="2327"/>
                  </a:lnTo>
                  <a:lnTo>
                    <a:pt x="1435" y="2343"/>
                  </a:lnTo>
                  <a:lnTo>
                    <a:pt x="1441" y="2360"/>
                  </a:lnTo>
                  <a:lnTo>
                    <a:pt x="1446" y="2374"/>
                  </a:lnTo>
                  <a:lnTo>
                    <a:pt x="1453" y="2388"/>
                  </a:lnTo>
                  <a:lnTo>
                    <a:pt x="1464" y="2401"/>
                  </a:lnTo>
                  <a:lnTo>
                    <a:pt x="1477" y="2412"/>
                  </a:lnTo>
                  <a:lnTo>
                    <a:pt x="1491" y="2424"/>
                  </a:lnTo>
                  <a:lnTo>
                    <a:pt x="1511" y="2433"/>
                  </a:lnTo>
                  <a:lnTo>
                    <a:pt x="1532" y="2444"/>
                  </a:lnTo>
                  <a:lnTo>
                    <a:pt x="1559" y="2453"/>
                  </a:lnTo>
                  <a:lnTo>
                    <a:pt x="1588" y="2460"/>
                  </a:lnTo>
                  <a:lnTo>
                    <a:pt x="1624" y="2469"/>
                  </a:lnTo>
                  <a:lnTo>
                    <a:pt x="1664" y="2476"/>
                  </a:lnTo>
                  <a:lnTo>
                    <a:pt x="1664" y="2476"/>
                  </a:lnTo>
                  <a:lnTo>
                    <a:pt x="1707" y="2482"/>
                  </a:lnTo>
                  <a:lnTo>
                    <a:pt x="1750" y="2487"/>
                  </a:lnTo>
                  <a:lnTo>
                    <a:pt x="1795" y="2489"/>
                  </a:lnTo>
                  <a:lnTo>
                    <a:pt x="1840" y="2489"/>
                  </a:lnTo>
                  <a:lnTo>
                    <a:pt x="1883" y="2489"/>
                  </a:lnTo>
                  <a:lnTo>
                    <a:pt x="1926" y="2485"/>
                  </a:lnTo>
                  <a:lnTo>
                    <a:pt x="2007" y="2478"/>
                  </a:lnTo>
                  <a:lnTo>
                    <a:pt x="2079" y="2469"/>
                  </a:lnTo>
                  <a:lnTo>
                    <a:pt x="2140" y="2458"/>
                  </a:lnTo>
                  <a:lnTo>
                    <a:pt x="2185" y="2448"/>
                  </a:lnTo>
                  <a:lnTo>
                    <a:pt x="2210" y="2440"/>
                  </a:lnTo>
                  <a:lnTo>
                    <a:pt x="2210" y="2440"/>
                  </a:lnTo>
                  <a:lnTo>
                    <a:pt x="2223" y="2435"/>
                  </a:lnTo>
                  <a:lnTo>
                    <a:pt x="2228" y="2431"/>
                  </a:lnTo>
                  <a:lnTo>
                    <a:pt x="2228" y="2428"/>
                  </a:lnTo>
                  <a:lnTo>
                    <a:pt x="2227" y="2426"/>
                  </a:lnTo>
                  <a:lnTo>
                    <a:pt x="2221" y="2424"/>
                  </a:lnTo>
                  <a:lnTo>
                    <a:pt x="2209" y="2422"/>
                  </a:lnTo>
                  <a:lnTo>
                    <a:pt x="2189" y="2422"/>
                  </a:lnTo>
                  <a:lnTo>
                    <a:pt x="2164" y="2422"/>
                  </a:lnTo>
                  <a:lnTo>
                    <a:pt x="2131" y="2426"/>
                  </a:lnTo>
                  <a:lnTo>
                    <a:pt x="2131" y="2426"/>
                  </a:lnTo>
                  <a:lnTo>
                    <a:pt x="2027" y="2437"/>
                  </a:lnTo>
                  <a:lnTo>
                    <a:pt x="1887" y="2448"/>
                  </a:lnTo>
                  <a:lnTo>
                    <a:pt x="1815" y="2453"/>
                  </a:lnTo>
                  <a:lnTo>
                    <a:pt x="1752" y="2457"/>
                  </a:lnTo>
                  <a:lnTo>
                    <a:pt x="1701" y="2457"/>
                  </a:lnTo>
                  <a:lnTo>
                    <a:pt x="1683" y="2457"/>
                  </a:lnTo>
                  <a:lnTo>
                    <a:pt x="1671" y="2455"/>
                  </a:lnTo>
                  <a:lnTo>
                    <a:pt x="1671" y="2455"/>
                  </a:lnTo>
                  <a:lnTo>
                    <a:pt x="1647" y="2449"/>
                  </a:lnTo>
                  <a:lnTo>
                    <a:pt x="1619" y="2442"/>
                  </a:lnTo>
                  <a:lnTo>
                    <a:pt x="1588" y="2431"/>
                  </a:lnTo>
                  <a:lnTo>
                    <a:pt x="1558" y="2419"/>
                  </a:lnTo>
                  <a:lnTo>
                    <a:pt x="1543" y="2412"/>
                  </a:lnTo>
                  <a:lnTo>
                    <a:pt x="1529" y="2403"/>
                  </a:lnTo>
                  <a:lnTo>
                    <a:pt x="1516" y="2394"/>
                  </a:lnTo>
                  <a:lnTo>
                    <a:pt x="1504" y="2383"/>
                  </a:lnTo>
                  <a:lnTo>
                    <a:pt x="1495" y="2372"/>
                  </a:lnTo>
                  <a:lnTo>
                    <a:pt x="1486" y="2360"/>
                  </a:lnTo>
                  <a:lnTo>
                    <a:pt x="1480" y="2347"/>
                  </a:lnTo>
                  <a:lnTo>
                    <a:pt x="1477" y="2333"/>
                  </a:lnTo>
                  <a:lnTo>
                    <a:pt x="1477" y="2333"/>
                  </a:lnTo>
                  <a:lnTo>
                    <a:pt x="1473" y="2306"/>
                  </a:lnTo>
                  <a:lnTo>
                    <a:pt x="1473" y="2286"/>
                  </a:lnTo>
                  <a:lnTo>
                    <a:pt x="1473" y="2268"/>
                  </a:lnTo>
                  <a:lnTo>
                    <a:pt x="1471" y="2252"/>
                  </a:lnTo>
                  <a:lnTo>
                    <a:pt x="1468" y="2235"/>
                  </a:lnTo>
                  <a:lnTo>
                    <a:pt x="1462" y="2214"/>
                  </a:lnTo>
                  <a:lnTo>
                    <a:pt x="1450" y="2187"/>
                  </a:lnTo>
                  <a:lnTo>
                    <a:pt x="1433" y="2153"/>
                  </a:lnTo>
                  <a:lnTo>
                    <a:pt x="1433" y="2153"/>
                  </a:lnTo>
                  <a:lnTo>
                    <a:pt x="1423" y="2133"/>
                  </a:lnTo>
                  <a:lnTo>
                    <a:pt x="1410" y="2111"/>
                  </a:lnTo>
                  <a:lnTo>
                    <a:pt x="1380" y="2070"/>
                  </a:lnTo>
                  <a:lnTo>
                    <a:pt x="1347" y="2030"/>
                  </a:lnTo>
                  <a:lnTo>
                    <a:pt x="1315" y="1993"/>
                  </a:lnTo>
                  <a:lnTo>
                    <a:pt x="1286" y="1964"/>
                  </a:lnTo>
                  <a:lnTo>
                    <a:pt x="1264" y="1942"/>
                  </a:lnTo>
                  <a:lnTo>
                    <a:pt x="1254" y="1933"/>
                  </a:lnTo>
                  <a:lnTo>
                    <a:pt x="1252" y="1933"/>
                  </a:lnTo>
                  <a:lnTo>
                    <a:pt x="1254" y="1937"/>
                  </a:lnTo>
                  <a:lnTo>
                    <a:pt x="1254" y="1937"/>
                  </a:lnTo>
                  <a:close/>
                  <a:moveTo>
                    <a:pt x="2131" y="1218"/>
                  </a:moveTo>
                  <a:lnTo>
                    <a:pt x="2131" y="1218"/>
                  </a:lnTo>
                  <a:lnTo>
                    <a:pt x="2144" y="1232"/>
                  </a:lnTo>
                  <a:lnTo>
                    <a:pt x="2162" y="1246"/>
                  </a:lnTo>
                  <a:lnTo>
                    <a:pt x="2187" y="1266"/>
                  </a:lnTo>
                  <a:lnTo>
                    <a:pt x="2219" y="1291"/>
                  </a:lnTo>
                  <a:lnTo>
                    <a:pt x="2263" y="1318"/>
                  </a:lnTo>
                  <a:lnTo>
                    <a:pt x="2313" y="1347"/>
                  </a:lnTo>
                  <a:lnTo>
                    <a:pt x="2376" y="1376"/>
                  </a:lnTo>
                  <a:lnTo>
                    <a:pt x="2376" y="1376"/>
                  </a:lnTo>
                  <a:lnTo>
                    <a:pt x="2475" y="1419"/>
                  </a:lnTo>
                  <a:lnTo>
                    <a:pt x="2502" y="1432"/>
                  </a:lnTo>
                  <a:lnTo>
                    <a:pt x="2520" y="1441"/>
                  </a:lnTo>
                  <a:lnTo>
                    <a:pt x="2531" y="1448"/>
                  </a:lnTo>
                  <a:lnTo>
                    <a:pt x="2540" y="1457"/>
                  </a:lnTo>
                  <a:lnTo>
                    <a:pt x="2563" y="1484"/>
                  </a:lnTo>
                  <a:lnTo>
                    <a:pt x="2563" y="1484"/>
                  </a:lnTo>
                  <a:lnTo>
                    <a:pt x="2570" y="1495"/>
                  </a:lnTo>
                  <a:lnTo>
                    <a:pt x="2577" y="1505"/>
                  </a:lnTo>
                  <a:lnTo>
                    <a:pt x="2581" y="1518"/>
                  </a:lnTo>
                  <a:lnTo>
                    <a:pt x="2583" y="1532"/>
                  </a:lnTo>
                  <a:lnTo>
                    <a:pt x="2585" y="1549"/>
                  </a:lnTo>
                  <a:lnTo>
                    <a:pt x="2585" y="1565"/>
                  </a:lnTo>
                  <a:lnTo>
                    <a:pt x="2585" y="1601"/>
                  </a:lnTo>
                  <a:lnTo>
                    <a:pt x="2577" y="1687"/>
                  </a:lnTo>
                  <a:lnTo>
                    <a:pt x="2576" y="1736"/>
                  </a:lnTo>
                  <a:lnTo>
                    <a:pt x="2576" y="1761"/>
                  </a:lnTo>
                  <a:lnTo>
                    <a:pt x="2577" y="1786"/>
                  </a:lnTo>
                  <a:lnTo>
                    <a:pt x="2577" y="1786"/>
                  </a:lnTo>
                  <a:lnTo>
                    <a:pt x="2583" y="1831"/>
                  </a:lnTo>
                  <a:lnTo>
                    <a:pt x="2590" y="1865"/>
                  </a:lnTo>
                  <a:lnTo>
                    <a:pt x="2597" y="1888"/>
                  </a:lnTo>
                  <a:lnTo>
                    <a:pt x="2604" y="1906"/>
                  </a:lnTo>
                  <a:lnTo>
                    <a:pt x="2612" y="1923"/>
                  </a:lnTo>
                  <a:lnTo>
                    <a:pt x="2615" y="1939"/>
                  </a:lnTo>
                  <a:lnTo>
                    <a:pt x="2617" y="1960"/>
                  </a:lnTo>
                  <a:lnTo>
                    <a:pt x="2613" y="1987"/>
                  </a:lnTo>
                  <a:lnTo>
                    <a:pt x="2613" y="1987"/>
                  </a:lnTo>
                  <a:lnTo>
                    <a:pt x="2610" y="2004"/>
                  </a:lnTo>
                  <a:lnTo>
                    <a:pt x="2603" y="2020"/>
                  </a:lnTo>
                  <a:lnTo>
                    <a:pt x="2595" y="2034"/>
                  </a:lnTo>
                  <a:lnTo>
                    <a:pt x="2586" y="2048"/>
                  </a:lnTo>
                  <a:lnTo>
                    <a:pt x="2576" y="2063"/>
                  </a:lnTo>
                  <a:lnTo>
                    <a:pt x="2563" y="2075"/>
                  </a:lnTo>
                  <a:lnTo>
                    <a:pt x="2540" y="2099"/>
                  </a:lnTo>
                  <a:lnTo>
                    <a:pt x="2516" y="2119"/>
                  </a:lnTo>
                  <a:lnTo>
                    <a:pt x="2496" y="2133"/>
                  </a:lnTo>
                  <a:lnTo>
                    <a:pt x="2477" y="2146"/>
                  </a:lnTo>
                  <a:lnTo>
                    <a:pt x="2477" y="2146"/>
                  </a:lnTo>
                  <a:lnTo>
                    <a:pt x="2500" y="2137"/>
                  </a:lnTo>
                  <a:lnTo>
                    <a:pt x="2525" y="2126"/>
                  </a:lnTo>
                  <a:lnTo>
                    <a:pt x="2556" y="2111"/>
                  </a:lnTo>
                  <a:lnTo>
                    <a:pt x="2572" y="2102"/>
                  </a:lnTo>
                  <a:lnTo>
                    <a:pt x="2586" y="2092"/>
                  </a:lnTo>
                  <a:lnTo>
                    <a:pt x="2603" y="2079"/>
                  </a:lnTo>
                  <a:lnTo>
                    <a:pt x="2617" y="2066"/>
                  </a:lnTo>
                  <a:lnTo>
                    <a:pt x="2629" y="2052"/>
                  </a:lnTo>
                  <a:lnTo>
                    <a:pt x="2640" y="2038"/>
                  </a:lnTo>
                  <a:lnTo>
                    <a:pt x="2649" y="2020"/>
                  </a:lnTo>
                  <a:lnTo>
                    <a:pt x="2656" y="2002"/>
                  </a:lnTo>
                  <a:lnTo>
                    <a:pt x="2656" y="2002"/>
                  </a:lnTo>
                  <a:lnTo>
                    <a:pt x="2660" y="1984"/>
                  </a:lnTo>
                  <a:lnTo>
                    <a:pt x="2664" y="1968"/>
                  </a:lnTo>
                  <a:lnTo>
                    <a:pt x="2665" y="1955"/>
                  </a:lnTo>
                  <a:lnTo>
                    <a:pt x="2665" y="1942"/>
                  </a:lnTo>
                  <a:lnTo>
                    <a:pt x="2664" y="1932"/>
                  </a:lnTo>
                  <a:lnTo>
                    <a:pt x="2662" y="1921"/>
                  </a:lnTo>
                  <a:lnTo>
                    <a:pt x="2655" y="1901"/>
                  </a:lnTo>
                  <a:lnTo>
                    <a:pt x="2644" y="1881"/>
                  </a:lnTo>
                  <a:lnTo>
                    <a:pt x="2633" y="1858"/>
                  </a:lnTo>
                  <a:lnTo>
                    <a:pt x="2622" y="1829"/>
                  </a:lnTo>
                  <a:lnTo>
                    <a:pt x="2617" y="1813"/>
                  </a:lnTo>
                  <a:lnTo>
                    <a:pt x="2613" y="1793"/>
                  </a:lnTo>
                  <a:lnTo>
                    <a:pt x="2613" y="1793"/>
                  </a:lnTo>
                  <a:lnTo>
                    <a:pt x="2606" y="1755"/>
                  </a:lnTo>
                  <a:lnTo>
                    <a:pt x="2603" y="1727"/>
                  </a:lnTo>
                  <a:lnTo>
                    <a:pt x="2601" y="1701"/>
                  </a:lnTo>
                  <a:lnTo>
                    <a:pt x="2599" y="1678"/>
                  </a:lnTo>
                  <a:lnTo>
                    <a:pt x="2599" y="1629"/>
                  </a:lnTo>
                  <a:lnTo>
                    <a:pt x="2599" y="1556"/>
                  </a:lnTo>
                  <a:lnTo>
                    <a:pt x="2599" y="1556"/>
                  </a:lnTo>
                  <a:lnTo>
                    <a:pt x="2597" y="1516"/>
                  </a:lnTo>
                  <a:lnTo>
                    <a:pt x="2595" y="1498"/>
                  </a:lnTo>
                  <a:lnTo>
                    <a:pt x="2592" y="1484"/>
                  </a:lnTo>
                  <a:lnTo>
                    <a:pt x="2588" y="1471"/>
                  </a:lnTo>
                  <a:lnTo>
                    <a:pt x="2583" y="1460"/>
                  </a:lnTo>
                  <a:lnTo>
                    <a:pt x="2577" y="1450"/>
                  </a:lnTo>
                  <a:lnTo>
                    <a:pt x="2570" y="1441"/>
                  </a:lnTo>
                  <a:lnTo>
                    <a:pt x="2559" y="1432"/>
                  </a:lnTo>
                  <a:lnTo>
                    <a:pt x="2549" y="1424"/>
                  </a:lnTo>
                  <a:lnTo>
                    <a:pt x="2518" y="1407"/>
                  </a:lnTo>
                  <a:lnTo>
                    <a:pt x="2478" y="1387"/>
                  </a:lnTo>
                  <a:lnTo>
                    <a:pt x="2426" y="1362"/>
                  </a:lnTo>
                  <a:lnTo>
                    <a:pt x="2426" y="1362"/>
                  </a:lnTo>
                  <a:lnTo>
                    <a:pt x="2131" y="1218"/>
                  </a:lnTo>
                  <a:lnTo>
                    <a:pt x="2131" y="1218"/>
                  </a:lnTo>
                  <a:close/>
                  <a:moveTo>
                    <a:pt x="1275" y="1556"/>
                  </a:moveTo>
                  <a:lnTo>
                    <a:pt x="1275" y="1556"/>
                  </a:lnTo>
                  <a:lnTo>
                    <a:pt x="1309" y="1570"/>
                  </a:lnTo>
                  <a:lnTo>
                    <a:pt x="1392" y="1606"/>
                  </a:lnTo>
                  <a:lnTo>
                    <a:pt x="1439" y="1629"/>
                  </a:lnTo>
                  <a:lnTo>
                    <a:pt x="1484" y="1651"/>
                  </a:lnTo>
                  <a:lnTo>
                    <a:pt x="1525" y="1673"/>
                  </a:lnTo>
                  <a:lnTo>
                    <a:pt x="1556" y="1692"/>
                  </a:lnTo>
                  <a:lnTo>
                    <a:pt x="1556" y="1692"/>
                  </a:lnTo>
                  <a:lnTo>
                    <a:pt x="1568" y="1701"/>
                  </a:lnTo>
                  <a:lnTo>
                    <a:pt x="1579" y="1712"/>
                  </a:lnTo>
                  <a:lnTo>
                    <a:pt x="1590" y="1723"/>
                  </a:lnTo>
                  <a:lnTo>
                    <a:pt x="1601" y="1736"/>
                  </a:lnTo>
                  <a:lnTo>
                    <a:pt x="1610" y="1750"/>
                  </a:lnTo>
                  <a:lnTo>
                    <a:pt x="1619" y="1766"/>
                  </a:lnTo>
                  <a:lnTo>
                    <a:pt x="1626" y="1782"/>
                  </a:lnTo>
                  <a:lnTo>
                    <a:pt x="1633" y="1799"/>
                  </a:lnTo>
                  <a:lnTo>
                    <a:pt x="1640" y="1818"/>
                  </a:lnTo>
                  <a:lnTo>
                    <a:pt x="1646" y="1838"/>
                  </a:lnTo>
                  <a:lnTo>
                    <a:pt x="1649" y="1860"/>
                  </a:lnTo>
                  <a:lnTo>
                    <a:pt x="1653" y="1883"/>
                  </a:lnTo>
                  <a:lnTo>
                    <a:pt x="1655" y="1906"/>
                  </a:lnTo>
                  <a:lnTo>
                    <a:pt x="1656" y="1932"/>
                  </a:lnTo>
                  <a:lnTo>
                    <a:pt x="1656" y="1959"/>
                  </a:lnTo>
                  <a:lnTo>
                    <a:pt x="1656" y="1987"/>
                  </a:lnTo>
                  <a:lnTo>
                    <a:pt x="1656" y="1987"/>
                  </a:lnTo>
                  <a:lnTo>
                    <a:pt x="1655" y="2016"/>
                  </a:lnTo>
                  <a:lnTo>
                    <a:pt x="1651" y="2043"/>
                  </a:lnTo>
                  <a:lnTo>
                    <a:pt x="1647" y="2066"/>
                  </a:lnTo>
                  <a:lnTo>
                    <a:pt x="1642" y="2090"/>
                  </a:lnTo>
                  <a:lnTo>
                    <a:pt x="1630" y="2133"/>
                  </a:lnTo>
                  <a:lnTo>
                    <a:pt x="1619" y="2167"/>
                  </a:lnTo>
                  <a:lnTo>
                    <a:pt x="1608" y="2194"/>
                  </a:lnTo>
                  <a:lnTo>
                    <a:pt x="1601" y="2212"/>
                  </a:lnTo>
                  <a:lnTo>
                    <a:pt x="1599" y="2219"/>
                  </a:lnTo>
                  <a:lnTo>
                    <a:pt x="1599" y="2223"/>
                  </a:lnTo>
                  <a:lnTo>
                    <a:pt x="1603" y="2225"/>
                  </a:lnTo>
                  <a:lnTo>
                    <a:pt x="1606" y="2225"/>
                  </a:lnTo>
                  <a:lnTo>
                    <a:pt x="1606" y="2225"/>
                  </a:lnTo>
                  <a:lnTo>
                    <a:pt x="1612" y="2223"/>
                  </a:lnTo>
                  <a:lnTo>
                    <a:pt x="1617" y="2219"/>
                  </a:lnTo>
                  <a:lnTo>
                    <a:pt x="1630" y="2205"/>
                  </a:lnTo>
                  <a:lnTo>
                    <a:pt x="1644" y="2187"/>
                  </a:lnTo>
                  <a:lnTo>
                    <a:pt x="1656" y="2160"/>
                  </a:lnTo>
                  <a:lnTo>
                    <a:pt x="1669" y="2128"/>
                  </a:lnTo>
                  <a:lnTo>
                    <a:pt x="1682" y="2086"/>
                  </a:lnTo>
                  <a:lnTo>
                    <a:pt x="1692" y="2041"/>
                  </a:lnTo>
                  <a:lnTo>
                    <a:pt x="1700" y="1987"/>
                  </a:lnTo>
                  <a:lnTo>
                    <a:pt x="1700" y="1987"/>
                  </a:lnTo>
                  <a:lnTo>
                    <a:pt x="1705" y="1937"/>
                  </a:lnTo>
                  <a:lnTo>
                    <a:pt x="1705" y="1899"/>
                  </a:lnTo>
                  <a:lnTo>
                    <a:pt x="1703" y="1885"/>
                  </a:lnTo>
                  <a:lnTo>
                    <a:pt x="1701" y="1870"/>
                  </a:lnTo>
                  <a:lnTo>
                    <a:pt x="1698" y="1858"/>
                  </a:lnTo>
                  <a:lnTo>
                    <a:pt x="1694" y="1845"/>
                  </a:lnTo>
                  <a:lnTo>
                    <a:pt x="1682" y="1820"/>
                  </a:lnTo>
                  <a:lnTo>
                    <a:pt x="1665" y="1795"/>
                  </a:lnTo>
                  <a:lnTo>
                    <a:pt x="1646" y="1763"/>
                  </a:lnTo>
                  <a:lnTo>
                    <a:pt x="1621" y="1721"/>
                  </a:lnTo>
                  <a:lnTo>
                    <a:pt x="1621" y="1721"/>
                  </a:lnTo>
                  <a:lnTo>
                    <a:pt x="1613" y="1710"/>
                  </a:lnTo>
                  <a:lnTo>
                    <a:pt x="1604" y="1698"/>
                  </a:lnTo>
                  <a:lnTo>
                    <a:pt x="1585" y="1678"/>
                  </a:lnTo>
                  <a:lnTo>
                    <a:pt x="1561" y="1660"/>
                  </a:lnTo>
                  <a:lnTo>
                    <a:pt x="1536" y="1642"/>
                  </a:lnTo>
                  <a:lnTo>
                    <a:pt x="1509" y="1628"/>
                  </a:lnTo>
                  <a:lnTo>
                    <a:pt x="1480" y="1613"/>
                  </a:lnTo>
                  <a:lnTo>
                    <a:pt x="1450" y="1603"/>
                  </a:lnTo>
                  <a:lnTo>
                    <a:pt x="1421" y="1592"/>
                  </a:lnTo>
                  <a:lnTo>
                    <a:pt x="1365" y="1576"/>
                  </a:lnTo>
                  <a:lnTo>
                    <a:pt x="1318" y="1565"/>
                  </a:lnTo>
                  <a:lnTo>
                    <a:pt x="1275" y="1556"/>
                  </a:lnTo>
                  <a:lnTo>
                    <a:pt x="1275" y="1556"/>
                  </a:lnTo>
                  <a:close/>
                  <a:moveTo>
                    <a:pt x="2182" y="1462"/>
                  </a:moveTo>
                  <a:lnTo>
                    <a:pt x="2182" y="1462"/>
                  </a:lnTo>
                  <a:lnTo>
                    <a:pt x="2178" y="1489"/>
                  </a:lnTo>
                  <a:lnTo>
                    <a:pt x="2176" y="1516"/>
                  </a:lnTo>
                  <a:lnTo>
                    <a:pt x="2176" y="1550"/>
                  </a:lnTo>
                  <a:lnTo>
                    <a:pt x="2176" y="1586"/>
                  </a:lnTo>
                  <a:lnTo>
                    <a:pt x="2178" y="1620"/>
                  </a:lnTo>
                  <a:lnTo>
                    <a:pt x="2182" y="1635"/>
                  </a:lnTo>
                  <a:lnTo>
                    <a:pt x="2185" y="1649"/>
                  </a:lnTo>
                  <a:lnTo>
                    <a:pt x="2191" y="1662"/>
                  </a:lnTo>
                  <a:lnTo>
                    <a:pt x="2196" y="1671"/>
                  </a:lnTo>
                  <a:lnTo>
                    <a:pt x="2196" y="1671"/>
                  </a:lnTo>
                  <a:lnTo>
                    <a:pt x="2209" y="1685"/>
                  </a:lnTo>
                  <a:lnTo>
                    <a:pt x="2219" y="1694"/>
                  </a:lnTo>
                  <a:lnTo>
                    <a:pt x="2228" y="1701"/>
                  </a:lnTo>
                  <a:lnTo>
                    <a:pt x="2237" y="1707"/>
                  </a:lnTo>
                  <a:lnTo>
                    <a:pt x="2254" y="1714"/>
                  </a:lnTo>
                  <a:lnTo>
                    <a:pt x="2261" y="1716"/>
                  </a:lnTo>
                  <a:lnTo>
                    <a:pt x="2268" y="1721"/>
                  </a:lnTo>
                  <a:lnTo>
                    <a:pt x="2268" y="1721"/>
                  </a:lnTo>
                  <a:lnTo>
                    <a:pt x="2275" y="1727"/>
                  </a:lnTo>
                  <a:lnTo>
                    <a:pt x="2282" y="1736"/>
                  </a:lnTo>
                  <a:lnTo>
                    <a:pt x="2295" y="1754"/>
                  </a:lnTo>
                  <a:lnTo>
                    <a:pt x="2308" y="1777"/>
                  </a:lnTo>
                  <a:lnTo>
                    <a:pt x="2317" y="1788"/>
                  </a:lnTo>
                  <a:lnTo>
                    <a:pt x="2326" y="1800"/>
                  </a:lnTo>
                  <a:lnTo>
                    <a:pt x="2326" y="1800"/>
                  </a:lnTo>
                  <a:lnTo>
                    <a:pt x="2336" y="1815"/>
                  </a:lnTo>
                  <a:lnTo>
                    <a:pt x="2345" y="1833"/>
                  </a:lnTo>
                  <a:lnTo>
                    <a:pt x="2354" y="1854"/>
                  </a:lnTo>
                  <a:lnTo>
                    <a:pt x="2362" y="1878"/>
                  </a:lnTo>
                  <a:lnTo>
                    <a:pt x="2376" y="1930"/>
                  </a:lnTo>
                  <a:lnTo>
                    <a:pt x="2390" y="1980"/>
                  </a:lnTo>
                  <a:lnTo>
                    <a:pt x="2390" y="1980"/>
                  </a:lnTo>
                  <a:lnTo>
                    <a:pt x="2392" y="1993"/>
                  </a:lnTo>
                  <a:lnTo>
                    <a:pt x="2394" y="2004"/>
                  </a:lnTo>
                  <a:lnTo>
                    <a:pt x="2394" y="2016"/>
                  </a:lnTo>
                  <a:lnTo>
                    <a:pt x="2392" y="2029"/>
                  </a:lnTo>
                  <a:lnTo>
                    <a:pt x="2385" y="2052"/>
                  </a:lnTo>
                  <a:lnTo>
                    <a:pt x="2374" y="2075"/>
                  </a:lnTo>
                  <a:lnTo>
                    <a:pt x="2362" y="2099"/>
                  </a:lnTo>
                  <a:lnTo>
                    <a:pt x="2349" y="2120"/>
                  </a:lnTo>
                  <a:lnTo>
                    <a:pt x="2336" y="2140"/>
                  </a:lnTo>
                  <a:lnTo>
                    <a:pt x="2326" y="2160"/>
                  </a:lnTo>
                  <a:lnTo>
                    <a:pt x="2326" y="2160"/>
                  </a:lnTo>
                  <a:lnTo>
                    <a:pt x="2317" y="2183"/>
                  </a:lnTo>
                  <a:lnTo>
                    <a:pt x="2308" y="2214"/>
                  </a:lnTo>
                  <a:lnTo>
                    <a:pt x="2300" y="2248"/>
                  </a:lnTo>
                  <a:lnTo>
                    <a:pt x="2295" y="2282"/>
                  </a:lnTo>
                  <a:lnTo>
                    <a:pt x="2286" y="2343"/>
                  </a:lnTo>
                  <a:lnTo>
                    <a:pt x="2282" y="2369"/>
                  </a:lnTo>
                  <a:lnTo>
                    <a:pt x="2333" y="2268"/>
                  </a:lnTo>
                  <a:lnTo>
                    <a:pt x="2333" y="2268"/>
                  </a:lnTo>
                  <a:lnTo>
                    <a:pt x="2376" y="2176"/>
                  </a:lnTo>
                  <a:lnTo>
                    <a:pt x="2408" y="2106"/>
                  </a:lnTo>
                  <a:lnTo>
                    <a:pt x="2441" y="2030"/>
                  </a:lnTo>
                  <a:lnTo>
                    <a:pt x="2441" y="2030"/>
                  </a:lnTo>
                  <a:lnTo>
                    <a:pt x="2453" y="1998"/>
                  </a:lnTo>
                  <a:lnTo>
                    <a:pt x="2455" y="1987"/>
                  </a:lnTo>
                  <a:lnTo>
                    <a:pt x="2457" y="1977"/>
                  </a:lnTo>
                  <a:lnTo>
                    <a:pt x="2457" y="1968"/>
                  </a:lnTo>
                  <a:lnTo>
                    <a:pt x="2455" y="1960"/>
                  </a:lnTo>
                  <a:lnTo>
                    <a:pt x="2453" y="1955"/>
                  </a:lnTo>
                  <a:lnTo>
                    <a:pt x="2450" y="1948"/>
                  </a:lnTo>
                  <a:lnTo>
                    <a:pt x="2441" y="1937"/>
                  </a:lnTo>
                  <a:lnTo>
                    <a:pt x="2428" y="1923"/>
                  </a:lnTo>
                  <a:lnTo>
                    <a:pt x="2415" y="1901"/>
                  </a:lnTo>
                  <a:lnTo>
                    <a:pt x="2410" y="1888"/>
                  </a:lnTo>
                  <a:lnTo>
                    <a:pt x="2405" y="1872"/>
                  </a:lnTo>
                  <a:lnTo>
                    <a:pt x="2405" y="1872"/>
                  </a:lnTo>
                  <a:lnTo>
                    <a:pt x="2399" y="1854"/>
                  </a:lnTo>
                  <a:lnTo>
                    <a:pt x="2390" y="1838"/>
                  </a:lnTo>
                  <a:lnTo>
                    <a:pt x="2383" y="1822"/>
                  </a:lnTo>
                  <a:lnTo>
                    <a:pt x="2372" y="1808"/>
                  </a:lnTo>
                  <a:lnTo>
                    <a:pt x="2351" y="1777"/>
                  </a:lnTo>
                  <a:lnTo>
                    <a:pt x="2327" y="1750"/>
                  </a:lnTo>
                  <a:lnTo>
                    <a:pt x="2300" y="1725"/>
                  </a:lnTo>
                  <a:lnTo>
                    <a:pt x="2277" y="1703"/>
                  </a:lnTo>
                  <a:lnTo>
                    <a:pt x="2232" y="1664"/>
                  </a:lnTo>
                  <a:lnTo>
                    <a:pt x="2232" y="1664"/>
                  </a:lnTo>
                  <a:lnTo>
                    <a:pt x="2223" y="1653"/>
                  </a:lnTo>
                  <a:lnTo>
                    <a:pt x="2216" y="1642"/>
                  </a:lnTo>
                  <a:lnTo>
                    <a:pt x="2209" y="1628"/>
                  </a:lnTo>
                  <a:lnTo>
                    <a:pt x="2203" y="1613"/>
                  </a:lnTo>
                  <a:lnTo>
                    <a:pt x="2194" y="1579"/>
                  </a:lnTo>
                  <a:lnTo>
                    <a:pt x="2189" y="1545"/>
                  </a:lnTo>
                  <a:lnTo>
                    <a:pt x="2183" y="1514"/>
                  </a:lnTo>
                  <a:lnTo>
                    <a:pt x="2182" y="1487"/>
                  </a:lnTo>
                  <a:lnTo>
                    <a:pt x="2182" y="1462"/>
                  </a:lnTo>
                  <a:lnTo>
                    <a:pt x="2182" y="1462"/>
                  </a:lnTo>
                  <a:close/>
                  <a:moveTo>
                    <a:pt x="1419" y="1362"/>
                  </a:moveTo>
                  <a:lnTo>
                    <a:pt x="1419" y="1362"/>
                  </a:lnTo>
                  <a:lnTo>
                    <a:pt x="1441" y="1354"/>
                  </a:lnTo>
                  <a:lnTo>
                    <a:pt x="1498" y="1336"/>
                  </a:lnTo>
                  <a:lnTo>
                    <a:pt x="1538" y="1327"/>
                  </a:lnTo>
                  <a:lnTo>
                    <a:pt x="1581" y="1318"/>
                  </a:lnTo>
                  <a:lnTo>
                    <a:pt x="1630" y="1309"/>
                  </a:lnTo>
                  <a:lnTo>
                    <a:pt x="1678" y="1304"/>
                  </a:lnTo>
                  <a:lnTo>
                    <a:pt x="1678" y="1304"/>
                  </a:lnTo>
                  <a:lnTo>
                    <a:pt x="1701" y="1304"/>
                  </a:lnTo>
                  <a:lnTo>
                    <a:pt x="1725" y="1304"/>
                  </a:lnTo>
                  <a:lnTo>
                    <a:pt x="1746" y="1308"/>
                  </a:lnTo>
                  <a:lnTo>
                    <a:pt x="1766" y="1311"/>
                  </a:lnTo>
                  <a:lnTo>
                    <a:pt x="1802" y="1320"/>
                  </a:lnTo>
                  <a:lnTo>
                    <a:pt x="1835" y="1329"/>
                  </a:lnTo>
                  <a:lnTo>
                    <a:pt x="1849" y="1333"/>
                  </a:lnTo>
                  <a:lnTo>
                    <a:pt x="1862" y="1336"/>
                  </a:lnTo>
                  <a:lnTo>
                    <a:pt x="1874" y="1336"/>
                  </a:lnTo>
                  <a:lnTo>
                    <a:pt x="1887" y="1335"/>
                  </a:lnTo>
                  <a:lnTo>
                    <a:pt x="1897" y="1329"/>
                  </a:lnTo>
                  <a:lnTo>
                    <a:pt x="1908" y="1322"/>
                  </a:lnTo>
                  <a:lnTo>
                    <a:pt x="1919" y="1311"/>
                  </a:lnTo>
                  <a:lnTo>
                    <a:pt x="1930" y="1297"/>
                  </a:lnTo>
                  <a:lnTo>
                    <a:pt x="1930" y="1297"/>
                  </a:lnTo>
                  <a:lnTo>
                    <a:pt x="1950" y="1263"/>
                  </a:lnTo>
                  <a:lnTo>
                    <a:pt x="1969" y="1227"/>
                  </a:lnTo>
                  <a:lnTo>
                    <a:pt x="1986" y="1193"/>
                  </a:lnTo>
                  <a:lnTo>
                    <a:pt x="2000" y="1158"/>
                  </a:lnTo>
                  <a:lnTo>
                    <a:pt x="2011" y="1130"/>
                  </a:lnTo>
                  <a:lnTo>
                    <a:pt x="2018" y="1106"/>
                  </a:lnTo>
                  <a:lnTo>
                    <a:pt x="2020" y="1097"/>
                  </a:lnTo>
                  <a:lnTo>
                    <a:pt x="2020" y="1090"/>
                  </a:lnTo>
                  <a:lnTo>
                    <a:pt x="2018" y="1085"/>
                  </a:lnTo>
                  <a:lnTo>
                    <a:pt x="2016" y="1081"/>
                  </a:lnTo>
                  <a:lnTo>
                    <a:pt x="2016" y="1081"/>
                  </a:lnTo>
                  <a:lnTo>
                    <a:pt x="2011" y="1079"/>
                  </a:lnTo>
                  <a:lnTo>
                    <a:pt x="2004" y="1079"/>
                  </a:lnTo>
                  <a:lnTo>
                    <a:pt x="1984" y="1079"/>
                  </a:lnTo>
                  <a:lnTo>
                    <a:pt x="1955" y="1081"/>
                  </a:lnTo>
                  <a:lnTo>
                    <a:pt x="1923" y="1083"/>
                  </a:lnTo>
                  <a:lnTo>
                    <a:pt x="1885" y="1083"/>
                  </a:lnTo>
                  <a:lnTo>
                    <a:pt x="1867" y="1081"/>
                  </a:lnTo>
                  <a:lnTo>
                    <a:pt x="1849" y="1077"/>
                  </a:lnTo>
                  <a:lnTo>
                    <a:pt x="1829" y="1074"/>
                  </a:lnTo>
                  <a:lnTo>
                    <a:pt x="1811" y="1068"/>
                  </a:lnTo>
                  <a:lnTo>
                    <a:pt x="1795" y="1061"/>
                  </a:lnTo>
                  <a:lnTo>
                    <a:pt x="1779" y="1052"/>
                  </a:lnTo>
                  <a:lnTo>
                    <a:pt x="1779" y="1052"/>
                  </a:lnTo>
                  <a:lnTo>
                    <a:pt x="1750" y="1032"/>
                  </a:lnTo>
                  <a:lnTo>
                    <a:pt x="1725" y="1015"/>
                  </a:lnTo>
                  <a:lnTo>
                    <a:pt x="1687" y="982"/>
                  </a:lnTo>
                  <a:lnTo>
                    <a:pt x="1664" y="961"/>
                  </a:lnTo>
                  <a:lnTo>
                    <a:pt x="1656" y="952"/>
                  </a:lnTo>
                  <a:lnTo>
                    <a:pt x="1656" y="952"/>
                  </a:lnTo>
                  <a:lnTo>
                    <a:pt x="1682" y="993"/>
                  </a:lnTo>
                  <a:lnTo>
                    <a:pt x="1701" y="1027"/>
                  </a:lnTo>
                  <a:lnTo>
                    <a:pt x="1712" y="1041"/>
                  </a:lnTo>
                  <a:lnTo>
                    <a:pt x="1721" y="1052"/>
                  </a:lnTo>
                  <a:lnTo>
                    <a:pt x="1721" y="1052"/>
                  </a:lnTo>
                  <a:lnTo>
                    <a:pt x="1739" y="1068"/>
                  </a:lnTo>
                  <a:lnTo>
                    <a:pt x="1752" y="1076"/>
                  </a:lnTo>
                  <a:lnTo>
                    <a:pt x="1764" y="1083"/>
                  </a:lnTo>
                  <a:lnTo>
                    <a:pt x="1779" y="1092"/>
                  </a:lnTo>
                  <a:lnTo>
                    <a:pt x="1795" y="1097"/>
                  </a:lnTo>
                  <a:lnTo>
                    <a:pt x="1815" y="1104"/>
                  </a:lnTo>
                  <a:lnTo>
                    <a:pt x="1836" y="1110"/>
                  </a:lnTo>
                  <a:lnTo>
                    <a:pt x="1836" y="1110"/>
                  </a:lnTo>
                  <a:lnTo>
                    <a:pt x="1885" y="1119"/>
                  </a:lnTo>
                  <a:lnTo>
                    <a:pt x="1932" y="1126"/>
                  </a:lnTo>
                  <a:lnTo>
                    <a:pt x="1980" y="1131"/>
                  </a:lnTo>
                  <a:lnTo>
                    <a:pt x="1980" y="1131"/>
                  </a:lnTo>
                  <a:lnTo>
                    <a:pt x="1971" y="1153"/>
                  </a:lnTo>
                  <a:lnTo>
                    <a:pt x="1948" y="1202"/>
                  </a:lnTo>
                  <a:lnTo>
                    <a:pt x="1933" y="1228"/>
                  </a:lnTo>
                  <a:lnTo>
                    <a:pt x="1919" y="1252"/>
                  </a:lnTo>
                  <a:lnTo>
                    <a:pt x="1906" y="1272"/>
                  </a:lnTo>
                  <a:lnTo>
                    <a:pt x="1899" y="1279"/>
                  </a:lnTo>
                  <a:lnTo>
                    <a:pt x="1894" y="1282"/>
                  </a:lnTo>
                  <a:lnTo>
                    <a:pt x="1894" y="1282"/>
                  </a:lnTo>
                  <a:lnTo>
                    <a:pt x="1881" y="1286"/>
                  </a:lnTo>
                  <a:lnTo>
                    <a:pt x="1865" y="1288"/>
                  </a:lnTo>
                  <a:lnTo>
                    <a:pt x="1845" y="1288"/>
                  </a:lnTo>
                  <a:lnTo>
                    <a:pt x="1822" y="1286"/>
                  </a:lnTo>
                  <a:lnTo>
                    <a:pt x="1764" y="1281"/>
                  </a:lnTo>
                  <a:lnTo>
                    <a:pt x="1730" y="1277"/>
                  </a:lnTo>
                  <a:lnTo>
                    <a:pt x="1692" y="1275"/>
                  </a:lnTo>
                  <a:lnTo>
                    <a:pt x="1692" y="1275"/>
                  </a:lnTo>
                  <a:lnTo>
                    <a:pt x="1673" y="1275"/>
                  </a:lnTo>
                  <a:lnTo>
                    <a:pt x="1651" y="1277"/>
                  </a:lnTo>
                  <a:lnTo>
                    <a:pt x="1628" y="1282"/>
                  </a:lnTo>
                  <a:lnTo>
                    <a:pt x="1606" y="1288"/>
                  </a:lnTo>
                  <a:lnTo>
                    <a:pt x="1559" y="1300"/>
                  </a:lnTo>
                  <a:lnTo>
                    <a:pt x="1516" y="1317"/>
                  </a:lnTo>
                  <a:lnTo>
                    <a:pt x="1478" y="1333"/>
                  </a:lnTo>
                  <a:lnTo>
                    <a:pt x="1448" y="1347"/>
                  </a:lnTo>
                  <a:lnTo>
                    <a:pt x="1419" y="1362"/>
                  </a:lnTo>
                  <a:lnTo>
                    <a:pt x="1419" y="1362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605B0C6-85AC-4090-B19A-1CB5432DE866}"/>
              </a:ext>
            </a:extLst>
          </p:cNvPr>
          <p:cNvGrpSpPr/>
          <p:nvPr/>
        </p:nvGrpSpPr>
        <p:grpSpPr>
          <a:xfrm>
            <a:off x="3860800" y="1006475"/>
            <a:ext cx="2274888" cy="2422525"/>
            <a:chOff x="3794125" y="846138"/>
            <a:chExt cx="2274888" cy="2422525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4E599152-A5A4-4D43-835F-58BD7D497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4125" y="846138"/>
              <a:ext cx="2274888" cy="2422525"/>
            </a:xfrm>
            <a:custGeom>
              <a:avLst/>
              <a:gdLst>
                <a:gd name="T0" fmla="*/ 794 w 2866"/>
                <a:gd name="T1" fmla="*/ 236 h 3054"/>
                <a:gd name="T2" fmla="*/ 718 w 2866"/>
                <a:gd name="T3" fmla="*/ 238 h 3054"/>
                <a:gd name="T4" fmla="*/ 630 w 2866"/>
                <a:gd name="T5" fmla="*/ 274 h 3054"/>
                <a:gd name="T6" fmla="*/ 495 w 2866"/>
                <a:gd name="T7" fmla="*/ 241 h 3054"/>
                <a:gd name="T8" fmla="*/ 429 w 2866"/>
                <a:gd name="T9" fmla="*/ 259 h 3054"/>
                <a:gd name="T10" fmla="*/ 225 w 2866"/>
                <a:gd name="T11" fmla="*/ 554 h 3054"/>
                <a:gd name="T12" fmla="*/ 81 w 2866"/>
                <a:gd name="T13" fmla="*/ 824 h 3054"/>
                <a:gd name="T14" fmla="*/ 98 w 2866"/>
                <a:gd name="T15" fmla="*/ 1013 h 3054"/>
                <a:gd name="T16" fmla="*/ 213 w 2866"/>
                <a:gd name="T17" fmla="*/ 1140 h 3054"/>
                <a:gd name="T18" fmla="*/ 103 w 2866"/>
                <a:gd name="T19" fmla="*/ 1428 h 3054"/>
                <a:gd name="T20" fmla="*/ 0 w 2866"/>
                <a:gd name="T21" fmla="*/ 1611 h 3054"/>
                <a:gd name="T22" fmla="*/ 65 w 2866"/>
                <a:gd name="T23" fmla="*/ 1849 h 3054"/>
                <a:gd name="T24" fmla="*/ 152 w 2866"/>
                <a:gd name="T25" fmla="*/ 1985 h 3054"/>
                <a:gd name="T26" fmla="*/ 152 w 2866"/>
                <a:gd name="T27" fmla="*/ 2110 h 3054"/>
                <a:gd name="T28" fmla="*/ 173 w 2866"/>
                <a:gd name="T29" fmla="*/ 2252 h 3054"/>
                <a:gd name="T30" fmla="*/ 258 w 2866"/>
                <a:gd name="T31" fmla="*/ 2413 h 3054"/>
                <a:gd name="T32" fmla="*/ 243 w 2866"/>
                <a:gd name="T33" fmla="*/ 2511 h 3054"/>
                <a:gd name="T34" fmla="*/ 373 w 2866"/>
                <a:gd name="T35" fmla="*/ 2658 h 3054"/>
                <a:gd name="T36" fmla="*/ 524 w 2866"/>
                <a:gd name="T37" fmla="*/ 2671 h 3054"/>
                <a:gd name="T38" fmla="*/ 929 w 2866"/>
                <a:gd name="T39" fmla="*/ 2532 h 3054"/>
                <a:gd name="T40" fmla="*/ 934 w 2866"/>
                <a:gd name="T41" fmla="*/ 2626 h 3054"/>
                <a:gd name="T42" fmla="*/ 1054 w 2866"/>
                <a:gd name="T43" fmla="*/ 2707 h 3054"/>
                <a:gd name="T44" fmla="*/ 1576 w 2866"/>
                <a:gd name="T45" fmla="*/ 2827 h 3054"/>
                <a:gd name="T46" fmla="*/ 1709 w 2866"/>
                <a:gd name="T47" fmla="*/ 2976 h 3054"/>
                <a:gd name="T48" fmla="*/ 1896 w 2866"/>
                <a:gd name="T49" fmla="*/ 3054 h 3054"/>
                <a:gd name="T50" fmla="*/ 2087 w 2866"/>
                <a:gd name="T51" fmla="*/ 3014 h 3054"/>
                <a:gd name="T52" fmla="*/ 2227 w 2866"/>
                <a:gd name="T53" fmla="*/ 2901 h 3054"/>
                <a:gd name="T54" fmla="*/ 2348 w 2866"/>
                <a:gd name="T55" fmla="*/ 2814 h 3054"/>
                <a:gd name="T56" fmla="*/ 2360 w 2866"/>
                <a:gd name="T57" fmla="*/ 2656 h 3054"/>
                <a:gd name="T58" fmla="*/ 2411 w 2866"/>
                <a:gd name="T59" fmla="*/ 2617 h 3054"/>
                <a:gd name="T60" fmla="*/ 2666 w 2866"/>
                <a:gd name="T61" fmla="*/ 2618 h 3054"/>
                <a:gd name="T62" fmla="*/ 2763 w 2866"/>
                <a:gd name="T63" fmla="*/ 2547 h 3054"/>
                <a:gd name="T64" fmla="*/ 2813 w 2866"/>
                <a:gd name="T65" fmla="*/ 2284 h 3054"/>
                <a:gd name="T66" fmla="*/ 2803 w 2866"/>
                <a:gd name="T67" fmla="*/ 2066 h 3054"/>
                <a:gd name="T68" fmla="*/ 2837 w 2866"/>
                <a:gd name="T69" fmla="*/ 1890 h 3054"/>
                <a:gd name="T70" fmla="*/ 2864 w 2866"/>
                <a:gd name="T71" fmla="*/ 1798 h 3054"/>
                <a:gd name="T72" fmla="*/ 2772 w 2866"/>
                <a:gd name="T73" fmla="*/ 1550 h 3054"/>
                <a:gd name="T74" fmla="*/ 2671 w 2866"/>
                <a:gd name="T75" fmla="*/ 1405 h 3054"/>
                <a:gd name="T76" fmla="*/ 2709 w 2866"/>
                <a:gd name="T77" fmla="*/ 1295 h 3054"/>
                <a:gd name="T78" fmla="*/ 2804 w 2866"/>
                <a:gd name="T79" fmla="*/ 1263 h 3054"/>
                <a:gd name="T80" fmla="*/ 2851 w 2866"/>
                <a:gd name="T81" fmla="*/ 1119 h 3054"/>
                <a:gd name="T82" fmla="*/ 2821 w 2866"/>
                <a:gd name="T83" fmla="*/ 1007 h 3054"/>
                <a:gd name="T84" fmla="*/ 2749 w 2866"/>
                <a:gd name="T85" fmla="*/ 907 h 3054"/>
                <a:gd name="T86" fmla="*/ 2763 w 2866"/>
                <a:gd name="T87" fmla="*/ 748 h 3054"/>
                <a:gd name="T88" fmla="*/ 2547 w 2866"/>
                <a:gd name="T89" fmla="*/ 482 h 3054"/>
                <a:gd name="T90" fmla="*/ 2583 w 2866"/>
                <a:gd name="T91" fmla="*/ 317 h 3054"/>
                <a:gd name="T92" fmla="*/ 2529 w 2866"/>
                <a:gd name="T93" fmla="*/ 297 h 3054"/>
                <a:gd name="T94" fmla="*/ 2450 w 2866"/>
                <a:gd name="T95" fmla="*/ 322 h 3054"/>
                <a:gd name="T96" fmla="*/ 2333 w 2866"/>
                <a:gd name="T97" fmla="*/ 194 h 3054"/>
                <a:gd name="T98" fmla="*/ 2184 w 2866"/>
                <a:gd name="T99" fmla="*/ 99 h 3054"/>
                <a:gd name="T100" fmla="*/ 1941 w 2866"/>
                <a:gd name="T101" fmla="*/ 13 h 3054"/>
                <a:gd name="T102" fmla="*/ 1844 w 2866"/>
                <a:gd name="T103" fmla="*/ 20 h 3054"/>
                <a:gd name="T104" fmla="*/ 1729 w 2866"/>
                <a:gd name="T105" fmla="*/ 90 h 3054"/>
                <a:gd name="T106" fmla="*/ 1502 w 2866"/>
                <a:gd name="T107" fmla="*/ 56 h 3054"/>
                <a:gd name="T108" fmla="*/ 1270 w 2866"/>
                <a:gd name="T109" fmla="*/ 117 h 3054"/>
                <a:gd name="T110" fmla="*/ 1080 w 2866"/>
                <a:gd name="T111" fmla="*/ 187 h 3054"/>
                <a:gd name="T112" fmla="*/ 914 w 2866"/>
                <a:gd name="T113" fmla="*/ 302 h 3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66" h="3054">
                  <a:moveTo>
                    <a:pt x="914" y="302"/>
                  </a:moveTo>
                  <a:lnTo>
                    <a:pt x="914" y="302"/>
                  </a:lnTo>
                  <a:lnTo>
                    <a:pt x="903" y="292"/>
                  </a:lnTo>
                  <a:lnTo>
                    <a:pt x="889" y="281"/>
                  </a:lnTo>
                  <a:lnTo>
                    <a:pt x="871" y="268"/>
                  </a:lnTo>
                  <a:lnTo>
                    <a:pt x="849" y="256"/>
                  </a:lnTo>
                  <a:lnTo>
                    <a:pt x="822" y="245"/>
                  </a:lnTo>
                  <a:lnTo>
                    <a:pt x="794" y="236"/>
                  </a:lnTo>
                  <a:lnTo>
                    <a:pt x="779" y="232"/>
                  </a:lnTo>
                  <a:lnTo>
                    <a:pt x="763" y="230"/>
                  </a:lnTo>
                  <a:lnTo>
                    <a:pt x="763" y="230"/>
                  </a:lnTo>
                  <a:lnTo>
                    <a:pt x="749" y="230"/>
                  </a:lnTo>
                  <a:lnTo>
                    <a:pt x="738" y="230"/>
                  </a:lnTo>
                  <a:lnTo>
                    <a:pt x="729" y="232"/>
                  </a:lnTo>
                  <a:lnTo>
                    <a:pt x="724" y="234"/>
                  </a:lnTo>
                  <a:lnTo>
                    <a:pt x="718" y="238"/>
                  </a:lnTo>
                  <a:lnTo>
                    <a:pt x="715" y="241"/>
                  </a:lnTo>
                  <a:lnTo>
                    <a:pt x="707" y="248"/>
                  </a:lnTo>
                  <a:lnTo>
                    <a:pt x="697" y="257"/>
                  </a:lnTo>
                  <a:lnTo>
                    <a:pt x="689" y="263"/>
                  </a:lnTo>
                  <a:lnTo>
                    <a:pt x="680" y="266"/>
                  </a:lnTo>
                  <a:lnTo>
                    <a:pt x="666" y="268"/>
                  </a:lnTo>
                  <a:lnTo>
                    <a:pt x="650" y="272"/>
                  </a:lnTo>
                  <a:lnTo>
                    <a:pt x="630" y="274"/>
                  </a:lnTo>
                  <a:lnTo>
                    <a:pt x="605" y="274"/>
                  </a:lnTo>
                  <a:lnTo>
                    <a:pt x="605" y="274"/>
                  </a:lnTo>
                  <a:lnTo>
                    <a:pt x="580" y="272"/>
                  </a:lnTo>
                  <a:lnTo>
                    <a:pt x="556" y="268"/>
                  </a:lnTo>
                  <a:lnTo>
                    <a:pt x="538" y="263"/>
                  </a:lnTo>
                  <a:lnTo>
                    <a:pt x="522" y="256"/>
                  </a:lnTo>
                  <a:lnTo>
                    <a:pt x="508" y="248"/>
                  </a:lnTo>
                  <a:lnTo>
                    <a:pt x="495" y="241"/>
                  </a:lnTo>
                  <a:lnTo>
                    <a:pt x="477" y="229"/>
                  </a:lnTo>
                  <a:lnTo>
                    <a:pt x="470" y="223"/>
                  </a:lnTo>
                  <a:lnTo>
                    <a:pt x="463" y="221"/>
                  </a:lnTo>
                  <a:lnTo>
                    <a:pt x="457" y="221"/>
                  </a:lnTo>
                  <a:lnTo>
                    <a:pt x="450" y="225"/>
                  </a:lnTo>
                  <a:lnTo>
                    <a:pt x="443" y="232"/>
                  </a:lnTo>
                  <a:lnTo>
                    <a:pt x="436" y="243"/>
                  </a:lnTo>
                  <a:lnTo>
                    <a:pt x="429" y="259"/>
                  </a:lnTo>
                  <a:lnTo>
                    <a:pt x="418" y="281"/>
                  </a:lnTo>
                  <a:lnTo>
                    <a:pt x="418" y="281"/>
                  </a:lnTo>
                  <a:lnTo>
                    <a:pt x="405" y="306"/>
                  </a:lnTo>
                  <a:lnTo>
                    <a:pt x="387" y="337"/>
                  </a:lnTo>
                  <a:lnTo>
                    <a:pt x="366" y="367"/>
                  </a:lnTo>
                  <a:lnTo>
                    <a:pt x="340" y="401"/>
                  </a:lnTo>
                  <a:lnTo>
                    <a:pt x="285" y="477"/>
                  </a:lnTo>
                  <a:lnTo>
                    <a:pt x="225" y="554"/>
                  </a:lnTo>
                  <a:lnTo>
                    <a:pt x="197" y="595"/>
                  </a:lnTo>
                  <a:lnTo>
                    <a:pt x="170" y="635"/>
                  </a:lnTo>
                  <a:lnTo>
                    <a:pt x="144" y="676"/>
                  </a:lnTo>
                  <a:lnTo>
                    <a:pt x="123" y="714"/>
                  </a:lnTo>
                  <a:lnTo>
                    <a:pt x="105" y="752"/>
                  </a:lnTo>
                  <a:lnTo>
                    <a:pt x="90" y="790"/>
                  </a:lnTo>
                  <a:lnTo>
                    <a:pt x="85" y="808"/>
                  </a:lnTo>
                  <a:lnTo>
                    <a:pt x="81" y="824"/>
                  </a:lnTo>
                  <a:lnTo>
                    <a:pt x="80" y="840"/>
                  </a:lnTo>
                  <a:lnTo>
                    <a:pt x="80" y="856"/>
                  </a:lnTo>
                  <a:lnTo>
                    <a:pt x="80" y="856"/>
                  </a:lnTo>
                  <a:lnTo>
                    <a:pt x="81" y="912"/>
                  </a:lnTo>
                  <a:lnTo>
                    <a:pt x="85" y="953"/>
                  </a:lnTo>
                  <a:lnTo>
                    <a:pt x="90" y="987"/>
                  </a:lnTo>
                  <a:lnTo>
                    <a:pt x="92" y="1000"/>
                  </a:lnTo>
                  <a:lnTo>
                    <a:pt x="98" y="1013"/>
                  </a:lnTo>
                  <a:lnTo>
                    <a:pt x="103" y="1023"/>
                  </a:lnTo>
                  <a:lnTo>
                    <a:pt x="108" y="1034"/>
                  </a:lnTo>
                  <a:lnTo>
                    <a:pt x="123" y="1052"/>
                  </a:lnTo>
                  <a:lnTo>
                    <a:pt x="143" y="1072"/>
                  </a:lnTo>
                  <a:lnTo>
                    <a:pt x="166" y="1094"/>
                  </a:lnTo>
                  <a:lnTo>
                    <a:pt x="166" y="1094"/>
                  </a:lnTo>
                  <a:lnTo>
                    <a:pt x="191" y="1117"/>
                  </a:lnTo>
                  <a:lnTo>
                    <a:pt x="213" y="1140"/>
                  </a:lnTo>
                  <a:lnTo>
                    <a:pt x="229" y="1160"/>
                  </a:lnTo>
                  <a:lnTo>
                    <a:pt x="243" y="1178"/>
                  </a:lnTo>
                  <a:lnTo>
                    <a:pt x="261" y="1205"/>
                  </a:lnTo>
                  <a:lnTo>
                    <a:pt x="267" y="1216"/>
                  </a:lnTo>
                  <a:lnTo>
                    <a:pt x="267" y="1216"/>
                  </a:lnTo>
                  <a:lnTo>
                    <a:pt x="231" y="1263"/>
                  </a:lnTo>
                  <a:lnTo>
                    <a:pt x="148" y="1367"/>
                  </a:lnTo>
                  <a:lnTo>
                    <a:pt x="103" y="1428"/>
                  </a:lnTo>
                  <a:lnTo>
                    <a:pt x="60" y="1486"/>
                  </a:lnTo>
                  <a:lnTo>
                    <a:pt x="27" y="1534"/>
                  </a:lnTo>
                  <a:lnTo>
                    <a:pt x="15" y="1554"/>
                  </a:lnTo>
                  <a:lnTo>
                    <a:pt x="8" y="1568"/>
                  </a:lnTo>
                  <a:lnTo>
                    <a:pt x="8" y="1568"/>
                  </a:lnTo>
                  <a:lnTo>
                    <a:pt x="4" y="1581"/>
                  </a:lnTo>
                  <a:lnTo>
                    <a:pt x="0" y="1595"/>
                  </a:lnTo>
                  <a:lnTo>
                    <a:pt x="0" y="1611"/>
                  </a:lnTo>
                  <a:lnTo>
                    <a:pt x="2" y="1628"/>
                  </a:lnTo>
                  <a:lnTo>
                    <a:pt x="4" y="1646"/>
                  </a:lnTo>
                  <a:lnTo>
                    <a:pt x="8" y="1664"/>
                  </a:lnTo>
                  <a:lnTo>
                    <a:pt x="18" y="1701"/>
                  </a:lnTo>
                  <a:lnTo>
                    <a:pt x="45" y="1779"/>
                  </a:lnTo>
                  <a:lnTo>
                    <a:pt x="56" y="1816"/>
                  </a:lnTo>
                  <a:lnTo>
                    <a:pt x="65" y="1849"/>
                  </a:lnTo>
                  <a:lnTo>
                    <a:pt x="65" y="1849"/>
                  </a:lnTo>
                  <a:lnTo>
                    <a:pt x="74" y="1878"/>
                  </a:lnTo>
                  <a:lnTo>
                    <a:pt x="85" y="1903"/>
                  </a:lnTo>
                  <a:lnTo>
                    <a:pt x="96" y="1924"/>
                  </a:lnTo>
                  <a:lnTo>
                    <a:pt x="110" y="1941"/>
                  </a:lnTo>
                  <a:lnTo>
                    <a:pt x="123" y="1957"/>
                  </a:lnTo>
                  <a:lnTo>
                    <a:pt x="135" y="1967"/>
                  </a:lnTo>
                  <a:lnTo>
                    <a:pt x="152" y="1985"/>
                  </a:lnTo>
                  <a:lnTo>
                    <a:pt x="152" y="1985"/>
                  </a:lnTo>
                  <a:lnTo>
                    <a:pt x="162" y="1996"/>
                  </a:lnTo>
                  <a:lnTo>
                    <a:pt x="171" y="2003"/>
                  </a:lnTo>
                  <a:lnTo>
                    <a:pt x="180" y="2007"/>
                  </a:lnTo>
                  <a:lnTo>
                    <a:pt x="180" y="2007"/>
                  </a:lnTo>
                  <a:lnTo>
                    <a:pt x="171" y="2030"/>
                  </a:lnTo>
                  <a:lnTo>
                    <a:pt x="162" y="2057"/>
                  </a:lnTo>
                  <a:lnTo>
                    <a:pt x="153" y="2092"/>
                  </a:lnTo>
                  <a:lnTo>
                    <a:pt x="152" y="2110"/>
                  </a:lnTo>
                  <a:lnTo>
                    <a:pt x="148" y="2129"/>
                  </a:lnTo>
                  <a:lnTo>
                    <a:pt x="148" y="2151"/>
                  </a:lnTo>
                  <a:lnTo>
                    <a:pt x="148" y="2171"/>
                  </a:lnTo>
                  <a:lnTo>
                    <a:pt x="152" y="2192"/>
                  </a:lnTo>
                  <a:lnTo>
                    <a:pt x="155" y="2212"/>
                  </a:lnTo>
                  <a:lnTo>
                    <a:pt x="162" y="2232"/>
                  </a:lnTo>
                  <a:lnTo>
                    <a:pt x="173" y="2252"/>
                  </a:lnTo>
                  <a:lnTo>
                    <a:pt x="173" y="2252"/>
                  </a:lnTo>
                  <a:lnTo>
                    <a:pt x="195" y="2286"/>
                  </a:lnTo>
                  <a:lnTo>
                    <a:pt x="215" y="2316"/>
                  </a:lnTo>
                  <a:lnTo>
                    <a:pt x="233" y="2342"/>
                  </a:lnTo>
                  <a:lnTo>
                    <a:pt x="245" y="2363"/>
                  </a:lnTo>
                  <a:lnTo>
                    <a:pt x="254" y="2385"/>
                  </a:lnTo>
                  <a:lnTo>
                    <a:pt x="256" y="2394"/>
                  </a:lnTo>
                  <a:lnTo>
                    <a:pt x="258" y="2404"/>
                  </a:lnTo>
                  <a:lnTo>
                    <a:pt x="258" y="2413"/>
                  </a:lnTo>
                  <a:lnTo>
                    <a:pt x="254" y="2424"/>
                  </a:lnTo>
                  <a:lnTo>
                    <a:pt x="250" y="2435"/>
                  </a:lnTo>
                  <a:lnTo>
                    <a:pt x="245" y="2446"/>
                  </a:lnTo>
                  <a:lnTo>
                    <a:pt x="245" y="2446"/>
                  </a:lnTo>
                  <a:lnTo>
                    <a:pt x="240" y="2458"/>
                  </a:lnTo>
                  <a:lnTo>
                    <a:pt x="238" y="2475"/>
                  </a:lnTo>
                  <a:lnTo>
                    <a:pt x="240" y="2491"/>
                  </a:lnTo>
                  <a:lnTo>
                    <a:pt x="243" y="2511"/>
                  </a:lnTo>
                  <a:lnTo>
                    <a:pt x="250" y="2530"/>
                  </a:lnTo>
                  <a:lnTo>
                    <a:pt x="261" y="2552"/>
                  </a:lnTo>
                  <a:lnTo>
                    <a:pt x="274" y="2572"/>
                  </a:lnTo>
                  <a:lnTo>
                    <a:pt x="290" y="2591"/>
                  </a:lnTo>
                  <a:lnTo>
                    <a:pt x="306" y="2611"/>
                  </a:lnTo>
                  <a:lnTo>
                    <a:pt x="328" y="2629"/>
                  </a:lnTo>
                  <a:lnTo>
                    <a:pt x="349" y="2644"/>
                  </a:lnTo>
                  <a:lnTo>
                    <a:pt x="373" y="2658"/>
                  </a:lnTo>
                  <a:lnTo>
                    <a:pt x="400" y="2669"/>
                  </a:lnTo>
                  <a:lnTo>
                    <a:pt x="429" y="2674"/>
                  </a:lnTo>
                  <a:lnTo>
                    <a:pt x="443" y="2676"/>
                  </a:lnTo>
                  <a:lnTo>
                    <a:pt x="457" y="2678"/>
                  </a:lnTo>
                  <a:lnTo>
                    <a:pt x="474" y="2678"/>
                  </a:lnTo>
                  <a:lnTo>
                    <a:pt x="490" y="2676"/>
                  </a:lnTo>
                  <a:lnTo>
                    <a:pt x="490" y="2676"/>
                  </a:lnTo>
                  <a:lnTo>
                    <a:pt x="524" y="2671"/>
                  </a:lnTo>
                  <a:lnTo>
                    <a:pt x="558" y="2663"/>
                  </a:lnTo>
                  <a:lnTo>
                    <a:pt x="594" y="2654"/>
                  </a:lnTo>
                  <a:lnTo>
                    <a:pt x="632" y="2644"/>
                  </a:lnTo>
                  <a:lnTo>
                    <a:pt x="704" y="2620"/>
                  </a:lnTo>
                  <a:lnTo>
                    <a:pt x="774" y="2595"/>
                  </a:lnTo>
                  <a:lnTo>
                    <a:pt x="835" y="2572"/>
                  </a:lnTo>
                  <a:lnTo>
                    <a:pt x="884" y="2552"/>
                  </a:lnTo>
                  <a:lnTo>
                    <a:pt x="929" y="2532"/>
                  </a:lnTo>
                  <a:lnTo>
                    <a:pt x="929" y="2532"/>
                  </a:lnTo>
                  <a:lnTo>
                    <a:pt x="925" y="2547"/>
                  </a:lnTo>
                  <a:lnTo>
                    <a:pt x="923" y="2563"/>
                  </a:lnTo>
                  <a:lnTo>
                    <a:pt x="921" y="2581"/>
                  </a:lnTo>
                  <a:lnTo>
                    <a:pt x="923" y="2591"/>
                  </a:lnTo>
                  <a:lnTo>
                    <a:pt x="925" y="2604"/>
                  </a:lnTo>
                  <a:lnTo>
                    <a:pt x="929" y="2615"/>
                  </a:lnTo>
                  <a:lnTo>
                    <a:pt x="934" y="2626"/>
                  </a:lnTo>
                  <a:lnTo>
                    <a:pt x="939" y="2638"/>
                  </a:lnTo>
                  <a:lnTo>
                    <a:pt x="948" y="2649"/>
                  </a:lnTo>
                  <a:lnTo>
                    <a:pt x="959" y="2660"/>
                  </a:lnTo>
                  <a:lnTo>
                    <a:pt x="972" y="2669"/>
                  </a:lnTo>
                  <a:lnTo>
                    <a:pt x="972" y="2669"/>
                  </a:lnTo>
                  <a:lnTo>
                    <a:pt x="999" y="2685"/>
                  </a:lnTo>
                  <a:lnTo>
                    <a:pt x="1026" y="2698"/>
                  </a:lnTo>
                  <a:lnTo>
                    <a:pt x="1054" y="2707"/>
                  </a:lnTo>
                  <a:lnTo>
                    <a:pt x="1089" y="2714"/>
                  </a:lnTo>
                  <a:lnTo>
                    <a:pt x="1171" y="2728"/>
                  </a:lnTo>
                  <a:lnTo>
                    <a:pt x="1227" y="2741"/>
                  </a:lnTo>
                  <a:lnTo>
                    <a:pt x="1295" y="2755"/>
                  </a:lnTo>
                  <a:lnTo>
                    <a:pt x="1295" y="2755"/>
                  </a:lnTo>
                  <a:lnTo>
                    <a:pt x="1423" y="2786"/>
                  </a:lnTo>
                  <a:lnTo>
                    <a:pt x="1509" y="2809"/>
                  </a:lnTo>
                  <a:lnTo>
                    <a:pt x="1576" y="2827"/>
                  </a:lnTo>
                  <a:lnTo>
                    <a:pt x="1576" y="2827"/>
                  </a:lnTo>
                  <a:lnTo>
                    <a:pt x="1583" y="2838"/>
                  </a:lnTo>
                  <a:lnTo>
                    <a:pt x="1605" y="2867"/>
                  </a:lnTo>
                  <a:lnTo>
                    <a:pt x="1619" y="2886"/>
                  </a:lnTo>
                  <a:lnTo>
                    <a:pt x="1637" y="2908"/>
                  </a:lnTo>
                  <a:lnTo>
                    <a:pt x="1659" y="2931"/>
                  </a:lnTo>
                  <a:lnTo>
                    <a:pt x="1684" y="2953"/>
                  </a:lnTo>
                  <a:lnTo>
                    <a:pt x="1709" y="2976"/>
                  </a:lnTo>
                  <a:lnTo>
                    <a:pt x="1738" y="2996"/>
                  </a:lnTo>
                  <a:lnTo>
                    <a:pt x="1770" y="3016"/>
                  </a:lnTo>
                  <a:lnTo>
                    <a:pt x="1804" y="3032"/>
                  </a:lnTo>
                  <a:lnTo>
                    <a:pt x="1821" y="3039"/>
                  </a:lnTo>
                  <a:lnTo>
                    <a:pt x="1839" y="3045"/>
                  </a:lnTo>
                  <a:lnTo>
                    <a:pt x="1858" y="3048"/>
                  </a:lnTo>
                  <a:lnTo>
                    <a:pt x="1876" y="3052"/>
                  </a:lnTo>
                  <a:lnTo>
                    <a:pt x="1896" y="3054"/>
                  </a:lnTo>
                  <a:lnTo>
                    <a:pt x="1916" y="3054"/>
                  </a:lnTo>
                  <a:lnTo>
                    <a:pt x="1936" y="3054"/>
                  </a:lnTo>
                  <a:lnTo>
                    <a:pt x="1957" y="3050"/>
                  </a:lnTo>
                  <a:lnTo>
                    <a:pt x="1957" y="3050"/>
                  </a:lnTo>
                  <a:lnTo>
                    <a:pt x="1997" y="3043"/>
                  </a:lnTo>
                  <a:lnTo>
                    <a:pt x="2031" y="3034"/>
                  </a:lnTo>
                  <a:lnTo>
                    <a:pt x="2062" y="3025"/>
                  </a:lnTo>
                  <a:lnTo>
                    <a:pt x="2087" y="3014"/>
                  </a:lnTo>
                  <a:lnTo>
                    <a:pt x="2110" y="3005"/>
                  </a:lnTo>
                  <a:lnTo>
                    <a:pt x="2128" y="2994"/>
                  </a:lnTo>
                  <a:lnTo>
                    <a:pt x="2146" y="2983"/>
                  </a:lnTo>
                  <a:lnTo>
                    <a:pt x="2161" y="2971"/>
                  </a:lnTo>
                  <a:lnTo>
                    <a:pt x="2173" y="2960"/>
                  </a:lnTo>
                  <a:lnTo>
                    <a:pt x="2184" y="2949"/>
                  </a:lnTo>
                  <a:lnTo>
                    <a:pt x="2205" y="2924"/>
                  </a:lnTo>
                  <a:lnTo>
                    <a:pt x="2227" y="2901"/>
                  </a:lnTo>
                  <a:lnTo>
                    <a:pt x="2240" y="2888"/>
                  </a:lnTo>
                  <a:lnTo>
                    <a:pt x="2252" y="2877"/>
                  </a:lnTo>
                  <a:lnTo>
                    <a:pt x="2252" y="2877"/>
                  </a:lnTo>
                  <a:lnTo>
                    <a:pt x="2277" y="2858"/>
                  </a:lnTo>
                  <a:lnTo>
                    <a:pt x="2299" y="2847"/>
                  </a:lnTo>
                  <a:lnTo>
                    <a:pt x="2330" y="2831"/>
                  </a:lnTo>
                  <a:lnTo>
                    <a:pt x="2340" y="2823"/>
                  </a:lnTo>
                  <a:lnTo>
                    <a:pt x="2348" y="2814"/>
                  </a:lnTo>
                  <a:lnTo>
                    <a:pt x="2355" y="2798"/>
                  </a:lnTo>
                  <a:lnTo>
                    <a:pt x="2360" y="2777"/>
                  </a:lnTo>
                  <a:lnTo>
                    <a:pt x="2360" y="2777"/>
                  </a:lnTo>
                  <a:lnTo>
                    <a:pt x="2362" y="2764"/>
                  </a:lnTo>
                  <a:lnTo>
                    <a:pt x="2364" y="2750"/>
                  </a:lnTo>
                  <a:lnTo>
                    <a:pt x="2362" y="2723"/>
                  </a:lnTo>
                  <a:lnTo>
                    <a:pt x="2360" y="2676"/>
                  </a:lnTo>
                  <a:lnTo>
                    <a:pt x="2360" y="2656"/>
                  </a:lnTo>
                  <a:lnTo>
                    <a:pt x="2362" y="2647"/>
                  </a:lnTo>
                  <a:lnTo>
                    <a:pt x="2366" y="2638"/>
                  </a:lnTo>
                  <a:lnTo>
                    <a:pt x="2369" y="2633"/>
                  </a:lnTo>
                  <a:lnTo>
                    <a:pt x="2376" y="2626"/>
                  </a:lnTo>
                  <a:lnTo>
                    <a:pt x="2385" y="2622"/>
                  </a:lnTo>
                  <a:lnTo>
                    <a:pt x="2396" y="2618"/>
                  </a:lnTo>
                  <a:lnTo>
                    <a:pt x="2396" y="2618"/>
                  </a:lnTo>
                  <a:lnTo>
                    <a:pt x="2411" y="2617"/>
                  </a:lnTo>
                  <a:lnTo>
                    <a:pt x="2429" y="2617"/>
                  </a:lnTo>
                  <a:lnTo>
                    <a:pt x="2473" y="2620"/>
                  </a:lnTo>
                  <a:lnTo>
                    <a:pt x="2526" y="2624"/>
                  </a:lnTo>
                  <a:lnTo>
                    <a:pt x="2554" y="2626"/>
                  </a:lnTo>
                  <a:lnTo>
                    <a:pt x="2583" y="2627"/>
                  </a:lnTo>
                  <a:lnTo>
                    <a:pt x="2610" y="2626"/>
                  </a:lnTo>
                  <a:lnTo>
                    <a:pt x="2639" y="2624"/>
                  </a:lnTo>
                  <a:lnTo>
                    <a:pt x="2666" y="2618"/>
                  </a:lnTo>
                  <a:lnTo>
                    <a:pt x="2691" y="2611"/>
                  </a:lnTo>
                  <a:lnTo>
                    <a:pt x="2713" y="2600"/>
                  </a:lnTo>
                  <a:lnTo>
                    <a:pt x="2723" y="2595"/>
                  </a:lnTo>
                  <a:lnTo>
                    <a:pt x="2734" y="2588"/>
                  </a:lnTo>
                  <a:lnTo>
                    <a:pt x="2741" y="2579"/>
                  </a:lnTo>
                  <a:lnTo>
                    <a:pt x="2750" y="2570"/>
                  </a:lnTo>
                  <a:lnTo>
                    <a:pt x="2758" y="2559"/>
                  </a:lnTo>
                  <a:lnTo>
                    <a:pt x="2763" y="2547"/>
                  </a:lnTo>
                  <a:lnTo>
                    <a:pt x="2763" y="2547"/>
                  </a:lnTo>
                  <a:lnTo>
                    <a:pt x="2774" y="2520"/>
                  </a:lnTo>
                  <a:lnTo>
                    <a:pt x="2783" y="2491"/>
                  </a:lnTo>
                  <a:lnTo>
                    <a:pt x="2790" y="2458"/>
                  </a:lnTo>
                  <a:lnTo>
                    <a:pt x="2797" y="2424"/>
                  </a:lnTo>
                  <a:lnTo>
                    <a:pt x="2803" y="2390"/>
                  </a:lnTo>
                  <a:lnTo>
                    <a:pt x="2806" y="2354"/>
                  </a:lnTo>
                  <a:lnTo>
                    <a:pt x="2813" y="2284"/>
                  </a:lnTo>
                  <a:lnTo>
                    <a:pt x="2815" y="2217"/>
                  </a:lnTo>
                  <a:lnTo>
                    <a:pt x="2815" y="2160"/>
                  </a:lnTo>
                  <a:lnTo>
                    <a:pt x="2812" y="2113"/>
                  </a:lnTo>
                  <a:lnTo>
                    <a:pt x="2810" y="2097"/>
                  </a:lnTo>
                  <a:lnTo>
                    <a:pt x="2806" y="2086"/>
                  </a:lnTo>
                  <a:lnTo>
                    <a:pt x="2806" y="2086"/>
                  </a:lnTo>
                  <a:lnTo>
                    <a:pt x="2804" y="2077"/>
                  </a:lnTo>
                  <a:lnTo>
                    <a:pt x="2803" y="2066"/>
                  </a:lnTo>
                  <a:lnTo>
                    <a:pt x="2803" y="2039"/>
                  </a:lnTo>
                  <a:lnTo>
                    <a:pt x="2808" y="2012"/>
                  </a:lnTo>
                  <a:lnTo>
                    <a:pt x="2813" y="1984"/>
                  </a:lnTo>
                  <a:lnTo>
                    <a:pt x="2828" y="1932"/>
                  </a:lnTo>
                  <a:lnTo>
                    <a:pt x="2833" y="1912"/>
                  </a:lnTo>
                  <a:lnTo>
                    <a:pt x="2835" y="1899"/>
                  </a:lnTo>
                  <a:lnTo>
                    <a:pt x="2835" y="1899"/>
                  </a:lnTo>
                  <a:lnTo>
                    <a:pt x="2837" y="1890"/>
                  </a:lnTo>
                  <a:lnTo>
                    <a:pt x="2840" y="1878"/>
                  </a:lnTo>
                  <a:lnTo>
                    <a:pt x="2853" y="1851"/>
                  </a:lnTo>
                  <a:lnTo>
                    <a:pt x="2860" y="1836"/>
                  </a:lnTo>
                  <a:lnTo>
                    <a:pt x="2864" y="1822"/>
                  </a:lnTo>
                  <a:lnTo>
                    <a:pt x="2866" y="1809"/>
                  </a:lnTo>
                  <a:lnTo>
                    <a:pt x="2866" y="1804"/>
                  </a:lnTo>
                  <a:lnTo>
                    <a:pt x="2864" y="1798"/>
                  </a:lnTo>
                  <a:lnTo>
                    <a:pt x="2864" y="1798"/>
                  </a:lnTo>
                  <a:lnTo>
                    <a:pt x="2849" y="1764"/>
                  </a:lnTo>
                  <a:lnTo>
                    <a:pt x="2824" y="1709"/>
                  </a:lnTo>
                  <a:lnTo>
                    <a:pt x="2812" y="1676"/>
                  </a:lnTo>
                  <a:lnTo>
                    <a:pt x="2799" y="1640"/>
                  </a:lnTo>
                  <a:lnTo>
                    <a:pt x="2786" y="1604"/>
                  </a:lnTo>
                  <a:lnTo>
                    <a:pt x="2777" y="1568"/>
                  </a:lnTo>
                  <a:lnTo>
                    <a:pt x="2777" y="1568"/>
                  </a:lnTo>
                  <a:lnTo>
                    <a:pt x="2772" y="1550"/>
                  </a:lnTo>
                  <a:lnTo>
                    <a:pt x="2765" y="1534"/>
                  </a:lnTo>
                  <a:lnTo>
                    <a:pt x="2754" y="1520"/>
                  </a:lnTo>
                  <a:lnTo>
                    <a:pt x="2743" y="1504"/>
                  </a:lnTo>
                  <a:lnTo>
                    <a:pt x="2720" y="1475"/>
                  </a:lnTo>
                  <a:lnTo>
                    <a:pt x="2696" y="1448"/>
                  </a:lnTo>
                  <a:lnTo>
                    <a:pt x="2686" y="1433"/>
                  </a:lnTo>
                  <a:lnTo>
                    <a:pt x="2679" y="1419"/>
                  </a:lnTo>
                  <a:lnTo>
                    <a:pt x="2671" y="1405"/>
                  </a:lnTo>
                  <a:lnTo>
                    <a:pt x="2666" y="1390"/>
                  </a:lnTo>
                  <a:lnTo>
                    <a:pt x="2666" y="1374"/>
                  </a:lnTo>
                  <a:lnTo>
                    <a:pt x="2668" y="1358"/>
                  </a:lnTo>
                  <a:lnTo>
                    <a:pt x="2673" y="1342"/>
                  </a:lnTo>
                  <a:lnTo>
                    <a:pt x="2684" y="1324"/>
                  </a:lnTo>
                  <a:lnTo>
                    <a:pt x="2684" y="1324"/>
                  </a:lnTo>
                  <a:lnTo>
                    <a:pt x="2696" y="1308"/>
                  </a:lnTo>
                  <a:lnTo>
                    <a:pt x="2709" y="1295"/>
                  </a:lnTo>
                  <a:lnTo>
                    <a:pt x="2722" y="1286"/>
                  </a:lnTo>
                  <a:lnTo>
                    <a:pt x="2732" y="1281"/>
                  </a:lnTo>
                  <a:lnTo>
                    <a:pt x="2745" y="1277"/>
                  </a:lnTo>
                  <a:lnTo>
                    <a:pt x="2756" y="1273"/>
                  </a:lnTo>
                  <a:lnTo>
                    <a:pt x="2777" y="1272"/>
                  </a:lnTo>
                  <a:lnTo>
                    <a:pt x="2786" y="1270"/>
                  </a:lnTo>
                  <a:lnTo>
                    <a:pt x="2795" y="1266"/>
                  </a:lnTo>
                  <a:lnTo>
                    <a:pt x="2804" y="1263"/>
                  </a:lnTo>
                  <a:lnTo>
                    <a:pt x="2812" y="1255"/>
                  </a:lnTo>
                  <a:lnTo>
                    <a:pt x="2819" y="1246"/>
                  </a:lnTo>
                  <a:lnTo>
                    <a:pt x="2826" y="1234"/>
                  </a:lnTo>
                  <a:lnTo>
                    <a:pt x="2830" y="1216"/>
                  </a:lnTo>
                  <a:lnTo>
                    <a:pt x="2835" y="1194"/>
                  </a:lnTo>
                  <a:lnTo>
                    <a:pt x="2835" y="1194"/>
                  </a:lnTo>
                  <a:lnTo>
                    <a:pt x="2842" y="1151"/>
                  </a:lnTo>
                  <a:lnTo>
                    <a:pt x="2851" y="1119"/>
                  </a:lnTo>
                  <a:lnTo>
                    <a:pt x="2857" y="1095"/>
                  </a:lnTo>
                  <a:lnTo>
                    <a:pt x="2858" y="1076"/>
                  </a:lnTo>
                  <a:lnTo>
                    <a:pt x="2858" y="1068"/>
                  </a:lnTo>
                  <a:lnTo>
                    <a:pt x="2858" y="1061"/>
                  </a:lnTo>
                  <a:lnTo>
                    <a:pt x="2855" y="1054"/>
                  </a:lnTo>
                  <a:lnTo>
                    <a:pt x="2851" y="1045"/>
                  </a:lnTo>
                  <a:lnTo>
                    <a:pt x="2840" y="1029"/>
                  </a:lnTo>
                  <a:lnTo>
                    <a:pt x="2821" y="1007"/>
                  </a:lnTo>
                  <a:lnTo>
                    <a:pt x="2821" y="1007"/>
                  </a:lnTo>
                  <a:lnTo>
                    <a:pt x="2801" y="987"/>
                  </a:lnTo>
                  <a:lnTo>
                    <a:pt x="2785" y="975"/>
                  </a:lnTo>
                  <a:lnTo>
                    <a:pt x="2763" y="959"/>
                  </a:lnTo>
                  <a:lnTo>
                    <a:pt x="2758" y="953"/>
                  </a:lnTo>
                  <a:lnTo>
                    <a:pt x="2752" y="944"/>
                  </a:lnTo>
                  <a:lnTo>
                    <a:pt x="2750" y="928"/>
                  </a:lnTo>
                  <a:lnTo>
                    <a:pt x="2749" y="907"/>
                  </a:lnTo>
                  <a:lnTo>
                    <a:pt x="2749" y="907"/>
                  </a:lnTo>
                  <a:lnTo>
                    <a:pt x="2749" y="881"/>
                  </a:lnTo>
                  <a:lnTo>
                    <a:pt x="2749" y="860"/>
                  </a:lnTo>
                  <a:lnTo>
                    <a:pt x="2754" y="824"/>
                  </a:lnTo>
                  <a:lnTo>
                    <a:pt x="2759" y="788"/>
                  </a:lnTo>
                  <a:lnTo>
                    <a:pt x="2763" y="770"/>
                  </a:lnTo>
                  <a:lnTo>
                    <a:pt x="2763" y="748"/>
                  </a:lnTo>
                  <a:lnTo>
                    <a:pt x="2763" y="748"/>
                  </a:lnTo>
                  <a:lnTo>
                    <a:pt x="2761" y="725"/>
                  </a:lnTo>
                  <a:lnTo>
                    <a:pt x="2759" y="702"/>
                  </a:lnTo>
                  <a:lnTo>
                    <a:pt x="2754" y="680"/>
                  </a:lnTo>
                  <a:lnTo>
                    <a:pt x="2749" y="660"/>
                  </a:lnTo>
                  <a:lnTo>
                    <a:pt x="2740" y="630"/>
                  </a:lnTo>
                  <a:lnTo>
                    <a:pt x="2734" y="619"/>
                  </a:lnTo>
                  <a:lnTo>
                    <a:pt x="2547" y="482"/>
                  </a:lnTo>
                  <a:lnTo>
                    <a:pt x="2547" y="482"/>
                  </a:lnTo>
                  <a:lnTo>
                    <a:pt x="2560" y="455"/>
                  </a:lnTo>
                  <a:lnTo>
                    <a:pt x="2571" y="426"/>
                  </a:lnTo>
                  <a:lnTo>
                    <a:pt x="2581" y="392"/>
                  </a:lnTo>
                  <a:lnTo>
                    <a:pt x="2585" y="376"/>
                  </a:lnTo>
                  <a:lnTo>
                    <a:pt x="2587" y="360"/>
                  </a:lnTo>
                  <a:lnTo>
                    <a:pt x="2589" y="344"/>
                  </a:lnTo>
                  <a:lnTo>
                    <a:pt x="2587" y="329"/>
                  </a:lnTo>
                  <a:lnTo>
                    <a:pt x="2583" y="317"/>
                  </a:lnTo>
                  <a:lnTo>
                    <a:pt x="2576" y="306"/>
                  </a:lnTo>
                  <a:lnTo>
                    <a:pt x="2572" y="302"/>
                  </a:lnTo>
                  <a:lnTo>
                    <a:pt x="2567" y="299"/>
                  </a:lnTo>
                  <a:lnTo>
                    <a:pt x="2562" y="297"/>
                  </a:lnTo>
                  <a:lnTo>
                    <a:pt x="2554" y="295"/>
                  </a:lnTo>
                  <a:lnTo>
                    <a:pt x="2554" y="295"/>
                  </a:lnTo>
                  <a:lnTo>
                    <a:pt x="2540" y="295"/>
                  </a:lnTo>
                  <a:lnTo>
                    <a:pt x="2529" y="297"/>
                  </a:lnTo>
                  <a:lnTo>
                    <a:pt x="2518" y="299"/>
                  </a:lnTo>
                  <a:lnTo>
                    <a:pt x="2509" y="304"/>
                  </a:lnTo>
                  <a:lnTo>
                    <a:pt x="2491" y="315"/>
                  </a:lnTo>
                  <a:lnTo>
                    <a:pt x="2484" y="319"/>
                  </a:lnTo>
                  <a:lnTo>
                    <a:pt x="2477" y="322"/>
                  </a:lnTo>
                  <a:lnTo>
                    <a:pt x="2468" y="324"/>
                  </a:lnTo>
                  <a:lnTo>
                    <a:pt x="2459" y="324"/>
                  </a:lnTo>
                  <a:lnTo>
                    <a:pt x="2450" y="322"/>
                  </a:lnTo>
                  <a:lnTo>
                    <a:pt x="2439" y="315"/>
                  </a:lnTo>
                  <a:lnTo>
                    <a:pt x="2425" y="304"/>
                  </a:lnTo>
                  <a:lnTo>
                    <a:pt x="2411" y="290"/>
                  </a:lnTo>
                  <a:lnTo>
                    <a:pt x="2394" y="270"/>
                  </a:lnTo>
                  <a:lnTo>
                    <a:pt x="2375" y="245"/>
                  </a:lnTo>
                  <a:lnTo>
                    <a:pt x="2375" y="245"/>
                  </a:lnTo>
                  <a:lnTo>
                    <a:pt x="2353" y="218"/>
                  </a:lnTo>
                  <a:lnTo>
                    <a:pt x="2333" y="194"/>
                  </a:lnTo>
                  <a:lnTo>
                    <a:pt x="2313" y="175"/>
                  </a:lnTo>
                  <a:lnTo>
                    <a:pt x="2294" y="159"/>
                  </a:lnTo>
                  <a:lnTo>
                    <a:pt x="2276" y="142"/>
                  </a:lnTo>
                  <a:lnTo>
                    <a:pt x="2256" y="132"/>
                  </a:lnTo>
                  <a:lnTo>
                    <a:pt x="2238" y="121"/>
                  </a:lnTo>
                  <a:lnTo>
                    <a:pt x="2220" y="112"/>
                  </a:lnTo>
                  <a:lnTo>
                    <a:pt x="2200" y="105"/>
                  </a:lnTo>
                  <a:lnTo>
                    <a:pt x="2184" y="99"/>
                  </a:lnTo>
                  <a:lnTo>
                    <a:pt x="2148" y="92"/>
                  </a:lnTo>
                  <a:lnTo>
                    <a:pt x="2080" y="79"/>
                  </a:lnTo>
                  <a:lnTo>
                    <a:pt x="2080" y="79"/>
                  </a:lnTo>
                  <a:lnTo>
                    <a:pt x="2049" y="70"/>
                  </a:lnTo>
                  <a:lnTo>
                    <a:pt x="2022" y="60"/>
                  </a:lnTo>
                  <a:lnTo>
                    <a:pt x="1999" y="49"/>
                  </a:lnTo>
                  <a:lnTo>
                    <a:pt x="1977" y="36"/>
                  </a:lnTo>
                  <a:lnTo>
                    <a:pt x="1941" y="13"/>
                  </a:lnTo>
                  <a:lnTo>
                    <a:pt x="1925" y="6"/>
                  </a:lnTo>
                  <a:lnTo>
                    <a:pt x="1907" y="0"/>
                  </a:lnTo>
                  <a:lnTo>
                    <a:pt x="1907" y="0"/>
                  </a:lnTo>
                  <a:lnTo>
                    <a:pt x="1898" y="0"/>
                  </a:lnTo>
                  <a:lnTo>
                    <a:pt x="1887" y="2"/>
                  </a:lnTo>
                  <a:lnTo>
                    <a:pt x="1878" y="4"/>
                  </a:lnTo>
                  <a:lnTo>
                    <a:pt x="1867" y="9"/>
                  </a:lnTo>
                  <a:lnTo>
                    <a:pt x="1844" y="20"/>
                  </a:lnTo>
                  <a:lnTo>
                    <a:pt x="1822" y="33"/>
                  </a:lnTo>
                  <a:lnTo>
                    <a:pt x="1785" y="60"/>
                  </a:lnTo>
                  <a:lnTo>
                    <a:pt x="1772" y="69"/>
                  </a:lnTo>
                  <a:lnTo>
                    <a:pt x="1763" y="72"/>
                  </a:lnTo>
                  <a:lnTo>
                    <a:pt x="1763" y="72"/>
                  </a:lnTo>
                  <a:lnTo>
                    <a:pt x="1756" y="74"/>
                  </a:lnTo>
                  <a:lnTo>
                    <a:pt x="1749" y="78"/>
                  </a:lnTo>
                  <a:lnTo>
                    <a:pt x="1729" y="90"/>
                  </a:lnTo>
                  <a:lnTo>
                    <a:pt x="1705" y="108"/>
                  </a:lnTo>
                  <a:lnTo>
                    <a:pt x="1705" y="108"/>
                  </a:lnTo>
                  <a:lnTo>
                    <a:pt x="1644" y="94"/>
                  </a:lnTo>
                  <a:lnTo>
                    <a:pt x="1592" y="79"/>
                  </a:lnTo>
                  <a:lnTo>
                    <a:pt x="1547" y="65"/>
                  </a:lnTo>
                  <a:lnTo>
                    <a:pt x="1547" y="65"/>
                  </a:lnTo>
                  <a:lnTo>
                    <a:pt x="1527" y="60"/>
                  </a:lnTo>
                  <a:lnTo>
                    <a:pt x="1502" y="56"/>
                  </a:lnTo>
                  <a:lnTo>
                    <a:pt x="1475" y="56"/>
                  </a:lnTo>
                  <a:lnTo>
                    <a:pt x="1445" y="60"/>
                  </a:lnTo>
                  <a:lnTo>
                    <a:pt x="1412" y="65"/>
                  </a:lnTo>
                  <a:lnTo>
                    <a:pt x="1380" y="72"/>
                  </a:lnTo>
                  <a:lnTo>
                    <a:pt x="1348" y="81"/>
                  </a:lnTo>
                  <a:lnTo>
                    <a:pt x="1317" y="94"/>
                  </a:lnTo>
                  <a:lnTo>
                    <a:pt x="1317" y="94"/>
                  </a:lnTo>
                  <a:lnTo>
                    <a:pt x="1270" y="117"/>
                  </a:lnTo>
                  <a:lnTo>
                    <a:pt x="1234" y="135"/>
                  </a:lnTo>
                  <a:lnTo>
                    <a:pt x="1216" y="142"/>
                  </a:lnTo>
                  <a:lnTo>
                    <a:pt x="1193" y="151"/>
                  </a:lnTo>
                  <a:lnTo>
                    <a:pt x="1162" y="162"/>
                  </a:lnTo>
                  <a:lnTo>
                    <a:pt x="1123" y="173"/>
                  </a:lnTo>
                  <a:lnTo>
                    <a:pt x="1123" y="173"/>
                  </a:lnTo>
                  <a:lnTo>
                    <a:pt x="1101" y="180"/>
                  </a:lnTo>
                  <a:lnTo>
                    <a:pt x="1080" y="187"/>
                  </a:lnTo>
                  <a:lnTo>
                    <a:pt x="1060" y="196"/>
                  </a:lnTo>
                  <a:lnTo>
                    <a:pt x="1040" y="207"/>
                  </a:lnTo>
                  <a:lnTo>
                    <a:pt x="1004" y="229"/>
                  </a:lnTo>
                  <a:lnTo>
                    <a:pt x="973" y="250"/>
                  </a:lnTo>
                  <a:lnTo>
                    <a:pt x="948" y="270"/>
                  </a:lnTo>
                  <a:lnTo>
                    <a:pt x="930" y="286"/>
                  </a:lnTo>
                  <a:lnTo>
                    <a:pt x="914" y="302"/>
                  </a:lnTo>
                  <a:lnTo>
                    <a:pt x="914" y="302"/>
                  </a:lnTo>
                  <a:close/>
                </a:path>
              </a:pathLst>
            </a:custGeom>
            <a:solidFill>
              <a:srgbClr val="FF3399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C51366E1-F0BD-47F8-B13E-E82E7182A24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7488" y="976313"/>
              <a:ext cx="1939925" cy="2079625"/>
            </a:xfrm>
            <a:custGeom>
              <a:avLst/>
              <a:gdLst>
                <a:gd name="T0" fmla="*/ 543 w 2444"/>
                <a:gd name="T1" fmla="*/ 404 h 2620"/>
                <a:gd name="T2" fmla="*/ 282 w 2444"/>
                <a:gd name="T3" fmla="*/ 877 h 2620"/>
                <a:gd name="T4" fmla="*/ 361 w 2444"/>
                <a:gd name="T5" fmla="*/ 1690 h 2620"/>
                <a:gd name="T6" fmla="*/ 913 w 2444"/>
                <a:gd name="T7" fmla="*/ 2006 h 2620"/>
                <a:gd name="T8" fmla="*/ 286 w 2444"/>
                <a:gd name="T9" fmla="*/ 1316 h 2620"/>
                <a:gd name="T10" fmla="*/ 424 w 2444"/>
                <a:gd name="T11" fmla="*/ 757 h 2620"/>
                <a:gd name="T12" fmla="*/ 1638 w 2444"/>
                <a:gd name="T13" fmla="*/ 323 h 2620"/>
                <a:gd name="T14" fmla="*/ 1944 w 2444"/>
                <a:gd name="T15" fmla="*/ 690 h 2620"/>
                <a:gd name="T16" fmla="*/ 2016 w 2444"/>
                <a:gd name="T17" fmla="*/ 1050 h 2620"/>
                <a:gd name="T18" fmla="*/ 1967 w 2444"/>
                <a:gd name="T19" fmla="*/ 625 h 2620"/>
                <a:gd name="T20" fmla="*/ 1548 w 2444"/>
                <a:gd name="T21" fmla="*/ 237 h 2620"/>
                <a:gd name="T22" fmla="*/ 1796 w 2444"/>
                <a:gd name="T23" fmla="*/ 196 h 2620"/>
                <a:gd name="T24" fmla="*/ 2124 w 2444"/>
                <a:gd name="T25" fmla="*/ 216 h 2620"/>
                <a:gd name="T26" fmla="*/ 1992 w 2444"/>
                <a:gd name="T27" fmla="*/ 189 h 2620"/>
                <a:gd name="T28" fmla="*/ 1045 w 2444"/>
                <a:gd name="T29" fmla="*/ 2024 h 2620"/>
                <a:gd name="T30" fmla="*/ 1633 w 2444"/>
                <a:gd name="T31" fmla="*/ 2194 h 2620"/>
                <a:gd name="T32" fmla="*/ 2034 w 2444"/>
                <a:gd name="T33" fmla="*/ 1676 h 2620"/>
                <a:gd name="T34" fmla="*/ 1742 w 2444"/>
                <a:gd name="T35" fmla="*/ 1841 h 2620"/>
                <a:gd name="T36" fmla="*/ 1367 w 2444"/>
                <a:gd name="T37" fmla="*/ 2154 h 2620"/>
                <a:gd name="T38" fmla="*/ 199 w 2444"/>
                <a:gd name="T39" fmla="*/ 1926 h 2620"/>
                <a:gd name="T40" fmla="*/ 579 w 2444"/>
                <a:gd name="T41" fmla="*/ 2260 h 2620"/>
                <a:gd name="T42" fmla="*/ 232 w 2444"/>
                <a:gd name="T43" fmla="*/ 1632 h 2620"/>
                <a:gd name="T44" fmla="*/ 1548 w 2444"/>
                <a:gd name="T45" fmla="*/ 2298 h 2620"/>
                <a:gd name="T46" fmla="*/ 1976 w 2444"/>
                <a:gd name="T47" fmla="*/ 2114 h 2620"/>
                <a:gd name="T48" fmla="*/ 2282 w 2444"/>
                <a:gd name="T49" fmla="*/ 1715 h 2620"/>
                <a:gd name="T50" fmla="*/ 2377 w 2444"/>
                <a:gd name="T51" fmla="*/ 1366 h 2620"/>
                <a:gd name="T52" fmla="*/ 2244 w 2444"/>
                <a:gd name="T53" fmla="*/ 1327 h 2620"/>
                <a:gd name="T54" fmla="*/ 2368 w 2444"/>
                <a:gd name="T55" fmla="*/ 1634 h 2620"/>
                <a:gd name="T56" fmla="*/ 2109 w 2444"/>
                <a:gd name="T57" fmla="*/ 2006 h 2620"/>
                <a:gd name="T58" fmla="*/ 1228 w 2444"/>
                <a:gd name="T59" fmla="*/ 685 h 2620"/>
                <a:gd name="T60" fmla="*/ 865 w 2444"/>
                <a:gd name="T61" fmla="*/ 838 h 2620"/>
                <a:gd name="T62" fmla="*/ 757 w 2444"/>
                <a:gd name="T63" fmla="*/ 1409 h 2620"/>
                <a:gd name="T64" fmla="*/ 780 w 2444"/>
                <a:gd name="T65" fmla="*/ 1172 h 2620"/>
                <a:gd name="T66" fmla="*/ 1239 w 2444"/>
                <a:gd name="T67" fmla="*/ 748 h 2620"/>
                <a:gd name="T68" fmla="*/ 1644 w 2444"/>
                <a:gd name="T69" fmla="*/ 608 h 2620"/>
                <a:gd name="T70" fmla="*/ 1590 w 2444"/>
                <a:gd name="T71" fmla="*/ 534 h 2620"/>
                <a:gd name="T72" fmla="*/ 843 w 2444"/>
                <a:gd name="T73" fmla="*/ 604 h 2620"/>
                <a:gd name="T74" fmla="*/ 708 w 2444"/>
                <a:gd name="T75" fmla="*/ 946 h 2620"/>
                <a:gd name="T76" fmla="*/ 1196 w 2444"/>
                <a:gd name="T77" fmla="*/ 473 h 2620"/>
                <a:gd name="T78" fmla="*/ 1109 w 2444"/>
                <a:gd name="T79" fmla="*/ 1733 h 2620"/>
                <a:gd name="T80" fmla="*/ 1715 w 2444"/>
                <a:gd name="T81" fmla="*/ 1591 h 2620"/>
                <a:gd name="T82" fmla="*/ 1976 w 2444"/>
                <a:gd name="T83" fmla="*/ 1496 h 2620"/>
                <a:gd name="T84" fmla="*/ 2144 w 2444"/>
                <a:gd name="T85" fmla="*/ 1194 h 2620"/>
                <a:gd name="T86" fmla="*/ 2016 w 2444"/>
                <a:gd name="T87" fmla="*/ 1316 h 2620"/>
                <a:gd name="T88" fmla="*/ 1825 w 2444"/>
                <a:gd name="T89" fmla="*/ 1526 h 2620"/>
                <a:gd name="T90" fmla="*/ 1190 w 2444"/>
                <a:gd name="T91" fmla="*/ 1767 h 2620"/>
                <a:gd name="T92" fmla="*/ 126 w 2444"/>
                <a:gd name="T93" fmla="*/ 1321 h 2620"/>
                <a:gd name="T94" fmla="*/ 1771 w 2444"/>
                <a:gd name="T95" fmla="*/ 2395 h 2620"/>
                <a:gd name="T96" fmla="*/ 1627 w 2444"/>
                <a:gd name="T97" fmla="*/ 2438 h 2620"/>
                <a:gd name="T98" fmla="*/ 1742 w 2444"/>
                <a:gd name="T99" fmla="*/ 1374 h 2620"/>
                <a:gd name="T100" fmla="*/ 1845 w 2444"/>
                <a:gd name="T101" fmla="*/ 1028 h 2620"/>
                <a:gd name="T102" fmla="*/ 1635 w 2444"/>
                <a:gd name="T103" fmla="*/ 1422 h 2620"/>
                <a:gd name="T104" fmla="*/ 1367 w 2444"/>
                <a:gd name="T105" fmla="*/ 983 h 2620"/>
                <a:gd name="T106" fmla="*/ 1420 w 2444"/>
                <a:gd name="T107" fmla="*/ 1210 h 2620"/>
                <a:gd name="T108" fmla="*/ 1771 w 2444"/>
                <a:gd name="T109" fmla="*/ 935 h 2620"/>
                <a:gd name="T110" fmla="*/ 1653 w 2444"/>
                <a:gd name="T111" fmla="*/ 1149 h 2620"/>
                <a:gd name="T112" fmla="*/ 1316 w 2444"/>
                <a:gd name="T113" fmla="*/ 1064 h 2620"/>
                <a:gd name="T114" fmla="*/ 1411 w 2444"/>
                <a:gd name="T115" fmla="*/ 906 h 2620"/>
                <a:gd name="T116" fmla="*/ 1444 w 2444"/>
                <a:gd name="T117" fmla="*/ 985 h 2620"/>
                <a:gd name="T118" fmla="*/ 1480 w 2444"/>
                <a:gd name="T119" fmla="*/ 1019 h 2620"/>
                <a:gd name="T120" fmla="*/ 1516 w 2444"/>
                <a:gd name="T121" fmla="*/ 1134 h 2620"/>
                <a:gd name="T122" fmla="*/ 1591 w 2444"/>
                <a:gd name="T123" fmla="*/ 949 h 2620"/>
                <a:gd name="T124" fmla="*/ 1169 w 2444"/>
                <a:gd name="T125" fmla="*/ 1449 h 2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44" h="2620">
                  <a:moveTo>
                    <a:pt x="606" y="223"/>
                  </a:moveTo>
                  <a:lnTo>
                    <a:pt x="606" y="223"/>
                  </a:lnTo>
                  <a:lnTo>
                    <a:pt x="593" y="237"/>
                  </a:lnTo>
                  <a:lnTo>
                    <a:pt x="581" y="255"/>
                  </a:lnTo>
                  <a:lnTo>
                    <a:pt x="564" y="278"/>
                  </a:lnTo>
                  <a:lnTo>
                    <a:pt x="548" y="305"/>
                  </a:lnTo>
                  <a:lnTo>
                    <a:pt x="534" y="338"/>
                  </a:lnTo>
                  <a:lnTo>
                    <a:pt x="527" y="356"/>
                  </a:lnTo>
                  <a:lnTo>
                    <a:pt x="521" y="372"/>
                  </a:lnTo>
                  <a:lnTo>
                    <a:pt x="516" y="392"/>
                  </a:lnTo>
                  <a:lnTo>
                    <a:pt x="512" y="410"/>
                  </a:lnTo>
                  <a:lnTo>
                    <a:pt x="512" y="410"/>
                  </a:lnTo>
                  <a:lnTo>
                    <a:pt x="509" y="449"/>
                  </a:lnTo>
                  <a:lnTo>
                    <a:pt x="509" y="492"/>
                  </a:lnTo>
                  <a:lnTo>
                    <a:pt x="510" y="536"/>
                  </a:lnTo>
                  <a:lnTo>
                    <a:pt x="514" y="577"/>
                  </a:lnTo>
                  <a:lnTo>
                    <a:pt x="523" y="642"/>
                  </a:lnTo>
                  <a:lnTo>
                    <a:pt x="527" y="669"/>
                  </a:lnTo>
                  <a:lnTo>
                    <a:pt x="527" y="669"/>
                  </a:lnTo>
                  <a:lnTo>
                    <a:pt x="527" y="636"/>
                  </a:lnTo>
                  <a:lnTo>
                    <a:pt x="527" y="557"/>
                  </a:lnTo>
                  <a:lnTo>
                    <a:pt x="528" y="512"/>
                  </a:lnTo>
                  <a:lnTo>
                    <a:pt x="532" y="465"/>
                  </a:lnTo>
                  <a:lnTo>
                    <a:pt x="539" y="422"/>
                  </a:lnTo>
                  <a:lnTo>
                    <a:pt x="543" y="404"/>
                  </a:lnTo>
                  <a:lnTo>
                    <a:pt x="548" y="388"/>
                  </a:lnTo>
                  <a:lnTo>
                    <a:pt x="548" y="388"/>
                  </a:lnTo>
                  <a:lnTo>
                    <a:pt x="588" y="275"/>
                  </a:lnTo>
                  <a:lnTo>
                    <a:pt x="606" y="223"/>
                  </a:lnTo>
                  <a:lnTo>
                    <a:pt x="606" y="223"/>
                  </a:lnTo>
                  <a:close/>
                  <a:moveTo>
                    <a:pt x="764" y="618"/>
                  </a:moveTo>
                  <a:lnTo>
                    <a:pt x="764" y="618"/>
                  </a:lnTo>
                  <a:lnTo>
                    <a:pt x="714" y="631"/>
                  </a:lnTo>
                  <a:lnTo>
                    <a:pt x="599" y="663"/>
                  </a:lnTo>
                  <a:lnTo>
                    <a:pt x="471" y="701"/>
                  </a:lnTo>
                  <a:lnTo>
                    <a:pt x="419" y="719"/>
                  </a:lnTo>
                  <a:lnTo>
                    <a:pt x="383" y="733"/>
                  </a:lnTo>
                  <a:lnTo>
                    <a:pt x="383" y="733"/>
                  </a:lnTo>
                  <a:lnTo>
                    <a:pt x="358" y="746"/>
                  </a:lnTo>
                  <a:lnTo>
                    <a:pt x="336" y="759"/>
                  </a:lnTo>
                  <a:lnTo>
                    <a:pt x="314" y="771"/>
                  </a:lnTo>
                  <a:lnTo>
                    <a:pt x="298" y="786"/>
                  </a:lnTo>
                  <a:lnTo>
                    <a:pt x="293" y="795"/>
                  </a:lnTo>
                  <a:lnTo>
                    <a:pt x="286" y="804"/>
                  </a:lnTo>
                  <a:lnTo>
                    <a:pt x="282" y="814"/>
                  </a:lnTo>
                  <a:lnTo>
                    <a:pt x="278" y="825"/>
                  </a:lnTo>
                  <a:lnTo>
                    <a:pt x="277" y="836"/>
                  </a:lnTo>
                  <a:lnTo>
                    <a:pt x="277" y="848"/>
                  </a:lnTo>
                  <a:lnTo>
                    <a:pt x="278" y="863"/>
                  </a:lnTo>
                  <a:lnTo>
                    <a:pt x="282" y="877"/>
                  </a:lnTo>
                  <a:lnTo>
                    <a:pt x="282" y="877"/>
                  </a:lnTo>
                  <a:lnTo>
                    <a:pt x="298" y="937"/>
                  </a:lnTo>
                  <a:lnTo>
                    <a:pt x="304" y="964"/>
                  </a:lnTo>
                  <a:lnTo>
                    <a:pt x="309" y="989"/>
                  </a:lnTo>
                  <a:lnTo>
                    <a:pt x="311" y="1016"/>
                  </a:lnTo>
                  <a:lnTo>
                    <a:pt x="309" y="1041"/>
                  </a:lnTo>
                  <a:lnTo>
                    <a:pt x="305" y="1066"/>
                  </a:lnTo>
                  <a:lnTo>
                    <a:pt x="296" y="1093"/>
                  </a:lnTo>
                  <a:lnTo>
                    <a:pt x="296" y="1093"/>
                  </a:lnTo>
                  <a:lnTo>
                    <a:pt x="286" y="1115"/>
                  </a:lnTo>
                  <a:lnTo>
                    <a:pt x="278" y="1129"/>
                  </a:lnTo>
                  <a:lnTo>
                    <a:pt x="266" y="1147"/>
                  </a:lnTo>
                  <a:lnTo>
                    <a:pt x="260" y="1158"/>
                  </a:lnTo>
                  <a:lnTo>
                    <a:pt x="257" y="1174"/>
                  </a:lnTo>
                  <a:lnTo>
                    <a:pt x="255" y="1199"/>
                  </a:lnTo>
                  <a:lnTo>
                    <a:pt x="253" y="1237"/>
                  </a:lnTo>
                  <a:lnTo>
                    <a:pt x="253" y="1237"/>
                  </a:lnTo>
                  <a:lnTo>
                    <a:pt x="253" y="1280"/>
                  </a:lnTo>
                  <a:lnTo>
                    <a:pt x="253" y="1325"/>
                  </a:lnTo>
                  <a:lnTo>
                    <a:pt x="257" y="1370"/>
                  </a:lnTo>
                  <a:lnTo>
                    <a:pt x="266" y="1418"/>
                  </a:lnTo>
                  <a:lnTo>
                    <a:pt x="278" y="1474"/>
                  </a:lnTo>
                  <a:lnTo>
                    <a:pt x="298" y="1535"/>
                  </a:lnTo>
                  <a:lnTo>
                    <a:pt x="325" y="1607"/>
                  </a:lnTo>
                  <a:lnTo>
                    <a:pt x="361" y="1690"/>
                  </a:lnTo>
                  <a:lnTo>
                    <a:pt x="361" y="1690"/>
                  </a:lnTo>
                  <a:lnTo>
                    <a:pt x="397" y="1769"/>
                  </a:lnTo>
                  <a:lnTo>
                    <a:pt x="428" y="1834"/>
                  </a:lnTo>
                  <a:lnTo>
                    <a:pt x="453" y="1882"/>
                  </a:lnTo>
                  <a:lnTo>
                    <a:pt x="474" y="1920"/>
                  </a:lnTo>
                  <a:lnTo>
                    <a:pt x="485" y="1935"/>
                  </a:lnTo>
                  <a:lnTo>
                    <a:pt x="496" y="1949"/>
                  </a:lnTo>
                  <a:lnTo>
                    <a:pt x="507" y="1960"/>
                  </a:lnTo>
                  <a:lnTo>
                    <a:pt x="519" y="1971"/>
                  </a:lnTo>
                  <a:lnTo>
                    <a:pt x="532" y="1980"/>
                  </a:lnTo>
                  <a:lnTo>
                    <a:pt x="545" y="1989"/>
                  </a:lnTo>
                  <a:lnTo>
                    <a:pt x="577" y="2006"/>
                  </a:lnTo>
                  <a:lnTo>
                    <a:pt x="577" y="2006"/>
                  </a:lnTo>
                  <a:lnTo>
                    <a:pt x="597" y="2014"/>
                  </a:lnTo>
                  <a:lnTo>
                    <a:pt x="620" y="2019"/>
                  </a:lnTo>
                  <a:lnTo>
                    <a:pt x="647" y="2024"/>
                  </a:lnTo>
                  <a:lnTo>
                    <a:pt x="676" y="2026"/>
                  </a:lnTo>
                  <a:lnTo>
                    <a:pt x="706" y="2028"/>
                  </a:lnTo>
                  <a:lnTo>
                    <a:pt x="739" y="2026"/>
                  </a:lnTo>
                  <a:lnTo>
                    <a:pt x="804" y="2024"/>
                  </a:lnTo>
                  <a:lnTo>
                    <a:pt x="863" y="2019"/>
                  </a:lnTo>
                  <a:lnTo>
                    <a:pt x="912" y="2014"/>
                  </a:lnTo>
                  <a:lnTo>
                    <a:pt x="958" y="2006"/>
                  </a:lnTo>
                  <a:lnTo>
                    <a:pt x="958" y="2006"/>
                  </a:lnTo>
                  <a:lnTo>
                    <a:pt x="913" y="2006"/>
                  </a:lnTo>
                  <a:lnTo>
                    <a:pt x="865" y="2006"/>
                  </a:lnTo>
                  <a:lnTo>
                    <a:pt x="807" y="2005"/>
                  </a:lnTo>
                  <a:lnTo>
                    <a:pt x="746" y="2001"/>
                  </a:lnTo>
                  <a:lnTo>
                    <a:pt x="685" y="1994"/>
                  </a:lnTo>
                  <a:lnTo>
                    <a:pt x="658" y="1990"/>
                  </a:lnTo>
                  <a:lnTo>
                    <a:pt x="633" y="1985"/>
                  </a:lnTo>
                  <a:lnTo>
                    <a:pt x="609" y="1978"/>
                  </a:lnTo>
                  <a:lnTo>
                    <a:pt x="591" y="1971"/>
                  </a:lnTo>
                  <a:lnTo>
                    <a:pt x="591" y="1971"/>
                  </a:lnTo>
                  <a:lnTo>
                    <a:pt x="561" y="1953"/>
                  </a:lnTo>
                  <a:lnTo>
                    <a:pt x="532" y="1935"/>
                  </a:lnTo>
                  <a:lnTo>
                    <a:pt x="509" y="1913"/>
                  </a:lnTo>
                  <a:lnTo>
                    <a:pt x="487" y="1890"/>
                  </a:lnTo>
                  <a:lnTo>
                    <a:pt x="469" y="1864"/>
                  </a:lnTo>
                  <a:lnTo>
                    <a:pt x="453" y="1837"/>
                  </a:lnTo>
                  <a:lnTo>
                    <a:pt x="442" y="1807"/>
                  </a:lnTo>
                  <a:lnTo>
                    <a:pt x="433" y="1776"/>
                  </a:lnTo>
                  <a:lnTo>
                    <a:pt x="433" y="1776"/>
                  </a:lnTo>
                  <a:lnTo>
                    <a:pt x="428" y="1757"/>
                  </a:lnTo>
                  <a:lnTo>
                    <a:pt x="421" y="1731"/>
                  </a:lnTo>
                  <a:lnTo>
                    <a:pt x="399" y="1667"/>
                  </a:lnTo>
                  <a:lnTo>
                    <a:pt x="343" y="1505"/>
                  </a:lnTo>
                  <a:lnTo>
                    <a:pt x="316" y="1424"/>
                  </a:lnTo>
                  <a:lnTo>
                    <a:pt x="295" y="1348"/>
                  </a:lnTo>
                  <a:lnTo>
                    <a:pt x="286" y="1316"/>
                  </a:lnTo>
                  <a:lnTo>
                    <a:pt x="282" y="1289"/>
                  </a:lnTo>
                  <a:lnTo>
                    <a:pt x="280" y="1267"/>
                  </a:lnTo>
                  <a:lnTo>
                    <a:pt x="280" y="1258"/>
                  </a:lnTo>
                  <a:lnTo>
                    <a:pt x="282" y="1251"/>
                  </a:lnTo>
                  <a:lnTo>
                    <a:pt x="282" y="1251"/>
                  </a:lnTo>
                  <a:lnTo>
                    <a:pt x="300" y="1203"/>
                  </a:lnTo>
                  <a:lnTo>
                    <a:pt x="320" y="1151"/>
                  </a:lnTo>
                  <a:lnTo>
                    <a:pt x="327" y="1124"/>
                  </a:lnTo>
                  <a:lnTo>
                    <a:pt x="334" y="1095"/>
                  </a:lnTo>
                  <a:lnTo>
                    <a:pt x="338" y="1066"/>
                  </a:lnTo>
                  <a:lnTo>
                    <a:pt x="340" y="1035"/>
                  </a:lnTo>
                  <a:lnTo>
                    <a:pt x="340" y="1035"/>
                  </a:lnTo>
                  <a:lnTo>
                    <a:pt x="338" y="1003"/>
                  </a:lnTo>
                  <a:lnTo>
                    <a:pt x="334" y="971"/>
                  </a:lnTo>
                  <a:lnTo>
                    <a:pt x="325" y="908"/>
                  </a:lnTo>
                  <a:lnTo>
                    <a:pt x="322" y="879"/>
                  </a:lnTo>
                  <a:lnTo>
                    <a:pt x="322" y="854"/>
                  </a:lnTo>
                  <a:lnTo>
                    <a:pt x="322" y="843"/>
                  </a:lnTo>
                  <a:lnTo>
                    <a:pt x="325" y="834"/>
                  </a:lnTo>
                  <a:lnTo>
                    <a:pt x="327" y="825"/>
                  </a:lnTo>
                  <a:lnTo>
                    <a:pt x="332" y="820"/>
                  </a:lnTo>
                  <a:lnTo>
                    <a:pt x="332" y="820"/>
                  </a:lnTo>
                  <a:lnTo>
                    <a:pt x="358" y="798"/>
                  </a:lnTo>
                  <a:lnTo>
                    <a:pt x="390" y="777"/>
                  </a:lnTo>
                  <a:lnTo>
                    <a:pt x="424" y="757"/>
                  </a:lnTo>
                  <a:lnTo>
                    <a:pt x="444" y="748"/>
                  </a:lnTo>
                  <a:lnTo>
                    <a:pt x="462" y="741"/>
                  </a:lnTo>
                  <a:lnTo>
                    <a:pt x="462" y="741"/>
                  </a:lnTo>
                  <a:lnTo>
                    <a:pt x="530" y="714"/>
                  </a:lnTo>
                  <a:lnTo>
                    <a:pt x="633" y="672"/>
                  </a:lnTo>
                  <a:lnTo>
                    <a:pt x="764" y="618"/>
                  </a:lnTo>
                  <a:lnTo>
                    <a:pt x="764" y="618"/>
                  </a:lnTo>
                  <a:close/>
                  <a:moveTo>
                    <a:pt x="1117" y="388"/>
                  </a:moveTo>
                  <a:lnTo>
                    <a:pt x="1117" y="388"/>
                  </a:lnTo>
                  <a:lnTo>
                    <a:pt x="1169" y="368"/>
                  </a:lnTo>
                  <a:lnTo>
                    <a:pt x="1289" y="325"/>
                  </a:lnTo>
                  <a:lnTo>
                    <a:pt x="1358" y="302"/>
                  </a:lnTo>
                  <a:lnTo>
                    <a:pt x="1422" y="280"/>
                  </a:lnTo>
                  <a:lnTo>
                    <a:pt x="1480" y="266"/>
                  </a:lnTo>
                  <a:lnTo>
                    <a:pt x="1501" y="260"/>
                  </a:lnTo>
                  <a:lnTo>
                    <a:pt x="1519" y="259"/>
                  </a:lnTo>
                  <a:lnTo>
                    <a:pt x="1519" y="259"/>
                  </a:lnTo>
                  <a:lnTo>
                    <a:pt x="1534" y="259"/>
                  </a:lnTo>
                  <a:lnTo>
                    <a:pt x="1546" y="260"/>
                  </a:lnTo>
                  <a:lnTo>
                    <a:pt x="1559" y="264"/>
                  </a:lnTo>
                  <a:lnTo>
                    <a:pt x="1570" y="269"/>
                  </a:lnTo>
                  <a:lnTo>
                    <a:pt x="1581" y="277"/>
                  </a:lnTo>
                  <a:lnTo>
                    <a:pt x="1591" y="284"/>
                  </a:lnTo>
                  <a:lnTo>
                    <a:pt x="1613" y="302"/>
                  </a:lnTo>
                  <a:lnTo>
                    <a:pt x="1638" y="323"/>
                  </a:lnTo>
                  <a:lnTo>
                    <a:pt x="1667" y="345"/>
                  </a:lnTo>
                  <a:lnTo>
                    <a:pt x="1685" y="356"/>
                  </a:lnTo>
                  <a:lnTo>
                    <a:pt x="1703" y="367"/>
                  </a:lnTo>
                  <a:lnTo>
                    <a:pt x="1726" y="377"/>
                  </a:lnTo>
                  <a:lnTo>
                    <a:pt x="1750" y="388"/>
                  </a:lnTo>
                  <a:lnTo>
                    <a:pt x="1750" y="388"/>
                  </a:lnTo>
                  <a:lnTo>
                    <a:pt x="1795" y="406"/>
                  </a:lnTo>
                  <a:lnTo>
                    <a:pt x="1831" y="419"/>
                  </a:lnTo>
                  <a:lnTo>
                    <a:pt x="1879" y="433"/>
                  </a:lnTo>
                  <a:lnTo>
                    <a:pt x="1906" y="442"/>
                  </a:lnTo>
                  <a:lnTo>
                    <a:pt x="1919" y="446"/>
                  </a:lnTo>
                  <a:lnTo>
                    <a:pt x="1929" y="453"/>
                  </a:lnTo>
                  <a:lnTo>
                    <a:pt x="1929" y="453"/>
                  </a:lnTo>
                  <a:lnTo>
                    <a:pt x="1935" y="458"/>
                  </a:lnTo>
                  <a:lnTo>
                    <a:pt x="1938" y="465"/>
                  </a:lnTo>
                  <a:lnTo>
                    <a:pt x="1940" y="474"/>
                  </a:lnTo>
                  <a:lnTo>
                    <a:pt x="1940" y="487"/>
                  </a:lnTo>
                  <a:lnTo>
                    <a:pt x="1938" y="514"/>
                  </a:lnTo>
                  <a:lnTo>
                    <a:pt x="1935" y="546"/>
                  </a:lnTo>
                  <a:lnTo>
                    <a:pt x="1931" y="581"/>
                  </a:lnTo>
                  <a:lnTo>
                    <a:pt x="1929" y="618"/>
                  </a:lnTo>
                  <a:lnTo>
                    <a:pt x="1931" y="636"/>
                  </a:lnTo>
                  <a:lnTo>
                    <a:pt x="1933" y="654"/>
                  </a:lnTo>
                  <a:lnTo>
                    <a:pt x="1937" y="672"/>
                  </a:lnTo>
                  <a:lnTo>
                    <a:pt x="1944" y="690"/>
                  </a:lnTo>
                  <a:lnTo>
                    <a:pt x="1944" y="690"/>
                  </a:lnTo>
                  <a:lnTo>
                    <a:pt x="1951" y="706"/>
                  </a:lnTo>
                  <a:lnTo>
                    <a:pt x="1960" y="721"/>
                  </a:lnTo>
                  <a:lnTo>
                    <a:pt x="1976" y="744"/>
                  </a:lnTo>
                  <a:lnTo>
                    <a:pt x="1992" y="764"/>
                  </a:lnTo>
                  <a:lnTo>
                    <a:pt x="2009" y="780"/>
                  </a:lnTo>
                  <a:lnTo>
                    <a:pt x="2023" y="796"/>
                  </a:lnTo>
                  <a:lnTo>
                    <a:pt x="2036" y="814"/>
                  </a:lnTo>
                  <a:lnTo>
                    <a:pt x="2041" y="823"/>
                  </a:lnTo>
                  <a:lnTo>
                    <a:pt x="2046" y="832"/>
                  </a:lnTo>
                  <a:lnTo>
                    <a:pt x="2050" y="843"/>
                  </a:lnTo>
                  <a:lnTo>
                    <a:pt x="2052" y="856"/>
                  </a:lnTo>
                  <a:lnTo>
                    <a:pt x="2052" y="856"/>
                  </a:lnTo>
                  <a:lnTo>
                    <a:pt x="2054" y="870"/>
                  </a:lnTo>
                  <a:lnTo>
                    <a:pt x="2052" y="886"/>
                  </a:lnTo>
                  <a:lnTo>
                    <a:pt x="2050" y="902"/>
                  </a:lnTo>
                  <a:lnTo>
                    <a:pt x="2046" y="922"/>
                  </a:lnTo>
                  <a:lnTo>
                    <a:pt x="2036" y="960"/>
                  </a:lnTo>
                  <a:lnTo>
                    <a:pt x="2023" y="1000"/>
                  </a:lnTo>
                  <a:lnTo>
                    <a:pt x="2010" y="1035"/>
                  </a:lnTo>
                  <a:lnTo>
                    <a:pt x="1998" y="1066"/>
                  </a:lnTo>
                  <a:lnTo>
                    <a:pt x="1987" y="1093"/>
                  </a:lnTo>
                  <a:lnTo>
                    <a:pt x="1987" y="1093"/>
                  </a:lnTo>
                  <a:lnTo>
                    <a:pt x="2001" y="1073"/>
                  </a:lnTo>
                  <a:lnTo>
                    <a:pt x="2016" y="1050"/>
                  </a:lnTo>
                  <a:lnTo>
                    <a:pt x="2034" y="1019"/>
                  </a:lnTo>
                  <a:lnTo>
                    <a:pt x="2052" y="987"/>
                  </a:lnTo>
                  <a:lnTo>
                    <a:pt x="2068" y="951"/>
                  </a:lnTo>
                  <a:lnTo>
                    <a:pt x="2075" y="931"/>
                  </a:lnTo>
                  <a:lnTo>
                    <a:pt x="2081" y="913"/>
                  </a:lnTo>
                  <a:lnTo>
                    <a:pt x="2084" y="895"/>
                  </a:lnTo>
                  <a:lnTo>
                    <a:pt x="2088" y="877"/>
                  </a:lnTo>
                  <a:lnTo>
                    <a:pt x="2088" y="877"/>
                  </a:lnTo>
                  <a:lnTo>
                    <a:pt x="2090" y="861"/>
                  </a:lnTo>
                  <a:lnTo>
                    <a:pt x="2088" y="847"/>
                  </a:lnTo>
                  <a:lnTo>
                    <a:pt x="2086" y="832"/>
                  </a:lnTo>
                  <a:lnTo>
                    <a:pt x="2082" y="821"/>
                  </a:lnTo>
                  <a:lnTo>
                    <a:pt x="2079" y="811"/>
                  </a:lnTo>
                  <a:lnTo>
                    <a:pt x="2072" y="802"/>
                  </a:lnTo>
                  <a:lnTo>
                    <a:pt x="2059" y="786"/>
                  </a:lnTo>
                  <a:lnTo>
                    <a:pt x="2043" y="771"/>
                  </a:lnTo>
                  <a:lnTo>
                    <a:pt x="2025" y="757"/>
                  </a:lnTo>
                  <a:lnTo>
                    <a:pt x="2009" y="739"/>
                  </a:lnTo>
                  <a:lnTo>
                    <a:pt x="2001" y="730"/>
                  </a:lnTo>
                  <a:lnTo>
                    <a:pt x="1994" y="719"/>
                  </a:lnTo>
                  <a:lnTo>
                    <a:pt x="1994" y="719"/>
                  </a:lnTo>
                  <a:lnTo>
                    <a:pt x="1983" y="697"/>
                  </a:lnTo>
                  <a:lnTo>
                    <a:pt x="1974" y="674"/>
                  </a:lnTo>
                  <a:lnTo>
                    <a:pt x="1971" y="651"/>
                  </a:lnTo>
                  <a:lnTo>
                    <a:pt x="1967" y="625"/>
                  </a:lnTo>
                  <a:lnTo>
                    <a:pt x="1967" y="593"/>
                  </a:lnTo>
                  <a:lnTo>
                    <a:pt x="1967" y="555"/>
                  </a:lnTo>
                  <a:lnTo>
                    <a:pt x="1965" y="453"/>
                  </a:lnTo>
                  <a:lnTo>
                    <a:pt x="1965" y="453"/>
                  </a:lnTo>
                  <a:lnTo>
                    <a:pt x="1964" y="404"/>
                  </a:lnTo>
                  <a:lnTo>
                    <a:pt x="1962" y="377"/>
                  </a:lnTo>
                  <a:lnTo>
                    <a:pt x="1960" y="372"/>
                  </a:lnTo>
                  <a:lnTo>
                    <a:pt x="1958" y="368"/>
                  </a:lnTo>
                  <a:lnTo>
                    <a:pt x="1956" y="368"/>
                  </a:lnTo>
                  <a:lnTo>
                    <a:pt x="1953" y="372"/>
                  </a:lnTo>
                  <a:lnTo>
                    <a:pt x="1942" y="381"/>
                  </a:lnTo>
                  <a:lnTo>
                    <a:pt x="1935" y="386"/>
                  </a:lnTo>
                  <a:lnTo>
                    <a:pt x="1928" y="392"/>
                  </a:lnTo>
                  <a:lnTo>
                    <a:pt x="1917" y="395"/>
                  </a:lnTo>
                  <a:lnTo>
                    <a:pt x="1906" y="399"/>
                  </a:lnTo>
                  <a:lnTo>
                    <a:pt x="1894" y="399"/>
                  </a:lnTo>
                  <a:lnTo>
                    <a:pt x="1879" y="395"/>
                  </a:lnTo>
                  <a:lnTo>
                    <a:pt x="1879" y="395"/>
                  </a:lnTo>
                  <a:lnTo>
                    <a:pt x="1847" y="385"/>
                  </a:lnTo>
                  <a:lnTo>
                    <a:pt x="1811" y="370"/>
                  </a:lnTo>
                  <a:lnTo>
                    <a:pt x="1771" y="354"/>
                  </a:lnTo>
                  <a:lnTo>
                    <a:pt x="1730" y="334"/>
                  </a:lnTo>
                  <a:lnTo>
                    <a:pt x="1642" y="289"/>
                  </a:lnTo>
                  <a:lnTo>
                    <a:pt x="1548" y="237"/>
                  </a:lnTo>
                  <a:lnTo>
                    <a:pt x="1548" y="237"/>
                  </a:lnTo>
                  <a:lnTo>
                    <a:pt x="1536" y="232"/>
                  </a:lnTo>
                  <a:lnTo>
                    <a:pt x="1523" y="226"/>
                  </a:lnTo>
                  <a:lnTo>
                    <a:pt x="1509" y="224"/>
                  </a:lnTo>
                  <a:lnTo>
                    <a:pt x="1494" y="223"/>
                  </a:lnTo>
                  <a:lnTo>
                    <a:pt x="1478" y="223"/>
                  </a:lnTo>
                  <a:lnTo>
                    <a:pt x="1462" y="224"/>
                  </a:lnTo>
                  <a:lnTo>
                    <a:pt x="1428" y="230"/>
                  </a:lnTo>
                  <a:lnTo>
                    <a:pt x="1392" y="241"/>
                  </a:lnTo>
                  <a:lnTo>
                    <a:pt x="1356" y="253"/>
                  </a:lnTo>
                  <a:lnTo>
                    <a:pt x="1320" y="269"/>
                  </a:lnTo>
                  <a:lnTo>
                    <a:pt x="1286" y="286"/>
                  </a:lnTo>
                  <a:lnTo>
                    <a:pt x="1251" y="304"/>
                  </a:lnTo>
                  <a:lnTo>
                    <a:pt x="1219" y="322"/>
                  </a:lnTo>
                  <a:lnTo>
                    <a:pt x="1167" y="354"/>
                  </a:lnTo>
                  <a:lnTo>
                    <a:pt x="1129" y="379"/>
                  </a:lnTo>
                  <a:lnTo>
                    <a:pt x="1117" y="388"/>
                  </a:lnTo>
                  <a:lnTo>
                    <a:pt x="1117" y="388"/>
                  </a:lnTo>
                  <a:close/>
                  <a:moveTo>
                    <a:pt x="1491" y="0"/>
                  </a:moveTo>
                  <a:lnTo>
                    <a:pt x="1491" y="0"/>
                  </a:lnTo>
                  <a:lnTo>
                    <a:pt x="1742" y="151"/>
                  </a:lnTo>
                  <a:lnTo>
                    <a:pt x="1742" y="151"/>
                  </a:lnTo>
                  <a:lnTo>
                    <a:pt x="1757" y="162"/>
                  </a:lnTo>
                  <a:lnTo>
                    <a:pt x="1771" y="172"/>
                  </a:lnTo>
                  <a:lnTo>
                    <a:pt x="1784" y="183"/>
                  </a:lnTo>
                  <a:lnTo>
                    <a:pt x="1796" y="196"/>
                  </a:lnTo>
                  <a:lnTo>
                    <a:pt x="1818" y="221"/>
                  </a:lnTo>
                  <a:lnTo>
                    <a:pt x="1834" y="244"/>
                  </a:lnTo>
                  <a:lnTo>
                    <a:pt x="1849" y="268"/>
                  </a:lnTo>
                  <a:lnTo>
                    <a:pt x="1858" y="286"/>
                  </a:lnTo>
                  <a:lnTo>
                    <a:pt x="1865" y="302"/>
                  </a:lnTo>
                  <a:lnTo>
                    <a:pt x="1865" y="302"/>
                  </a:lnTo>
                  <a:lnTo>
                    <a:pt x="1859" y="280"/>
                  </a:lnTo>
                  <a:lnTo>
                    <a:pt x="1850" y="255"/>
                  </a:lnTo>
                  <a:lnTo>
                    <a:pt x="1838" y="224"/>
                  </a:lnTo>
                  <a:lnTo>
                    <a:pt x="1820" y="192"/>
                  </a:lnTo>
                  <a:lnTo>
                    <a:pt x="1811" y="176"/>
                  </a:lnTo>
                  <a:lnTo>
                    <a:pt x="1798" y="160"/>
                  </a:lnTo>
                  <a:lnTo>
                    <a:pt x="1784" y="144"/>
                  </a:lnTo>
                  <a:lnTo>
                    <a:pt x="1769" y="127"/>
                  </a:lnTo>
                  <a:lnTo>
                    <a:pt x="1753" y="113"/>
                  </a:lnTo>
                  <a:lnTo>
                    <a:pt x="1735" y="100"/>
                  </a:lnTo>
                  <a:lnTo>
                    <a:pt x="1735" y="100"/>
                  </a:lnTo>
                  <a:lnTo>
                    <a:pt x="1696" y="77"/>
                  </a:lnTo>
                  <a:lnTo>
                    <a:pt x="1654" y="57"/>
                  </a:lnTo>
                  <a:lnTo>
                    <a:pt x="1613" y="39"/>
                  </a:lnTo>
                  <a:lnTo>
                    <a:pt x="1575" y="25"/>
                  </a:lnTo>
                  <a:lnTo>
                    <a:pt x="1514" y="7"/>
                  </a:lnTo>
                  <a:lnTo>
                    <a:pt x="1491" y="0"/>
                  </a:lnTo>
                  <a:lnTo>
                    <a:pt x="1491" y="0"/>
                  </a:lnTo>
                  <a:close/>
                  <a:moveTo>
                    <a:pt x="2124" y="216"/>
                  </a:moveTo>
                  <a:lnTo>
                    <a:pt x="2124" y="216"/>
                  </a:lnTo>
                  <a:lnTo>
                    <a:pt x="2144" y="224"/>
                  </a:lnTo>
                  <a:lnTo>
                    <a:pt x="2161" y="235"/>
                  </a:lnTo>
                  <a:lnTo>
                    <a:pt x="2178" y="248"/>
                  </a:lnTo>
                  <a:lnTo>
                    <a:pt x="2192" y="259"/>
                  </a:lnTo>
                  <a:lnTo>
                    <a:pt x="2192" y="259"/>
                  </a:lnTo>
                  <a:lnTo>
                    <a:pt x="2179" y="239"/>
                  </a:lnTo>
                  <a:lnTo>
                    <a:pt x="2167" y="216"/>
                  </a:lnTo>
                  <a:lnTo>
                    <a:pt x="2167" y="216"/>
                  </a:lnTo>
                  <a:lnTo>
                    <a:pt x="2161" y="208"/>
                  </a:lnTo>
                  <a:lnTo>
                    <a:pt x="2156" y="201"/>
                  </a:lnTo>
                  <a:lnTo>
                    <a:pt x="2144" y="190"/>
                  </a:lnTo>
                  <a:lnTo>
                    <a:pt x="2127" y="181"/>
                  </a:lnTo>
                  <a:lnTo>
                    <a:pt x="2108" y="174"/>
                  </a:lnTo>
                  <a:lnTo>
                    <a:pt x="2088" y="171"/>
                  </a:lnTo>
                  <a:lnTo>
                    <a:pt x="2066" y="167"/>
                  </a:lnTo>
                  <a:lnTo>
                    <a:pt x="2043" y="167"/>
                  </a:lnTo>
                  <a:lnTo>
                    <a:pt x="2021" y="167"/>
                  </a:lnTo>
                  <a:lnTo>
                    <a:pt x="1978" y="169"/>
                  </a:lnTo>
                  <a:lnTo>
                    <a:pt x="1942" y="174"/>
                  </a:lnTo>
                  <a:lnTo>
                    <a:pt x="1908" y="180"/>
                  </a:lnTo>
                  <a:lnTo>
                    <a:pt x="1908" y="180"/>
                  </a:lnTo>
                  <a:lnTo>
                    <a:pt x="1915" y="181"/>
                  </a:lnTo>
                  <a:lnTo>
                    <a:pt x="1933" y="183"/>
                  </a:lnTo>
                  <a:lnTo>
                    <a:pt x="1992" y="189"/>
                  </a:lnTo>
                  <a:lnTo>
                    <a:pt x="2027" y="192"/>
                  </a:lnTo>
                  <a:lnTo>
                    <a:pt x="2063" y="198"/>
                  </a:lnTo>
                  <a:lnTo>
                    <a:pt x="2097" y="207"/>
                  </a:lnTo>
                  <a:lnTo>
                    <a:pt x="2111" y="210"/>
                  </a:lnTo>
                  <a:lnTo>
                    <a:pt x="2124" y="216"/>
                  </a:lnTo>
                  <a:lnTo>
                    <a:pt x="2124" y="216"/>
                  </a:lnTo>
                  <a:close/>
                  <a:moveTo>
                    <a:pt x="2239" y="302"/>
                  </a:moveTo>
                  <a:lnTo>
                    <a:pt x="2239" y="302"/>
                  </a:lnTo>
                  <a:lnTo>
                    <a:pt x="2226" y="289"/>
                  </a:lnTo>
                  <a:lnTo>
                    <a:pt x="2212" y="275"/>
                  </a:lnTo>
                  <a:lnTo>
                    <a:pt x="2192" y="259"/>
                  </a:lnTo>
                  <a:lnTo>
                    <a:pt x="2192" y="259"/>
                  </a:lnTo>
                  <a:lnTo>
                    <a:pt x="2203" y="273"/>
                  </a:lnTo>
                  <a:lnTo>
                    <a:pt x="2212" y="282"/>
                  </a:lnTo>
                  <a:lnTo>
                    <a:pt x="2226" y="296"/>
                  </a:lnTo>
                  <a:lnTo>
                    <a:pt x="2235" y="300"/>
                  </a:lnTo>
                  <a:lnTo>
                    <a:pt x="2239" y="302"/>
                  </a:lnTo>
                  <a:lnTo>
                    <a:pt x="2239" y="302"/>
                  </a:lnTo>
                  <a:close/>
                  <a:moveTo>
                    <a:pt x="800" y="1697"/>
                  </a:moveTo>
                  <a:lnTo>
                    <a:pt x="800" y="1697"/>
                  </a:lnTo>
                  <a:lnTo>
                    <a:pt x="834" y="1740"/>
                  </a:lnTo>
                  <a:lnTo>
                    <a:pt x="915" y="1845"/>
                  </a:lnTo>
                  <a:lnTo>
                    <a:pt x="962" y="1908"/>
                  </a:lnTo>
                  <a:lnTo>
                    <a:pt x="1007" y="1969"/>
                  </a:lnTo>
                  <a:lnTo>
                    <a:pt x="1045" y="2024"/>
                  </a:lnTo>
                  <a:lnTo>
                    <a:pt x="1073" y="2071"/>
                  </a:lnTo>
                  <a:lnTo>
                    <a:pt x="1073" y="2071"/>
                  </a:lnTo>
                  <a:lnTo>
                    <a:pt x="1086" y="2089"/>
                  </a:lnTo>
                  <a:lnTo>
                    <a:pt x="1099" y="2107"/>
                  </a:lnTo>
                  <a:lnTo>
                    <a:pt x="1115" y="2123"/>
                  </a:lnTo>
                  <a:lnTo>
                    <a:pt x="1133" y="2136"/>
                  </a:lnTo>
                  <a:lnTo>
                    <a:pt x="1153" y="2149"/>
                  </a:lnTo>
                  <a:lnTo>
                    <a:pt x="1174" y="2161"/>
                  </a:lnTo>
                  <a:lnTo>
                    <a:pt x="1196" y="2170"/>
                  </a:lnTo>
                  <a:lnTo>
                    <a:pt x="1219" y="2179"/>
                  </a:lnTo>
                  <a:lnTo>
                    <a:pt x="1242" y="2186"/>
                  </a:lnTo>
                  <a:lnTo>
                    <a:pt x="1266" y="2192"/>
                  </a:lnTo>
                  <a:lnTo>
                    <a:pt x="1291" y="2197"/>
                  </a:lnTo>
                  <a:lnTo>
                    <a:pt x="1314" y="2201"/>
                  </a:lnTo>
                  <a:lnTo>
                    <a:pt x="1365" y="2206"/>
                  </a:lnTo>
                  <a:lnTo>
                    <a:pt x="1411" y="2208"/>
                  </a:lnTo>
                  <a:lnTo>
                    <a:pt x="1411" y="2208"/>
                  </a:lnTo>
                  <a:lnTo>
                    <a:pt x="1456" y="2210"/>
                  </a:lnTo>
                  <a:lnTo>
                    <a:pt x="1498" y="2211"/>
                  </a:lnTo>
                  <a:lnTo>
                    <a:pt x="1537" y="2213"/>
                  </a:lnTo>
                  <a:lnTo>
                    <a:pt x="1573" y="2211"/>
                  </a:lnTo>
                  <a:lnTo>
                    <a:pt x="1590" y="2210"/>
                  </a:lnTo>
                  <a:lnTo>
                    <a:pt x="1606" y="2206"/>
                  </a:lnTo>
                  <a:lnTo>
                    <a:pt x="1620" y="2201"/>
                  </a:lnTo>
                  <a:lnTo>
                    <a:pt x="1633" y="2194"/>
                  </a:lnTo>
                  <a:lnTo>
                    <a:pt x="1647" y="2185"/>
                  </a:lnTo>
                  <a:lnTo>
                    <a:pt x="1658" y="2174"/>
                  </a:lnTo>
                  <a:lnTo>
                    <a:pt x="1669" y="2159"/>
                  </a:lnTo>
                  <a:lnTo>
                    <a:pt x="1678" y="2143"/>
                  </a:lnTo>
                  <a:lnTo>
                    <a:pt x="1678" y="2143"/>
                  </a:lnTo>
                  <a:lnTo>
                    <a:pt x="1694" y="2107"/>
                  </a:lnTo>
                  <a:lnTo>
                    <a:pt x="1705" y="2069"/>
                  </a:lnTo>
                  <a:lnTo>
                    <a:pt x="1724" y="1996"/>
                  </a:lnTo>
                  <a:lnTo>
                    <a:pt x="1735" y="1963"/>
                  </a:lnTo>
                  <a:lnTo>
                    <a:pt x="1748" y="1931"/>
                  </a:lnTo>
                  <a:lnTo>
                    <a:pt x="1755" y="1917"/>
                  </a:lnTo>
                  <a:lnTo>
                    <a:pt x="1764" y="1902"/>
                  </a:lnTo>
                  <a:lnTo>
                    <a:pt x="1775" y="1890"/>
                  </a:lnTo>
                  <a:lnTo>
                    <a:pt x="1786" y="1877"/>
                  </a:lnTo>
                  <a:lnTo>
                    <a:pt x="1786" y="1877"/>
                  </a:lnTo>
                  <a:lnTo>
                    <a:pt x="1811" y="1855"/>
                  </a:lnTo>
                  <a:lnTo>
                    <a:pt x="1838" y="1836"/>
                  </a:lnTo>
                  <a:lnTo>
                    <a:pt x="1894" y="1798"/>
                  </a:lnTo>
                  <a:lnTo>
                    <a:pt x="1922" y="1778"/>
                  </a:lnTo>
                  <a:lnTo>
                    <a:pt x="1951" y="1757"/>
                  </a:lnTo>
                  <a:lnTo>
                    <a:pt x="1980" y="1731"/>
                  </a:lnTo>
                  <a:lnTo>
                    <a:pt x="2009" y="1704"/>
                  </a:lnTo>
                  <a:lnTo>
                    <a:pt x="2009" y="1704"/>
                  </a:lnTo>
                  <a:lnTo>
                    <a:pt x="2021" y="1690"/>
                  </a:lnTo>
                  <a:lnTo>
                    <a:pt x="2034" y="1676"/>
                  </a:lnTo>
                  <a:lnTo>
                    <a:pt x="2054" y="1647"/>
                  </a:lnTo>
                  <a:lnTo>
                    <a:pt x="2066" y="1620"/>
                  </a:lnTo>
                  <a:lnTo>
                    <a:pt x="2077" y="1595"/>
                  </a:lnTo>
                  <a:lnTo>
                    <a:pt x="2082" y="1575"/>
                  </a:lnTo>
                  <a:lnTo>
                    <a:pt x="2086" y="1561"/>
                  </a:lnTo>
                  <a:lnTo>
                    <a:pt x="2088" y="1546"/>
                  </a:lnTo>
                  <a:lnTo>
                    <a:pt x="2088" y="1546"/>
                  </a:lnTo>
                  <a:lnTo>
                    <a:pt x="2079" y="1566"/>
                  </a:lnTo>
                  <a:lnTo>
                    <a:pt x="2068" y="1586"/>
                  </a:lnTo>
                  <a:lnTo>
                    <a:pt x="2052" y="1613"/>
                  </a:lnTo>
                  <a:lnTo>
                    <a:pt x="2032" y="1640"/>
                  </a:lnTo>
                  <a:lnTo>
                    <a:pt x="2009" y="1668"/>
                  </a:lnTo>
                  <a:lnTo>
                    <a:pt x="1996" y="1683"/>
                  </a:lnTo>
                  <a:lnTo>
                    <a:pt x="1982" y="1695"/>
                  </a:lnTo>
                  <a:lnTo>
                    <a:pt x="1967" y="1708"/>
                  </a:lnTo>
                  <a:lnTo>
                    <a:pt x="1951" y="1719"/>
                  </a:lnTo>
                  <a:lnTo>
                    <a:pt x="1951" y="1719"/>
                  </a:lnTo>
                  <a:lnTo>
                    <a:pt x="1919" y="1739"/>
                  </a:lnTo>
                  <a:lnTo>
                    <a:pt x="1885" y="1755"/>
                  </a:lnTo>
                  <a:lnTo>
                    <a:pt x="1823" y="1787"/>
                  </a:lnTo>
                  <a:lnTo>
                    <a:pt x="1795" y="1801"/>
                  </a:lnTo>
                  <a:lnTo>
                    <a:pt x="1771" y="1814"/>
                  </a:lnTo>
                  <a:lnTo>
                    <a:pt x="1753" y="1828"/>
                  </a:lnTo>
                  <a:lnTo>
                    <a:pt x="1748" y="1834"/>
                  </a:lnTo>
                  <a:lnTo>
                    <a:pt x="1742" y="1841"/>
                  </a:lnTo>
                  <a:lnTo>
                    <a:pt x="1742" y="1841"/>
                  </a:lnTo>
                  <a:lnTo>
                    <a:pt x="1733" y="1863"/>
                  </a:lnTo>
                  <a:lnTo>
                    <a:pt x="1721" y="1897"/>
                  </a:lnTo>
                  <a:lnTo>
                    <a:pt x="1688" y="1987"/>
                  </a:lnTo>
                  <a:lnTo>
                    <a:pt x="1669" y="2035"/>
                  </a:lnTo>
                  <a:lnTo>
                    <a:pt x="1647" y="2080"/>
                  </a:lnTo>
                  <a:lnTo>
                    <a:pt x="1635" y="2100"/>
                  </a:lnTo>
                  <a:lnTo>
                    <a:pt x="1624" y="2118"/>
                  </a:lnTo>
                  <a:lnTo>
                    <a:pt x="1611" y="2132"/>
                  </a:lnTo>
                  <a:lnTo>
                    <a:pt x="1599" y="2143"/>
                  </a:lnTo>
                  <a:lnTo>
                    <a:pt x="1599" y="2143"/>
                  </a:lnTo>
                  <a:lnTo>
                    <a:pt x="1586" y="2152"/>
                  </a:lnTo>
                  <a:lnTo>
                    <a:pt x="1573" y="2158"/>
                  </a:lnTo>
                  <a:lnTo>
                    <a:pt x="1563" y="2163"/>
                  </a:lnTo>
                  <a:lnTo>
                    <a:pt x="1552" y="2165"/>
                  </a:lnTo>
                  <a:lnTo>
                    <a:pt x="1541" y="2167"/>
                  </a:lnTo>
                  <a:lnTo>
                    <a:pt x="1530" y="2168"/>
                  </a:lnTo>
                  <a:lnTo>
                    <a:pt x="1510" y="2165"/>
                  </a:lnTo>
                  <a:lnTo>
                    <a:pt x="1489" y="2161"/>
                  </a:lnTo>
                  <a:lnTo>
                    <a:pt x="1469" y="2156"/>
                  </a:lnTo>
                  <a:lnTo>
                    <a:pt x="1447" y="2152"/>
                  </a:lnTo>
                  <a:lnTo>
                    <a:pt x="1426" y="2150"/>
                  </a:lnTo>
                  <a:lnTo>
                    <a:pt x="1426" y="2150"/>
                  </a:lnTo>
                  <a:lnTo>
                    <a:pt x="1399" y="2152"/>
                  </a:lnTo>
                  <a:lnTo>
                    <a:pt x="1367" y="2154"/>
                  </a:lnTo>
                  <a:lnTo>
                    <a:pt x="1331" y="2156"/>
                  </a:lnTo>
                  <a:lnTo>
                    <a:pt x="1293" y="2156"/>
                  </a:lnTo>
                  <a:lnTo>
                    <a:pt x="1273" y="2154"/>
                  </a:lnTo>
                  <a:lnTo>
                    <a:pt x="1253" y="2152"/>
                  </a:lnTo>
                  <a:lnTo>
                    <a:pt x="1233" y="2149"/>
                  </a:lnTo>
                  <a:lnTo>
                    <a:pt x="1215" y="2143"/>
                  </a:lnTo>
                  <a:lnTo>
                    <a:pt x="1197" y="2136"/>
                  </a:lnTo>
                  <a:lnTo>
                    <a:pt x="1181" y="2125"/>
                  </a:lnTo>
                  <a:lnTo>
                    <a:pt x="1167" y="2114"/>
                  </a:lnTo>
                  <a:lnTo>
                    <a:pt x="1153" y="2100"/>
                  </a:lnTo>
                  <a:lnTo>
                    <a:pt x="1153" y="2100"/>
                  </a:lnTo>
                  <a:lnTo>
                    <a:pt x="1068" y="2003"/>
                  </a:lnTo>
                  <a:lnTo>
                    <a:pt x="951" y="1868"/>
                  </a:lnTo>
                  <a:lnTo>
                    <a:pt x="800" y="1697"/>
                  </a:lnTo>
                  <a:lnTo>
                    <a:pt x="800" y="1697"/>
                  </a:lnTo>
                  <a:close/>
                  <a:moveTo>
                    <a:pt x="232" y="1632"/>
                  </a:moveTo>
                  <a:lnTo>
                    <a:pt x="232" y="1632"/>
                  </a:lnTo>
                  <a:lnTo>
                    <a:pt x="223" y="1667"/>
                  </a:lnTo>
                  <a:lnTo>
                    <a:pt x="214" y="1704"/>
                  </a:lnTo>
                  <a:lnTo>
                    <a:pt x="205" y="1751"/>
                  </a:lnTo>
                  <a:lnTo>
                    <a:pt x="197" y="1807"/>
                  </a:lnTo>
                  <a:lnTo>
                    <a:pt x="196" y="1836"/>
                  </a:lnTo>
                  <a:lnTo>
                    <a:pt x="196" y="1866"/>
                  </a:lnTo>
                  <a:lnTo>
                    <a:pt x="196" y="1897"/>
                  </a:lnTo>
                  <a:lnTo>
                    <a:pt x="199" y="1926"/>
                  </a:lnTo>
                  <a:lnTo>
                    <a:pt x="203" y="1956"/>
                  </a:lnTo>
                  <a:lnTo>
                    <a:pt x="210" y="1985"/>
                  </a:lnTo>
                  <a:lnTo>
                    <a:pt x="210" y="1985"/>
                  </a:lnTo>
                  <a:lnTo>
                    <a:pt x="226" y="2035"/>
                  </a:lnTo>
                  <a:lnTo>
                    <a:pt x="235" y="2059"/>
                  </a:lnTo>
                  <a:lnTo>
                    <a:pt x="244" y="2077"/>
                  </a:lnTo>
                  <a:lnTo>
                    <a:pt x="253" y="2095"/>
                  </a:lnTo>
                  <a:lnTo>
                    <a:pt x="262" y="2111"/>
                  </a:lnTo>
                  <a:lnTo>
                    <a:pt x="273" y="2123"/>
                  </a:lnTo>
                  <a:lnTo>
                    <a:pt x="284" y="2136"/>
                  </a:lnTo>
                  <a:lnTo>
                    <a:pt x="296" y="2147"/>
                  </a:lnTo>
                  <a:lnTo>
                    <a:pt x="309" y="2156"/>
                  </a:lnTo>
                  <a:lnTo>
                    <a:pt x="322" y="2165"/>
                  </a:lnTo>
                  <a:lnTo>
                    <a:pt x="338" y="2174"/>
                  </a:lnTo>
                  <a:lnTo>
                    <a:pt x="372" y="2188"/>
                  </a:lnTo>
                  <a:lnTo>
                    <a:pt x="412" y="2201"/>
                  </a:lnTo>
                  <a:lnTo>
                    <a:pt x="412" y="2201"/>
                  </a:lnTo>
                  <a:lnTo>
                    <a:pt x="456" y="2217"/>
                  </a:lnTo>
                  <a:lnTo>
                    <a:pt x="501" y="2235"/>
                  </a:lnTo>
                  <a:lnTo>
                    <a:pt x="546" y="2255"/>
                  </a:lnTo>
                  <a:lnTo>
                    <a:pt x="588" y="2274"/>
                  </a:lnTo>
                  <a:lnTo>
                    <a:pt x="653" y="2309"/>
                  </a:lnTo>
                  <a:lnTo>
                    <a:pt x="678" y="2323"/>
                  </a:lnTo>
                  <a:lnTo>
                    <a:pt x="678" y="2323"/>
                  </a:lnTo>
                  <a:lnTo>
                    <a:pt x="579" y="2260"/>
                  </a:lnTo>
                  <a:lnTo>
                    <a:pt x="500" y="2208"/>
                  </a:lnTo>
                  <a:lnTo>
                    <a:pt x="465" y="2185"/>
                  </a:lnTo>
                  <a:lnTo>
                    <a:pt x="440" y="2165"/>
                  </a:lnTo>
                  <a:lnTo>
                    <a:pt x="440" y="2165"/>
                  </a:lnTo>
                  <a:lnTo>
                    <a:pt x="430" y="2158"/>
                  </a:lnTo>
                  <a:lnTo>
                    <a:pt x="417" y="2149"/>
                  </a:lnTo>
                  <a:lnTo>
                    <a:pt x="386" y="2134"/>
                  </a:lnTo>
                  <a:lnTo>
                    <a:pt x="352" y="2116"/>
                  </a:lnTo>
                  <a:lnTo>
                    <a:pt x="336" y="2107"/>
                  </a:lnTo>
                  <a:lnTo>
                    <a:pt x="318" y="2095"/>
                  </a:lnTo>
                  <a:lnTo>
                    <a:pt x="302" y="2084"/>
                  </a:lnTo>
                  <a:lnTo>
                    <a:pt x="287" y="2069"/>
                  </a:lnTo>
                  <a:lnTo>
                    <a:pt x="273" y="2053"/>
                  </a:lnTo>
                  <a:lnTo>
                    <a:pt x="260" y="2033"/>
                  </a:lnTo>
                  <a:lnTo>
                    <a:pt x="250" y="2014"/>
                  </a:lnTo>
                  <a:lnTo>
                    <a:pt x="241" y="1990"/>
                  </a:lnTo>
                  <a:lnTo>
                    <a:pt x="235" y="1963"/>
                  </a:lnTo>
                  <a:lnTo>
                    <a:pt x="232" y="1935"/>
                  </a:lnTo>
                  <a:lnTo>
                    <a:pt x="232" y="1935"/>
                  </a:lnTo>
                  <a:lnTo>
                    <a:pt x="230" y="1873"/>
                  </a:lnTo>
                  <a:lnTo>
                    <a:pt x="228" y="1818"/>
                  </a:lnTo>
                  <a:lnTo>
                    <a:pt x="230" y="1721"/>
                  </a:lnTo>
                  <a:lnTo>
                    <a:pt x="230" y="1656"/>
                  </a:lnTo>
                  <a:lnTo>
                    <a:pt x="232" y="1632"/>
                  </a:lnTo>
                  <a:lnTo>
                    <a:pt x="232" y="1632"/>
                  </a:lnTo>
                  <a:close/>
                  <a:moveTo>
                    <a:pt x="1376" y="2618"/>
                  </a:moveTo>
                  <a:lnTo>
                    <a:pt x="1376" y="2618"/>
                  </a:lnTo>
                  <a:lnTo>
                    <a:pt x="1383" y="2618"/>
                  </a:lnTo>
                  <a:lnTo>
                    <a:pt x="1401" y="2620"/>
                  </a:lnTo>
                  <a:lnTo>
                    <a:pt x="1426" y="2618"/>
                  </a:lnTo>
                  <a:lnTo>
                    <a:pt x="1440" y="2616"/>
                  </a:lnTo>
                  <a:lnTo>
                    <a:pt x="1456" y="2612"/>
                  </a:lnTo>
                  <a:lnTo>
                    <a:pt x="1473" y="2607"/>
                  </a:lnTo>
                  <a:lnTo>
                    <a:pt x="1489" y="2602"/>
                  </a:lnTo>
                  <a:lnTo>
                    <a:pt x="1505" y="2593"/>
                  </a:lnTo>
                  <a:lnTo>
                    <a:pt x="1519" y="2582"/>
                  </a:lnTo>
                  <a:lnTo>
                    <a:pt x="1534" y="2568"/>
                  </a:lnTo>
                  <a:lnTo>
                    <a:pt x="1545" y="2551"/>
                  </a:lnTo>
                  <a:lnTo>
                    <a:pt x="1555" y="2533"/>
                  </a:lnTo>
                  <a:lnTo>
                    <a:pt x="1563" y="2510"/>
                  </a:lnTo>
                  <a:lnTo>
                    <a:pt x="1563" y="2510"/>
                  </a:lnTo>
                  <a:lnTo>
                    <a:pt x="1568" y="2487"/>
                  </a:lnTo>
                  <a:lnTo>
                    <a:pt x="1572" y="2463"/>
                  </a:lnTo>
                  <a:lnTo>
                    <a:pt x="1573" y="2440"/>
                  </a:lnTo>
                  <a:lnTo>
                    <a:pt x="1573" y="2420"/>
                  </a:lnTo>
                  <a:lnTo>
                    <a:pt x="1572" y="2398"/>
                  </a:lnTo>
                  <a:lnTo>
                    <a:pt x="1570" y="2381"/>
                  </a:lnTo>
                  <a:lnTo>
                    <a:pt x="1564" y="2346"/>
                  </a:lnTo>
                  <a:lnTo>
                    <a:pt x="1557" y="2319"/>
                  </a:lnTo>
                  <a:lnTo>
                    <a:pt x="1548" y="2298"/>
                  </a:lnTo>
                  <a:lnTo>
                    <a:pt x="1541" y="2280"/>
                  </a:lnTo>
                  <a:lnTo>
                    <a:pt x="1541" y="2280"/>
                  </a:lnTo>
                  <a:lnTo>
                    <a:pt x="1545" y="2307"/>
                  </a:lnTo>
                  <a:lnTo>
                    <a:pt x="1548" y="2336"/>
                  </a:lnTo>
                  <a:lnTo>
                    <a:pt x="1550" y="2370"/>
                  </a:lnTo>
                  <a:lnTo>
                    <a:pt x="1550" y="2407"/>
                  </a:lnTo>
                  <a:lnTo>
                    <a:pt x="1546" y="2443"/>
                  </a:lnTo>
                  <a:lnTo>
                    <a:pt x="1545" y="2461"/>
                  </a:lnTo>
                  <a:lnTo>
                    <a:pt x="1539" y="2476"/>
                  </a:lnTo>
                  <a:lnTo>
                    <a:pt x="1534" y="2490"/>
                  </a:lnTo>
                  <a:lnTo>
                    <a:pt x="1527" y="2503"/>
                  </a:lnTo>
                  <a:lnTo>
                    <a:pt x="1527" y="2503"/>
                  </a:lnTo>
                  <a:lnTo>
                    <a:pt x="1509" y="2524"/>
                  </a:lnTo>
                  <a:lnTo>
                    <a:pt x="1485" y="2544"/>
                  </a:lnTo>
                  <a:lnTo>
                    <a:pt x="1460" y="2564"/>
                  </a:lnTo>
                  <a:lnTo>
                    <a:pt x="1435" y="2582"/>
                  </a:lnTo>
                  <a:lnTo>
                    <a:pt x="1394" y="2607"/>
                  </a:lnTo>
                  <a:lnTo>
                    <a:pt x="1376" y="2618"/>
                  </a:lnTo>
                  <a:lnTo>
                    <a:pt x="1376" y="2618"/>
                  </a:lnTo>
                  <a:close/>
                  <a:moveTo>
                    <a:pt x="1793" y="2122"/>
                  </a:moveTo>
                  <a:lnTo>
                    <a:pt x="1793" y="2122"/>
                  </a:lnTo>
                  <a:lnTo>
                    <a:pt x="1838" y="2123"/>
                  </a:lnTo>
                  <a:lnTo>
                    <a:pt x="1886" y="2122"/>
                  </a:lnTo>
                  <a:lnTo>
                    <a:pt x="1946" y="2118"/>
                  </a:lnTo>
                  <a:lnTo>
                    <a:pt x="1976" y="2114"/>
                  </a:lnTo>
                  <a:lnTo>
                    <a:pt x="2007" y="2111"/>
                  </a:lnTo>
                  <a:lnTo>
                    <a:pt x="2037" y="2104"/>
                  </a:lnTo>
                  <a:lnTo>
                    <a:pt x="2068" y="2096"/>
                  </a:lnTo>
                  <a:lnTo>
                    <a:pt x="2095" y="2086"/>
                  </a:lnTo>
                  <a:lnTo>
                    <a:pt x="2120" y="2073"/>
                  </a:lnTo>
                  <a:lnTo>
                    <a:pt x="2142" y="2059"/>
                  </a:lnTo>
                  <a:lnTo>
                    <a:pt x="2151" y="2051"/>
                  </a:lnTo>
                  <a:lnTo>
                    <a:pt x="2160" y="2042"/>
                  </a:lnTo>
                  <a:lnTo>
                    <a:pt x="2160" y="2042"/>
                  </a:lnTo>
                  <a:lnTo>
                    <a:pt x="2174" y="2023"/>
                  </a:lnTo>
                  <a:lnTo>
                    <a:pt x="2185" y="2003"/>
                  </a:lnTo>
                  <a:lnTo>
                    <a:pt x="2192" y="1983"/>
                  </a:lnTo>
                  <a:lnTo>
                    <a:pt x="2197" y="1962"/>
                  </a:lnTo>
                  <a:lnTo>
                    <a:pt x="2203" y="1938"/>
                  </a:lnTo>
                  <a:lnTo>
                    <a:pt x="2205" y="1917"/>
                  </a:lnTo>
                  <a:lnTo>
                    <a:pt x="2208" y="1872"/>
                  </a:lnTo>
                  <a:lnTo>
                    <a:pt x="2210" y="1828"/>
                  </a:lnTo>
                  <a:lnTo>
                    <a:pt x="2214" y="1809"/>
                  </a:lnTo>
                  <a:lnTo>
                    <a:pt x="2217" y="1791"/>
                  </a:lnTo>
                  <a:lnTo>
                    <a:pt x="2223" y="1773"/>
                  </a:lnTo>
                  <a:lnTo>
                    <a:pt x="2230" y="1758"/>
                  </a:lnTo>
                  <a:lnTo>
                    <a:pt x="2241" y="1744"/>
                  </a:lnTo>
                  <a:lnTo>
                    <a:pt x="2253" y="1733"/>
                  </a:lnTo>
                  <a:lnTo>
                    <a:pt x="2253" y="1733"/>
                  </a:lnTo>
                  <a:lnTo>
                    <a:pt x="2282" y="1715"/>
                  </a:lnTo>
                  <a:lnTo>
                    <a:pt x="2311" y="1703"/>
                  </a:lnTo>
                  <a:lnTo>
                    <a:pt x="2359" y="1681"/>
                  </a:lnTo>
                  <a:lnTo>
                    <a:pt x="2381" y="1672"/>
                  </a:lnTo>
                  <a:lnTo>
                    <a:pt x="2399" y="1659"/>
                  </a:lnTo>
                  <a:lnTo>
                    <a:pt x="2408" y="1654"/>
                  </a:lnTo>
                  <a:lnTo>
                    <a:pt x="2415" y="1645"/>
                  </a:lnTo>
                  <a:lnTo>
                    <a:pt x="2420" y="1636"/>
                  </a:lnTo>
                  <a:lnTo>
                    <a:pt x="2426" y="1625"/>
                  </a:lnTo>
                  <a:lnTo>
                    <a:pt x="2426" y="1625"/>
                  </a:lnTo>
                  <a:lnTo>
                    <a:pt x="2429" y="1613"/>
                  </a:lnTo>
                  <a:lnTo>
                    <a:pt x="2435" y="1598"/>
                  </a:lnTo>
                  <a:lnTo>
                    <a:pt x="2440" y="1566"/>
                  </a:lnTo>
                  <a:lnTo>
                    <a:pt x="2442" y="1528"/>
                  </a:lnTo>
                  <a:lnTo>
                    <a:pt x="2444" y="1490"/>
                  </a:lnTo>
                  <a:lnTo>
                    <a:pt x="2440" y="1454"/>
                  </a:lnTo>
                  <a:lnTo>
                    <a:pt x="2437" y="1438"/>
                  </a:lnTo>
                  <a:lnTo>
                    <a:pt x="2435" y="1422"/>
                  </a:lnTo>
                  <a:lnTo>
                    <a:pt x="2429" y="1409"/>
                  </a:lnTo>
                  <a:lnTo>
                    <a:pt x="2424" y="1397"/>
                  </a:lnTo>
                  <a:lnTo>
                    <a:pt x="2419" y="1388"/>
                  </a:lnTo>
                  <a:lnTo>
                    <a:pt x="2411" y="1381"/>
                  </a:lnTo>
                  <a:lnTo>
                    <a:pt x="2411" y="1381"/>
                  </a:lnTo>
                  <a:lnTo>
                    <a:pt x="2404" y="1375"/>
                  </a:lnTo>
                  <a:lnTo>
                    <a:pt x="2395" y="1372"/>
                  </a:lnTo>
                  <a:lnTo>
                    <a:pt x="2377" y="1366"/>
                  </a:lnTo>
                  <a:lnTo>
                    <a:pt x="2341" y="1359"/>
                  </a:lnTo>
                  <a:lnTo>
                    <a:pt x="2323" y="1354"/>
                  </a:lnTo>
                  <a:lnTo>
                    <a:pt x="2307" y="1348"/>
                  </a:lnTo>
                  <a:lnTo>
                    <a:pt x="2300" y="1343"/>
                  </a:lnTo>
                  <a:lnTo>
                    <a:pt x="2293" y="1338"/>
                  </a:lnTo>
                  <a:lnTo>
                    <a:pt x="2287" y="1330"/>
                  </a:lnTo>
                  <a:lnTo>
                    <a:pt x="2282" y="1323"/>
                  </a:lnTo>
                  <a:lnTo>
                    <a:pt x="2282" y="1323"/>
                  </a:lnTo>
                  <a:lnTo>
                    <a:pt x="2273" y="1303"/>
                  </a:lnTo>
                  <a:lnTo>
                    <a:pt x="2264" y="1282"/>
                  </a:lnTo>
                  <a:lnTo>
                    <a:pt x="2251" y="1233"/>
                  </a:lnTo>
                  <a:lnTo>
                    <a:pt x="2242" y="1196"/>
                  </a:lnTo>
                  <a:lnTo>
                    <a:pt x="2239" y="1179"/>
                  </a:lnTo>
                  <a:lnTo>
                    <a:pt x="2239" y="1179"/>
                  </a:lnTo>
                  <a:lnTo>
                    <a:pt x="2233" y="1192"/>
                  </a:lnTo>
                  <a:lnTo>
                    <a:pt x="2230" y="1206"/>
                  </a:lnTo>
                  <a:lnTo>
                    <a:pt x="2226" y="1224"/>
                  </a:lnTo>
                  <a:lnTo>
                    <a:pt x="2223" y="1246"/>
                  </a:lnTo>
                  <a:lnTo>
                    <a:pt x="2223" y="1267"/>
                  </a:lnTo>
                  <a:lnTo>
                    <a:pt x="2224" y="1289"/>
                  </a:lnTo>
                  <a:lnTo>
                    <a:pt x="2228" y="1300"/>
                  </a:lnTo>
                  <a:lnTo>
                    <a:pt x="2232" y="1309"/>
                  </a:lnTo>
                  <a:lnTo>
                    <a:pt x="2232" y="1309"/>
                  </a:lnTo>
                  <a:lnTo>
                    <a:pt x="2237" y="1318"/>
                  </a:lnTo>
                  <a:lnTo>
                    <a:pt x="2244" y="1327"/>
                  </a:lnTo>
                  <a:lnTo>
                    <a:pt x="2253" y="1334"/>
                  </a:lnTo>
                  <a:lnTo>
                    <a:pt x="2262" y="1341"/>
                  </a:lnTo>
                  <a:lnTo>
                    <a:pt x="2286" y="1356"/>
                  </a:lnTo>
                  <a:lnTo>
                    <a:pt x="2309" y="1368"/>
                  </a:lnTo>
                  <a:lnTo>
                    <a:pt x="2332" y="1383"/>
                  </a:lnTo>
                  <a:lnTo>
                    <a:pt x="2354" y="1397"/>
                  </a:lnTo>
                  <a:lnTo>
                    <a:pt x="2363" y="1404"/>
                  </a:lnTo>
                  <a:lnTo>
                    <a:pt x="2372" y="1413"/>
                  </a:lnTo>
                  <a:lnTo>
                    <a:pt x="2377" y="1422"/>
                  </a:lnTo>
                  <a:lnTo>
                    <a:pt x="2383" y="1431"/>
                  </a:lnTo>
                  <a:lnTo>
                    <a:pt x="2383" y="1431"/>
                  </a:lnTo>
                  <a:lnTo>
                    <a:pt x="2392" y="1454"/>
                  </a:lnTo>
                  <a:lnTo>
                    <a:pt x="2401" y="1480"/>
                  </a:lnTo>
                  <a:lnTo>
                    <a:pt x="2408" y="1508"/>
                  </a:lnTo>
                  <a:lnTo>
                    <a:pt x="2415" y="1537"/>
                  </a:lnTo>
                  <a:lnTo>
                    <a:pt x="2417" y="1566"/>
                  </a:lnTo>
                  <a:lnTo>
                    <a:pt x="2417" y="1579"/>
                  </a:lnTo>
                  <a:lnTo>
                    <a:pt x="2415" y="1591"/>
                  </a:lnTo>
                  <a:lnTo>
                    <a:pt x="2411" y="1602"/>
                  </a:lnTo>
                  <a:lnTo>
                    <a:pt x="2406" y="1611"/>
                  </a:lnTo>
                  <a:lnTo>
                    <a:pt x="2399" y="1618"/>
                  </a:lnTo>
                  <a:lnTo>
                    <a:pt x="2390" y="1625"/>
                  </a:lnTo>
                  <a:lnTo>
                    <a:pt x="2390" y="1625"/>
                  </a:lnTo>
                  <a:lnTo>
                    <a:pt x="2379" y="1631"/>
                  </a:lnTo>
                  <a:lnTo>
                    <a:pt x="2368" y="1634"/>
                  </a:lnTo>
                  <a:lnTo>
                    <a:pt x="2341" y="1641"/>
                  </a:lnTo>
                  <a:lnTo>
                    <a:pt x="2286" y="1654"/>
                  </a:lnTo>
                  <a:lnTo>
                    <a:pt x="2259" y="1661"/>
                  </a:lnTo>
                  <a:lnTo>
                    <a:pt x="2246" y="1667"/>
                  </a:lnTo>
                  <a:lnTo>
                    <a:pt x="2233" y="1674"/>
                  </a:lnTo>
                  <a:lnTo>
                    <a:pt x="2223" y="1681"/>
                  </a:lnTo>
                  <a:lnTo>
                    <a:pt x="2212" y="1690"/>
                  </a:lnTo>
                  <a:lnTo>
                    <a:pt x="2203" y="1699"/>
                  </a:lnTo>
                  <a:lnTo>
                    <a:pt x="2196" y="1712"/>
                  </a:lnTo>
                  <a:lnTo>
                    <a:pt x="2196" y="1712"/>
                  </a:lnTo>
                  <a:lnTo>
                    <a:pt x="2190" y="1724"/>
                  </a:lnTo>
                  <a:lnTo>
                    <a:pt x="2185" y="1739"/>
                  </a:lnTo>
                  <a:lnTo>
                    <a:pt x="2178" y="1771"/>
                  </a:lnTo>
                  <a:lnTo>
                    <a:pt x="2174" y="1805"/>
                  </a:lnTo>
                  <a:lnTo>
                    <a:pt x="2170" y="1841"/>
                  </a:lnTo>
                  <a:lnTo>
                    <a:pt x="2167" y="1877"/>
                  </a:lnTo>
                  <a:lnTo>
                    <a:pt x="2161" y="1913"/>
                  </a:lnTo>
                  <a:lnTo>
                    <a:pt x="2158" y="1929"/>
                  </a:lnTo>
                  <a:lnTo>
                    <a:pt x="2152" y="1947"/>
                  </a:lnTo>
                  <a:lnTo>
                    <a:pt x="2145" y="1963"/>
                  </a:lnTo>
                  <a:lnTo>
                    <a:pt x="2138" y="1978"/>
                  </a:lnTo>
                  <a:lnTo>
                    <a:pt x="2138" y="1978"/>
                  </a:lnTo>
                  <a:lnTo>
                    <a:pt x="2133" y="1985"/>
                  </a:lnTo>
                  <a:lnTo>
                    <a:pt x="2127" y="1992"/>
                  </a:lnTo>
                  <a:lnTo>
                    <a:pt x="2109" y="2006"/>
                  </a:lnTo>
                  <a:lnTo>
                    <a:pt x="2090" y="2021"/>
                  </a:lnTo>
                  <a:lnTo>
                    <a:pt x="2064" y="2033"/>
                  </a:lnTo>
                  <a:lnTo>
                    <a:pt x="2037" y="2046"/>
                  </a:lnTo>
                  <a:lnTo>
                    <a:pt x="2009" y="2059"/>
                  </a:lnTo>
                  <a:lnTo>
                    <a:pt x="1947" y="2078"/>
                  </a:lnTo>
                  <a:lnTo>
                    <a:pt x="1890" y="2096"/>
                  </a:lnTo>
                  <a:lnTo>
                    <a:pt x="1840" y="2111"/>
                  </a:lnTo>
                  <a:lnTo>
                    <a:pt x="1793" y="2122"/>
                  </a:lnTo>
                  <a:lnTo>
                    <a:pt x="1793" y="2122"/>
                  </a:lnTo>
                  <a:close/>
                  <a:moveTo>
                    <a:pt x="1548" y="784"/>
                  </a:moveTo>
                  <a:lnTo>
                    <a:pt x="1548" y="784"/>
                  </a:lnTo>
                  <a:lnTo>
                    <a:pt x="1545" y="782"/>
                  </a:lnTo>
                  <a:lnTo>
                    <a:pt x="1537" y="780"/>
                  </a:lnTo>
                  <a:lnTo>
                    <a:pt x="1512" y="775"/>
                  </a:lnTo>
                  <a:lnTo>
                    <a:pt x="1494" y="771"/>
                  </a:lnTo>
                  <a:lnTo>
                    <a:pt x="1469" y="764"/>
                  </a:lnTo>
                  <a:lnTo>
                    <a:pt x="1440" y="755"/>
                  </a:lnTo>
                  <a:lnTo>
                    <a:pt x="1404" y="741"/>
                  </a:lnTo>
                  <a:lnTo>
                    <a:pt x="1404" y="741"/>
                  </a:lnTo>
                  <a:lnTo>
                    <a:pt x="1332" y="710"/>
                  </a:lnTo>
                  <a:lnTo>
                    <a:pt x="1302" y="699"/>
                  </a:lnTo>
                  <a:lnTo>
                    <a:pt x="1271" y="690"/>
                  </a:lnTo>
                  <a:lnTo>
                    <a:pt x="1257" y="687"/>
                  </a:lnTo>
                  <a:lnTo>
                    <a:pt x="1242" y="685"/>
                  </a:lnTo>
                  <a:lnTo>
                    <a:pt x="1228" y="685"/>
                  </a:lnTo>
                  <a:lnTo>
                    <a:pt x="1215" y="687"/>
                  </a:lnTo>
                  <a:lnTo>
                    <a:pt x="1201" y="688"/>
                  </a:lnTo>
                  <a:lnTo>
                    <a:pt x="1188" y="692"/>
                  </a:lnTo>
                  <a:lnTo>
                    <a:pt x="1174" y="697"/>
                  </a:lnTo>
                  <a:lnTo>
                    <a:pt x="1160" y="705"/>
                  </a:lnTo>
                  <a:lnTo>
                    <a:pt x="1160" y="705"/>
                  </a:lnTo>
                  <a:lnTo>
                    <a:pt x="1136" y="719"/>
                  </a:lnTo>
                  <a:lnTo>
                    <a:pt x="1120" y="730"/>
                  </a:lnTo>
                  <a:lnTo>
                    <a:pt x="1108" y="741"/>
                  </a:lnTo>
                  <a:lnTo>
                    <a:pt x="1097" y="750"/>
                  </a:lnTo>
                  <a:lnTo>
                    <a:pt x="1068" y="777"/>
                  </a:lnTo>
                  <a:lnTo>
                    <a:pt x="1043" y="795"/>
                  </a:lnTo>
                  <a:lnTo>
                    <a:pt x="1009" y="820"/>
                  </a:lnTo>
                  <a:lnTo>
                    <a:pt x="1009" y="820"/>
                  </a:lnTo>
                  <a:lnTo>
                    <a:pt x="989" y="830"/>
                  </a:lnTo>
                  <a:lnTo>
                    <a:pt x="973" y="838"/>
                  </a:lnTo>
                  <a:lnTo>
                    <a:pt x="958" y="839"/>
                  </a:lnTo>
                  <a:lnTo>
                    <a:pt x="944" y="839"/>
                  </a:lnTo>
                  <a:lnTo>
                    <a:pt x="933" y="836"/>
                  </a:lnTo>
                  <a:lnTo>
                    <a:pt x="922" y="832"/>
                  </a:lnTo>
                  <a:lnTo>
                    <a:pt x="903" y="823"/>
                  </a:lnTo>
                  <a:lnTo>
                    <a:pt x="894" y="823"/>
                  </a:lnTo>
                  <a:lnTo>
                    <a:pt x="885" y="823"/>
                  </a:lnTo>
                  <a:lnTo>
                    <a:pt x="874" y="829"/>
                  </a:lnTo>
                  <a:lnTo>
                    <a:pt x="865" y="838"/>
                  </a:lnTo>
                  <a:lnTo>
                    <a:pt x="854" y="854"/>
                  </a:lnTo>
                  <a:lnTo>
                    <a:pt x="841" y="875"/>
                  </a:lnTo>
                  <a:lnTo>
                    <a:pt x="829" y="904"/>
                  </a:lnTo>
                  <a:lnTo>
                    <a:pt x="814" y="942"/>
                  </a:lnTo>
                  <a:lnTo>
                    <a:pt x="814" y="942"/>
                  </a:lnTo>
                  <a:lnTo>
                    <a:pt x="804" y="978"/>
                  </a:lnTo>
                  <a:lnTo>
                    <a:pt x="793" y="1017"/>
                  </a:lnTo>
                  <a:lnTo>
                    <a:pt x="777" y="1097"/>
                  </a:lnTo>
                  <a:lnTo>
                    <a:pt x="769" y="1131"/>
                  </a:lnTo>
                  <a:lnTo>
                    <a:pt x="762" y="1158"/>
                  </a:lnTo>
                  <a:lnTo>
                    <a:pt x="755" y="1176"/>
                  </a:lnTo>
                  <a:lnTo>
                    <a:pt x="751" y="1181"/>
                  </a:lnTo>
                  <a:lnTo>
                    <a:pt x="748" y="1183"/>
                  </a:lnTo>
                  <a:lnTo>
                    <a:pt x="748" y="1183"/>
                  </a:lnTo>
                  <a:lnTo>
                    <a:pt x="744" y="1183"/>
                  </a:lnTo>
                  <a:lnTo>
                    <a:pt x="742" y="1188"/>
                  </a:lnTo>
                  <a:lnTo>
                    <a:pt x="739" y="1197"/>
                  </a:lnTo>
                  <a:lnTo>
                    <a:pt x="737" y="1210"/>
                  </a:lnTo>
                  <a:lnTo>
                    <a:pt x="737" y="1240"/>
                  </a:lnTo>
                  <a:lnTo>
                    <a:pt x="737" y="1276"/>
                  </a:lnTo>
                  <a:lnTo>
                    <a:pt x="739" y="1316"/>
                  </a:lnTo>
                  <a:lnTo>
                    <a:pt x="744" y="1352"/>
                  </a:lnTo>
                  <a:lnTo>
                    <a:pt x="750" y="1386"/>
                  </a:lnTo>
                  <a:lnTo>
                    <a:pt x="753" y="1399"/>
                  </a:lnTo>
                  <a:lnTo>
                    <a:pt x="757" y="1409"/>
                  </a:lnTo>
                  <a:lnTo>
                    <a:pt x="757" y="1409"/>
                  </a:lnTo>
                  <a:lnTo>
                    <a:pt x="766" y="1426"/>
                  </a:lnTo>
                  <a:lnTo>
                    <a:pt x="777" y="1445"/>
                  </a:lnTo>
                  <a:lnTo>
                    <a:pt x="807" y="1490"/>
                  </a:lnTo>
                  <a:lnTo>
                    <a:pt x="845" y="1539"/>
                  </a:lnTo>
                  <a:lnTo>
                    <a:pt x="886" y="1588"/>
                  </a:lnTo>
                  <a:lnTo>
                    <a:pt x="956" y="1670"/>
                  </a:lnTo>
                  <a:lnTo>
                    <a:pt x="987" y="1704"/>
                  </a:lnTo>
                  <a:lnTo>
                    <a:pt x="987" y="1704"/>
                  </a:lnTo>
                  <a:lnTo>
                    <a:pt x="958" y="1667"/>
                  </a:lnTo>
                  <a:lnTo>
                    <a:pt x="928" y="1625"/>
                  </a:lnTo>
                  <a:lnTo>
                    <a:pt x="894" y="1575"/>
                  </a:lnTo>
                  <a:lnTo>
                    <a:pt x="858" y="1521"/>
                  </a:lnTo>
                  <a:lnTo>
                    <a:pt x="825" y="1467"/>
                  </a:lnTo>
                  <a:lnTo>
                    <a:pt x="811" y="1440"/>
                  </a:lnTo>
                  <a:lnTo>
                    <a:pt x="800" y="1415"/>
                  </a:lnTo>
                  <a:lnTo>
                    <a:pt x="791" y="1393"/>
                  </a:lnTo>
                  <a:lnTo>
                    <a:pt x="786" y="1374"/>
                  </a:lnTo>
                  <a:lnTo>
                    <a:pt x="786" y="1374"/>
                  </a:lnTo>
                  <a:lnTo>
                    <a:pt x="773" y="1311"/>
                  </a:lnTo>
                  <a:lnTo>
                    <a:pt x="769" y="1284"/>
                  </a:lnTo>
                  <a:lnTo>
                    <a:pt x="766" y="1257"/>
                  </a:lnTo>
                  <a:lnTo>
                    <a:pt x="768" y="1231"/>
                  </a:lnTo>
                  <a:lnTo>
                    <a:pt x="771" y="1203"/>
                  </a:lnTo>
                  <a:lnTo>
                    <a:pt x="780" y="1172"/>
                  </a:lnTo>
                  <a:lnTo>
                    <a:pt x="793" y="1136"/>
                  </a:lnTo>
                  <a:lnTo>
                    <a:pt x="793" y="1136"/>
                  </a:lnTo>
                  <a:lnTo>
                    <a:pt x="807" y="1097"/>
                  </a:lnTo>
                  <a:lnTo>
                    <a:pt x="820" y="1061"/>
                  </a:lnTo>
                  <a:lnTo>
                    <a:pt x="841" y="992"/>
                  </a:lnTo>
                  <a:lnTo>
                    <a:pt x="850" y="964"/>
                  </a:lnTo>
                  <a:lnTo>
                    <a:pt x="859" y="940"/>
                  </a:lnTo>
                  <a:lnTo>
                    <a:pt x="868" y="924"/>
                  </a:lnTo>
                  <a:lnTo>
                    <a:pt x="874" y="917"/>
                  </a:lnTo>
                  <a:lnTo>
                    <a:pt x="879" y="913"/>
                  </a:lnTo>
                  <a:lnTo>
                    <a:pt x="879" y="913"/>
                  </a:lnTo>
                  <a:lnTo>
                    <a:pt x="897" y="904"/>
                  </a:lnTo>
                  <a:lnTo>
                    <a:pt x="924" y="893"/>
                  </a:lnTo>
                  <a:lnTo>
                    <a:pt x="1000" y="865"/>
                  </a:lnTo>
                  <a:lnTo>
                    <a:pt x="1079" y="834"/>
                  </a:lnTo>
                  <a:lnTo>
                    <a:pt x="1113" y="818"/>
                  </a:lnTo>
                  <a:lnTo>
                    <a:pt x="1138" y="805"/>
                  </a:lnTo>
                  <a:lnTo>
                    <a:pt x="1138" y="805"/>
                  </a:lnTo>
                  <a:lnTo>
                    <a:pt x="1154" y="795"/>
                  </a:lnTo>
                  <a:lnTo>
                    <a:pt x="1165" y="784"/>
                  </a:lnTo>
                  <a:lnTo>
                    <a:pt x="1176" y="766"/>
                  </a:lnTo>
                  <a:lnTo>
                    <a:pt x="1183" y="759"/>
                  </a:lnTo>
                  <a:lnTo>
                    <a:pt x="1194" y="753"/>
                  </a:lnTo>
                  <a:lnTo>
                    <a:pt x="1212" y="750"/>
                  </a:lnTo>
                  <a:lnTo>
                    <a:pt x="1239" y="748"/>
                  </a:lnTo>
                  <a:lnTo>
                    <a:pt x="1239" y="748"/>
                  </a:lnTo>
                  <a:lnTo>
                    <a:pt x="1295" y="746"/>
                  </a:lnTo>
                  <a:lnTo>
                    <a:pt x="1318" y="748"/>
                  </a:lnTo>
                  <a:lnTo>
                    <a:pt x="1338" y="750"/>
                  </a:lnTo>
                  <a:lnTo>
                    <a:pt x="1354" y="751"/>
                  </a:lnTo>
                  <a:lnTo>
                    <a:pt x="1370" y="757"/>
                  </a:lnTo>
                  <a:lnTo>
                    <a:pt x="1383" y="762"/>
                  </a:lnTo>
                  <a:lnTo>
                    <a:pt x="1397" y="769"/>
                  </a:lnTo>
                  <a:lnTo>
                    <a:pt x="1397" y="769"/>
                  </a:lnTo>
                  <a:lnTo>
                    <a:pt x="1404" y="773"/>
                  </a:lnTo>
                  <a:lnTo>
                    <a:pt x="1415" y="777"/>
                  </a:lnTo>
                  <a:lnTo>
                    <a:pt x="1437" y="782"/>
                  </a:lnTo>
                  <a:lnTo>
                    <a:pt x="1462" y="786"/>
                  </a:lnTo>
                  <a:lnTo>
                    <a:pt x="1489" y="787"/>
                  </a:lnTo>
                  <a:lnTo>
                    <a:pt x="1512" y="787"/>
                  </a:lnTo>
                  <a:lnTo>
                    <a:pt x="1532" y="787"/>
                  </a:lnTo>
                  <a:lnTo>
                    <a:pt x="1545" y="786"/>
                  </a:lnTo>
                  <a:lnTo>
                    <a:pt x="1548" y="786"/>
                  </a:lnTo>
                  <a:lnTo>
                    <a:pt x="1548" y="784"/>
                  </a:lnTo>
                  <a:lnTo>
                    <a:pt x="1548" y="784"/>
                  </a:lnTo>
                  <a:close/>
                  <a:moveTo>
                    <a:pt x="1599" y="575"/>
                  </a:moveTo>
                  <a:lnTo>
                    <a:pt x="1599" y="575"/>
                  </a:lnTo>
                  <a:lnTo>
                    <a:pt x="1615" y="584"/>
                  </a:lnTo>
                  <a:lnTo>
                    <a:pt x="1629" y="595"/>
                  </a:lnTo>
                  <a:lnTo>
                    <a:pt x="1644" y="608"/>
                  </a:lnTo>
                  <a:lnTo>
                    <a:pt x="1656" y="620"/>
                  </a:lnTo>
                  <a:lnTo>
                    <a:pt x="1669" y="634"/>
                  </a:lnTo>
                  <a:lnTo>
                    <a:pt x="1679" y="649"/>
                  </a:lnTo>
                  <a:lnTo>
                    <a:pt x="1699" y="681"/>
                  </a:lnTo>
                  <a:lnTo>
                    <a:pt x="1717" y="712"/>
                  </a:lnTo>
                  <a:lnTo>
                    <a:pt x="1732" y="742"/>
                  </a:lnTo>
                  <a:lnTo>
                    <a:pt x="1742" y="769"/>
                  </a:lnTo>
                  <a:lnTo>
                    <a:pt x="1750" y="791"/>
                  </a:lnTo>
                  <a:lnTo>
                    <a:pt x="1750" y="791"/>
                  </a:lnTo>
                  <a:lnTo>
                    <a:pt x="1744" y="769"/>
                  </a:lnTo>
                  <a:lnTo>
                    <a:pt x="1739" y="746"/>
                  </a:lnTo>
                  <a:lnTo>
                    <a:pt x="1735" y="721"/>
                  </a:lnTo>
                  <a:lnTo>
                    <a:pt x="1735" y="697"/>
                  </a:lnTo>
                  <a:lnTo>
                    <a:pt x="1735" y="697"/>
                  </a:lnTo>
                  <a:lnTo>
                    <a:pt x="1735" y="683"/>
                  </a:lnTo>
                  <a:lnTo>
                    <a:pt x="1733" y="669"/>
                  </a:lnTo>
                  <a:lnTo>
                    <a:pt x="1728" y="658"/>
                  </a:lnTo>
                  <a:lnTo>
                    <a:pt x="1721" y="645"/>
                  </a:lnTo>
                  <a:lnTo>
                    <a:pt x="1708" y="633"/>
                  </a:lnTo>
                  <a:lnTo>
                    <a:pt x="1696" y="618"/>
                  </a:lnTo>
                  <a:lnTo>
                    <a:pt x="1656" y="582"/>
                  </a:lnTo>
                  <a:lnTo>
                    <a:pt x="1656" y="582"/>
                  </a:lnTo>
                  <a:lnTo>
                    <a:pt x="1633" y="563"/>
                  </a:lnTo>
                  <a:lnTo>
                    <a:pt x="1611" y="546"/>
                  </a:lnTo>
                  <a:lnTo>
                    <a:pt x="1590" y="534"/>
                  </a:lnTo>
                  <a:lnTo>
                    <a:pt x="1568" y="523"/>
                  </a:lnTo>
                  <a:lnTo>
                    <a:pt x="1543" y="514"/>
                  </a:lnTo>
                  <a:lnTo>
                    <a:pt x="1519" y="507"/>
                  </a:lnTo>
                  <a:lnTo>
                    <a:pt x="1462" y="489"/>
                  </a:lnTo>
                  <a:lnTo>
                    <a:pt x="1462" y="489"/>
                  </a:lnTo>
                  <a:lnTo>
                    <a:pt x="1404" y="471"/>
                  </a:lnTo>
                  <a:lnTo>
                    <a:pt x="1356" y="455"/>
                  </a:lnTo>
                  <a:lnTo>
                    <a:pt x="1332" y="447"/>
                  </a:lnTo>
                  <a:lnTo>
                    <a:pt x="1311" y="442"/>
                  </a:lnTo>
                  <a:lnTo>
                    <a:pt x="1289" y="440"/>
                  </a:lnTo>
                  <a:lnTo>
                    <a:pt x="1268" y="438"/>
                  </a:lnTo>
                  <a:lnTo>
                    <a:pt x="1268" y="438"/>
                  </a:lnTo>
                  <a:lnTo>
                    <a:pt x="1255" y="438"/>
                  </a:lnTo>
                  <a:lnTo>
                    <a:pt x="1239" y="442"/>
                  </a:lnTo>
                  <a:lnTo>
                    <a:pt x="1196" y="449"/>
                  </a:lnTo>
                  <a:lnTo>
                    <a:pt x="1144" y="464"/>
                  </a:lnTo>
                  <a:lnTo>
                    <a:pt x="1086" y="483"/>
                  </a:lnTo>
                  <a:lnTo>
                    <a:pt x="1023" y="507"/>
                  </a:lnTo>
                  <a:lnTo>
                    <a:pt x="991" y="521"/>
                  </a:lnTo>
                  <a:lnTo>
                    <a:pt x="958" y="536"/>
                  </a:lnTo>
                  <a:lnTo>
                    <a:pt x="928" y="552"/>
                  </a:lnTo>
                  <a:lnTo>
                    <a:pt x="899" y="568"/>
                  </a:lnTo>
                  <a:lnTo>
                    <a:pt x="870" y="586"/>
                  </a:lnTo>
                  <a:lnTo>
                    <a:pt x="843" y="604"/>
                  </a:lnTo>
                  <a:lnTo>
                    <a:pt x="843" y="604"/>
                  </a:lnTo>
                  <a:lnTo>
                    <a:pt x="820" y="622"/>
                  </a:lnTo>
                  <a:lnTo>
                    <a:pt x="798" y="640"/>
                  </a:lnTo>
                  <a:lnTo>
                    <a:pt x="780" y="658"/>
                  </a:lnTo>
                  <a:lnTo>
                    <a:pt x="764" y="674"/>
                  </a:lnTo>
                  <a:lnTo>
                    <a:pt x="750" y="690"/>
                  </a:lnTo>
                  <a:lnTo>
                    <a:pt x="739" y="706"/>
                  </a:lnTo>
                  <a:lnTo>
                    <a:pt x="728" y="721"/>
                  </a:lnTo>
                  <a:lnTo>
                    <a:pt x="721" y="737"/>
                  </a:lnTo>
                  <a:lnTo>
                    <a:pt x="714" y="753"/>
                  </a:lnTo>
                  <a:lnTo>
                    <a:pt x="706" y="769"/>
                  </a:lnTo>
                  <a:lnTo>
                    <a:pt x="696" y="805"/>
                  </a:lnTo>
                  <a:lnTo>
                    <a:pt x="678" y="884"/>
                  </a:lnTo>
                  <a:lnTo>
                    <a:pt x="678" y="884"/>
                  </a:lnTo>
                  <a:lnTo>
                    <a:pt x="672" y="906"/>
                  </a:lnTo>
                  <a:lnTo>
                    <a:pt x="671" y="929"/>
                  </a:lnTo>
                  <a:lnTo>
                    <a:pt x="669" y="951"/>
                  </a:lnTo>
                  <a:lnTo>
                    <a:pt x="669" y="971"/>
                  </a:lnTo>
                  <a:lnTo>
                    <a:pt x="672" y="1012"/>
                  </a:lnTo>
                  <a:lnTo>
                    <a:pt x="678" y="1048"/>
                  </a:lnTo>
                  <a:lnTo>
                    <a:pt x="685" y="1079"/>
                  </a:lnTo>
                  <a:lnTo>
                    <a:pt x="692" y="1102"/>
                  </a:lnTo>
                  <a:lnTo>
                    <a:pt x="699" y="1122"/>
                  </a:lnTo>
                  <a:lnTo>
                    <a:pt x="699" y="1122"/>
                  </a:lnTo>
                  <a:lnTo>
                    <a:pt x="705" y="1026"/>
                  </a:lnTo>
                  <a:lnTo>
                    <a:pt x="708" y="946"/>
                  </a:lnTo>
                  <a:lnTo>
                    <a:pt x="714" y="877"/>
                  </a:lnTo>
                  <a:lnTo>
                    <a:pt x="714" y="877"/>
                  </a:lnTo>
                  <a:lnTo>
                    <a:pt x="717" y="848"/>
                  </a:lnTo>
                  <a:lnTo>
                    <a:pt x="723" y="820"/>
                  </a:lnTo>
                  <a:lnTo>
                    <a:pt x="732" y="789"/>
                  </a:lnTo>
                  <a:lnTo>
                    <a:pt x="742" y="759"/>
                  </a:lnTo>
                  <a:lnTo>
                    <a:pt x="757" y="730"/>
                  </a:lnTo>
                  <a:lnTo>
                    <a:pt x="773" y="701"/>
                  </a:lnTo>
                  <a:lnTo>
                    <a:pt x="791" y="676"/>
                  </a:lnTo>
                  <a:lnTo>
                    <a:pt x="802" y="665"/>
                  </a:lnTo>
                  <a:lnTo>
                    <a:pt x="814" y="654"/>
                  </a:lnTo>
                  <a:lnTo>
                    <a:pt x="814" y="654"/>
                  </a:lnTo>
                  <a:lnTo>
                    <a:pt x="838" y="636"/>
                  </a:lnTo>
                  <a:lnTo>
                    <a:pt x="863" y="622"/>
                  </a:lnTo>
                  <a:lnTo>
                    <a:pt x="888" y="611"/>
                  </a:lnTo>
                  <a:lnTo>
                    <a:pt x="913" y="600"/>
                  </a:lnTo>
                  <a:lnTo>
                    <a:pt x="967" y="581"/>
                  </a:lnTo>
                  <a:lnTo>
                    <a:pt x="998" y="570"/>
                  </a:lnTo>
                  <a:lnTo>
                    <a:pt x="1030" y="554"/>
                  </a:lnTo>
                  <a:lnTo>
                    <a:pt x="1030" y="554"/>
                  </a:lnTo>
                  <a:lnTo>
                    <a:pt x="1090" y="521"/>
                  </a:lnTo>
                  <a:lnTo>
                    <a:pt x="1135" y="496"/>
                  </a:lnTo>
                  <a:lnTo>
                    <a:pt x="1154" y="487"/>
                  </a:lnTo>
                  <a:lnTo>
                    <a:pt x="1174" y="478"/>
                  </a:lnTo>
                  <a:lnTo>
                    <a:pt x="1196" y="473"/>
                  </a:lnTo>
                  <a:lnTo>
                    <a:pt x="1217" y="467"/>
                  </a:lnTo>
                  <a:lnTo>
                    <a:pt x="1217" y="467"/>
                  </a:lnTo>
                  <a:lnTo>
                    <a:pt x="1239" y="464"/>
                  </a:lnTo>
                  <a:lnTo>
                    <a:pt x="1257" y="464"/>
                  </a:lnTo>
                  <a:lnTo>
                    <a:pt x="1273" y="465"/>
                  </a:lnTo>
                  <a:lnTo>
                    <a:pt x="1291" y="469"/>
                  </a:lnTo>
                  <a:lnTo>
                    <a:pt x="1309" y="474"/>
                  </a:lnTo>
                  <a:lnTo>
                    <a:pt x="1329" y="482"/>
                  </a:lnTo>
                  <a:lnTo>
                    <a:pt x="1383" y="503"/>
                  </a:lnTo>
                  <a:lnTo>
                    <a:pt x="1383" y="503"/>
                  </a:lnTo>
                  <a:lnTo>
                    <a:pt x="1411" y="514"/>
                  </a:lnTo>
                  <a:lnTo>
                    <a:pt x="1438" y="521"/>
                  </a:lnTo>
                  <a:lnTo>
                    <a:pt x="1483" y="530"/>
                  </a:lnTo>
                  <a:lnTo>
                    <a:pt x="1505" y="537"/>
                  </a:lnTo>
                  <a:lnTo>
                    <a:pt x="1532" y="546"/>
                  </a:lnTo>
                  <a:lnTo>
                    <a:pt x="1563" y="557"/>
                  </a:lnTo>
                  <a:lnTo>
                    <a:pt x="1599" y="575"/>
                  </a:lnTo>
                  <a:lnTo>
                    <a:pt x="1599" y="575"/>
                  </a:lnTo>
                  <a:close/>
                  <a:moveTo>
                    <a:pt x="1757" y="812"/>
                  </a:moveTo>
                  <a:lnTo>
                    <a:pt x="1757" y="812"/>
                  </a:lnTo>
                  <a:lnTo>
                    <a:pt x="1750" y="791"/>
                  </a:lnTo>
                  <a:lnTo>
                    <a:pt x="1750" y="791"/>
                  </a:lnTo>
                  <a:lnTo>
                    <a:pt x="1757" y="812"/>
                  </a:lnTo>
                  <a:lnTo>
                    <a:pt x="1757" y="812"/>
                  </a:lnTo>
                  <a:close/>
                  <a:moveTo>
                    <a:pt x="1109" y="1733"/>
                  </a:moveTo>
                  <a:lnTo>
                    <a:pt x="1109" y="1733"/>
                  </a:lnTo>
                  <a:lnTo>
                    <a:pt x="1133" y="1751"/>
                  </a:lnTo>
                  <a:lnTo>
                    <a:pt x="1158" y="1769"/>
                  </a:lnTo>
                  <a:lnTo>
                    <a:pt x="1192" y="1789"/>
                  </a:lnTo>
                  <a:lnTo>
                    <a:pt x="1232" y="1810"/>
                  </a:lnTo>
                  <a:lnTo>
                    <a:pt x="1251" y="1819"/>
                  </a:lnTo>
                  <a:lnTo>
                    <a:pt x="1273" y="1828"/>
                  </a:lnTo>
                  <a:lnTo>
                    <a:pt x="1295" y="1836"/>
                  </a:lnTo>
                  <a:lnTo>
                    <a:pt x="1318" y="1843"/>
                  </a:lnTo>
                  <a:lnTo>
                    <a:pt x="1340" y="1846"/>
                  </a:lnTo>
                  <a:lnTo>
                    <a:pt x="1361" y="1848"/>
                  </a:lnTo>
                  <a:lnTo>
                    <a:pt x="1361" y="1848"/>
                  </a:lnTo>
                  <a:lnTo>
                    <a:pt x="1372" y="1848"/>
                  </a:lnTo>
                  <a:lnTo>
                    <a:pt x="1385" y="1846"/>
                  </a:lnTo>
                  <a:lnTo>
                    <a:pt x="1395" y="1843"/>
                  </a:lnTo>
                  <a:lnTo>
                    <a:pt x="1408" y="1837"/>
                  </a:lnTo>
                  <a:lnTo>
                    <a:pt x="1433" y="1825"/>
                  </a:lnTo>
                  <a:lnTo>
                    <a:pt x="1460" y="1807"/>
                  </a:lnTo>
                  <a:lnTo>
                    <a:pt x="1489" y="1787"/>
                  </a:lnTo>
                  <a:lnTo>
                    <a:pt x="1516" y="1764"/>
                  </a:lnTo>
                  <a:lnTo>
                    <a:pt x="1575" y="1712"/>
                  </a:lnTo>
                  <a:lnTo>
                    <a:pt x="1633" y="1659"/>
                  </a:lnTo>
                  <a:lnTo>
                    <a:pt x="1661" y="1634"/>
                  </a:lnTo>
                  <a:lnTo>
                    <a:pt x="1688" y="1611"/>
                  </a:lnTo>
                  <a:lnTo>
                    <a:pt x="1715" y="1591"/>
                  </a:lnTo>
                  <a:lnTo>
                    <a:pt x="1741" y="1573"/>
                  </a:lnTo>
                  <a:lnTo>
                    <a:pt x="1764" y="1561"/>
                  </a:lnTo>
                  <a:lnTo>
                    <a:pt x="1775" y="1557"/>
                  </a:lnTo>
                  <a:lnTo>
                    <a:pt x="1786" y="1553"/>
                  </a:lnTo>
                  <a:lnTo>
                    <a:pt x="1786" y="1553"/>
                  </a:lnTo>
                  <a:lnTo>
                    <a:pt x="1805" y="1550"/>
                  </a:lnTo>
                  <a:lnTo>
                    <a:pt x="1823" y="1548"/>
                  </a:lnTo>
                  <a:lnTo>
                    <a:pt x="1840" y="1548"/>
                  </a:lnTo>
                  <a:lnTo>
                    <a:pt x="1854" y="1548"/>
                  </a:lnTo>
                  <a:lnTo>
                    <a:pt x="1877" y="1553"/>
                  </a:lnTo>
                  <a:lnTo>
                    <a:pt x="1897" y="1559"/>
                  </a:lnTo>
                  <a:lnTo>
                    <a:pt x="1915" y="1564"/>
                  </a:lnTo>
                  <a:lnTo>
                    <a:pt x="1922" y="1566"/>
                  </a:lnTo>
                  <a:lnTo>
                    <a:pt x="1929" y="1566"/>
                  </a:lnTo>
                  <a:lnTo>
                    <a:pt x="1938" y="1566"/>
                  </a:lnTo>
                  <a:lnTo>
                    <a:pt x="1947" y="1564"/>
                  </a:lnTo>
                  <a:lnTo>
                    <a:pt x="1956" y="1559"/>
                  </a:lnTo>
                  <a:lnTo>
                    <a:pt x="1965" y="1553"/>
                  </a:lnTo>
                  <a:lnTo>
                    <a:pt x="1965" y="1553"/>
                  </a:lnTo>
                  <a:lnTo>
                    <a:pt x="1974" y="1546"/>
                  </a:lnTo>
                  <a:lnTo>
                    <a:pt x="1978" y="1537"/>
                  </a:lnTo>
                  <a:lnTo>
                    <a:pt x="1982" y="1528"/>
                  </a:lnTo>
                  <a:lnTo>
                    <a:pt x="1982" y="1517"/>
                  </a:lnTo>
                  <a:lnTo>
                    <a:pt x="1978" y="1507"/>
                  </a:lnTo>
                  <a:lnTo>
                    <a:pt x="1976" y="1496"/>
                  </a:lnTo>
                  <a:lnTo>
                    <a:pt x="1967" y="1472"/>
                  </a:lnTo>
                  <a:lnTo>
                    <a:pt x="1960" y="1449"/>
                  </a:lnTo>
                  <a:lnTo>
                    <a:pt x="1956" y="1436"/>
                  </a:lnTo>
                  <a:lnTo>
                    <a:pt x="1956" y="1426"/>
                  </a:lnTo>
                  <a:lnTo>
                    <a:pt x="1958" y="1413"/>
                  </a:lnTo>
                  <a:lnTo>
                    <a:pt x="1962" y="1402"/>
                  </a:lnTo>
                  <a:lnTo>
                    <a:pt x="1969" y="1392"/>
                  </a:lnTo>
                  <a:lnTo>
                    <a:pt x="1980" y="1381"/>
                  </a:lnTo>
                  <a:lnTo>
                    <a:pt x="1980" y="1381"/>
                  </a:lnTo>
                  <a:lnTo>
                    <a:pt x="1992" y="1372"/>
                  </a:lnTo>
                  <a:lnTo>
                    <a:pt x="2007" y="1365"/>
                  </a:lnTo>
                  <a:lnTo>
                    <a:pt x="2034" y="1352"/>
                  </a:lnTo>
                  <a:lnTo>
                    <a:pt x="2063" y="1341"/>
                  </a:lnTo>
                  <a:lnTo>
                    <a:pt x="2088" y="1332"/>
                  </a:lnTo>
                  <a:lnTo>
                    <a:pt x="2100" y="1325"/>
                  </a:lnTo>
                  <a:lnTo>
                    <a:pt x="2111" y="1320"/>
                  </a:lnTo>
                  <a:lnTo>
                    <a:pt x="2120" y="1311"/>
                  </a:lnTo>
                  <a:lnTo>
                    <a:pt x="2129" y="1300"/>
                  </a:lnTo>
                  <a:lnTo>
                    <a:pt x="2136" y="1289"/>
                  </a:lnTo>
                  <a:lnTo>
                    <a:pt x="2142" y="1275"/>
                  </a:lnTo>
                  <a:lnTo>
                    <a:pt x="2144" y="1257"/>
                  </a:lnTo>
                  <a:lnTo>
                    <a:pt x="2145" y="1237"/>
                  </a:lnTo>
                  <a:lnTo>
                    <a:pt x="2145" y="1237"/>
                  </a:lnTo>
                  <a:lnTo>
                    <a:pt x="2145" y="1215"/>
                  </a:lnTo>
                  <a:lnTo>
                    <a:pt x="2144" y="1194"/>
                  </a:lnTo>
                  <a:lnTo>
                    <a:pt x="2136" y="1154"/>
                  </a:lnTo>
                  <a:lnTo>
                    <a:pt x="2127" y="1116"/>
                  </a:lnTo>
                  <a:lnTo>
                    <a:pt x="2117" y="1082"/>
                  </a:lnTo>
                  <a:lnTo>
                    <a:pt x="2106" y="1053"/>
                  </a:lnTo>
                  <a:lnTo>
                    <a:pt x="2097" y="1032"/>
                  </a:lnTo>
                  <a:lnTo>
                    <a:pt x="2088" y="1014"/>
                  </a:lnTo>
                  <a:lnTo>
                    <a:pt x="2088" y="1014"/>
                  </a:lnTo>
                  <a:lnTo>
                    <a:pt x="2097" y="1041"/>
                  </a:lnTo>
                  <a:lnTo>
                    <a:pt x="2104" y="1070"/>
                  </a:lnTo>
                  <a:lnTo>
                    <a:pt x="2113" y="1104"/>
                  </a:lnTo>
                  <a:lnTo>
                    <a:pt x="2118" y="1142"/>
                  </a:lnTo>
                  <a:lnTo>
                    <a:pt x="2120" y="1160"/>
                  </a:lnTo>
                  <a:lnTo>
                    <a:pt x="2122" y="1178"/>
                  </a:lnTo>
                  <a:lnTo>
                    <a:pt x="2120" y="1196"/>
                  </a:lnTo>
                  <a:lnTo>
                    <a:pt x="2118" y="1210"/>
                  </a:lnTo>
                  <a:lnTo>
                    <a:pt x="2115" y="1224"/>
                  </a:lnTo>
                  <a:lnTo>
                    <a:pt x="2109" y="1237"/>
                  </a:lnTo>
                  <a:lnTo>
                    <a:pt x="2109" y="1237"/>
                  </a:lnTo>
                  <a:lnTo>
                    <a:pt x="2097" y="1257"/>
                  </a:lnTo>
                  <a:lnTo>
                    <a:pt x="2082" y="1273"/>
                  </a:lnTo>
                  <a:lnTo>
                    <a:pt x="2070" y="1284"/>
                  </a:lnTo>
                  <a:lnTo>
                    <a:pt x="2057" y="1294"/>
                  </a:lnTo>
                  <a:lnTo>
                    <a:pt x="2045" y="1302"/>
                  </a:lnTo>
                  <a:lnTo>
                    <a:pt x="2034" y="1307"/>
                  </a:lnTo>
                  <a:lnTo>
                    <a:pt x="2016" y="1316"/>
                  </a:lnTo>
                  <a:lnTo>
                    <a:pt x="2016" y="1316"/>
                  </a:lnTo>
                  <a:lnTo>
                    <a:pt x="1994" y="1325"/>
                  </a:lnTo>
                  <a:lnTo>
                    <a:pt x="1969" y="1339"/>
                  </a:lnTo>
                  <a:lnTo>
                    <a:pt x="1958" y="1347"/>
                  </a:lnTo>
                  <a:lnTo>
                    <a:pt x="1947" y="1357"/>
                  </a:lnTo>
                  <a:lnTo>
                    <a:pt x="1940" y="1368"/>
                  </a:lnTo>
                  <a:lnTo>
                    <a:pt x="1938" y="1374"/>
                  </a:lnTo>
                  <a:lnTo>
                    <a:pt x="1937" y="1381"/>
                  </a:lnTo>
                  <a:lnTo>
                    <a:pt x="1937" y="1381"/>
                  </a:lnTo>
                  <a:lnTo>
                    <a:pt x="1937" y="1397"/>
                  </a:lnTo>
                  <a:lnTo>
                    <a:pt x="1938" y="1417"/>
                  </a:lnTo>
                  <a:lnTo>
                    <a:pt x="1942" y="1462"/>
                  </a:lnTo>
                  <a:lnTo>
                    <a:pt x="1944" y="1483"/>
                  </a:lnTo>
                  <a:lnTo>
                    <a:pt x="1942" y="1505"/>
                  </a:lnTo>
                  <a:lnTo>
                    <a:pt x="1940" y="1514"/>
                  </a:lnTo>
                  <a:lnTo>
                    <a:pt x="1938" y="1521"/>
                  </a:lnTo>
                  <a:lnTo>
                    <a:pt x="1935" y="1526"/>
                  </a:lnTo>
                  <a:lnTo>
                    <a:pt x="1929" y="1532"/>
                  </a:lnTo>
                  <a:lnTo>
                    <a:pt x="1929" y="1532"/>
                  </a:lnTo>
                  <a:lnTo>
                    <a:pt x="1924" y="1535"/>
                  </a:lnTo>
                  <a:lnTo>
                    <a:pt x="1917" y="1537"/>
                  </a:lnTo>
                  <a:lnTo>
                    <a:pt x="1899" y="1537"/>
                  </a:lnTo>
                  <a:lnTo>
                    <a:pt x="1877" y="1535"/>
                  </a:lnTo>
                  <a:lnTo>
                    <a:pt x="1852" y="1530"/>
                  </a:lnTo>
                  <a:lnTo>
                    <a:pt x="1825" y="1526"/>
                  </a:lnTo>
                  <a:lnTo>
                    <a:pt x="1798" y="1523"/>
                  </a:lnTo>
                  <a:lnTo>
                    <a:pt x="1769" y="1521"/>
                  </a:lnTo>
                  <a:lnTo>
                    <a:pt x="1757" y="1523"/>
                  </a:lnTo>
                  <a:lnTo>
                    <a:pt x="1742" y="1525"/>
                  </a:lnTo>
                  <a:lnTo>
                    <a:pt x="1742" y="1525"/>
                  </a:lnTo>
                  <a:lnTo>
                    <a:pt x="1728" y="1530"/>
                  </a:lnTo>
                  <a:lnTo>
                    <a:pt x="1710" y="1539"/>
                  </a:lnTo>
                  <a:lnTo>
                    <a:pt x="1690" y="1552"/>
                  </a:lnTo>
                  <a:lnTo>
                    <a:pt x="1670" y="1568"/>
                  </a:lnTo>
                  <a:lnTo>
                    <a:pt x="1624" y="1609"/>
                  </a:lnTo>
                  <a:lnTo>
                    <a:pt x="1577" y="1654"/>
                  </a:lnTo>
                  <a:lnTo>
                    <a:pt x="1485" y="1746"/>
                  </a:lnTo>
                  <a:lnTo>
                    <a:pt x="1447" y="1782"/>
                  </a:lnTo>
                  <a:lnTo>
                    <a:pt x="1431" y="1794"/>
                  </a:lnTo>
                  <a:lnTo>
                    <a:pt x="1419" y="1805"/>
                  </a:lnTo>
                  <a:lnTo>
                    <a:pt x="1419" y="1805"/>
                  </a:lnTo>
                  <a:lnTo>
                    <a:pt x="1413" y="1809"/>
                  </a:lnTo>
                  <a:lnTo>
                    <a:pt x="1404" y="1812"/>
                  </a:lnTo>
                  <a:lnTo>
                    <a:pt x="1388" y="1814"/>
                  </a:lnTo>
                  <a:lnTo>
                    <a:pt x="1368" y="1814"/>
                  </a:lnTo>
                  <a:lnTo>
                    <a:pt x="1345" y="1812"/>
                  </a:lnTo>
                  <a:lnTo>
                    <a:pt x="1320" y="1807"/>
                  </a:lnTo>
                  <a:lnTo>
                    <a:pt x="1295" y="1801"/>
                  </a:lnTo>
                  <a:lnTo>
                    <a:pt x="1241" y="1785"/>
                  </a:lnTo>
                  <a:lnTo>
                    <a:pt x="1190" y="1767"/>
                  </a:lnTo>
                  <a:lnTo>
                    <a:pt x="1149" y="1751"/>
                  </a:lnTo>
                  <a:lnTo>
                    <a:pt x="1109" y="1733"/>
                  </a:lnTo>
                  <a:lnTo>
                    <a:pt x="1109" y="1733"/>
                  </a:lnTo>
                  <a:close/>
                  <a:moveTo>
                    <a:pt x="9" y="1115"/>
                  </a:moveTo>
                  <a:lnTo>
                    <a:pt x="9" y="1115"/>
                  </a:lnTo>
                  <a:lnTo>
                    <a:pt x="5" y="1125"/>
                  </a:lnTo>
                  <a:lnTo>
                    <a:pt x="3" y="1138"/>
                  </a:lnTo>
                  <a:lnTo>
                    <a:pt x="0" y="1154"/>
                  </a:lnTo>
                  <a:lnTo>
                    <a:pt x="0" y="1174"/>
                  </a:lnTo>
                  <a:lnTo>
                    <a:pt x="1" y="1197"/>
                  </a:lnTo>
                  <a:lnTo>
                    <a:pt x="7" y="1221"/>
                  </a:lnTo>
                  <a:lnTo>
                    <a:pt x="10" y="1231"/>
                  </a:lnTo>
                  <a:lnTo>
                    <a:pt x="16" y="1244"/>
                  </a:lnTo>
                  <a:lnTo>
                    <a:pt x="16" y="1244"/>
                  </a:lnTo>
                  <a:lnTo>
                    <a:pt x="23" y="1257"/>
                  </a:lnTo>
                  <a:lnTo>
                    <a:pt x="34" y="1269"/>
                  </a:lnTo>
                  <a:lnTo>
                    <a:pt x="46" y="1282"/>
                  </a:lnTo>
                  <a:lnTo>
                    <a:pt x="59" y="1296"/>
                  </a:lnTo>
                  <a:lnTo>
                    <a:pt x="91" y="1323"/>
                  </a:lnTo>
                  <a:lnTo>
                    <a:pt x="126" y="1347"/>
                  </a:lnTo>
                  <a:lnTo>
                    <a:pt x="158" y="1370"/>
                  </a:lnTo>
                  <a:lnTo>
                    <a:pt x="185" y="1386"/>
                  </a:lnTo>
                  <a:lnTo>
                    <a:pt x="210" y="1402"/>
                  </a:lnTo>
                  <a:lnTo>
                    <a:pt x="210" y="1402"/>
                  </a:lnTo>
                  <a:lnTo>
                    <a:pt x="126" y="1321"/>
                  </a:lnTo>
                  <a:lnTo>
                    <a:pt x="64" y="1262"/>
                  </a:lnTo>
                  <a:lnTo>
                    <a:pt x="43" y="1237"/>
                  </a:lnTo>
                  <a:lnTo>
                    <a:pt x="30" y="1222"/>
                  </a:lnTo>
                  <a:lnTo>
                    <a:pt x="30" y="1222"/>
                  </a:lnTo>
                  <a:lnTo>
                    <a:pt x="25" y="1210"/>
                  </a:lnTo>
                  <a:lnTo>
                    <a:pt x="21" y="1196"/>
                  </a:lnTo>
                  <a:lnTo>
                    <a:pt x="14" y="1160"/>
                  </a:lnTo>
                  <a:lnTo>
                    <a:pt x="9" y="1115"/>
                  </a:lnTo>
                  <a:lnTo>
                    <a:pt x="9" y="1115"/>
                  </a:lnTo>
                  <a:close/>
                  <a:moveTo>
                    <a:pt x="1627" y="2438"/>
                  </a:moveTo>
                  <a:lnTo>
                    <a:pt x="1627" y="2438"/>
                  </a:lnTo>
                  <a:lnTo>
                    <a:pt x="1631" y="2442"/>
                  </a:lnTo>
                  <a:lnTo>
                    <a:pt x="1642" y="2449"/>
                  </a:lnTo>
                  <a:lnTo>
                    <a:pt x="1658" y="2458"/>
                  </a:lnTo>
                  <a:lnTo>
                    <a:pt x="1667" y="2461"/>
                  </a:lnTo>
                  <a:lnTo>
                    <a:pt x="1678" y="2463"/>
                  </a:lnTo>
                  <a:lnTo>
                    <a:pt x="1688" y="2465"/>
                  </a:lnTo>
                  <a:lnTo>
                    <a:pt x="1701" y="2463"/>
                  </a:lnTo>
                  <a:lnTo>
                    <a:pt x="1712" y="2461"/>
                  </a:lnTo>
                  <a:lnTo>
                    <a:pt x="1724" y="2454"/>
                  </a:lnTo>
                  <a:lnTo>
                    <a:pt x="1737" y="2445"/>
                  </a:lnTo>
                  <a:lnTo>
                    <a:pt x="1748" y="2433"/>
                  </a:lnTo>
                  <a:lnTo>
                    <a:pt x="1760" y="2416"/>
                  </a:lnTo>
                  <a:lnTo>
                    <a:pt x="1771" y="2395"/>
                  </a:lnTo>
                  <a:lnTo>
                    <a:pt x="1771" y="2395"/>
                  </a:lnTo>
                  <a:lnTo>
                    <a:pt x="1782" y="2372"/>
                  </a:lnTo>
                  <a:lnTo>
                    <a:pt x="1789" y="2348"/>
                  </a:lnTo>
                  <a:lnTo>
                    <a:pt x="1804" y="2305"/>
                  </a:lnTo>
                  <a:lnTo>
                    <a:pt x="1813" y="2264"/>
                  </a:lnTo>
                  <a:lnTo>
                    <a:pt x="1818" y="2229"/>
                  </a:lnTo>
                  <a:lnTo>
                    <a:pt x="1822" y="2199"/>
                  </a:lnTo>
                  <a:lnTo>
                    <a:pt x="1822" y="2177"/>
                  </a:lnTo>
                  <a:lnTo>
                    <a:pt x="1822" y="2158"/>
                  </a:lnTo>
                  <a:lnTo>
                    <a:pt x="1822" y="2158"/>
                  </a:lnTo>
                  <a:lnTo>
                    <a:pt x="1813" y="2188"/>
                  </a:lnTo>
                  <a:lnTo>
                    <a:pt x="1789" y="2260"/>
                  </a:lnTo>
                  <a:lnTo>
                    <a:pt x="1775" y="2301"/>
                  </a:lnTo>
                  <a:lnTo>
                    <a:pt x="1759" y="2339"/>
                  </a:lnTo>
                  <a:lnTo>
                    <a:pt x="1744" y="2372"/>
                  </a:lnTo>
                  <a:lnTo>
                    <a:pt x="1735" y="2386"/>
                  </a:lnTo>
                  <a:lnTo>
                    <a:pt x="1728" y="2395"/>
                  </a:lnTo>
                  <a:lnTo>
                    <a:pt x="1728" y="2395"/>
                  </a:lnTo>
                  <a:lnTo>
                    <a:pt x="1712" y="2409"/>
                  </a:lnTo>
                  <a:lnTo>
                    <a:pt x="1696" y="2420"/>
                  </a:lnTo>
                  <a:lnTo>
                    <a:pt x="1679" y="2427"/>
                  </a:lnTo>
                  <a:lnTo>
                    <a:pt x="1663" y="2433"/>
                  </a:lnTo>
                  <a:lnTo>
                    <a:pt x="1649" y="2436"/>
                  </a:lnTo>
                  <a:lnTo>
                    <a:pt x="1638" y="2438"/>
                  </a:lnTo>
                  <a:lnTo>
                    <a:pt x="1627" y="2438"/>
                  </a:lnTo>
                  <a:lnTo>
                    <a:pt x="1627" y="2438"/>
                  </a:lnTo>
                  <a:close/>
                  <a:moveTo>
                    <a:pt x="1224" y="1503"/>
                  </a:moveTo>
                  <a:lnTo>
                    <a:pt x="1224" y="1503"/>
                  </a:lnTo>
                  <a:lnTo>
                    <a:pt x="1233" y="1499"/>
                  </a:lnTo>
                  <a:lnTo>
                    <a:pt x="1246" y="1494"/>
                  </a:lnTo>
                  <a:lnTo>
                    <a:pt x="1264" y="1490"/>
                  </a:lnTo>
                  <a:lnTo>
                    <a:pt x="1287" y="1487"/>
                  </a:lnTo>
                  <a:lnTo>
                    <a:pt x="1316" y="1485"/>
                  </a:lnTo>
                  <a:lnTo>
                    <a:pt x="1354" y="1485"/>
                  </a:lnTo>
                  <a:lnTo>
                    <a:pt x="1397" y="1489"/>
                  </a:lnTo>
                  <a:lnTo>
                    <a:pt x="1397" y="1489"/>
                  </a:lnTo>
                  <a:lnTo>
                    <a:pt x="1444" y="1492"/>
                  </a:lnTo>
                  <a:lnTo>
                    <a:pt x="1465" y="1492"/>
                  </a:lnTo>
                  <a:lnTo>
                    <a:pt x="1487" y="1492"/>
                  </a:lnTo>
                  <a:lnTo>
                    <a:pt x="1509" y="1489"/>
                  </a:lnTo>
                  <a:lnTo>
                    <a:pt x="1530" y="1487"/>
                  </a:lnTo>
                  <a:lnTo>
                    <a:pt x="1552" y="1481"/>
                  </a:lnTo>
                  <a:lnTo>
                    <a:pt x="1573" y="1476"/>
                  </a:lnTo>
                  <a:lnTo>
                    <a:pt x="1593" y="1469"/>
                  </a:lnTo>
                  <a:lnTo>
                    <a:pt x="1615" y="1460"/>
                  </a:lnTo>
                  <a:lnTo>
                    <a:pt x="1635" y="1449"/>
                  </a:lnTo>
                  <a:lnTo>
                    <a:pt x="1656" y="1438"/>
                  </a:lnTo>
                  <a:lnTo>
                    <a:pt x="1678" y="1424"/>
                  </a:lnTo>
                  <a:lnTo>
                    <a:pt x="1699" y="1409"/>
                  </a:lnTo>
                  <a:lnTo>
                    <a:pt x="1721" y="1392"/>
                  </a:lnTo>
                  <a:lnTo>
                    <a:pt x="1742" y="1374"/>
                  </a:lnTo>
                  <a:lnTo>
                    <a:pt x="1742" y="1374"/>
                  </a:lnTo>
                  <a:lnTo>
                    <a:pt x="1782" y="1341"/>
                  </a:lnTo>
                  <a:lnTo>
                    <a:pt x="1813" y="1320"/>
                  </a:lnTo>
                  <a:lnTo>
                    <a:pt x="1856" y="1293"/>
                  </a:lnTo>
                  <a:lnTo>
                    <a:pt x="1872" y="1282"/>
                  </a:lnTo>
                  <a:lnTo>
                    <a:pt x="1877" y="1276"/>
                  </a:lnTo>
                  <a:lnTo>
                    <a:pt x="1883" y="1267"/>
                  </a:lnTo>
                  <a:lnTo>
                    <a:pt x="1895" y="1246"/>
                  </a:lnTo>
                  <a:lnTo>
                    <a:pt x="1908" y="1215"/>
                  </a:lnTo>
                  <a:lnTo>
                    <a:pt x="1908" y="1215"/>
                  </a:lnTo>
                  <a:lnTo>
                    <a:pt x="1911" y="1205"/>
                  </a:lnTo>
                  <a:lnTo>
                    <a:pt x="1913" y="1194"/>
                  </a:lnTo>
                  <a:lnTo>
                    <a:pt x="1913" y="1165"/>
                  </a:lnTo>
                  <a:lnTo>
                    <a:pt x="1911" y="1131"/>
                  </a:lnTo>
                  <a:lnTo>
                    <a:pt x="1904" y="1095"/>
                  </a:lnTo>
                  <a:lnTo>
                    <a:pt x="1897" y="1053"/>
                  </a:lnTo>
                  <a:lnTo>
                    <a:pt x="1888" y="1012"/>
                  </a:lnTo>
                  <a:lnTo>
                    <a:pt x="1865" y="926"/>
                  </a:lnTo>
                  <a:lnTo>
                    <a:pt x="1840" y="845"/>
                  </a:lnTo>
                  <a:lnTo>
                    <a:pt x="1816" y="777"/>
                  </a:lnTo>
                  <a:lnTo>
                    <a:pt x="1793" y="712"/>
                  </a:lnTo>
                  <a:lnTo>
                    <a:pt x="1793" y="712"/>
                  </a:lnTo>
                  <a:lnTo>
                    <a:pt x="1802" y="768"/>
                  </a:lnTo>
                  <a:lnTo>
                    <a:pt x="1822" y="893"/>
                  </a:lnTo>
                  <a:lnTo>
                    <a:pt x="1845" y="1028"/>
                  </a:lnTo>
                  <a:lnTo>
                    <a:pt x="1856" y="1082"/>
                  </a:lnTo>
                  <a:lnTo>
                    <a:pt x="1861" y="1102"/>
                  </a:lnTo>
                  <a:lnTo>
                    <a:pt x="1865" y="1115"/>
                  </a:lnTo>
                  <a:lnTo>
                    <a:pt x="1865" y="1115"/>
                  </a:lnTo>
                  <a:lnTo>
                    <a:pt x="1879" y="1151"/>
                  </a:lnTo>
                  <a:lnTo>
                    <a:pt x="1885" y="1167"/>
                  </a:lnTo>
                  <a:lnTo>
                    <a:pt x="1886" y="1183"/>
                  </a:lnTo>
                  <a:lnTo>
                    <a:pt x="1886" y="1197"/>
                  </a:lnTo>
                  <a:lnTo>
                    <a:pt x="1883" y="1210"/>
                  </a:lnTo>
                  <a:lnTo>
                    <a:pt x="1876" y="1224"/>
                  </a:lnTo>
                  <a:lnTo>
                    <a:pt x="1865" y="1237"/>
                  </a:lnTo>
                  <a:lnTo>
                    <a:pt x="1865" y="1237"/>
                  </a:lnTo>
                  <a:lnTo>
                    <a:pt x="1847" y="1257"/>
                  </a:lnTo>
                  <a:lnTo>
                    <a:pt x="1836" y="1267"/>
                  </a:lnTo>
                  <a:lnTo>
                    <a:pt x="1820" y="1276"/>
                  </a:lnTo>
                  <a:lnTo>
                    <a:pt x="1786" y="1294"/>
                  </a:lnTo>
                  <a:lnTo>
                    <a:pt x="1786" y="1294"/>
                  </a:lnTo>
                  <a:lnTo>
                    <a:pt x="1773" y="1302"/>
                  </a:lnTo>
                  <a:lnTo>
                    <a:pt x="1762" y="1309"/>
                  </a:lnTo>
                  <a:lnTo>
                    <a:pt x="1742" y="1325"/>
                  </a:lnTo>
                  <a:lnTo>
                    <a:pt x="1723" y="1343"/>
                  </a:lnTo>
                  <a:lnTo>
                    <a:pt x="1703" y="1363"/>
                  </a:lnTo>
                  <a:lnTo>
                    <a:pt x="1681" y="1384"/>
                  </a:lnTo>
                  <a:lnTo>
                    <a:pt x="1660" y="1404"/>
                  </a:lnTo>
                  <a:lnTo>
                    <a:pt x="1635" y="1422"/>
                  </a:lnTo>
                  <a:lnTo>
                    <a:pt x="1620" y="1431"/>
                  </a:lnTo>
                  <a:lnTo>
                    <a:pt x="1606" y="1438"/>
                  </a:lnTo>
                  <a:lnTo>
                    <a:pt x="1606" y="1438"/>
                  </a:lnTo>
                  <a:lnTo>
                    <a:pt x="1590" y="1445"/>
                  </a:lnTo>
                  <a:lnTo>
                    <a:pt x="1575" y="1451"/>
                  </a:lnTo>
                  <a:lnTo>
                    <a:pt x="1559" y="1454"/>
                  </a:lnTo>
                  <a:lnTo>
                    <a:pt x="1545" y="1456"/>
                  </a:lnTo>
                  <a:lnTo>
                    <a:pt x="1514" y="1460"/>
                  </a:lnTo>
                  <a:lnTo>
                    <a:pt x="1485" y="1458"/>
                  </a:lnTo>
                  <a:lnTo>
                    <a:pt x="1426" y="1454"/>
                  </a:lnTo>
                  <a:lnTo>
                    <a:pt x="1397" y="1453"/>
                  </a:lnTo>
                  <a:lnTo>
                    <a:pt x="1368" y="1453"/>
                  </a:lnTo>
                  <a:lnTo>
                    <a:pt x="1368" y="1453"/>
                  </a:lnTo>
                  <a:lnTo>
                    <a:pt x="1341" y="1456"/>
                  </a:lnTo>
                  <a:lnTo>
                    <a:pt x="1314" y="1462"/>
                  </a:lnTo>
                  <a:lnTo>
                    <a:pt x="1289" y="1471"/>
                  </a:lnTo>
                  <a:lnTo>
                    <a:pt x="1268" y="1480"/>
                  </a:lnTo>
                  <a:lnTo>
                    <a:pt x="1237" y="1496"/>
                  </a:lnTo>
                  <a:lnTo>
                    <a:pt x="1224" y="1503"/>
                  </a:lnTo>
                  <a:lnTo>
                    <a:pt x="1224" y="1503"/>
                  </a:lnTo>
                  <a:close/>
                  <a:moveTo>
                    <a:pt x="1411" y="906"/>
                  </a:moveTo>
                  <a:lnTo>
                    <a:pt x="1404" y="942"/>
                  </a:lnTo>
                  <a:lnTo>
                    <a:pt x="1404" y="942"/>
                  </a:lnTo>
                  <a:lnTo>
                    <a:pt x="1386" y="965"/>
                  </a:lnTo>
                  <a:lnTo>
                    <a:pt x="1367" y="983"/>
                  </a:lnTo>
                  <a:lnTo>
                    <a:pt x="1358" y="992"/>
                  </a:lnTo>
                  <a:lnTo>
                    <a:pt x="1347" y="1000"/>
                  </a:lnTo>
                  <a:lnTo>
                    <a:pt x="1347" y="1000"/>
                  </a:lnTo>
                  <a:lnTo>
                    <a:pt x="1336" y="1005"/>
                  </a:lnTo>
                  <a:lnTo>
                    <a:pt x="1325" y="1010"/>
                  </a:lnTo>
                  <a:lnTo>
                    <a:pt x="1313" y="1014"/>
                  </a:lnTo>
                  <a:lnTo>
                    <a:pt x="1304" y="1021"/>
                  </a:lnTo>
                  <a:lnTo>
                    <a:pt x="1295" y="1028"/>
                  </a:lnTo>
                  <a:lnTo>
                    <a:pt x="1289" y="1037"/>
                  </a:lnTo>
                  <a:lnTo>
                    <a:pt x="1287" y="1043"/>
                  </a:lnTo>
                  <a:lnTo>
                    <a:pt x="1287" y="1048"/>
                  </a:lnTo>
                  <a:lnTo>
                    <a:pt x="1287" y="1055"/>
                  </a:lnTo>
                  <a:lnTo>
                    <a:pt x="1289" y="1064"/>
                  </a:lnTo>
                  <a:lnTo>
                    <a:pt x="1289" y="1064"/>
                  </a:lnTo>
                  <a:lnTo>
                    <a:pt x="1295" y="1082"/>
                  </a:lnTo>
                  <a:lnTo>
                    <a:pt x="1304" y="1098"/>
                  </a:lnTo>
                  <a:lnTo>
                    <a:pt x="1314" y="1113"/>
                  </a:lnTo>
                  <a:lnTo>
                    <a:pt x="1327" y="1127"/>
                  </a:lnTo>
                  <a:lnTo>
                    <a:pt x="1352" y="1152"/>
                  </a:lnTo>
                  <a:lnTo>
                    <a:pt x="1376" y="1172"/>
                  </a:lnTo>
                  <a:lnTo>
                    <a:pt x="1376" y="1172"/>
                  </a:lnTo>
                  <a:lnTo>
                    <a:pt x="1386" y="1181"/>
                  </a:lnTo>
                  <a:lnTo>
                    <a:pt x="1397" y="1194"/>
                  </a:lnTo>
                  <a:lnTo>
                    <a:pt x="1411" y="1205"/>
                  </a:lnTo>
                  <a:lnTo>
                    <a:pt x="1420" y="1210"/>
                  </a:lnTo>
                  <a:lnTo>
                    <a:pt x="1429" y="1213"/>
                  </a:lnTo>
                  <a:lnTo>
                    <a:pt x="1442" y="1217"/>
                  </a:lnTo>
                  <a:lnTo>
                    <a:pt x="1455" y="1221"/>
                  </a:lnTo>
                  <a:lnTo>
                    <a:pt x="1467" y="1222"/>
                  </a:lnTo>
                  <a:lnTo>
                    <a:pt x="1483" y="1221"/>
                  </a:lnTo>
                  <a:lnTo>
                    <a:pt x="1501" y="1219"/>
                  </a:lnTo>
                  <a:lnTo>
                    <a:pt x="1523" y="1215"/>
                  </a:lnTo>
                  <a:lnTo>
                    <a:pt x="1545" y="1210"/>
                  </a:lnTo>
                  <a:lnTo>
                    <a:pt x="1570" y="1201"/>
                  </a:lnTo>
                  <a:lnTo>
                    <a:pt x="1570" y="1201"/>
                  </a:lnTo>
                  <a:lnTo>
                    <a:pt x="1618" y="1183"/>
                  </a:lnTo>
                  <a:lnTo>
                    <a:pt x="1656" y="1167"/>
                  </a:lnTo>
                  <a:lnTo>
                    <a:pt x="1672" y="1158"/>
                  </a:lnTo>
                  <a:lnTo>
                    <a:pt x="1687" y="1149"/>
                  </a:lnTo>
                  <a:lnTo>
                    <a:pt x="1699" y="1140"/>
                  </a:lnTo>
                  <a:lnTo>
                    <a:pt x="1710" y="1131"/>
                  </a:lnTo>
                  <a:lnTo>
                    <a:pt x="1721" y="1118"/>
                  </a:lnTo>
                  <a:lnTo>
                    <a:pt x="1730" y="1106"/>
                  </a:lnTo>
                  <a:lnTo>
                    <a:pt x="1737" y="1091"/>
                  </a:lnTo>
                  <a:lnTo>
                    <a:pt x="1744" y="1075"/>
                  </a:lnTo>
                  <a:lnTo>
                    <a:pt x="1750" y="1057"/>
                  </a:lnTo>
                  <a:lnTo>
                    <a:pt x="1755" y="1035"/>
                  </a:lnTo>
                  <a:lnTo>
                    <a:pt x="1764" y="985"/>
                  </a:lnTo>
                  <a:lnTo>
                    <a:pt x="1764" y="985"/>
                  </a:lnTo>
                  <a:lnTo>
                    <a:pt x="1771" y="935"/>
                  </a:lnTo>
                  <a:lnTo>
                    <a:pt x="1773" y="897"/>
                  </a:lnTo>
                  <a:lnTo>
                    <a:pt x="1771" y="872"/>
                  </a:lnTo>
                  <a:lnTo>
                    <a:pt x="1769" y="852"/>
                  </a:lnTo>
                  <a:lnTo>
                    <a:pt x="1766" y="841"/>
                  </a:lnTo>
                  <a:lnTo>
                    <a:pt x="1760" y="836"/>
                  </a:lnTo>
                  <a:lnTo>
                    <a:pt x="1759" y="834"/>
                  </a:lnTo>
                  <a:lnTo>
                    <a:pt x="1757" y="834"/>
                  </a:lnTo>
                  <a:lnTo>
                    <a:pt x="1757" y="834"/>
                  </a:lnTo>
                  <a:lnTo>
                    <a:pt x="1757" y="856"/>
                  </a:lnTo>
                  <a:lnTo>
                    <a:pt x="1757" y="906"/>
                  </a:lnTo>
                  <a:lnTo>
                    <a:pt x="1755" y="960"/>
                  </a:lnTo>
                  <a:lnTo>
                    <a:pt x="1753" y="983"/>
                  </a:lnTo>
                  <a:lnTo>
                    <a:pt x="1750" y="1000"/>
                  </a:lnTo>
                  <a:lnTo>
                    <a:pt x="1750" y="1000"/>
                  </a:lnTo>
                  <a:lnTo>
                    <a:pt x="1741" y="1026"/>
                  </a:lnTo>
                  <a:lnTo>
                    <a:pt x="1730" y="1057"/>
                  </a:lnTo>
                  <a:lnTo>
                    <a:pt x="1723" y="1071"/>
                  </a:lnTo>
                  <a:lnTo>
                    <a:pt x="1715" y="1086"/>
                  </a:lnTo>
                  <a:lnTo>
                    <a:pt x="1708" y="1098"/>
                  </a:lnTo>
                  <a:lnTo>
                    <a:pt x="1699" y="1107"/>
                  </a:lnTo>
                  <a:lnTo>
                    <a:pt x="1699" y="1107"/>
                  </a:lnTo>
                  <a:lnTo>
                    <a:pt x="1685" y="1124"/>
                  </a:lnTo>
                  <a:lnTo>
                    <a:pt x="1672" y="1136"/>
                  </a:lnTo>
                  <a:lnTo>
                    <a:pt x="1663" y="1143"/>
                  </a:lnTo>
                  <a:lnTo>
                    <a:pt x="1653" y="1149"/>
                  </a:lnTo>
                  <a:lnTo>
                    <a:pt x="1640" y="1158"/>
                  </a:lnTo>
                  <a:lnTo>
                    <a:pt x="1620" y="1165"/>
                  </a:lnTo>
                  <a:lnTo>
                    <a:pt x="1620" y="1165"/>
                  </a:lnTo>
                  <a:lnTo>
                    <a:pt x="1575" y="1181"/>
                  </a:lnTo>
                  <a:lnTo>
                    <a:pt x="1532" y="1194"/>
                  </a:lnTo>
                  <a:lnTo>
                    <a:pt x="1496" y="1201"/>
                  </a:lnTo>
                  <a:lnTo>
                    <a:pt x="1480" y="1201"/>
                  </a:lnTo>
                  <a:lnTo>
                    <a:pt x="1469" y="1201"/>
                  </a:lnTo>
                  <a:lnTo>
                    <a:pt x="1469" y="1201"/>
                  </a:lnTo>
                  <a:lnTo>
                    <a:pt x="1451" y="1196"/>
                  </a:lnTo>
                  <a:lnTo>
                    <a:pt x="1433" y="1187"/>
                  </a:lnTo>
                  <a:lnTo>
                    <a:pt x="1424" y="1181"/>
                  </a:lnTo>
                  <a:lnTo>
                    <a:pt x="1417" y="1174"/>
                  </a:lnTo>
                  <a:lnTo>
                    <a:pt x="1410" y="1167"/>
                  </a:lnTo>
                  <a:lnTo>
                    <a:pt x="1404" y="1158"/>
                  </a:lnTo>
                  <a:lnTo>
                    <a:pt x="1404" y="1158"/>
                  </a:lnTo>
                  <a:lnTo>
                    <a:pt x="1397" y="1149"/>
                  </a:lnTo>
                  <a:lnTo>
                    <a:pt x="1388" y="1138"/>
                  </a:lnTo>
                  <a:lnTo>
                    <a:pt x="1368" y="1118"/>
                  </a:lnTo>
                  <a:lnTo>
                    <a:pt x="1347" y="1100"/>
                  </a:lnTo>
                  <a:lnTo>
                    <a:pt x="1332" y="1086"/>
                  </a:lnTo>
                  <a:lnTo>
                    <a:pt x="1332" y="1086"/>
                  </a:lnTo>
                  <a:lnTo>
                    <a:pt x="1323" y="1077"/>
                  </a:lnTo>
                  <a:lnTo>
                    <a:pt x="1318" y="1068"/>
                  </a:lnTo>
                  <a:lnTo>
                    <a:pt x="1316" y="1064"/>
                  </a:lnTo>
                  <a:lnTo>
                    <a:pt x="1316" y="1061"/>
                  </a:lnTo>
                  <a:lnTo>
                    <a:pt x="1316" y="1055"/>
                  </a:lnTo>
                  <a:lnTo>
                    <a:pt x="1318" y="1050"/>
                  </a:lnTo>
                  <a:lnTo>
                    <a:pt x="1318" y="1050"/>
                  </a:lnTo>
                  <a:lnTo>
                    <a:pt x="1323" y="1037"/>
                  </a:lnTo>
                  <a:lnTo>
                    <a:pt x="1327" y="1032"/>
                  </a:lnTo>
                  <a:lnTo>
                    <a:pt x="1332" y="1025"/>
                  </a:lnTo>
                  <a:lnTo>
                    <a:pt x="1338" y="1017"/>
                  </a:lnTo>
                  <a:lnTo>
                    <a:pt x="1349" y="1012"/>
                  </a:lnTo>
                  <a:lnTo>
                    <a:pt x="1359" y="1005"/>
                  </a:lnTo>
                  <a:lnTo>
                    <a:pt x="1376" y="1000"/>
                  </a:lnTo>
                  <a:lnTo>
                    <a:pt x="1376" y="1000"/>
                  </a:lnTo>
                  <a:lnTo>
                    <a:pt x="1392" y="994"/>
                  </a:lnTo>
                  <a:lnTo>
                    <a:pt x="1404" y="989"/>
                  </a:lnTo>
                  <a:lnTo>
                    <a:pt x="1413" y="983"/>
                  </a:lnTo>
                  <a:lnTo>
                    <a:pt x="1420" y="978"/>
                  </a:lnTo>
                  <a:lnTo>
                    <a:pt x="1424" y="973"/>
                  </a:lnTo>
                  <a:lnTo>
                    <a:pt x="1428" y="967"/>
                  </a:lnTo>
                  <a:lnTo>
                    <a:pt x="1433" y="956"/>
                  </a:lnTo>
                  <a:lnTo>
                    <a:pt x="1433" y="956"/>
                  </a:lnTo>
                  <a:lnTo>
                    <a:pt x="1433" y="949"/>
                  </a:lnTo>
                  <a:lnTo>
                    <a:pt x="1431" y="942"/>
                  </a:lnTo>
                  <a:lnTo>
                    <a:pt x="1424" y="926"/>
                  </a:lnTo>
                  <a:lnTo>
                    <a:pt x="1415" y="911"/>
                  </a:lnTo>
                  <a:lnTo>
                    <a:pt x="1411" y="906"/>
                  </a:lnTo>
                  <a:lnTo>
                    <a:pt x="1411" y="906"/>
                  </a:lnTo>
                  <a:close/>
                  <a:moveTo>
                    <a:pt x="1548" y="899"/>
                  </a:moveTo>
                  <a:lnTo>
                    <a:pt x="1548" y="899"/>
                  </a:lnTo>
                  <a:lnTo>
                    <a:pt x="1543" y="901"/>
                  </a:lnTo>
                  <a:lnTo>
                    <a:pt x="1543" y="901"/>
                  </a:lnTo>
                  <a:lnTo>
                    <a:pt x="1548" y="899"/>
                  </a:lnTo>
                  <a:lnTo>
                    <a:pt x="1548" y="899"/>
                  </a:lnTo>
                  <a:close/>
                  <a:moveTo>
                    <a:pt x="1491" y="949"/>
                  </a:moveTo>
                  <a:lnTo>
                    <a:pt x="1491" y="949"/>
                  </a:lnTo>
                  <a:lnTo>
                    <a:pt x="1494" y="942"/>
                  </a:lnTo>
                  <a:lnTo>
                    <a:pt x="1500" y="935"/>
                  </a:lnTo>
                  <a:lnTo>
                    <a:pt x="1514" y="920"/>
                  </a:lnTo>
                  <a:lnTo>
                    <a:pt x="1530" y="908"/>
                  </a:lnTo>
                  <a:lnTo>
                    <a:pt x="1543" y="901"/>
                  </a:lnTo>
                  <a:lnTo>
                    <a:pt x="1543" y="901"/>
                  </a:lnTo>
                  <a:lnTo>
                    <a:pt x="1527" y="906"/>
                  </a:lnTo>
                  <a:lnTo>
                    <a:pt x="1505" y="915"/>
                  </a:lnTo>
                  <a:lnTo>
                    <a:pt x="1494" y="922"/>
                  </a:lnTo>
                  <a:lnTo>
                    <a:pt x="1485" y="929"/>
                  </a:lnTo>
                  <a:lnTo>
                    <a:pt x="1476" y="938"/>
                  </a:lnTo>
                  <a:lnTo>
                    <a:pt x="1469" y="949"/>
                  </a:lnTo>
                  <a:lnTo>
                    <a:pt x="1469" y="949"/>
                  </a:lnTo>
                  <a:lnTo>
                    <a:pt x="1462" y="962"/>
                  </a:lnTo>
                  <a:lnTo>
                    <a:pt x="1453" y="974"/>
                  </a:lnTo>
                  <a:lnTo>
                    <a:pt x="1444" y="985"/>
                  </a:lnTo>
                  <a:lnTo>
                    <a:pt x="1437" y="996"/>
                  </a:lnTo>
                  <a:lnTo>
                    <a:pt x="1431" y="1007"/>
                  </a:lnTo>
                  <a:lnTo>
                    <a:pt x="1429" y="1017"/>
                  </a:lnTo>
                  <a:lnTo>
                    <a:pt x="1429" y="1023"/>
                  </a:lnTo>
                  <a:lnTo>
                    <a:pt x="1431" y="1030"/>
                  </a:lnTo>
                  <a:lnTo>
                    <a:pt x="1435" y="1035"/>
                  </a:lnTo>
                  <a:lnTo>
                    <a:pt x="1440" y="1043"/>
                  </a:lnTo>
                  <a:lnTo>
                    <a:pt x="1440" y="1043"/>
                  </a:lnTo>
                  <a:lnTo>
                    <a:pt x="1453" y="1055"/>
                  </a:lnTo>
                  <a:lnTo>
                    <a:pt x="1467" y="1066"/>
                  </a:lnTo>
                  <a:lnTo>
                    <a:pt x="1483" y="1075"/>
                  </a:lnTo>
                  <a:lnTo>
                    <a:pt x="1500" y="1082"/>
                  </a:lnTo>
                  <a:lnTo>
                    <a:pt x="1530" y="1093"/>
                  </a:lnTo>
                  <a:lnTo>
                    <a:pt x="1555" y="1100"/>
                  </a:lnTo>
                  <a:lnTo>
                    <a:pt x="1555" y="1100"/>
                  </a:lnTo>
                  <a:lnTo>
                    <a:pt x="1561" y="1102"/>
                  </a:lnTo>
                  <a:lnTo>
                    <a:pt x="1557" y="1098"/>
                  </a:lnTo>
                  <a:lnTo>
                    <a:pt x="1534" y="1088"/>
                  </a:lnTo>
                  <a:lnTo>
                    <a:pt x="1519" y="1079"/>
                  </a:lnTo>
                  <a:lnTo>
                    <a:pt x="1505" y="1066"/>
                  </a:lnTo>
                  <a:lnTo>
                    <a:pt x="1492" y="1052"/>
                  </a:lnTo>
                  <a:lnTo>
                    <a:pt x="1487" y="1044"/>
                  </a:lnTo>
                  <a:lnTo>
                    <a:pt x="1483" y="1035"/>
                  </a:lnTo>
                  <a:lnTo>
                    <a:pt x="1483" y="1035"/>
                  </a:lnTo>
                  <a:lnTo>
                    <a:pt x="1480" y="1019"/>
                  </a:lnTo>
                  <a:lnTo>
                    <a:pt x="1478" y="1005"/>
                  </a:lnTo>
                  <a:lnTo>
                    <a:pt x="1478" y="994"/>
                  </a:lnTo>
                  <a:lnTo>
                    <a:pt x="1478" y="983"/>
                  </a:lnTo>
                  <a:lnTo>
                    <a:pt x="1483" y="967"/>
                  </a:lnTo>
                  <a:lnTo>
                    <a:pt x="1491" y="949"/>
                  </a:lnTo>
                  <a:lnTo>
                    <a:pt x="1491" y="949"/>
                  </a:lnTo>
                  <a:close/>
                  <a:moveTo>
                    <a:pt x="1591" y="949"/>
                  </a:moveTo>
                  <a:lnTo>
                    <a:pt x="1591" y="949"/>
                  </a:lnTo>
                  <a:lnTo>
                    <a:pt x="1597" y="955"/>
                  </a:lnTo>
                  <a:lnTo>
                    <a:pt x="1606" y="973"/>
                  </a:lnTo>
                  <a:lnTo>
                    <a:pt x="1611" y="985"/>
                  </a:lnTo>
                  <a:lnTo>
                    <a:pt x="1617" y="998"/>
                  </a:lnTo>
                  <a:lnTo>
                    <a:pt x="1618" y="1012"/>
                  </a:lnTo>
                  <a:lnTo>
                    <a:pt x="1620" y="1028"/>
                  </a:lnTo>
                  <a:lnTo>
                    <a:pt x="1620" y="1028"/>
                  </a:lnTo>
                  <a:lnTo>
                    <a:pt x="1618" y="1044"/>
                  </a:lnTo>
                  <a:lnTo>
                    <a:pt x="1613" y="1061"/>
                  </a:lnTo>
                  <a:lnTo>
                    <a:pt x="1604" y="1077"/>
                  </a:lnTo>
                  <a:lnTo>
                    <a:pt x="1595" y="1093"/>
                  </a:lnTo>
                  <a:lnTo>
                    <a:pt x="1584" y="1106"/>
                  </a:lnTo>
                  <a:lnTo>
                    <a:pt x="1572" y="1116"/>
                  </a:lnTo>
                  <a:lnTo>
                    <a:pt x="1559" y="1125"/>
                  </a:lnTo>
                  <a:lnTo>
                    <a:pt x="1548" y="1129"/>
                  </a:lnTo>
                  <a:lnTo>
                    <a:pt x="1548" y="1129"/>
                  </a:lnTo>
                  <a:lnTo>
                    <a:pt x="1516" y="1134"/>
                  </a:lnTo>
                  <a:lnTo>
                    <a:pt x="1505" y="1136"/>
                  </a:lnTo>
                  <a:lnTo>
                    <a:pt x="1505" y="1136"/>
                  </a:lnTo>
                  <a:lnTo>
                    <a:pt x="1521" y="1136"/>
                  </a:lnTo>
                  <a:lnTo>
                    <a:pt x="1537" y="1136"/>
                  </a:lnTo>
                  <a:lnTo>
                    <a:pt x="1557" y="1134"/>
                  </a:lnTo>
                  <a:lnTo>
                    <a:pt x="1577" y="1131"/>
                  </a:lnTo>
                  <a:lnTo>
                    <a:pt x="1595" y="1124"/>
                  </a:lnTo>
                  <a:lnTo>
                    <a:pt x="1604" y="1120"/>
                  </a:lnTo>
                  <a:lnTo>
                    <a:pt x="1611" y="1115"/>
                  </a:lnTo>
                  <a:lnTo>
                    <a:pt x="1617" y="1107"/>
                  </a:lnTo>
                  <a:lnTo>
                    <a:pt x="1620" y="1100"/>
                  </a:lnTo>
                  <a:lnTo>
                    <a:pt x="1620" y="1100"/>
                  </a:lnTo>
                  <a:lnTo>
                    <a:pt x="1631" y="1075"/>
                  </a:lnTo>
                  <a:lnTo>
                    <a:pt x="1638" y="1057"/>
                  </a:lnTo>
                  <a:lnTo>
                    <a:pt x="1640" y="1050"/>
                  </a:lnTo>
                  <a:lnTo>
                    <a:pt x="1640" y="1043"/>
                  </a:lnTo>
                  <a:lnTo>
                    <a:pt x="1638" y="1034"/>
                  </a:lnTo>
                  <a:lnTo>
                    <a:pt x="1635" y="1021"/>
                  </a:lnTo>
                  <a:lnTo>
                    <a:pt x="1635" y="1021"/>
                  </a:lnTo>
                  <a:lnTo>
                    <a:pt x="1629" y="1009"/>
                  </a:lnTo>
                  <a:lnTo>
                    <a:pt x="1624" y="996"/>
                  </a:lnTo>
                  <a:lnTo>
                    <a:pt x="1609" y="973"/>
                  </a:lnTo>
                  <a:lnTo>
                    <a:pt x="1597" y="956"/>
                  </a:lnTo>
                  <a:lnTo>
                    <a:pt x="1591" y="949"/>
                  </a:lnTo>
                  <a:lnTo>
                    <a:pt x="1591" y="949"/>
                  </a:lnTo>
                  <a:close/>
                  <a:moveTo>
                    <a:pt x="1140" y="969"/>
                  </a:moveTo>
                  <a:lnTo>
                    <a:pt x="1140" y="969"/>
                  </a:lnTo>
                  <a:lnTo>
                    <a:pt x="1127" y="980"/>
                  </a:lnTo>
                  <a:lnTo>
                    <a:pt x="1115" y="996"/>
                  </a:lnTo>
                  <a:lnTo>
                    <a:pt x="1099" y="1016"/>
                  </a:lnTo>
                  <a:lnTo>
                    <a:pt x="1082" y="1043"/>
                  </a:lnTo>
                  <a:lnTo>
                    <a:pt x="1075" y="1059"/>
                  </a:lnTo>
                  <a:lnTo>
                    <a:pt x="1068" y="1075"/>
                  </a:lnTo>
                  <a:lnTo>
                    <a:pt x="1063" y="1095"/>
                  </a:lnTo>
                  <a:lnTo>
                    <a:pt x="1057" y="1115"/>
                  </a:lnTo>
                  <a:lnTo>
                    <a:pt x="1054" y="1134"/>
                  </a:lnTo>
                  <a:lnTo>
                    <a:pt x="1052" y="1158"/>
                  </a:lnTo>
                  <a:lnTo>
                    <a:pt x="1052" y="1158"/>
                  </a:lnTo>
                  <a:lnTo>
                    <a:pt x="1052" y="1190"/>
                  </a:lnTo>
                  <a:lnTo>
                    <a:pt x="1055" y="1222"/>
                  </a:lnTo>
                  <a:lnTo>
                    <a:pt x="1063" y="1253"/>
                  </a:lnTo>
                  <a:lnTo>
                    <a:pt x="1073" y="1284"/>
                  </a:lnTo>
                  <a:lnTo>
                    <a:pt x="1086" y="1314"/>
                  </a:lnTo>
                  <a:lnTo>
                    <a:pt x="1100" y="1341"/>
                  </a:lnTo>
                  <a:lnTo>
                    <a:pt x="1115" y="1370"/>
                  </a:lnTo>
                  <a:lnTo>
                    <a:pt x="1131" y="1395"/>
                  </a:lnTo>
                  <a:lnTo>
                    <a:pt x="1131" y="1395"/>
                  </a:lnTo>
                  <a:lnTo>
                    <a:pt x="1156" y="1431"/>
                  </a:lnTo>
                  <a:lnTo>
                    <a:pt x="1167" y="1447"/>
                  </a:lnTo>
                  <a:lnTo>
                    <a:pt x="1169" y="1449"/>
                  </a:lnTo>
                  <a:lnTo>
                    <a:pt x="1167" y="1445"/>
                  </a:lnTo>
                  <a:lnTo>
                    <a:pt x="1167" y="1445"/>
                  </a:lnTo>
                  <a:lnTo>
                    <a:pt x="1160" y="1435"/>
                  </a:lnTo>
                  <a:lnTo>
                    <a:pt x="1147" y="1411"/>
                  </a:lnTo>
                  <a:lnTo>
                    <a:pt x="1129" y="1375"/>
                  </a:lnTo>
                  <a:lnTo>
                    <a:pt x="1109" y="1332"/>
                  </a:lnTo>
                  <a:lnTo>
                    <a:pt x="1091" y="1285"/>
                  </a:lnTo>
                  <a:lnTo>
                    <a:pt x="1084" y="1262"/>
                  </a:lnTo>
                  <a:lnTo>
                    <a:pt x="1077" y="1239"/>
                  </a:lnTo>
                  <a:lnTo>
                    <a:pt x="1073" y="1215"/>
                  </a:lnTo>
                  <a:lnTo>
                    <a:pt x="1070" y="1196"/>
                  </a:lnTo>
                  <a:lnTo>
                    <a:pt x="1070" y="1176"/>
                  </a:lnTo>
                  <a:lnTo>
                    <a:pt x="1073" y="1158"/>
                  </a:lnTo>
                  <a:lnTo>
                    <a:pt x="1073" y="1158"/>
                  </a:lnTo>
                  <a:lnTo>
                    <a:pt x="1093" y="1091"/>
                  </a:lnTo>
                  <a:lnTo>
                    <a:pt x="1117" y="1030"/>
                  </a:lnTo>
                  <a:lnTo>
                    <a:pt x="1140" y="969"/>
                  </a:lnTo>
                  <a:lnTo>
                    <a:pt x="1140" y="969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82947D40-67C4-48CF-A046-3DB2016A2B4A}"/>
              </a:ext>
            </a:extLst>
          </p:cNvPr>
          <p:cNvGrpSpPr/>
          <p:nvPr/>
        </p:nvGrpSpPr>
        <p:grpSpPr>
          <a:xfrm>
            <a:off x="6662737" y="976314"/>
            <a:ext cx="2455863" cy="2362200"/>
            <a:chOff x="7446963" y="912813"/>
            <a:chExt cx="2455863" cy="2362200"/>
          </a:xfrm>
        </p:grpSpPr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A12B0C27-D3D9-43B6-8AD5-96F53787DBFF}"/>
                </a:ext>
              </a:extLst>
            </p:cNvPr>
            <p:cNvSpPr>
              <a:spLocks/>
            </p:cNvSpPr>
            <p:nvPr/>
          </p:nvSpPr>
          <p:spPr bwMode="auto">
            <a:xfrm>
              <a:off x="7446963" y="912813"/>
              <a:ext cx="2455863" cy="2362200"/>
            </a:xfrm>
            <a:custGeom>
              <a:avLst/>
              <a:gdLst>
                <a:gd name="T0" fmla="*/ 367 w 3093"/>
                <a:gd name="T1" fmla="*/ 1309 h 2976"/>
                <a:gd name="T2" fmla="*/ 361 w 3093"/>
                <a:gd name="T3" fmla="*/ 1368 h 2976"/>
                <a:gd name="T4" fmla="*/ 318 w 3093"/>
                <a:gd name="T5" fmla="*/ 1433 h 2976"/>
                <a:gd name="T6" fmla="*/ 200 w 3093"/>
                <a:gd name="T7" fmla="*/ 1512 h 2976"/>
                <a:gd name="T8" fmla="*/ 14 w 3093"/>
                <a:gd name="T9" fmla="*/ 1598 h 2976"/>
                <a:gd name="T10" fmla="*/ 2 w 3093"/>
                <a:gd name="T11" fmla="*/ 1620 h 2976"/>
                <a:gd name="T12" fmla="*/ 162 w 3093"/>
                <a:gd name="T13" fmla="*/ 1767 h 2976"/>
                <a:gd name="T14" fmla="*/ 433 w 3093"/>
                <a:gd name="T15" fmla="*/ 1980 h 2976"/>
                <a:gd name="T16" fmla="*/ 541 w 3093"/>
                <a:gd name="T17" fmla="*/ 2087 h 2976"/>
                <a:gd name="T18" fmla="*/ 736 w 3093"/>
                <a:gd name="T19" fmla="*/ 2373 h 2976"/>
                <a:gd name="T20" fmla="*/ 951 w 3093"/>
                <a:gd name="T21" fmla="*/ 2771 h 2976"/>
                <a:gd name="T22" fmla="*/ 1025 w 3093"/>
                <a:gd name="T23" fmla="*/ 2929 h 2976"/>
                <a:gd name="T24" fmla="*/ 1108 w 3093"/>
                <a:gd name="T25" fmla="*/ 2974 h 2976"/>
                <a:gd name="T26" fmla="*/ 1232 w 3093"/>
                <a:gd name="T27" fmla="*/ 2967 h 2976"/>
                <a:gd name="T28" fmla="*/ 1757 w 3093"/>
                <a:gd name="T29" fmla="*/ 2818 h 2976"/>
                <a:gd name="T30" fmla="*/ 2270 w 3093"/>
                <a:gd name="T31" fmla="*/ 2667 h 2976"/>
                <a:gd name="T32" fmla="*/ 2622 w 3093"/>
                <a:gd name="T33" fmla="*/ 2524 h 2976"/>
                <a:gd name="T34" fmla="*/ 2847 w 3093"/>
                <a:gd name="T35" fmla="*/ 2375 h 2976"/>
                <a:gd name="T36" fmla="*/ 2951 w 3093"/>
                <a:gd name="T37" fmla="*/ 2253 h 2976"/>
                <a:gd name="T38" fmla="*/ 2978 w 3093"/>
                <a:gd name="T39" fmla="*/ 2174 h 2976"/>
                <a:gd name="T40" fmla="*/ 2966 w 3093"/>
                <a:gd name="T41" fmla="*/ 2062 h 2976"/>
                <a:gd name="T42" fmla="*/ 2874 w 3093"/>
                <a:gd name="T43" fmla="*/ 1922 h 2976"/>
                <a:gd name="T44" fmla="*/ 2750 w 3093"/>
                <a:gd name="T45" fmla="*/ 1829 h 2976"/>
                <a:gd name="T46" fmla="*/ 2574 w 3093"/>
                <a:gd name="T47" fmla="*/ 1766 h 2976"/>
                <a:gd name="T48" fmla="*/ 2475 w 3093"/>
                <a:gd name="T49" fmla="*/ 1679 h 2976"/>
                <a:gd name="T50" fmla="*/ 2879 w 3093"/>
                <a:gd name="T51" fmla="*/ 1521 h 2976"/>
                <a:gd name="T52" fmla="*/ 3059 w 3093"/>
                <a:gd name="T53" fmla="*/ 1420 h 2976"/>
                <a:gd name="T54" fmla="*/ 3092 w 3093"/>
                <a:gd name="T55" fmla="*/ 1370 h 2976"/>
                <a:gd name="T56" fmla="*/ 3079 w 3093"/>
                <a:gd name="T57" fmla="*/ 1259 h 2976"/>
                <a:gd name="T58" fmla="*/ 2966 w 3093"/>
                <a:gd name="T59" fmla="*/ 976 h 2976"/>
                <a:gd name="T60" fmla="*/ 2786 w 3093"/>
                <a:gd name="T61" fmla="*/ 642 h 2976"/>
                <a:gd name="T62" fmla="*/ 2793 w 3093"/>
                <a:gd name="T63" fmla="*/ 626 h 2976"/>
                <a:gd name="T64" fmla="*/ 2737 w 3093"/>
                <a:gd name="T65" fmla="*/ 485 h 2976"/>
                <a:gd name="T66" fmla="*/ 2628 w 3093"/>
                <a:gd name="T67" fmla="*/ 280 h 2976"/>
                <a:gd name="T68" fmla="*/ 2557 w 3093"/>
                <a:gd name="T69" fmla="*/ 248 h 2976"/>
                <a:gd name="T70" fmla="*/ 2507 w 3093"/>
                <a:gd name="T71" fmla="*/ 208 h 2976"/>
                <a:gd name="T72" fmla="*/ 2419 w 3093"/>
                <a:gd name="T73" fmla="*/ 66 h 2976"/>
                <a:gd name="T74" fmla="*/ 2360 w 3093"/>
                <a:gd name="T75" fmla="*/ 18 h 2976"/>
                <a:gd name="T76" fmla="*/ 2279 w 3093"/>
                <a:gd name="T77" fmla="*/ 2 h 2976"/>
                <a:gd name="T78" fmla="*/ 2160 w 3093"/>
                <a:gd name="T79" fmla="*/ 30 h 2976"/>
                <a:gd name="T80" fmla="*/ 1975 w 3093"/>
                <a:gd name="T81" fmla="*/ 117 h 2976"/>
                <a:gd name="T82" fmla="*/ 1840 w 3093"/>
                <a:gd name="T83" fmla="*/ 138 h 2976"/>
                <a:gd name="T84" fmla="*/ 1631 w 3093"/>
                <a:gd name="T85" fmla="*/ 144 h 2976"/>
                <a:gd name="T86" fmla="*/ 1547 w 3093"/>
                <a:gd name="T87" fmla="*/ 95 h 2976"/>
                <a:gd name="T88" fmla="*/ 1453 w 3093"/>
                <a:gd name="T89" fmla="*/ 52 h 2976"/>
                <a:gd name="T90" fmla="*/ 1329 w 3093"/>
                <a:gd name="T91" fmla="*/ 68 h 2976"/>
                <a:gd name="T92" fmla="*/ 1173 w 3093"/>
                <a:gd name="T93" fmla="*/ 72 h 2976"/>
                <a:gd name="T94" fmla="*/ 957 w 3093"/>
                <a:gd name="T95" fmla="*/ 20 h 2976"/>
                <a:gd name="T96" fmla="*/ 797 w 3093"/>
                <a:gd name="T97" fmla="*/ 0 h 2976"/>
                <a:gd name="T98" fmla="*/ 723 w 3093"/>
                <a:gd name="T99" fmla="*/ 21 h 2976"/>
                <a:gd name="T100" fmla="*/ 678 w 3093"/>
                <a:gd name="T101" fmla="*/ 66 h 2976"/>
                <a:gd name="T102" fmla="*/ 455 w 3093"/>
                <a:gd name="T103" fmla="*/ 376 h 2976"/>
                <a:gd name="T104" fmla="*/ 408 w 3093"/>
                <a:gd name="T105" fmla="*/ 428 h 2976"/>
                <a:gd name="T106" fmla="*/ 387 w 3093"/>
                <a:gd name="T107" fmla="*/ 525 h 2976"/>
                <a:gd name="T108" fmla="*/ 387 w 3093"/>
                <a:gd name="T109" fmla="*/ 687 h 2976"/>
                <a:gd name="T110" fmla="*/ 322 w 3093"/>
                <a:gd name="T111" fmla="*/ 1023 h 2976"/>
                <a:gd name="T112" fmla="*/ 302 w 3093"/>
                <a:gd name="T113" fmla="*/ 1196 h 2976"/>
                <a:gd name="T114" fmla="*/ 340 w 3093"/>
                <a:gd name="T115" fmla="*/ 1269 h 2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093" h="2976">
                  <a:moveTo>
                    <a:pt x="354" y="1289"/>
                  </a:moveTo>
                  <a:lnTo>
                    <a:pt x="354" y="1289"/>
                  </a:lnTo>
                  <a:lnTo>
                    <a:pt x="356" y="1291"/>
                  </a:lnTo>
                  <a:lnTo>
                    <a:pt x="361" y="1298"/>
                  </a:lnTo>
                  <a:lnTo>
                    <a:pt x="367" y="1309"/>
                  </a:lnTo>
                  <a:lnTo>
                    <a:pt x="369" y="1323"/>
                  </a:lnTo>
                  <a:lnTo>
                    <a:pt x="370" y="1334"/>
                  </a:lnTo>
                  <a:lnTo>
                    <a:pt x="369" y="1345"/>
                  </a:lnTo>
                  <a:lnTo>
                    <a:pt x="365" y="1356"/>
                  </a:lnTo>
                  <a:lnTo>
                    <a:pt x="361" y="1368"/>
                  </a:lnTo>
                  <a:lnTo>
                    <a:pt x="354" y="1383"/>
                  </a:lnTo>
                  <a:lnTo>
                    <a:pt x="345" y="1399"/>
                  </a:lnTo>
                  <a:lnTo>
                    <a:pt x="333" y="1415"/>
                  </a:lnTo>
                  <a:lnTo>
                    <a:pt x="318" y="1433"/>
                  </a:lnTo>
                  <a:lnTo>
                    <a:pt x="318" y="1433"/>
                  </a:lnTo>
                  <a:lnTo>
                    <a:pt x="300" y="1451"/>
                  </a:lnTo>
                  <a:lnTo>
                    <a:pt x="279" y="1467"/>
                  </a:lnTo>
                  <a:lnTo>
                    <a:pt x="254" y="1483"/>
                  </a:lnTo>
                  <a:lnTo>
                    <a:pt x="228" y="1499"/>
                  </a:lnTo>
                  <a:lnTo>
                    <a:pt x="200" y="1512"/>
                  </a:lnTo>
                  <a:lnTo>
                    <a:pt x="173" y="1526"/>
                  </a:lnTo>
                  <a:lnTo>
                    <a:pt x="117" y="1550"/>
                  </a:lnTo>
                  <a:lnTo>
                    <a:pt x="66" y="1571"/>
                  </a:lnTo>
                  <a:lnTo>
                    <a:pt x="27" y="1589"/>
                  </a:lnTo>
                  <a:lnTo>
                    <a:pt x="14" y="1598"/>
                  </a:lnTo>
                  <a:lnTo>
                    <a:pt x="4" y="1606"/>
                  </a:lnTo>
                  <a:lnTo>
                    <a:pt x="2" y="1609"/>
                  </a:lnTo>
                  <a:lnTo>
                    <a:pt x="0" y="1613"/>
                  </a:lnTo>
                  <a:lnTo>
                    <a:pt x="0" y="1616"/>
                  </a:lnTo>
                  <a:lnTo>
                    <a:pt x="2" y="1620"/>
                  </a:lnTo>
                  <a:lnTo>
                    <a:pt x="2" y="1620"/>
                  </a:lnTo>
                  <a:lnTo>
                    <a:pt x="22" y="1642"/>
                  </a:lnTo>
                  <a:lnTo>
                    <a:pt x="56" y="1674"/>
                  </a:lnTo>
                  <a:lnTo>
                    <a:pt x="104" y="1717"/>
                  </a:lnTo>
                  <a:lnTo>
                    <a:pt x="162" y="1767"/>
                  </a:lnTo>
                  <a:lnTo>
                    <a:pt x="227" y="1821"/>
                  </a:lnTo>
                  <a:lnTo>
                    <a:pt x="297" y="1877"/>
                  </a:lnTo>
                  <a:lnTo>
                    <a:pt x="365" y="1931"/>
                  </a:lnTo>
                  <a:lnTo>
                    <a:pt x="433" y="1980"/>
                  </a:lnTo>
                  <a:lnTo>
                    <a:pt x="433" y="1980"/>
                  </a:lnTo>
                  <a:lnTo>
                    <a:pt x="450" y="1992"/>
                  </a:lnTo>
                  <a:lnTo>
                    <a:pt x="468" y="2007"/>
                  </a:lnTo>
                  <a:lnTo>
                    <a:pt x="486" y="2025"/>
                  </a:lnTo>
                  <a:lnTo>
                    <a:pt x="504" y="2044"/>
                  </a:lnTo>
                  <a:lnTo>
                    <a:pt x="541" y="2087"/>
                  </a:lnTo>
                  <a:lnTo>
                    <a:pt x="579" y="2136"/>
                  </a:lnTo>
                  <a:lnTo>
                    <a:pt x="619" y="2192"/>
                  </a:lnTo>
                  <a:lnTo>
                    <a:pt x="658" y="2249"/>
                  </a:lnTo>
                  <a:lnTo>
                    <a:pt x="698" y="2310"/>
                  </a:lnTo>
                  <a:lnTo>
                    <a:pt x="736" y="2373"/>
                  </a:lnTo>
                  <a:lnTo>
                    <a:pt x="807" y="2497"/>
                  </a:lnTo>
                  <a:lnTo>
                    <a:pt x="870" y="2611"/>
                  </a:lnTo>
                  <a:lnTo>
                    <a:pt x="919" y="2706"/>
                  </a:lnTo>
                  <a:lnTo>
                    <a:pt x="951" y="2771"/>
                  </a:lnTo>
                  <a:lnTo>
                    <a:pt x="951" y="2771"/>
                  </a:lnTo>
                  <a:lnTo>
                    <a:pt x="971" y="2818"/>
                  </a:lnTo>
                  <a:lnTo>
                    <a:pt x="987" y="2859"/>
                  </a:lnTo>
                  <a:lnTo>
                    <a:pt x="1005" y="2897"/>
                  </a:lnTo>
                  <a:lnTo>
                    <a:pt x="1014" y="2915"/>
                  </a:lnTo>
                  <a:lnTo>
                    <a:pt x="1025" y="2929"/>
                  </a:lnTo>
                  <a:lnTo>
                    <a:pt x="1038" y="2942"/>
                  </a:lnTo>
                  <a:lnTo>
                    <a:pt x="1050" y="2954"/>
                  </a:lnTo>
                  <a:lnTo>
                    <a:pt x="1066" y="2963"/>
                  </a:lnTo>
                  <a:lnTo>
                    <a:pt x="1086" y="2970"/>
                  </a:lnTo>
                  <a:lnTo>
                    <a:pt x="1108" y="2974"/>
                  </a:lnTo>
                  <a:lnTo>
                    <a:pt x="1133" y="2976"/>
                  </a:lnTo>
                  <a:lnTo>
                    <a:pt x="1162" y="2976"/>
                  </a:lnTo>
                  <a:lnTo>
                    <a:pt x="1196" y="2972"/>
                  </a:lnTo>
                  <a:lnTo>
                    <a:pt x="1196" y="2972"/>
                  </a:lnTo>
                  <a:lnTo>
                    <a:pt x="1232" y="2967"/>
                  </a:lnTo>
                  <a:lnTo>
                    <a:pt x="1268" y="2960"/>
                  </a:lnTo>
                  <a:lnTo>
                    <a:pt x="1343" y="2942"/>
                  </a:lnTo>
                  <a:lnTo>
                    <a:pt x="1426" y="2918"/>
                  </a:lnTo>
                  <a:lnTo>
                    <a:pt x="1520" y="2889"/>
                  </a:lnTo>
                  <a:lnTo>
                    <a:pt x="1757" y="2818"/>
                  </a:lnTo>
                  <a:lnTo>
                    <a:pt x="1910" y="2771"/>
                  </a:lnTo>
                  <a:lnTo>
                    <a:pt x="2088" y="2720"/>
                  </a:lnTo>
                  <a:lnTo>
                    <a:pt x="2088" y="2720"/>
                  </a:lnTo>
                  <a:lnTo>
                    <a:pt x="2182" y="2693"/>
                  </a:lnTo>
                  <a:lnTo>
                    <a:pt x="2270" y="2667"/>
                  </a:lnTo>
                  <a:lnTo>
                    <a:pt x="2351" y="2638"/>
                  </a:lnTo>
                  <a:lnTo>
                    <a:pt x="2426" y="2611"/>
                  </a:lnTo>
                  <a:lnTo>
                    <a:pt x="2496" y="2582"/>
                  </a:lnTo>
                  <a:lnTo>
                    <a:pt x="2561" y="2553"/>
                  </a:lnTo>
                  <a:lnTo>
                    <a:pt x="2622" y="2524"/>
                  </a:lnTo>
                  <a:lnTo>
                    <a:pt x="2676" y="2494"/>
                  </a:lnTo>
                  <a:lnTo>
                    <a:pt x="2727" y="2465"/>
                  </a:lnTo>
                  <a:lnTo>
                    <a:pt x="2771" y="2436"/>
                  </a:lnTo>
                  <a:lnTo>
                    <a:pt x="2811" y="2406"/>
                  </a:lnTo>
                  <a:lnTo>
                    <a:pt x="2847" y="2375"/>
                  </a:lnTo>
                  <a:lnTo>
                    <a:pt x="2879" y="2345"/>
                  </a:lnTo>
                  <a:lnTo>
                    <a:pt x="2906" y="2314"/>
                  </a:lnTo>
                  <a:lnTo>
                    <a:pt x="2932" y="2283"/>
                  </a:lnTo>
                  <a:lnTo>
                    <a:pt x="2951" y="2253"/>
                  </a:lnTo>
                  <a:lnTo>
                    <a:pt x="2951" y="2253"/>
                  </a:lnTo>
                  <a:lnTo>
                    <a:pt x="2960" y="2237"/>
                  </a:lnTo>
                  <a:lnTo>
                    <a:pt x="2968" y="2222"/>
                  </a:lnTo>
                  <a:lnTo>
                    <a:pt x="2973" y="2206"/>
                  </a:lnTo>
                  <a:lnTo>
                    <a:pt x="2976" y="2190"/>
                  </a:lnTo>
                  <a:lnTo>
                    <a:pt x="2978" y="2174"/>
                  </a:lnTo>
                  <a:lnTo>
                    <a:pt x="2980" y="2158"/>
                  </a:lnTo>
                  <a:lnTo>
                    <a:pt x="2980" y="2141"/>
                  </a:lnTo>
                  <a:lnTo>
                    <a:pt x="2980" y="2125"/>
                  </a:lnTo>
                  <a:lnTo>
                    <a:pt x="2975" y="2093"/>
                  </a:lnTo>
                  <a:lnTo>
                    <a:pt x="2966" y="2062"/>
                  </a:lnTo>
                  <a:lnTo>
                    <a:pt x="2953" y="2032"/>
                  </a:lnTo>
                  <a:lnTo>
                    <a:pt x="2937" y="2003"/>
                  </a:lnTo>
                  <a:lnTo>
                    <a:pt x="2919" y="1974"/>
                  </a:lnTo>
                  <a:lnTo>
                    <a:pt x="2897" y="1947"/>
                  </a:lnTo>
                  <a:lnTo>
                    <a:pt x="2874" y="1922"/>
                  </a:lnTo>
                  <a:lnTo>
                    <a:pt x="2851" y="1899"/>
                  </a:lnTo>
                  <a:lnTo>
                    <a:pt x="2825" y="1877"/>
                  </a:lnTo>
                  <a:lnTo>
                    <a:pt x="2800" y="1857"/>
                  </a:lnTo>
                  <a:lnTo>
                    <a:pt x="2775" y="1841"/>
                  </a:lnTo>
                  <a:lnTo>
                    <a:pt x="2750" y="1829"/>
                  </a:lnTo>
                  <a:lnTo>
                    <a:pt x="2750" y="1829"/>
                  </a:lnTo>
                  <a:lnTo>
                    <a:pt x="2725" y="1818"/>
                  </a:lnTo>
                  <a:lnTo>
                    <a:pt x="2696" y="1805"/>
                  </a:lnTo>
                  <a:lnTo>
                    <a:pt x="2637" y="1784"/>
                  </a:lnTo>
                  <a:lnTo>
                    <a:pt x="2574" y="1766"/>
                  </a:lnTo>
                  <a:lnTo>
                    <a:pt x="2514" y="1748"/>
                  </a:lnTo>
                  <a:lnTo>
                    <a:pt x="2415" y="1722"/>
                  </a:lnTo>
                  <a:lnTo>
                    <a:pt x="2376" y="1713"/>
                  </a:lnTo>
                  <a:lnTo>
                    <a:pt x="2376" y="1713"/>
                  </a:lnTo>
                  <a:lnTo>
                    <a:pt x="2475" y="1679"/>
                  </a:lnTo>
                  <a:lnTo>
                    <a:pt x="2577" y="1643"/>
                  </a:lnTo>
                  <a:lnTo>
                    <a:pt x="2696" y="1598"/>
                  </a:lnTo>
                  <a:lnTo>
                    <a:pt x="2759" y="1573"/>
                  </a:lnTo>
                  <a:lnTo>
                    <a:pt x="2820" y="1548"/>
                  </a:lnTo>
                  <a:lnTo>
                    <a:pt x="2879" y="1521"/>
                  </a:lnTo>
                  <a:lnTo>
                    <a:pt x="2935" y="1494"/>
                  </a:lnTo>
                  <a:lnTo>
                    <a:pt x="2984" y="1469"/>
                  </a:lnTo>
                  <a:lnTo>
                    <a:pt x="3027" y="1444"/>
                  </a:lnTo>
                  <a:lnTo>
                    <a:pt x="3045" y="1431"/>
                  </a:lnTo>
                  <a:lnTo>
                    <a:pt x="3059" y="1420"/>
                  </a:lnTo>
                  <a:lnTo>
                    <a:pt x="3072" y="1408"/>
                  </a:lnTo>
                  <a:lnTo>
                    <a:pt x="3081" y="1397"/>
                  </a:lnTo>
                  <a:lnTo>
                    <a:pt x="3081" y="1397"/>
                  </a:lnTo>
                  <a:lnTo>
                    <a:pt x="3088" y="1384"/>
                  </a:lnTo>
                  <a:lnTo>
                    <a:pt x="3092" y="1370"/>
                  </a:lnTo>
                  <a:lnTo>
                    <a:pt x="3093" y="1352"/>
                  </a:lnTo>
                  <a:lnTo>
                    <a:pt x="3092" y="1332"/>
                  </a:lnTo>
                  <a:lnTo>
                    <a:pt x="3090" y="1309"/>
                  </a:lnTo>
                  <a:lnTo>
                    <a:pt x="3084" y="1284"/>
                  </a:lnTo>
                  <a:lnTo>
                    <a:pt x="3079" y="1259"/>
                  </a:lnTo>
                  <a:lnTo>
                    <a:pt x="3070" y="1230"/>
                  </a:lnTo>
                  <a:lnTo>
                    <a:pt x="3050" y="1170"/>
                  </a:lnTo>
                  <a:lnTo>
                    <a:pt x="3025" y="1107"/>
                  </a:lnTo>
                  <a:lnTo>
                    <a:pt x="2996" y="1043"/>
                  </a:lnTo>
                  <a:lnTo>
                    <a:pt x="2966" y="976"/>
                  </a:lnTo>
                  <a:lnTo>
                    <a:pt x="2933" y="911"/>
                  </a:lnTo>
                  <a:lnTo>
                    <a:pt x="2901" y="850"/>
                  </a:lnTo>
                  <a:lnTo>
                    <a:pt x="2843" y="744"/>
                  </a:lnTo>
                  <a:lnTo>
                    <a:pt x="2802" y="669"/>
                  </a:lnTo>
                  <a:lnTo>
                    <a:pt x="2786" y="642"/>
                  </a:lnTo>
                  <a:lnTo>
                    <a:pt x="2786" y="642"/>
                  </a:lnTo>
                  <a:lnTo>
                    <a:pt x="2789" y="642"/>
                  </a:lnTo>
                  <a:lnTo>
                    <a:pt x="2791" y="640"/>
                  </a:lnTo>
                  <a:lnTo>
                    <a:pt x="2793" y="635"/>
                  </a:lnTo>
                  <a:lnTo>
                    <a:pt x="2793" y="626"/>
                  </a:lnTo>
                  <a:lnTo>
                    <a:pt x="2789" y="611"/>
                  </a:lnTo>
                  <a:lnTo>
                    <a:pt x="2782" y="591"/>
                  </a:lnTo>
                  <a:lnTo>
                    <a:pt x="2771" y="563"/>
                  </a:lnTo>
                  <a:lnTo>
                    <a:pt x="2771" y="563"/>
                  </a:lnTo>
                  <a:lnTo>
                    <a:pt x="2737" y="485"/>
                  </a:lnTo>
                  <a:lnTo>
                    <a:pt x="2696" y="395"/>
                  </a:lnTo>
                  <a:lnTo>
                    <a:pt x="2674" y="354"/>
                  </a:lnTo>
                  <a:lnTo>
                    <a:pt x="2655" y="318"/>
                  </a:lnTo>
                  <a:lnTo>
                    <a:pt x="2635" y="291"/>
                  </a:lnTo>
                  <a:lnTo>
                    <a:pt x="2628" y="280"/>
                  </a:lnTo>
                  <a:lnTo>
                    <a:pt x="2620" y="275"/>
                  </a:lnTo>
                  <a:lnTo>
                    <a:pt x="2620" y="275"/>
                  </a:lnTo>
                  <a:lnTo>
                    <a:pt x="2606" y="266"/>
                  </a:lnTo>
                  <a:lnTo>
                    <a:pt x="2590" y="259"/>
                  </a:lnTo>
                  <a:lnTo>
                    <a:pt x="2557" y="248"/>
                  </a:lnTo>
                  <a:lnTo>
                    <a:pt x="2530" y="241"/>
                  </a:lnTo>
                  <a:lnTo>
                    <a:pt x="2520" y="239"/>
                  </a:lnTo>
                  <a:lnTo>
                    <a:pt x="2520" y="239"/>
                  </a:lnTo>
                  <a:lnTo>
                    <a:pt x="2514" y="225"/>
                  </a:lnTo>
                  <a:lnTo>
                    <a:pt x="2507" y="208"/>
                  </a:lnTo>
                  <a:lnTo>
                    <a:pt x="2496" y="185"/>
                  </a:lnTo>
                  <a:lnTo>
                    <a:pt x="2484" y="160"/>
                  </a:lnTo>
                  <a:lnTo>
                    <a:pt x="2466" y="131"/>
                  </a:lnTo>
                  <a:lnTo>
                    <a:pt x="2444" y="99"/>
                  </a:lnTo>
                  <a:lnTo>
                    <a:pt x="2419" y="66"/>
                  </a:lnTo>
                  <a:lnTo>
                    <a:pt x="2419" y="66"/>
                  </a:lnTo>
                  <a:lnTo>
                    <a:pt x="2405" y="50"/>
                  </a:lnTo>
                  <a:lnTo>
                    <a:pt x="2390" y="38"/>
                  </a:lnTo>
                  <a:lnTo>
                    <a:pt x="2376" y="27"/>
                  </a:lnTo>
                  <a:lnTo>
                    <a:pt x="2360" y="18"/>
                  </a:lnTo>
                  <a:lnTo>
                    <a:pt x="2343" y="12"/>
                  </a:lnTo>
                  <a:lnTo>
                    <a:pt x="2327" y="7"/>
                  </a:lnTo>
                  <a:lnTo>
                    <a:pt x="2311" y="3"/>
                  </a:lnTo>
                  <a:lnTo>
                    <a:pt x="2295" y="2"/>
                  </a:lnTo>
                  <a:lnTo>
                    <a:pt x="2279" y="2"/>
                  </a:lnTo>
                  <a:lnTo>
                    <a:pt x="2261" y="3"/>
                  </a:lnTo>
                  <a:lnTo>
                    <a:pt x="2227" y="9"/>
                  </a:lnTo>
                  <a:lnTo>
                    <a:pt x="2194" y="18"/>
                  </a:lnTo>
                  <a:lnTo>
                    <a:pt x="2160" y="30"/>
                  </a:lnTo>
                  <a:lnTo>
                    <a:pt x="2160" y="30"/>
                  </a:lnTo>
                  <a:lnTo>
                    <a:pt x="2128" y="43"/>
                  </a:lnTo>
                  <a:lnTo>
                    <a:pt x="2099" y="57"/>
                  </a:lnTo>
                  <a:lnTo>
                    <a:pt x="2047" y="84"/>
                  </a:lnTo>
                  <a:lnTo>
                    <a:pt x="1998" y="108"/>
                  </a:lnTo>
                  <a:lnTo>
                    <a:pt x="1975" y="117"/>
                  </a:lnTo>
                  <a:lnTo>
                    <a:pt x="1951" y="124"/>
                  </a:lnTo>
                  <a:lnTo>
                    <a:pt x="1951" y="124"/>
                  </a:lnTo>
                  <a:lnTo>
                    <a:pt x="1923" y="129"/>
                  </a:lnTo>
                  <a:lnTo>
                    <a:pt x="1885" y="135"/>
                  </a:lnTo>
                  <a:lnTo>
                    <a:pt x="1840" y="138"/>
                  </a:lnTo>
                  <a:lnTo>
                    <a:pt x="1795" y="140"/>
                  </a:lnTo>
                  <a:lnTo>
                    <a:pt x="1705" y="144"/>
                  </a:lnTo>
                  <a:lnTo>
                    <a:pt x="1642" y="145"/>
                  </a:lnTo>
                  <a:lnTo>
                    <a:pt x="1642" y="145"/>
                  </a:lnTo>
                  <a:lnTo>
                    <a:pt x="1631" y="144"/>
                  </a:lnTo>
                  <a:lnTo>
                    <a:pt x="1620" y="142"/>
                  </a:lnTo>
                  <a:lnTo>
                    <a:pt x="1610" y="136"/>
                  </a:lnTo>
                  <a:lnTo>
                    <a:pt x="1597" y="129"/>
                  </a:lnTo>
                  <a:lnTo>
                    <a:pt x="1572" y="113"/>
                  </a:lnTo>
                  <a:lnTo>
                    <a:pt x="1547" y="95"/>
                  </a:lnTo>
                  <a:lnTo>
                    <a:pt x="1520" y="79"/>
                  </a:lnTo>
                  <a:lnTo>
                    <a:pt x="1495" y="63"/>
                  </a:lnTo>
                  <a:lnTo>
                    <a:pt x="1480" y="57"/>
                  </a:lnTo>
                  <a:lnTo>
                    <a:pt x="1468" y="54"/>
                  </a:lnTo>
                  <a:lnTo>
                    <a:pt x="1453" y="52"/>
                  </a:lnTo>
                  <a:lnTo>
                    <a:pt x="1441" y="52"/>
                  </a:lnTo>
                  <a:lnTo>
                    <a:pt x="1441" y="52"/>
                  </a:lnTo>
                  <a:lnTo>
                    <a:pt x="1396" y="59"/>
                  </a:lnTo>
                  <a:lnTo>
                    <a:pt x="1354" y="65"/>
                  </a:lnTo>
                  <a:lnTo>
                    <a:pt x="1329" y="68"/>
                  </a:lnTo>
                  <a:lnTo>
                    <a:pt x="1297" y="72"/>
                  </a:lnTo>
                  <a:lnTo>
                    <a:pt x="1255" y="74"/>
                  </a:lnTo>
                  <a:lnTo>
                    <a:pt x="1203" y="74"/>
                  </a:lnTo>
                  <a:lnTo>
                    <a:pt x="1203" y="74"/>
                  </a:lnTo>
                  <a:lnTo>
                    <a:pt x="1173" y="72"/>
                  </a:lnTo>
                  <a:lnTo>
                    <a:pt x="1140" y="66"/>
                  </a:lnTo>
                  <a:lnTo>
                    <a:pt x="1104" y="59"/>
                  </a:lnTo>
                  <a:lnTo>
                    <a:pt x="1068" y="50"/>
                  </a:lnTo>
                  <a:lnTo>
                    <a:pt x="995" y="30"/>
                  </a:lnTo>
                  <a:lnTo>
                    <a:pt x="957" y="20"/>
                  </a:lnTo>
                  <a:lnTo>
                    <a:pt x="919" y="11"/>
                  </a:lnTo>
                  <a:lnTo>
                    <a:pt x="883" y="5"/>
                  </a:lnTo>
                  <a:lnTo>
                    <a:pt x="847" y="0"/>
                  </a:lnTo>
                  <a:lnTo>
                    <a:pt x="813" y="0"/>
                  </a:lnTo>
                  <a:lnTo>
                    <a:pt x="797" y="0"/>
                  </a:lnTo>
                  <a:lnTo>
                    <a:pt x="780" y="2"/>
                  </a:lnTo>
                  <a:lnTo>
                    <a:pt x="766" y="5"/>
                  </a:lnTo>
                  <a:lnTo>
                    <a:pt x="752" y="9"/>
                  </a:lnTo>
                  <a:lnTo>
                    <a:pt x="737" y="14"/>
                  </a:lnTo>
                  <a:lnTo>
                    <a:pt x="723" y="21"/>
                  </a:lnTo>
                  <a:lnTo>
                    <a:pt x="710" y="30"/>
                  </a:lnTo>
                  <a:lnTo>
                    <a:pt x="700" y="41"/>
                  </a:lnTo>
                  <a:lnTo>
                    <a:pt x="689" y="52"/>
                  </a:lnTo>
                  <a:lnTo>
                    <a:pt x="678" y="66"/>
                  </a:lnTo>
                  <a:lnTo>
                    <a:pt x="678" y="66"/>
                  </a:lnTo>
                  <a:lnTo>
                    <a:pt x="604" y="178"/>
                  </a:lnTo>
                  <a:lnTo>
                    <a:pt x="538" y="273"/>
                  </a:lnTo>
                  <a:lnTo>
                    <a:pt x="507" y="314"/>
                  </a:lnTo>
                  <a:lnTo>
                    <a:pt x="480" y="349"/>
                  </a:lnTo>
                  <a:lnTo>
                    <a:pt x="455" y="376"/>
                  </a:lnTo>
                  <a:lnTo>
                    <a:pt x="433" y="397"/>
                  </a:lnTo>
                  <a:lnTo>
                    <a:pt x="433" y="397"/>
                  </a:lnTo>
                  <a:lnTo>
                    <a:pt x="424" y="406"/>
                  </a:lnTo>
                  <a:lnTo>
                    <a:pt x="415" y="417"/>
                  </a:lnTo>
                  <a:lnTo>
                    <a:pt x="408" y="428"/>
                  </a:lnTo>
                  <a:lnTo>
                    <a:pt x="403" y="439"/>
                  </a:lnTo>
                  <a:lnTo>
                    <a:pt x="397" y="451"/>
                  </a:lnTo>
                  <a:lnTo>
                    <a:pt x="394" y="464"/>
                  </a:lnTo>
                  <a:lnTo>
                    <a:pt x="388" y="493"/>
                  </a:lnTo>
                  <a:lnTo>
                    <a:pt x="387" y="525"/>
                  </a:lnTo>
                  <a:lnTo>
                    <a:pt x="387" y="559"/>
                  </a:lnTo>
                  <a:lnTo>
                    <a:pt x="390" y="635"/>
                  </a:lnTo>
                  <a:lnTo>
                    <a:pt x="390" y="635"/>
                  </a:lnTo>
                  <a:lnTo>
                    <a:pt x="390" y="658"/>
                  </a:lnTo>
                  <a:lnTo>
                    <a:pt x="387" y="687"/>
                  </a:lnTo>
                  <a:lnTo>
                    <a:pt x="383" y="721"/>
                  </a:lnTo>
                  <a:lnTo>
                    <a:pt x="376" y="759"/>
                  </a:lnTo>
                  <a:lnTo>
                    <a:pt x="360" y="843"/>
                  </a:lnTo>
                  <a:lnTo>
                    <a:pt x="340" y="935"/>
                  </a:lnTo>
                  <a:lnTo>
                    <a:pt x="322" y="1023"/>
                  </a:lnTo>
                  <a:lnTo>
                    <a:pt x="307" y="1102"/>
                  </a:lnTo>
                  <a:lnTo>
                    <a:pt x="302" y="1134"/>
                  </a:lnTo>
                  <a:lnTo>
                    <a:pt x="300" y="1163"/>
                  </a:lnTo>
                  <a:lnTo>
                    <a:pt x="300" y="1187"/>
                  </a:lnTo>
                  <a:lnTo>
                    <a:pt x="302" y="1196"/>
                  </a:lnTo>
                  <a:lnTo>
                    <a:pt x="304" y="1203"/>
                  </a:lnTo>
                  <a:lnTo>
                    <a:pt x="304" y="1203"/>
                  </a:lnTo>
                  <a:lnTo>
                    <a:pt x="313" y="1224"/>
                  </a:lnTo>
                  <a:lnTo>
                    <a:pt x="324" y="1244"/>
                  </a:lnTo>
                  <a:lnTo>
                    <a:pt x="340" y="1269"/>
                  </a:lnTo>
                  <a:lnTo>
                    <a:pt x="351" y="1286"/>
                  </a:lnTo>
                  <a:lnTo>
                    <a:pt x="354" y="1289"/>
                  </a:lnTo>
                  <a:lnTo>
                    <a:pt x="354" y="1289"/>
                  </a:lnTo>
                  <a:close/>
                </a:path>
              </a:pathLst>
            </a:custGeom>
            <a:solidFill>
              <a:srgbClr val="C00000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AFF2C993-9061-4475-A5F0-EE903E3F09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9200" y="1028700"/>
              <a:ext cx="2060575" cy="1598613"/>
            </a:xfrm>
            <a:custGeom>
              <a:avLst/>
              <a:gdLst>
                <a:gd name="T0" fmla="*/ 606 w 2597"/>
                <a:gd name="T1" fmla="*/ 1572 h 2014"/>
                <a:gd name="T2" fmla="*/ 455 w 2597"/>
                <a:gd name="T3" fmla="*/ 1432 h 2014"/>
                <a:gd name="T4" fmla="*/ 2014 w 2597"/>
                <a:gd name="T5" fmla="*/ 1633 h 2014"/>
                <a:gd name="T6" fmla="*/ 2309 w 2597"/>
                <a:gd name="T7" fmla="*/ 1176 h 2014"/>
                <a:gd name="T8" fmla="*/ 2550 w 2597"/>
                <a:gd name="T9" fmla="*/ 567 h 2014"/>
                <a:gd name="T10" fmla="*/ 2171 w 2597"/>
                <a:gd name="T11" fmla="*/ 1450 h 2014"/>
                <a:gd name="T12" fmla="*/ 1324 w 2597"/>
                <a:gd name="T13" fmla="*/ 1813 h 2014"/>
                <a:gd name="T14" fmla="*/ 505 w 2597"/>
                <a:gd name="T15" fmla="*/ 702 h 2014"/>
                <a:gd name="T16" fmla="*/ 714 w 2597"/>
                <a:gd name="T17" fmla="*/ 980 h 2014"/>
                <a:gd name="T18" fmla="*/ 593 w 2597"/>
                <a:gd name="T19" fmla="*/ 578 h 2014"/>
                <a:gd name="T20" fmla="*/ 1433 w 2597"/>
                <a:gd name="T21" fmla="*/ 1178 h 2014"/>
                <a:gd name="T22" fmla="*/ 2091 w 2597"/>
                <a:gd name="T23" fmla="*/ 1065 h 2014"/>
                <a:gd name="T24" fmla="*/ 1255 w 2597"/>
                <a:gd name="T25" fmla="*/ 1112 h 2014"/>
                <a:gd name="T26" fmla="*/ 1460 w 2597"/>
                <a:gd name="T27" fmla="*/ 1667 h 2014"/>
                <a:gd name="T28" fmla="*/ 2021 w 2597"/>
                <a:gd name="T29" fmla="*/ 1202 h 2014"/>
                <a:gd name="T30" fmla="*/ 1681 w 2597"/>
                <a:gd name="T31" fmla="*/ 1459 h 2014"/>
                <a:gd name="T32" fmla="*/ 775 w 2597"/>
                <a:gd name="T33" fmla="*/ 198 h 2014"/>
                <a:gd name="T34" fmla="*/ 1318 w 2597"/>
                <a:gd name="T35" fmla="*/ 76 h 2014"/>
                <a:gd name="T36" fmla="*/ 1928 w 2597"/>
                <a:gd name="T37" fmla="*/ 468 h 2014"/>
                <a:gd name="T38" fmla="*/ 2045 w 2597"/>
                <a:gd name="T39" fmla="*/ 734 h 2014"/>
                <a:gd name="T40" fmla="*/ 1804 w 2597"/>
                <a:gd name="T41" fmla="*/ 222 h 2014"/>
                <a:gd name="T42" fmla="*/ 1065 w 2597"/>
                <a:gd name="T43" fmla="*/ 15 h 2014"/>
                <a:gd name="T44" fmla="*/ 654 w 2597"/>
                <a:gd name="T45" fmla="*/ 330 h 2014"/>
                <a:gd name="T46" fmla="*/ 2259 w 2597"/>
                <a:gd name="T47" fmla="*/ 98 h 2014"/>
                <a:gd name="T48" fmla="*/ 1926 w 2597"/>
                <a:gd name="T49" fmla="*/ 114 h 2014"/>
                <a:gd name="T50" fmla="*/ 1381 w 2597"/>
                <a:gd name="T51" fmla="*/ 1849 h 2014"/>
                <a:gd name="T52" fmla="*/ 1703 w 2597"/>
                <a:gd name="T53" fmla="*/ 1946 h 2014"/>
                <a:gd name="T54" fmla="*/ 1694 w 2597"/>
                <a:gd name="T55" fmla="*/ 1910 h 2014"/>
                <a:gd name="T56" fmla="*/ 1399 w 2597"/>
                <a:gd name="T57" fmla="*/ 1869 h 2014"/>
                <a:gd name="T58" fmla="*/ 360 w 2597"/>
                <a:gd name="T59" fmla="*/ 1439 h 2014"/>
                <a:gd name="T60" fmla="*/ 1252 w 2597"/>
                <a:gd name="T61" fmla="*/ 943 h 2014"/>
                <a:gd name="T62" fmla="*/ 1642 w 2597"/>
                <a:gd name="T63" fmla="*/ 729 h 2014"/>
                <a:gd name="T64" fmla="*/ 1635 w 2597"/>
                <a:gd name="T65" fmla="*/ 673 h 2014"/>
                <a:gd name="T66" fmla="*/ 1386 w 2597"/>
                <a:gd name="T67" fmla="*/ 741 h 2014"/>
                <a:gd name="T68" fmla="*/ 877 w 2597"/>
                <a:gd name="T69" fmla="*/ 907 h 2014"/>
                <a:gd name="T70" fmla="*/ 1072 w 2597"/>
                <a:gd name="T71" fmla="*/ 828 h 2014"/>
                <a:gd name="T72" fmla="*/ 1181 w 2597"/>
                <a:gd name="T73" fmla="*/ 828 h 2014"/>
                <a:gd name="T74" fmla="*/ 861 w 2597"/>
                <a:gd name="T75" fmla="*/ 750 h 2014"/>
                <a:gd name="T76" fmla="*/ 894 w 2597"/>
                <a:gd name="T77" fmla="*/ 428 h 2014"/>
                <a:gd name="T78" fmla="*/ 1205 w 2597"/>
                <a:gd name="T79" fmla="*/ 227 h 2014"/>
                <a:gd name="T80" fmla="*/ 1557 w 2597"/>
                <a:gd name="T81" fmla="*/ 279 h 2014"/>
                <a:gd name="T82" fmla="*/ 1640 w 2597"/>
                <a:gd name="T83" fmla="*/ 317 h 2014"/>
                <a:gd name="T84" fmla="*/ 1313 w 2597"/>
                <a:gd name="T85" fmla="*/ 178 h 2014"/>
                <a:gd name="T86" fmla="*/ 913 w 2597"/>
                <a:gd name="T87" fmla="*/ 356 h 2014"/>
                <a:gd name="T88" fmla="*/ 816 w 2597"/>
                <a:gd name="T89" fmla="*/ 648 h 2014"/>
                <a:gd name="T90" fmla="*/ 1261 w 2597"/>
                <a:gd name="T91" fmla="*/ 364 h 2014"/>
                <a:gd name="T92" fmla="*/ 1475 w 2597"/>
                <a:gd name="T93" fmla="*/ 367 h 2014"/>
                <a:gd name="T94" fmla="*/ 1099 w 2597"/>
                <a:gd name="T95" fmla="*/ 360 h 2014"/>
                <a:gd name="T96" fmla="*/ 1489 w 2597"/>
                <a:gd name="T97" fmla="*/ 466 h 2014"/>
                <a:gd name="T98" fmla="*/ 1511 w 2597"/>
                <a:gd name="T99" fmla="*/ 491 h 2014"/>
                <a:gd name="T100" fmla="*/ 1403 w 2597"/>
                <a:gd name="T101" fmla="*/ 518 h 2014"/>
                <a:gd name="T102" fmla="*/ 1331 w 2597"/>
                <a:gd name="T103" fmla="*/ 707 h 2014"/>
                <a:gd name="T104" fmla="*/ 1437 w 2597"/>
                <a:gd name="T105" fmla="*/ 597 h 2014"/>
                <a:gd name="T106" fmla="*/ 1198 w 2597"/>
                <a:gd name="T107" fmla="*/ 648 h 2014"/>
                <a:gd name="T108" fmla="*/ 1109 w 2597"/>
                <a:gd name="T109" fmla="*/ 637 h 2014"/>
                <a:gd name="T110" fmla="*/ 1171 w 2597"/>
                <a:gd name="T111" fmla="*/ 583 h 2014"/>
                <a:gd name="T112" fmla="*/ 1262 w 2597"/>
                <a:gd name="T113" fmla="*/ 509 h 2014"/>
                <a:gd name="T114" fmla="*/ 1309 w 2597"/>
                <a:gd name="T115" fmla="*/ 504 h 2014"/>
                <a:gd name="T116" fmla="*/ 1302 w 2597"/>
                <a:gd name="T117" fmla="*/ 655 h 2014"/>
                <a:gd name="T118" fmla="*/ 906 w 2597"/>
                <a:gd name="T119" fmla="*/ 1353 h 2014"/>
                <a:gd name="T120" fmla="*/ 964 w 2597"/>
                <a:gd name="T121" fmla="*/ 1410 h 2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97" h="2014">
                  <a:moveTo>
                    <a:pt x="309" y="1245"/>
                  </a:moveTo>
                  <a:lnTo>
                    <a:pt x="309" y="1245"/>
                  </a:lnTo>
                  <a:lnTo>
                    <a:pt x="311" y="1254"/>
                  </a:lnTo>
                  <a:lnTo>
                    <a:pt x="318" y="1275"/>
                  </a:lnTo>
                  <a:lnTo>
                    <a:pt x="329" y="1308"/>
                  </a:lnTo>
                  <a:lnTo>
                    <a:pt x="349" y="1349"/>
                  </a:lnTo>
                  <a:lnTo>
                    <a:pt x="360" y="1371"/>
                  </a:lnTo>
                  <a:lnTo>
                    <a:pt x="372" y="1392"/>
                  </a:lnTo>
                  <a:lnTo>
                    <a:pt x="388" y="1416"/>
                  </a:lnTo>
                  <a:lnTo>
                    <a:pt x="404" y="1437"/>
                  </a:lnTo>
                  <a:lnTo>
                    <a:pt x="424" y="1461"/>
                  </a:lnTo>
                  <a:lnTo>
                    <a:pt x="446" y="1480"/>
                  </a:lnTo>
                  <a:lnTo>
                    <a:pt x="469" y="1500"/>
                  </a:lnTo>
                  <a:lnTo>
                    <a:pt x="496" y="1518"/>
                  </a:lnTo>
                  <a:lnTo>
                    <a:pt x="496" y="1518"/>
                  </a:lnTo>
                  <a:lnTo>
                    <a:pt x="527" y="1536"/>
                  </a:lnTo>
                  <a:lnTo>
                    <a:pt x="565" y="1552"/>
                  </a:lnTo>
                  <a:lnTo>
                    <a:pt x="606" y="1572"/>
                  </a:lnTo>
                  <a:lnTo>
                    <a:pt x="653" y="1590"/>
                  </a:lnTo>
                  <a:lnTo>
                    <a:pt x="752" y="1628"/>
                  </a:lnTo>
                  <a:lnTo>
                    <a:pt x="852" y="1662"/>
                  </a:lnTo>
                  <a:lnTo>
                    <a:pt x="948" y="1694"/>
                  </a:lnTo>
                  <a:lnTo>
                    <a:pt x="1027" y="1720"/>
                  </a:lnTo>
                  <a:lnTo>
                    <a:pt x="1101" y="1741"/>
                  </a:lnTo>
                  <a:lnTo>
                    <a:pt x="1101" y="1741"/>
                  </a:lnTo>
                  <a:lnTo>
                    <a:pt x="1014" y="1707"/>
                  </a:lnTo>
                  <a:lnTo>
                    <a:pt x="922" y="1671"/>
                  </a:lnTo>
                  <a:lnTo>
                    <a:pt x="818" y="1628"/>
                  </a:lnTo>
                  <a:lnTo>
                    <a:pt x="708" y="1579"/>
                  </a:lnTo>
                  <a:lnTo>
                    <a:pt x="608" y="1534"/>
                  </a:lnTo>
                  <a:lnTo>
                    <a:pt x="565" y="1513"/>
                  </a:lnTo>
                  <a:lnTo>
                    <a:pt x="529" y="1493"/>
                  </a:lnTo>
                  <a:lnTo>
                    <a:pt x="500" y="1475"/>
                  </a:lnTo>
                  <a:lnTo>
                    <a:pt x="482" y="1461"/>
                  </a:lnTo>
                  <a:lnTo>
                    <a:pt x="482" y="1461"/>
                  </a:lnTo>
                  <a:lnTo>
                    <a:pt x="455" y="1432"/>
                  </a:lnTo>
                  <a:lnTo>
                    <a:pt x="426" y="1398"/>
                  </a:lnTo>
                  <a:lnTo>
                    <a:pt x="369" y="1326"/>
                  </a:lnTo>
                  <a:lnTo>
                    <a:pt x="327" y="1268"/>
                  </a:lnTo>
                  <a:lnTo>
                    <a:pt x="309" y="1245"/>
                  </a:lnTo>
                  <a:lnTo>
                    <a:pt x="309" y="1245"/>
                  </a:lnTo>
                  <a:close/>
                  <a:moveTo>
                    <a:pt x="1324" y="1813"/>
                  </a:moveTo>
                  <a:lnTo>
                    <a:pt x="1324" y="1813"/>
                  </a:lnTo>
                  <a:lnTo>
                    <a:pt x="1394" y="1802"/>
                  </a:lnTo>
                  <a:lnTo>
                    <a:pt x="1469" y="1790"/>
                  </a:lnTo>
                  <a:lnTo>
                    <a:pt x="1566" y="1772"/>
                  </a:lnTo>
                  <a:lnTo>
                    <a:pt x="1676" y="1746"/>
                  </a:lnTo>
                  <a:lnTo>
                    <a:pt x="1734" y="1732"/>
                  </a:lnTo>
                  <a:lnTo>
                    <a:pt x="1791" y="1714"/>
                  </a:lnTo>
                  <a:lnTo>
                    <a:pt x="1849" y="1696"/>
                  </a:lnTo>
                  <a:lnTo>
                    <a:pt x="1906" y="1678"/>
                  </a:lnTo>
                  <a:lnTo>
                    <a:pt x="1962" y="1657"/>
                  </a:lnTo>
                  <a:lnTo>
                    <a:pt x="2014" y="1633"/>
                  </a:lnTo>
                  <a:lnTo>
                    <a:pt x="2014" y="1633"/>
                  </a:lnTo>
                  <a:lnTo>
                    <a:pt x="2039" y="1621"/>
                  </a:lnTo>
                  <a:lnTo>
                    <a:pt x="2061" y="1608"/>
                  </a:lnTo>
                  <a:lnTo>
                    <a:pt x="2083" y="1595"/>
                  </a:lnTo>
                  <a:lnTo>
                    <a:pt x="2102" y="1583"/>
                  </a:lnTo>
                  <a:lnTo>
                    <a:pt x="2120" y="1568"/>
                  </a:lnTo>
                  <a:lnTo>
                    <a:pt x="2136" y="1556"/>
                  </a:lnTo>
                  <a:lnTo>
                    <a:pt x="2153" y="1541"/>
                  </a:lnTo>
                  <a:lnTo>
                    <a:pt x="2165" y="1527"/>
                  </a:lnTo>
                  <a:lnTo>
                    <a:pt x="2190" y="1498"/>
                  </a:lnTo>
                  <a:lnTo>
                    <a:pt x="2210" y="1468"/>
                  </a:lnTo>
                  <a:lnTo>
                    <a:pt x="2226" y="1437"/>
                  </a:lnTo>
                  <a:lnTo>
                    <a:pt x="2239" y="1405"/>
                  </a:lnTo>
                  <a:lnTo>
                    <a:pt x="2252" y="1372"/>
                  </a:lnTo>
                  <a:lnTo>
                    <a:pt x="2261" y="1340"/>
                  </a:lnTo>
                  <a:lnTo>
                    <a:pt x="2279" y="1275"/>
                  </a:lnTo>
                  <a:lnTo>
                    <a:pt x="2288" y="1241"/>
                  </a:lnTo>
                  <a:lnTo>
                    <a:pt x="2297" y="1209"/>
                  </a:lnTo>
                  <a:lnTo>
                    <a:pt x="2309" y="1176"/>
                  </a:lnTo>
                  <a:lnTo>
                    <a:pt x="2324" y="1144"/>
                  </a:lnTo>
                  <a:lnTo>
                    <a:pt x="2324" y="1144"/>
                  </a:lnTo>
                  <a:lnTo>
                    <a:pt x="2383" y="1020"/>
                  </a:lnTo>
                  <a:lnTo>
                    <a:pt x="2437" y="907"/>
                  </a:lnTo>
                  <a:lnTo>
                    <a:pt x="2484" y="808"/>
                  </a:lnTo>
                  <a:lnTo>
                    <a:pt x="2525" y="727"/>
                  </a:lnTo>
                  <a:lnTo>
                    <a:pt x="2525" y="727"/>
                  </a:lnTo>
                  <a:lnTo>
                    <a:pt x="2534" y="709"/>
                  </a:lnTo>
                  <a:lnTo>
                    <a:pt x="2543" y="689"/>
                  </a:lnTo>
                  <a:lnTo>
                    <a:pt x="2557" y="644"/>
                  </a:lnTo>
                  <a:lnTo>
                    <a:pt x="2570" y="599"/>
                  </a:lnTo>
                  <a:lnTo>
                    <a:pt x="2581" y="554"/>
                  </a:lnTo>
                  <a:lnTo>
                    <a:pt x="2588" y="515"/>
                  </a:lnTo>
                  <a:lnTo>
                    <a:pt x="2593" y="482"/>
                  </a:lnTo>
                  <a:lnTo>
                    <a:pt x="2597" y="454"/>
                  </a:lnTo>
                  <a:lnTo>
                    <a:pt x="2597" y="454"/>
                  </a:lnTo>
                  <a:lnTo>
                    <a:pt x="2584" y="486"/>
                  </a:lnTo>
                  <a:lnTo>
                    <a:pt x="2550" y="567"/>
                  </a:lnTo>
                  <a:lnTo>
                    <a:pt x="2505" y="666"/>
                  </a:lnTo>
                  <a:lnTo>
                    <a:pt x="2482" y="713"/>
                  </a:lnTo>
                  <a:lnTo>
                    <a:pt x="2460" y="756"/>
                  </a:lnTo>
                  <a:lnTo>
                    <a:pt x="2460" y="756"/>
                  </a:lnTo>
                  <a:lnTo>
                    <a:pt x="2439" y="797"/>
                  </a:lnTo>
                  <a:lnTo>
                    <a:pt x="2415" y="844"/>
                  </a:lnTo>
                  <a:lnTo>
                    <a:pt x="2368" y="939"/>
                  </a:lnTo>
                  <a:lnTo>
                    <a:pt x="2332" y="1025"/>
                  </a:lnTo>
                  <a:lnTo>
                    <a:pt x="2318" y="1061"/>
                  </a:lnTo>
                  <a:lnTo>
                    <a:pt x="2309" y="1087"/>
                  </a:lnTo>
                  <a:lnTo>
                    <a:pt x="2309" y="1087"/>
                  </a:lnTo>
                  <a:lnTo>
                    <a:pt x="2286" y="1166"/>
                  </a:lnTo>
                  <a:lnTo>
                    <a:pt x="2266" y="1227"/>
                  </a:lnTo>
                  <a:lnTo>
                    <a:pt x="2243" y="1293"/>
                  </a:lnTo>
                  <a:lnTo>
                    <a:pt x="2216" y="1360"/>
                  </a:lnTo>
                  <a:lnTo>
                    <a:pt x="2201" y="1392"/>
                  </a:lnTo>
                  <a:lnTo>
                    <a:pt x="2187" y="1423"/>
                  </a:lnTo>
                  <a:lnTo>
                    <a:pt x="2171" y="1450"/>
                  </a:lnTo>
                  <a:lnTo>
                    <a:pt x="2154" y="1475"/>
                  </a:lnTo>
                  <a:lnTo>
                    <a:pt x="2138" y="1495"/>
                  </a:lnTo>
                  <a:lnTo>
                    <a:pt x="2122" y="1511"/>
                  </a:lnTo>
                  <a:lnTo>
                    <a:pt x="2122" y="1511"/>
                  </a:lnTo>
                  <a:lnTo>
                    <a:pt x="2100" y="1527"/>
                  </a:lnTo>
                  <a:lnTo>
                    <a:pt x="2077" y="1541"/>
                  </a:lnTo>
                  <a:lnTo>
                    <a:pt x="2052" y="1558"/>
                  </a:lnTo>
                  <a:lnTo>
                    <a:pt x="2025" y="1572"/>
                  </a:lnTo>
                  <a:lnTo>
                    <a:pt x="1967" y="1603"/>
                  </a:lnTo>
                  <a:lnTo>
                    <a:pt x="1906" y="1630"/>
                  </a:lnTo>
                  <a:lnTo>
                    <a:pt x="1842" y="1657"/>
                  </a:lnTo>
                  <a:lnTo>
                    <a:pt x="1775" y="1682"/>
                  </a:lnTo>
                  <a:lnTo>
                    <a:pt x="1708" y="1705"/>
                  </a:lnTo>
                  <a:lnTo>
                    <a:pt x="1642" y="1727"/>
                  </a:lnTo>
                  <a:lnTo>
                    <a:pt x="1520" y="1763"/>
                  </a:lnTo>
                  <a:lnTo>
                    <a:pt x="1419" y="1790"/>
                  </a:lnTo>
                  <a:lnTo>
                    <a:pt x="1324" y="1813"/>
                  </a:lnTo>
                  <a:lnTo>
                    <a:pt x="1324" y="1813"/>
                  </a:lnTo>
                  <a:close/>
                  <a:moveTo>
                    <a:pt x="791" y="454"/>
                  </a:moveTo>
                  <a:lnTo>
                    <a:pt x="791" y="454"/>
                  </a:lnTo>
                  <a:lnTo>
                    <a:pt x="753" y="468"/>
                  </a:lnTo>
                  <a:lnTo>
                    <a:pt x="712" y="484"/>
                  </a:lnTo>
                  <a:lnTo>
                    <a:pt x="665" y="504"/>
                  </a:lnTo>
                  <a:lnTo>
                    <a:pt x="619" y="529"/>
                  </a:lnTo>
                  <a:lnTo>
                    <a:pt x="595" y="544"/>
                  </a:lnTo>
                  <a:lnTo>
                    <a:pt x="574" y="558"/>
                  </a:lnTo>
                  <a:lnTo>
                    <a:pt x="554" y="572"/>
                  </a:lnTo>
                  <a:lnTo>
                    <a:pt x="539" y="588"/>
                  </a:lnTo>
                  <a:lnTo>
                    <a:pt x="527" y="603"/>
                  </a:lnTo>
                  <a:lnTo>
                    <a:pt x="518" y="619"/>
                  </a:lnTo>
                  <a:lnTo>
                    <a:pt x="518" y="619"/>
                  </a:lnTo>
                  <a:lnTo>
                    <a:pt x="512" y="635"/>
                  </a:lnTo>
                  <a:lnTo>
                    <a:pt x="509" y="651"/>
                  </a:lnTo>
                  <a:lnTo>
                    <a:pt x="507" y="668"/>
                  </a:lnTo>
                  <a:lnTo>
                    <a:pt x="505" y="684"/>
                  </a:lnTo>
                  <a:lnTo>
                    <a:pt x="505" y="702"/>
                  </a:lnTo>
                  <a:lnTo>
                    <a:pt x="505" y="718"/>
                  </a:lnTo>
                  <a:lnTo>
                    <a:pt x="509" y="736"/>
                  </a:lnTo>
                  <a:lnTo>
                    <a:pt x="512" y="752"/>
                  </a:lnTo>
                  <a:lnTo>
                    <a:pt x="521" y="786"/>
                  </a:lnTo>
                  <a:lnTo>
                    <a:pt x="536" y="820"/>
                  </a:lnTo>
                  <a:lnTo>
                    <a:pt x="554" y="853"/>
                  </a:lnTo>
                  <a:lnTo>
                    <a:pt x="575" y="885"/>
                  </a:lnTo>
                  <a:lnTo>
                    <a:pt x="575" y="885"/>
                  </a:lnTo>
                  <a:lnTo>
                    <a:pt x="588" y="901"/>
                  </a:lnTo>
                  <a:lnTo>
                    <a:pt x="602" y="918"/>
                  </a:lnTo>
                  <a:lnTo>
                    <a:pt x="638" y="952"/>
                  </a:lnTo>
                  <a:lnTo>
                    <a:pt x="676" y="984"/>
                  </a:lnTo>
                  <a:lnTo>
                    <a:pt x="714" y="1015"/>
                  </a:lnTo>
                  <a:lnTo>
                    <a:pt x="779" y="1061"/>
                  </a:lnTo>
                  <a:lnTo>
                    <a:pt x="806" y="1079"/>
                  </a:lnTo>
                  <a:lnTo>
                    <a:pt x="806" y="1079"/>
                  </a:lnTo>
                  <a:lnTo>
                    <a:pt x="761" y="1031"/>
                  </a:lnTo>
                  <a:lnTo>
                    <a:pt x="714" y="980"/>
                  </a:lnTo>
                  <a:lnTo>
                    <a:pt x="660" y="918"/>
                  </a:lnTo>
                  <a:lnTo>
                    <a:pt x="633" y="885"/>
                  </a:lnTo>
                  <a:lnTo>
                    <a:pt x="608" y="851"/>
                  </a:lnTo>
                  <a:lnTo>
                    <a:pt x="584" y="819"/>
                  </a:lnTo>
                  <a:lnTo>
                    <a:pt x="563" y="784"/>
                  </a:lnTo>
                  <a:lnTo>
                    <a:pt x="545" y="754"/>
                  </a:lnTo>
                  <a:lnTo>
                    <a:pt x="532" y="725"/>
                  </a:lnTo>
                  <a:lnTo>
                    <a:pt x="529" y="711"/>
                  </a:lnTo>
                  <a:lnTo>
                    <a:pt x="525" y="698"/>
                  </a:lnTo>
                  <a:lnTo>
                    <a:pt x="525" y="687"/>
                  </a:lnTo>
                  <a:lnTo>
                    <a:pt x="525" y="677"/>
                  </a:lnTo>
                  <a:lnTo>
                    <a:pt x="525" y="677"/>
                  </a:lnTo>
                  <a:lnTo>
                    <a:pt x="527" y="666"/>
                  </a:lnTo>
                  <a:lnTo>
                    <a:pt x="530" y="657"/>
                  </a:lnTo>
                  <a:lnTo>
                    <a:pt x="541" y="635"/>
                  </a:lnTo>
                  <a:lnTo>
                    <a:pt x="556" y="615"/>
                  </a:lnTo>
                  <a:lnTo>
                    <a:pt x="574" y="596"/>
                  </a:lnTo>
                  <a:lnTo>
                    <a:pt x="593" y="578"/>
                  </a:lnTo>
                  <a:lnTo>
                    <a:pt x="615" y="558"/>
                  </a:lnTo>
                  <a:lnTo>
                    <a:pt x="640" y="542"/>
                  </a:lnTo>
                  <a:lnTo>
                    <a:pt x="663" y="524"/>
                  </a:lnTo>
                  <a:lnTo>
                    <a:pt x="710" y="495"/>
                  </a:lnTo>
                  <a:lnTo>
                    <a:pt x="752" y="473"/>
                  </a:lnTo>
                  <a:lnTo>
                    <a:pt x="791" y="454"/>
                  </a:lnTo>
                  <a:lnTo>
                    <a:pt x="791" y="454"/>
                  </a:lnTo>
                  <a:close/>
                  <a:moveTo>
                    <a:pt x="942" y="1130"/>
                  </a:moveTo>
                  <a:lnTo>
                    <a:pt x="942" y="1130"/>
                  </a:lnTo>
                  <a:lnTo>
                    <a:pt x="973" y="1130"/>
                  </a:lnTo>
                  <a:lnTo>
                    <a:pt x="1054" y="1133"/>
                  </a:lnTo>
                  <a:lnTo>
                    <a:pt x="1111" y="1135"/>
                  </a:lnTo>
                  <a:lnTo>
                    <a:pt x="1174" y="1141"/>
                  </a:lnTo>
                  <a:lnTo>
                    <a:pt x="1243" y="1148"/>
                  </a:lnTo>
                  <a:lnTo>
                    <a:pt x="1316" y="1158"/>
                  </a:lnTo>
                  <a:lnTo>
                    <a:pt x="1316" y="1158"/>
                  </a:lnTo>
                  <a:lnTo>
                    <a:pt x="1383" y="1169"/>
                  </a:lnTo>
                  <a:lnTo>
                    <a:pt x="1433" y="1178"/>
                  </a:lnTo>
                  <a:lnTo>
                    <a:pt x="1475" y="1187"/>
                  </a:lnTo>
                  <a:lnTo>
                    <a:pt x="1511" y="1193"/>
                  </a:lnTo>
                  <a:lnTo>
                    <a:pt x="1543" y="1196"/>
                  </a:lnTo>
                  <a:lnTo>
                    <a:pt x="1581" y="1196"/>
                  </a:lnTo>
                  <a:lnTo>
                    <a:pt x="1626" y="1193"/>
                  </a:lnTo>
                  <a:lnTo>
                    <a:pt x="1683" y="1187"/>
                  </a:lnTo>
                  <a:lnTo>
                    <a:pt x="1683" y="1187"/>
                  </a:lnTo>
                  <a:lnTo>
                    <a:pt x="1717" y="1182"/>
                  </a:lnTo>
                  <a:lnTo>
                    <a:pt x="1753" y="1175"/>
                  </a:lnTo>
                  <a:lnTo>
                    <a:pt x="1831" y="1157"/>
                  </a:lnTo>
                  <a:lnTo>
                    <a:pt x="1910" y="1135"/>
                  </a:lnTo>
                  <a:lnTo>
                    <a:pt x="1985" y="1110"/>
                  </a:lnTo>
                  <a:lnTo>
                    <a:pt x="2054" y="1088"/>
                  </a:lnTo>
                  <a:lnTo>
                    <a:pt x="2108" y="1069"/>
                  </a:lnTo>
                  <a:lnTo>
                    <a:pt x="2158" y="1051"/>
                  </a:lnTo>
                  <a:lnTo>
                    <a:pt x="2158" y="1051"/>
                  </a:lnTo>
                  <a:lnTo>
                    <a:pt x="2142" y="1054"/>
                  </a:lnTo>
                  <a:lnTo>
                    <a:pt x="2091" y="1065"/>
                  </a:lnTo>
                  <a:lnTo>
                    <a:pt x="2054" y="1070"/>
                  </a:lnTo>
                  <a:lnTo>
                    <a:pt x="2009" y="1078"/>
                  </a:lnTo>
                  <a:lnTo>
                    <a:pt x="1955" y="1083"/>
                  </a:lnTo>
                  <a:lnTo>
                    <a:pt x="1892" y="1087"/>
                  </a:lnTo>
                  <a:lnTo>
                    <a:pt x="1892" y="1087"/>
                  </a:lnTo>
                  <a:lnTo>
                    <a:pt x="1827" y="1092"/>
                  </a:lnTo>
                  <a:lnTo>
                    <a:pt x="1766" y="1099"/>
                  </a:lnTo>
                  <a:lnTo>
                    <a:pt x="1708" y="1108"/>
                  </a:lnTo>
                  <a:lnTo>
                    <a:pt x="1654" y="1115"/>
                  </a:lnTo>
                  <a:lnTo>
                    <a:pt x="1602" y="1124"/>
                  </a:lnTo>
                  <a:lnTo>
                    <a:pt x="1556" y="1132"/>
                  </a:lnTo>
                  <a:lnTo>
                    <a:pt x="1514" y="1135"/>
                  </a:lnTo>
                  <a:lnTo>
                    <a:pt x="1475" y="1137"/>
                  </a:lnTo>
                  <a:lnTo>
                    <a:pt x="1475" y="1137"/>
                  </a:lnTo>
                  <a:lnTo>
                    <a:pt x="1437" y="1135"/>
                  </a:lnTo>
                  <a:lnTo>
                    <a:pt x="1401" y="1132"/>
                  </a:lnTo>
                  <a:lnTo>
                    <a:pt x="1325" y="1121"/>
                  </a:lnTo>
                  <a:lnTo>
                    <a:pt x="1255" y="1112"/>
                  </a:lnTo>
                  <a:lnTo>
                    <a:pt x="1219" y="1108"/>
                  </a:lnTo>
                  <a:lnTo>
                    <a:pt x="1187" y="1108"/>
                  </a:lnTo>
                  <a:lnTo>
                    <a:pt x="1187" y="1108"/>
                  </a:lnTo>
                  <a:lnTo>
                    <a:pt x="1113" y="1112"/>
                  </a:lnTo>
                  <a:lnTo>
                    <a:pt x="1032" y="1119"/>
                  </a:lnTo>
                  <a:lnTo>
                    <a:pt x="942" y="1130"/>
                  </a:lnTo>
                  <a:lnTo>
                    <a:pt x="942" y="1130"/>
                  </a:lnTo>
                  <a:close/>
                  <a:moveTo>
                    <a:pt x="1244" y="1750"/>
                  </a:moveTo>
                  <a:lnTo>
                    <a:pt x="1244" y="1750"/>
                  </a:lnTo>
                  <a:lnTo>
                    <a:pt x="1271" y="1736"/>
                  </a:lnTo>
                  <a:lnTo>
                    <a:pt x="1320" y="1714"/>
                  </a:lnTo>
                  <a:lnTo>
                    <a:pt x="1347" y="1702"/>
                  </a:lnTo>
                  <a:lnTo>
                    <a:pt x="1377" y="1691"/>
                  </a:lnTo>
                  <a:lnTo>
                    <a:pt x="1404" y="1682"/>
                  </a:lnTo>
                  <a:lnTo>
                    <a:pt x="1431" y="1676"/>
                  </a:lnTo>
                  <a:lnTo>
                    <a:pt x="1431" y="1676"/>
                  </a:lnTo>
                  <a:lnTo>
                    <a:pt x="1446" y="1673"/>
                  </a:lnTo>
                  <a:lnTo>
                    <a:pt x="1460" y="1667"/>
                  </a:lnTo>
                  <a:lnTo>
                    <a:pt x="1475" y="1660"/>
                  </a:lnTo>
                  <a:lnTo>
                    <a:pt x="1491" y="1649"/>
                  </a:lnTo>
                  <a:lnTo>
                    <a:pt x="1525" y="1628"/>
                  </a:lnTo>
                  <a:lnTo>
                    <a:pt x="1563" y="1599"/>
                  </a:lnTo>
                  <a:lnTo>
                    <a:pt x="1638" y="1536"/>
                  </a:lnTo>
                  <a:lnTo>
                    <a:pt x="1680" y="1504"/>
                  </a:lnTo>
                  <a:lnTo>
                    <a:pt x="1719" y="1475"/>
                  </a:lnTo>
                  <a:lnTo>
                    <a:pt x="1719" y="1475"/>
                  </a:lnTo>
                  <a:lnTo>
                    <a:pt x="1739" y="1461"/>
                  </a:lnTo>
                  <a:lnTo>
                    <a:pt x="1759" y="1446"/>
                  </a:lnTo>
                  <a:lnTo>
                    <a:pt x="1795" y="1412"/>
                  </a:lnTo>
                  <a:lnTo>
                    <a:pt x="1831" y="1378"/>
                  </a:lnTo>
                  <a:lnTo>
                    <a:pt x="1865" y="1342"/>
                  </a:lnTo>
                  <a:lnTo>
                    <a:pt x="1901" y="1306"/>
                  </a:lnTo>
                  <a:lnTo>
                    <a:pt x="1939" y="1270"/>
                  </a:lnTo>
                  <a:lnTo>
                    <a:pt x="1978" y="1234"/>
                  </a:lnTo>
                  <a:lnTo>
                    <a:pt x="2000" y="1218"/>
                  </a:lnTo>
                  <a:lnTo>
                    <a:pt x="2021" y="1202"/>
                  </a:lnTo>
                  <a:lnTo>
                    <a:pt x="2021" y="1202"/>
                  </a:lnTo>
                  <a:lnTo>
                    <a:pt x="2068" y="1167"/>
                  </a:lnTo>
                  <a:lnTo>
                    <a:pt x="2118" y="1130"/>
                  </a:lnTo>
                  <a:lnTo>
                    <a:pt x="2214" y="1051"/>
                  </a:lnTo>
                  <a:lnTo>
                    <a:pt x="2288" y="989"/>
                  </a:lnTo>
                  <a:lnTo>
                    <a:pt x="2316" y="964"/>
                  </a:lnTo>
                  <a:lnTo>
                    <a:pt x="2316" y="964"/>
                  </a:lnTo>
                  <a:lnTo>
                    <a:pt x="2264" y="1000"/>
                  </a:lnTo>
                  <a:lnTo>
                    <a:pt x="2140" y="1088"/>
                  </a:lnTo>
                  <a:lnTo>
                    <a:pt x="2065" y="1141"/>
                  </a:lnTo>
                  <a:lnTo>
                    <a:pt x="1991" y="1194"/>
                  </a:lnTo>
                  <a:lnTo>
                    <a:pt x="1924" y="1245"/>
                  </a:lnTo>
                  <a:lnTo>
                    <a:pt x="1870" y="1288"/>
                  </a:lnTo>
                  <a:lnTo>
                    <a:pt x="1870" y="1288"/>
                  </a:lnTo>
                  <a:lnTo>
                    <a:pt x="1827" y="1326"/>
                  </a:lnTo>
                  <a:lnTo>
                    <a:pt x="1789" y="1360"/>
                  </a:lnTo>
                  <a:lnTo>
                    <a:pt x="1717" y="1426"/>
                  </a:lnTo>
                  <a:lnTo>
                    <a:pt x="1681" y="1459"/>
                  </a:lnTo>
                  <a:lnTo>
                    <a:pt x="1644" y="1491"/>
                  </a:lnTo>
                  <a:lnTo>
                    <a:pt x="1602" y="1525"/>
                  </a:lnTo>
                  <a:lnTo>
                    <a:pt x="1554" y="1561"/>
                  </a:lnTo>
                  <a:lnTo>
                    <a:pt x="1554" y="1561"/>
                  </a:lnTo>
                  <a:lnTo>
                    <a:pt x="1505" y="1595"/>
                  </a:lnTo>
                  <a:lnTo>
                    <a:pt x="1455" y="1628"/>
                  </a:lnTo>
                  <a:lnTo>
                    <a:pt x="1406" y="1658"/>
                  </a:lnTo>
                  <a:lnTo>
                    <a:pt x="1359" y="1685"/>
                  </a:lnTo>
                  <a:lnTo>
                    <a:pt x="1284" y="1729"/>
                  </a:lnTo>
                  <a:lnTo>
                    <a:pt x="1244" y="1750"/>
                  </a:lnTo>
                  <a:lnTo>
                    <a:pt x="1244" y="1750"/>
                  </a:lnTo>
                  <a:close/>
                  <a:moveTo>
                    <a:pt x="626" y="439"/>
                  </a:moveTo>
                  <a:lnTo>
                    <a:pt x="626" y="439"/>
                  </a:lnTo>
                  <a:lnTo>
                    <a:pt x="669" y="365"/>
                  </a:lnTo>
                  <a:lnTo>
                    <a:pt x="712" y="292"/>
                  </a:lnTo>
                  <a:lnTo>
                    <a:pt x="762" y="216"/>
                  </a:lnTo>
                  <a:lnTo>
                    <a:pt x="762" y="216"/>
                  </a:lnTo>
                  <a:lnTo>
                    <a:pt x="775" y="198"/>
                  </a:lnTo>
                  <a:lnTo>
                    <a:pt x="788" y="184"/>
                  </a:lnTo>
                  <a:lnTo>
                    <a:pt x="813" y="157"/>
                  </a:lnTo>
                  <a:lnTo>
                    <a:pt x="836" y="137"/>
                  </a:lnTo>
                  <a:lnTo>
                    <a:pt x="861" y="119"/>
                  </a:lnTo>
                  <a:lnTo>
                    <a:pt x="886" y="107"/>
                  </a:lnTo>
                  <a:lnTo>
                    <a:pt x="912" y="96"/>
                  </a:lnTo>
                  <a:lnTo>
                    <a:pt x="964" y="72"/>
                  </a:lnTo>
                  <a:lnTo>
                    <a:pt x="964" y="72"/>
                  </a:lnTo>
                  <a:lnTo>
                    <a:pt x="978" y="67"/>
                  </a:lnTo>
                  <a:lnTo>
                    <a:pt x="993" y="62"/>
                  </a:lnTo>
                  <a:lnTo>
                    <a:pt x="1027" y="54"/>
                  </a:lnTo>
                  <a:lnTo>
                    <a:pt x="1061" y="51"/>
                  </a:lnTo>
                  <a:lnTo>
                    <a:pt x="1101" y="51"/>
                  </a:lnTo>
                  <a:lnTo>
                    <a:pt x="1138" y="53"/>
                  </a:lnTo>
                  <a:lnTo>
                    <a:pt x="1178" y="56"/>
                  </a:lnTo>
                  <a:lnTo>
                    <a:pt x="1252" y="65"/>
                  </a:lnTo>
                  <a:lnTo>
                    <a:pt x="1252" y="65"/>
                  </a:lnTo>
                  <a:lnTo>
                    <a:pt x="1318" y="76"/>
                  </a:lnTo>
                  <a:lnTo>
                    <a:pt x="1381" y="90"/>
                  </a:lnTo>
                  <a:lnTo>
                    <a:pt x="1496" y="116"/>
                  </a:lnTo>
                  <a:lnTo>
                    <a:pt x="1496" y="116"/>
                  </a:lnTo>
                  <a:lnTo>
                    <a:pt x="1529" y="125"/>
                  </a:lnTo>
                  <a:lnTo>
                    <a:pt x="1568" y="137"/>
                  </a:lnTo>
                  <a:lnTo>
                    <a:pt x="1611" y="153"/>
                  </a:lnTo>
                  <a:lnTo>
                    <a:pt x="1656" y="171"/>
                  </a:lnTo>
                  <a:lnTo>
                    <a:pt x="1699" y="191"/>
                  </a:lnTo>
                  <a:lnTo>
                    <a:pt x="1737" y="211"/>
                  </a:lnTo>
                  <a:lnTo>
                    <a:pt x="1766" y="229"/>
                  </a:lnTo>
                  <a:lnTo>
                    <a:pt x="1777" y="238"/>
                  </a:lnTo>
                  <a:lnTo>
                    <a:pt x="1784" y="245"/>
                  </a:lnTo>
                  <a:lnTo>
                    <a:pt x="1784" y="245"/>
                  </a:lnTo>
                  <a:lnTo>
                    <a:pt x="1815" y="286"/>
                  </a:lnTo>
                  <a:lnTo>
                    <a:pt x="1854" y="346"/>
                  </a:lnTo>
                  <a:lnTo>
                    <a:pt x="1894" y="410"/>
                  </a:lnTo>
                  <a:lnTo>
                    <a:pt x="1928" y="468"/>
                  </a:lnTo>
                  <a:lnTo>
                    <a:pt x="1928" y="468"/>
                  </a:lnTo>
                  <a:lnTo>
                    <a:pt x="1940" y="491"/>
                  </a:lnTo>
                  <a:lnTo>
                    <a:pt x="1955" y="511"/>
                  </a:lnTo>
                  <a:lnTo>
                    <a:pt x="1980" y="547"/>
                  </a:lnTo>
                  <a:lnTo>
                    <a:pt x="1991" y="567"/>
                  </a:lnTo>
                  <a:lnTo>
                    <a:pt x="2002" y="588"/>
                  </a:lnTo>
                  <a:lnTo>
                    <a:pt x="2012" y="612"/>
                  </a:lnTo>
                  <a:lnTo>
                    <a:pt x="2021" y="641"/>
                  </a:lnTo>
                  <a:lnTo>
                    <a:pt x="2021" y="641"/>
                  </a:lnTo>
                  <a:lnTo>
                    <a:pt x="2025" y="657"/>
                  </a:lnTo>
                  <a:lnTo>
                    <a:pt x="2029" y="677"/>
                  </a:lnTo>
                  <a:lnTo>
                    <a:pt x="2034" y="725"/>
                  </a:lnTo>
                  <a:lnTo>
                    <a:pt x="2038" y="781"/>
                  </a:lnTo>
                  <a:lnTo>
                    <a:pt x="2041" y="840"/>
                  </a:lnTo>
                  <a:lnTo>
                    <a:pt x="2043" y="950"/>
                  </a:lnTo>
                  <a:lnTo>
                    <a:pt x="2043" y="1020"/>
                  </a:lnTo>
                  <a:lnTo>
                    <a:pt x="2043" y="1020"/>
                  </a:lnTo>
                  <a:lnTo>
                    <a:pt x="2045" y="844"/>
                  </a:lnTo>
                  <a:lnTo>
                    <a:pt x="2045" y="734"/>
                  </a:lnTo>
                  <a:lnTo>
                    <a:pt x="2043" y="655"/>
                  </a:lnTo>
                  <a:lnTo>
                    <a:pt x="2043" y="655"/>
                  </a:lnTo>
                  <a:lnTo>
                    <a:pt x="2041" y="628"/>
                  </a:lnTo>
                  <a:lnTo>
                    <a:pt x="2036" y="603"/>
                  </a:lnTo>
                  <a:lnTo>
                    <a:pt x="2029" y="578"/>
                  </a:lnTo>
                  <a:lnTo>
                    <a:pt x="2018" y="552"/>
                  </a:lnTo>
                  <a:lnTo>
                    <a:pt x="2002" y="524"/>
                  </a:lnTo>
                  <a:lnTo>
                    <a:pt x="1984" y="488"/>
                  </a:lnTo>
                  <a:lnTo>
                    <a:pt x="1935" y="396"/>
                  </a:lnTo>
                  <a:lnTo>
                    <a:pt x="1935" y="396"/>
                  </a:lnTo>
                  <a:lnTo>
                    <a:pt x="1910" y="349"/>
                  </a:lnTo>
                  <a:lnTo>
                    <a:pt x="1892" y="313"/>
                  </a:lnTo>
                  <a:lnTo>
                    <a:pt x="1874" y="285"/>
                  </a:lnTo>
                  <a:lnTo>
                    <a:pt x="1856" y="263"/>
                  </a:lnTo>
                  <a:lnTo>
                    <a:pt x="1856" y="263"/>
                  </a:lnTo>
                  <a:lnTo>
                    <a:pt x="1845" y="252"/>
                  </a:lnTo>
                  <a:lnTo>
                    <a:pt x="1834" y="243"/>
                  </a:lnTo>
                  <a:lnTo>
                    <a:pt x="1804" y="222"/>
                  </a:lnTo>
                  <a:lnTo>
                    <a:pt x="1764" y="198"/>
                  </a:lnTo>
                  <a:lnTo>
                    <a:pt x="1712" y="166"/>
                  </a:lnTo>
                  <a:lnTo>
                    <a:pt x="1712" y="166"/>
                  </a:lnTo>
                  <a:lnTo>
                    <a:pt x="1658" y="135"/>
                  </a:lnTo>
                  <a:lnTo>
                    <a:pt x="1608" y="112"/>
                  </a:lnTo>
                  <a:lnTo>
                    <a:pt x="1565" y="94"/>
                  </a:lnTo>
                  <a:lnTo>
                    <a:pt x="1523" y="81"/>
                  </a:lnTo>
                  <a:lnTo>
                    <a:pt x="1484" y="72"/>
                  </a:lnTo>
                  <a:lnTo>
                    <a:pt x="1442" y="65"/>
                  </a:lnTo>
                  <a:lnTo>
                    <a:pt x="1352" y="51"/>
                  </a:lnTo>
                  <a:lnTo>
                    <a:pt x="1352" y="51"/>
                  </a:lnTo>
                  <a:lnTo>
                    <a:pt x="1264" y="35"/>
                  </a:lnTo>
                  <a:lnTo>
                    <a:pt x="1192" y="22"/>
                  </a:lnTo>
                  <a:lnTo>
                    <a:pt x="1158" y="18"/>
                  </a:lnTo>
                  <a:lnTo>
                    <a:pt x="1127" y="15"/>
                  </a:lnTo>
                  <a:lnTo>
                    <a:pt x="1097" y="15"/>
                  </a:lnTo>
                  <a:lnTo>
                    <a:pt x="1065" y="15"/>
                  </a:lnTo>
                  <a:lnTo>
                    <a:pt x="1065" y="15"/>
                  </a:lnTo>
                  <a:lnTo>
                    <a:pt x="1048" y="17"/>
                  </a:lnTo>
                  <a:lnTo>
                    <a:pt x="1032" y="18"/>
                  </a:lnTo>
                  <a:lnTo>
                    <a:pt x="998" y="27"/>
                  </a:lnTo>
                  <a:lnTo>
                    <a:pt x="964" y="42"/>
                  </a:lnTo>
                  <a:lnTo>
                    <a:pt x="928" y="58"/>
                  </a:lnTo>
                  <a:lnTo>
                    <a:pt x="890" y="78"/>
                  </a:lnTo>
                  <a:lnTo>
                    <a:pt x="851" y="103"/>
                  </a:lnTo>
                  <a:lnTo>
                    <a:pt x="811" y="130"/>
                  </a:lnTo>
                  <a:lnTo>
                    <a:pt x="770" y="159"/>
                  </a:lnTo>
                  <a:lnTo>
                    <a:pt x="770" y="159"/>
                  </a:lnTo>
                  <a:lnTo>
                    <a:pt x="750" y="175"/>
                  </a:lnTo>
                  <a:lnTo>
                    <a:pt x="732" y="195"/>
                  </a:lnTo>
                  <a:lnTo>
                    <a:pt x="714" y="214"/>
                  </a:lnTo>
                  <a:lnTo>
                    <a:pt x="699" y="236"/>
                  </a:lnTo>
                  <a:lnTo>
                    <a:pt x="687" y="259"/>
                  </a:lnTo>
                  <a:lnTo>
                    <a:pt x="674" y="283"/>
                  </a:lnTo>
                  <a:lnTo>
                    <a:pt x="663" y="306"/>
                  </a:lnTo>
                  <a:lnTo>
                    <a:pt x="654" y="330"/>
                  </a:lnTo>
                  <a:lnTo>
                    <a:pt x="642" y="373"/>
                  </a:lnTo>
                  <a:lnTo>
                    <a:pt x="633" y="407"/>
                  </a:lnTo>
                  <a:lnTo>
                    <a:pt x="626" y="439"/>
                  </a:lnTo>
                  <a:lnTo>
                    <a:pt x="626" y="439"/>
                  </a:lnTo>
                  <a:close/>
                  <a:moveTo>
                    <a:pt x="1798" y="159"/>
                  </a:moveTo>
                  <a:lnTo>
                    <a:pt x="1798" y="159"/>
                  </a:lnTo>
                  <a:lnTo>
                    <a:pt x="1897" y="152"/>
                  </a:lnTo>
                  <a:lnTo>
                    <a:pt x="1984" y="148"/>
                  </a:lnTo>
                  <a:lnTo>
                    <a:pt x="2065" y="144"/>
                  </a:lnTo>
                  <a:lnTo>
                    <a:pt x="2065" y="144"/>
                  </a:lnTo>
                  <a:lnTo>
                    <a:pt x="2102" y="141"/>
                  </a:lnTo>
                  <a:lnTo>
                    <a:pt x="2145" y="135"/>
                  </a:lnTo>
                  <a:lnTo>
                    <a:pt x="2190" y="128"/>
                  </a:lnTo>
                  <a:lnTo>
                    <a:pt x="2235" y="119"/>
                  </a:lnTo>
                  <a:lnTo>
                    <a:pt x="2307" y="101"/>
                  </a:lnTo>
                  <a:lnTo>
                    <a:pt x="2338" y="94"/>
                  </a:lnTo>
                  <a:lnTo>
                    <a:pt x="2338" y="94"/>
                  </a:lnTo>
                  <a:lnTo>
                    <a:pt x="2259" y="98"/>
                  </a:lnTo>
                  <a:lnTo>
                    <a:pt x="2189" y="103"/>
                  </a:lnTo>
                  <a:lnTo>
                    <a:pt x="2122" y="108"/>
                  </a:lnTo>
                  <a:lnTo>
                    <a:pt x="2122" y="108"/>
                  </a:lnTo>
                  <a:lnTo>
                    <a:pt x="2039" y="121"/>
                  </a:lnTo>
                  <a:lnTo>
                    <a:pt x="1931" y="137"/>
                  </a:lnTo>
                  <a:lnTo>
                    <a:pt x="1798" y="159"/>
                  </a:lnTo>
                  <a:lnTo>
                    <a:pt x="1798" y="159"/>
                  </a:lnTo>
                  <a:close/>
                  <a:moveTo>
                    <a:pt x="1726" y="0"/>
                  </a:moveTo>
                  <a:lnTo>
                    <a:pt x="1726" y="0"/>
                  </a:lnTo>
                  <a:lnTo>
                    <a:pt x="1768" y="20"/>
                  </a:lnTo>
                  <a:lnTo>
                    <a:pt x="1806" y="36"/>
                  </a:lnTo>
                  <a:lnTo>
                    <a:pt x="1842" y="51"/>
                  </a:lnTo>
                  <a:lnTo>
                    <a:pt x="1842" y="51"/>
                  </a:lnTo>
                  <a:lnTo>
                    <a:pt x="1858" y="58"/>
                  </a:lnTo>
                  <a:lnTo>
                    <a:pt x="1874" y="69"/>
                  </a:lnTo>
                  <a:lnTo>
                    <a:pt x="1890" y="81"/>
                  </a:lnTo>
                  <a:lnTo>
                    <a:pt x="1904" y="92"/>
                  </a:lnTo>
                  <a:lnTo>
                    <a:pt x="1926" y="114"/>
                  </a:lnTo>
                  <a:lnTo>
                    <a:pt x="1935" y="123"/>
                  </a:lnTo>
                  <a:lnTo>
                    <a:pt x="1935" y="123"/>
                  </a:lnTo>
                  <a:lnTo>
                    <a:pt x="1935" y="116"/>
                  </a:lnTo>
                  <a:lnTo>
                    <a:pt x="1933" y="108"/>
                  </a:lnTo>
                  <a:lnTo>
                    <a:pt x="1930" y="99"/>
                  </a:lnTo>
                  <a:lnTo>
                    <a:pt x="1921" y="87"/>
                  </a:lnTo>
                  <a:lnTo>
                    <a:pt x="1908" y="74"/>
                  </a:lnTo>
                  <a:lnTo>
                    <a:pt x="1888" y="60"/>
                  </a:lnTo>
                  <a:lnTo>
                    <a:pt x="1863" y="44"/>
                  </a:lnTo>
                  <a:lnTo>
                    <a:pt x="1863" y="44"/>
                  </a:lnTo>
                  <a:lnTo>
                    <a:pt x="1834" y="29"/>
                  </a:lnTo>
                  <a:lnTo>
                    <a:pt x="1809" y="18"/>
                  </a:lnTo>
                  <a:lnTo>
                    <a:pt x="1786" y="11"/>
                  </a:lnTo>
                  <a:lnTo>
                    <a:pt x="1766" y="6"/>
                  </a:lnTo>
                  <a:lnTo>
                    <a:pt x="1737" y="0"/>
                  </a:lnTo>
                  <a:lnTo>
                    <a:pt x="1726" y="0"/>
                  </a:lnTo>
                  <a:lnTo>
                    <a:pt x="1726" y="0"/>
                  </a:lnTo>
                  <a:close/>
                  <a:moveTo>
                    <a:pt x="1381" y="1849"/>
                  </a:moveTo>
                  <a:lnTo>
                    <a:pt x="1381" y="1849"/>
                  </a:lnTo>
                  <a:lnTo>
                    <a:pt x="1453" y="1957"/>
                  </a:lnTo>
                  <a:lnTo>
                    <a:pt x="1453" y="1957"/>
                  </a:lnTo>
                  <a:lnTo>
                    <a:pt x="1460" y="1966"/>
                  </a:lnTo>
                  <a:lnTo>
                    <a:pt x="1467" y="1975"/>
                  </a:lnTo>
                  <a:lnTo>
                    <a:pt x="1485" y="1989"/>
                  </a:lnTo>
                  <a:lnTo>
                    <a:pt x="1503" y="1998"/>
                  </a:lnTo>
                  <a:lnTo>
                    <a:pt x="1521" y="2005"/>
                  </a:lnTo>
                  <a:lnTo>
                    <a:pt x="1539" y="2011"/>
                  </a:lnTo>
                  <a:lnTo>
                    <a:pt x="1559" y="2014"/>
                  </a:lnTo>
                  <a:lnTo>
                    <a:pt x="1575" y="2014"/>
                  </a:lnTo>
                  <a:lnTo>
                    <a:pt x="1590" y="2014"/>
                  </a:lnTo>
                  <a:lnTo>
                    <a:pt x="1590" y="2014"/>
                  </a:lnTo>
                  <a:lnTo>
                    <a:pt x="1597" y="2013"/>
                  </a:lnTo>
                  <a:lnTo>
                    <a:pt x="1608" y="2009"/>
                  </a:lnTo>
                  <a:lnTo>
                    <a:pt x="1635" y="1993"/>
                  </a:lnTo>
                  <a:lnTo>
                    <a:pt x="1667" y="1971"/>
                  </a:lnTo>
                  <a:lnTo>
                    <a:pt x="1703" y="1946"/>
                  </a:lnTo>
                  <a:lnTo>
                    <a:pt x="1743" y="1921"/>
                  </a:lnTo>
                  <a:lnTo>
                    <a:pt x="1780" y="1898"/>
                  </a:lnTo>
                  <a:lnTo>
                    <a:pt x="1816" y="1876"/>
                  </a:lnTo>
                  <a:lnTo>
                    <a:pt x="1834" y="1869"/>
                  </a:lnTo>
                  <a:lnTo>
                    <a:pt x="1849" y="1863"/>
                  </a:lnTo>
                  <a:lnTo>
                    <a:pt x="1849" y="1863"/>
                  </a:lnTo>
                  <a:lnTo>
                    <a:pt x="2388" y="1698"/>
                  </a:lnTo>
                  <a:lnTo>
                    <a:pt x="2388" y="1698"/>
                  </a:lnTo>
                  <a:lnTo>
                    <a:pt x="2217" y="1741"/>
                  </a:lnTo>
                  <a:lnTo>
                    <a:pt x="2050" y="1786"/>
                  </a:lnTo>
                  <a:lnTo>
                    <a:pt x="1870" y="1835"/>
                  </a:lnTo>
                  <a:lnTo>
                    <a:pt x="1870" y="1835"/>
                  </a:lnTo>
                  <a:lnTo>
                    <a:pt x="1829" y="1847"/>
                  </a:lnTo>
                  <a:lnTo>
                    <a:pt x="1793" y="1860"/>
                  </a:lnTo>
                  <a:lnTo>
                    <a:pt x="1762" y="1872"/>
                  </a:lnTo>
                  <a:lnTo>
                    <a:pt x="1735" y="1885"/>
                  </a:lnTo>
                  <a:lnTo>
                    <a:pt x="1714" y="1898"/>
                  </a:lnTo>
                  <a:lnTo>
                    <a:pt x="1694" y="1910"/>
                  </a:lnTo>
                  <a:lnTo>
                    <a:pt x="1663" y="1934"/>
                  </a:lnTo>
                  <a:lnTo>
                    <a:pt x="1640" y="1953"/>
                  </a:lnTo>
                  <a:lnTo>
                    <a:pt x="1629" y="1960"/>
                  </a:lnTo>
                  <a:lnTo>
                    <a:pt x="1618" y="1968"/>
                  </a:lnTo>
                  <a:lnTo>
                    <a:pt x="1608" y="1973"/>
                  </a:lnTo>
                  <a:lnTo>
                    <a:pt x="1597" y="1977"/>
                  </a:lnTo>
                  <a:lnTo>
                    <a:pt x="1583" y="1978"/>
                  </a:lnTo>
                  <a:lnTo>
                    <a:pt x="1568" y="1978"/>
                  </a:lnTo>
                  <a:lnTo>
                    <a:pt x="1568" y="1978"/>
                  </a:lnTo>
                  <a:lnTo>
                    <a:pt x="1552" y="1977"/>
                  </a:lnTo>
                  <a:lnTo>
                    <a:pt x="1536" y="1971"/>
                  </a:lnTo>
                  <a:lnTo>
                    <a:pt x="1520" y="1964"/>
                  </a:lnTo>
                  <a:lnTo>
                    <a:pt x="1503" y="1955"/>
                  </a:lnTo>
                  <a:lnTo>
                    <a:pt x="1487" y="1946"/>
                  </a:lnTo>
                  <a:lnTo>
                    <a:pt x="1471" y="1934"/>
                  </a:lnTo>
                  <a:lnTo>
                    <a:pt x="1442" y="1910"/>
                  </a:lnTo>
                  <a:lnTo>
                    <a:pt x="1417" y="1889"/>
                  </a:lnTo>
                  <a:lnTo>
                    <a:pt x="1399" y="1869"/>
                  </a:lnTo>
                  <a:lnTo>
                    <a:pt x="1381" y="1849"/>
                  </a:lnTo>
                  <a:lnTo>
                    <a:pt x="1381" y="1849"/>
                  </a:lnTo>
                  <a:close/>
                  <a:moveTo>
                    <a:pt x="0" y="1439"/>
                  </a:moveTo>
                  <a:lnTo>
                    <a:pt x="0" y="1439"/>
                  </a:lnTo>
                  <a:lnTo>
                    <a:pt x="7" y="1443"/>
                  </a:lnTo>
                  <a:lnTo>
                    <a:pt x="18" y="1446"/>
                  </a:lnTo>
                  <a:lnTo>
                    <a:pt x="36" y="1450"/>
                  </a:lnTo>
                  <a:lnTo>
                    <a:pt x="57" y="1455"/>
                  </a:lnTo>
                  <a:lnTo>
                    <a:pt x="88" y="1459"/>
                  </a:lnTo>
                  <a:lnTo>
                    <a:pt x="126" y="1461"/>
                  </a:lnTo>
                  <a:lnTo>
                    <a:pt x="172" y="1461"/>
                  </a:lnTo>
                  <a:lnTo>
                    <a:pt x="172" y="1461"/>
                  </a:lnTo>
                  <a:lnTo>
                    <a:pt x="219" y="1459"/>
                  </a:lnTo>
                  <a:lnTo>
                    <a:pt x="259" y="1457"/>
                  </a:lnTo>
                  <a:lnTo>
                    <a:pt x="291" y="1453"/>
                  </a:lnTo>
                  <a:lnTo>
                    <a:pt x="318" y="1450"/>
                  </a:lnTo>
                  <a:lnTo>
                    <a:pt x="349" y="1443"/>
                  </a:lnTo>
                  <a:lnTo>
                    <a:pt x="360" y="1439"/>
                  </a:lnTo>
                  <a:lnTo>
                    <a:pt x="360" y="1439"/>
                  </a:lnTo>
                  <a:lnTo>
                    <a:pt x="306" y="1439"/>
                  </a:lnTo>
                  <a:lnTo>
                    <a:pt x="248" y="1441"/>
                  </a:lnTo>
                  <a:lnTo>
                    <a:pt x="180" y="1439"/>
                  </a:lnTo>
                  <a:lnTo>
                    <a:pt x="180" y="1439"/>
                  </a:lnTo>
                  <a:lnTo>
                    <a:pt x="111" y="1437"/>
                  </a:lnTo>
                  <a:lnTo>
                    <a:pt x="56" y="1439"/>
                  </a:lnTo>
                  <a:lnTo>
                    <a:pt x="0" y="1439"/>
                  </a:lnTo>
                  <a:lnTo>
                    <a:pt x="0" y="1439"/>
                  </a:lnTo>
                  <a:close/>
                  <a:moveTo>
                    <a:pt x="949" y="1043"/>
                  </a:moveTo>
                  <a:lnTo>
                    <a:pt x="949" y="1043"/>
                  </a:lnTo>
                  <a:lnTo>
                    <a:pt x="985" y="1034"/>
                  </a:lnTo>
                  <a:lnTo>
                    <a:pt x="1068" y="1013"/>
                  </a:lnTo>
                  <a:lnTo>
                    <a:pt x="1118" y="998"/>
                  </a:lnTo>
                  <a:lnTo>
                    <a:pt x="1169" y="980"/>
                  </a:lnTo>
                  <a:lnTo>
                    <a:pt x="1214" y="962"/>
                  </a:lnTo>
                  <a:lnTo>
                    <a:pt x="1234" y="952"/>
                  </a:lnTo>
                  <a:lnTo>
                    <a:pt x="1252" y="943"/>
                  </a:lnTo>
                  <a:lnTo>
                    <a:pt x="1252" y="943"/>
                  </a:lnTo>
                  <a:lnTo>
                    <a:pt x="1268" y="932"/>
                  </a:lnTo>
                  <a:lnTo>
                    <a:pt x="1284" y="921"/>
                  </a:lnTo>
                  <a:lnTo>
                    <a:pt x="1315" y="894"/>
                  </a:lnTo>
                  <a:lnTo>
                    <a:pt x="1342" y="867"/>
                  </a:lnTo>
                  <a:lnTo>
                    <a:pt x="1367" y="840"/>
                  </a:lnTo>
                  <a:lnTo>
                    <a:pt x="1388" y="815"/>
                  </a:lnTo>
                  <a:lnTo>
                    <a:pt x="1403" y="795"/>
                  </a:lnTo>
                  <a:lnTo>
                    <a:pt x="1417" y="777"/>
                  </a:lnTo>
                  <a:lnTo>
                    <a:pt x="1417" y="777"/>
                  </a:lnTo>
                  <a:lnTo>
                    <a:pt x="1458" y="777"/>
                  </a:lnTo>
                  <a:lnTo>
                    <a:pt x="1502" y="775"/>
                  </a:lnTo>
                  <a:lnTo>
                    <a:pt x="1554" y="770"/>
                  </a:lnTo>
                  <a:lnTo>
                    <a:pt x="1554" y="770"/>
                  </a:lnTo>
                  <a:lnTo>
                    <a:pt x="1581" y="765"/>
                  </a:lnTo>
                  <a:lnTo>
                    <a:pt x="1604" y="756"/>
                  </a:lnTo>
                  <a:lnTo>
                    <a:pt x="1624" y="743"/>
                  </a:lnTo>
                  <a:lnTo>
                    <a:pt x="1642" y="729"/>
                  </a:lnTo>
                  <a:lnTo>
                    <a:pt x="1660" y="711"/>
                  </a:lnTo>
                  <a:lnTo>
                    <a:pt x="1674" y="689"/>
                  </a:lnTo>
                  <a:lnTo>
                    <a:pt x="1687" y="666"/>
                  </a:lnTo>
                  <a:lnTo>
                    <a:pt x="1698" y="641"/>
                  </a:lnTo>
                  <a:lnTo>
                    <a:pt x="1698" y="641"/>
                  </a:lnTo>
                  <a:lnTo>
                    <a:pt x="1708" y="612"/>
                  </a:lnTo>
                  <a:lnTo>
                    <a:pt x="1717" y="581"/>
                  </a:lnTo>
                  <a:lnTo>
                    <a:pt x="1730" y="524"/>
                  </a:lnTo>
                  <a:lnTo>
                    <a:pt x="1739" y="479"/>
                  </a:lnTo>
                  <a:lnTo>
                    <a:pt x="1741" y="461"/>
                  </a:lnTo>
                  <a:lnTo>
                    <a:pt x="1741" y="461"/>
                  </a:lnTo>
                  <a:lnTo>
                    <a:pt x="1726" y="499"/>
                  </a:lnTo>
                  <a:lnTo>
                    <a:pt x="1712" y="538"/>
                  </a:lnTo>
                  <a:lnTo>
                    <a:pt x="1690" y="585"/>
                  </a:lnTo>
                  <a:lnTo>
                    <a:pt x="1678" y="608"/>
                  </a:lnTo>
                  <a:lnTo>
                    <a:pt x="1665" y="632"/>
                  </a:lnTo>
                  <a:lnTo>
                    <a:pt x="1651" y="653"/>
                  </a:lnTo>
                  <a:lnTo>
                    <a:pt x="1635" y="673"/>
                  </a:lnTo>
                  <a:lnTo>
                    <a:pt x="1620" y="691"/>
                  </a:lnTo>
                  <a:lnTo>
                    <a:pt x="1602" y="705"/>
                  </a:lnTo>
                  <a:lnTo>
                    <a:pt x="1586" y="714"/>
                  </a:lnTo>
                  <a:lnTo>
                    <a:pt x="1577" y="718"/>
                  </a:lnTo>
                  <a:lnTo>
                    <a:pt x="1568" y="720"/>
                  </a:lnTo>
                  <a:lnTo>
                    <a:pt x="1568" y="720"/>
                  </a:lnTo>
                  <a:lnTo>
                    <a:pt x="1536" y="723"/>
                  </a:lnTo>
                  <a:lnTo>
                    <a:pt x="1507" y="725"/>
                  </a:lnTo>
                  <a:lnTo>
                    <a:pt x="1485" y="725"/>
                  </a:lnTo>
                  <a:lnTo>
                    <a:pt x="1466" y="725"/>
                  </a:lnTo>
                  <a:lnTo>
                    <a:pt x="1435" y="722"/>
                  </a:lnTo>
                  <a:lnTo>
                    <a:pt x="1422" y="720"/>
                  </a:lnTo>
                  <a:lnTo>
                    <a:pt x="1410" y="720"/>
                  </a:lnTo>
                  <a:lnTo>
                    <a:pt x="1410" y="720"/>
                  </a:lnTo>
                  <a:lnTo>
                    <a:pt x="1404" y="722"/>
                  </a:lnTo>
                  <a:lnTo>
                    <a:pt x="1397" y="727"/>
                  </a:lnTo>
                  <a:lnTo>
                    <a:pt x="1392" y="732"/>
                  </a:lnTo>
                  <a:lnTo>
                    <a:pt x="1386" y="741"/>
                  </a:lnTo>
                  <a:lnTo>
                    <a:pt x="1358" y="793"/>
                  </a:lnTo>
                  <a:lnTo>
                    <a:pt x="1336" y="828"/>
                  </a:lnTo>
                  <a:lnTo>
                    <a:pt x="1322" y="844"/>
                  </a:lnTo>
                  <a:lnTo>
                    <a:pt x="1307" y="862"/>
                  </a:lnTo>
                  <a:lnTo>
                    <a:pt x="1289" y="880"/>
                  </a:lnTo>
                  <a:lnTo>
                    <a:pt x="1270" y="896"/>
                  </a:lnTo>
                  <a:lnTo>
                    <a:pt x="1248" y="912"/>
                  </a:lnTo>
                  <a:lnTo>
                    <a:pt x="1223" y="928"/>
                  </a:lnTo>
                  <a:lnTo>
                    <a:pt x="1223" y="928"/>
                  </a:lnTo>
                  <a:lnTo>
                    <a:pt x="1171" y="957"/>
                  </a:lnTo>
                  <a:lnTo>
                    <a:pt x="1120" y="980"/>
                  </a:lnTo>
                  <a:lnTo>
                    <a:pt x="1074" y="1000"/>
                  </a:lnTo>
                  <a:lnTo>
                    <a:pt x="1032" y="1016"/>
                  </a:lnTo>
                  <a:lnTo>
                    <a:pt x="998" y="1029"/>
                  </a:lnTo>
                  <a:lnTo>
                    <a:pt x="973" y="1036"/>
                  </a:lnTo>
                  <a:lnTo>
                    <a:pt x="949" y="1043"/>
                  </a:lnTo>
                  <a:lnTo>
                    <a:pt x="949" y="1043"/>
                  </a:lnTo>
                  <a:close/>
                  <a:moveTo>
                    <a:pt x="877" y="907"/>
                  </a:moveTo>
                  <a:lnTo>
                    <a:pt x="834" y="756"/>
                  </a:lnTo>
                  <a:lnTo>
                    <a:pt x="834" y="756"/>
                  </a:lnTo>
                  <a:lnTo>
                    <a:pt x="865" y="768"/>
                  </a:lnTo>
                  <a:lnTo>
                    <a:pt x="892" y="777"/>
                  </a:lnTo>
                  <a:lnTo>
                    <a:pt x="906" y="783"/>
                  </a:lnTo>
                  <a:lnTo>
                    <a:pt x="921" y="784"/>
                  </a:lnTo>
                  <a:lnTo>
                    <a:pt x="921" y="784"/>
                  </a:lnTo>
                  <a:lnTo>
                    <a:pt x="933" y="788"/>
                  </a:lnTo>
                  <a:lnTo>
                    <a:pt x="946" y="792"/>
                  </a:lnTo>
                  <a:lnTo>
                    <a:pt x="967" y="801"/>
                  </a:lnTo>
                  <a:lnTo>
                    <a:pt x="980" y="806"/>
                  </a:lnTo>
                  <a:lnTo>
                    <a:pt x="991" y="810"/>
                  </a:lnTo>
                  <a:lnTo>
                    <a:pt x="1002" y="813"/>
                  </a:lnTo>
                  <a:lnTo>
                    <a:pt x="1014" y="813"/>
                  </a:lnTo>
                  <a:lnTo>
                    <a:pt x="1014" y="813"/>
                  </a:lnTo>
                  <a:lnTo>
                    <a:pt x="1027" y="813"/>
                  </a:lnTo>
                  <a:lnTo>
                    <a:pt x="1041" y="817"/>
                  </a:lnTo>
                  <a:lnTo>
                    <a:pt x="1072" y="828"/>
                  </a:lnTo>
                  <a:lnTo>
                    <a:pt x="1090" y="835"/>
                  </a:lnTo>
                  <a:lnTo>
                    <a:pt x="1111" y="842"/>
                  </a:lnTo>
                  <a:lnTo>
                    <a:pt x="1136" y="846"/>
                  </a:lnTo>
                  <a:lnTo>
                    <a:pt x="1165" y="849"/>
                  </a:lnTo>
                  <a:lnTo>
                    <a:pt x="1165" y="849"/>
                  </a:lnTo>
                  <a:lnTo>
                    <a:pt x="1194" y="849"/>
                  </a:lnTo>
                  <a:lnTo>
                    <a:pt x="1219" y="847"/>
                  </a:lnTo>
                  <a:lnTo>
                    <a:pt x="1239" y="842"/>
                  </a:lnTo>
                  <a:lnTo>
                    <a:pt x="1257" y="837"/>
                  </a:lnTo>
                  <a:lnTo>
                    <a:pt x="1270" y="831"/>
                  </a:lnTo>
                  <a:lnTo>
                    <a:pt x="1280" y="826"/>
                  </a:lnTo>
                  <a:lnTo>
                    <a:pt x="1288" y="820"/>
                  </a:lnTo>
                  <a:lnTo>
                    <a:pt x="1288" y="820"/>
                  </a:lnTo>
                  <a:lnTo>
                    <a:pt x="1266" y="824"/>
                  </a:lnTo>
                  <a:lnTo>
                    <a:pt x="1237" y="826"/>
                  </a:lnTo>
                  <a:lnTo>
                    <a:pt x="1201" y="828"/>
                  </a:lnTo>
                  <a:lnTo>
                    <a:pt x="1201" y="828"/>
                  </a:lnTo>
                  <a:lnTo>
                    <a:pt x="1181" y="828"/>
                  </a:lnTo>
                  <a:lnTo>
                    <a:pt x="1165" y="828"/>
                  </a:lnTo>
                  <a:lnTo>
                    <a:pt x="1149" y="824"/>
                  </a:lnTo>
                  <a:lnTo>
                    <a:pt x="1133" y="820"/>
                  </a:lnTo>
                  <a:lnTo>
                    <a:pt x="1099" y="811"/>
                  </a:lnTo>
                  <a:lnTo>
                    <a:pt x="1057" y="799"/>
                  </a:lnTo>
                  <a:lnTo>
                    <a:pt x="1057" y="799"/>
                  </a:lnTo>
                  <a:lnTo>
                    <a:pt x="1036" y="792"/>
                  </a:lnTo>
                  <a:lnTo>
                    <a:pt x="1021" y="786"/>
                  </a:lnTo>
                  <a:lnTo>
                    <a:pt x="998" y="774"/>
                  </a:lnTo>
                  <a:lnTo>
                    <a:pt x="985" y="770"/>
                  </a:lnTo>
                  <a:lnTo>
                    <a:pt x="969" y="766"/>
                  </a:lnTo>
                  <a:lnTo>
                    <a:pt x="949" y="765"/>
                  </a:lnTo>
                  <a:lnTo>
                    <a:pt x="921" y="763"/>
                  </a:lnTo>
                  <a:lnTo>
                    <a:pt x="921" y="763"/>
                  </a:lnTo>
                  <a:lnTo>
                    <a:pt x="904" y="761"/>
                  </a:lnTo>
                  <a:lnTo>
                    <a:pt x="890" y="759"/>
                  </a:lnTo>
                  <a:lnTo>
                    <a:pt x="874" y="756"/>
                  </a:lnTo>
                  <a:lnTo>
                    <a:pt x="861" y="750"/>
                  </a:lnTo>
                  <a:lnTo>
                    <a:pt x="834" y="740"/>
                  </a:lnTo>
                  <a:lnTo>
                    <a:pt x="813" y="727"/>
                  </a:lnTo>
                  <a:lnTo>
                    <a:pt x="795" y="713"/>
                  </a:lnTo>
                  <a:lnTo>
                    <a:pt x="780" y="702"/>
                  </a:lnTo>
                  <a:lnTo>
                    <a:pt x="770" y="691"/>
                  </a:lnTo>
                  <a:lnTo>
                    <a:pt x="877" y="907"/>
                  </a:lnTo>
                  <a:close/>
                  <a:moveTo>
                    <a:pt x="842" y="655"/>
                  </a:moveTo>
                  <a:lnTo>
                    <a:pt x="842" y="655"/>
                  </a:lnTo>
                  <a:lnTo>
                    <a:pt x="842" y="646"/>
                  </a:lnTo>
                  <a:lnTo>
                    <a:pt x="840" y="626"/>
                  </a:lnTo>
                  <a:lnTo>
                    <a:pt x="842" y="597"/>
                  </a:lnTo>
                  <a:lnTo>
                    <a:pt x="845" y="583"/>
                  </a:lnTo>
                  <a:lnTo>
                    <a:pt x="849" y="569"/>
                  </a:lnTo>
                  <a:lnTo>
                    <a:pt x="849" y="569"/>
                  </a:lnTo>
                  <a:lnTo>
                    <a:pt x="861" y="529"/>
                  </a:lnTo>
                  <a:lnTo>
                    <a:pt x="876" y="479"/>
                  </a:lnTo>
                  <a:lnTo>
                    <a:pt x="885" y="452"/>
                  </a:lnTo>
                  <a:lnTo>
                    <a:pt x="894" y="428"/>
                  </a:lnTo>
                  <a:lnTo>
                    <a:pt x="904" y="407"/>
                  </a:lnTo>
                  <a:lnTo>
                    <a:pt x="913" y="389"/>
                  </a:lnTo>
                  <a:lnTo>
                    <a:pt x="913" y="389"/>
                  </a:lnTo>
                  <a:lnTo>
                    <a:pt x="919" y="382"/>
                  </a:lnTo>
                  <a:lnTo>
                    <a:pt x="926" y="374"/>
                  </a:lnTo>
                  <a:lnTo>
                    <a:pt x="944" y="362"/>
                  </a:lnTo>
                  <a:lnTo>
                    <a:pt x="964" y="349"/>
                  </a:lnTo>
                  <a:lnTo>
                    <a:pt x="985" y="339"/>
                  </a:lnTo>
                  <a:lnTo>
                    <a:pt x="1025" y="321"/>
                  </a:lnTo>
                  <a:lnTo>
                    <a:pt x="1050" y="310"/>
                  </a:lnTo>
                  <a:lnTo>
                    <a:pt x="1050" y="310"/>
                  </a:lnTo>
                  <a:lnTo>
                    <a:pt x="1072" y="297"/>
                  </a:lnTo>
                  <a:lnTo>
                    <a:pt x="1104" y="277"/>
                  </a:lnTo>
                  <a:lnTo>
                    <a:pt x="1140" y="256"/>
                  </a:lnTo>
                  <a:lnTo>
                    <a:pt x="1172" y="238"/>
                  </a:lnTo>
                  <a:lnTo>
                    <a:pt x="1172" y="238"/>
                  </a:lnTo>
                  <a:lnTo>
                    <a:pt x="1187" y="232"/>
                  </a:lnTo>
                  <a:lnTo>
                    <a:pt x="1205" y="227"/>
                  </a:lnTo>
                  <a:lnTo>
                    <a:pt x="1243" y="220"/>
                  </a:lnTo>
                  <a:lnTo>
                    <a:pt x="1316" y="209"/>
                  </a:lnTo>
                  <a:lnTo>
                    <a:pt x="1316" y="209"/>
                  </a:lnTo>
                  <a:lnTo>
                    <a:pt x="1329" y="207"/>
                  </a:lnTo>
                  <a:lnTo>
                    <a:pt x="1336" y="207"/>
                  </a:lnTo>
                  <a:lnTo>
                    <a:pt x="1342" y="209"/>
                  </a:lnTo>
                  <a:lnTo>
                    <a:pt x="1347" y="213"/>
                  </a:lnTo>
                  <a:lnTo>
                    <a:pt x="1356" y="223"/>
                  </a:lnTo>
                  <a:lnTo>
                    <a:pt x="1367" y="231"/>
                  </a:lnTo>
                  <a:lnTo>
                    <a:pt x="1381" y="238"/>
                  </a:lnTo>
                  <a:lnTo>
                    <a:pt x="1381" y="238"/>
                  </a:lnTo>
                  <a:lnTo>
                    <a:pt x="1399" y="245"/>
                  </a:lnTo>
                  <a:lnTo>
                    <a:pt x="1419" y="250"/>
                  </a:lnTo>
                  <a:lnTo>
                    <a:pt x="1460" y="259"/>
                  </a:lnTo>
                  <a:lnTo>
                    <a:pt x="1500" y="267"/>
                  </a:lnTo>
                  <a:lnTo>
                    <a:pt x="1539" y="274"/>
                  </a:lnTo>
                  <a:lnTo>
                    <a:pt x="1539" y="274"/>
                  </a:lnTo>
                  <a:lnTo>
                    <a:pt x="1557" y="279"/>
                  </a:lnTo>
                  <a:lnTo>
                    <a:pt x="1574" y="286"/>
                  </a:lnTo>
                  <a:lnTo>
                    <a:pt x="1590" y="295"/>
                  </a:lnTo>
                  <a:lnTo>
                    <a:pt x="1602" y="304"/>
                  </a:lnTo>
                  <a:lnTo>
                    <a:pt x="1624" y="322"/>
                  </a:lnTo>
                  <a:lnTo>
                    <a:pt x="1640" y="339"/>
                  </a:lnTo>
                  <a:lnTo>
                    <a:pt x="1640" y="339"/>
                  </a:lnTo>
                  <a:lnTo>
                    <a:pt x="1660" y="364"/>
                  </a:lnTo>
                  <a:lnTo>
                    <a:pt x="1689" y="401"/>
                  </a:lnTo>
                  <a:lnTo>
                    <a:pt x="1726" y="454"/>
                  </a:lnTo>
                  <a:lnTo>
                    <a:pt x="1726" y="454"/>
                  </a:lnTo>
                  <a:lnTo>
                    <a:pt x="1725" y="446"/>
                  </a:lnTo>
                  <a:lnTo>
                    <a:pt x="1721" y="436"/>
                  </a:lnTo>
                  <a:lnTo>
                    <a:pt x="1716" y="421"/>
                  </a:lnTo>
                  <a:lnTo>
                    <a:pt x="1705" y="401"/>
                  </a:lnTo>
                  <a:lnTo>
                    <a:pt x="1689" y="378"/>
                  </a:lnTo>
                  <a:lnTo>
                    <a:pt x="1667" y="351"/>
                  </a:lnTo>
                  <a:lnTo>
                    <a:pt x="1640" y="317"/>
                  </a:lnTo>
                  <a:lnTo>
                    <a:pt x="1640" y="317"/>
                  </a:lnTo>
                  <a:lnTo>
                    <a:pt x="1624" y="301"/>
                  </a:lnTo>
                  <a:lnTo>
                    <a:pt x="1609" y="286"/>
                  </a:lnTo>
                  <a:lnTo>
                    <a:pt x="1593" y="276"/>
                  </a:lnTo>
                  <a:lnTo>
                    <a:pt x="1577" y="265"/>
                  </a:lnTo>
                  <a:lnTo>
                    <a:pt x="1563" y="258"/>
                  </a:lnTo>
                  <a:lnTo>
                    <a:pt x="1547" y="250"/>
                  </a:lnTo>
                  <a:lnTo>
                    <a:pt x="1514" y="241"/>
                  </a:lnTo>
                  <a:lnTo>
                    <a:pt x="1453" y="227"/>
                  </a:lnTo>
                  <a:lnTo>
                    <a:pt x="1421" y="216"/>
                  </a:lnTo>
                  <a:lnTo>
                    <a:pt x="1404" y="211"/>
                  </a:lnTo>
                  <a:lnTo>
                    <a:pt x="1388" y="202"/>
                  </a:lnTo>
                  <a:lnTo>
                    <a:pt x="1388" y="202"/>
                  </a:lnTo>
                  <a:lnTo>
                    <a:pt x="1372" y="195"/>
                  </a:lnTo>
                  <a:lnTo>
                    <a:pt x="1359" y="187"/>
                  </a:lnTo>
                  <a:lnTo>
                    <a:pt x="1345" y="184"/>
                  </a:lnTo>
                  <a:lnTo>
                    <a:pt x="1334" y="180"/>
                  </a:lnTo>
                  <a:lnTo>
                    <a:pt x="1322" y="178"/>
                  </a:lnTo>
                  <a:lnTo>
                    <a:pt x="1313" y="178"/>
                  </a:lnTo>
                  <a:lnTo>
                    <a:pt x="1291" y="180"/>
                  </a:lnTo>
                  <a:lnTo>
                    <a:pt x="1270" y="187"/>
                  </a:lnTo>
                  <a:lnTo>
                    <a:pt x="1246" y="195"/>
                  </a:lnTo>
                  <a:lnTo>
                    <a:pt x="1219" y="202"/>
                  </a:lnTo>
                  <a:lnTo>
                    <a:pt x="1187" y="209"/>
                  </a:lnTo>
                  <a:lnTo>
                    <a:pt x="1187" y="209"/>
                  </a:lnTo>
                  <a:lnTo>
                    <a:pt x="1154" y="216"/>
                  </a:lnTo>
                  <a:lnTo>
                    <a:pt x="1129" y="225"/>
                  </a:lnTo>
                  <a:lnTo>
                    <a:pt x="1109" y="234"/>
                  </a:lnTo>
                  <a:lnTo>
                    <a:pt x="1092" y="245"/>
                  </a:lnTo>
                  <a:lnTo>
                    <a:pt x="1056" y="268"/>
                  </a:lnTo>
                  <a:lnTo>
                    <a:pt x="1034" y="283"/>
                  </a:lnTo>
                  <a:lnTo>
                    <a:pt x="1007" y="295"/>
                  </a:lnTo>
                  <a:lnTo>
                    <a:pt x="1007" y="295"/>
                  </a:lnTo>
                  <a:lnTo>
                    <a:pt x="978" y="310"/>
                  </a:lnTo>
                  <a:lnTo>
                    <a:pt x="953" y="324"/>
                  </a:lnTo>
                  <a:lnTo>
                    <a:pt x="931" y="340"/>
                  </a:lnTo>
                  <a:lnTo>
                    <a:pt x="913" y="356"/>
                  </a:lnTo>
                  <a:lnTo>
                    <a:pt x="895" y="376"/>
                  </a:lnTo>
                  <a:lnTo>
                    <a:pt x="881" y="398"/>
                  </a:lnTo>
                  <a:lnTo>
                    <a:pt x="868" y="421"/>
                  </a:lnTo>
                  <a:lnTo>
                    <a:pt x="856" y="446"/>
                  </a:lnTo>
                  <a:lnTo>
                    <a:pt x="856" y="446"/>
                  </a:lnTo>
                  <a:lnTo>
                    <a:pt x="840" y="484"/>
                  </a:lnTo>
                  <a:lnTo>
                    <a:pt x="834" y="506"/>
                  </a:lnTo>
                  <a:lnTo>
                    <a:pt x="827" y="529"/>
                  </a:lnTo>
                  <a:lnTo>
                    <a:pt x="813" y="576"/>
                  </a:lnTo>
                  <a:lnTo>
                    <a:pt x="813" y="576"/>
                  </a:lnTo>
                  <a:lnTo>
                    <a:pt x="809" y="592"/>
                  </a:lnTo>
                  <a:lnTo>
                    <a:pt x="806" y="605"/>
                  </a:lnTo>
                  <a:lnTo>
                    <a:pt x="806" y="615"/>
                  </a:lnTo>
                  <a:lnTo>
                    <a:pt x="806" y="626"/>
                  </a:lnTo>
                  <a:lnTo>
                    <a:pt x="807" y="633"/>
                  </a:lnTo>
                  <a:lnTo>
                    <a:pt x="809" y="641"/>
                  </a:lnTo>
                  <a:lnTo>
                    <a:pt x="813" y="644"/>
                  </a:lnTo>
                  <a:lnTo>
                    <a:pt x="816" y="648"/>
                  </a:lnTo>
                  <a:lnTo>
                    <a:pt x="825" y="653"/>
                  </a:lnTo>
                  <a:lnTo>
                    <a:pt x="833" y="655"/>
                  </a:lnTo>
                  <a:lnTo>
                    <a:pt x="842" y="655"/>
                  </a:lnTo>
                  <a:lnTo>
                    <a:pt x="842" y="655"/>
                  </a:lnTo>
                  <a:close/>
                  <a:moveTo>
                    <a:pt x="913" y="605"/>
                  </a:moveTo>
                  <a:lnTo>
                    <a:pt x="913" y="605"/>
                  </a:lnTo>
                  <a:lnTo>
                    <a:pt x="937" y="578"/>
                  </a:lnTo>
                  <a:lnTo>
                    <a:pt x="996" y="517"/>
                  </a:lnTo>
                  <a:lnTo>
                    <a:pt x="1032" y="482"/>
                  </a:lnTo>
                  <a:lnTo>
                    <a:pt x="1072" y="448"/>
                  </a:lnTo>
                  <a:lnTo>
                    <a:pt x="1109" y="418"/>
                  </a:lnTo>
                  <a:lnTo>
                    <a:pt x="1127" y="405"/>
                  </a:lnTo>
                  <a:lnTo>
                    <a:pt x="1144" y="396"/>
                  </a:lnTo>
                  <a:lnTo>
                    <a:pt x="1144" y="396"/>
                  </a:lnTo>
                  <a:lnTo>
                    <a:pt x="1174" y="382"/>
                  </a:lnTo>
                  <a:lnTo>
                    <a:pt x="1205" y="373"/>
                  </a:lnTo>
                  <a:lnTo>
                    <a:pt x="1234" y="365"/>
                  </a:lnTo>
                  <a:lnTo>
                    <a:pt x="1261" y="364"/>
                  </a:lnTo>
                  <a:lnTo>
                    <a:pt x="1288" y="364"/>
                  </a:lnTo>
                  <a:lnTo>
                    <a:pt x="1316" y="364"/>
                  </a:lnTo>
                  <a:lnTo>
                    <a:pt x="1374" y="367"/>
                  </a:lnTo>
                  <a:lnTo>
                    <a:pt x="1374" y="367"/>
                  </a:lnTo>
                  <a:lnTo>
                    <a:pt x="1390" y="369"/>
                  </a:lnTo>
                  <a:lnTo>
                    <a:pt x="1406" y="371"/>
                  </a:lnTo>
                  <a:lnTo>
                    <a:pt x="1424" y="376"/>
                  </a:lnTo>
                  <a:lnTo>
                    <a:pt x="1440" y="382"/>
                  </a:lnTo>
                  <a:lnTo>
                    <a:pt x="1476" y="396"/>
                  </a:lnTo>
                  <a:lnTo>
                    <a:pt x="1509" y="410"/>
                  </a:lnTo>
                  <a:lnTo>
                    <a:pt x="1538" y="427"/>
                  </a:lnTo>
                  <a:lnTo>
                    <a:pt x="1561" y="441"/>
                  </a:lnTo>
                  <a:lnTo>
                    <a:pt x="1583" y="454"/>
                  </a:lnTo>
                  <a:lnTo>
                    <a:pt x="1583" y="454"/>
                  </a:lnTo>
                  <a:lnTo>
                    <a:pt x="1579" y="448"/>
                  </a:lnTo>
                  <a:lnTo>
                    <a:pt x="1561" y="434"/>
                  </a:lnTo>
                  <a:lnTo>
                    <a:pt x="1529" y="407"/>
                  </a:lnTo>
                  <a:lnTo>
                    <a:pt x="1475" y="367"/>
                  </a:lnTo>
                  <a:lnTo>
                    <a:pt x="1475" y="367"/>
                  </a:lnTo>
                  <a:lnTo>
                    <a:pt x="1446" y="348"/>
                  </a:lnTo>
                  <a:lnTo>
                    <a:pt x="1424" y="335"/>
                  </a:lnTo>
                  <a:lnTo>
                    <a:pt x="1413" y="330"/>
                  </a:lnTo>
                  <a:lnTo>
                    <a:pt x="1403" y="326"/>
                  </a:lnTo>
                  <a:lnTo>
                    <a:pt x="1394" y="324"/>
                  </a:lnTo>
                  <a:lnTo>
                    <a:pt x="1383" y="322"/>
                  </a:lnTo>
                  <a:lnTo>
                    <a:pt x="1354" y="322"/>
                  </a:lnTo>
                  <a:lnTo>
                    <a:pt x="1318" y="326"/>
                  </a:lnTo>
                  <a:lnTo>
                    <a:pt x="1268" y="328"/>
                  </a:lnTo>
                  <a:lnTo>
                    <a:pt x="1201" y="331"/>
                  </a:lnTo>
                  <a:lnTo>
                    <a:pt x="1201" y="331"/>
                  </a:lnTo>
                  <a:lnTo>
                    <a:pt x="1181" y="333"/>
                  </a:lnTo>
                  <a:lnTo>
                    <a:pt x="1163" y="335"/>
                  </a:lnTo>
                  <a:lnTo>
                    <a:pt x="1147" y="340"/>
                  </a:lnTo>
                  <a:lnTo>
                    <a:pt x="1129" y="346"/>
                  </a:lnTo>
                  <a:lnTo>
                    <a:pt x="1113" y="351"/>
                  </a:lnTo>
                  <a:lnTo>
                    <a:pt x="1099" y="360"/>
                  </a:lnTo>
                  <a:lnTo>
                    <a:pt x="1083" y="367"/>
                  </a:lnTo>
                  <a:lnTo>
                    <a:pt x="1070" y="376"/>
                  </a:lnTo>
                  <a:lnTo>
                    <a:pt x="1043" y="398"/>
                  </a:lnTo>
                  <a:lnTo>
                    <a:pt x="1020" y="421"/>
                  </a:lnTo>
                  <a:lnTo>
                    <a:pt x="998" y="445"/>
                  </a:lnTo>
                  <a:lnTo>
                    <a:pt x="980" y="470"/>
                  </a:lnTo>
                  <a:lnTo>
                    <a:pt x="964" y="495"/>
                  </a:lnTo>
                  <a:lnTo>
                    <a:pt x="949" y="520"/>
                  </a:lnTo>
                  <a:lnTo>
                    <a:pt x="939" y="544"/>
                  </a:lnTo>
                  <a:lnTo>
                    <a:pt x="930" y="563"/>
                  </a:lnTo>
                  <a:lnTo>
                    <a:pt x="917" y="594"/>
                  </a:lnTo>
                  <a:lnTo>
                    <a:pt x="913" y="605"/>
                  </a:lnTo>
                  <a:lnTo>
                    <a:pt x="913" y="605"/>
                  </a:lnTo>
                  <a:close/>
                  <a:moveTo>
                    <a:pt x="1460" y="461"/>
                  </a:moveTo>
                  <a:lnTo>
                    <a:pt x="1460" y="461"/>
                  </a:lnTo>
                  <a:lnTo>
                    <a:pt x="1469" y="463"/>
                  </a:lnTo>
                  <a:lnTo>
                    <a:pt x="1489" y="466"/>
                  </a:lnTo>
                  <a:lnTo>
                    <a:pt x="1489" y="466"/>
                  </a:lnTo>
                  <a:lnTo>
                    <a:pt x="1478" y="461"/>
                  </a:lnTo>
                  <a:lnTo>
                    <a:pt x="1469" y="459"/>
                  </a:lnTo>
                  <a:lnTo>
                    <a:pt x="1462" y="461"/>
                  </a:lnTo>
                  <a:lnTo>
                    <a:pt x="1460" y="461"/>
                  </a:lnTo>
                  <a:lnTo>
                    <a:pt x="1460" y="461"/>
                  </a:lnTo>
                  <a:close/>
                  <a:moveTo>
                    <a:pt x="1561" y="533"/>
                  </a:moveTo>
                  <a:lnTo>
                    <a:pt x="1561" y="533"/>
                  </a:lnTo>
                  <a:lnTo>
                    <a:pt x="1557" y="518"/>
                  </a:lnTo>
                  <a:lnTo>
                    <a:pt x="1552" y="508"/>
                  </a:lnTo>
                  <a:lnTo>
                    <a:pt x="1545" y="497"/>
                  </a:lnTo>
                  <a:lnTo>
                    <a:pt x="1534" y="488"/>
                  </a:lnTo>
                  <a:lnTo>
                    <a:pt x="1523" y="481"/>
                  </a:lnTo>
                  <a:lnTo>
                    <a:pt x="1512" y="475"/>
                  </a:lnTo>
                  <a:lnTo>
                    <a:pt x="1489" y="466"/>
                  </a:lnTo>
                  <a:lnTo>
                    <a:pt x="1489" y="466"/>
                  </a:lnTo>
                  <a:lnTo>
                    <a:pt x="1500" y="477"/>
                  </a:lnTo>
                  <a:lnTo>
                    <a:pt x="1505" y="484"/>
                  </a:lnTo>
                  <a:lnTo>
                    <a:pt x="1511" y="491"/>
                  </a:lnTo>
                  <a:lnTo>
                    <a:pt x="1514" y="502"/>
                  </a:lnTo>
                  <a:lnTo>
                    <a:pt x="1518" y="515"/>
                  </a:lnTo>
                  <a:lnTo>
                    <a:pt x="1521" y="529"/>
                  </a:lnTo>
                  <a:lnTo>
                    <a:pt x="1525" y="547"/>
                  </a:lnTo>
                  <a:lnTo>
                    <a:pt x="1525" y="547"/>
                  </a:lnTo>
                  <a:lnTo>
                    <a:pt x="1534" y="614"/>
                  </a:lnTo>
                  <a:lnTo>
                    <a:pt x="1538" y="660"/>
                  </a:lnTo>
                  <a:lnTo>
                    <a:pt x="1539" y="698"/>
                  </a:lnTo>
                  <a:lnTo>
                    <a:pt x="1539" y="698"/>
                  </a:lnTo>
                  <a:lnTo>
                    <a:pt x="1543" y="682"/>
                  </a:lnTo>
                  <a:lnTo>
                    <a:pt x="1552" y="639"/>
                  </a:lnTo>
                  <a:lnTo>
                    <a:pt x="1556" y="612"/>
                  </a:lnTo>
                  <a:lnTo>
                    <a:pt x="1559" y="585"/>
                  </a:lnTo>
                  <a:lnTo>
                    <a:pt x="1561" y="558"/>
                  </a:lnTo>
                  <a:lnTo>
                    <a:pt x="1561" y="533"/>
                  </a:lnTo>
                  <a:lnTo>
                    <a:pt x="1561" y="533"/>
                  </a:lnTo>
                  <a:close/>
                  <a:moveTo>
                    <a:pt x="1403" y="518"/>
                  </a:moveTo>
                  <a:lnTo>
                    <a:pt x="1403" y="518"/>
                  </a:lnTo>
                  <a:lnTo>
                    <a:pt x="1410" y="518"/>
                  </a:lnTo>
                  <a:lnTo>
                    <a:pt x="1415" y="518"/>
                  </a:lnTo>
                  <a:lnTo>
                    <a:pt x="1421" y="524"/>
                  </a:lnTo>
                  <a:lnTo>
                    <a:pt x="1424" y="526"/>
                  </a:lnTo>
                  <a:lnTo>
                    <a:pt x="1426" y="529"/>
                  </a:lnTo>
                  <a:lnTo>
                    <a:pt x="1428" y="535"/>
                  </a:lnTo>
                  <a:lnTo>
                    <a:pt x="1428" y="542"/>
                  </a:lnTo>
                  <a:lnTo>
                    <a:pt x="1426" y="560"/>
                  </a:lnTo>
                  <a:lnTo>
                    <a:pt x="1417" y="583"/>
                  </a:lnTo>
                  <a:lnTo>
                    <a:pt x="1417" y="583"/>
                  </a:lnTo>
                  <a:lnTo>
                    <a:pt x="1406" y="608"/>
                  </a:lnTo>
                  <a:lnTo>
                    <a:pt x="1395" y="630"/>
                  </a:lnTo>
                  <a:lnTo>
                    <a:pt x="1385" y="646"/>
                  </a:lnTo>
                  <a:lnTo>
                    <a:pt x="1376" y="659"/>
                  </a:lnTo>
                  <a:lnTo>
                    <a:pt x="1356" y="680"/>
                  </a:lnTo>
                  <a:lnTo>
                    <a:pt x="1338" y="698"/>
                  </a:lnTo>
                  <a:lnTo>
                    <a:pt x="1338" y="698"/>
                  </a:lnTo>
                  <a:lnTo>
                    <a:pt x="1331" y="707"/>
                  </a:lnTo>
                  <a:lnTo>
                    <a:pt x="1324" y="716"/>
                  </a:lnTo>
                  <a:lnTo>
                    <a:pt x="1315" y="732"/>
                  </a:lnTo>
                  <a:lnTo>
                    <a:pt x="1307" y="747"/>
                  </a:lnTo>
                  <a:lnTo>
                    <a:pt x="1302" y="756"/>
                  </a:lnTo>
                  <a:lnTo>
                    <a:pt x="1302" y="756"/>
                  </a:lnTo>
                  <a:lnTo>
                    <a:pt x="1273" y="781"/>
                  </a:lnTo>
                  <a:lnTo>
                    <a:pt x="1252" y="799"/>
                  </a:lnTo>
                  <a:lnTo>
                    <a:pt x="1252" y="799"/>
                  </a:lnTo>
                  <a:lnTo>
                    <a:pt x="1268" y="788"/>
                  </a:lnTo>
                  <a:lnTo>
                    <a:pt x="1304" y="761"/>
                  </a:lnTo>
                  <a:lnTo>
                    <a:pt x="1327" y="743"/>
                  </a:lnTo>
                  <a:lnTo>
                    <a:pt x="1351" y="722"/>
                  </a:lnTo>
                  <a:lnTo>
                    <a:pt x="1370" y="700"/>
                  </a:lnTo>
                  <a:lnTo>
                    <a:pt x="1388" y="677"/>
                  </a:lnTo>
                  <a:lnTo>
                    <a:pt x="1388" y="677"/>
                  </a:lnTo>
                  <a:lnTo>
                    <a:pt x="1413" y="637"/>
                  </a:lnTo>
                  <a:lnTo>
                    <a:pt x="1431" y="610"/>
                  </a:lnTo>
                  <a:lnTo>
                    <a:pt x="1437" y="597"/>
                  </a:lnTo>
                  <a:lnTo>
                    <a:pt x="1442" y="585"/>
                  </a:lnTo>
                  <a:lnTo>
                    <a:pt x="1444" y="570"/>
                  </a:lnTo>
                  <a:lnTo>
                    <a:pt x="1446" y="554"/>
                  </a:lnTo>
                  <a:lnTo>
                    <a:pt x="1446" y="554"/>
                  </a:lnTo>
                  <a:lnTo>
                    <a:pt x="1446" y="545"/>
                  </a:lnTo>
                  <a:lnTo>
                    <a:pt x="1444" y="538"/>
                  </a:lnTo>
                  <a:lnTo>
                    <a:pt x="1442" y="533"/>
                  </a:lnTo>
                  <a:lnTo>
                    <a:pt x="1440" y="529"/>
                  </a:lnTo>
                  <a:lnTo>
                    <a:pt x="1433" y="522"/>
                  </a:lnTo>
                  <a:lnTo>
                    <a:pt x="1424" y="518"/>
                  </a:lnTo>
                  <a:lnTo>
                    <a:pt x="1417" y="517"/>
                  </a:lnTo>
                  <a:lnTo>
                    <a:pt x="1410" y="517"/>
                  </a:lnTo>
                  <a:lnTo>
                    <a:pt x="1403" y="518"/>
                  </a:lnTo>
                  <a:lnTo>
                    <a:pt x="1403" y="518"/>
                  </a:lnTo>
                  <a:close/>
                  <a:moveTo>
                    <a:pt x="1208" y="619"/>
                  </a:moveTo>
                  <a:lnTo>
                    <a:pt x="1208" y="619"/>
                  </a:lnTo>
                  <a:lnTo>
                    <a:pt x="1205" y="626"/>
                  </a:lnTo>
                  <a:lnTo>
                    <a:pt x="1198" y="648"/>
                  </a:lnTo>
                  <a:lnTo>
                    <a:pt x="1192" y="662"/>
                  </a:lnTo>
                  <a:lnTo>
                    <a:pt x="1189" y="678"/>
                  </a:lnTo>
                  <a:lnTo>
                    <a:pt x="1187" y="698"/>
                  </a:lnTo>
                  <a:lnTo>
                    <a:pt x="1187" y="720"/>
                  </a:lnTo>
                  <a:lnTo>
                    <a:pt x="1187" y="720"/>
                  </a:lnTo>
                  <a:lnTo>
                    <a:pt x="1189" y="741"/>
                  </a:lnTo>
                  <a:lnTo>
                    <a:pt x="1190" y="759"/>
                  </a:lnTo>
                  <a:lnTo>
                    <a:pt x="1194" y="774"/>
                  </a:lnTo>
                  <a:lnTo>
                    <a:pt x="1198" y="784"/>
                  </a:lnTo>
                  <a:lnTo>
                    <a:pt x="1205" y="801"/>
                  </a:lnTo>
                  <a:lnTo>
                    <a:pt x="1208" y="806"/>
                  </a:lnTo>
                  <a:lnTo>
                    <a:pt x="1208" y="619"/>
                  </a:lnTo>
                  <a:close/>
                  <a:moveTo>
                    <a:pt x="1021" y="727"/>
                  </a:moveTo>
                  <a:lnTo>
                    <a:pt x="1021" y="727"/>
                  </a:lnTo>
                  <a:lnTo>
                    <a:pt x="1034" y="711"/>
                  </a:lnTo>
                  <a:lnTo>
                    <a:pt x="1068" y="675"/>
                  </a:lnTo>
                  <a:lnTo>
                    <a:pt x="1088" y="655"/>
                  </a:lnTo>
                  <a:lnTo>
                    <a:pt x="1109" y="637"/>
                  </a:lnTo>
                  <a:lnTo>
                    <a:pt x="1131" y="621"/>
                  </a:lnTo>
                  <a:lnTo>
                    <a:pt x="1142" y="615"/>
                  </a:lnTo>
                  <a:lnTo>
                    <a:pt x="1151" y="612"/>
                  </a:lnTo>
                  <a:lnTo>
                    <a:pt x="1151" y="612"/>
                  </a:lnTo>
                  <a:lnTo>
                    <a:pt x="1162" y="608"/>
                  </a:lnTo>
                  <a:lnTo>
                    <a:pt x="1174" y="606"/>
                  </a:lnTo>
                  <a:lnTo>
                    <a:pt x="1203" y="605"/>
                  </a:lnTo>
                  <a:lnTo>
                    <a:pt x="1237" y="605"/>
                  </a:lnTo>
                  <a:lnTo>
                    <a:pt x="1273" y="606"/>
                  </a:lnTo>
                  <a:lnTo>
                    <a:pt x="1334" y="610"/>
                  </a:lnTo>
                  <a:lnTo>
                    <a:pt x="1359" y="612"/>
                  </a:lnTo>
                  <a:lnTo>
                    <a:pt x="1359" y="612"/>
                  </a:lnTo>
                  <a:lnTo>
                    <a:pt x="1333" y="605"/>
                  </a:lnTo>
                  <a:lnTo>
                    <a:pt x="1302" y="597"/>
                  </a:lnTo>
                  <a:lnTo>
                    <a:pt x="1268" y="590"/>
                  </a:lnTo>
                  <a:lnTo>
                    <a:pt x="1228" y="585"/>
                  </a:lnTo>
                  <a:lnTo>
                    <a:pt x="1189" y="583"/>
                  </a:lnTo>
                  <a:lnTo>
                    <a:pt x="1171" y="583"/>
                  </a:lnTo>
                  <a:lnTo>
                    <a:pt x="1153" y="583"/>
                  </a:lnTo>
                  <a:lnTo>
                    <a:pt x="1136" y="587"/>
                  </a:lnTo>
                  <a:lnTo>
                    <a:pt x="1122" y="590"/>
                  </a:lnTo>
                  <a:lnTo>
                    <a:pt x="1122" y="590"/>
                  </a:lnTo>
                  <a:lnTo>
                    <a:pt x="1109" y="596"/>
                  </a:lnTo>
                  <a:lnTo>
                    <a:pt x="1097" y="603"/>
                  </a:lnTo>
                  <a:lnTo>
                    <a:pt x="1086" y="612"/>
                  </a:lnTo>
                  <a:lnTo>
                    <a:pt x="1077" y="623"/>
                  </a:lnTo>
                  <a:lnTo>
                    <a:pt x="1059" y="644"/>
                  </a:lnTo>
                  <a:lnTo>
                    <a:pt x="1045" y="669"/>
                  </a:lnTo>
                  <a:lnTo>
                    <a:pt x="1036" y="691"/>
                  </a:lnTo>
                  <a:lnTo>
                    <a:pt x="1027" y="709"/>
                  </a:lnTo>
                  <a:lnTo>
                    <a:pt x="1021" y="727"/>
                  </a:lnTo>
                  <a:lnTo>
                    <a:pt x="1021" y="727"/>
                  </a:lnTo>
                  <a:close/>
                  <a:moveTo>
                    <a:pt x="1165" y="497"/>
                  </a:moveTo>
                  <a:lnTo>
                    <a:pt x="1165" y="497"/>
                  </a:lnTo>
                  <a:lnTo>
                    <a:pt x="1217" y="502"/>
                  </a:lnTo>
                  <a:lnTo>
                    <a:pt x="1262" y="509"/>
                  </a:lnTo>
                  <a:lnTo>
                    <a:pt x="1302" y="518"/>
                  </a:lnTo>
                  <a:lnTo>
                    <a:pt x="1302" y="518"/>
                  </a:lnTo>
                  <a:lnTo>
                    <a:pt x="1318" y="524"/>
                  </a:lnTo>
                  <a:lnTo>
                    <a:pt x="1334" y="533"/>
                  </a:lnTo>
                  <a:lnTo>
                    <a:pt x="1351" y="544"/>
                  </a:lnTo>
                  <a:lnTo>
                    <a:pt x="1365" y="556"/>
                  </a:lnTo>
                  <a:lnTo>
                    <a:pt x="1386" y="574"/>
                  </a:lnTo>
                  <a:lnTo>
                    <a:pt x="1395" y="583"/>
                  </a:lnTo>
                  <a:lnTo>
                    <a:pt x="1395" y="583"/>
                  </a:lnTo>
                  <a:lnTo>
                    <a:pt x="1390" y="572"/>
                  </a:lnTo>
                  <a:lnTo>
                    <a:pt x="1385" y="561"/>
                  </a:lnTo>
                  <a:lnTo>
                    <a:pt x="1374" y="549"/>
                  </a:lnTo>
                  <a:lnTo>
                    <a:pt x="1363" y="535"/>
                  </a:lnTo>
                  <a:lnTo>
                    <a:pt x="1349" y="522"/>
                  </a:lnTo>
                  <a:lnTo>
                    <a:pt x="1340" y="517"/>
                  </a:lnTo>
                  <a:lnTo>
                    <a:pt x="1331" y="511"/>
                  </a:lnTo>
                  <a:lnTo>
                    <a:pt x="1320" y="508"/>
                  </a:lnTo>
                  <a:lnTo>
                    <a:pt x="1309" y="504"/>
                  </a:lnTo>
                  <a:lnTo>
                    <a:pt x="1309" y="504"/>
                  </a:lnTo>
                  <a:lnTo>
                    <a:pt x="1286" y="500"/>
                  </a:lnTo>
                  <a:lnTo>
                    <a:pt x="1261" y="499"/>
                  </a:lnTo>
                  <a:lnTo>
                    <a:pt x="1216" y="495"/>
                  </a:lnTo>
                  <a:lnTo>
                    <a:pt x="1180" y="497"/>
                  </a:lnTo>
                  <a:lnTo>
                    <a:pt x="1165" y="497"/>
                  </a:lnTo>
                  <a:lnTo>
                    <a:pt x="1165" y="497"/>
                  </a:lnTo>
                  <a:close/>
                  <a:moveTo>
                    <a:pt x="1244" y="677"/>
                  </a:moveTo>
                  <a:lnTo>
                    <a:pt x="1338" y="684"/>
                  </a:lnTo>
                  <a:lnTo>
                    <a:pt x="1338" y="684"/>
                  </a:lnTo>
                  <a:lnTo>
                    <a:pt x="1338" y="680"/>
                  </a:lnTo>
                  <a:lnTo>
                    <a:pt x="1338" y="678"/>
                  </a:lnTo>
                  <a:lnTo>
                    <a:pt x="1336" y="675"/>
                  </a:lnTo>
                  <a:lnTo>
                    <a:pt x="1331" y="669"/>
                  </a:lnTo>
                  <a:lnTo>
                    <a:pt x="1325" y="664"/>
                  </a:lnTo>
                  <a:lnTo>
                    <a:pt x="1315" y="660"/>
                  </a:lnTo>
                  <a:lnTo>
                    <a:pt x="1302" y="655"/>
                  </a:lnTo>
                  <a:lnTo>
                    <a:pt x="1302" y="655"/>
                  </a:lnTo>
                  <a:lnTo>
                    <a:pt x="1288" y="653"/>
                  </a:lnTo>
                  <a:lnTo>
                    <a:pt x="1275" y="653"/>
                  </a:lnTo>
                  <a:lnTo>
                    <a:pt x="1266" y="657"/>
                  </a:lnTo>
                  <a:lnTo>
                    <a:pt x="1257" y="660"/>
                  </a:lnTo>
                  <a:lnTo>
                    <a:pt x="1252" y="666"/>
                  </a:lnTo>
                  <a:lnTo>
                    <a:pt x="1248" y="671"/>
                  </a:lnTo>
                  <a:lnTo>
                    <a:pt x="1244" y="677"/>
                  </a:lnTo>
                  <a:lnTo>
                    <a:pt x="1244" y="677"/>
                  </a:lnTo>
                  <a:close/>
                  <a:moveTo>
                    <a:pt x="777" y="1173"/>
                  </a:moveTo>
                  <a:lnTo>
                    <a:pt x="777" y="1173"/>
                  </a:lnTo>
                  <a:lnTo>
                    <a:pt x="793" y="1187"/>
                  </a:lnTo>
                  <a:lnTo>
                    <a:pt x="811" y="1205"/>
                  </a:lnTo>
                  <a:lnTo>
                    <a:pt x="831" y="1229"/>
                  </a:lnTo>
                  <a:lnTo>
                    <a:pt x="852" y="1256"/>
                  </a:lnTo>
                  <a:lnTo>
                    <a:pt x="874" y="1286"/>
                  </a:lnTo>
                  <a:lnTo>
                    <a:pt x="892" y="1319"/>
                  </a:lnTo>
                  <a:lnTo>
                    <a:pt x="901" y="1337"/>
                  </a:lnTo>
                  <a:lnTo>
                    <a:pt x="906" y="1353"/>
                  </a:lnTo>
                  <a:lnTo>
                    <a:pt x="906" y="1353"/>
                  </a:lnTo>
                  <a:lnTo>
                    <a:pt x="919" y="1387"/>
                  </a:lnTo>
                  <a:lnTo>
                    <a:pt x="933" y="1419"/>
                  </a:lnTo>
                  <a:lnTo>
                    <a:pt x="951" y="1452"/>
                  </a:lnTo>
                  <a:lnTo>
                    <a:pt x="969" y="1482"/>
                  </a:lnTo>
                  <a:lnTo>
                    <a:pt x="987" y="1509"/>
                  </a:lnTo>
                  <a:lnTo>
                    <a:pt x="1005" y="1533"/>
                  </a:lnTo>
                  <a:lnTo>
                    <a:pt x="1021" y="1552"/>
                  </a:lnTo>
                  <a:lnTo>
                    <a:pt x="1036" y="1568"/>
                  </a:lnTo>
                  <a:lnTo>
                    <a:pt x="1036" y="1568"/>
                  </a:lnTo>
                  <a:lnTo>
                    <a:pt x="1063" y="1601"/>
                  </a:lnTo>
                  <a:lnTo>
                    <a:pt x="1092" y="1635"/>
                  </a:lnTo>
                  <a:lnTo>
                    <a:pt x="1122" y="1676"/>
                  </a:lnTo>
                  <a:lnTo>
                    <a:pt x="1122" y="1676"/>
                  </a:lnTo>
                  <a:lnTo>
                    <a:pt x="1052" y="1561"/>
                  </a:lnTo>
                  <a:lnTo>
                    <a:pt x="998" y="1473"/>
                  </a:lnTo>
                  <a:lnTo>
                    <a:pt x="976" y="1435"/>
                  </a:lnTo>
                  <a:lnTo>
                    <a:pt x="964" y="1410"/>
                  </a:lnTo>
                  <a:lnTo>
                    <a:pt x="964" y="1410"/>
                  </a:lnTo>
                  <a:lnTo>
                    <a:pt x="957" y="1392"/>
                  </a:lnTo>
                  <a:lnTo>
                    <a:pt x="953" y="1378"/>
                  </a:lnTo>
                  <a:lnTo>
                    <a:pt x="949" y="1354"/>
                  </a:lnTo>
                  <a:lnTo>
                    <a:pt x="948" y="1345"/>
                  </a:lnTo>
                  <a:lnTo>
                    <a:pt x="946" y="1335"/>
                  </a:lnTo>
                  <a:lnTo>
                    <a:pt x="942" y="1326"/>
                  </a:lnTo>
                  <a:lnTo>
                    <a:pt x="935" y="1317"/>
                  </a:lnTo>
                  <a:lnTo>
                    <a:pt x="935" y="1317"/>
                  </a:lnTo>
                  <a:lnTo>
                    <a:pt x="922" y="1302"/>
                  </a:lnTo>
                  <a:lnTo>
                    <a:pt x="901" y="1283"/>
                  </a:lnTo>
                  <a:lnTo>
                    <a:pt x="849" y="1234"/>
                  </a:lnTo>
                  <a:lnTo>
                    <a:pt x="777" y="1173"/>
                  </a:lnTo>
                  <a:lnTo>
                    <a:pt x="777" y="1173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0E19EEE6-79DF-40F9-B11D-6F375C5E296F}"/>
              </a:ext>
            </a:extLst>
          </p:cNvPr>
          <p:cNvGrpSpPr/>
          <p:nvPr/>
        </p:nvGrpSpPr>
        <p:grpSpPr>
          <a:xfrm>
            <a:off x="6662737" y="3802270"/>
            <a:ext cx="2554288" cy="2517775"/>
            <a:chOff x="7075488" y="3454400"/>
            <a:chExt cx="2554288" cy="2517775"/>
          </a:xfrm>
        </p:grpSpPr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1E02A54E-8D79-4E90-BE77-856593E19F9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5488" y="3454400"/>
              <a:ext cx="2554288" cy="2517775"/>
            </a:xfrm>
            <a:custGeom>
              <a:avLst/>
              <a:gdLst>
                <a:gd name="T0" fmla="*/ 847 w 3219"/>
                <a:gd name="T1" fmla="*/ 146 h 3172"/>
                <a:gd name="T2" fmla="*/ 737 w 3219"/>
                <a:gd name="T3" fmla="*/ 187 h 3172"/>
                <a:gd name="T4" fmla="*/ 523 w 3219"/>
                <a:gd name="T5" fmla="*/ 342 h 3172"/>
                <a:gd name="T6" fmla="*/ 386 w 3219"/>
                <a:gd name="T7" fmla="*/ 466 h 3172"/>
                <a:gd name="T8" fmla="*/ 338 w 3219"/>
                <a:gd name="T9" fmla="*/ 623 h 3172"/>
                <a:gd name="T10" fmla="*/ 334 w 3219"/>
                <a:gd name="T11" fmla="*/ 752 h 3172"/>
                <a:gd name="T12" fmla="*/ 215 w 3219"/>
                <a:gd name="T13" fmla="*/ 892 h 3172"/>
                <a:gd name="T14" fmla="*/ 37 w 3219"/>
                <a:gd name="T15" fmla="*/ 1033 h 3172"/>
                <a:gd name="T16" fmla="*/ 10 w 3219"/>
                <a:gd name="T17" fmla="*/ 1086 h 3172"/>
                <a:gd name="T18" fmla="*/ 35 w 3219"/>
                <a:gd name="T19" fmla="*/ 1270 h 3172"/>
                <a:gd name="T20" fmla="*/ 10 w 3219"/>
                <a:gd name="T21" fmla="*/ 1389 h 3172"/>
                <a:gd name="T22" fmla="*/ 9 w 3219"/>
                <a:gd name="T23" fmla="*/ 1523 h 3172"/>
                <a:gd name="T24" fmla="*/ 98 w 3219"/>
                <a:gd name="T25" fmla="*/ 1687 h 3172"/>
                <a:gd name="T26" fmla="*/ 158 w 3219"/>
                <a:gd name="T27" fmla="*/ 1784 h 3172"/>
                <a:gd name="T28" fmla="*/ 302 w 3219"/>
                <a:gd name="T29" fmla="*/ 1894 h 3172"/>
                <a:gd name="T30" fmla="*/ 241 w 3219"/>
                <a:gd name="T31" fmla="*/ 2122 h 3172"/>
                <a:gd name="T32" fmla="*/ 221 w 3219"/>
                <a:gd name="T33" fmla="*/ 2284 h 3172"/>
                <a:gd name="T34" fmla="*/ 273 w 3219"/>
                <a:gd name="T35" fmla="*/ 2352 h 3172"/>
                <a:gd name="T36" fmla="*/ 404 w 3219"/>
                <a:gd name="T37" fmla="*/ 2514 h 3172"/>
                <a:gd name="T38" fmla="*/ 395 w 3219"/>
                <a:gd name="T39" fmla="*/ 2565 h 3172"/>
                <a:gd name="T40" fmla="*/ 401 w 3219"/>
                <a:gd name="T41" fmla="*/ 2656 h 3172"/>
                <a:gd name="T42" fmla="*/ 487 w 3219"/>
                <a:gd name="T43" fmla="*/ 2777 h 3172"/>
                <a:gd name="T44" fmla="*/ 634 w 3219"/>
                <a:gd name="T45" fmla="*/ 2863 h 3172"/>
                <a:gd name="T46" fmla="*/ 832 w 3219"/>
                <a:gd name="T47" fmla="*/ 2904 h 3172"/>
                <a:gd name="T48" fmla="*/ 992 w 3219"/>
                <a:gd name="T49" fmla="*/ 3012 h 3172"/>
                <a:gd name="T50" fmla="*/ 1242 w 3219"/>
                <a:gd name="T51" fmla="*/ 3145 h 3172"/>
                <a:gd name="T52" fmla="*/ 1392 w 3219"/>
                <a:gd name="T53" fmla="*/ 3172 h 3172"/>
                <a:gd name="T54" fmla="*/ 1609 w 3219"/>
                <a:gd name="T55" fmla="*/ 3153 h 3172"/>
                <a:gd name="T56" fmla="*/ 1791 w 3219"/>
                <a:gd name="T57" fmla="*/ 3075 h 3172"/>
                <a:gd name="T58" fmla="*/ 1967 w 3219"/>
                <a:gd name="T59" fmla="*/ 2935 h 3172"/>
                <a:gd name="T60" fmla="*/ 2061 w 3219"/>
                <a:gd name="T61" fmla="*/ 2883 h 3172"/>
                <a:gd name="T62" fmla="*/ 2282 w 3219"/>
                <a:gd name="T63" fmla="*/ 2926 h 3172"/>
                <a:gd name="T64" fmla="*/ 2446 w 3219"/>
                <a:gd name="T65" fmla="*/ 2908 h 3172"/>
                <a:gd name="T66" fmla="*/ 2532 w 3219"/>
                <a:gd name="T67" fmla="*/ 2859 h 3172"/>
                <a:gd name="T68" fmla="*/ 2573 w 3219"/>
                <a:gd name="T69" fmla="*/ 2744 h 3172"/>
                <a:gd name="T70" fmla="*/ 2611 w 3219"/>
                <a:gd name="T71" fmla="*/ 2663 h 3172"/>
                <a:gd name="T72" fmla="*/ 2820 w 3219"/>
                <a:gd name="T73" fmla="*/ 2521 h 3172"/>
                <a:gd name="T74" fmla="*/ 2897 w 3219"/>
                <a:gd name="T75" fmla="*/ 2419 h 3172"/>
                <a:gd name="T76" fmla="*/ 2933 w 3219"/>
                <a:gd name="T77" fmla="*/ 2270 h 3172"/>
                <a:gd name="T78" fmla="*/ 2996 w 3219"/>
                <a:gd name="T79" fmla="*/ 2040 h 3172"/>
                <a:gd name="T80" fmla="*/ 3057 w 3219"/>
                <a:gd name="T81" fmla="*/ 1842 h 3172"/>
                <a:gd name="T82" fmla="*/ 3102 w 3219"/>
                <a:gd name="T83" fmla="*/ 1754 h 3172"/>
                <a:gd name="T84" fmla="*/ 3203 w 3219"/>
                <a:gd name="T85" fmla="*/ 1621 h 3172"/>
                <a:gd name="T86" fmla="*/ 3217 w 3219"/>
                <a:gd name="T87" fmla="*/ 1527 h 3172"/>
                <a:gd name="T88" fmla="*/ 3174 w 3219"/>
                <a:gd name="T89" fmla="*/ 1446 h 3172"/>
                <a:gd name="T90" fmla="*/ 3053 w 3219"/>
                <a:gd name="T91" fmla="*/ 1338 h 3172"/>
                <a:gd name="T92" fmla="*/ 2832 w 3219"/>
                <a:gd name="T93" fmla="*/ 1207 h 3172"/>
                <a:gd name="T94" fmla="*/ 2845 w 3219"/>
                <a:gd name="T95" fmla="*/ 1104 h 3172"/>
                <a:gd name="T96" fmla="*/ 2868 w 3219"/>
                <a:gd name="T97" fmla="*/ 964 h 3172"/>
                <a:gd name="T98" fmla="*/ 2868 w 3219"/>
                <a:gd name="T99" fmla="*/ 806 h 3172"/>
                <a:gd name="T100" fmla="*/ 2794 w 3219"/>
                <a:gd name="T101" fmla="*/ 648 h 3172"/>
                <a:gd name="T102" fmla="*/ 2636 w 3219"/>
                <a:gd name="T103" fmla="*/ 439 h 3172"/>
                <a:gd name="T104" fmla="*/ 2510 w 3219"/>
                <a:gd name="T105" fmla="*/ 344 h 3172"/>
                <a:gd name="T106" fmla="*/ 2356 w 3219"/>
                <a:gd name="T107" fmla="*/ 247 h 3172"/>
                <a:gd name="T108" fmla="*/ 2106 w 3219"/>
                <a:gd name="T109" fmla="*/ 76 h 3172"/>
                <a:gd name="T110" fmla="*/ 1836 w 3219"/>
                <a:gd name="T111" fmla="*/ 78 h 3172"/>
                <a:gd name="T112" fmla="*/ 1818 w 3219"/>
                <a:gd name="T113" fmla="*/ 67 h 3172"/>
                <a:gd name="T114" fmla="*/ 1767 w 3219"/>
                <a:gd name="T115" fmla="*/ 36 h 3172"/>
                <a:gd name="T116" fmla="*/ 1571 w 3219"/>
                <a:gd name="T117" fmla="*/ 2 h 3172"/>
                <a:gd name="T118" fmla="*/ 1390 w 3219"/>
                <a:gd name="T119" fmla="*/ 24 h 3172"/>
                <a:gd name="T120" fmla="*/ 1316 w 3219"/>
                <a:gd name="T121" fmla="*/ 44 h 3172"/>
                <a:gd name="T122" fmla="*/ 1026 w 3219"/>
                <a:gd name="T123" fmla="*/ 62 h 3172"/>
                <a:gd name="T124" fmla="*/ 942 w 3219"/>
                <a:gd name="T125" fmla="*/ 117 h 3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19" h="3172">
                  <a:moveTo>
                    <a:pt x="924" y="151"/>
                  </a:moveTo>
                  <a:lnTo>
                    <a:pt x="924" y="151"/>
                  </a:lnTo>
                  <a:lnTo>
                    <a:pt x="911" y="148"/>
                  </a:lnTo>
                  <a:lnTo>
                    <a:pt x="895" y="144"/>
                  </a:lnTo>
                  <a:lnTo>
                    <a:pt x="874" y="142"/>
                  </a:lnTo>
                  <a:lnTo>
                    <a:pt x="847" y="146"/>
                  </a:lnTo>
                  <a:lnTo>
                    <a:pt x="830" y="148"/>
                  </a:lnTo>
                  <a:lnTo>
                    <a:pt x="814" y="153"/>
                  </a:lnTo>
                  <a:lnTo>
                    <a:pt x="796" y="159"/>
                  </a:lnTo>
                  <a:lnTo>
                    <a:pt x="778" y="166"/>
                  </a:lnTo>
                  <a:lnTo>
                    <a:pt x="758" y="175"/>
                  </a:lnTo>
                  <a:lnTo>
                    <a:pt x="737" y="187"/>
                  </a:lnTo>
                  <a:lnTo>
                    <a:pt x="737" y="187"/>
                  </a:lnTo>
                  <a:lnTo>
                    <a:pt x="696" y="213"/>
                  </a:lnTo>
                  <a:lnTo>
                    <a:pt x="660" y="238"/>
                  </a:lnTo>
                  <a:lnTo>
                    <a:pt x="625" y="263"/>
                  </a:lnTo>
                  <a:lnTo>
                    <a:pt x="593" y="288"/>
                  </a:lnTo>
                  <a:lnTo>
                    <a:pt x="523" y="342"/>
                  </a:lnTo>
                  <a:lnTo>
                    <a:pt x="442" y="403"/>
                  </a:lnTo>
                  <a:lnTo>
                    <a:pt x="442" y="403"/>
                  </a:lnTo>
                  <a:lnTo>
                    <a:pt x="431" y="412"/>
                  </a:lnTo>
                  <a:lnTo>
                    <a:pt x="420" y="421"/>
                  </a:lnTo>
                  <a:lnTo>
                    <a:pt x="402" y="443"/>
                  </a:lnTo>
                  <a:lnTo>
                    <a:pt x="386" y="466"/>
                  </a:lnTo>
                  <a:lnTo>
                    <a:pt x="374" y="489"/>
                  </a:lnTo>
                  <a:lnTo>
                    <a:pt x="363" y="516"/>
                  </a:lnTo>
                  <a:lnTo>
                    <a:pt x="354" y="543"/>
                  </a:lnTo>
                  <a:lnTo>
                    <a:pt x="347" y="570"/>
                  </a:lnTo>
                  <a:lnTo>
                    <a:pt x="341" y="597"/>
                  </a:lnTo>
                  <a:lnTo>
                    <a:pt x="338" y="623"/>
                  </a:lnTo>
                  <a:lnTo>
                    <a:pt x="334" y="648"/>
                  </a:lnTo>
                  <a:lnTo>
                    <a:pt x="332" y="691"/>
                  </a:lnTo>
                  <a:lnTo>
                    <a:pt x="332" y="723"/>
                  </a:lnTo>
                  <a:lnTo>
                    <a:pt x="334" y="741"/>
                  </a:lnTo>
                  <a:lnTo>
                    <a:pt x="334" y="741"/>
                  </a:lnTo>
                  <a:lnTo>
                    <a:pt x="334" y="752"/>
                  </a:lnTo>
                  <a:lnTo>
                    <a:pt x="332" y="765"/>
                  </a:lnTo>
                  <a:lnTo>
                    <a:pt x="323" y="795"/>
                  </a:lnTo>
                  <a:lnTo>
                    <a:pt x="312" y="835"/>
                  </a:lnTo>
                  <a:lnTo>
                    <a:pt x="312" y="835"/>
                  </a:lnTo>
                  <a:lnTo>
                    <a:pt x="266" y="862"/>
                  </a:lnTo>
                  <a:lnTo>
                    <a:pt x="215" y="892"/>
                  </a:lnTo>
                  <a:lnTo>
                    <a:pt x="161" y="928"/>
                  </a:lnTo>
                  <a:lnTo>
                    <a:pt x="133" y="950"/>
                  </a:lnTo>
                  <a:lnTo>
                    <a:pt x="106" y="970"/>
                  </a:lnTo>
                  <a:lnTo>
                    <a:pt x="79" y="991"/>
                  </a:lnTo>
                  <a:lnTo>
                    <a:pt x="57" y="1011"/>
                  </a:lnTo>
                  <a:lnTo>
                    <a:pt x="37" y="1033"/>
                  </a:lnTo>
                  <a:lnTo>
                    <a:pt x="23" y="1052"/>
                  </a:lnTo>
                  <a:lnTo>
                    <a:pt x="18" y="1061"/>
                  </a:lnTo>
                  <a:lnTo>
                    <a:pt x="14" y="1070"/>
                  </a:lnTo>
                  <a:lnTo>
                    <a:pt x="10" y="1077"/>
                  </a:lnTo>
                  <a:lnTo>
                    <a:pt x="10" y="1086"/>
                  </a:lnTo>
                  <a:lnTo>
                    <a:pt x="10" y="1086"/>
                  </a:lnTo>
                  <a:lnTo>
                    <a:pt x="14" y="1117"/>
                  </a:lnTo>
                  <a:lnTo>
                    <a:pt x="19" y="1148"/>
                  </a:lnTo>
                  <a:lnTo>
                    <a:pt x="26" y="1180"/>
                  </a:lnTo>
                  <a:lnTo>
                    <a:pt x="32" y="1212"/>
                  </a:lnTo>
                  <a:lnTo>
                    <a:pt x="35" y="1250"/>
                  </a:lnTo>
                  <a:lnTo>
                    <a:pt x="35" y="1270"/>
                  </a:lnTo>
                  <a:lnTo>
                    <a:pt x="34" y="1290"/>
                  </a:lnTo>
                  <a:lnTo>
                    <a:pt x="32" y="1313"/>
                  </a:lnTo>
                  <a:lnTo>
                    <a:pt x="26" y="1336"/>
                  </a:lnTo>
                  <a:lnTo>
                    <a:pt x="19" y="1362"/>
                  </a:lnTo>
                  <a:lnTo>
                    <a:pt x="10" y="1389"/>
                  </a:lnTo>
                  <a:lnTo>
                    <a:pt x="10" y="1389"/>
                  </a:lnTo>
                  <a:lnTo>
                    <a:pt x="5" y="1403"/>
                  </a:lnTo>
                  <a:lnTo>
                    <a:pt x="3" y="1416"/>
                  </a:lnTo>
                  <a:lnTo>
                    <a:pt x="0" y="1444"/>
                  </a:lnTo>
                  <a:lnTo>
                    <a:pt x="0" y="1471"/>
                  </a:lnTo>
                  <a:lnTo>
                    <a:pt x="3" y="1498"/>
                  </a:lnTo>
                  <a:lnTo>
                    <a:pt x="9" y="1523"/>
                  </a:lnTo>
                  <a:lnTo>
                    <a:pt x="18" y="1550"/>
                  </a:lnTo>
                  <a:lnTo>
                    <a:pt x="30" y="1576"/>
                  </a:lnTo>
                  <a:lnTo>
                    <a:pt x="41" y="1599"/>
                  </a:lnTo>
                  <a:lnTo>
                    <a:pt x="55" y="1622"/>
                  </a:lnTo>
                  <a:lnTo>
                    <a:pt x="70" y="1644"/>
                  </a:lnTo>
                  <a:lnTo>
                    <a:pt x="98" y="1687"/>
                  </a:lnTo>
                  <a:lnTo>
                    <a:pt x="122" y="1723"/>
                  </a:lnTo>
                  <a:lnTo>
                    <a:pt x="133" y="1741"/>
                  </a:lnTo>
                  <a:lnTo>
                    <a:pt x="140" y="1755"/>
                  </a:lnTo>
                  <a:lnTo>
                    <a:pt x="140" y="1755"/>
                  </a:lnTo>
                  <a:lnTo>
                    <a:pt x="147" y="1770"/>
                  </a:lnTo>
                  <a:lnTo>
                    <a:pt x="158" y="1784"/>
                  </a:lnTo>
                  <a:lnTo>
                    <a:pt x="170" y="1799"/>
                  </a:lnTo>
                  <a:lnTo>
                    <a:pt x="183" y="1811"/>
                  </a:lnTo>
                  <a:lnTo>
                    <a:pt x="214" y="1836"/>
                  </a:lnTo>
                  <a:lnTo>
                    <a:pt x="246" y="1860"/>
                  </a:lnTo>
                  <a:lnTo>
                    <a:pt x="276" y="1879"/>
                  </a:lnTo>
                  <a:lnTo>
                    <a:pt x="302" y="1894"/>
                  </a:lnTo>
                  <a:lnTo>
                    <a:pt x="327" y="1906"/>
                  </a:lnTo>
                  <a:lnTo>
                    <a:pt x="327" y="1906"/>
                  </a:lnTo>
                  <a:lnTo>
                    <a:pt x="302" y="1960"/>
                  </a:lnTo>
                  <a:lnTo>
                    <a:pt x="278" y="2020"/>
                  </a:lnTo>
                  <a:lnTo>
                    <a:pt x="251" y="2088"/>
                  </a:lnTo>
                  <a:lnTo>
                    <a:pt x="241" y="2122"/>
                  </a:lnTo>
                  <a:lnTo>
                    <a:pt x="232" y="2158"/>
                  </a:lnTo>
                  <a:lnTo>
                    <a:pt x="223" y="2194"/>
                  </a:lnTo>
                  <a:lnTo>
                    <a:pt x="219" y="2227"/>
                  </a:lnTo>
                  <a:lnTo>
                    <a:pt x="217" y="2257"/>
                  </a:lnTo>
                  <a:lnTo>
                    <a:pt x="219" y="2271"/>
                  </a:lnTo>
                  <a:lnTo>
                    <a:pt x="221" y="2284"/>
                  </a:lnTo>
                  <a:lnTo>
                    <a:pt x="223" y="2297"/>
                  </a:lnTo>
                  <a:lnTo>
                    <a:pt x="228" y="2307"/>
                  </a:lnTo>
                  <a:lnTo>
                    <a:pt x="233" y="2316"/>
                  </a:lnTo>
                  <a:lnTo>
                    <a:pt x="241" y="2324"/>
                  </a:lnTo>
                  <a:lnTo>
                    <a:pt x="241" y="2324"/>
                  </a:lnTo>
                  <a:lnTo>
                    <a:pt x="273" y="2352"/>
                  </a:lnTo>
                  <a:lnTo>
                    <a:pt x="305" y="2385"/>
                  </a:lnTo>
                  <a:lnTo>
                    <a:pt x="334" y="2417"/>
                  </a:lnTo>
                  <a:lnTo>
                    <a:pt x="363" y="2448"/>
                  </a:lnTo>
                  <a:lnTo>
                    <a:pt x="384" y="2476"/>
                  </a:lnTo>
                  <a:lnTo>
                    <a:pt x="401" y="2503"/>
                  </a:lnTo>
                  <a:lnTo>
                    <a:pt x="404" y="2514"/>
                  </a:lnTo>
                  <a:lnTo>
                    <a:pt x="408" y="2525"/>
                  </a:lnTo>
                  <a:lnTo>
                    <a:pt x="408" y="2532"/>
                  </a:lnTo>
                  <a:lnTo>
                    <a:pt x="406" y="2539"/>
                  </a:lnTo>
                  <a:lnTo>
                    <a:pt x="406" y="2539"/>
                  </a:lnTo>
                  <a:lnTo>
                    <a:pt x="399" y="2556"/>
                  </a:lnTo>
                  <a:lnTo>
                    <a:pt x="395" y="2565"/>
                  </a:lnTo>
                  <a:lnTo>
                    <a:pt x="393" y="2577"/>
                  </a:lnTo>
                  <a:lnTo>
                    <a:pt x="392" y="2590"/>
                  </a:lnTo>
                  <a:lnTo>
                    <a:pt x="392" y="2606"/>
                  </a:lnTo>
                  <a:lnTo>
                    <a:pt x="392" y="2622"/>
                  </a:lnTo>
                  <a:lnTo>
                    <a:pt x="395" y="2638"/>
                  </a:lnTo>
                  <a:lnTo>
                    <a:pt x="401" y="2656"/>
                  </a:lnTo>
                  <a:lnTo>
                    <a:pt x="408" y="2674"/>
                  </a:lnTo>
                  <a:lnTo>
                    <a:pt x="417" y="2694"/>
                  </a:lnTo>
                  <a:lnTo>
                    <a:pt x="429" y="2714"/>
                  </a:lnTo>
                  <a:lnTo>
                    <a:pt x="446" y="2735"/>
                  </a:lnTo>
                  <a:lnTo>
                    <a:pt x="464" y="2757"/>
                  </a:lnTo>
                  <a:lnTo>
                    <a:pt x="487" y="2777"/>
                  </a:lnTo>
                  <a:lnTo>
                    <a:pt x="514" y="2798"/>
                  </a:lnTo>
                  <a:lnTo>
                    <a:pt x="514" y="2798"/>
                  </a:lnTo>
                  <a:lnTo>
                    <a:pt x="543" y="2818"/>
                  </a:lnTo>
                  <a:lnTo>
                    <a:pt x="573" y="2836"/>
                  </a:lnTo>
                  <a:lnTo>
                    <a:pt x="604" y="2850"/>
                  </a:lnTo>
                  <a:lnTo>
                    <a:pt x="634" y="2863"/>
                  </a:lnTo>
                  <a:lnTo>
                    <a:pt x="663" y="2874"/>
                  </a:lnTo>
                  <a:lnTo>
                    <a:pt x="694" y="2883"/>
                  </a:lnTo>
                  <a:lnTo>
                    <a:pt x="721" y="2888"/>
                  </a:lnTo>
                  <a:lnTo>
                    <a:pt x="748" y="2895"/>
                  </a:lnTo>
                  <a:lnTo>
                    <a:pt x="794" y="2903"/>
                  </a:lnTo>
                  <a:lnTo>
                    <a:pt x="832" y="2904"/>
                  </a:lnTo>
                  <a:lnTo>
                    <a:pt x="866" y="2906"/>
                  </a:lnTo>
                  <a:lnTo>
                    <a:pt x="866" y="2906"/>
                  </a:lnTo>
                  <a:lnTo>
                    <a:pt x="877" y="2917"/>
                  </a:lnTo>
                  <a:lnTo>
                    <a:pt x="910" y="2948"/>
                  </a:lnTo>
                  <a:lnTo>
                    <a:pt x="962" y="2989"/>
                  </a:lnTo>
                  <a:lnTo>
                    <a:pt x="992" y="3012"/>
                  </a:lnTo>
                  <a:lnTo>
                    <a:pt x="1026" y="3036"/>
                  </a:lnTo>
                  <a:lnTo>
                    <a:pt x="1066" y="3061"/>
                  </a:lnTo>
                  <a:lnTo>
                    <a:pt x="1106" y="3084"/>
                  </a:lnTo>
                  <a:lnTo>
                    <a:pt x="1151" y="3108"/>
                  </a:lnTo>
                  <a:lnTo>
                    <a:pt x="1196" y="3127"/>
                  </a:lnTo>
                  <a:lnTo>
                    <a:pt x="1242" y="3145"/>
                  </a:lnTo>
                  <a:lnTo>
                    <a:pt x="1267" y="3153"/>
                  </a:lnTo>
                  <a:lnTo>
                    <a:pt x="1291" y="3158"/>
                  </a:lnTo>
                  <a:lnTo>
                    <a:pt x="1316" y="3163"/>
                  </a:lnTo>
                  <a:lnTo>
                    <a:pt x="1341" y="3169"/>
                  </a:lnTo>
                  <a:lnTo>
                    <a:pt x="1366" y="3171"/>
                  </a:lnTo>
                  <a:lnTo>
                    <a:pt x="1392" y="3172"/>
                  </a:lnTo>
                  <a:lnTo>
                    <a:pt x="1392" y="3172"/>
                  </a:lnTo>
                  <a:lnTo>
                    <a:pt x="1440" y="3172"/>
                  </a:lnTo>
                  <a:lnTo>
                    <a:pt x="1487" y="3171"/>
                  </a:lnTo>
                  <a:lnTo>
                    <a:pt x="1530" y="3167"/>
                  </a:lnTo>
                  <a:lnTo>
                    <a:pt x="1571" y="3160"/>
                  </a:lnTo>
                  <a:lnTo>
                    <a:pt x="1609" y="3153"/>
                  </a:lnTo>
                  <a:lnTo>
                    <a:pt x="1643" y="3142"/>
                  </a:lnTo>
                  <a:lnTo>
                    <a:pt x="1678" y="3131"/>
                  </a:lnTo>
                  <a:lnTo>
                    <a:pt x="1708" y="3120"/>
                  </a:lnTo>
                  <a:lnTo>
                    <a:pt x="1737" y="3106"/>
                  </a:lnTo>
                  <a:lnTo>
                    <a:pt x="1766" y="3091"/>
                  </a:lnTo>
                  <a:lnTo>
                    <a:pt x="1791" y="3075"/>
                  </a:lnTo>
                  <a:lnTo>
                    <a:pt x="1816" y="3061"/>
                  </a:lnTo>
                  <a:lnTo>
                    <a:pt x="1861" y="3027"/>
                  </a:lnTo>
                  <a:lnTo>
                    <a:pt x="1902" y="2993"/>
                  </a:lnTo>
                  <a:lnTo>
                    <a:pt x="1902" y="2993"/>
                  </a:lnTo>
                  <a:lnTo>
                    <a:pt x="1938" y="2962"/>
                  </a:lnTo>
                  <a:lnTo>
                    <a:pt x="1967" y="2935"/>
                  </a:lnTo>
                  <a:lnTo>
                    <a:pt x="1989" y="2913"/>
                  </a:lnTo>
                  <a:lnTo>
                    <a:pt x="2005" y="2897"/>
                  </a:lnTo>
                  <a:lnTo>
                    <a:pt x="2021" y="2876"/>
                  </a:lnTo>
                  <a:lnTo>
                    <a:pt x="2025" y="2870"/>
                  </a:lnTo>
                  <a:lnTo>
                    <a:pt x="2025" y="2870"/>
                  </a:lnTo>
                  <a:lnTo>
                    <a:pt x="2061" y="2883"/>
                  </a:lnTo>
                  <a:lnTo>
                    <a:pt x="2100" y="2895"/>
                  </a:lnTo>
                  <a:lnTo>
                    <a:pt x="2154" y="2908"/>
                  </a:lnTo>
                  <a:lnTo>
                    <a:pt x="2183" y="2915"/>
                  </a:lnTo>
                  <a:lnTo>
                    <a:pt x="2215" y="2921"/>
                  </a:lnTo>
                  <a:lnTo>
                    <a:pt x="2248" y="2924"/>
                  </a:lnTo>
                  <a:lnTo>
                    <a:pt x="2282" y="2926"/>
                  </a:lnTo>
                  <a:lnTo>
                    <a:pt x="2318" y="2926"/>
                  </a:lnTo>
                  <a:lnTo>
                    <a:pt x="2354" y="2924"/>
                  </a:lnTo>
                  <a:lnTo>
                    <a:pt x="2392" y="2921"/>
                  </a:lnTo>
                  <a:lnTo>
                    <a:pt x="2428" y="2913"/>
                  </a:lnTo>
                  <a:lnTo>
                    <a:pt x="2428" y="2913"/>
                  </a:lnTo>
                  <a:lnTo>
                    <a:pt x="2446" y="2908"/>
                  </a:lnTo>
                  <a:lnTo>
                    <a:pt x="2462" y="2903"/>
                  </a:lnTo>
                  <a:lnTo>
                    <a:pt x="2476" y="2897"/>
                  </a:lnTo>
                  <a:lnTo>
                    <a:pt x="2489" y="2890"/>
                  </a:lnTo>
                  <a:lnTo>
                    <a:pt x="2501" y="2883"/>
                  </a:lnTo>
                  <a:lnTo>
                    <a:pt x="2512" y="2876"/>
                  </a:lnTo>
                  <a:lnTo>
                    <a:pt x="2532" y="2859"/>
                  </a:lnTo>
                  <a:lnTo>
                    <a:pt x="2546" y="2840"/>
                  </a:lnTo>
                  <a:lnTo>
                    <a:pt x="2557" y="2822"/>
                  </a:lnTo>
                  <a:lnTo>
                    <a:pt x="2564" y="2802"/>
                  </a:lnTo>
                  <a:lnTo>
                    <a:pt x="2570" y="2782"/>
                  </a:lnTo>
                  <a:lnTo>
                    <a:pt x="2573" y="2762"/>
                  </a:lnTo>
                  <a:lnTo>
                    <a:pt x="2573" y="2744"/>
                  </a:lnTo>
                  <a:lnTo>
                    <a:pt x="2573" y="2714"/>
                  </a:lnTo>
                  <a:lnTo>
                    <a:pt x="2571" y="2692"/>
                  </a:lnTo>
                  <a:lnTo>
                    <a:pt x="2571" y="2685"/>
                  </a:lnTo>
                  <a:lnTo>
                    <a:pt x="2571" y="2683"/>
                  </a:lnTo>
                  <a:lnTo>
                    <a:pt x="2571" y="2683"/>
                  </a:lnTo>
                  <a:lnTo>
                    <a:pt x="2611" y="2663"/>
                  </a:lnTo>
                  <a:lnTo>
                    <a:pt x="2651" y="2640"/>
                  </a:lnTo>
                  <a:lnTo>
                    <a:pt x="2699" y="2611"/>
                  </a:lnTo>
                  <a:lnTo>
                    <a:pt x="2748" y="2579"/>
                  </a:lnTo>
                  <a:lnTo>
                    <a:pt x="2773" y="2561"/>
                  </a:lnTo>
                  <a:lnTo>
                    <a:pt x="2796" y="2541"/>
                  </a:lnTo>
                  <a:lnTo>
                    <a:pt x="2820" y="2521"/>
                  </a:lnTo>
                  <a:lnTo>
                    <a:pt x="2839" y="2502"/>
                  </a:lnTo>
                  <a:lnTo>
                    <a:pt x="2859" y="2480"/>
                  </a:lnTo>
                  <a:lnTo>
                    <a:pt x="2874" y="2460"/>
                  </a:lnTo>
                  <a:lnTo>
                    <a:pt x="2874" y="2460"/>
                  </a:lnTo>
                  <a:lnTo>
                    <a:pt x="2886" y="2441"/>
                  </a:lnTo>
                  <a:lnTo>
                    <a:pt x="2897" y="2419"/>
                  </a:lnTo>
                  <a:lnTo>
                    <a:pt x="2906" y="2401"/>
                  </a:lnTo>
                  <a:lnTo>
                    <a:pt x="2913" y="2381"/>
                  </a:lnTo>
                  <a:lnTo>
                    <a:pt x="2924" y="2345"/>
                  </a:lnTo>
                  <a:lnTo>
                    <a:pt x="2929" y="2315"/>
                  </a:lnTo>
                  <a:lnTo>
                    <a:pt x="2931" y="2289"/>
                  </a:lnTo>
                  <a:lnTo>
                    <a:pt x="2933" y="2270"/>
                  </a:lnTo>
                  <a:lnTo>
                    <a:pt x="2931" y="2252"/>
                  </a:lnTo>
                  <a:lnTo>
                    <a:pt x="2931" y="2252"/>
                  </a:lnTo>
                  <a:lnTo>
                    <a:pt x="2935" y="2234"/>
                  </a:lnTo>
                  <a:lnTo>
                    <a:pt x="2951" y="2180"/>
                  </a:lnTo>
                  <a:lnTo>
                    <a:pt x="2976" y="2093"/>
                  </a:lnTo>
                  <a:lnTo>
                    <a:pt x="2996" y="2040"/>
                  </a:lnTo>
                  <a:lnTo>
                    <a:pt x="3017" y="1978"/>
                  </a:lnTo>
                  <a:lnTo>
                    <a:pt x="3017" y="1978"/>
                  </a:lnTo>
                  <a:lnTo>
                    <a:pt x="3037" y="1924"/>
                  </a:lnTo>
                  <a:lnTo>
                    <a:pt x="3048" y="1887"/>
                  </a:lnTo>
                  <a:lnTo>
                    <a:pt x="3053" y="1860"/>
                  </a:lnTo>
                  <a:lnTo>
                    <a:pt x="3057" y="1842"/>
                  </a:lnTo>
                  <a:lnTo>
                    <a:pt x="3059" y="1829"/>
                  </a:lnTo>
                  <a:lnTo>
                    <a:pt x="3062" y="1815"/>
                  </a:lnTo>
                  <a:lnTo>
                    <a:pt x="3073" y="1797"/>
                  </a:lnTo>
                  <a:lnTo>
                    <a:pt x="3089" y="1770"/>
                  </a:lnTo>
                  <a:lnTo>
                    <a:pt x="3089" y="1770"/>
                  </a:lnTo>
                  <a:lnTo>
                    <a:pt x="3102" y="1754"/>
                  </a:lnTo>
                  <a:lnTo>
                    <a:pt x="3115" y="1736"/>
                  </a:lnTo>
                  <a:lnTo>
                    <a:pt x="3147" y="1700"/>
                  </a:lnTo>
                  <a:lnTo>
                    <a:pt x="3161" y="1682"/>
                  </a:lnTo>
                  <a:lnTo>
                    <a:pt x="3178" y="1662"/>
                  </a:lnTo>
                  <a:lnTo>
                    <a:pt x="3190" y="1642"/>
                  </a:lnTo>
                  <a:lnTo>
                    <a:pt x="3203" y="1621"/>
                  </a:lnTo>
                  <a:lnTo>
                    <a:pt x="3212" y="1599"/>
                  </a:lnTo>
                  <a:lnTo>
                    <a:pt x="3217" y="1576"/>
                  </a:lnTo>
                  <a:lnTo>
                    <a:pt x="3219" y="1563"/>
                  </a:lnTo>
                  <a:lnTo>
                    <a:pt x="3219" y="1552"/>
                  </a:lnTo>
                  <a:lnTo>
                    <a:pt x="3219" y="1540"/>
                  </a:lnTo>
                  <a:lnTo>
                    <a:pt x="3217" y="1527"/>
                  </a:lnTo>
                  <a:lnTo>
                    <a:pt x="3213" y="1514"/>
                  </a:lnTo>
                  <a:lnTo>
                    <a:pt x="3208" y="1502"/>
                  </a:lnTo>
                  <a:lnTo>
                    <a:pt x="3203" y="1487"/>
                  </a:lnTo>
                  <a:lnTo>
                    <a:pt x="3196" y="1475"/>
                  </a:lnTo>
                  <a:lnTo>
                    <a:pt x="3187" y="1460"/>
                  </a:lnTo>
                  <a:lnTo>
                    <a:pt x="3174" y="1446"/>
                  </a:lnTo>
                  <a:lnTo>
                    <a:pt x="3161" y="1432"/>
                  </a:lnTo>
                  <a:lnTo>
                    <a:pt x="3147" y="1417"/>
                  </a:lnTo>
                  <a:lnTo>
                    <a:pt x="3147" y="1417"/>
                  </a:lnTo>
                  <a:lnTo>
                    <a:pt x="3115" y="1389"/>
                  </a:lnTo>
                  <a:lnTo>
                    <a:pt x="3084" y="1362"/>
                  </a:lnTo>
                  <a:lnTo>
                    <a:pt x="3053" y="1338"/>
                  </a:lnTo>
                  <a:lnTo>
                    <a:pt x="3023" y="1315"/>
                  </a:lnTo>
                  <a:lnTo>
                    <a:pt x="2992" y="1295"/>
                  </a:lnTo>
                  <a:lnTo>
                    <a:pt x="2963" y="1277"/>
                  </a:lnTo>
                  <a:lnTo>
                    <a:pt x="2911" y="1247"/>
                  </a:lnTo>
                  <a:lnTo>
                    <a:pt x="2866" y="1223"/>
                  </a:lnTo>
                  <a:lnTo>
                    <a:pt x="2832" y="1207"/>
                  </a:lnTo>
                  <a:lnTo>
                    <a:pt x="2802" y="1194"/>
                  </a:lnTo>
                  <a:lnTo>
                    <a:pt x="2802" y="1194"/>
                  </a:lnTo>
                  <a:lnTo>
                    <a:pt x="2811" y="1178"/>
                  </a:lnTo>
                  <a:lnTo>
                    <a:pt x="2821" y="1158"/>
                  </a:lnTo>
                  <a:lnTo>
                    <a:pt x="2834" y="1135"/>
                  </a:lnTo>
                  <a:lnTo>
                    <a:pt x="2845" y="1104"/>
                  </a:lnTo>
                  <a:lnTo>
                    <a:pt x="2856" y="1072"/>
                  </a:lnTo>
                  <a:lnTo>
                    <a:pt x="2863" y="1036"/>
                  </a:lnTo>
                  <a:lnTo>
                    <a:pt x="2865" y="1018"/>
                  </a:lnTo>
                  <a:lnTo>
                    <a:pt x="2866" y="1000"/>
                  </a:lnTo>
                  <a:lnTo>
                    <a:pt x="2866" y="1000"/>
                  </a:lnTo>
                  <a:lnTo>
                    <a:pt x="2868" y="964"/>
                  </a:lnTo>
                  <a:lnTo>
                    <a:pt x="2872" y="926"/>
                  </a:lnTo>
                  <a:lnTo>
                    <a:pt x="2874" y="889"/>
                  </a:lnTo>
                  <a:lnTo>
                    <a:pt x="2875" y="869"/>
                  </a:lnTo>
                  <a:lnTo>
                    <a:pt x="2874" y="849"/>
                  </a:lnTo>
                  <a:lnTo>
                    <a:pt x="2872" y="828"/>
                  </a:lnTo>
                  <a:lnTo>
                    <a:pt x="2868" y="806"/>
                  </a:lnTo>
                  <a:lnTo>
                    <a:pt x="2861" y="783"/>
                  </a:lnTo>
                  <a:lnTo>
                    <a:pt x="2854" y="759"/>
                  </a:lnTo>
                  <a:lnTo>
                    <a:pt x="2843" y="734"/>
                  </a:lnTo>
                  <a:lnTo>
                    <a:pt x="2830" y="707"/>
                  </a:lnTo>
                  <a:lnTo>
                    <a:pt x="2814" y="678"/>
                  </a:lnTo>
                  <a:lnTo>
                    <a:pt x="2794" y="648"/>
                  </a:lnTo>
                  <a:lnTo>
                    <a:pt x="2794" y="648"/>
                  </a:lnTo>
                  <a:lnTo>
                    <a:pt x="2735" y="560"/>
                  </a:lnTo>
                  <a:lnTo>
                    <a:pt x="2706" y="518"/>
                  </a:lnTo>
                  <a:lnTo>
                    <a:pt x="2683" y="491"/>
                  </a:lnTo>
                  <a:lnTo>
                    <a:pt x="2636" y="439"/>
                  </a:lnTo>
                  <a:lnTo>
                    <a:pt x="2636" y="439"/>
                  </a:lnTo>
                  <a:lnTo>
                    <a:pt x="2620" y="421"/>
                  </a:lnTo>
                  <a:lnTo>
                    <a:pt x="2602" y="405"/>
                  </a:lnTo>
                  <a:lnTo>
                    <a:pt x="2586" y="391"/>
                  </a:lnTo>
                  <a:lnTo>
                    <a:pt x="2570" y="378"/>
                  </a:lnTo>
                  <a:lnTo>
                    <a:pt x="2537" y="358"/>
                  </a:lnTo>
                  <a:lnTo>
                    <a:pt x="2510" y="344"/>
                  </a:lnTo>
                  <a:lnTo>
                    <a:pt x="2485" y="333"/>
                  </a:lnTo>
                  <a:lnTo>
                    <a:pt x="2465" y="328"/>
                  </a:lnTo>
                  <a:lnTo>
                    <a:pt x="2449" y="324"/>
                  </a:lnTo>
                  <a:lnTo>
                    <a:pt x="2449" y="324"/>
                  </a:lnTo>
                  <a:lnTo>
                    <a:pt x="2404" y="286"/>
                  </a:lnTo>
                  <a:lnTo>
                    <a:pt x="2356" y="247"/>
                  </a:lnTo>
                  <a:lnTo>
                    <a:pt x="2300" y="202"/>
                  </a:lnTo>
                  <a:lnTo>
                    <a:pt x="2239" y="157"/>
                  </a:lnTo>
                  <a:lnTo>
                    <a:pt x="2179" y="115"/>
                  </a:lnTo>
                  <a:lnTo>
                    <a:pt x="2152" y="99"/>
                  </a:lnTo>
                  <a:lnTo>
                    <a:pt x="2127" y="87"/>
                  </a:lnTo>
                  <a:lnTo>
                    <a:pt x="2106" y="76"/>
                  </a:lnTo>
                  <a:lnTo>
                    <a:pt x="2089" y="72"/>
                  </a:lnTo>
                  <a:lnTo>
                    <a:pt x="2089" y="72"/>
                  </a:lnTo>
                  <a:lnTo>
                    <a:pt x="2053" y="70"/>
                  </a:lnTo>
                  <a:lnTo>
                    <a:pt x="2010" y="69"/>
                  </a:lnTo>
                  <a:lnTo>
                    <a:pt x="1917" y="72"/>
                  </a:lnTo>
                  <a:lnTo>
                    <a:pt x="1836" y="78"/>
                  </a:lnTo>
                  <a:lnTo>
                    <a:pt x="1802" y="79"/>
                  </a:lnTo>
                  <a:lnTo>
                    <a:pt x="1802" y="79"/>
                  </a:lnTo>
                  <a:lnTo>
                    <a:pt x="1805" y="78"/>
                  </a:lnTo>
                  <a:lnTo>
                    <a:pt x="1812" y="76"/>
                  </a:lnTo>
                  <a:lnTo>
                    <a:pt x="1818" y="70"/>
                  </a:lnTo>
                  <a:lnTo>
                    <a:pt x="1818" y="67"/>
                  </a:lnTo>
                  <a:lnTo>
                    <a:pt x="1818" y="63"/>
                  </a:lnTo>
                  <a:lnTo>
                    <a:pt x="1814" y="60"/>
                  </a:lnTo>
                  <a:lnTo>
                    <a:pt x="1809" y="54"/>
                  </a:lnTo>
                  <a:lnTo>
                    <a:pt x="1800" y="49"/>
                  </a:lnTo>
                  <a:lnTo>
                    <a:pt x="1785" y="44"/>
                  </a:lnTo>
                  <a:lnTo>
                    <a:pt x="1767" y="36"/>
                  </a:lnTo>
                  <a:lnTo>
                    <a:pt x="1744" y="29"/>
                  </a:lnTo>
                  <a:lnTo>
                    <a:pt x="1679" y="15"/>
                  </a:lnTo>
                  <a:lnTo>
                    <a:pt x="1679" y="15"/>
                  </a:lnTo>
                  <a:lnTo>
                    <a:pt x="1642" y="8"/>
                  </a:lnTo>
                  <a:lnTo>
                    <a:pt x="1606" y="4"/>
                  </a:lnTo>
                  <a:lnTo>
                    <a:pt x="1571" y="2"/>
                  </a:lnTo>
                  <a:lnTo>
                    <a:pt x="1539" y="0"/>
                  </a:lnTo>
                  <a:lnTo>
                    <a:pt x="1508" y="2"/>
                  </a:lnTo>
                  <a:lnTo>
                    <a:pt x="1480" y="6"/>
                  </a:lnTo>
                  <a:lnTo>
                    <a:pt x="1453" y="9"/>
                  </a:lnTo>
                  <a:lnTo>
                    <a:pt x="1429" y="13"/>
                  </a:lnTo>
                  <a:lnTo>
                    <a:pt x="1390" y="24"/>
                  </a:lnTo>
                  <a:lnTo>
                    <a:pt x="1359" y="33"/>
                  </a:lnTo>
                  <a:lnTo>
                    <a:pt x="1341" y="40"/>
                  </a:lnTo>
                  <a:lnTo>
                    <a:pt x="1334" y="44"/>
                  </a:lnTo>
                  <a:lnTo>
                    <a:pt x="1334" y="44"/>
                  </a:lnTo>
                  <a:lnTo>
                    <a:pt x="1334" y="44"/>
                  </a:lnTo>
                  <a:lnTo>
                    <a:pt x="1316" y="44"/>
                  </a:lnTo>
                  <a:lnTo>
                    <a:pt x="1147" y="44"/>
                  </a:lnTo>
                  <a:lnTo>
                    <a:pt x="1147" y="44"/>
                  </a:lnTo>
                  <a:lnTo>
                    <a:pt x="1111" y="45"/>
                  </a:lnTo>
                  <a:lnTo>
                    <a:pt x="1080" y="49"/>
                  </a:lnTo>
                  <a:lnTo>
                    <a:pt x="1052" y="54"/>
                  </a:lnTo>
                  <a:lnTo>
                    <a:pt x="1026" y="62"/>
                  </a:lnTo>
                  <a:lnTo>
                    <a:pt x="1007" y="70"/>
                  </a:lnTo>
                  <a:lnTo>
                    <a:pt x="989" y="79"/>
                  </a:lnTo>
                  <a:lnTo>
                    <a:pt x="973" y="88"/>
                  </a:lnTo>
                  <a:lnTo>
                    <a:pt x="960" y="97"/>
                  </a:lnTo>
                  <a:lnTo>
                    <a:pt x="949" y="108"/>
                  </a:lnTo>
                  <a:lnTo>
                    <a:pt x="942" y="117"/>
                  </a:lnTo>
                  <a:lnTo>
                    <a:pt x="931" y="135"/>
                  </a:lnTo>
                  <a:lnTo>
                    <a:pt x="926" y="146"/>
                  </a:lnTo>
                  <a:lnTo>
                    <a:pt x="924" y="151"/>
                  </a:lnTo>
                  <a:lnTo>
                    <a:pt x="924" y="151"/>
                  </a:lnTo>
                  <a:close/>
                </a:path>
              </a:pathLst>
            </a:custGeom>
            <a:solidFill>
              <a:srgbClr val="FF9966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374249C8-E485-4D49-8702-8FB75DE4FA1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07263" y="3589338"/>
              <a:ext cx="2032000" cy="2132013"/>
            </a:xfrm>
            <a:custGeom>
              <a:avLst/>
              <a:gdLst>
                <a:gd name="T0" fmla="*/ 36 w 2559"/>
                <a:gd name="T1" fmla="*/ 1015 h 2687"/>
                <a:gd name="T2" fmla="*/ 410 w 2559"/>
                <a:gd name="T3" fmla="*/ 1897 h 2687"/>
                <a:gd name="T4" fmla="*/ 1027 w 2559"/>
                <a:gd name="T5" fmla="*/ 1709 h 2687"/>
                <a:gd name="T6" fmla="*/ 368 w 2559"/>
                <a:gd name="T7" fmla="*/ 1813 h 2687"/>
                <a:gd name="T8" fmla="*/ 70 w 2559"/>
                <a:gd name="T9" fmla="*/ 1004 h 2687"/>
                <a:gd name="T10" fmla="*/ 66 w 2559"/>
                <a:gd name="T11" fmla="*/ 1736 h 2687"/>
                <a:gd name="T12" fmla="*/ 417 w 2559"/>
                <a:gd name="T13" fmla="*/ 2320 h 2687"/>
                <a:gd name="T14" fmla="*/ 108 w 2559"/>
                <a:gd name="T15" fmla="*/ 1612 h 2687"/>
                <a:gd name="T16" fmla="*/ 949 w 2559"/>
                <a:gd name="T17" fmla="*/ 2644 h 2687"/>
                <a:gd name="T18" fmla="*/ 1359 w 2559"/>
                <a:gd name="T19" fmla="*/ 2408 h 2687"/>
                <a:gd name="T20" fmla="*/ 1435 w 2559"/>
                <a:gd name="T21" fmla="*/ 2388 h 2687"/>
                <a:gd name="T22" fmla="*/ 1500 w 2559"/>
                <a:gd name="T23" fmla="*/ 2507 h 2687"/>
                <a:gd name="T24" fmla="*/ 1858 w 2559"/>
                <a:gd name="T25" fmla="*/ 2307 h 2687"/>
                <a:gd name="T26" fmla="*/ 2135 w 2559"/>
                <a:gd name="T27" fmla="*/ 2230 h 2687"/>
                <a:gd name="T28" fmla="*/ 2532 w 2559"/>
                <a:gd name="T29" fmla="*/ 1644 h 2687"/>
                <a:gd name="T30" fmla="*/ 2226 w 2559"/>
                <a:gd name="T31" fmla="*/ 2173 h 2687"/>
                <a:gd name="T32" fmla="*/ 1829 w 2559"/>
                <a:gd name="T33" fmla="*/ 2279 h 2687"/>
                <a:gd name="T34" fmla="*/ 836 w 2559"/>
                <a:gd name="T35" fmla="*/ 2140 h 2687"/>
                <a:gd name="T36" fmla="*/ 1867 w 2559"/>
                <a:gd name="T37" fmla="*/ 2056 h 2687"/>
                <a:gd name="T38" fmla="*/ 2323 w 2559"/>
                <a:gd name="T39" fmla="*/ 1484 h 2687"/>
                <a:gd name="T40" fmla="*/ 2117 w 2559"/>
                <a:gd name="T41" fmla="*/ 1872 h 2687"/>
                <a:gd name="T42" fmla="*/ 1077 w 2559"/>
                <a:gd name="T43" fmla="*/ 2176 h 2687"/>
                <a:gd name="T44" fmla="*/ 942 w 2559"/>
                <a:gd name="T45" fmla="*/ 358 h 2687"/>
                <a:gd name="T46" fmla="*/ 314 w 2559"/>
                <a:gd name="T47" fmla="*/ 630 h 2687"/>
                <a:gd name="T48" fmla="*/ 555 w 2559"/>
                <a:gd name="T49" fmla="*/ 1421 h 2687"/>
                <a:gd name="T50" fmla="*/ 266 w 2559"/>
                <a:gd name="T51" fmla="*/ 986 h 2687"/>
                <a:gd name="T52" fmla="*/ 678 w 2559"/>
                <a:gd name="T53" fmla="*/ 342 h 2687"/>
                <a:gd name="T54" fmla="*/ 868 w 2559"/>
                <a:gd name="T55" fmla="*/ 155 h 2687"/>
                <a:gd name="T56" fmla="*/ 1293 w 2559"/>
                <a:gd name="T57" fmla="*/ 133 h 2687"/>
                <a:gd name="T58" fmla="*/ 1447 w 2559"/>
                <a:gd name="T59" fmla="*/ 196 h 2687"/>
                <a:gd name="T60" fmla="*/ 1036 w 2559"/>
                <a:gd name="T61" fmla="*/ 54 h 2687"/>
                <a:gd name="T62" fmla="*/ 723 w 2559"/>
                <a:gd name="T63" fmla="*/ 267 h 2687"/>
                <a:gd name="T64" fmla="*/ 1829 w 2559"/>
                <a:gd name="T65" fmla="*/ 205 h 2687"/>
                <a:gd name="T66" fmla="*/ 1762 w 2559"/>
                <a:gd name="T67" fmla="*/ 133 h 2687"/>
                <a:gd name="T68" fmla="*/ 1111 w 2559"/>
                <a:gd name="T69" fmla="*/ 594 h 2687"/>
                <a:gd name="T70" fmla="*/ 512 w 2559"/>
                <a:gd name="T71" fmla="*/ 801 h 2687"/>
                <a:gd name="T72" fmla="*/ 516 w 2559"/>
                <a:gd name="T73" fmla="*/ 903 h 2687"/>
                <a:gd name="T74" fmla="*/ 1003 w 2559"/>
                <a:gd name="T75" fmla="*/ 531 h 2687"/>
                <a:gd name="T76" fmla="*/ 762 w 2559"/>
                <a:gd name="T77" fmla="*/ 1025 h 2687"/>
                <a:gd name="T78" fmla="*/ 1088 w 2559"/>
                <a:gd name="T79" fmla="*/ 1430 h 2687"/>
                <a:gd name="T80" fmla="*/ 1919 w 2559"/>
                <a:gd name="T81" fmla="*/ 1354 h 2687"/>
                <a:gd name="T82" fmla="*/ 1034 w 2559"/>
                <a:gd name="T83" fmla="*/ 1371 h 2687"/>
                <a:gd name="T84" fmla="*/ 825 w 2559"/>
                <a:gd name="T85" fmla="*/ 1493 h 2687"/>
                <a:gd name="T86" fmla="*/ 1313 w 2559"/>
                <a:gd name="T87" fmla="*/ 1640 h 2687"/>
                <a:gd name="T88" fmla="*/ 782 w 2559"/>
                <a:gd name="T89" fmla="*/ 1414 h 2687"/>
                <a:gd name="T90" fmla="*/ 1483 w 2559"/>
                <a:gd name="T91" fmla="*/ 959 h 2687"/>
                <a:gd name="T92" fmla="*/ 1618 w 2559"/>
                <a:gd name="T93" fmla="*/ 932 h 2687"/>
                <a:gd name="T94" fmla="*/ 1433 w 2559"/>
                <a:gd name="T95" fmla="*/ 1317 h 2687"/>
                <a:gd name="T96" fmla="*/ 2027 w 2559"/>
                <a:gd name="T97" fmla="*/ 1040 h 2687"/>
                <a:gd name="T98" fmla="*/ 1692 w 2559"/>
                <a:gd name="T99" fmla="*/ 1072 h 2687"/>
                <a:gd name="T100" fmla="*/ 1811 w 2559"/>
                <a:gd name="T101" fmla="*/ 795 h 2687"/>
                <a:gd name="T102" fmla="*/ 2066 w 2559"/>
                <a:gd name="T103" fmla="*/ 729 h 2687"/>
                <a:gd name="T104" fmla="*/ 1976 w 2559"/>
                <a:gd name="T105" fmla="*/ 644 h 2687"/>
                <a:gd name="T106" fmla="*/ 1814 w 2559"/>
                <a:gd name="T107" fmla="*/ 391 h 2687"/>
                <a:gd name="T108" fmla="*/ 1994 w 2559"/>
                <a:gd name="T109" fmla="*/ 588 h 2687"/>
                <a:gd name="T110" fmla="*/ 1703 w 2559"/>
                <a:gd name="T111" fmla="*/ 392 h 2687"/>
                <a:gd name="T112" fmla="*/ 1836 w 2559"/>
                <a:gd name="T113" fmla="*/ 639 h 2687"/>
                <a:gd name="T114" fmla="*/ 1408 w 2559"/>
                <a:gd name="T115" fmla="*/ 479 h 2687"/>
                <a:gd name="T116" fmla="*/ 1320 w 2559"/>
                <a:gd name="T117" fmla="*/ 721 h 2687"/>
                <a:gd name="T118" fmla="*/ 1302 w 2559"/>
                <a:gd name="T119" fmla="*/ 680 h 2687"/>
                <a:gd name="T120" fmla="*/ 1336 w 2559"/>
                <a:gd name="T121" fmla="*/ 594 h 2687"/>
                <a:gd name="T122" fmla="*/ 1251 w 2559"/>
                <a:gd name="T123" fmla="*/ 576 h 2687"/>
                <a:gd name="T124" fmla="*/ 2271 w 2559"/>
                <a:gd name="T125" fmla="*/ 846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559" h="2687">
                  <a:moveTo>
                    <a:pt x="322" y="565"/>
                  </a:moveTo>
                  <a:lnTo>
                    <a:pt x="322" y="565"/>
                  </a:lnTo>
                  <a:lnTo>
                    <a:pt x="293" y="570"/>
                  </a:lnTo>
                  <a:lnTo>
                    <a:pt x="264" y="578"/>
                  </a:lnTo>
                  <a:lnTo>
                    <a:pt x="226" y="588"/>
                  </a:lnTo>
                  <a:lnTo>
                    <a:pt x="207" y="596"/>
                  </a:lnTo>
                  <a:lnTo>
                    <a:pt x="187" y="605"/>
                  </a:lnTo>
                  <a:lnTo>
                    <a:pt x="165" y="615"/>
                  </a:lnTo>
                  <a:lnTo>
                    <a:pt x="145" y="628"/>
                  </a:lnTo>
                  <a:lnTo>
                    <a:pt x="126" y="642"/>
                  </a:lnTo>
                  <a:lnTo>
                    <a:pt x="108" y="657"/>
                  </a:lnTo>
                  <a:lnTo>
                    <a:pt x="91" y="675"/>
                  </a:lnTo>
                  <a:lnTo>
                    <a:pt x="77" y="694"/>
                  </a:lnTo>
                  <a:lnTo>
                    <a:pt x="77" y="694"/>
                  </a:lnTo>
                  <a:lnTo>
                    <a:pt x="54" y="732"/>
                  </a:lnTo>
                  <a:lnTo>
                    <a:pt x="34" y="766"/>
                  </a:lnTo>
                  <a:lnTo>
                    <a:pt x="21" y="795"/>
                  </a:lnTo>
                  <a:lnTo>
                    <a:pt x="14" y="822"/>
                  </a:lnTo>
                  <a:lnTo>
                    <a:pt x="9" y="847"/>
                  </a:lnTo>
                  <a:lnTo>
                    <a:pt x="9" y="871"/>
                  </a:lnTo>
                  <a:lnTo>
                    <a:pt x="12" y="892"/>
                  </a:lnTo>
                  <a:lnTo>
                    <a:pt x="19" y="917"/>
                  </a:lnTo>
                  <a:lnTo>
                    <a:pt x="19" y="917"/>
                  </a:lnTo>
                  <a:lnTo>
                    <a:pt x="32" y="961"/>
                  </a:lnTo>
                  <a:lnTo>
                    <a:pt x="36" y="977"/>
                  </a:lnTo>
                  <a:lnTo>
                    <a:pt x="37" y="991"/>
                  </a:lnTo>
                  <a:lnTo>
                    <a:pt x="37" y="1004"/>
                  </a:lnTo>
                  <a:lnTo>
                    <a:pt x="36" y="1015"/>
                  </a:lnTo>
                  <a:lnTo>
                    <a:pt x="32" y="1024"/>
                  </a:lnTo>
                  <a:lnTo>
                    <a:pt x="27" y="1033"/>
                  </a:lnTo>
                  <a:lnTo>
                    <a:pt x="27" y="1033"/>
                  </a:lnTo>
                  <a:lnTo>
                    <a:pt x="19" y="1047"/>
                  </a:lnTo>
                  <a:lnTo>
                    <a:pt x="12" y="1070"/>
                  </a:lnTo>
                  <a:lnTo>
                    <a:pt x="7" y="1103"/>
                  </a:lnTo>
                  <a:lnTo>
                    <a:pt x="1" y="1144"/>
                  </a:lnTo>
                  <a:lnTo>
                    <a:pt x="0" y="1191"/>
                  </a:lnTo>
                  <a:lnTo>
                    <a:pt x="1" y="1216"/>
                  </a:lnTo>
                  <a:lnTo>
                    <a:pt x="3" y="1243"/>
                  </a:lnTo>
                  <a:lnTo>
                    <a:pt x="7" y="1270"/>
                  </a:lnTo>
                  <a:lnTo>
                    <a:pt x="12" y="1299"/>
                  </a:lnTo>
                  <a:lnTo>
                    <a:pt x="18" y="1327"/>
                  </a:lnTo>
                  <a:lnTo>
                    <a:pt x="27" y="1356"/>
                  </a:lnTo>
                  <a:lnTo>
                    <a:pt x="27" y="1356"/>
                  </a:lnTo>
                  <a:lnTo>
                    <a:pt x="39" y="1389"/>
                  </a:lnTo>
                  <a:lnTo>
                    <a:pt x="54" y="1425"/>
                  </a:lnTo>
                  <a:lnTo>
                    <a:pt x="75" y="1466"/>
                  </a:lnTo>
                  <a:lnTo>
                    <a:pt x="99" y="1509"/>
                  </a:lnTo>
                  <a:lnTo>
                    <a:pt x="126" y="1556"/>
                  </a:lnTo>
                  <a:lnTo>
                    <a:pt x="154" y="1604"/>
                  </a:lnTo>
                  <a:lnTo>
                    <a:pt x="187" y="1651"/>
                  </a:lnTo>
                  <a:lnTo>
                    <a:pt x="221" y="1700"/>
                  </a:lnTo>
                  <a:lnTo>
                    <a:pt x="257" y="1745"/>
                  </a:lnTo>
                  <a:lnTo>
                    <a:pt x="295" y="1788"/>
                  </a:lnTo>
                  <a:lnTo>
                    <a:pt x="332" y="1829"/>
                  </a:lnTo>
                  <a:lnTo>
                    <a:pt x="370" y="1865"/>
                  </a:lnTo>
                  <a:lnTo>
                    <a:pt x="410" y="1897"/>
                  </a:lnTo>
                  <a:lnTo>
                    <a:pt x="430" y="1910"/>
                  </a:lnTo>
                  <a:lnTo>
                    <a:pt x="448" y="1923"/>
                  </a:lnTo>
                  <a:lnTo>
                    <a:pt x="467" y="1933"/>
                  </a:lnTo>
                  <a:lnTo>
                    <a:pt x="485" y="1942"/>
                  </a:lnTo>
                  <a:lnTo>
                    <a:pt x="505" y="1948"/>
                  </a:lnTo>
                  <a:lnTo>
                    <a:pt x="523" y="1953"/>
                  </a:lnTo>
                  <a:lnTo>
                    <a:pt x="523" y="1953"/>
                  </a:lnTo>
                  <a:lnTo>
                    <a:pt x="559" y="1959"/>
                  </a:lnTo>
                  <a:lnTo>
                    <a:pt x="591" y="1964"/>
                  </a:lnTo>
                  <a:lnTo>
                    <a:pt x="622" y="1966"/>
                  </a:lnTo>
                  <a:lnTo>
                    <a:pt x="651" y="1966"/>
                  </a:lnTo>
                  <a:lnTo>
                    <a:pt x="678" y="1966"/>
                  </a:lnTo>
                  <a:lnTo>
                    <a:pt x="703" y="1962"/>
                  </a:lnTo>
                  <a:lnTo>
                    <a:pt x="726" y="1959"/>
                  </a:lnTo>
                  <a:lnTo>
                    <a:pt x="748" y="1953"/>
                  </a:lnTo>
                  <a:lnTo>
                    <a:pt x="768" y="1946"/>
                  </a:lnTo>
                  <a:lnTo>
                    <a:pt x="786" y="1939"/>
                  </a:lnTo>
                  <a:lnTo>
                    <a:pt x="804" y="1932"/>
                  </a:lnTo>
                  <a:lnTo>
                    <a:pt x="820" y="1923"/>
                  </a:lnTo>
                  <a:lnTo>
                    <a:pt x="849" y="1903"/>
                  </a:lnTo>
                  <a:lnTo>
                    <a:pt x="876" y="1881"/>
                  </a:lnTo>
                  <a:lnTo>
                    <a:pt x="876" y="1881"/>
                  </a:lnTo>
                  <a:lnTo>
                    <a:pt x="901" y="1858"/>
                  </a:lnTo>
                  <a:lnTo>
                    <a:pt x="928" y="1829"/>
                  </a:lnTo>
                  <a:lnTo>
                    <a:pt x="953" y="1802"/>
                  </a:lnTo>
                  <a:lnTo>
                    <a:pt x="976" y="1773"/>
                  </a:lnTo>
                  <a:lnTo>
                    <a:pt x="1012" y="1727"/>
                  </a:lnTo>
                  <a:lnTo>
                    <a:pt x="1027" y="1709"/>
                  </a:lnTo>
                  <a:lnTo>
                    <a:pt x="1027" y="1709"/>
                  </a:lnTo>
                  <a:lnTo>
                    <a:pt x="1001" y="1734"/>
                  </a:lnTo>
                  <a:lnTo>
                    <a:pt x="971" y="1761"/>
                  </a:lnTo>
                  <a:lnTo>
                    <a:pt x="935" y="1793"/>
                  </a:lnTo>
                  <a:lnTo>
                    <a:pt x="892" y="1829"/>
                  </a:lnTo>
                  <a:lnTo>
                    <a:pt x="847" y="1862"/>
                  </a:lnTo>
                  <a:lnTo>
                    <a:pt x="823" y="1876"/>
                  </a:lnTo>
                  <a:lnTo>
                    <a:pt x="800" y="1890"/>
                  </a:lnTo>
                  <a:lnTo>
                    <a:pt x="777" y="1901"/>
                  </a:lnTo>
                  <a:lnTo>
                    <a:pt x="753" y="1910"/>
                  </a:lnTo>
                  <a:lnTo>
                    <a:pt x="753" y="1910"/>
                  </a:lnTo>
                  <a:lnTo>
                    <a:pt x="708" y="1923"/>
                  </a:lnTo>
                  <a:lnTo>
                    <a:pt x="667" y="1932"/>
                  </a:lnTo>
                  <a:lnTo>
                    <a:pt x="645" y="1935"/>
                  </a:lnTo>
                  <a:lnTo>
                    <a:pt x="626" y="1937"/>
                  </a:lnTo>
                  <a:lnTo>
                    <a:pt x="604" y="1937"/>
                  </a:lnTo>
                  <a:lnTo>
                    <a:pt x="586" y="1935"/>
                  </a:lnTo>
                  <a:lnTo>
                    <a:pt x="566" y="1933"/>
                  </a:lnTo>
                  <a:lnTo>
                    <a:pt x="546" y="1930"/>
                  </a:lnTo>
                  <a:lnTo>
                    <a:pt x="528" y="1926"/>
                  </a:lnTo>
                  <a:lnTo>
                    <a:pt x="510" y="1919"/>
                  </a:lnTo>
                  <a:lnTo>
                    <a:pt x="492" y="1912"/>
                  </a:lnTo>
                  <a:lnTo>
                    <a:pt x="476" y="1903"/>
                  </a:lnTo>
                  <a:lnTo>
                    <a:pt x="460" y="1894"/>
                  </a:lnTo>
                  <a:lnTo>
                    <a:pt x="444" y="1881"/>
                  </a:lnTo>
                  <a:lnTo>
                    <a:pt x="444" y="1881"/>
                  </a:lnTo>
                  <a:lnTo>
                    <a:pt x="408" y="1851"/>
                  </a:lnTo>
                  <a:lnTo>
                    <a:pt x="368" y="1813"/>
                  </a:lnTo>
                  <a:lnTo>
                    <a:pt x="323" y="1768"/>
                  </a:lnTo>
                  <a:lnTo>
                    <a:pt x="278" y="1719"/>
                  </a:lnTo>
                  <a:lnTo>
                    <a:pt x="235" y="1669"/>
                  </a:lnTo>
                  <a:lnTo>
                    <a:pt x="194" y="1617"/>
                  </a:lnTo>
                  <a:lnTo>
                    <a:pt x="176" y="1592"/>
                  </a:lnTo>
                  <a:lnTo>
                    <a:pt x="160" y="1567"/>
                  </a:lnTo>
                  <a:lnTo>
                    <a:pt x="145" y="1543"/>
                  </a:lnTo>
                  <a:lnTo>
                    <a:pt x="135" y="1522"/>
                  </a:lnTo>
                  <a:lnTo>
                    <a:pt x="135" y="1522"/>
                  </a:lnTo>
                  <a:lnTo>
                    <a:pt x="113" y="1475"/>
                  </a:lnTo>
                  <a:lnTo>
                    <a:pt x="93" y="1423"/>
                  </a:lnTo>
                  <a:lnTo>
                    <a:pt x="73" y="1369"/>
                  </a:lnTo>
                  <a:lnTo>
                    <a:pt x="55" y="1313"/>
                  </a:lnTo>
                  <a:lnTo>
                    <a:pt x="43" y="1261"/>
                  </a:lnTo>
                  <a:lnTo>
                    <a:pt x="34" y="1211"/>
                  </a:lnTo>
                  <a:lnTo>
                    <a:pt x="32" y="1189"/>
                  </a:lnTo>
                  <a:lnTo>
                    <a:pt x="30" y="1167"/>
                  </a:lnTo>
                  <a:lnTo>
                    <a:pt x="32" y="1149"/>
                  </a:lnTo>
                  <a:lnTo>
                    <a:pt x="34" y="1133"/>
                  </a:lnTo>
                  <a:lnTo>
                    <a:pt x="34" y="1133"/>
                  </a:lnTo>
                  <a:lnTo>
                    <a:pt x="41" y="1108"/>
                  </a:lnTo>
                  <a:lnTo>
                    <a:pt x="48" y="1088"/>
                  </a:lnTo>
                  <a:lnTo>
                    <a:pt x="59" y="1061"/>
                  </a:lnTo>
                  <a:lnTo>
                    <a:pt x="63" y="1051"/>
                  </a:lnTo>
                  <a:lnTo>
                    <a:pt x="66" y="1038"/>
                  </a:lnTo>
                  <a:lnTo>
                    <a:pt x="70" y="1024"/>
                  </a:lnTo>
                  <a:lnTo>
                    <a:pt x="70" y="1004"/>
                  </a:lnTo>
                  <a:lnTo>
                    <a:pt x="70" y="1004"/>
                  </a:lnTo>
                  <a:lnTo>
                    <a:pt x="68" y="980"/>
                  </a:lnTo>
                  <a:lnTo>
                    <a:pt x="66" y="955"/>
                  </a:lnTo>
                  <a:lnTo>
                    <a:pt x="59" y="905"/>
                  </a:lnTo>
                  <a:lnTo>
                    <a:pt x="50" y="856"/>
                  </a:lnTo>
                  <a:lnTo>
                    <a:pt x="48" y="835"/>
                  </a:lnTo>
                  <a:lnTo>
                    <a:pt x="48" y="817"/>
                  </a:lnTo>
                  <a:lnTo>
                    <a:pt x="48" y="817"/>
                  </a:lnTo>
                  <a:lnTo>
                    <a:pt x="50" y="808"/>
                  </a:lnTo>
                  <a:lnTo>
                    <a:pt x="52" y="797"/>
                  </a:lnTo>
                  <a:lnTo>
                    <a:pt x="61" y="775"/>
                  </a:lnTo>
                  <a:lnTo>
                    <a:pt x="73" y="750"/>
                  </a:lnTo>
                  <a:lnTo>
                    <a:pt x="90" y="725"/>
                  </a:lnTo>
                  <a:lnTo>
                    <a:pt x="108" y="700"/>
                  </a:lnTo>
                  <a:lnTo>
                    <a:pt x="129" y="677"/>
                  </a:lnTo>
                  <a:lnTo>
                    <a:pt x="153" y="655"/>
                  </a:lnTo>
                  <a:lnTo>
                    <a:pt x="178" y="637"/>
                  </a:lnTo>
                  <a:lnTo>
                    <a:pt x="178" y="637"/>
                  </a:lnTo>
                  <a:lnTo>
                    <a:pt x="228" y="608"/>
                  </a:lnTo>
                  <a:lnTo>
                    <a:pt x="275" y="585"/>
                  </a:lnTo>
                  <a:lnTo>
                    <a:pt x="322" y="565"/>
                  </a:lnTo>
                  <a:lnTo>
                    <a:pt x="322" y="565"/>
                  </a:lnTo>
                  <a:close/>
                  <a:moveTo>
                    <a:pt x="113" y="1586"/>
                  </a:moveTo>
                  <a:lnTo>
                    <a:pt x="113" y="1586"/>
                  </a:lnTo>
                  <a:lnTo>
                    <a:pt x="104" y="1606"/>
                  </a:lnTo>
                  <a:lnTo>
                    <a:pt x="95" y="1630"/>
                  </a:lnTo>
                  <a:lnTo>
                    <a:pt x="84" y="1660"/>
                  </a:lnTo>
                  <a:lnTo>
                    <a:pt x="75" y="1696"/>
                  </a:lnTo>
                  <a:lnTo>
                    <a:pt x="66" y="1736"/>
                  </a:lnTo>
                  <a:lnTo>
                    <a:pt x="59" y="1779"/>
                  </a:lnTo>
                  <a:lnTo>
                    <a:pt x="57" y="1802"/>
                  </a:lnTo>
                  <a:lnTo>
                    <a:pt x="55" y="1824"/>
                  </a:lnTo>
                  <a:lnTo>
                    <a:pt x="55" y="1824"/>
                  </a:lnTo>
                  <a:lnTo>
                    <a:pt x="57" y="1849"/>
                  </a:lnTo>
                  <a:lnTo>
                    <a:pt x="63" y="1876"/>
                  </a:lnTo>
                  <a:lnTo>
                    <a:pt x="72" y="1906"/>
                  </a:lnTo>
                  <a:lnTo>
                    <a:pt x="84" y="1939"/>
                  </a:lnTo>
                  <a:lnTo>
                    <a:pt x="99" y="1973"/>
                  </a:lnTo>
                  <a:lnTo>
                    <a:pt x="115" y="2007"/>
                  </a:lnTo>
                  <a:lnTo>
                    <a:pt x="133" y="2043"/>
                  </a:lnTo>
                  <a:lnTo>
                    <a:pt x="154" y="2077"/>
                  </a:lnTo>
                  <a:lnTo>
                    <a:pt x="174" y="2113"/>
                  </a:lnTo>
                  <a:lnTo>
                    <a:pt x="196" y="2146"/>
                  </a:lnTo>
                  <a:lnTo>
                    <a:pt x="217" y="2176"/>
                  </a:lnTo>
                  <a:lnTo>
                    <a:pt x="237" y="2205"/>
                  </a:lnTo>
                  <a:lnTo>
                    <a:pt x="257" y="2232"/>
                  </a:lnTo>
                  <a:lnTo>
                    <a:pt x="275" y="2254"/>
                  </a:lnTo>
                  <a:lnTo>
                    <a:pt x="293" y="2272"/>
                  </a:lnTo>
                  <a:lnTo>
                    <a:pt x="307" y="2284"/>
                  </a:lnTo>
                  <a:lnTo>
                    <a:pt x="307" y="2284"/>
                  </a:lnTo>
                  <a:lnTo>
                    <a:pt x="322" y="2293"/>
                  </a:lnTo>
                  <a:lnTo>
                    <a:pt x="334" y="2300"/>
                  </a:lnTo>
                  <a:lnTo>
                    <a:pt x="349" y="2307"/>
                  </a:lnTo>
                  <a:lnTo>
                    <a:pt x="363" y="2311"/>
                  </a:lnTo>
                  <a:lnTo>
                    <a:pt x="377" y="2315"/>
                  </a:lnTo>
                  <a:lnTo>
                    <a:pt x="392" y="2318"/>
                  </a:lnTo>
                  <a:lnTo>
                    <a:pt x="417" y="2320"/>
                  </a:lnTo>
                  <a:lnTo>
                    <a:pt x="439" y="2318"/>
                  </a:lnTo>
                  <a:lnTo>
                    <a:pt x="457" y="2316"/>
                  </a:lnTo>
                  <a:lnTo>
                    <a:pt x="473" y="2313"/>
                  </a:lnTo>
                  <a:lnTo>
                    <a:pt x="473" y="2313"/>
                  </a:lnTo>
                  <a:lnTo>
                    <a:pt x="451" y="2307"/>
                  </a:lnTo>
                  <a:lnTo>
                    <a:pt x="404" y="2297"/>
                  </a:lnTo>
                  <a:lnTo>
                    <a:pt x="376" y="2289"/>
                  </a:lnTo>
                  <a:lnTo>
                    <a:pt x="350" y="2280"/>
                  </a:lnTo>
                  <a:lnTo>
                    <a:pt x="329" y="2272"/>
                  </a:lnTo>
                  <a:lnTo>
                    <a:pt x="320" y="2268"/>
                  </a:lnTo>
                  <a:lnTo>
                    <a:pt x="314" y="2263"/>
                  </a:lnTo>
                  <a:lnTo>
                    <a:pt x="314" y="2263"/>
                  </a:lnTo>
                  <a:lnTo>
                    <a:pt x="296" y="2241"/>
                  </a:lnTo>
                  <a:lnTo>
                    <a:pt x="266" y="2196"/>
                  </a:lnTo>
                  <a:lnTo>
                    <a:pt x="226" y="2137"/>
                  </a:lnTo>
                  <a:lnTo>
                    <a:pt x="185" y="2067"/>
                  </a:lnTo>
                  <a:lnTo>
                    <a:pt x="144" y="1995"/>
                  </a:lnTo>
                  <a:lnTo>
                    <a:pt x="126" y="1960"/>
                  </a:lnTo>
                  <a:lnTo>
                    <a:pt x="109" y="1926"/>
                  </a:lnTo>
                  <a:lnTo>
                    <a:pt x="95" y="1896"/>
                  </a:lnTo>
                  <a:lnTo>
                    <a:pt x="86" y="1867"/>
                  </a:lnTo>
                  <a:lnTo>
                    <a:pt x="79" y="1844"/>
                  </a:lnTo>
                  <a:lnTo>
                    <a:pt x="77" y="1824"/>
                  </a:lnTo>
                  <a:lnTo>
                    <a:pt x="77" y="1824"/>
                  </a:lnTo>
                  <a:lnTo>
                    <a:pt x="79" y="1788"/>
                  </a:lnTo>
                  <a:lnTo>
                    <a:pt x="84" y="1750"/>
                  </a:lnTo>
                  <a:lnTo>
                    <a:pt x="95" y="1673"/>
                  </a:lnTo>
                  <a:lnTo>
                    <a:pt x="108" y="1612"/>
                  </a:lnTo>
                  <a:lnTo>
                    <a:pt x="113" y="1586"/>
                  </a:lnTo>
                  <a:lnTo>
                    <a:pt x="113" y="1586"/>
                  </a:lnTo>
                  <a:close/>
                  <a:moveTo>
                    <a:pt x="494" y="2399"/>
                  </a:moveTo>
                  <a:lnTo>
                    <a:pt x="498" y="2399"/>
                  </a:lnTo>
                  <a:lnTo>
                    <a:pt x="498" y="2399"/>
                  </a:lnTo>
                  <a:lnTo>
                    <a:pt x="492" y="2397"/>
                  </a:lnTo>
                  <a:lnTo>
                    <a:pt x="494" y="2399"/>
                  </a:lnTo>
                  <a:lnTo>
                    <a:pt x="494" y="2399"/>
                  </a:lnTo>
                  <a:close/>
                  <a:moveTo>
                    <a:pt x="818" y="2536"/>
                  </a:moveTo>
                  <a:lnTo>
                    <a:pt x="818" y="2536"/>
                  </a:lnTo>
                  <a:lnTo>
                    <a:pt x="762" y="2503"/>
                  </a:lnTo>
                  <a:lnTo>
                    <a:pt x="710" y="2476"/>
                  </a:lnTo>
                  <a:lnTo>
                    <a:pt x="658" y="2453"/>
                  </a:lnTo>
                  <a:lnTo>
                    <a:pt x="611" y="2435"/>
                  </a:lnTo>
                  <a:lnTo>
                    <a:pt x="572" y="2421"/>
                  </a:lnTo>
                  <a:lnTo>
                    <a:pt x="537" y="2410"/>
                  </a:lnTo>
                  <a:lnTo>
                    <a:pt x="498" y="2399"/>
                  </a:lnTo>
                  <a:lnTo>
                    <a:pt x="498" y="2399"/>
                  </a:lnTo>
                  <a:lnTo>
                    <a:pt x="550" y="2424"/>
                  </a:lnTo>
                  <a:lnTo>
                    <a:pt x="703" y="2500"/>
                  </a:lnTo>
                  <a:lnTo>
                    <a:pt x="703" y="2500"/>
                  </a:lnTo>
                  <a:lnTo>
                    <a:pt x="746" y="2521"/>
                  </a:lnTo>
                  <a:lnTo>
                    <a:pt x="782" y="2543"/>
                  </a:lnTo>
                  <a:lnTo>
                    <a:pt x="843" y="2581"/>
                  </a:lnTo>
                  <a:lnTo>
                    <a:pt x="890" y="2611"/>
                  </a:lnTo>
                  <a:lnTo>
                    <a:pt x="912" y="2624"/>
                  </a:lnTo>
                  <a:lnTo>
                    <a:pt x="931" y="2635"/>
                  </a:lnTo>
                  <a:lnTo>
                    <a:pt x="949" y="2644"/>
                  </a:lnTo>
                  <a:lnTo>
                    <a:pt x="969" y="2649"/>
                  </a:lnTo>
                  <a:lnTo>
                    <a:pt x="991" y="2653"/>
                  </a:lnTo>
                  <a:lnTo>
                    <a:pt x="1014" y="2655"/>
                  </a:lnTo>
                  <a:lnTo>
                    <a:pt x="1039" y="2653"/>
                  </a:lnTo>
                  <a:lnTo>
                    <a:pt x="1070" y="2647"/>
                  </a:lnTo>
                  <a:lnTo>
                    <a:pt x="1104" y="2640"/>
                  </a:lnTo>
                  <a:lnTo>
                    <a:pt x="1142" y="2629"/>
                  </a:lnTo>
                  <a:lnTo>
                    <a:pt x="1142" y="2629"/>
                  </a:lnTo>
                  <a:lnTo>
                    <a:pt x="1162" y="2622"/>
                  </a:lnTo>
                  <a:lnTo>
                    <a:pt x="1181" y="2615"/>
                  </a:lnTo>
                  <a:lnTo>
                    <a:pt x="1199" y="2608"/>
                  </a:lnTo>
                  <a:lnTo>
                    <a:pt x="1215" y="2599"/>
                  </a:lnTo>
                  <a:lnTo>
                    <a:pt x="1246" y="2579"/>
                  </a:lnTo>
                  <a:lnTo>
                    <a:pt x="1273" y="2557"/>
                  </a:lnTo>
                  <a:lnTo>
                    <a:pt x="1296" y="2534"/>
                  </a:lnTo>
                  <a:lnTo>
                    <a:pt x="1316" y="2511"/>
                  </a:lnTo>
                  <a:lnTo>
                    <a:pt x="1332" y="2487"/>
                  </a:lnTo>
                  <a:lnTo>
                    <a:pt x="1347" y="2464"/>
                  </a:lnTo>
                  <a:lnTo>
                    <a:pt x="1358" y="2441"/>
                  </a:lnTo>
                  <a:lnTo>
                    <a:pt x="1367" y="2421"/>
                  </a:lnTo>
                  <a:lnTo>
                    <a:pt x="1374" y="2401"/>
                  </a:lnTo>
                  <a:lnTo>
                    <a:pt x="1379" y="2383"/>
                  </a:lnTo>
                  <a:lnTo>
                    <a:pt x="1385" y="2358"/>
                  </a:lnTo>
                  <a:lnTo>
                    <a:pt x="1386" y="2349"/>
                  </a:lnTo>
                  <a:lnTo>
                    <a:pt x="1386" y="2349"/>
                  </a:lnTo>
                  <a:lnTo>
                    <a:pt x="1379" y="2365"/>
                  </a:lnTo>
                  <a:lnTo>
                    <a:pt x="1372" y="2385"/>
                  </a:lnTo>
                  <a:lnTo>
                    <a:pt x="1359" y="2408"/>
                  </a:lnTo>
                  <a:lnTo>
                    <a:pt x="1345" y="2435"/>
                  </a:lnTo>
                  <a:lnTo>
                    <a:pt x="1325" y="2462"/>
                  </a:lnTo>
                  <a:lnTo>
                    <a:pt x="1304" y="2489"/>
                  </a:lnTo>
                  <a:lnTo>
                    <a:pt x="1291" y="2502"/>
                  </a:lnTo>
                  <a:lnTo>
                    <a:pt x="1278" y="2514"/>
                  </a:lnTo>
                  <a:lnTo>
                    <a:pt x="1278" y="2514"/>
                  </a:lnTo>
                  <a:lnTo>
                    <a:pt x="1250" y="2538"/>
                  </a:lnTo>
                  <a:lnTo>
                    <a:pt x="1219" y="2557"/>
                  </a:lnTo>
                  <a:lnTo>
                    <a:pt x="1185" y="2577"/>
                  </a:lnTo>
                  <a:lnTo>
                    <a:pt x="1153" y="2595"/>
                  </a:lnTo>
                  <a:lnTo>
                    <a:pt x="1120" y="2608"/>
                  </a:lnTo>
                  <a:lnTo>
                    <a:pt x="1090" y="2619"/>
                  </a:lnTo>
                  <a:lnTo>
                    <a:pt x="1063" y="2626"/>
                  </a:lnTo>
                  <a:lnTo>
                    <a:pt x="1041" y="2629"/>
                  </a:lnTo>
                  <a:lnTo>
                    <a:pt x="1041" y="2629"/>
                  </a:lnTo>
                  <a:lnTo>
                    <a:pt x="1023" y="2629"/>
                  </a:lnTo>
                  <a:lnTo>
                    <a:pt x="1007" y="2629"/>
                  </a:lnTo>
                  <a:lnTo>
                    <a:pt x="989" y="2628"/>
                  </a:lnTo>
                  <a:lnTo>
                    <a:pt x="971" y="2620"/>
                  </a:lnTo>
                  <a:lnTo>
                    <a:pt x="946" y="2610"/>
                  </a:lnTo>
                  <a:lnTo>
                    <a:pt x="913" y="2593"/>
                  </a:lnTo>
                  <a:lnTo>
                    <a:pt x="872" y="2568"/>
                  </a:lnTo>
                  <a:lnTo>
                    <a:pt x="818" y="2536"/>
                  </a:lnTo>
                  <a:lnTo>
                    <a:pt x="818" y="2536"/>
                  </a:lnTo>
                  <a:close/>
                  <a:moveTo>
                    <a:pt x="1437" y="2370"/>
                  </a:moveTo>
                  <a:lnTo>
                    <a:pt x="1437" y="2370"/>
                  </a:lnTo>
                  <a:lnTo>
                    <a:pt x="1437" y="2376"/>
                  </a:lnTo>
                  <a:lnTo>
                    <a:pt x="1435" y="2388"/>
                  </a:lnTo>
                  <a:lnTo>
                    <a:pt x="1437" y="2410"/>
                  </a:lnTo>
                  <a:lnTo>
                    <a:pt x="1440" y="2437"/>
                  </a:lnTo>
                  <a:lnTo>
                    <a:pt x="1446" y="2451"/>
                  </a:lnTo>
                  <a:lnTo>
                    <a:pt x="1451" y="2468"/>
                  </a:lnTo>
                  <a:lnTo>
                    <a:pt x="1458" y="2485"/>
                  </a:lnTo>
                  <a:lnTo>
                    <a:pt x="1467" y="2503"/>
                  </a:lnTo>
                  <a:lnTo>
                    <a:pt x="1480" y="2521"/>
                  </a:lnTo>
                  <a:lnTo>
                    <a:pt x="1494" y="2541"/>
                  </a:lnTo>
                  <a:lnTo>
                    <a:pt x="1510" y="2559"/>
                  </a:lnTo>
                  <a:lnTo>
                    <a:pt x="1530" y="2579"/>
                  </a:lnTo>
                  <a:lnTo>
                    <a:pt x="1530" y="2579"/>
                  </a:lnTo>
                  <a:lnTo>
                    <a:pt x="1550" y="2597"/>
                  </a:lnTo>
                  <a:lnTo>
                    <a:pt x="1570" y="2613"/>
                  </a:lnTo>
                  <a:lnTo>
                    <a:pt x="1608" y="2640"/>
                  </a:lnTo>
                  <a:lnTo>
                    <a:pt x="1638" y="2658"/>
                  </a:lnTo>
                  <a:lnTo>
                    <a:pt x="1667" y="2671"/>
                  </a:lnTo>
                  <a:lnTo>
                    <a:pt x="1688" y="2680"/>
                  </a:lnTo>
                  <a:lnTo>
                    <a:pt x="1705" y="2685"/>
                  </a:lnTo>
                  <a:lnTo>
                    <a:pt x="1717" y="2687"/>
                  </a:lnTo>
                  <a:lnTo>
                    <a:pt x="1717" y="2687"/>
                  </a:lnTo>
                  <a:lnTo>
                    <a:pt x="1638" y="2631"/>
                  </a:lnTo>
                  <a:lnTo>
                    <a:pt x="1575" y="2586"/>
                  </a:lnTo>
                  <a:lnTo>
                    <a:pt x="1548" y="2566"/>
                  </a:lnTo>
                  <a:lnTo>
                    <a:pt x="1530" y="2550"/>
                  </a:lnTo>
                  <a:lnTo>
                    <a:pt x="1530" y="2550"/>
                  </a:lnTo>
                  <a:lnTo>
                    <a:pt x="1523" y="2543"/>
                  </a:lnTo>
                  <a:lnTo>
                    <a:pt x="1516" y="2532"/>
                  </a:lnTo>
                  <a:lnTo>
                    <a:pt x="1500" y="2507"/>
                  </a:lnTo>
                  <a:lnTo>
                    <a:pt x="1485" y="2478"/>
                  </a:lnTo>
                  <a:lnTo>
                    <a:pt x="1471" y="2448"/>
                  </a:lnTo>
                  <a:lnTo>
                    <a:pt x="1446" y="2394"/>
                  </a:lnTo>
                  <a:lnTo>
                    <a:pt x="1437" y="2370"/>
                  </a:lnTo>
                  <a:lnTo>
                    <a:pt x="1437" y="2370"/>
                  </a:lnTo>
                  <a:close/>
                  <a:moveTo>
                    <a:pt x="1221" y="2248"/>
                  </a:moveTo>
                  <a:lnTo>
                    <a:pt x="1221" y="2248"/>
                  </a:lnTo>
                  <a:lnTo>
                    <a:pt x="1340" y="2261"/>
                  </a:lnTo>
                  <a:lnTo>
                    <a:pt x="1595" y="2284"/>
                  </a:lnTo>
                  <a:lnTo>
                    <a:pt x="1595" y="2284"/>
                  </a:lnTo>
                  <a:lnTo>
                    <a:pt x="1656" y="2289"/>
                  </a:lnTo>
                  <a:lnTo>
                    <a:pt x="1703" y="2291"/>
                  </a:lnTo>
                  <a:lnTo>
                    <a:pt x="1737" y="2291"/>
                  </a:lnTo>
                  <a:lnTo>
                    <a:pt x="1760" y="2289"/>
                  </a:lnTo>
                  <a:lnTo>
                    <a:pt x="1777" y="2288"/>
                  </a:lnTo>
                  <a:lnTo>
                    <a:pt x="1784" y="2286"/>
                  </a:lnTo>
                  <a:lnTo>
                    <a:pt x="1789" y="2284"/>
                  </a:lnTo>
                  <a:lnTo>
                    <a:pt x="1789" y="2284"/>
                  </a:lnTo>
                  <a:lnTo>
                    <a:pt x="1793" y="2293"/>
                  </a:lnTo>
                  <a:lnTo>
                    <a:pt x="1798" y="2302"/>
                  </a:lnTo>
                  <a:lnTo>
                    <a:pt x="1805" y="2309"/>
                  </a:lnTo>
                  <a:lnTo>
                    <a:pt x="1811" y="2313"/>
                  </a:lnTo>
                  <a:lnTo>
                    <a:pt x="1816" y="2316"/>
                  </a:lnTo>
                  <a:lnTo>
                    <a:pt x="1822" y="2318"/>
                  </a:lnTo>
                  <a:lnTo>
                    <a:pt x="1829" y="2318"/>
                  </a:lnTo>
                  <a:lnTo>
                    <a:pt x="1838" y="2316"/>
                  </a:lnTo>
                  <a:lnTo>
                    <a:pt x="1847" y="2313"/>
                  </a:lnTo>
                  <a:lnTo>
                    <a:pt x="1858" y="2307"/>
                  </a:lnTo>
                  <a:lnTo>
                    <a:pt x="1868" y="2298"/>
                  </a:lnTo>
                  <a:lnTo>
                    <a:pt x="1868" y="2298"/>
                  </a:lnTo>
                  <a:lnTo>
                    <a:pt x="1879" y="2289"/>
                  </a:lnTo>
                  <a:lnTo>
                    <a:pt x="1888" y="2279"/>
                  </a:lnTo>
                  <a:lnTo>
                    <a:pt x="1895" y="2268"/>
                  </a:lnTo>
                  <a:lnTo>
                    <a:pt x="1903" y="2257"/>
                  </a:lnTo>
                  <a:lnTo>
                    <a:pt x="1913" y="2236"/>
                  </a:lnTo>
                  <a:lnTo>
                    <a:pt x="1924" y="2216"/>
                  </a:lnTo>
                  <a:lnTo>
                    <a:pt x="1928" y="2209"/>
                  </a:lnTo>
                  <a:lnTo>
                    <a:pt x="1935" y="2200"/>
                  </a:lnTo>
                  <a:lnTo>
                    <a:pt x="1940" y="2194"/>
                  </a:lnTo>
                  <a:lnTo>
                    <a:pt x="1949" y="2189"/>
                  </a:lnTo>
                  <a:lnTo>
                    <a:pt x="1958" y="2185"/>
                  </a:lnTo>
                  <a:lnTo>
                    <a:pt x="1969" y="2182"/>
                  </a:lnTo>
                  <a:lnTo>
                    <a:pt x="1982" y="2182"/>
                  </a:lnTo>
                  <a:lnTo>
                    <a:pt x="1998" y="2183"/>
                  </a:lnTo>
                  <a:lnTo>
                    <a:pt x="1998" y="2183"/>
                  </a:lnTo>
                  <a:lnTo>
                    <a:pt x="2012" y="2187"/>
                  </a:lnTo>
                  <a:lnTo>
                    <a:pt x="2027" y="2192"/>
                  </a:lnTo>
                  <a:lnTo>
                    <a:pt x="2037" y="2198"/>
                  </a:lnTo>
                  <a:lnTo>
                    <a:pt x="2046" y="2203"/>
                  </a:lnTo>
                  <a:lnTo>
                    <a:pt x="2064" y="2216"/>
                  </a:lnTo>
                  <a:lnTo>
                    <a:pt x="2072" y="2223"/>
                  </a:lnTo>
                  <a:lnTo>
                    <a:pt x="2082" y="2227"/>
                  </a:lnTo>
                  <a:lnTo>
                    <a:pt x="2091" y="2232"/>
                  </a:lnTo>
                  <a:lnTo>
                    <a:pt x="2104" y="2234"/>
                  </a:lnTo>
                  <a:lnTo>
                    <a:pt x="2117" y="2234"/>
                  </a:lnTo>
                  <a:lnTo>
                    <a:pt x="2135" y="2230"/>
                  </a:lnTo>
                  <a:lnTo>
                    <a:pt x="2153" y="2227"/>
                  </a:lnTo>
                  <a:lnTo>
                    <a:pt x="2176" y="2218"/>
                  </a:lnTo>
                  <a:lnTo>
                    <a:pt x="2203" y="2207"/>
                  </a:lnTo>
                  <a:lnTo>
                    <a:pt x="2235" y="2191"/>
                  </a:lnTo>
                  <a:lnTo>
                    <a:pt x="2235" y="2191"/>
                  </a:lnTo>
                  <a:lnTo>
                    <a:pt x="2269" y="2173"/>
                  </a:lnTo>
                  <a:lnTo>
                    <a:pt x="2302" y="2153"/>
                  </a:lnTo>
                  <a:lnTo>
                    <a:pt x="2332" y="2131"/>
                  </a:lnTo>
                  <a:lnTo>
                    <a:pt x="2361" y="2108"/>
                  </a:lnTo>
                  <a:lnTo>
                    <a:pt x="2390" y="2084"/>
                  </a:lnTo>
                  <a:lnTo>
                    <a:pt x="2415" y="2061"/>
                  </a:lnTo>
                  <a:lnTo>
                    <a:pt x="2440" y="2036"/>
                  </a:lnTo>
                  <a:lnTo>
                    <a:pt x="2462" y="2009"/>
                  </a:lnTo>
                  <a:lnTo>
                    <a:pt x="2483" y="1982"/>
                  </a:lnTo>
                  <a:lnTo>
                    <a:pt x="2501" y="1955"/>
                  </a:lnTo>
                  <a:lnTo>
                    <a:pt x="2518" y="1928"/>
                  </a:lnTo>
                  <a:lnTo>
                    <a:pt x="2530" y="1899"/>
                  </a:lnTo>
                  <a:lnTo>
                    <a:pt x="2543" y="1871"/>
                  </a:lnTo>
                  <a:lnTo>
                    <a:pt x="2550" y="1844"/>
                  </a:lnTo>
                  <a:lnTo>
                    <a:pt x="2555" y="1815"/>
                  </a:lnTo>
                  <a:lnTo>
                    <a:pt x="2559" y="1788"/>
                  </a:lnTo>
                  <a:lnTo>
                    <a:pt x="2559" y="1788"/>
                  </a:lnTo>
                  <a:lnTo>
                    <a:pt x="2559" y="1761"/>
                  </a:lnTo>
                  <a:lnTo>
                    <a:pt x="2557" y="1736"/>
                  </a:lnTo>
                  <a:lnTo>
                    <a:pt x="2554" y="1710"/>
                  </a:lnTo>
                  <a:lnTo>
                    <a:pt x="2548" y="1687"/>
                  </a:lnTo>
                  <a:lnTo>
                    <a:pt x="2541" y="1664"/>
                  </a:lnTo>
                  <a:lnTo>
                    <a:pt x="2532" y="1644"/>
                  </a:lnTo>
                  <a:lnTo>
                    <a:pt x="2525" y="1624"/>
                  </a:lnTo>
                  <a:lnTo>
                    <a:pt x="2516" y="1608"/>
                  </a:lnTo>
                  <a:lnTo>
                    <a:pt x="2498" y="1577"/>
                  </a:lnTo>
                  <a:lnTo>
                    <a:pt x="2482" y="1554"/>
                  </a:lnTo>
                  <a:lnTo>
                    <a:pt x="2465" y="1536"/>
                  </a:lnTo>
                  <a:lnTo>
                    <a:pt x="2465" y="1536"/>
                  </a:lnTo>
                  <a:lnTo>
                    <a:pt x="2491" y="1604"/>
                  </a:lnTo>
                  <a:lnTo>
                    <a:pt x="2510" y="1664"/>
                  </a:lnTo>
                  <a:lnTo>
                    <a:pt x="2518" y="1692"/>
                  </a:lnTo>
                  <a:lnTo>
                    <a:pt x="2523" y="1716"/>
                  </a:lnTo>
                  <a:lnTo>
                    <a:pt x="2523" y="1716"/>
                  </a:lnTo>
                  <a:lnTo>
                    <a:pt x="2527" y="1737"/>
                  </a:lnTo>
                  <a:lnTo>
                    <a:pt x="2527" y="1763"/>
                  </a:lnTo>
                  <a:lnTo>
                    <a:pt x="2525" y="1790"/>
                  </a:lnTo>
                  <a:lnTo>
                    <a:pt x="2519" y="1818"/>
                  </a:lnTo>
                  <a:lnTo>
                    <a:pt x="2510" y="1849"/>
                  </a:lnTo>
                  <a:lnTo>
                    <a:pt x="2498" y="1883"/>
                  </a:lnTo>
                  <a:lnTo>
                    <a:pt x="2480" y="1917"/>
                  </a:lnTo>
                  <a:lnTo>
                    <a:pt x="2458" y="1953"/>
                  </a:lnTo>
                  <a:lnTo>
                    <a:pt x="2458" y="1953"/>
                  </a:lnTo>
                  <a:lnTo>
                    <a:pt x="2446" y="1971"/>
                  </a:lnTo>
                  <a:lnTo>
                    <a:pt x="2429" y="1991"/>
                  </a:lnTo>
                  <a:lnTo>
                    <a:pt x="2395" y="2029"/>
                  </a:lnTo>
                  <a:lnTo>
                    <a:pt x="2359" y="2065"/>
                  </a:lnTo>
                  <a:lnTo>
                    <a:pt x="2322" y="2097"/>
                  </a:lnTo>
                  <a:lnTo>
                    <a:pt x="2286" y="2128"/>
                  </a:lnTo>
                  <a:lnTo>
                    <a:pt x="2253" y="2153"/>
                  </a:lnTo>
                  <a:lnTo>
                    <a:pt x="2226" y="2173"/>
                  </a:lnTo>
                  <a:lnTo>
                    <a:pt x="2206" y="2183"/>
                  </a:lnTo>
                  <a:lnTo>
                    <a:pt x="2206" y="2183"/>
                  </a:lnTo>
                  <a:lnTo>
                    <a:pt x="2178" y="2200"/>
                  </a:lnTo>
                  <a:lnTo>
                    <a:pt x="2162" y="2207"/>
                  </a:lnTo>
                  <a:lnTo>
                    <a:pt x="2145" y="2214"/>
                  </a:lnTo>
                  <a:lnTo>
                    <a:pt x="2129" y="2218"/>
                  </a:lnTo>
                  <a:lnTo>
                    <a:pt x="2113" y="2219"/>
                  </a:lnTo>
                  <a:lnTo>
                    <a:pt x="2104" y="2218"/>
                  </a:lnTo>
                  <a:lnTo>
                    <a:pt x="2095" y="2214"/>
                  </a:lnTo>
                  <a:lnTo>
                    <a:pt x="2086" y="2210"/>
                  </a:lnTo>
                  <a:lnTo>
                    <a:pt x="2077" y="2205"/>
                  </a:lnTo>
                  <a:lnTo>
                    <a:pt x="2077" y="2205"/>
                  </a:lnTo>
                  <a:lnTo>
                    <a:pt x="2059" y="2192"/>
                  </a:lnTo>
                  <a:lnTo>
                    <a:pt x="2039" y="2182"/>
                  </a:lnTo>
                  <a:lnTo>
                    <a:pt x="2018" y="2171"/>
                  </a:lnTo>
                  <a:lnTo>
                    <a:pt x="1998" y="2162"/>
                  </a:lnTo>
                  <a:lnTo>
                    <a:pt x="1980" y="2156"/>
                  </a:lnTo>
                  <a:lnTo>
                    <a:pt x="1964" y="2153"/>
                  </a:lnTo>
                  <a:lnTo>
                    <a:pt x="1951" y="2153"/>
                  </a:lnTo>
                  <a:lnTo>
                    <a:pt x="1946" y="2153"/>
                  </a:lnTo>
                  <a:lnTo>
                    <a:pt x="1940" y="2155"/>
                  </a:lnTo>
                  <a:lnTo>
                    <a:pt x="1940" y="2155"/>
                  </a:lnTo>
                  <a:lnTo>
                    <a:pt x="1929" y="2164"/>
                  </a:lnTo>
                  <a:lnTo>
                    <a:pt x="1915" y="2178"/>
                  </a:lnTo>
                  <a:lnTo>
                    <a:pt x="1881" y="2218"/>
                  </a:lnTo>
                  <a:lnTo>
                    <a:pt x="1832" y="2277"/>
                  </a:lnTo>
                  <a:lnTo>
                    <a:pt x="1832" y="2277"/>
                  </a:lnTo>
                  <a:lnTo>
                    <a:pt x="1829" y="2279"/>
                  </a:lnTo>
                  <a:lnTo>
                    <a:pt x="1823" y="2279"/>
                  </a:lnTo>
                  <a:lnTo>
                    <a:pt x="1809" y="2275"/>
                  </a:lnTo>
                  <a:lnTo>
                    <a:pt x="1789" y="2268"/>
                  </a:lnTo>
                  <a:lnTo>
                    <a:pt x="1768" y="2263"/>
                  </a:lnTo>
                  <a:lnTo>
                    <a:pt x="1768" y="2263"/>
                  </a:lnTo>
                  <a:lnTo>
                    <a:pt x="1717" y="2259"/>
                  </a:lnTo>
                  <a:lnTo>
                    <a:pt x="1631" y="2255"/>
                  </a:lnTo>
                  <a:lnTo>
                    <a:pt x="1539" y="2255"/>
                  </a:lnTo>
                  <a:lnTo>
                    <a:pt x="1473" y="2255"/>
                  </a:lnTo>
                  <a:lnTo>
                    <a:pt x="1473" y="2255"/>
                  </a:lnTo>
                  <a:lnTo>
                    <a:pt x="1410" y="2255"/>
                  </a:lnTo>
                  <a:lnTo>
                    <a:pt x="1325" y="2252"/>
                  </a:lnTo>
                  <a:lnTo>
                    <a:pt x="1221" y="2248"/>
                  </a:lnTo>
                  <a:lnTo>
                    <a:pt x="1221" y="2248"/>
                  </a:lnTo>
                  <a:close/>
                  <a:moveTo>
                    <a:pt x="832" y="1982"/>
                  </a:moveTo>
                  <a:lnTo>
                    <a:pt x="832" y="1982"/>
                  </a:lnTo>
                  <a:lnTo>
                    <a:pt x="825" y="2000"/>
                  </a:lnTo>
                  <a:lnTo>
                    <a:pt x="818" y="2020"/>
                  </a:lnTo>
                  <a:lnTo>
                    <a:pt x="813" y="2041"/>
                  </a:lnTo>
                  <a:lnTo>
                    <a:pt x="807" y="2067"/>
                  </a:lnTo>
                  <a:lnTo>
                    <a:pt x="807" y="2079"/>
                  </a:lnTo>
                  <a:lnTo>
                    <a:pt x="807" y="2092"/>
                  </a:lnTo>
                  <a:lnTo>
                    <a:pt x="809" y="2104"/>
                  </a:lnTo>
                  <a:lnTo>
                    <a:pt x="813" y="2115"/>
                  </a:lnTo>
                  <a:lnTo>
                    <a:pt x="818" y="2124"/>
                  </a:lnTo>
                  <a:lnTo>
                    <a:pt x="825" y="2133"/>
                  </a:lnTo>
                  <a:lnTo>
                    <a:pt x="825" y="2133"/>
                  </a:lnTo>
                  <a:lnTo>
                    <a:pt x="836" y="2140"/>
                  </a:lnTo>
                  <a:lnTo>
                    <a:pt x="850" y="2149"/>
                  </a:lnTo>
                  <a:lnTo>
                    <a:pt x="867" y="2156"/>
                  </a:lnTo>
                  <a:lnTo>
                    <a:pt x="886" y="2165"/>
                  </a:lnTo>
                  <a:lnTo>
                    <a:pt x="935" y="2180"/>
                  </a:lnTo>
                  <a:lnTo>
                    <a:pt x="992" y="2192"/>
                  </a:lnTo>
                  <a:lnTo>
                    <a:pt x="1021" y="2200"/>
                  </a:lnTo>
                  <a:lnTo>
                    <a:pt x="1054" y="2203"/>
                  </a:lnTo>
                  <a:lnTo>
                    <a:pt x="1086" y="2207"/>
                  </a:lnTo>
                  <a:lnTo>
                    <a:pt x="1118" y="2210"/>
                  </a:lnTo>
                  <a:lnTo>
                    <a:pt x="1153" y="2210"/>
                  </a:lnTo>
                  <a:lnTo>
                    <a:pt x="1185" y="2210"/>
                  </a:lnTo>
                  <a:lnTo>
                    <a:pt x="1217" y="2209"/>
                  </a:lnTo>
                  <a:lnTo>
                    <a:pt x="1250" y="2205"/>
                  </a:lnTo>
                  <a:lnTo>
                    <a:pt x="1250" y="2205"/>
                  </a:lnTo>
                  <a:lnTo>
                    <a:pt x="1280" y="2200"/>
                  </a:lnTo>
                  <a:lnTo>
                    <a:pt x="1311" y="2194"/>
                  </a:lnTo>
                  <a:lnTo>
                    <a:pt x="1367" y="2180"/>
                  </a:lnTo>
                  <a:lnTo>
                    <a:pt x="1422" y="2164"/>
                  </a:lnTo>
                  <a:lnTo>
                    <a:pt x="1474" y="2147"/>
                  </a:lnTo>
                  <a:lnTo>
                    <a:pt x="1528" y="2131"/>
                  </a:lnTo>
                  <a:lnTo>
                    <a:pt x="1584" y="2115"/>
                  </a:lnTo>
                  <a:lnTo>
                    <a:pt x="1642" y="2101"/>
                  </a:lnTo>
                  <a:lnTo>
                    <a:pt x="1672" y="2095"/>
                  </a:lnTo>
                  <a:lnTo>
                    <a:pt x="1703" y="2090"/>
                  </a:lnTo>
                  <a:lnTo>
                    <a:pt x="1703" y="2090"/>
                  </a:lnTo>
                  <a:lnTo>
                    <a:pt x="1762" y="2081"/>
                  </a:lnTo>
                  <a:lnTo>
                    <a:pt x="1818" y="2070"/>
                  </a:lnTo>
                  <a:lnTo>
                    <a:pt x="1867" y="2056"/>
                  </a:lnTo>
                  <a:lnTo>
                    <a:pt x="1890" y="2049"/>
                  </a:lnTo>
                  <a:lnTo>
                    <a:pt x="1913" y="2040"/>
                  </a:lnTo>
                  <a:lnTo>
                    <a:pt x="1937" y="2029"/>
                  </a:lnTo>
                  <a:lnTo>
                    <a:pt x="1958" y="2018"/>
                  </a:lnTo>
                  <a:lnTo>
                    <a:pt x="1982" y="2004"/>
                  </a:lnTo>
                  <a:lnTo>
                    <a:pt x="2005" y="1989"/>
                  </a:lnTo>
                  <a:lnTo>
                    <a:pt x="2028" y="1973"/>
                  </a:lnTo>
                  <a:lnTo>
                    <a:pt x="2054" y="1953"/>
                  </a:lnTo>
                  <a:lnTo>
                    <a:pt x="2106" y="1910"/>
                  </a:lnTo>
                  <a:lnTo>
                    <a:pt x="2106" y="1910"/>
                  </a:lnTo>
                  <a:lnTo>
                    <a:pt x="2206" y="1824"/>
                  </a:lnTo>
                  <a:lnTo>
                    <a:pt x="2248" y="1788"/>
                  </a:lnTo>
                  <a:lnTo>
                    <a:pt x="2282" y="1752"/>
                  </a:lnTo>
                  <a:lnTo>
                    <a:pt x="2298" y="1734"/>
                  </a:lnTo>
                  <a:lnTo>
                    <a:pt x="2311" y="1716"/>
                  </a:lnTo>
                  <a:lnTo>
                    <a:pt x="2323" y="1698"/>
                  </a:lnTo>
                  <a:lnTo>
                    <a:pt x="2332" y="1680"/>
                  </a:lnTo>
                  <a:lnTo>
                    <a:pt x="2340" y="1660"/>
                  </a:lnTo>
                  <a:lnTo>
                    <a:pt x="2345" y="1639"/>
                  </a:lnTo>
                  <a:lnTo>
                    <a:pt x="2349" y="1617"/>
                  </a:lnTo>
                  <a:lnTo>
                    <a:pt x="2350" y="1594"/>
                  </a:lnTo>
                  <a:lnTo>
                    <a:pt x="2350" y="1594"/>
                  </a:lnTo>
                  <a:lnTo>
                    <a:pt x="2349" y="1570"/>
                  </a:lnTo>
                  <a:lnTo>
                    <a:pt x="2347" y="1549"/>
                  </a:lnTo>
                  <a:lnTo>
                    <a:pt x="2343" y="1531"/>
                  </a:lnTo>
                  <a:lnTo>
                    <a:pt x="2338" y="1513"/>
                  </a:lnTo>
                  <a:lnTo>
                    <a:pt x="2331" y="1498"/>
                  </a:lnTo>
                  <a:lnTo>
                    <a:pt x="2323" y="1484"/>
                  </a:lnTo>
                  <a:lnTo>
                    <a:pt x="2314" y="1473"/>
                  </a:lnTo>
                  <a:lnTo>
                    <a:pt x="2307" y="1462"/>
                  </a:lnTo>
                  <a:lnTo>
                    <a:pt x="2291" y="1446"/>
                  </a:lnTo>
                  <a:lnTo>
                    <a:pt x="2278" y="1435"/>
                  </a:lnTo>
                  <a:lnTo>
                    <a:pt x="2264" y="1428"/>
                  </a:lnTo>
                  <a:lnTo>
                    <a:pt x="2264" y="1428"/>
                  </a:lnTo>
                  <a:lnTo>
                    <a:pt x="2273" y="1439"/>
                  </a:lnTo>
                  <a:lnTo>
                    <a:pt x="2282" y="1453"/>
                  </a:lnTo>
                  <a:lnTo>
                    <a:pt x="2293" y="1470"/>
                  </a:lnTo>
                  <a:lnTo>
                    <a:pt x="2304" y="1491"/>
                  </a:lnTo>
                  <a:lnTo>
                    <a:pt x="2313" y="1514"/>
                  </a:lnTo>
                  <a:lnTo>
                    <a:pt x="2320" y="1540"/>
                  </a:lnTo>
                  <a:lnTo>
                    <a:pt x="2322" y="1552"/>
                  </a:lnTo>
                  <a:lnTo>
                    <a:pt x="2322" y="1565"/>
                  </a:lnTo>
                  <a:lnTo>
                    <a:pt x="2322" y="1565"/>
                  </a:lnTo>
                  <a:lnTo>
                    <a:pt x="2320" y="1590"/>
                  </a:lnTo>
                  <a:lnTo>
                    <a:pt x="2316" y="1613"/>
                  </a:lnTo>
                  <a:lnTo>
                    <a:pt x="2311" y="1635"/>
                  </a:lnTo>
                  <a:lnTo>
                    <a:pt x="2304" y="1657"/>
                  </a:lnTo>
                  <a:lnTo>
                    <a:pt x="2295" y="1678"/>
                  </a:lnTo>
                  <a:lnTo>
                    <a:pt x="2284" y="1700"/>
                  </a:lnTo>
                  <a:lnTo>
                    <a:pt x="2257" y="1745"/>
                  </a:lnTo>
                  <a:lnTo>
                    <a:pt x="2257" y="1745"/>
                  </a:lnTo>
                  <a:lnTo>
                    <a:pt x="2248" y="1757"/>
                  </a:lnTo>
                  <a:lnTo>
                    <a:pt x="2235" y="1772"/>
                  </a:lnTo>
                  <a:lnTo>
                    <a:pt x="2203" y="1802"/>
                  </a:lnTo>
                  <a:lnTo>
                    <a:pt x="2162" y="1836"/>
                  </a:lnTo>
                  <a:lnTo>
                    <a:pt x="2117" y="1872"/>
                  </a:lnTo>
                  <a:lnTo>
                    <a:pt x="2030" y="1935"/>
                  </a:lnTo>
                  <a:lnTo>
                    <a:pt x="1976" y="1975"/>
                  </a:lnTo>
                  <a:lnTo>
                    <a:pt x="1976" y="1975"/>
                  </a:lnTo>
                  <a:lnTo>
                    <a:pt x="1967" y="1980"/>
                  </a:lnTo>
                  <a:lnTo>
                    <a:pt x="1956" y="1987"/>
                  </a:lnTo>
                  <a:lnTo>
                    <a:pt x="1928" y="2000"/>
                  </a:lnTo>
                  <a:lnTo>
                    <a:pt x="1892" y="2014"/>
                  </a:lnTo>
                  <a:lnTo>
                    <a:pt x="1854" y="2027"/>
                  </a:lnTo>
                  <a:lnTo>
                    <a:pt x="1813" y="2040"/>
                  </a:lnTo>
                  <a:lnTo>
                    <a:pt x="1773" y="2049"/>
                  </a:lnTo>
                  <a:lnTo>
                    <a:pt x="1739" y="2056"/>
                  </a:lnTo>
                  <a:lnTo>
                    <a:pt x="1710" y="2061"/>
                  </a:lnTo>
                  <a:lnTo>
                    <a:pt x="1710" y="2061"/>
                  </a:lnTo>
                  <a:lnTo>
                    <a:pt x="1683" y="2067"/>
                  </a:lnTo>
                  <a:lnTo>
                    <a:pt x="1649" y="2074"/>
                  </a:lnTo>
                  <a:lnTo>
                    <a:pt x="1570" y="2095"/>
                  </a:lnTo>
                  <a:lnTo>
                    <a:pt x="1483" y="2122"/>
                  </a:lnTo>
                  <a:lnTo>
                    <a:pt x="1401" y="2147"/>
                  </a:lnTo>
                  <a:lnTo>
                    <a:pt x="1401" y="2147"/>
                  </a:lnTo>
                  <a:lnTo>
                    <a:pt x="1363" y="2158"/>
                  </a:lnTo>
                  <a:lnTo>
                    <a:pt x="1325" y="2167"/>
                  </a:lnTo>
                  <a:lnTo>
                    <a:pt x="1286" y="2174"/>
                  </a:lnTo>
                  <a:lnTo>
                    <a:pt x="1248" y="2180"/>
                  </a:lnTo>
                  <a:lnTo>
                    <a:pt x="1208" y="2183"/>
                  </a:lnTo>
                  <a:lnTo>
                    <a:pt x="1167" y="2185"/>
                  </a:lnTo>
                  <a:lnTo>
                    <a:pt x="1124" y="2182"/>
                  </a:lnTo>
                  <a:lnTo>
                    <a:pt x="1077" y="2176"/>
                  </a:lnTo>
                  <a:lnTo>
                    <a:pt x="1077" y="2176"/>
                  </a:lnTo>
                  <a:lnTo>
                    <a:pt x="1030" y="2167"/>
                  </a:lnTo>
                  <a:lnTo>
                    <a:pt x="987" y="2158"/>
                  </a:lnTo>
                  <a:lnTo>
                    <a:pt x="948" y="2147"/>
                  </a:lnTo>
                  <a:lnTo>
                    <a:pt x="912" y="2135"/>
                  </a:lnTo>
                  <a:lnTo>
                    <a:pt x="883" y="2124"/>
                  </a:lnTo>
                  <a:lnTo>
                    <a:pt x="859" y="2110"/>
                  </a:lnTo>
                  <a:lnTo>
                    <a:pt x="849" y="2104"/>
                  </a:lnTo>
                  <a:lnTo>
                    <a:pt x="841" y="2097"/>
                  </a:lnTo>
                  <a:lnTo>
                    <a:pt x="836" y="2090"/>
                  </a:lnTo>
                  <a:lnTo>
                    <a:pt x="832" y="2083"/>
                  </a:lnTo>
                  <a:lnTo>
                    <a:pt x="832" y="2083"/>
                  </a:lnTo>
                  <a:lnTo>
                    <a:pt x="829" y="2067"/>
                  </a:lnTo>
                  <a:lnTo>
                    <a:pt x="827" y="2050"/>
                  </a:lnTo>
                  <a:lnTo>
                    <a:pt x="825" y="2034"/>
                  </a:lnTo>
                  <a:lnTo>
                    <a:pt x="827" y="2018"/>
                  </a:lnTo>
                  <a:lnTo>
                    <a:pt x="831" y="1993"/>
                  </a:lnTo>
                  <a:lnTo>
                    <a:pt x="832" y="1982"/>
                  </a:lnTo>
                  <a:lnTo>
                    <a:pt x="832" y="1982"/>
                  </a:lnTo>
                  <a:close/>
                  <a:moveTo>
                    <a:pt x="1005" y="450"/>
                  </a:moveTo>
                  <a:lnTo>
                    <a:pt x="1005" y="450"/>
                  </a:lnTo>
                  <a:lnTo>
                    <a:pt x="1005" y="445"/>
                  </a:lnTo>
                  <a:lnTo>
                    <a:pt x="1001" y="432"/>
                  </a:lnTo>
                  <a:lnTo>
                    <a:pt x="996" y="414"/>
                  </a:lnTo>
                  <a:lnTo>
                    <a:pt x="989" y="403"/>
                  </a:lnTo>
                  <a:lnTo>
                    <a:pt x="982" y="392"/>
                  </a:lnTo>
                  <a:lnTo>
                    <a:pt x="971" y="382"/>
                  </a:lnTo>
                  <a:lnTo>
                    <a:pt x="958" y="369"/>
                  </a:lnTo>
                  <a:lnTo>
                    <a:pt x="942" y="358"/>
                  </a:lnTo>
                  <a:lnTo>
                    <a:pt x="924" y="349"/>
                  </a:lnTo>
                  <a:lnTo>
                    <a:pt x="903" y="340"/>
                  </a:lnTo>
                  <a:lnTo>
                    <a:pt x="876" y="331"/>
                  </a:lnTo>
                  <a:lnTo>
                    <a:pt x="845" y="326"/>
                  </a:lnTo>
                  <a:lnTo>
                    <a:pt x="811" y="320"/>
                  </a:lnTo>
                  <a:lnTo>
                    <a:pt x="811" y="320"/>
                  </a:lnTo>
                  <a:lnTo>
                    <a:pt x="742" y="315"/>
                  </a:lnTo>
                  <a:lnTo>
                    <a:pt x="712" y="315"/>
                  </a:lnTo>
                  <a:lnTo>
                    <a:pt x="683" y="315"/>
                  </a:lnTo>
                  <a:lnTo>
                    <a:pt x="656" y="317"/>
                  </a:lnTo>
                  <a:lnTo>
                    <a:pt x="633" y="320"/>
                  </a:lnTo>
                  <a:lnTo>
                    <a:pt x="609" y="324"/>
                  </a:lnTo>
                  <a:lnTo>
                    <a:pt x="590" y="329"/>
                  </a:lnTo>
                  <a:lnTo>
                    <a:pt x="570" y="337"/>
                  </a:lnTo>
                  <a:lnTo>
                    <a:pt x="552" y="346"/>
                  </a:lnTo>
                  <a:lnTo>
                    <a:pt x="534" y="356"/>
                  </a:lnTo>
                  <a:lnTo>
                    <a:pt x="519" y="367"/>
                  </a:lnTo>
                  <a:lnTo>
                    <a:pt x="505" y="380"/>
                  </a:lnTo>
                  <a:lnTo>
                    <a:pt x="491" y="394"/>
                  </a:lnTo>
                  <a:lnTo>
                    <a:pt x="478" y="410"/>
                  </a:lnTo>
                  <a:lnTo>
                    <a:pt x="465" y="428"/>
                  </a:lnTo>
                  <a:lnTo>
                    <a:pt x="465" y="428"/>
                  </a:lnTo>
                  <a:lnTo>
                    <a:pt x="442" y="463"/>
                  </a:lnTo>
                  <a:lnTo>
                    <a:pt x="421" y="491"/>
                  </a:lnTo>
                  <a:lnTo>
                    <a:pt x="383" y="542"/>
                  </a:lnTo>
                  <a:lnTo>
                    <a:pt x="347" y="583"/>
                  </a:lnTo>
                  <a:lnTo>
                    <a:pt x="331" y="606"/>
                  </a:lnTo>
                  <a:lnTo>
                    <a:pt x="314" y="630"/>
                  </a:lnTo>
                  <a:lnTo>
                    <a:pt x="314" y="630"/>
                  </a:lnTo>
                  <a:lnTo>
                    <a:pt x="284" y="682"/>
                  </a:lnTo>
                  <a:lnTo>
                    <a:pt x="269" y="707"/>
                  </a:lnTo>
                  <a:lnTo>
                    <a:pt x="257" y="734"/>
                  </a:lnTo>
                  <a:lnTo>
                    <a:pt x="246" y="761"/>
                  </a:lnTo>
                  <a:lnTo>
                    <a:pt x="237" y="786"/>
                  </a:lnTo>
                  <a:lnTo>
                    <a:pt x="232" y="813"/>
                  </a:lnTo>
                  <a:lnTo>
                    <a:pt x="228" y="838"/>
                  </a:lnTo>
                  <a:lnTo>
                    <a:pt x="228" y="838"/>
                  </a:lnTo>
                  <a:lnTo>
                    <a:pt x="226" y="865"/>
                  </a:lnTo>
                  <a:lnTo>
                    <a:pt x="224" y="898"/>
                  </a:lnTo>
                  <a:lnTo>
                    <a:pt x="224" y="934"/>
                  </a:lnTo>
                  <a:lnTo>
                    <a:pt x="228" y="971"/>
                  </a:lnTo>
                  <a:lnTo>
                    <a:pt x="232" y="991"/>
                  </a:lnTo>
                  <a:lnTo>
                    <a:pt x="235" y="1013"/>
                  </a:lnTo>
                  <a:lnTo>
                    <a:pt x="241" y="1033"/>
                  </a:lnTo>
                  <a:lnTo>
                    <a:pt x="248" y="1054"/>
                  </a:lnTo>
                  <a:lnTo>
                    <a:pt x="257" y="1076"/>
                  </a:lnTo>
                  <a:lnTo>
                    <a:pt x="266" y="1097"/>
                  </a:lnTo>
                  <a:lnTo>
                    <a:pt x="278" y="1119"/>
                  </a:lnTo>
                  <a:lnTo>
                    <a:pt x="293" y="1140"/>
                  </a:lnTo>
                  <a:lnTo>
                    <a:pt x="293" y="1140"/>
                  </a:lnTo>
                  <a:lnTo>
                    <a:pt x="327" y="1185"/>
                  </a:lnTo>
                  <a:lnTo>
                    <a:pt x="368" y="1236"/>
                  </a:lnTo>
                  <a:lnTo>
                    <a:pt x="415" y="1286"/>
                  </a:lnTo>
                  <a:lnTo>
                    <a:pt x="462" y="1335"/>
                  </a:lnTo>
                  <a:lnTo>
                    <a:pt x="510" y="1381"/>
                  </a:lnTo>
                  <a:lnTo>
                    <a:pt x="555" y="1421"/>
                  </a:lnTo>
                  <a:lnTo>
                    <a:pt x="597" y="1455"/>
                  </a:lnTo>
                  <a:lnTo>
                    <a:pt x="615" y="1468"/>
                  </a:lnTo>
                  <a:lnTo>
                    <a:pt x="631" y="1479"/>
                  </a:lnTo>
                  <a:lnTo>
                    <a:pt x="631" y="1479"/>
                  </a:lnTo>
                  <a:lnTo>
                    <a:pt x="660" y="1495"/>
                  </a:lnTo>
                  <a:lnTo>
                    <a:pt x="689" y="1507"/>
                  </a:lnTo>
                  <a:lnTo>
                    <a:pt x="715" y="1518"/>
                  </a:lnTo>
                  <a:lnTo>
                    <a:pt x="741" y="1525"/>
                  </a:lnTo>
                  <a:lnTo>
                    <a:pt x="775" y="1534"/>
                  </a:lnTo>
                  <a:lnTo>
                    <a:pt x="789" y="1536"/>
                  </a:lnTo>
                  <a:lnTo>
                    <a:pt x="789" y="1536"/>
                  </a:lnTo>
                  <a:lnTo>
                    <a:pt x="690" y="1473"/>
                  </a:lnTo>
                  <a:lnTo>
                    <a:pt x="613" y="1423"/>
                  </a:lnTo>
                  <a:lnTo>
                    <a:pt x="581" y="1401"/>
                  </a:lnTo>
                  <a:lnTo>
                    <a:pt x="559" y="1385"/>
                  </a:lnTo>
                  <a:lnTo>
                    <a:pt x="559" y="1385"/>
                  </a:lnTo>
                  <a:lnTo>
                    <a:pt x="539" y="1367"/>
                  </a:lnTo>
                  <a:lnTo>
                    <a:pt x="510" y="1336"/>
                  </a:lnTo>
                  <a:lnTo>
                    <a:pt x="439" y="1259"/>
                  </a:lnTo>
                  <a:lnTo>
                    <a:pt x="403" y="1218"/>
                  </a:lnTo>
                  <a:lnTo>
                    <a:pt x="368" y="1176"/>
                  </a:lnTo>
                  <a:lnTo>
                    <a:pt x="341" y="1140"/>
                  </a:lnTo>
                  <a:lnTo>
                    <a:pt x="322" y="1112"/>
                  </a:lnTo>
                  <a:lnTo>
                    <a:pt x="322" y="1112"/>
                  </a:lnTo>
                  <a:lnTo>
                    <a:pt x="295" y="1063"/>
                  </a:lnTo>
                  <a:lnTo>
                    <a:pt x="284" y="1040"/>
                  </a:lnTo>
                  <a:lnTo>
                    <a:pt x="273" y="1013"/>
                  </a:lnTo>
                  <a:lnTo>
                    <a:pt x="266" y="986"/>
                  </a:lnTo>
                  <a:lnTo>
                    <a:pt x="259" y="955"/>
                  </a:lnTo>
                  <a:lnTo>
                    <a:pt x="257" y="921"/>
                  </a:lnTo>
                  <a:lnTo>
                    <a:pt x="257" y="882"/>
                  </a:lnTo>
                  <a:lnTo>
                    <a:pt x="257" y="882"/>
                  </a:lnTo>
                  <a:lnTo>
                    <a:pt x="259" y="860"/>
                  </a:lnTo>
                  <a:lnTo>
                    <a:pt x="264" y="837"/>
                  </a:lnTo>
                  <a:lnTo>
                    <a:pt x="271" y="811"/>
                  </a:lnTo>
                  <a:lnTo>
                    <a:pt x="280" y="786"/>
                  </a:lnTo>
                  <a:lnTo>
                    <a:pt x="291" y="761"/>
                  </a:lnTo>
                  <a:lnTo>
                    <a:pt x="304" y="734"/>
                  </a:lnTo>
                  <a:lnTo>
                    <a:pt x="329" y="684"/>
                  </a:lnTo>
                  <a:lnTo>
                    <a:pt x="356" y="637"/>
                  </a:lnTo>
                  <a:lnTo>
                    <a:pt x="381" y="596"/>
                  </a:lnTo>
                  <a:lnTo>
                    <a:pt x="415" y="543"/>
                  </a:lnTo>
                  <a:lnTo>
                    <a:pt x="415" y="543"/>
                  </a:lnTo>
                  <a:lnTo>
                    <a:pt x="440" y="504"/>
                  </a:lnTo>
                  <a:lnTo>
                    <a:pt x="458" y="477"/>
                  </a:lnTo>
                  <a:lnTo>
                    <a:pt x="480" y="448"/>
                  </a:lnTo>
                  <a:lnTo>
                    <a:pt x="505" y="419"/>
                  </a:lnTo>
                  <a:lnTo>
                    <a:pt x="519" y="405"/>
                  </a:lnTo>
                  <a:lnTo>
                    <a:pt x="534" y="392"/>
                  </a:lnTo>
                  <a:lnTo>
                    <a:pt x="550" y="382"/>
                  </a:lnTo>
                  <a:lnTo>
                    <a:pt x="566" y="371"/>
                  </a:lnTo>
                  <a:lnTo>
                    <a:pt x="584" y="364"/>
                  </a:lnTo>
                  <a:lnTo>
                    <a:pt x="602" y="356"/>
                  </a:lnTo>
                  <a:lnTo>
                    <a:pt x="602" y="356"/>
                  </a:lnTo>
                  <a:lnTo>
                    <a:pt x="640" y="347"/>
                  </a:lnTo>
                  <a:lnTo>
                    <a:pt x="678" y="342"/>
                  </a:lnTo>
                  <a:lnTo>
                    <a:pt x="714" y="340"/>
                  </a:lnTo>
                  <a:lnTo>
                    <a:pt x="750" y="340"/>
                  </a:lnTo>
                  <a:lnTo>
                    <a:pt x="782" y="344"/>
                  </a:lnTo>
                  <a:lnTo>
                    <a:pt x="813" y="349"/>
                  </a:lnTo>
                  <a:lnTo>
                    <a:pt x="840" y="356"/>
                  </a:lnTo>
                  <a:lnTo>
                    <a:pt x="861" y="364"/>
                  </a:lnTo>
                  <a:lnTo>
                    <a:pt x="861" y="364"/>
                  </a:lnTo>
                  <a:lnTo>
                    <a:pt x="883" y="374"/>
                  </a:lnTo>
                  <a:lnTo>
                    <a:pt x="906" y="387"/>
                  </a:lnTo>
                  <a:lnTo>
                    <a:pt x="953" y="414"/>
                  </a:lnTo>
                  <a:lnTo>
                    <a:pt x="991" y="439"/>
                  </a:lnTo>
                  <a:lnTo>
                    <a:pt x="1005" y="450"/>
                  </a:lnTo>
                  <a:lnTo>
                    <a:pt x="1005" y="450"/>
                  </a:lnTo>
                  <a:close/>
                  <a:moveTo>
                    <a:pt x="724" y="285"/>
                  </a:moveTo>
                  <a:lnTo>
                    <a:pt x="724" y="285"/>
                  </a:lnTo>
                  <a:lnTo>
                    <a:pt x="730" y="272"/>
                  </a:lnTo>
                  <a:lnTo>
                    <a:pt x="744" y="240"/>
                  </a:lnTo>
                  <a:lnTo>
                    <a:pt x="753" y="220"/>
                  </a:lnTo>
                  <a:lnTo>
                    <a:pt x="766" y="202"/>
                  </a:lnTo>
                  <a:lnTo>
                    <a:pt x="780" y="184"/>
                  </a:lnTo>
                  <a:lnTo>
                    <a:pt x="796" y="169"/>
                  </a:lnTo>
                  <a:lnTo>
                    <a:pt x="796" y="169"/>
                  </a:lnTo>
                  <a:lnTo>
                    <a:pt x="805" y="164"/>
                  </a:lnTo>
                  <a:lnTo>
                    <a:pt x="814" y="160"/>
                  </a:lnTo>
                  <a:lnTo>
                    <a:pt x="822" y="157"/>
                  </a:lnTo>
                  <a:lnTo>
                    <a:pt x="831" y="155"/>
                  </a:lnTo>
                  <a:lnTo>
                    <a:pt x="849" y="153"/>
                  </a:lnTo>
                  <a:lnTo>
                    <a:pt x="868" y="155"/>
                  </a:lnTo>
                  <a:lnTo>
                    <a:pt x="910" y="160"/>
                  </a:lnTo>
                  <a:lnTo>
                    <a:pt x="931" y="162"/>
                  </a:lnTo>
                  <a:lnTo>
                    <a:pt x="955" y="162"/>
                  </a:lnTo>
                  <a:lnTo>
                    <a:pt x="955" y="162"/>
                  </a:lnTo>
                  <a:lnTo>
                    <a:pt x="976" y="159"/>
                  </a:lnTo>
                  <a:lnTo>
                    <a:pt x="994" y="153"/>
                  </a:lnTo>
                  <a:lnTo>
                    <a:pt x="1009" y="144"/>
                  </a:lnTo>
                  <a:lnTo>
                    <a:pt x="1021" y="133"/>
                  </a:lnTo>
                  <a:lnTo>
                    <a:pt x="1045" y="112"/>
                  </a:lnTo>
                  <a:lnTo>
                    <a:pt x="1059" y="101"/>
                  </a:lnTo>
                  <a:lnTo>
                    <a:pt x="1077" y="90"/>
                  </a:lnTo>
                  <a:lnTo>
                    <a:pt x="1077" y="90"/>
                  </a:lnTo>
                  <a:lnTo>
                    <a:pt x="1095" y="83"/>
                  </a:lnTo>
                  <a:lnTo>
                    <a:pt x="1109" y="80"/>
                  </a:lnTo>
                  <a:lnTo>
                    <a:pt x="1120" y="80"/>
                  </a:lnTo>
                  <a:lnTo>
                    <a:pt x="1129" y="81"/>
                  </a:lnTo>
                  <a:lnTo>
                    <a:pt x="1138" y="87"/>
                  </a:lnTo>
                  <a:lnTo>
                    <a:pt x="1145" y="92"/>
                  </a:lnTo>
                  <a:lnTo>
                    <a:pt x="1154" y="99"/>
                  </a:lnTo>
                  <a:lnTo>
                    <a:pt x="1163" y="105"/>
                  </a:lnTo>
                  <a:lnTo>
                    <a:pt x="1163" y="105"/>
                  </a:lnTo>
                  <a:lnTo>
                    <a:pt x="1176" y="110"/>
                  </a:lnTo>
                  <a:lnTo>
                    <a:pt x="1190" y="112"/>
                  </a:lnTo>
                  <a:lnTo>
                    <a:pt x="1226" y="117"/>
                  </a:lnTo>
                  <a:lnTo>
                    <a:pt x="1262" y="123"/>
                  </a:lnTo>
                  <a:lnTo>
                    <a:pt x="1278" y="128"/>
                  </a:lnTo>
                  <a:lnTo>
                    <a:pt x="1293" y="133"/>
                  </a:lnTo>
                  <a:lnTo>
                    <a:pt x="1293" y="133"/>
                  </a:lnTo>
                  <a:lnTo>
                    <a:pt x="1307" y="141"/>
                  </a:lnTo>
                  <a:lnTo>
                    <a:pt x="1323" y="146"/>
                  </a:lnTo>
                  <a:lnTo>
                    <a:pt x="1358" y="159"/>
                  </a:lnTo>
                  <a:lnTo>
                    <a:pt x="1374" y="166"/>
                  </a:lnTo>
                  <a:lnTo>
                    <a:pt x="1388" y="175"/>
                  </a:lnTo>
                  <a:lnTo>
                    <a:pt x="1403" y="186"/>
                  </a:lnTo>
                  <a:lnTo>
                    <a:pt x="1415" y="198"/>
                  </a:lnTo>
                  <a:lnTo>
                    <a:pt x="1415" y="198"/>
                  </a:lnTo>
                  <a:lnTo>
                    <a:pt x="1426" y="214"/>
                  </a:lnTo>
                  <a:lnTo>
                    <a:pt x="1435" y="231"/>
                  </a:lnTo>
                  <a:lnTo>
                    <a:pt x="1456" y="270"/>
                  </a:lnTo>
                  <a:lnTo>
                    <a:pt x="1501" y="378"/>
                  </a:lnTo>
                  <a:lnTo>
                    <a:pt x="1501" y="378"/>
                  </a:lnTo>
                  <a:lnTo>
                    <a:pt x="1537" y="464"/>
                  </a:lnTo>
                  <a:lnTo>
                    <a:pt x="1545" y="486"/>
                  </a:lnTo>
                  <a:lnTo>
                    <a:pt x="1545" y="486"/>
                  </a:lnTo>
                  <a:lnTo>
                    <a:pt x="1545" y="466"/>
                  </a:lnTo>
                  <a:lnTo>
                    <a:pt x="1543" y="450"/>
                  </a:lnTo>
                  <a:lnTo>
                    <a:pt x="1545" y="436"/>
                  </a:lnTo>
                  <a:lnTo>
                    <a:pt x="1545" y="436"/>
                  </a:lnTo>
                  <a:lnTo>
                    <a:pt x="1545" y="427"/>
                  </a:lnTo>
                  <a:lnTo>
                    <a:pt x="1541" y="414"/>
                  </a:lnTo>
                  <a:lnTo>
                    <a:pt x="1528" y="373"/>
                  </a:lnTo>
                  <a:lnTo>
                    <a:pt x="1505" y="315"/>
                  </a:lnTo>
                  <a:lnTo>
                    <a:pt x="1473" y="241"/>
                  </a:lnTo>
                  <a:lnTo>
                    <a:pt x="1473" y="241"/>
                  </a:lnTo>
                  <a:lnTo>
                    <a:pt x="1455" y="207"/>
                  </a:lnTo>
                  <a:lnTo>
                    <a:pt x="1447" y="196"/>
                  </a:lnTo>
                  <a:lnTo>
                    <a:pt x="1440" y="186"/>
                  </a:lnTo>
                  <a:lnTo>
                    <a:pt x="1431" y="177"/>
                  </a:lnTo>
                  <a:lnTo>
                    <a:pt x="1424" y="171"/>
                  </a:lnTo>
                  <a:lnTo>
                    <a:pt x="1408" y="160"/>
                  </a:lnTo>
                  <a:lnTo>
                    <a:pt x="1388" y="155"/>
                  </a:lnTo>
                  <a:lnTo>
                    <a:pt x="1368" y="146"/>
                  </a:lnTo>
                  <a:lnTo>
                    <a:pt x="1343" y="135"/>
                  </a:lnTo>
                  <a:lnTo>
                    <a:pt x="1314" y="119"/>
                  </a:lnTo>
                  <a:lnTo>
                    <a:pt x="1314" y="119"/>
                  </a:lnTo>
                  <a:lnTo>
                    <a:pt x="1300" y="110"/>
                  </a:lnTo>
                  <a:lnTo>
                    <a:pt x="1286" y="103"/>
                  </a:lnTo>
                  <a:lnTo>
                    <a:pt x="1273" y="99"/>
                  </a:lnTo>
                  <a:lnTo>
                    <a:pt x="1260" y="96"/>
                  </a:lnTo>
                  <a:lnTo>
                    <a:pt x="1239" y="92"/>
                  </a:lnTo>
                  <a:lnTo>
                    <a:pt x="1217" y="92"/>
                  </a:lnTo>
                  <a:lnTo>
                    <a:pt x="1197" y="92"/>
                  </a:lnTo>
                  <a:lnTo>
                    <a:pt x="1172" y="89"/>
                  </a:lnTo>
                  <a:lnTo>
                    <a:pt x="1160" y="85"/>
                  </a:lnTo>
                  <a:lnTo>
                    <a:pt x="1145" y="80"/>
                  </a:lnTo>
                  <a:lnTo>
                    <a:pt x="1131" y="72"/>
                  </a:lnTo>
                  <a:lnTo>
                    <a:pt x="1113" y="62"/>
                  </a:lnTo>
                  <a:lnTo>
                    <a:pt x="1113" y="62"/>
                  </a:lnTo>
                  <a:lnTo>
                    <a:pt x="1097" y="53"/>
                  </a:lnTo>
                  <a:lnTo>
                    <a:pt x="1081" y="47"/>
                  </a:lnTo>
                  <a:lnTo>
                    <a:pt x="1068" y="45"/>
                  </a:lnTo>
                  <a:lnTo>
                    <a:pt x="1057" y="45"/>
                  </a:lnTo>
                  <a:lnTo>
                    <a:pt x="1046" y="49"/>
                  </a:lnTo>
                  <a:lnTo>
                    <a:pt x="1036" y="54"/>
                  </a:lnTo>
                  <a:lnTo>
                    <a:pt x="1027" y="60"/>
                  </a:lnTo>
                  <a:lnTo>
                    <a:pt x="1018" y="69"/>
                  </a:lnTo>
                  <a:lnTo>
                    <a:pt x="998" y="87"/>
                  </a:lnTo>
                  <a:lnTo>
                    <a:pt x="987" y="97"/>
                  </a:lnTo>
                  <a:lnTo>
                    <a:pt x="976" y="106"/>
                  </a:lnTo>
                  <a:lnTo>
                    <a:pt x="964" y="115"/>
                  </a:lnTo>
                  <a:lnTo>
                    <a:pt x="948" y="123"/>
                  </a:lnTo>
                  <a:lnTo>
                    <a:pt x="931" y="130"/>
                  </a:lnTo>
                  <a:lnTo>
                    <a:pt x="912" y="133"/>
                  </a:lnTo>
                  <a:lnTo>
                    <a:pt x="912" y="133"/>
                  </a:lnTo>
                  <a:lnTo>
                    <a:pt x="876" y="137"/>
                  </a:lnTo>
                  <a:lnTo>
                    <a:pt x="852" y="137"/>
                  </a:lnTo>
                  <a:lnTo>
                    <a:pt x="834" y="133"/>
                  </a:lnTo>
                  <a:lnTo>
                    <a:pt x="822" y="130"/>
                  </a:lnTo>
                  <a:lnTo>
                    <a:pt x="811" y="126"/>
                  </a:lnTo>
                  <a:lnTo>
                    <a:pt x="802" y="126"/>
                  </a:lnTo>
                  <a:lnTo>
                    <a:pt x="787" y="130"/>
                  </a:lnTo>
                  <a:lnTo>
                    <a:pt x="768" y="141"/>
                  </a:lnTo>
                  <a:lnTo>
                    <a:pt x="768" y="141"/>
                  </a:lnTo>
                  <a:lnTo>
                    <a:pt x="757" y="148"/>
                  </a:lnTo>
                  <a:lnTo>
                    <a:pt x="748" y="157"/>
                  </a:lnTo>
                  <a:lnTo>
                    <a:pt x="741" y="168"/>
                  </a:lnTo>
                  <a:lnTo>
                    <a:pt x="735" y="178"/>
                  </a:lnTo>
                  <a:lnTo>
                    <a:pt x="730" y="189"/>
                  </a:lnTo>
                  <a:lnTo>
                    <a:pt x="726" y="202"/>
                  </a:lnTo>
                  <a:lnTo>
                    <a:pt x="723" y="225"/>
                  </a:lnTo>
                  <a:lnTo>
                    <a:pt x="721" y="249"/>
                  </a:lnTo>
                  <a:lnTo>
                    <a:pt x="723" y="267"/>
                  </a:lnTo>
                  <a:lnTo>
                    <a:pt x="724" y="285"/>
                  </a:lnTo>
                  <a:lnTo>
                    <a:pt x="724" y="285"/>
                  </a:lnTo>
                  <a:close/>
                  <a:moveTo>
                    <a:pt x="1573" y="33"/>
                  </a:moveTo>
                  <a:lnTo>
                    <a:pt x="1573" y="33"/>
                  </a:lnTo>
                  <a:lnTo>
                    <a:pt x="1591" y="29"/>
                  </a:lnTo>
                  <a:lnTo>
                    <a:pt x="1611" y="24"/>
                  </a:lnTo>
                  <a:lnTo>
                    <a:pt x="1631" y="18"/>
                  </a:lnTo>
                  <a:lnTo>
                    <a:pt x="1631" y="18"/>
                  </a:lnTo>
                  <a:lnTo>
                    <a:pt x="1640" y="17"/>
                  </a:lnTo>
                  <a:lnTo>
                    <a:pt x="1651" y="17"/>
                  </a:lnTo>
                  <a:lnTo>
                    <a:pt x="1660" y="18"/>
                  </a:lnTo>
                  <a:lnTo>
                    <a:pt x="1671" y="24"/>
                  </a:lnTo>
                  <a:lnTo>
                    <a:pt x="1680" y="33"/>
                  </a:lnTo>
                  <a:lnTo>
                    <a:pt x="1687" y="44"/>
                  </a:lnTo>
                  <a:lnTo>
                    <a:pt x="1696" y="58"/>
                  </a:lnTo>
                  <a:lnTo>
                    <a:pt x="1703" y="76"/>
                  </a:lnTo>
                  <a:lnTo>
                    <a:pt x="1703" y="76"/>
                  </a:lnTo>
                  <a:lnTo>
                    <a:pt x="1728" y="144"/>
                  </a:lnTo>
                  <a:lnTo>
                    <a:pt x="1741" y="173"/>
                  </a:lnTo>
                  <a:lnTo>
                    <a:pt x="1753" y="198"/>
                  </a:lnTo>
                  <a:lnTo>
                    <a:pt x="1753" y="198"/>
                  </a:lnTo>
                  <a:lnTo>
                    <a:pt x="1757" y="204"/>
                  </a:lnTo>
                  <a:lnTo>
                    <a:pt x="1762" y="207"/>
                  </a:lnTo>
                  <a:lnTo>
                    <a:pt x="1766" y="211"/>
                  </a:lnTo>
                  <a:lnTo>
                    <a:pt x="1771" y="213"/>
                  </a:lnTo>
                  <a:lnTo>
                    <a:pt x="1786" y="213"/>
                  </a:lnTo>
                  <a:lnTo>
                    <a:pt x="1805" y="211"/>
                  </a:lnTo>
                  <a:lnTo>
                    <a:pt x="1829" y="205"/>
                  </a:lnTo>
                  <a:lnTo>
                    <a:pt x="1858" y="202"/>
                  </a:lnTo>
                  <a:lnTo>
                    <a:pt x="1895" y="198"/>
                  </a:lnTo>
                  <a:lnTo>
                    <a:pt x="1940" y="198"/>
                  </a:lnTo>
                  <a:lnTo>
                    <a:pt x="1940" y="198"/>
                  </a:lnTo>
                  <a:lnTo>
                    <a:pt x="2034" y="200"/>
                  </a:lnTo>
                  <a:lnTo>
                    <a:pt x="2111" y="198"/>
                  </a:lnTo>
                  <a:lnTo>
                    <a:pt x="2185" y="198"/>
                  </a:lnTo>
                  <a:lnTo>
                    <a:pt x="2185" y="198"/>
                  </a:lnTo>
                  <a:lnTo>
                    <a:pt x="2158" y="191"/>
                  </a:lnTo>
                  <a:lnTo>
                    <a:pt x="2126" y="184"/>
                  </a:lnTo>
                  <a:lnTo>
                    <a:pt x="2088" y="177"/>
                  </a:lnTo>
                  <a:lnTo>
                    <a:pt x="2045" y="169"/>
                  </a:lnTo>
                  <a:lnTo>
                    <a:pt x="2000" y="168"/>
                  </a:lnTo>
                  <a:lnTo>
                    <a:pt x="1976" y="168"/>
                  </a:lnTo>
                  <a:lnTo>
                    <a:pt x="1953" y="169"/>
                  </a:lnTo>
                  <a:lnTo>
                    <a:pt x="1931" y="171"/>
                  </a:lnTo>
                  <a:lnTo>
                    <a:pt x="1912" y="177"/>
                  </a:lnTo>
                  <a:lnTo>
                    <a:pt x="1912" y="177"/>
                  </a:lnTo>
                  <a:lnTo>
                    <a:pt x="1876" y="186"/>
                  </a:lnTo>
                  <a:lnTo>
                    <a:pt x="1849" y="189"/>
                  </a:lnTo>
                  <a:lnTo>
                    <a:pt x="1829" y="189"/>
                  </a:lnTo>
                  <a:lnTo>
                    <a:pt x="1820" y="187"/>
                  </a:lnTo>
                  <a:lnTo>
                    <a:pt x="1813" y="186"/>
                  </a:lnTo>
                  <a:lnTo>
                    <a:pt x="1800" y="178"/>
                  </a:lnTo>
                  <a:lnTo>
                    <a:pt x="1789" y="168"/>
                  </a:lnTo>
                  <a:lnTo>
                    <a:pt x="1768" y="141"/>
                  </a:lnTo>
                  <a:lnTo>
                    <a:pt x="1768" y="141"/>
                  </a:lnTo>
                  <a:lnTo>
                    <a:pt x="1762" y="133"/>
                  </a:lnTo>
                  <a:lnTo>
                    <a:pt x="1757" y="124"/>
                  </a:lnTo>
                  <a:lnTo>
                    <a:pt x="1748" y="105"/>
                  </a:lnTo>
                  <a:lnTo>
                    <a:pt x="1733" y="63"/>
                  </a:lnTo>
                  <a:lnTo>
                    <a:pt x="1724" y="44"/>
                  </a:lnTo>
                  <a:lnTo>
                    <a:pt x="1719" y="35"/>
                  </a:lnTo>
                  <a:lnTo>
                    <a:pt x="1712" y="27"/>
                  </a:lnTo>
                  <a:lnTo>
                    <a:pt x="1705" y="20"/>
                  </a:lnTo>
                  <a:lnTo>
                    <a:pt x="1696" y="13"/>
                  </a:lnTo>
                  <a:lnTo>
                    <a:pt x="1687" y="8"/>
                  </a:lnTo>
                  <a:lnTo>
                    <a:pt x="1674" y="4"/>
                  </a:lnTo>
                  <a:lnTo>
                    <a:pt x="1674" y="4"/>
                  </a:lnTo>
                  <a:lnTo>
                    <a:pt x="1662" y="2"/>
                  </a:lnTo>
                  <a:lnTo>
                    <a:pt x="1651" y="0"/>
                  </a:lnTo>
                  <a:lnTo>
                    <a:pt x="1631" y="2"/>
                  </a:lnTo>
                  <a:lnTo>
                    <a:pt x="1613" y="6"/>
                  </a:lnTo>
                  <a:lnTo>
                    <a:pt x="1599" y="13"/>
                  </a:lnTo>
                  <a:lnTo>
                    <a:pt x="1588" y="18"/>
                  </a:lnTo>
                  <a:lnTo>
                    <a:pt x="1581" y="26"/>
                  </a:lnTo>
                  <a:lnTo>
                    <a:pt x="1573" y="33"/>
                  </a:lnTo>
                  <a:lnTo>
                    <a:pt x="1573" y="33"/>
                  </a:lnTo>
                  <a:close/>
                  <a:moveTo>
                    <a:pt x="1120" y="680"/>
                  </a:moveTo>
                  <a:lnTo>
                    <a:pt x="1120" y="680"/>
                  </a:lnTo>
                  <a:lnTo>
                    <a:pt x="1122" y="675"/>
                  </a:lnTo>
                  <a:lnTo>
                    <a:pt x="1122" y="659"/>
                  </a:lnTo>
                  <a:lnTo>
                    <a:pt x="1122" y="635"/>
                  </a:lnTo>
                  <a:lnTo>
                    <a:pt x="1120" y="623"/>
                  </a:lnTo>
                  <a:lnTo>
                    <a:pt x="1117" y="608"/>
                  </a:lnTo>
                  <a:lnTo>
                    <a:pt x="1111" y="594"/>
                  </a:lnTo>
                  <a:lnTo>
                    <a:pt x="1104" y="579"/>
                  </a:lnTo>
                  <a:lnTo>
                    <a:pt x="1095" y="565"/>
                  </a:lnTo>
                  <a:lnTo>
                    <a:pt x="1084" y="552"/>
                  </a:lnTo>
                  <a:lnTo>
                    <a:pt x="1070" y="540"/>
                  </a:lnTo>
                  <a:lnTo>
                    <a:pt x="1052" y="531"/>
                  </a:lnTo>
                  <a:lnTo>
                    <a:pt x="1030" y="522"/>
                  </a:lnTo>
                  <a:lnTo>
                    <a:pt x="1005" y="515"/>
                  </a:lnTo>
                  <a:lnTo>
                    <a:pt x="1005" y="515"/>
                  </a:lnTo>
                  <a:lnTo>
                    <a:pt x="955" y="504"/>
                  </a:lnTo>
                  <a:lnTo>
                    <a:pt x="908" y="497"/>
                  </a:lnTo>
                  <a:lnTo>
                    <a:pt x="867" y="491"/>
                  </a:lnTo>
                  <a:lnTo>
                    <a:pt x="847" y="490"/>
                  </a:lnTo>
                  <a:lnTo>
                    <a:pt x="829" y="491"/>
                  </a:lnTo>
                  <a:lnTo>
                    <a:pt x="811" y="493"/>
                  </a:lnTo>
                  <a:lnTo>
                    <a:pt x="793" y="497"/>
                  </a:lnTo>
                  <a:lnTo>
                    <a:pt x="775" y="502"/>
                  </a:lnTo>
                  <a:lnTo>
                    <a:pt x="759" y="509"/>
                  </a:lnTo>
                  <a:lnTo>
                    <a:pt x="741" y="520"/>
                  </a:lnTo>
                  <a:lnTo>
                    <a:pt x="724" y="533"/>
                  </a:lnTo>
                  <a:lnTo>
                    <a:pt x="706" y="547"/>
                  </a:lnTo>
                  <a:lnTo>
                    <a:pt x="689" y="565"/>
                  </a:lnTo>
                  <a:lnTo>
                    <a:pt x="689" y="565"/>
                  </a:lnTo>
                  <a:lnTo>
                    <a:pt x="653" y="605"/>
                  </a:lnTo>
                  <a:lnTo>
                    <a:pt x="618" y="644"/>
                  </a:lnTo>
                  <a:lnTo>
                    <a:pt x="588" y="684"/>
                  </a:lnTo>
                  <a:lnTo>
                    <a:pt x="559" y="721"/>
                  </a:lnTo>
                  <a:lnTo>
                    <a:pt x="532" y="761"/>
                  </a:lnTo>
                  <a:lnTo>
                    <a:pt x="512" y="801"/>
                  </a:lnTo>
                  <a:lnTo>
                    <a:pt x="503" y="819"/>
                  </a:lnTo>
                  <a:lnTo>
                    <a:pt x="496" y="838"/>
                  </a:lnTo>
                  <a:lnTo>
                    <a:pt x="491" y="856"/>
                  </a:lnTo>
                  <a:lnTo>
                    <a:pt x="487" y="874"/>
                  </a:lnTo>
                  <a:lnTo>
                    <a:pt x="487" y="874"/>
                  </a:lnTo>
                  <a:lnTo>
                    <a:pt x="487" y="883"/>
                  </a:lnTo>
                  <a:lnTo>
                    <a:pt x="487" y="894"/>
                  </a:lnTo>
                  <a:lnTo>
                    <a:pt x="492" y="917"/>
                  </a:lnTo>
                  <a:lnTo>
                    <a:pt x="501" y="946"/>
                  </a:lnTo>
                  <a:lnTo>
                    <a:pt x="516" y="975"/>
                  </a:lnTo>
                  <a:lnTo>
                    <a:pt x="534" y="1006"/>
                  </a:lnTo>
                  <a:lnTo>
                    <a:pt x="552" y="1038"/>
                  </a:lnTo>
                  <a:lnTo>
                    <a:pt x="573" y="1072"/>
                  </a:lnTo>
                  <a:lnTo>
                    <a:pt x="597" y="1104"/>
                  </a:lnTo>
                  <a:lnTo>
                    <a:pt x="642" y="1166"/>
                  </a:lnTo>
                  <a:lnTo>
                    <a:pt x="685" y="1220"/>
                  </a:lnTo>
                  <a:lnTo>
                    <a:pt x="732" y="1277"/>
                  </a:lnTo>
                  <a:lnTo>
                    <a:pt x="732" y="1277"/>
                  </a:lnTo>
                  <a:lnTo>
                    <a:pt x="751" y="1299"/>
                  </a:lnTo>
                  <a:lnTo>
                    <a:pt x="760" y="1306"/>
                  </a:lnTo>
                  <a:lnTo>
                    <a:pt x="760" y="1306"/>
                  </a:lnTo>
                  <a:lnTo>
                    <a:pt x="723" y="1248"/>
                  </a:lnTo>
                  <a:lnTo>
                    <a:pt x="642" y="1121"/>
                  </a:lnTo>
                  <a:lnTo>
                    <a:pt x="597" y="1049"/>
                  </a:lnTo>
                  <a:lnTo>
                    <a:pt x="557" y="984"/>
                  </a:lnTo>
                  <a:lnTo>
                    <a:pt x="528" y="934"/>
                  </a:lnTo>
                  <a:lnTo>
                    <a:pt x="519" y="914"/>
                  </a:lnTo>
                  <a:lnTo>
                    <a:pt x="516" y="903"/>
                  </a:lnTo>
                  <a:lnTo>
                    <a:pt x="516" y="903"/>
                  </a:lnTo>
                  <a:lnTo>
                    <a:pt x="516" y="894"/>
                  </a:lnTo>
                  <a:lnTo>
                    <a:pt x="516" y="883"/>
                  </a:lnTo>
                  <a:lnTo>
                    <a:pt x="519" y="856"/>
                  </a:lnTo>
                  <a:lnTo>
                    <a:pt x="528" y="826"/>
                  </a:lnTo>
                  <a:lnTo>
                    <a:pt x="541" y="793"/>
                  </a:lnTo>
                  <a:lnTo>
                    <a:pt x="555" y="759"/>
                  </a:lnTo>
                  <a:lnTo>
                    <a:pt x="575" y="727"/>
                  </a:lnTo>
                  <a:lnTo>
                    <a:pt x="586" y="712"/>
                  </a:lnTo>
                  <a:lnTo>
                    <a:pt x="599" y="698"/>
                  </a:lnTo>
                  <a:lnTo>
                    <a:pt x="611" y="684"/>
                  </a:lnTo>
                  <a:lnTo>
                    <a:pt x="624" y="673"/>
                  </a:lnTo>
                  <a:lnTo>
                    <a:pt x="624" y="673"/>
                  </a:lnTo>
                  <a:lnTo>
                    <a:pt x="653" y="650"/>
                  </a:lnTo>
                  <a:lnTo>
                    <a:pt x="681" y="623"/>
                  </a:lnTo>
                  <a:lnTo>
                    <a:pt x="742" y="569"/>
                  </a:lnTo>
                  <a:lnTo>
                    <a:pt x="769" y="545"/>
                  </a:lnTo>
                  <a:lnTo>
                    <a:pt x="795" y="525"/>
                  </a:lnTo>
                  <a:lnTo>
                    <a:pt x="816" y="513"/>
                  </a:lnTo>
                  <a:lnTo>
                    <a:pt x="825" y="509"/>
                  </a:lnTo>
                  <a:lnTo>
                    <a:pt x="832" y="507"/>
                  </a:lnTo>
                  <a:lnTo>
                    <a:pt x="832" y="507"/>
                  </a:lnTo>
                  <a:lnTo>
                    <a:pt x="870" y="507"/>
                  </a:lnTo>
                  <a:lnTo>
                    <a:pt x="895" y="509"/>
                  </a:lnTo>
                  <a:lnTo>
                    <a:pt x="922" y="511"/>
                  </a:lnTo>
                  <a:lnTo>
                    <a:pt x="949" y="516"/>
                  </a:lnTo>
                  <a:lnTo>
                    <a:pt x="976" y="522"/>
                  </a:lnTo>
                  <a:lnTo>
                    <a:pt x="1003" y="531"/>
                  </a:lnTo>
                  <a:lnTo>
                    <a:pt x="1016" y="536"/>
                  </a:lnTo>
                  <a:lnTo>
                    <a:pt x="1027" y="543"/>
                  </a:lnTo>
                  <a:lnTo>
                    <a:pt x="1027" y="543"/>
                  </a:lnTo>
                  <a:lnTo>
                    <a:pt x="1037" y="551"/>
                  </a:lnTo>
                  <a:lnTo>
                    <a:pt x="1046" y="560"/>
                  </a:lnTo>
                  <a:lnTo>
                    <a:pt x="1066" y="579"/>
                  </a:lnTo>
                  <a:lnTo>
                    <a:pt x="1082" y="603"/>
                  </a:lnTo>
                  <a:lnTo>
                    <a:pt x="1095" y="624"/>
                  </a:lnTo>
                  <a:lnTo>
                    <a:pt x="1106" y="646"/>
                  </a:lnTo>
                  <a:lnTo>
                    <a:pt x="1113" y="664"/>
                  </a:lnTo>
                  <a:lnTo>
                    <a:pt x="1120" y="680"/>
                  </a:lnTo>
                  <a:lnTo>
                    <a:pt x="1120" y="680"/>
                  </a:lnTo>
                  <a:close/>
                  <a:moveTo>
                    <a:pt x="739" y="1011"/>
                  </a:moveTo>
                  <a:lnTo>
                    <a:pt x="739" y="1011"/>
                  </a:lnTo>
                  <a:lnTo>
                    <a:pt x="737" y="1011"/>
                  </a:lnTo>
                  <a:lnTo>
                    <a:pt x="739" y="1013"/>
                  </a:lnTo>
                  <a:lnTo>
                    <a:pt x="750" y="1020"/>
                  </a:lnTo>
                  <a:lnTo>
                    <a:pt x="789" y="1054"/>
                  </a:lnTo>
                  <a:lnTo>
                    <a:pt x="843" y="1101"/>
                  </a:lnTo>
                  <a:lnTo>
                    <a:pt x="872" y="1128"/>
                  </a:lnTo>
                  <a:lnTo>
                    <a:pt x="897" y="1153"/>
                  </a:lnTo>
                  <a:lnTo>
                    <a:pt x="897" y="1153"/>
                  </a:lnTo>
                  <a:lnTo>
                    <a:pt x="876" y="1124"/>
                  </a:lnTo>
                  <a:lnTo>
                    <a:pt x="852" y="1099"/>
                  </a:lnTo>
                  <a:lnTo>
                    <a:pt x="827" y="1076"/>
                  </a:lnTo>
                  <a:lnTo>
                    <a:pt x="804" y="1056"/>
                  </a:lnTo>
                  <a:lnTo>
                    <a:pt x="780" y="1038"/>
                  </a:lnTo>
                  <a:lnTo>
                    <a:pt x="762" y="1025"/>
                  </a:lnTo>
                  <a:lnTo>
                    <a:pt x="739" y="1011"/>
                  </a:lnTo>
                  <a:lnTo>
                    <a:pt x="739" y="1011"/>
                  </a:lnTo>
                  <a:close/>
                  <a:moveTo>
                    <a:pt x="948" y="1220"/>
                  </a:moveTo>
                  <a:lnTo>
                    <a:pt x="948" y="1220"/>
                  </a:lnTo>
                  <a:lnTo>
                    <a:pt x="940" y="1205"/>
                  </a:lnTo>
                  <a:lnTo>
                    <a:pt x="930" y="1189"/>
                  </a:lnTo>
                  <a:lnTo>
                    <a:pt x="915" y="1173"/>
                  </a:lnTo>
                  <a:lnTo>
                    <a:pt x="897" y="1153"/>
                  </a:lnTo>
                  <a:lnTo>
                    <a:pt x="897" y="1153"/>
                  </a:lnTo>
                  <a:lnTo>
                    <a:pt x="910" y="1173"/>
                  </a:lnTo>
                  <a:lnTo>
                    <a:pt x="921" y="1193"/>
                  </a:lnTo>
                  <a:lnTo>
                    <a:pt x="928" y="1212"/>
                  </a:lnTo>
                  <a:lnTo>
                    <a:pt x="933" y="1234"/>
                  </a:lnTo>
                  <a:lnTo>
                    <a:pt x="933" y="1234"/>
                  </a:lnTo>
                  <a:lnTo>
                    <a:pt x="939" y="1256"/>
                  </a:lnTo>
                  <a:lnTo>
                    <a:pt x="944" y="1275"/>
                  </a:lnTo>
                  <a:lnTo>
                    <a:pt x="949" y="1293"/>
                  </a:lnTo>
                  <a:lnTo>
                    <a:pt x="956" y="1311"/>
                  </a:lnTo>
                  <a:lnTo>
                    <a:pt x="965" y="1327"/>
                  </a:lnTo>
                  <a:lnTo>
                    <a:pt x="974" y="1344"/>
                  </a:lnTo>
                  <a:lnTo>
                    <a:pt x="985" y="1358"/>
                  </a:lnTo>
                  <a:lnTo>
                    <a:pt x="998" y="1371"/>
                  </a:lnTo>
                  <a:lnTo>
                    <a:pt x="1009" y="1383"/>
                  </a:lnTo>
                  <a:lnTo>
                    <a:pt x="1023" y="1394"/>
                  </a:lnTo>
                  <a:lnTo>
                    <a:pt x="1037" y="1405"/>
                  </a:lnTo>
                  <a:lnTo>
                    <a:pt x="1054" y="1414"/>
                  </a:lnTo>
                  <a:lnTo>
                    <a:pt x="1070" y="1421"/>
                  </a:lnTo>
                  <a:lnTo>
                    <a:pt x="1088" y="1430"/>
                  </a:lnTo>
                  <a:lnTo>
                    <a:pt x="1127" y="1443"/>
                  </a:lnTo>
                  <a:lnTo>
                    <a:pt x="1127" y="1443"/>
                  </a:lnTo>
                  <a:lnTo>
                    <a:pt x="1167" y="1455"/>
                  </a:lnTo>
                  <a:lnTo>
                    <a:pt x="1203" y="1468"/>
                  </a:lnTo>
                  <a:lnTo>
                    <a:pt x="1239" y="1479"/>
                  </a:lnTo>
                  <a:lnTo>
                    <a:pt x="1275" y="1487"/>
                  </a:lnTo>
                  <a:lnTo>
                    <a:pt x="1313" y="1496"/>
                  </a:lnTo>
                  <a:lnTo>
                    <a:pt x="1332" y="1498"/>
                  </a:lnTo>
                  <a:lnTo>
                    <a:pt x="1354" y="1500"/>
                  </a:lnTo>
                  <a:lnTo>
                    <a:pt x="1376" y="1500"/>
                  </a:lnTo>
                  <a:lnTo>
                    <a:pt x="1399" y="1498"/>
                  </a:lnTo>
                  <a:lnTo>
                    <a:pt x="1424" y="1496"/>
                  </a:lnTo>
                  <a:lnTo>
                    <a:pt x="1451" y="1493"/>
                  </a:lnTo>
                  <a:lnTo>
                    <a:pt x="1451" y="1493"/>
                  </a:lnTo>
                  <a:lnTo>
                    <a:pt x="1512" y="1482"/>
                  </a:lnTo>
                  <a:lnTo>
                    <a:pt x="1579" y="1470"/>
                  </a:lnTo>
                  <a:lnTo>
                    <a:pt x="1651" y="1455"/>
                  </a:lnTo>
                  <a:lnTo>
                    <a:pt x="1719" y="1441"/>
                  </a:lnTo>
                  <a:lnTo>
                    <a:pt x="1782" y="1425"/>
                  </a:lnTo>
                  <a:lnTo>
                    <a:pt x="1836" y="1410"/>
                  </a:lnTo>
                  <a:lnTo>
                    <a:pt x="1876" y="1396"/>
                  </a:lnTo>
                  <a:lnTo>
                    <a:pt x="1888" y="1390"/>
                  </a:lnTo>
                  <a:lnTo>
                    <a:pt x="1897" y="1385"/>
                  </a:lnTo>
                  <a:lnTo>
                    <a:pt x="1897" y="1385"/>
                  </a:lnTo>
                  <a:lnTo>
                    <a:pt x="1906" y="1376"/>
                  </a:lnTo>
                  <a:lnTo>
                    <a:pt x="1913" y="1367"/>
                  </a:lnTo>
                  <a:lnTo>
                    <a:pt x="1917" y="1360"/>
                  </a:lnTo>
                  <a:lnTo>
                    <a:pt x="1919" y="1354"/>
                  </a:lnTo>
                  <a:lnTo>
                    <a:pt x="1915" y="1353"/>
                  </a:lnTo>
                  <a:lnTo>
                    <a:pt x="1910" y="1351"/>
                  </a:lnTo>
                  <a:lnTo>
                    <a:pt x="1903" y="1353"/>
                  </a:lnTo>
                  <a:lnTo>
                    <a:pt x="1890" y="1356"/>
                  </a:lnTo>
                  <a:lnTo>
                    <a:pt x="1890" y="1356"/>
                  </a:lnTo>
                  <a:lnTo>
                    <a:pt x="1859" y="1367"/>
                  </a:lnTo>
                  <a:lnTo>
                    <a:pt x="1816" y="1380"/>
                  </a:lnTo>
                  <a:lnTo>
                    <a:pt x="1753" y="1396"/>
                  </a:lnTo>
                  <a:lnTo>
                    <a:pt x="1667" y="1414"/>
                  </a:lnTo>
                  <a:lnTo>
                    <a:pt x="1667" y="1414"/>
                  </a:lnTo>
                  <a:lnTo>
                    <a:pt x="1620" y="1425"/>
                  </a:lnTo>
                  <a:lnTo>
                    <a:pt x="1577" y="1434"/>
                  </a:lnTo>
                  <a:lnTo>
                    <a:pt x="1503" y="1452"/>
                  </a:lnTo>
                  <a:lnTo>
                    <a:pt x="1467" y="1457"/>
                  </a:lnTo>
                  <a:lnTo>
                    <a:pt x="1435" y="1462"/>
                  </a:lnTo>
                  <a:lnTo>
                    <a:pt x="1401" y="1464"/>
                  </a:lnTo>
                  <a:lnTo>
                    <a:pt x="1365" y="1464"/>
                  </a:lnTo>
                  <a:lnTo>
                    <a:pt x="1365" y="1464"/>
                  </a:lnTo>
                  <a:lnTo>
                    <a:pt x="1323" y="1461"/>
                  </a:lnTo>
                  <a:lnTo>
                    <a:pt x="1277" y="1455"/>
                  </a:lnTo>
                  <a:lnTo>
                    <a:pt x="1228" y="1446"/>
                  </a:lnTo>
                  <a:lnTo>
                    <a:pt x="1178" y="1434"/>
                  </a:lnTo>
                  <a:lnTo>
                    <a:pt x="1131" y="1421"/>
                  </a:lnTo>
                  <a:lnTo>
                    <a:pt x="1090" y="1407"/>
                  </a:lnTo>
                  <a:lnTo>
                    <a:pt x="1072" y="1398"/>
                  </a:lnTo>
                  <a:lnTo>
                    <a:pt x="1055" y="1389"/>
                  </a:lnTo>
                  <a:lnTo>
                    <a:pt x="1043" y="1380"/>
                  </a:lnTo>
                  <a:lnTo>
                    <a:pt x="1034" y="1371"/>
                  </a:lnTo>
                  <a:lnTo>
                    <a:pt x="1034" y="1371"/>
                  </a:lnTo>
                  <a:lnTo>
                    <a:pt x="1007" y="1335"/>
                  </a:lnTo>
                  <a:lnTo>
                    <a:pt x="983" y="1300"/>
                  </a:lnTo>
                  <a:lnTo>
                    <a:pt x="973" y="1281"/>
                  </a:lnTo>
                  <a:lnTo>
                    <a:pt x="964" y="1263"/>
                  </a:lnTo>
                  <a:lnTo>
                    <a:pt x="948" y="1220"/>
                  </a:lnTo>
                  <a:lnTo>
                    <a:pt x="948" y="1220"/>
                  </a:lnTo>
                  <a:close/>
                  <a:moveTo>
                    <a:pt x="458" y="1119"/>
                  </a:moveTo>
                  <a:lnTo>
                    <a:pt x="458" y="1119"/>
                  </a:lnTo>
                  <a:lnTo>
                    <a:pt x="469" y="1137"/>
                  </a:lnTo>
                  <a:lnTo>
                    <a:pt x="501" y="1185"/>
                  </a:lnTo>
                  <a:lnTo>
                    <a:pt x="521" y="1216"/>
                  </a:lnTo>
                  <a:lnTo>
                    <a:pt x="546" y="1250"/>
                  </a:lnTo>
                  <a:lnTo>
                    <a:pt x="573" y="1286"/>
                  </a:lnTo>
                  <a:lnTo>
                    <a:pt x="602" y="1320"/>
                  </a:lnTo>
                  <a:lnTo>
                    <a:pt x="602" y="1320"/>
                  </a:lnTo>
                  <a:lnTo>
                    <a:pt x="617" y="1336"/>
                  </a:lnTo>
                  <a:lnTo>
                    <a:pt x="631" y="1351"/>
                  </a:lnTo>
                  <a:lnTo>
                    <a:pt x="645" y="1363"/>
                  </a:lnTo>
                  <a:lnTo>
                    <a:pt x="660" y="1374"/>
                  </a:lnTo>
                  <a:lnTo>
                    <a:pt x="689" y="1392"/>
                  </a:lnTo>
                  <a:lnTo>
                    <a:pt x="717" y="1408"/>
                  </a:lnTo>
                  <a:lnTo>
                    <a:pt x="744" y="1425"/>
                  </a:lnTo>
                  <a:lnTo>
                    <a:pt x="771" y="1443"/>
                  </a:lnTo>
                  <a:lnTo>
                    <a:pt x="786" y="1453"/>
                  </a:lnTo>
                  <a:lnTo>
                    <a:pt x="798" y="1464"/>
                  </a:lnTo>
                  <a:lnTo>
                    <a:pt x="813" y="1479"/>
                  </a:lnTo>
                  <a:lnTo>
                    <a:pt x="825" y="1493"/>
                  </a:lnTo>
                  <a:lnTo>
                    <a:pt x="825" y="1493"/>
                  </a:lnTo>
                  <a:lnTo>
                    <a:pt x="863" y="1541"/>
                  </a:lnTo>
                  <a:lnTo>
                    <a:pt x="883" y="1567"/>
                  </a:lnTo>
                  <a:lnTo>
                    <a:pt x="890" y="1576"/>
                  </a:lnTo>
                  <a:lnTo>
                    <a:pt x="897" y="1581"/>
                  </a:lnTo>
                  <a:lnTo>
                    <a:pt x="910" y="1586"/>
                  </a:lnTo>
                  <a:lnTo>
                    <a:pt x="926" y="1594"/>
                  </a:lnTo>
                  <a:lnTo>
                    <a:pt x="926" y="1594"/>
                  </a:lnTo>
                  <a:lnTo>
                    <a:pt x="942" y="1601"/>
                  </a:lnTo>
                  <a:lnTo>
                    <a:pt x="953" y="1608"/>
                  </a:lnTo>
                  <a:lnTo>
                    <a:pt x="971" y="1622"/>
                  </a:lnTo>
                  <a:lnTo>
                    <a:pt x="982" y="1628"/>
                  </a:lnTo>
                  <a:lnTo>
                    <a:pt x="996" y="1635"/>
                  </a:lnTo>
                  <a:lnTo>
                    <a:pt x="1018" y="1642"/>
                  </a:lnTo>
                  <a:lnTo>
                    <a:pt x="1048" y="1651"/>
                  </a:lnTo>
                  <a:lnTo>
                    <a:pt x="1048" y="1651"/>
                  </a:lnTo>
                  <a:lnTo>
                    <a:pt x="1070" y="1655"/>
                  </a:lnTo>
                  <a:lnTo>
                    <a:pt x="1095" y="1657"/>
                  </a:lnTo>
                  <a:lnTo>
                    <a:pt x="1124" y="1658"/>
                  </a:lnTo>
                  <a:lnTo>
                    <a:pt x="1158" y="1658"/>
                  </a:lnTo>
                  <a:lnTo>
                    <a:pt x="1230" y="1657"/>
                  </a:lnTo>
                  <a:lnTo>
                    <a:pt x="1304" y="1653"/>
                  </a:lnTo>
                  <a:lnTo>
                    <a:pt x="1374" y="1648"/>
                  </a:lnTo>
                  <a:lnTo>
                    <a:pt x="1431" y="1642"/>
                  </a:lnTo>
                  <a:lnTo>
                    <a:pt x="1487" y="1637"/>
                  </a:lnTo>
                  <a:lnTo>
                    <a:pt x="1487" y="1637"/>
                  </a:lnTo>
                  <a:lnTo>
                    <a:pt x="1399" y="1639"/>
                  </a:lnTo>
                  <a:lnTo>
                    <a:pt x="1313" y="1640"/>
                  </a:lnTo>
                  <a:lnTo>
                    <a:pt x="1264" y="1639"/>
                  </a:lnTo>
                  <a:lnTo>
                    <a:pt x="1214" y="1637"/>
                  </a:lnTo>
                  <a:lnTo>
                    <a:pt x="1214" y="1637"/>
                  </a:lnTo>
                  <a:lnTo>
                    <a:pt x="1135" y="1633"/>
                  </a:lnTo>
                  <a:lnTo>
                    <a:pt x="1084" y="1628"/>
                  </a:lnTo>
                  <a:lnTo>
                    <a:pt x="1064" y="1626"/>
                  </a:lnTo>
                  <a:lnTo>
                    <a:pt x="1045" y="1622"/>
                  </a:lnTo>
                  <a:lnTo>
                    <a:pt x="1027" y="1615"/>
                  </a:lnTo>
                  <a:lnTo>
                    <a:pt x="1005" y="1608"/>
                  </a:lnTo>
                  <a:lnTo>
                    <a:pt x="1005" y="1608"/>
                  </a:lnTo>
                  <a:lnTo>
                    <a:pt x="983" y="1601"/>
                  </a:lnTo>
                  <a:lnTo>
                    <a:pt x="965" y="1599"/>
                  </a:lnTo>
                  <a:lnTo>
                    <a:pt x="951" y="1597"/>
                  </a:lnTo>
                  <a:lnTo>
                    <a:pt x="939" y="1595"/>
                  </a:lnTo>
                  <a:lnTo>
                    <a:pt x="926" y="1590"/>
                  </a:lnTo>
                  <a:lnTo>
                    <a:pt x="921" y="1586"/>
                  </a:lnTo>
                  <a:lnTo>
                    <a:pt x="913" y="1581"/>
                  </a:lnTo>
                  <a:lnTo>
                    <a:pt x="899" y="1563"/>
                  </a:lnTo>
                  <a:lnTo>
                    <a:pt x="883" y="1536"/>
                  </a:lnTo>
                  <a:lnTo>
                    <a:pt x="883" y="1536"/>
                  </a:lnTo>
                  <a:lnTo>
                    <a:pt x="868" y="1507"/>
                  </a:lnTo>
                  <a:lnTo>
                    <a:pt x="859" y="1487"/>
                  </a:lnTo>
                  <a:lnTo>
                    <a:pt x="852" y="1471"/>
                  </a:lnTo>
                  <a:lnTo>
                    <a:pt x="847" y="1459"/>
                  </a:lnTo>
                  <a:lnTo>
                    <a:pt x="838" y="1450"/>
                  </a:lnTo>
                  <a:lnTo>
                    <a:pt x="827" y="1441"/>
                  </a:lnTo>
                  <a:lnTo>
                    <a:pt x="809" y="1428"/>
                  </a:lnTo>
                  <a:lnTo>
                    <a:pt x="782" y="1414"/>
                  </a:lnTo>
                  <a:lnTo>
                    <a:pt x="782" y="1414"/>
                  </a:lnTo>
                  <a:lnTo>
                    <a:pt x="751" y="1396"/>
                  </a:lnTo>
                  <a:lnTo>
                    <a:pt x="721" y="1376"/>
                  </a:lnTo>
                  <a:lnTo>
                    <a:pt x="690" y="1354"/>
                  </a:lnTo>
                  <a:lnTo>
                    <a:pt x="665" y="1333"/>
                  </a:lnTo>
                  <a:lnTo>
                    <a:pt x="620" y="1297"/>
                  </a:lnTo>
                  <a:lnTo>
                    <a:pt x="606" y="1281"/>
                  </a:lnTo>
                  <a:lnTo>
                    <a:pt x="595" y="1270"/>
                  </a:lnTo>
                  <a:lnTo>
                    <a:pt x="595" y="1270"/>
                  </a:lnTo>
                  <a:lnTo>
                    <a:pt x="451" y="1097"/>
                  </a:lnTo>
                  <a:lnTo>
                    <a:pt x="458" y="1119"/>
                  </a:lnTo>
                  <a:close/>
                  <a:moveTo>
                    <a:pt x="876" y="997"/>
                  </a:moveTo>
                  <a:lnTo>
                    <a:pt x="876" y="997"/>
                  </a:lnTo>
                  <a:lnTo>
                    <a:pt x="908" y="986"/>
                  </a:lnTo>
                  <a:lnTo>
                    <a:pt x="989" y="962"/>
                  </a:lnTo>
                  <a:lnTo>
                    <a:pt x="1039" y="950"/>
                  </a:lnTo>
                  <a:lnTo>
                    <a:pt x="1093" y="939"/>
                  </a:lnTo>
                  <a:lnTo>
                    <a:pt x="1147" y="930"/>
                  </a:lnTo>
                  <a:lnTo>
                    <a:pt x="1174" y="926"/>
                  </a:lnTo>
                  <a:lnTo>
                    <a:pt x="1199" y="925"/>
                  </a:lnTo>
                  <a:lnTo>
                    <a:pt x="1199" y="925"/>
                  </a:lnTo>
                  <a:lnTo>
                    <a:pt x="1246" y="925"/>
                  </a:lnTo>
                  <a:lnTo>
                    <a:pt x="1289" y="926"/>
                  </a:lnTo>
                  <a:lnTo>
                    <a:pt x="1327" y="932"/>
                  </a:lnTo>
                  <a:lnTo>
                    <a:pt x="1365" y="939"/>
                  </a:lnTo>
                  <a:lnTo>
                    <a:pt x="1403" y="946"/>
                  </a:lnTo>
                  <a:lnTo>
                    <a:pt x="1442" y="953"/>
                  </a:lnTo>
                  <a:lnTo>
                    <a:pt x="1483" y="959"/>
                  </a:lnTo>
                  <a:lnTo>
                    <a:pt x="1530" y="961"/>
                  </a:lnTo>
                  <a:lnTo>
                    <a:pt x="1530" y="961"/>
                  </a:lnTo>
                  <a:lnTo>
                    <a:pt x="1577" y="961"/>
                  </a:lnTo>
                  <a:lnTo>
                    <a:pt x="1622" y="959"/>
                  </a:lnTo>
                  <a:lnTo>
                    <a:pt x="1665" y="955"/>
                  </a:lnTo>
                  <a:lnTo>
                    <a:pt x="1705" y="950"/>
                  </a:lnTo>
                  <a:lnTo>
                    <a:pt x="1777" y="943"/>
                  </a:lnTo>
                  <a:lnTo>
                    <a:pt x="1809" y="941"/>
                  </a:lnTo>
                  <a:lnTo>
                    <a:pt x="1840" y="939"/>
                  </a:lnTo>
                  <a:lnTo>
                    <a:pt x="1840" y="939"/>
                  </a:lnTo>
                  <a:lnTo>
                    <a:pt x="1867" y="939"/>
                  </a:lnTo>
                  <a:lnTo>
                    <a:pt x="1888" y="941"/>
                  </a:lnTo>
                  <a:lnTo>
                    <a:pt x="1922" y="946"/>
                  </a:lnTo>
                  <a:lnTo>
                    <a:pt x="1942" y="952"/>
                  </a:lnTo>
                  <a:lnTo>
                    <a:pt x="1947" y="953"/>
                  </a:lnTo>
                  <a:lnTo>
                    <a:pt x="1947" y="953"/>
                  </a:lnTo>
                  <a:lnTo>
                    <a:pt x="1946" y="952"/>
                  </a:lnTo>
                  <a:lnTo>
                    <a:pt x="1938" y="944"/>
                  </a:lnTo>
                  <a:lnTo>
                    <a:pt x="1921" y="935"/>
                  </a:lnTo>
                  <a:lnTo>
                    <a:pt x="1890" y="925"/>
                  </a:lnTo>
                  <a:lnTo>
                    <a:pt x="1890" y="925"/>
                  </a:lnTo>
                  <a:lnTo>
                    <a:pt x="1879" y="923"/>
                  </a:lnTo>
                  <a:lnTo>
                    <a:pt x="1867" y="921"/>
                  </a:lnTo>
                  <a:lnTo>
                    <a:pt x="1840" y="919"/>
                  </a:lnTo>
                  <a:lnTo>
                    <a:pt x="1805" y="921"/>
                  </a:lnTo>
                  <a:lnTo>
                    <a:pt x="1768" y="925"/>
                  </a:lnTo>
                  <a:lnTo>
                    <a:pt x="1672" y="930"/>
                  </a:lnTo>
                  <a:lnTo>
                    <a:pt x="1618" y="932"/>
                  </a:lnTo>
                  <a:lnTo>
                    <a:pt x="1559" y="932"/>
                  </a:lnTo>
                  <a:lnTo>
                    <a:pt x="1559" y="932"/>
                  </a:lnTo>
                  <a:lnTo>
                    <a:pt x="1505" y="928"/>
                  </a:lnTo>
                  <a:lnTo>
                    <a:pt x="1464" y="925"/>
                  </a:lnTo>
                  <a:lnTo>
                    <a:pt x="1430" y="917"/>
                  </a:lnTo>
                  <a:lnTo>
                    <a:pt x="1399" y="910"/>
                  </a:lnTo>
                  <a:lnTo>
                    <a:pt x="1365" y="905"/>
                  </a:lnTo>
                  <a:lnTo>
                    <a:pt x="1325" y="899"/>
                  </a:lnTo>
                  <a:lnTo>
                    <a:pt x="1275" y="896"/>
                  </a:lnTo>
                  <a:lnTo>
                    <a:pt x="1206" y="896"/>
                  </a:lnTo>
                  <a:lnTo>
                    <a:pt x="1206" y="896"/>
                  </a:lnTo>
                  <a:lnTo>
                    <a:pt x="1169" y="898"/>
                  </a:lnTo>
                  <a:lnTo>
                    <a:pt x="1133" y="901"/>
                  </a:lnTo>
                  <a:lnTo>
                    <a:pt x="1099" y="907"/>
                  </a:lnTo>
                  <a:lnTo>
                    <a:pt x="1068" y="912"/>
                  </a:lnTo>
                  <a:lnTo>
                    <a:pt x="1039" y="921"/>
                  </a:lnTo>
                  <a:lnTo>
                    <a:pt x="1010" y="928"/>
                  </a:lnTo>
                  <a:lnTo>
                    <a:pt x="987" y="937"/>
                  </a:lnTo>
                  <a:lnTo>
                    <a:pt x="964" y="946"/>
                  </a:lnTo>
                  <a:lnTo>
                    <a:pt x="926" y="966"/>
                  </a:lnTo>
                  <a:lnTo>
                    <a:pt x="899" y="980"/>
                  </a:lnTo>
                  <a:lnTo>
                    <a:pt x="876" y="997"/>
                  </a:lnTo>
                  <a:lnTo>
                    <a:pt x="876" y="997"/>
                  </a:lnTo>
                  <a:close/>
                  <a:moveTo>
                    <a:pt x="1322" y="1356"/>
                  </a:moveTo>
                  <a:lnTo>
                    <a:pt x="1322" y="1356"/>
                  </a:lnTo>
                  <a:lnTo>
                    <a:pt x="1343" y="1349"/>
                  </a:lnTo>
                  <a:lnTo>
                    <a:pt x="1399" y="1331"/>
                  </a:lnTo>
                  <a:lnTo>
                    <a:pt x="1433" y="1317"/>
                  </a:lnTo>
                  <a:lnTo>
                    <a:pt x="1469" y="1300"/>
                  </a:lnTo>
                  <a:lnTo>
                    <a:pt x="1505" y="1283"/>
                  </a:lnTo>
                  <a:lnTo>
                    <a:pt x="1537" y="1263"/>
                  </a:lnTo>
                  <a:lnTo>
                    <a:pt x="1537" y="1263"/>
                  </a:lnTo>
                  <a:lnTo>
                    <a:pt x="1563" y="1243"/>
                  </a:lnTo>
                  <a:lnTo>
                    <a:pt x="1579" y="1227"/>
                  </a:lnTo>
                  <a:lnTo>
                    <a:pt x="1590" y="1212"/>
                  </a:lnTo>
                  <a:lnTo>
                    <a:pt x="1597" y="1198"/>
                  </a:lnTo>
                  <a:lnTo>
                    <a:pt x="1602" y="1184"/>
                  </a:lnTo>
                  <a:lnTo>
                    <a:pt x="1609" y="1169"/>
                  </a:lnTo>
                  <a:lnTo>
                    <a:pt x="1620" y="1153"/>
                  </a:lnTo>
                  <a:lnTo>
                    <a:pt x="1638" y="1133"/>
                  </a:lnTo>
                  <a:lnTo>
                    <a:pt x="1638" y="1133"/>
                  </a:lnTo>
                  <a:lnTo>
                    <a:pt x="1658" y="1117"/>
                  </a:lnTo>
                  <a:lnTo>
                    <a:pt x="1672" y="1106"/>
                  </a:lnTo>
                  <a:lnTo>
                    <a:pt x="1685" y="1103"/>
                  </a:lnTo>
                  <a:lnTo>
                    <a:pt x="1696" y="1101"/>
                  </a:lnTo>
                  <a:lnTo>
                    <a:pt x="1721" y="1103"/>
                  </a:lnTo>
                  <a:lnTo>
                    <a:pt x="1737" y="1103"/>
                  </a:lnTo>
                  <a:lnTo>
                    <a:pt x="1760" y="1097"/>
                  </a:lnTo>
                  <a:lnTo>
                    <a:pt x="1760" y="1097"/>
                  </a:lnTo>
                  <a:lnTo>
                    <a:pt x="1820" y="1081"/>
                  </a:lnTo>
                  <a:lnTo>
                    <a:pt x="1890" y="1063"/>
                  </a:lnTo>
                  <a:lnTo>
                    <a:pt x="1924" y="1054"/>
                  </a:lnTo>
                  <a:lnTo>
                    <a:pt x="1960" y="1049"/>
                  </a:lnTo>
                  <a:lnTo>
                    <a:pt x="1994" y="1043"/>
                  </a:lnTo>
                  <a:lnTo>
                    <a:pt x="2027" y="1040"/>
                  </a:lnTo>
                  <a:lnTo>
                    <a:pt x="2027" y="1040"/>
                  </a:lnTo>
                  <a:lnTo>
                    <a:pt x="2043" y="1038"/>
                  </a:lnTo>
                  <a:lnTo>
                    <a:pt x="2059" y="1034"/>
                  </a:lnTo>
                  <a:lnTo>
                    <a:pt x="2093" y="1024"/>
                  </a:lnTo>
                  <a:lnTo>
                    <a:pt x="2129" y="1009"/>
                  </a:lnTo>
                  <a:lnTo>
                    <a:pt x="2162" y="993"/>
                  </a:lnTo>
                  <a:lnTo>
                    <a:pt x="2190" y="977"/>
                  </a:lnTo>
                  <a:lnTo>
                    <a:pt x="2214" y="962"/>
                  </a:lnTo>
                  <a:lnTo>
                    <a:pt x="2230" y="952"/>
                  </a:lnTo>
                  <a:lnTo>
                    <a:pt x="2235" y="946"/>
                  </a:lnTo>
                  <a:lnTo>
                    <a:pt x="2235" y="946"/>
                  </a:lnTo>
                  <a:lnTo>
                    <a:pt x="2230" y="946"/>
                  </a:lnTo>
                  <a:lnTo>
                    <a:pt x="2212" y="953"/>
                  </a:lnTo>
                  <a:lnTo>
                    <a:pt x="2149" y="973"/>
                  </a:lnTo>
                  <a:lnTo>
                    <a:pt x="2057" y="1004"/>
                  </a:lnTo>
                  <a:lnTo>
                    <a:pt x="2003" y="1018"/>
                  </a:lnTo>
                  <a:lnTo>
                    <a:pt x="1947" y="1033"/>
                  </a:lnTo>
                  <a:lnTo>
                    <a:pt x="1947" y="1033"/>
                  </a:lnTo>
                  <a:lnTo>
                    <a:pt x="1901" y="1043"/>
                  </a:lnTo>
                  <a:lnTo>
                    <a:pt x="1870" y="1049"/>
                  </a:lnTo>
                  <a:lnTo>
                    <a:pt x="1852" y="1051"/>
                  </a:lnTo>
                  <a:lnTo>
                    <a:pt x="1841" y="1051"/>
                  </a:lnTo>
                  <a:lnTo>
                    <a:pt x="1829" y="1051"/>
                  </a:lnTo>
                  <a:lnTo>
                    <a:pt x="1811" y="1051"/>
                  </a:lnTo>
                  <a:lnTo>
                    <a:pt x="1784" y="1054"/>
                  </a:lnTo>
                  <a:lnTo>
                    <a:pt x="1739" y="1061"/>
                  </a:lnTo>
                  <a:lnTo>
                    <a:pt x="1739" y="1061"/>
                  </a:lnTo>
                  <a:lnTo>
                    <a:pt x="1714" y="1067"/>
                  </a:lnTo>
                  <a:lnTo>
                    <a:pt x="1692" y="1072"/>
                  </a:lnTo>
                  <a:lnTo>
                    <a:pt x="1674" y="1079"/>
                  </a:lnTo>
                  <a:lnTo>
                    <a:pt x="1658" y="1087"/>
                  </a:lnTo>
                  <a:lnTo>
                    <a:pt x="1645" y="1095"/>
                  </a:lnTo>
                  <a:lnTo>
                    <a:pt x="1635" y="1104"/>
                  </a:lnTo>
                  <a:lnTo>
                    <a:pt x="1624" y="1113"/>
                  </a:lnTo>
                  <a:lnTo>
                    <a:pt x="1617" y="1124"/>
                  </a:lnTo>
                  <a:lnTo>
                    <a:pt x="1600" y="1146"/>
                  </a:lnTo>
                  <a:lnTo>
                    <a:pt x="1582" y="1171"/>
                  </a:lnTo>
                  <a:lnTo>
                    <a:pt x="1573" y="1184"/>
                  </a:lnTo>
                  <a:lnTo>
                    <a:pt x="1561" y="1198"/>
                  </a:lnTo>
                  <a:lnTo>
                    <a:pt x="1546" y="1212"/>
                  </a:lnTo>
                  <a:lnTo>
                    <a:pt x="1530" y="1227"/>
                  </a:lnTo>
                  <a:lnTo>
                    <a:pt x="1530" y="1227"/>
                  </a:lnTo>
                  <a:lnTo>
                    <a:pt x="1494" y="1256"/>
                  </a:lnTo>
                  <a:lnTo>
                    <a:pt x="1456" y="1281"/>
                  </a:lnTo>
                  <a:lnTo>
                    <a:pt x="1422" y="1302"/>
                  </a:lnTo>
                  <a:lnTo>
                    <a:pt x="1390" y="1320"/>
                  </a:lnTo>
                  <a:lnTo>
                    <a:pt x="1341" y="1347"/>
                  </a:lnTo>
                  <a:lnTo>
                    <a:pt x="1322" y="1356"/>
                  </a:lnTo>
                  <a:lnTo>
                    <a:pt x="1322" y="1356"/>
                  </a:lnTo>
                  <a:close/>
                  <a:moveTo>
                    <a:pt x="1696" y="860"/>
                  </a:moveTo>
                  <a:lnTo>
                    <a:pt x="1696" y="860"/>
                  </a:lnTo>
                  <a:lnTo>
                    <a:pt x="1706" y="851"/>
                  </a:lnTo>
                  <a:lnTo>
                    <a:pt x="1732" y="833"/>
                  </a:lnTo>
                  <a:lnTo>
                    <a:pt x="1750" y="822"/>
                  </a:lnTo>
                  <a:lnTo>
                    <a:pt x="1769" y="811"/>
                  </a:lnTo>
                  <a:lnTo>
                    <a:pt x="1789" y="802"/>
                  </a:lnTo>
                  <a:lnTo>
                    <a:pt x="1811" y="795"/>
                  </a:lnTo>
                  <a:lnTo>
                    <a:pt x="1811" y="795"/>
                  </a:lnTo>
                  <a:lnTo>
                    <a:pt x="1831" y="790"/>
                  </a:lnTo>
                  <a:lnTo>
                    <a:pt x="1847" y="781"/>
                  </a:lnTo>
                  <a:lnTo>
                    <a:pt x="1861" y="772"/>
                  </a:lnTo>
                  <a:lnTo>
                    <a:pt x="1872" y="763"/>
                  </a:lnTo>
                  <a:lnTo>
                    <a:pt x="1883" y="750"/>
                  </a:lnTo>
                  <a:lnTo>
                    <a:pt x="1892" y="738"/>
                  </a:lnTo>
                  <a:lnTo>
                    <a:pt x="1912" y="709"/>
                  </a:lnTo>
                  <a:lnTo>
                    <a:pt x="1912" y="709"/>
                  </a:lnTo>
                  <a:lnTo>
                    <a:pt x="1922" y="696"/>
                  </a:lnTo>
                  <a:lnTo>
                    <a:pt x="1931" y="686"/>
                  </a:lnTo>
                  <a:lnTo>
                    <a:pt x="1938" y="678"/>
                  </a:lnTo>
                  <a:lnTo>
                    <a:pt x="1947" y="673"/>
                  </a:lnTo>
                  <a:lnTo>
                    <a:pt x="1964" y="666"/>
                  </a:lnTo>
                  <a:lnTo>
                    <a:pt x="1983" y="659"/>
                  </a:lnTo>
                  <a:lnTo>
                    <a:pt x="1983" y="659"/>
                  </a:lnTo>
                  <a:lnTo>
                    <a:pt x="1994" y="655"/>
                  </a:lnTo>
                  <a:lnTo>
                    <a:pt x="2007" y="655"/>
                  </a:lnTo>
                  <a:lnTo>
                    <a:pt x="2019" y="655"/>
                  </a:lnTo>
                  <a:lnTo>
                    <a:pt x="2032" y="659"/>
                  </a:lnTo>
                  <a:lnTo>
                    <a:pt x="2045" y="664"/>
                  </a:lnTo>
                  <a:lnTo>
                    <a:pt x="2054" y="669"/>
                  </a:lnTo>
                  <a:lnTo>
                    <a:pt x="2063" y="678"/>
                  </a:lnTo>
                  <a:lnTo>
                    <a:pt x="2070" y="687"/>
                  </a:lnTo>
                  <a:lnTo>
                    <a:pt x="2070" y="687"/>
                  </a:lnTo>
                  <a:lnTo>
                    <a:pt x="2072" y="694"/>
                  </a:lnTo>
                  <a:lnTo>
                    <a:pt x="2072" y="703"/>
                  </a:lnTo>
                  <a:lnTo>
                    <a:pt x="2066" y="729"/>
                  </a:lnTo>
                  <a:lnTo>
                    <a:pt x="2057" y="761"/>
                  </a:lnTo>
                  <a:lnTo>
                    <a:pt x="2046" y="795"/>
                  </a:lnTo>
                  <a:lnTo>
                    <a:pt x="2023" y="855"/>
                  </a:lnTo>
                  <a:lnTo>
                    <a:pt x="2012" y="882"/>
                  </a:lnTo>
                  <a:lnTo>
                    <a:pt x="2012" y="882"/>
                  </a:lnTo>
                  <a:lnTo>
                    <a:pt x="2025" y="864"/>
                  </a:lnTo>
                  <a:lnTo>
                    <a:pt x="2037" y="842"/>
                  </a:lnTo>
                  <a:lnTo>
                    <a:pt x="2052" y="815"/>
                  </a:lnTo>
                  <a:lnTo>
                    <a:pt x="2068" y="786"/>
                  </a:lnTo>
                  <a:lnTo>
                    <a:pt x="2081" y="756"/>
                  </a:lnTo>
                  <a:lnTo>
                    <a:pt x="2084" y="739"/>
                  </a:lnTo>
                  <a:lnTo>
                    <a:pt x="2088" y="723"/>
                  </a:lnTo>
                  <a:lnTo>
                    <a:pt x="2091" y="709"/>
                  </a:lnTo>
                  <a:lnTo>
                    <a:pt x="2091" y="694"/>
                  </a:lnTo>
                  <a:lnTo>
                    <a:pt x="2091" y="694"/>
                  </a:lnTo>
                  <a:lnTo>
                    <a:pt x="2091" y="682"/>
                  </a:lnTo>
                  <a:lnTo>
                    <a:pt x="2090" y="671"/>
                  </a:lnTo>
                  <a:lnTo>
                    <a:pt x="2086" y="662"/>
                  </a:lnTo>
                  <a:lnTo>
                    <a:pt x="2082" y="655"/>
                  </a:lnTo>
                  <a:lnTo>
                    <a:pt x="2079" y="650"/>
                  </a:lnTo>
                  <a:lnTo>
                    <a:pt x="2073" y="646"/>
                  </a:lnTo>
                  <a:lnTo>
                    <a:pt x="2066" y="642"/>
                  </a:lnTo>
                  <a:lnTo>
                    <a:pt x="2061" y="642"/>
                  </a:lnTo>
                  <a:lnTo>
                    <a:pt x="2043" y="641"/>
                  </a:lnTo>
                  <a:lnTo>
                    <a:pt x="2025" y="642"/>
                  </a:lnTo>
                  <a:lnTo>
                    <a:pt x="2001" y="644"/>
                  </a:lnTo>
                  <a:lnTo>
                    <a:pt x="1976" y="644"/>
                  </a:lnTo>
                  <a:lnTo>
                    <a:pt x="1976" y="644"/>
                  </a:lnTo>
                  <a:lnTo>
                    <a:pt x="1964" y="644"/>
                  </a:lnTo>
                  <a:lnTo>
                    <a:pt x="1953" y="646"/>
                  </a:lnTo>
                  <a:lnTo>
                    <a:pt x="1944" y="650"/>
                  </a:lnTo>
                  <a:lnTo>
                    <a:pt x="1935" y="653"/>
                  </a:lnTo>
                  <a:lnTo>
                    <a:pt x="1928" y="659"/>
                  </a:lnTo>
                  <a:lnTo>
                    <a:pt x="1921" y="664"/>
                  </a:lnTo>
                  <a:lnTo>
                    <a:pt x="1908" y="678"/>
                  </a:lnTo>
                  <a:lnTo>
                    <a:pt x="1894" y="694"/>
                  </a:lnTo>
                  <a:lnTo>
                    <a:pt x="1874" y="712"/>
                  </a:lnTo>
                  <a:lnTo>
                    <a:pt x="1861" y="723"/>
                  </a:lnTo>
                  <a:lnTo>
                    <a:pt x="1847" y="732"/>
                  </a:lnTo>
                  <a:lnTo>
                    <a:pt x="1831" y="741"/>
                  </a:lnTo>
                  <a:lnTo>
                    <a:pt x="1811" y="752"/>
                  </a:lnTo>
                  <a:lnTo>
                    <a:pt x="1811" y="752"/>
                  </a:lnTo>
                  <a:lnTo>
                    <a:pt x="1791" y="763"/>
                  </a:lnTo>
                  <a:lnTo>
                    <a:pt x="1775" y="772"/>
                  </a:lnTo>
                  <a:lnTo>
                    <a:pt x="1746" y="792"/>
                  </a:lnTo>
                  <a:lnTo>
                    <a:pt x="1726" y="810"/>
                  </a:lnTo>
                  <a:lnTo>
                    <a:pt x="1712" y="826"/>
                  </a:lnTo>
                  <a:lnTo>
                    <a:pt x="1703" y="840"/>
                  </a:lnTo>
                  <a:lnTo>
                    <a:pt x="1697" y="851"/>
                  </a:lnTo>
                  <a:lnTo>
                    <a:pt x="1696" y="860"/>
                  </a:lnTo>
                  <a:lnTo>
                    <a:pt x="1696" y="860"/>
                  </a:lnTo>
                  <a:close/>
                  <a:moveTo>
                    <a:pt x="1703" y="392"/>
                  </a:moveTo>
                  <a:lnTo>
                    <a:pt x="1703" y="392"/>
                  </a:lnTo>
                  <a:lnTo>
                    <a:pt x="1737" y="391"/>
                  </a:lnTo>
                  <a:lnTo>
                    <a:pt x="1773" y="389"/>
                  </a:lnTo>
                  <a:lnTo>
                    <a:pt x="1814" y="391"/>
                  </a:lnTo>
                  <a:lnTo>
                    <a:pt x="1858" y="392"/>
                  </a:lnTo>
                  <a:lnTo>
                    <a:pt x="1877" y="394"/>
                  </a:lnTo>
                  <a:lnTo>
                    <a:pt x="1895" y="398"/>
                  </a:lnTo>
                  <a:lnTo>
                    <a:pt x="1912" y="401"/>
                  </a:lnTo>
                  <a:lnTo>
                    <a:pt x="1924" y="407"/>
                  </a:lnTo>
                  <a:lnTo>
                    <a:pt x="1935" y="414"/>
                  </a:lnTo>
                  <a:lnTo>
                    <a:pt x="1938" y="418"/>
                  </a:lnTo>
                  <a:lnTo>
                    <a:pt x="1940" y="421"/>
                  </a:lnTo>
                  <a:lnTo>
                    <a:pt x="1940" y="421"/>
                  </a:lnTo>
                  <a:lnTo>
                    <a:pt x="1944" y="430"/>
                  </a:lnTo>
                  <a:lnTo>
                    <a:pt x="1946" y="441"/>
                  </a:lnTo>
                  <a:lnTo>
                    <a:pt x="1947" y="463"/>
                  </a:lnTo>
                  <a:lnTo>
                    <a:pt x="1946" y="484"/>
                  </a:lnTo>
                  <a:lnTo>
                    <a:pt x="1944" y="507"/>
                  </a:lnTo>
                  <a:lnTo>
                    <a:pt x="1938" y="551"/>
                  </a:lnTo>
                  <a:lnTo>
                    <a:pt x="1938" y="567"/>
                  </a:lnTo>
                  <a:lnTo>
                    <a:pt x="1940" y="579"/>
                  </a:lnTo>
                  <a:lnTo>
                    <a:pt x="1940" y="579"/>
                  </a:lnTo>
                  <a:lnTo>
                    <a:pt x="1942" y="583"/>
                  </a:lnTo>
                  <a:lnTo>
                    <a:pt x="1947" y="588"/>
                  </a:lnTo>
                  <a:lnTo>
                    <a:pt x="1958" y="596"/>
                  </a:lnTo>
                  <a:lnTo>
                    <a:pt x="1973" y="601"/>
                  </a:lnTo>
                  <a:lnTo>
                    <a:pt x="1987" y="606"/>
                  </a:lnTo>
                  <a:lnTo>
                    <a:pt x="2014" y="614"/>
                  </a:lnTo>
                  <a:lnTo>
                    <a:pt x="2027" y="615"/>
                  </a:lnTo>
                  <a:lnTo>
                    <a:pt x="2027" y="615"/>
                  </a:lnTo>
                  <a:lnTo>
                    <a:pt x="2012" y="605"/>
                  </a:lnTo>
                  <a:lnTo>
                    <a:pt x="1994" y="588"/>
                  </a:lnTo>
                  <a:lnTo>
                    <a:pt x="1969" y="565"/>
                  </a:lnTo>
                  <a:lnTo>
                    <a:pt x="1969" y="565"/>
                  </a:lnTo>
                  <a:lnTo>
                    <a:pt x="1964" y="558"/>
                  </a:lnTo>
                  <a:lnTo>
                    <a:pt x="1960" y="549"/>
                  </a:lnTo>
                  <a:lnTo>
                    <a:pt x="1958" y="542"/>
                  </a:lnTo>
                  <a:lnTo>
                    <a:pt x="1956" y="533"/>
                  </a:lnTo>
                  <a:lnTo>
                    <a:pt x="1960" y="513"/>
                  </a:lnTo>
                  <a:lnTo>
                    <a:pt x="1965" y="493"/>
                  </a:lnTo>
                  <a:lnTo>
                    <a:pt x="1971" y="472"/>
                  </a:lnTo>
                  <a:lnTo>
                    <a:pt x="1974" y="448"/>
                  </a:lnTo>
                  <a:lnTo>
                    <a:pt x="1973" y="437"/>
                  </a:lnTo>
                  <a:lnTo>
                    <a:pt x="1971" y="425"/>
                  </a:lnTo>
                  <a:lnTo>
                    <a:pt x="1967" y="412"/>
                  </a:lnTo>
                  <a:lnTo>
                    <a:pt x="1962" y="400"/>
                  </a:lnTo>
                  <a:lnTo>
                    <a:pt x="1962" y="400"/>
                  </a:lnTo>
                  <a:lnTo>
                    <a:pt x="1958" y="394"/>
                  </a:lnTo>
                  <a:lnTo>
                    <a:pt x="1953" y="389"/>
                  </a:lnTo>
                  <a:lnTo>
                    <a:pt x="1940" y="380"/>
                  </a:lnTo>
                  <a:lnTo>
                    <a:pt x="1924" y="374"/>
                  </a:lnTo>
                  <a:lnTo>
                    <a:pt x="1906" y="371"/>
                  </a:lnTo>
                  <a:lnTo>
                    <a:pt x="1885" y="369"/>
                  </a:lnTo>
                  <a:lnTo>
                    <a:pt x="1863" y="367"/>
                  </a:lnTo>
                  <a:lnTo>
                    <a:pt x="1841" y="369"/>
                  </a:lnTo>
                  <a:lnTo>
                    <a:pt x="1818" y="371"/>
                  </a:lnTo>
                  <a:lnTo>
                    <a:pt x="1775" y="376"/>
                  </a:lnTo>
                  <a:lnTo>
                    <a:pt x="1739" y="383"/>
                  </a:lnTo>
                  <a:lnTo>
                    <a:pt x="1703" y="392"/>
                  </a:lnTo>
                  <a:lnTo>
                    <a:pt x="1703" y="392"/>
                  </a:lnTo>
                  <a:close/>
                  <a:moveTo>
                    <a:pt x="1350" y="522"/>
                  </a:moveTo>
                  <a:lnTo>
                    <a:pt x="1350" y="522"/>
                  </a:lnTo>
                  <a:lnTo>
                    <a:pt x="1359" y="518"/>
                  </a:lnTo>
                  <a:lnTo>
                    <a:pt x="1381" y="509"/>
                  </a:lnTo>
                  <a:lnTo>
                    <a:pt x="1395" y="506"/>
                  </a:lnTo>
                  <a:lnTo>
                    <a:pt x="1410" y="504"/>
                  </a:lnTo>
                  <a:lnTo>
                    <a:pt x="1424" y="504"/>
                  </a:lnTo>
                  <a:lnTo>
                    <a:pt x="1437" y="507"/>
                  </a:lnTo>
                  <a:lnTo>
                    <a:pt x="1437" y="507"/>
                  </a:lnTo>
                  <a:lnTo>
                    <a:pt x="1465" y="518"/>
                  </a:lnTo>
                  <a:lnTo>
                    <a:pt x="1498" y="525"/>
                  </a:lnTo>
                  <a:lnTo>
                    <a:pt x="1514" y="529"/>
                  </a:lnTo>
                  <a:lnTo>
                    <a:pt x="1530" y="531"/>
                  </a:lnTo>
                  <a:lnTo>
                    <a:pt x="1545" y="531"/>
                  </a:lnTo>
                  <a:lnTo>
                    <a:pt x="1559" y="529"/>
                  </a:lnTo>
                  <a:lnTo>
                    <a:pt x="1559" y="529"/>
                  </a:lnTo>
                  <a:lnTo>
                    <a:pt x="1566" y="529"/>
                  </a:lnTo>
                  <a:lnTo>
                    <a:pt x="1575" y="529"/>
                  </a:lnTo>
                  <a:lnTo>
                    <a:pt x="1595" y="531"/>
                  </a:lnTo>
                  <a:lnTo>
                    <a:pt x="1617" y="538"/>
                  </a:lnTo>
                  <a:lnTo>
                    <a:pt x="1642" y="547"/>
                  </a:lnTo>
                  <a:lnTo>
                    <a:pt x="1694" y="567"/>
                  </a:lnTo>
                  <a:lnTo>
                    <a:pt x="1746" y="587"/>
                  </a:lnTo>
                  <a:lnTo>
                    <a:pt x="1746" y="587"/>
                  </a:lnTo>
                  <a:lnTo>
                    <a:pt x="1769" y="597"/>
                  </a:lnTo>
                  <a:lnTo>
                    <a:pt x="1793" y="610"/>
                  </a:lnTo>
                  <a:lnTo>
                    <a:pt x="1816" y="624"/>
                  </a:lnTo>
                  <a:lnTo>
                    <a:pt x="1836" y="639"/>
                  </a:lnTo>
                  <a:lnTo>
                    <a:pt x="1865" y="662"/>
                  </a:lnTo>
                  <a:lnTo>
                    <a:pt x="1876" y="673"/>
                  </a:lnTo>
                  <a:lnTo>
                    <a:pt x="1876" y="673"/>
                  </a:lnTo>
                  <a:lnTo>
                    <a:pt x="1874" y="668"/>
                  </a:lnTo>
                  <a:lnTo>
                    <a:pt x="1865" y="655"/>
                  </a:lnTo>
                  <a:lnTo>
                    <a:pt x="1847" y="630"/>
                  </a:lnTo>
                  <a:lnTo>
                    <a:pt x="1818" y="594"/>
                  </a:lnTo>
                  <a:lnTo>
                    <a:pt x="1818" y="594"/>
                  </a:lnTo>
                  <a:lnTo>
                    <a:pt x="1809" y="583"/>
                  </a:lnTo>
                  <a:lnTo>
                    <a:pt x="1796" y="574"/>
                  </a:lnTo>
                  <a:lnTo>
                    <a:pt x="1784" y="567"/>
                  </a:lnTo>
                  <a:lnTo>
                    <a:pt x="1769" y="558"/>
                  </a:lnTo>
                  <a:lnTo>
                    <a:pt x="1741" y="545"/>
                  </a:lnTo>
                  <a:lnTo>
                    <a:pt x="1706" y="534"/>
                  </a:lnTo>
                  <a:lnTo>
                    <a:pt x="1674" y="525"/>
                  </a:lnTo>
                  <a:lnTo>
                    <a:pt x="1642" y="520"/>
                  </a:lnTo>
                  <a:lnTo>
                    <a:pt x="1613" y="516"/>
                  </a:lnTo>
                  <a:lnTo>
                    <a:pt x="1588" y="515"/>
                  </a:lnTo>
                  <a:lnTo>
                    <a:pt x="1588" y="515"/>
                  </a:lnTo>
                  <a:lnTo>
                    <a:pt x="1554" y="513"/>
                  </a:lnTo>
                  <a:lnTo>
                    <a:pt x="1530" y="511"/>
                  </a:lnTo>
                  <a:lnTo>
                    <a:pt x="1503" y="504"/>
                  </a:lnTo>
                  <a:lnTo>
                    <a:pt x="1458" y="486"/>
                  </a:lnTo>
                  <a:lnTo>
                    <a:pt x="1458" y="486"/>
                  </a:lnTo>
                  <a:lnTo>
                    <a:pt x="1444" y="481"/>
                  </a:lnTo>
                  <a:lnTo>
                    <a:pt x="1431" y="479"/>
                  </a:lnTo>
                  <a:lnTo>
                    <a:pt x="1419" y="477"/>
                  </a:lnTo>
                  <a:lnTo>
                    <a:pt x="1408" y="479"/>
                  </a:lnTo>
                  <a:lnTo>
                    <a:pt x="1399" y="481"/>
                  </a:lnTo>
                  <a:lnTo>
                    <a:pt x="1390" y="484"/>
                  </a:lnTo>
                  <a:lnTo>
                    <a:pt x="1381" y="488"/>
                  </a:lnTo>
                  <a:lnTo>
                    <a:pt x="1376" y="493"/>
                  </a:lnTo>
                  <a:lnTo>
                    <a:pt x="1363" y="502"/>
                  </a:lnTo>
                  <a:lnTo>
                    <a:pt x="1356" y="511"/>
                  </a:lnTo>
                  <a:lnTo>
                    <a:pt x="1350" y="522"/>
                  </a:lnTo>
                  <a:lnTo>
                    <a:pt x="1350" y="522"/>
                  </a:lnTo>
                  <a:close/>
                  <a:moveTo>
                    <a:pt x="1005" y="874"/>
                  </a:moveTo>
                  <a:lnTo>
                    <a:pt x="1005" y="874"/>
                  </a:lnTo>
                  <a:lnTo>
                    <a:pt x="1070" y="813"/>
                  </a:lnTo>
                  <a:lnTo>
                    <a:pt x="1117" y="765"/>
                  </a:lnTo>
                  <a:lnTo>
                    <a:pt x="1149" y="730"/>
                  </a:lnTo>
                  <a:lnTo>
                    <a:pt x="1149" y="730"/>
                  </a:lnTo>
                  <a:lnTo>
                    <a:pt x="1158" y="721"/>
                  </a:lnTo>
                  <a:lnTo>
                    <a:pt x="1169" y="714"/>
                  </a:lnTo>
                  <a:lnTo>
                    <a:pt x="1180" y="709"/>
                  </a:lnTo>
                  <a:lnTo>
                    <a:pt x="1194" y="703"/>
                  </a:lnTo>
                  <a:lnTo>
                    <a:pt x="1210" y="702"/>
                  </a:lnTo>
                  <a:lnTo>
                    <a:pt x="1228" y="700"/>
                  </a:lnTo>
                  <a:lnTo>
                    <a:pt x="1248" y="700"/>
                  </a:lnTo>
                  <a:lnTo>
                    <a:pt x="1271" y="702"/>
                  </a:lnTo>
                  <a:lnTo>
                    <a:pt x="1271" y="702"/>
                  </a:lnTo>
                  <a:lnTo>
                    <a:pt x="1282" y="703"/>
                  </a:lnTo>
                  <a:lnTo>
                    <a:pt x="1293" y="705"/>
                  </a:lnTo>
                  <a:lnTo>
                    <a:pt x="1304" y="711"/>
                  </a:lnTo>
                  <a:lnTo>
                    <a:pt x="1311" y="716"/>
                  </a:lnTo>
                  <a:lnTo>
                    <a:pt x="1320" y="721"/>
                  </a:lnTo>
                  <a:lnTo>
                    <a:pt x="1327" y="729"/>
                  </a:lnTo>
                  <a:lnTo>
                    <a:pt x="1340" y="745"/>
                  </a:lnTo>
                  <a:lnTo>
                    <a:pt x="1349" y="761"/>
                  </a:lnTo>
                  <a:lnTo>
                    <a:pt x="1359" y="781"/>
                  </a:lnTo>
                  <a:lnTo>
                    <a:pt x="1368" y="799"/>
                  </a:lnTo>
                  <a:lnTo>
                    <a:pt x="1379" y="817"/>
                  </a:lnTo>
                  <a:lnTo>
                    <a:pt x="1379" y="817"/>
                  </a:lnTo>
                  <a:lnTo>
                    <a:pt x="1385" y="826"/>
                  </a:lnTo>
                  <a:lnTo>
                    <a:pt x="1392" y="833"/>
                  </a:lnTo>
                  <a:lnTo>
                    <a:pt x="1408" y="847"/>
                  </a:lnTo>
                  <a:lnTo>
                    <a:pt x="1426" y="860"/>
                  </a:lnTo>
                  <a:lnTo>
                    <a:pt x="1444" y="869"/>
                  </a:lnTo>
                  <a:lnTo>
                    <a:pt x="1474" y="883"/>
                  </a:lnTo>
                  <a:lnTo>
                    <a:pt x="1487" y="889"/>
                  </a:lnTo>
                  <a:lnTo>
                    <a:pt x="1487" y="889"/>
                  </a:lnTo>
                  <a:lnTo>
                    <a:pt x="1473" y="878"/>
                  </a:lnTo>
                  <a:lnTo>
                    <a:pt x="1458" y="867"/>
                  </a:lnTo>
                  <a:lnTo>
                    <a:pt x="1438" y="849"/>
                  </a:lnTo>
                  <a:lnTo>
                    <a:pt x="1417" y="829"/>
                  </a:lnTo>
                  <a:lnTo>
                    <a:pt x="1395" y="806"/>
                  </a:lnTo>
                  <a:lnTo>
                    <a:pt x="1376" y="781"/>
                  </a:lnTo>
                  <a:lnTo>
                    <a:pt x="1358" y="752"/>
                  </a:lnTo>
                  <a:lnTo>
                    <a:pt x="1358" y="752"/>
                  </a:lnTo>
                  <a:lnTo>
                    <a:pt x="1343" y="725"/>
                  </a:lnTo>
                  <a:lnTo>
                    <a:pt x="1329" y="705"/>
                  </a:lnTo>
                  <a:lnTo>
                    <a:pt x="1316" y="691"/>
                  </a:lnTo>
                  <a:lnTo>
                    <a:pt x="1309" y="686"/>
                  </a:lnTo>
                  <a:lnTo>
                    <a:pt x="1302" y="680"/>
                  </a:lnTo>
                  <a:lnTo>
                    <a:pt x="1295" y="678"/>
                  </a:lnTo>
                  <a:lnTo>
                    <a:pt x="1286" y="677"/>
                  </a:lnTo>
                  <a:lnTo>
                    <a:pt x="1264" y="675"/>
                  </a:lnTo>
                  <a:lnTo>
                    <a:pt x="1239" y="677"/>
                  </a:lnTo>
                  <a:lnTo>
                    <a:pt x="1206" y="680"/>
                  </a:lnTo>
                  <a:lnTo>
                    <a:pt x="1206" y="680"/>
                  </a:lnTo>
                  <a:lnTo>
                    <a:pt x="1189" y="686"/>
                  </a:lnTo>
                  <a:lnTo>
                    <a:pt x="1171" y="693"/>
                  </a:lnTo>
                  <a:lnTo>
                    <a:pt x="1153" y="703"/>
                  </a:lnTo>
                  <a:lnTo>
                    <a:pt x="1135" y="716"/>
                  </a:lnTo>
                  <a:lnTo>
                    <a:pt x="1117" y="732"/>
                  </a:lnTo>
                  <a:lnTo>
                    <a:pt x="1100" y="748"/>
                  </a:lnTo>
                  <a:lnTo>
                    <a:pt x="1070" y="783"/>
                  </a:lnTo>
                  <a:lnTo>
                    <a:pt x="1043" y="817"/>
                  </a:lnTo>
                  <a:lnTo>
                    <a:pt x="1023" y="846"/>
                  </a:lnTo>
                  <a:lnTo>
                    <a:pt x="1005" y="874"/>
                  </a:lnTo>
                  <a:lnTo>
                    <a:pt x="1005" y="874"/>
                  </a:lnTo>
                  <a:close/>
                  <a:moveTo>
                    <a:pt x="1156" y="637"/>
                  </a:moveTo>
                  <a:lnTo>
                    <a:pt x="1156" y="637"/>
                  </a:lnTo>
                  <a:lnTo>
                    <a:pt x="1176" y="626"/>
                  </a:lnTo>
                  <a:lnTo>
                    <a:pt x="1199" y="615"/>
                  </a:lnTo>
                  <a:lnTo>
                    <a:pt x="1226" y="603"/>
                  </a:lnTo>
                  <a:lnTo>
                    <a:pt x="1257" y="594"/>
                  </a:lnTo>
                  <a:lnTo>
                    <a:pt x="1273" y="592"/>
                  </a:lnTo>
                  <a:lnTo>
                    <a:pt x="1289" y="590"/>
                  </a:lnTo>
                  <a:lnTo>
                    <a:pt x="1305" y="588"/>
                  </a:lnTo>
                  <a:lnTo>
                    <a:pt x="1322" y="590"/>
                  </a:lnTo>
                  <a:lnTo>
                    <a:pt x="1336" y="594"/>
                  </a:lnTo>
                  <a:lnTo>
                    <a:pt x="1350" y="601"/>
                  </a:lnTo>
                  <a:lnTo>
                    <a:pt x="1350" y="601"/>
                  </a:lnTo>
                  <a:lnTo>
                    <a:pt x="1356" y="605"/>
                  </a:lnTo>
                  <a:lnTo>
                    <a:pt x="1361" y="610"/>
                  </a:lnTo>
                  <a:lnTo>
                    <a:pt x="1372" y="624"/>
                  </a:lnTo>
                  <a:lnTo>
                    <a:pt x="1381" y="639"/>
                  </a:lnTo>
                  <a:lnTo>
                    <a:pt x="1388" y="655"/>
                  </a:lnTo>
                  <a:lnTo>
                    <a:pt x="1397" y="682"/>
                  </a:lnTo>
                  <a:lnTo>
                    <a:pt x="1401" y="694"/>
                  </a:lnTo>
                  <a:lnTo>
                    <a:pt x="1401" y="694"/>
                  </a:lnTo>
                  <a:lnTo>
                    <a:pt x="1404" y="680"/>
                  </a:lnTo>
                  <a:lnTo>
                    <a:pt x="1408" y="666"/>
                  </a:lnTo>
                  <a:lnTo>
                    <a:pt x="1408" y="648"/>
                  </a:lnTo>
                  <a:lnTo>
                    <a:pt x="1406" y="639"/>
                  </a:lnTo>
                  <a:lnTo>
                    <a:pt x="1404" y="628"/>
                  </a:lnTo>
                  <a:lnTo>
                    <a:pt x="1401" y="617"/>
                  </a:lnTo>
                  <a:lnTo>
                    <a:pt x="1395" y="608"/>
                  </a:lnTo>
                  <a:lnTo>
                    <a:pt x="1386" y="597"/>
                  </a:lnTo>
                  <a:lnTo>
                    <a:pt x="1377" y="588"/>
                  </a:lnTo>
                  <a:lnTo>
                    <a:pt x="1365" y="579"/>
                  </a:lnTo>
                  <a:lnTo>
                    <a:pt x="1350" y="572"/>
                  </a:lnTo>
                  <a:lnTo>
                    <a:pt x="1350" y="572"/>
                  </a:lnTo>
                  <a:lnTo>
                    <a:pt x="1334" y="567"/>
                  </a:lnTo>
                  <a:lnTo>
                    <a:pt x="1318" y="563"/>
                  </a:lnTo>
                  <a:lnTo>
                    <a:pt x="1300" y="563"/>
                  </a:lnTo>
                  <a:lnTo>
                    <a:pt x="1284" y="567"/>
                  </a:lnTo>
                  <a:lnTo>
                    <a:pt x="1268" y="570"/>
                  </a:lnTo>
                  <a:lnTo>
                    <a:pt x="1251" y="576"/>
                  </a:lnTo>
                  <a:lnTo>
                    <a:pt x="1235" y="583"/>
                  </a:lnTo>
                  <a:lnTo>
                    <a:pt x="1221" y="590"/>
                  </a:lnTo>
                  <a:lnTo>
                    <a:pt x="1196" y="606"/>
                  </a:lnTo>
                  <a:lnTo>
                    <a:pt x="1174" y="621"/>
                  </a:lnTo>
                  <a:lnTo>
                    <a:pt x="1156" y="637"/>
                  </a:lnTo>
                  <a:lnTo>
                    <a:pt x="1156" y="637"/>
                  </a:lnTo>
                  <a:close/>
                  <a:moveTo>
                    <a:pt x="2099" y="558"/>
                  </a:moveTo>
                  <a:lnTo>
                    <a:pt x="2099" y="558"/>
                  </a:lnTo>
                  <a:lnTo>
                    <a:pt x="2113" y="551"/>
                  </a:lnTo>
                  <a:lnTo>
                    <a:pt x="2127" y="545"/>
                  </a:lnTo>
                  <a:lnTo>
                    <a:pt x="2145" y="540"/>
                  </a:lnTo>
                  <a:lnTo>
                    <a:pt x="2165" y="536"/>
                  </a:lnTo>
                  <a:lnTo>
                    <a:pt x="2176" y="536"/>
                  </a:lnTo>
                  <a:lnTo>
                    <a:pt x="2187" y="538"/>
                  </a:lnTo>
                  <a:lnTo>
                    <a:pt x="2197" y="542"/>
                  </a:lnTo>
                  <a:lnTo>
                    <a:pt x="2206" y="545"/>
                  </a:lnTo>
                  <a:lnTo>
                    <a:pt x="2217" y="552"/>
                  </a:lnTo>
                  <a:lnTo>
                    <a:pt x="2226" y="560"/>
                  </a:lnTo>
                  <a:lnTo>
                    <a:pt x="2226" y="560"/>
                  </a:lnTo>
                  <a:lnTo>
                    <a:pt x="2235" y="574"/>
                  </a:lnTo>
                  <a:lnTo>
                    <a:pt x="2242" y="590"/>
                  </a:lnTo>
                  <a:lnTo>
                    <a:pt x="2248" y="612"/>
                  </a:lnTo>
                  <a:lnTo>
                    <a:pt x="2253" y="635"/>
                  </a:lnTo>
                  <a:lnTo>
                    <a:pt x="2259" y="662"/>
                  </a:lnTo>
                  <a:lnTo>
                    <a:pt x="2262" y="689"/>
                  </a:lnTo>
                  <a:lnTo>
                    <a:pt x="2268" y="747"/>
                  </a:lnTo>
                  <a:lnTo>
                    <a:pt x="2269" y="801"/>
                  </a:lnTo>
                  <a:lnTo>
                    <a:pt x="2271" y="846"/>
                  </a:lnTo>
                  <a:lnTo>
                    <a:pt x="2271" y="889"/>
                  </a:lnTo>
                  <a:lnTo>
                    <a:pt x="2271" y="889"/>
                  </a:lnTo>
                  <a:lnTo>
                    <a:pt x="2278" y="853"/>
                  </a:lnTo>
                  <a:lnTo>
                    <a:pt x="2284" y="813"/>
                  </a:lnTo>
                  <a:lnTo>
                    <a:pt x="2289" y="765"/>
                  </a:lnTo>
                  <a:lnTo>
                    <a:pt x="2291" y="712"/>
                  </a:lnTo>
                  <a:lnTo>
                    <a:pt x="2291" y="686"/>
                  </a:lnTo>
                  <a:lnTo>
                    <a:pt x="2289" y="659"/>
                  </a:lnTo>
                  <a:lnTo>
                    <a:pt x="2286" y="632"/>
                  </a:lnTo>
                  <a:lnTo>
                    <a:pt x="2282" y="606"/>
                  </a:lnTo>
                  <a:lnTo>
                    <a:pt x="2275" y="583"/>
                  </a:lnTo>
                  <a:lnTo>
                    <a:pt x="2266" y="563"/>
                  </a:lnTo>
                  <a:lnTo>
                    <a:pt x="2266" y="563"/>
                  </a:lnTo>
                  <a:lnTo>
                    <a:pt x="2255" y="545"/>
                  </a:lnTo>
                  <a:lnTo>
                    <a:pt x="2244" y="533"/>
                  </a:lnTo>
                  <a:lnTo>
                    <a:pt x="2232" y="524"/>
                  </a:lnTo>
                  <a:lnTo>
                    <a:pt x="2217" y="518"/>
                  </a:lnTo>
                  <a:lnTo>
                    <a:pt x="2205" y="515"/>
                  </a:lnTo>
                  <a:lnTo>
                    <a:pt x="2190" y="515"/>
                  </a:lnTo>
                  <a:lnTo>
                    <a:pt x="2176" y="516"/>
                  </a:lnTo>
                  <a:lnTo>
                    <a:pt x="2163" y="520"/>
                  </a:lnTo>
                  <a:lnTo>
                    <a:pt x="2149" y="525"/>
                  </a:lnTo>
                  <a:lnTo>
                    <a:pt x="2138" y="531"/>
                  </a:lnTo>
                  <a:lnTo>
                    <a:pt x="2117" y="543"/>
                  </a:lnTo>
                  <a:lnTo>
                    <a:pt x="2104" y="554"/>
                  </a:lnTo>
                  <a:lnTo>
                    <a:pt x="2099" y="558"/>
                  </a:lnTo>
                  <a:lnTo>
                    <a:pt x="2099" y="558"/>
                  </a:ln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pptxb31_バラのシルエット</dc:title>
  <dc:subject>pptxb31_バラのシルエット</dc:subject>
  <dc:creator>でじけろお</dc:creator>
  <cp:revision>1</cp:revision>
  <dcterms:created xsi:type="dcterms:W3CDTF">2018-05-20T00:31:01Z</dcterms:created>
  <dcterms:modified xsi:type="dcterms:W3CDTF">2019-08-30T06:35:27Z</dcterms:modified>
  <cp:version>1</cp:version>
</cp:coreProperties>
</file>