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88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8C0E541B-BAC1-4048-A141-08DB45179FE4}"/>
              </a:ext>
            </a:extLst>
          </p:cNvPr>
          <p:cNvSpPr>
            <a:spLocks/>
          </p:cNvSpPr>
          <p:nvPr/>
        </p:nvSpPr>
        <p:spPr bwMode="auto">
          <a:xfrm>
            <a:off x="917493" y="1001214"/>
            <a:ext cx="2160670" cy="2473234"/>
          </a:xfrm>
          <a:custGeom>
            <a:avLst/>
            <a:gdLst>
              <a:gd name="T0" fmla="*/ 416 w 1030"/>
              <a:gd name="T1" fmla="*/ 481 h 1179"/>
              <a:gd name="T2" fmla="*/ 412 w 1030"/>
              <a:gd name="T3" fmla="*/ 649 h 1179"/>
              <a:gd name="T4" fmla="*/ 379 w 1030"/>
              <a:gd name="T5" fmla="*/ 684 h 1179"/>
              <a:gd name="T6" fmla="*/ 182 w 1030"/>
              <a:gd name="T7" fmla="*/ 762 h 1179"/>
              <a:gd name="T8" fmla="*/ 190 w 1030"/>
              <a:gd name="T9" fmla="*/ 866 h 1179"/>
              <a:gd name="T10" fmla="*/ 289 w 1030"/>
              <a:gd name="T11" fmla="*/ 941 h 1179"/>
              <a:gd name="T12" fmla="*/ 447 w 1030"/>
              <a:gd name="T13" fmla="*/ 1020 h 1179"/>
              <a:gd name="T14" fmla="*/ 417 w 1030"/>
              <a:gd name="T15" fmla="*/ 1096 h 1179"/>
              <a:gd name="T16" fmla="*/ 379 w 1030"/>
              <a:gd name="T17" fmla="*/ 1131 h 1179"/>
              <a:gd name="T18" fmla="*/ 403 w 1030"/>
              <a:gd name="T19" fmla="*/ 1141 h 1179"/>
              <a:gd name="T20" fmla="*/ 465 w 1030"/>
              <a:gd name="T21" fmla="*/ 1131 h 1179"/>
              <a:gd name="T22" fmla="*/ 514 w 1030"/>
              <a:gd name="T23" fmla="*/ 1068 h 1179"/>
              <a:gd name="T24" fmla="*/ 555 w 1030"/>
              <a:gd name="T25" fmla="*/ 1018 h 1179"/>
              <a:gd name="T26" fmla="*/ 546 w 1030"/>
              <a:gd name="T27" fmla="*/ 984 h 1179"/>
              <a:gd name="T28" fmla="*/ 414 w 1030"/>
              <a:gd name="T29" fmla="*/ 890 h 1179"/>
              <a:gd name="T30" fmla="*/ 522 w 1030"/>
              <a:gd name="T31" fmla="*/ 907 h 1179"/>
              <a:gd name="T32" fmla="*/ 605 w 1030"/>
              <a:gd name="T33" fmla="*/ 931 h 1179"/>
              <a:gd name="T34" fmla="*/ 637 w 1030"/>
              <a:gd name="T35" fmla="*/ 1006 h 1179"/>
              <a:gd name="T36" fmla="*/ 651 w 1030"/>
              <a:gd name="T37" fmla="*/ 1111 h 1179"/>
              <a:gd name="T38" fmla="*/ 647 w 1030"/>
              <a:gd name="T39" fmla="*/ 1167 h 1179"/>
              <a:gd name="T40" fmla="*/ 675 w 1030"/>
              <a:gd name="T41" fmla="*/ 1177 h 1179"/>
              <a:gd name="T42" fmla="*/ 709 w 1030"/>
              <a:gd name="T43" fmla="*/ 1169 h 1179"/>
              <a:gd name="T44" fmla="*/ 719 w 1030"/>
              <a:gd name="T45" fmla="*/ 1151 h 1179"/>
              <a:gd name="T46" fmla="*/ 716 w 1030"/>
              <a:gd name="T47" fmla="*/ 1036 h 1179"/>
              <a:gd name="T48" fmla="*/ 757 w 1030"/>
              <a:gd name="T49" fmla="*/ 920 h 1179"/>
              <a:gd name="T50" fmla="*/ 767 w 1030"/>
              <a:gd name="T51" fmla="*/ 810 h 1179"/>
              <a:gd name="T52" fmla="*/ 772 w 1030"/>
              <a:gd name="T53" fmla="*/ 710 h 1179"/>
              <a:gd name="T54" fmla="*/ 733 w 1030"/>
              <a:gd name="T55" fmla="*/ 592 h 1179"/>
              <a:gd name="T56" fmla="*/ 766 w 1030"/>
              <a:gd name="T57" fmla="*/ 587 h 1179"/>
              <a:gd name="T58" fmla="*/ 767 w 1030"/>
              <a:gd name="T59" fmla="*/ 523 h 1179"/>
              <a:gd name="T60" fmla="*/ 748 w 1030"/>
              <a:gd name="T61" fmla="*/ 527 h 1179"/>
              <a:gd name="T62" fmla="*/ 745 w 1030"/>
              <a:gd name="T63" fmla="*/ 438 h 1179"/>
              <a:gd name="T64" fmla="*/ 822 w 1030"/>
              <a:gd name="T65" fmla="*/ 341 h 1179"/>
              <a:gd name="T66" fmla="*/ 955 w 1030"/>
              <a:gd name="T67" fmla="*/ 254 h 1179"/>
              <a:gd name="T68" fmla="*/ 1014 w 1030"/>
              <a:gd name="T69" fmla="*/ 190 h 1179"/>
              <a:gd name="T70" fmla="*/ 1028 w 1030"/>
              <a:gd name="T71" fmla="*/ 139 h 1179"/>
              <a:gd name="T72" fmla="*/ 1006 w 1030"/>
              <a:gd name="T73" fmla="*/ 117 h 1179"/>
              <a:gd name="T74" fmla="*/ 971 w 1030"/>
              <a:gd name="T75" fmla="*/ 152 h 1179"/>
              <a:gd name="T76" fmla="*/ 941 w 1030"/>
              <a:gd name="T77" fmla="*/ 179 h 1179"/>
              <a:gd name="T78" fmla="*/ 875 w 1030"/>
              <a:gd name="T79" fmla="*/ 225 h 1179"/>
              <a:gd name="T80" fmla="*/ 766 w 1030"/>
              <a:gd name="T81" fmla="*/ 256 h 1179"/>
              <a:gd name="T82" fmla="*/ 666 w 1030"/>
              <a:gd name="T83" fmla="*/ 230 h 1179"/>
              <a:gd name="T84" fmla="*/ 676 w 1030"/>
              <a:gd name="T85" fmla="*/ 116 h 1179"/>
              <a:gd name="T86" fmla="*/ 673 w 1030"/>
              <a:gd name="T87" fmla="*/ 44 h 1179"/>
              <a:gd name="T88" fmla="*/ 645 w 1030"/>
              <a:gd name="T89" fmla="*/ 13 h 1179"/>
              <a:gd name="T90" fmla="*/ 580 w 1030"/>
              <a:gd name="T91" fmla="*/ 4 h 1179"/>
              <a:gd name="T92" fmla="*/ 532 w 1030"/>
              <a:gd name="T93" fmla="*/ 46 h 1179"/>
              <a:gd name="T94" fmla="*/ 512 w 1030"/>
              <a:gd name="T95" fmla="*/ 83 h 1179"/>
              <a:gd name="T96" fmla="*/ 498 w 1030"/>
              <a:gd name="T97" fmla="*/ 161 h 1179"/>
              <a:gd name="T98" fmla="*/ 497 w 1030"/>
              <a:gd name="T99" fmla="*/ 206 h 1179"/>
              <a:gd name="T100" fmla="*/ 349 w 1030"/>
              <a:gd name="T101" fmla="*/ 188 h 1179"/>
              <a:gd name="T102" fmla="*/ 188 w 1030"/>
              <a:gd name="T103" fmla="*/ 124 h 1179"/>
              <a:gd name="T104" fmla="*/ 133 w 1030"/>
              <a:gd name="T105" fmla="*/ 87 h 1179"/>
              <a:gd name="T106" fmla="*/ 91 w 1030"/>
              <a:gd name="T107" fmla="*/ 30 h 1179"/>
              <a:gd name="T108" fmla="*/ 69 w 1030"/>
              <a:gd name="T109" fmla="*/ 52 h 1179"/>
              <a:gd name="T110" fmla="*/ 19 w 1030"/>
              <a:gd name="T111" fmla="*/ 46 h 1179"/>
              <a:gd name="T112" fmla="*/ 1 w 1030"/>
              <a:gd name="T113" fmla="*/ 46 h 1179"/>
              <a:gd name="T114" fmla="*/ 3 w 1030"/>
              <a:gd name="T115" fmla="*/ 67 h 1179"/>
              <a:gd name="T116" fmla="*/ 11 w 1030"/>
              <a:gd name="T117" fmla="*/ 91 h 1179"/>
              <a:gd name="T118" fmla="*/ 49 w 1030"/>
              <a:gd name="T119" fmla="*/ 124 h 1179"/>
              <a:gd name="T120" fmla="*/ 144 w 1030"/>
              <a:gd name="T121" fmla="*/ 178 h 1179"/>
              <a:gd name="T122" fmla="*/ 290 w 1030"/>
              <a:gd name="T123" fmla="*/ 268 h 1179"/>
              <a:gd name="T124" fmla="*/ 414 w 1030"/>
              <a:gd name="T125" fmla="*/ 342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0" h="1179">
                <a:moveTo>
                  <a:pt x="414" y="342"/>
                </a:moveTo>
                <a:lnTo>
                  <a:pt x="414" y="342"/>
                </a:lnTo>
                <a:lnTo>
                  <a:pt x="413" y="358"/>
                </a:lnTo>
                <a:lnTo>
                  <a:pt x="412" y="398"/>
                </a:lnTo>
                <a:lnTo>
                  <a:pt x="412" y="443"/>
                </a:lnTo>
                <a:lnTo>
                  <a:pt x="413" y="463"/>
                </a:lnTo>
                <a:lnTo>
                  <a:pt x="416" y="481"/>
                </a:lnTo>
                <a:lnTo>
                  <a:pt x="416" y="481"/>
                </a:lnTo>
                <a:lnTo>
                  <a:pt x="417" y="497"/>
                </a:lnTo>
                <a:lnTo>
                  <a:pt x="418" y="516"/>
                </a:lnTo>
                <a:lnTo>
                  <a:pt x="417" y="535"/>
                </a:lnTo>
                <a:lnTo>
                  <a:pt x="416" y="556"/>
                </a:lnTo>
                <a:lnTo>
                  <a:pt x="413" y="591"/>
                </a:lnTo>
                <a:lnTo>
                  <a:pt x="412" y="611"/>
                </a:lnTo>
                <a:lnTo>
                  <a:pt x="412" y="649"/>
                </a:lnTo>
                <a:lnTo>
                  <a:pt x="412" y="649"/>
                </a:lnTo>
                <a:lnTo>
                  <a:pt x="407" y="655"/>
                </a:lnTo>
                <a:lnTo>
                  <a:pt x="404" y="661"/>
                </a:lnTo>
                <a:lnTo>
                  <a:pt x="404" y="664"/>
                </a:lnTo>
                <a:lnTo>
                  <a:pt x="404" y="667"/>
                </a:lnTo>
                <a:lnTo>
                  <a:pt x="404" y="667"/>
                </a:lnTo>
                <a:lnTo>
                  <a:pt x="406" y="677"/>
                </a:lnTo>
                <a:lnTo>
                  <a:pt x="406" y="677"/>
                </a:lnTo>
                <a:lnTo>
                  <a:pt x="379" y="684"/>
                </a:lnTo>
                <a:lnTo>
                  <a:pt x="315" y="704"/>
                </a:lnTo>
                <a:lnTo>
                  <a:pt x="279" y="716"/>
                </a:lnTo>
                <a:lnTo>
                  <a:pt x="244" y="728"/>
                </a:lnTo>
                <a:lnTo>
                  <a:pt x="216" y="740"/>
                </a:lnTo>
                <a:lnTo>
                  <a:pt x="194" y="750"/>
                </a:lnTo>
                <a:lnTo>
                  <a:pt x="194" y="750"/>
                </a:lnTo>
                <a:lnTo>
                  <a:pt x="187" y="756"/>
                </a:lnTo>
                <a:lnTo>
                  <a:pt x="182" y="762"/>
                </a:lnTo>
                <a:lnTo>
                  <a:pt x="178" y="770"/>
                </a:lnTo>
                <a:lnTo>
                  <a:pt x="176" y="780"/>
                </a:lnTo>
                <a:lnTo>
                  <a:pt x="175" y="789"/>
                </a:lnTo>
                <a:lnTo>
                  <a:pt x="175" y="800"/>
                </a:lnTo>
                <a:lnTo>
                  <a:pt x="176" y="811"/>
                </a:lnTo>
                <a:lnTo>
                  <a:pt x="177" y="822"/>
                </a:lnTo>
                <a:lnTo>
                  <a:pt x="183" y="845"/>
                </a:lnTo>
                <a:lnTo>
                  <a:pt x="190" y="866"/>
                </a:lnTo>
                <a:lnTo>
                  <a:pt x="199" y="885"/>
                </a:lnTo>
                <a:lnTo>
                  <a:pt x="207" y="899"/>
                </a:lnTo>
                <a:lnTo>
                  <a:pt x="207" y="899"/>
                </a:lnTo>
                <a:lnTo>
                  <a:pt x="213" y="905"/>
                </a:lnTo>
                <a:lnTo>
                  <a:pt x="223" y="911"/>
                </a:lnTo>
                <a:lnTo>
                  <a:pt x="236" y="918"/>
                </a:lnTo>
                <a:lnTo>
                  <a:pt x="252" y="925"/>
                </a:lnTo>
                <a:lnTo>
                  <a:pt x="289" y="941"/>
                </a:lnTo>
                <a:lnTo>
                  <a:pt x="331" y="956"/>
                </a:lnTo>
                <a:lnTo>
                  <a:pt x="371" y="973"/>
                </a:lnTo>
                <a:lnTo>
                  <a:pt x="407" y="990"/>
                </a:lnTo>
                <a:lnTo>
                  <a:pt x="422" y="997"/>
                </a:lnTo>
                <a:lnTo>
                  <a:pt x="434" y="1005"/>
                </a:lnTo>
                <a:lnTo>
                  <a:pt x="442" y="1012"/>
                </a:lnTo>
                <a:lnTo>
                  <a:pt x="444" y="1016"/>
                </a:lnTo>
                <a:lnTo>
                  <a:pt x="447" y="1020"/>
                </a:lnTo>
                <a:lnTo>
                  <a:pt x="447" y="1020"/>
                </a:lnTo>
                <a:lnTo>
                  <a:pt x="449" y="1033"/>
                </a:lnTo>
                <a:lnTo>
                  <a:pt x="449" y="1044"/>
                </a:lnTo>
                <a:lnTo>
                  <a:pt x="448" y="1053"/>
                </a:lnTo>
                <a:lnTo>
                  <a:pt x="444" y="1063"/>
                </a:lnTo>
                <a:lnTo>
                  <a:pt x="440" y="1071"/>
                </a:lnTo>
                <a:lnTo>
                  <a:pt x="432" y="1078"/>
                </a:lnTo>
                <a:lnTo>
                  <a:pt x="417" y="1096"/>
                </a:lnTo>
                <a:lnTo>
                  <a:pt x="417" y="1096"/>
                </a:lnTo>
                <a:lnTo>
                  <a:pt x="407" y="1105"/>
                </a:lnTo>
                <a:lnTo>
                  <a:pt x="399" y="1110"/>
                </a:lnTo>
                <a:lnTo>
                  <a:pt x="385" y="1117"/>
                </a:lnTo>
                <a:lnTo>
                  <a:pt x="380" y="1119"/>
                </a:lnTo>
                <a:lnTo>
                  <a:pt x="377" y="1122"/>
                </a:lnTo>
                <a:lnTo>
                  <a:pt x="376" y="1125"/>
                </a:lnTo>
                <a:lnTo>
                  <a:pt x="379" y="1131"/>
                </a:lnTo>
                <a:lnTo>
                  <a:pt x="379" y="1131"/>
                </a:lnTo>
                <a:lnTo>
                  <a:pt x="381" y="1136"/>
                </a:lnTo>
                <a:lnTo>
                  <a:pt x="385" y="1140"/>
                </a:lnTo>
                <a:lnTo>
                  <a:pt x="387" y="1141"/>
                </a:lnTo>
                <a:lnTo>
                  <a:pt x="389" y="1142"/>
                </a:lnTo>
                <a:lnTo>
                  <a:pt x="395" y="1141"/>
                </a:lnTo>
                <a:lnTo>
                  <a:pt x="403" y="1141"/>
                </a:lnTo>
                <a:lnTo>
                  <a:pt x="403" y="1141"/>
                </a:lnTo>
                <a:lnTo>
                  <a:pt x="411" y="1142"/>
                </a:lnTo>
                <a:lnTo>
                  <a:pt x="417" y="1143"/>
                </a:lnTo>
                <a:lnTo>
                  <a:pt x="424" y="1143"/>
                </a:lnTo>
                <a:lnTo>
                  <a:pt x="432" y="1142"/>
                </a:lnTo>
                <a:lnTo>
                  <a:pt x="442" y="1141"/>
                </a:lnTo>
                <a:lnTo>
                  <a:pt x="453" y="1137"/>
                </a:lnTo>
                <a:lnTo>
                  <a:pt x="465" y="1131"/>
                </a:lnTo>
                <a:lnTo>
                  <a:pt x="465" y="1131"/>
                </a:lnTo>
                <a:lnTo>
                  <a:pt x="474" y="1124"/>
                </a:lnTo>
                <a:lnTo>
                  <a:pt x="482" y="1117"/>
                </a:lnTo>
                <a:lnTo>
                  <a:pt x="486" y="1110"/>
                </a:lnTo>
                <a:lnTo>
                  <a:pt x="489" y="1101"/>
                </a:lnTo>
                <a:lnTo>
                  <a:pt x="492" y="1094"/>
                </a:lnTo>
                <a:lnTo>
                  <a:pt x="496" y="1086"/>
                </a:lnTo>
                <a:lnTo>
                  <a:pt x="503" y="1076"/>
                </a:lnTo>
                <a:lnTo>
                  <a:pt x="514" y="1068"/>
                </a:lnTo>
                <a:lnTo>
                  <a:pt x="514" y="1068"/>
                </a:lnTo>
                <a:lnTo>
                  <a:pt x="526" y="1059"/>
                </a:lnTo>
                <a:lnTo>
                  <a:pt x="536" y="1051"/>
                </a:lnTo>
                <a:lnTo>
                  <a:pt x="543" y="1045"/>
                </a:lnTo>
                <a:lnTo>
                  <a:pt x="548" y="1038"/>
                </a:lnTo>
                <a:lnTo>
                  <a:pt x="551" y="1032"/>
                </a:lnTo>
                <a:lnTo>
                  <a:pt x="553" y="1024"/>
                </a:lnTo>
                <a:lnTo>
                  <a:pt x="555" y="1018"/>
                </a:lnTo>
                <a:lnTo>
                  <a:pt x="555" y="1011"/>
                </a:lnTo>
                <a:lnTo>
                  <a:pt x="555" y="1011"/>
                </a:lnTo>
                <a:lnTo>
                  <a:pt x="555" y="999"/>
                </a:lnTo>
                <a:lnTo>
                  <a:pt x="555" y="992"/>
                </a:lnTo>
                <a:lnTo>
                  <a:pt x="553" y="990"/>
                </a:lnTo>
                <a:lnTo>
                  <a:pt x="552" y="988"/>
                </a:lnTo>
                <a:lnTo>
                  <a:pt x="546" y="984"/>
                </a:lnTo>
                <a:lnTo>
                  <a:pt x="546" y="984"/>
                </a:lnTo>
                <a:lnTo>
                  <a:pt x="521" y="968"/>
                </a:lnTo>
                <a:lnTo>
                  <a:pt x="508" y="959"/>
                </a:lnTo>
                <a:lnTo>
                  <a:pt x="497" y="949"/>
                </a:lnTo>
                <a:lnTo>
                  <a:pt x="497" y="949"/>
                </a:lnTo>
                <a:lnTo>
                  <a:pt x="479" y="936"/>
                </a:lnTo>
                <a:lnTo>
                  <a:pt x="452" y="915"/>
                </a:lnTo>
                <a:lnTo>
                  <a:pt x="414" y="890"/>
                </a:lnTo>
                <a:lnTo>
                  <a:pt x="414" y="890"/>
                </a:lnTo>
                <a:lnTo>
                  <a:pt x="434" y="890"/>
                </a:lnTo>
                <a:lnTo>
                  <a:pt x="452" y="890"/>
                </a:lnTo>
                <a:lnTo>
                  <a:pt x="459" y="891"/>
                </a:lnTo>
                <a:lnTo>
                  <a:pt x="466" y="893"/>
                </a:lnTo>
                <a:lnTo>
                  <a:pt x="466" y="893"/>
                </a:lnTo>
                <a:lnTo>
                  <a:pt x="492" y="900"/>
                </a:lnTo>
                <a:lnTo>
                  <a:pt x="522" y="907"/>
                </a:lnTo>
                <a:lnTo>
                  <a:pt x="522" y="907"/>
                </a:lnTo>
                <a:lnTo>
                  <a:pt x="562" y="914"/>
                </a:lnTo>
                <a:lnTo>
                  <a:pt x="579" y="918"/>
                </a:lnTo>
                <a:lnTo>
                  <a:pt x="587" y="920"/>
                </a:lnTo>
                <a:lnTo>
                  <a:pt x="587" y="920"/>
                </a:lnTo>
                <a:lnTo>
                  <a:pt x="597" y="925"/>
                </a:lnTo>
                <a:lnTo>
                  <a:pt x="603" y="927"/>
                </a:lnTo>
                <a:lnTo>
                  <a:pt x="604" y="930"/>
                </a:lnTo>
                <a:lnTo>
                  <a:pt x="605" y="931"/>
                </a:lnTo>
                <a:lnTo>
                  <a:pt x="605" y="931"/>
                </a:lnTo>
                <a:lnTo>
                  <a:pt x="607" y="942"/>
                </a:lnTo>
                <a:lnTo>
                  <a:pt x="611" y="961"/>
                </a:lnTo>
                <a:lnTo>
                  <a:pt x="611" y="961"/>
                </a:lnTo>
                <a:lnTo>
                  <a:pt x="613" y="968"/>
                </a:lnTo>
                <a:lnTo>
                  <a:pt x="618" y="976"/>
                </a:lnTo>
                <a:lnTo>
                  <a:pt x="628" y="992"/>
                </a:lnTo>
                <a:lnTo>
                  <a:pt x="637" y="1006"/>
                </a:lnTo>
                <a:lnTo>
                  <a:pt x="641" y="1015"/>
                </a:lnTo>
                <a:lnTo>
                  <a:pt x="641" y="1015"/>
                </a:lnTo>
                <a:lnTo>
                  <a:pt x="646" y="1033"/>
                </a:lnTo>
                <a:lnTo>
                  <a:pt x="648" y="1044"/>
                </a:lnTo>
                <a:lnTo>
                  <a:pt x="649" y="1052"/>
                </a:lnTo>
                <a:lnTo>
                  <a:pt x="649" y="1076"/>
                </a:lnTo>
                <a:lnTo>
                  <a:pt x="649" y="1076"/>
                </a:lnTo>
                <a:lnTo>
                  <a:pt x="651" y="1111"/>
                </a:lnTo>
                <a:lnTo>
                  <a:pt x="652" y="1136"/>
                </a:lnTo>
                <a:lnTo>
                  <a:pt x="652" y="1136"/>
                </a:lnTo>
                <a:lnTo>
                  <a:pt x="652" y="1141"/>
                </a:lnTo>
                <a:lnTo>
                  <a:pt x="649" y="1144"/>
                </a:lnTo>
                <a:lnTo>
                  <a:pt x="646" y="1153"/>
                </a:lnTo>
                <a:lnTo>
                  <a:pt x="645" y="1157"/>
                </a:lnTo>
                <a:lnTo>
                  <a:pt x="645" y="1162"/>
                </a:lnTo>
                <a:lnTo>
                  <a:pt x="647" y="1167"/>
                </a:lnTo>
                <a:lnTo>
                  <a:pt x="652" y="1172"/>
                </a:lnTo>
                <a:lnTo>
                  <a:pt x="652" y="1172"/>
                </a:lnTo>
                <a:lnTo>
                  <a:pt x="658" y="1175"/>
                </a:lnTo>
                <a:lnTo>
                  <a:pt x="663" y="1178"/>
                </a:lnTo>
                <a:lnTo>
                  <a:pt x="666" y="1179"/>
                </a:lnTo>
                <a:lnTo>
                  <a:pt x="669" y="1179"/>
                </a:lnTo>
                <a:lnTo>
                  <a:pt x="673" y="1178"/>
                </a:lnTo>
                <a:lnTo>
                  <a:pt x="675" y="1177"/>
                </a:lnTo>
                <a:lnTo>
                  <a:pt x="675" y="1177"/>
                </a:lnTo>
                <a:lnTo>
                  <a:pt x="678" y="1175"/>
                </a:lnTo>
                <a:lnTo>
                  <a:pt x="689" y="1173"/>
                </a:lnTo>
                <a:lnTo>
                  <a:pt x="689" y="1173"/>
                </a:lnTo>
                <a:lnTo>
                  <a:pt x="697" y="1172"/>
                </a:lnTo>
                <a:lnTo>
                  <a:pt x="703" y="1172"/>
                </a:lnTo>
                <a:lnTo>
                  <a:pt x="707" y="1171"/>
                </a:lnTo>
                <a:lnTo>
                  <a:pt x="709" y="1169"/>
                </a:lnTo>
                <a:lnTo>
                  <a:pt x="709" y="1169"/>
                </a:lnTo>
                <a:lnTo>
                  <a:pt x="710" y="1168"/>
                </a:lnTo>
                <a:lnTo>
                  <a:pt x="712" y="1169"/>
                </a:lnTo>
                <a:lnTo>
                  <a:pt x="712" y="1171"/>
                </a:lnTo>
                <a:lnTo>
                  <a:pt x="712" y="1171"/>
                </a:lnTo>
                <a:lnTo>
                  <a:pt x="714" y="1162"/>
                </a:lnTo>
                <a:lnTo>
                  <a:pt x="714" y="1162"/>
                </a:lnTo>
                <a:lnTo>
                  <a:pt x="719" y="1151"/>
                </a:lnTo>
                <a:lnTo>
                  <a:pt x="721" y="1141"/>
                </a:lnTo>
                <a:lnTo>
                  <a:pt x="722" y="1128"/>
                </a:lnTo>
                <a:lnTo>
                  <a:pt x="720" y="1107"/>
                </a:lnTo>
                <a:lnTo>
                  <a:pt x="720" y="1107"/>
                </a:lnTo>
                <a:lnTo>
                  <a:pt x="716" y="1074"/>
                </a:lnTo>
                <a:lnTo>
                  <a:pt x="716" y="1059"/>
                </a:lnTo>
                <a:lnTo>
                  <a:pt x="716" y="1036"/>
                </a:lnTo>
                <a:lnTo>
                  <a:pt x="716" y="1036"/>
                </a:lnTo>
                <a:lnTo>
                  <a:pt x="719" y="1021"/>
                </a:lnTo>
                <a:lnTo>
                  <a:pt x="724" y="1005"/>
                </a:lnTo>
                <a:lnTo>
                  <a:pt x="731" y="988"/>
                </a:lnTo>
                <a:lnTo>
                  <a:pt x="738" y="972"/>
                </a:lnTo>
                <a:lnTo>
                  <a:pt x="751" y="942"/>
                </a:lnTo>
                <a:lnTo>
                  <a:pt x="755" y="930"/>
                </a:lnTo>
                <a:lnTo>
                  <a:pt x="757" y="920"/>
                </a:lnTo>
                <a:lnTo>
                  <a:pt x="757" y="920"/>
                </a:lnTo>
                <a:lnTo>
                  <a:pt x="756" y="887"/>
                </a:lnTo>
                <a:lnTo>
                  <a:pt x="756" y="871"/>
                </a:lnTo>
                <a:lnTo>
                  <a:pt x="757" y="860"/>
                </a:lnTo>
                <a:lnTo>
                  <a:pt x="757" y="860"/>
                </a:lnTo>
                <a:lnTo>
                  <a:pt x="758" y="853"/>
                </a:lnTo>
                <a:lnTo>
                  <a:pt x="760" y="843"/>
                </a:lnTo>
                <a:lnTo>
                  <a:pt x="763" y="830"/>
                </a:lnTo>
                <a:lnTo>
                  <a:pt x="767" y="810"/>
                </a:lnTo>
                <a:lnTo>
                  <a:pt x="767" y="810"/>
                </a:lnTo>
                <a:lnTo>
                  <a:pt x="770" y="785"/>
                </a:lnTo>
                <a:lnTo>
                  <a:pt x="775" y="758"/>
                </a:lnTo>
                <a:lnTo>
                  <a:pt x="775" y="745"/>
                </a:lnTo>
                <a:lnTo>
                  <a:pt x="775" y="733"/>
                </a:lnTo>
                <a:lnTo>
                  <a:pt x="774" y="721"/>
                </a:lnTo>
                <a:lnTo>
                  <a:pt x="772" y="710"/>
                </a:lnTo>
                <a:lnTo>
                  <a:pt x="772" y="710"/>
                </a:lnTo>
                <a:lnTo>
                  <a:pt x="760" y="684"/>
                </a:lnTo>
                <a:lnTo>
                  <a:pt x="754" y="671"/>
                </a:lnTo>
                <a:lnTo>
                  <a:pt x="754" y="671"/>
                </a:lnTo>
                <a:lnTo>
                  <a:pt x="748" y="654"/>
                </a:lnTo>
                <a:lnTo>
                  <a:pt x="739" y="626"/>
                </a:lnTo>
                <a:lnTo>
                  <a:pt x="728" y="589"/>
                </a:lnTo>
                <a:lnTo>
                  <a:pt x="728" y="589"/>
                </a:lnTo>
                <a:lnTo>
                  <a:pt x="733" y="592"/>
                </a:lnTo>
                <a:lnTo>
                  <a:pt x="744" y="595"/>
                </a:lnTo>
                <a:lnTo>
                  <a:pt x="750" y="598"/>
                </a:lnTo>
                <a:lnTo>
                  <a:pt x="755" y="598"/>
                </a:lnTo>
                <a:lnTo>
                  <a:pt x="760" y="598"/>
                </a:lnTo>
                <a:lnTo>
                  <a:pt x="762" y="597"/>
                </a:lnTo>
                <a:lnTo>
                  <a:pt x="763" y="595"/>
                </a:lnTo>
                <a:lnTo>
                  <a:pt x="763" y="595"/>
                </a:lnTo>
                <a:lnTo>
                  <a:pt x="766" y="587"/>
                </a:lnTo>
                <a:lnTo>
                  <a:pt x="766" y="579"/>
                </a:lnTo>
                <a:lnTo>
                  <a:pt x="766" y="567"/>
                </a:lnTo>
                <a:lnTo>
                  <a:pt x="766" y="567"/>
                </a:lnTo>
                <a:lnTo>
                  <a:pt x="766" y="559"/>
                </a:lnTo>
                <a:lnTo>
                  <a:pt x="767" y="545"/>
                </a:lnTo>
                <a:lnTo>
                  <a:pt x="767" y="545"/>
                </a:lnTo>
                <a:lnTo>
                  <a:pt x="767" y="526"/>
                </a:lnTo>
                <a:lnTo>
                  <a:pt x="767" y="523"/>
                </a:lnTo>
                <a:lnTo>
                  <a:pt x="766" y="521"/>
                </a:lnTo>
                <a:lnTo>
                  <a:pt x="763" y="519"/>
                </a:lnTo>
                <a:lnTo>
                  <a:pt x="761" y="519"/>
                </a:lnTo>
                <a:lnTo>
                  <a:pt x="761" y="519"/>
                </a:lnTo>
                <a:lnTo>
                  <a:pt x="757" y="519"/>
                </a:lnTo>
                <a:lnTo>
                  <a:pt x="755" y="520"/>
                </a:lnTo>
                <a:lnTo>
                  <a:pt x="750" y="523"/>
                </a:lnTo>
                <a:lnTo>
                  <a:pt x="748" y="527"/>
                </a:lnTo>
                <a:lnTo>
                  <a:pt x="746" y="527"/>
                </a:lnTo>
                <a:lnTo>
                  <a:pt x="745" y="526"/>
                </a:lnTo>
                <a:lnTo>
                  <a:pt x="745" y="526"/>
                </a:lnTo>
                <a:lnTo>
                  <a:pt x="744" y="521"/>
                </a:lnTo>
                <a:lnTo>
                  <a:pt x="743" y="513"/>
                </a:lnTo>
                <a:lnTo>
                  <a:pt x="744" y="489"/>
                </a:lnTo>
                <a:lnTo>
                  <a:pt x="745" y="461"/>
                </a:lnTo>
                <a:lnTo>
                  <a:pt x="745" y="438"/>
                </a:lnTo>
                <a:lnTo>
                  <a:pt x="745" y="438"/>
                </a:lnTo>
                <a:lnTo>
                  <a:pt x="745" y="433"/>
                </a:lnTo>
                <a:lnTo>
                  <a:pt x="746" y="427"/>
                </a:lnTo>
                <a:lnTo>
                  <a:pt x="752" y="417"/>
                </a:lnTo>
                <a:lnTo>
                  <a:pt x="762" y="404"/>
                </a:lnTo>
                <a:lnTo>
                  <a:pt x="773" y="390"/>
                </a:lnTo>
                <a:lnTo>
                  <a:pt x="798" y="364"/>
                </a:lnTo>
                <a:lnTo>
                  <a:pt x="822" y="341"/>
                </a:lnTo>
                <a:lnTo>
                  <a:pt x="822" y="341"/>
                </a:lnTo>
                <a:lnTo>
                  <a:pt x="834" y="330"/>
                </a:lnTo>
                <a:lnTo>
                  <a:pt x="852" y="318"/>
                </a:lnTo>
                <a:lnTo>
                  <a:pt x="893" y="293"/>
                </a:lnTo>
                <a:lnTo>
                  <a:pt x="931" y="270"/>
                </a:lnTo>
                <a:lnTo>
                  <a:pt x="945" y="261"/>
                </a:lnTo>
                <a:lnTo>
                  <a:pt x="955" y="254"/>
                </a:lnTo>
                <a:lnTo>
                  <a:pt x="955" y="254"/>
                </a:lnTo>
                <a:lnTo>
                  <a:pt x="967" y="242"/>
                </a:lnTo>
                <a:lnTo>
                  <a:pt x="978" y="229"/>
                </a:lnTo>
                <a:lnTo>
                  <a:pt x="989" y="215"/>
                </a:lnTo>
                <a:lnTo>
                  <a:pt x="994" y="209"/>
                </a:lnTo>
                <a:lnTo>
                  <a:pt x="1000" y="203"/>
                </a:lnTo>
                <a:lnTo>
                  <a:pt x="1000" y="203"/>
                </a:lnTo>
                <a:lnTo>
                  <a:pt x="1008" y="197"/>
                </a:lnTo>
                <a:lnTo>
                  <a:pt x="1014" y="190"/>
                </a:lnTo>
                <a:lnTo>
                  <a:pt x="1020" y="181"/>
                </a:lnTo>
                <a:lnTo>
                  <a:pt x="1024" y="172"/>
                </a:lnTo>
                <a:lnTo>
                  <a:pt x="1028" y="163"/>
                </a:lnTo>
                <a:lnTo>
                  <a:pt x="1030" y="153"/>
                </a:lnTo>
                <a:lnTo>
                  <a:pt x="1030" y="146"/>
                </a:lnTo>
                <a:lnTo>
                  <a:pt x="1029" y="142"/>
                </a:lnTo>
                <a:lnTo>
                  <a:pt x="1028" y="139"/>
                </a:lnTo>
                <a:lnTo>
                  <a:pt x="1028" y="139"/>
                </a:lnTo>
                <a:lnTo>
                  <a:pt x="1023" y="131"/>
                </a:lnTo>
                <a:lnTo>
                  <a:pt x="1020" y="128"/>
                </a:lnTo>
                <a:lnTo>
                  <a:pt x="1017" y="128"/>
                </a:lnTo>
                <a:lnTo>
                  <a:pt x="1016" y="128"/>
                </a:lnTo>
                <a:lnTo>
                  <a:pt x="1016" y="128"/>
                </a:lnTo>
                <a:lnTo>
                  <a:pt x="1015" y="124"/>
                </a:lnTo>
                <a:lnTo>
                  <a:pt x="1011" y="121"/>
                </a:lnTo>
                <a:lnTo>
                  <a:pt x="1006" y="117"/>
                </a:lnTo>
                <a:lnTo>
                  <a:pt x="1006" y="117"/>
                </a:lnTo>
                <a:lnTo>
                  <a:pt x="1003" y="116"/>
                </a:lnTo>
                <a:lnTo>
                  <a:pt x="1000" y="115"/>
                </a:lnTo>
                <a:lnTo>
                  <a:pt x="998" y="116"/>
                </a:lnTo>
                <a:lnTo>
                  <a:pt x="992" y="123"/>
                </a:lnTo>
                <a:lnTo>
                  <a:pt x="992" y="123"/>
                </a:lnTo>
                <a:lnTo>
                  <a:pt x="978" y="143"/>
                </a:lnTo>
                <a:lnTo>
                  <a:pt x="971" y="152"/>
                </a:lnTo>
                <a:lnTo>
                  <a:pt x="963" y="158"/>
                </a:lnTo>
                <a:lnTo>
                  <a:pt x="963" y="158"/>
                </a:lnTo>
                <a:lnTo>
                  <a:pt x="957" y="161"/>
                </a:lnTo>
                <a:lnTo>
                  <a:pt x="951" y="164"/>
                </a:lnTo>
                <a:lnTo>
                  <a:pt x="947" y="167"/>
                </a:lnTo>
                <a:lnTo>
                  <a:pt x="942" y="175"/>
                </a:lnTo>
                <a:lnTo>
                  <a:pt x="942" y="175"/>
                </a:lnTo>
                <a:lnTo>
                  <a:pt x="941" y="179"/>
                </a:lnTo>
                <a:lnTo>
                  <a:pt x="939" y="183"/>
                </a:lnTo>
                <a:lnTo>
                  <a:pt x="938" y="188"/>
                </a:lnTo>
                <a:lnTo>
                  <a:pt x="937" y="190"/>
                </a:lnTo>
                <a:lnTo>
                  <a:pt x="933" y="193"/>
                </a:lnTo>
                <a:lnTo>
                  <a:pt x="918" y="201"/>
                </a:lnTo>
                <a:lnTo>
                  <a:pt x="918" y="201"/>
                </a:lnTo>
                <a:lnTo>
                  <a:pt x="895" y="213"/>
                </a:lnTo>
                <a:lnTo>
                  <a:pt x="875" y="225"/>
                </a:lnTo>
                <a:lnTo>
                  <a:pt x="845" y="244"/>
                </a:lnTo>
                <a:lnTo>
                  <a:pt x="845" y="244"/>
                </a:lnTo>
                <a:lnTo>
                  <a:pt x="829" y="254"/>
                </a:lnTo>
                <a:lnTo>
                  <a:pt x="826" y="256"/>
                </a:lnTo>
                <a:lnTo>
                  <a:pt x="823" y="257"/>
                </a:lnTo>
                <a:lnTo>
                  <a:pt x="823" y="257"/>
                </a:lnTo>
                <a:lnTo>
                  <a:pt x="790" y="257"/>
                </a:lnTo>
                <a:lnTo>
                  <a:pt x="766" y="256"/>
                </a:lnTo>
                <a:lnTo>
                  <a:pt x="756" y="255"/>
                </a:lnTo>
                <a:lnTo>
                  <a:pt x="751" y="254"/>
                </a:lnTo>
                <a:lnTo>
                  <a:pt x="751" y="254"/>
                </a:lnTo>
                <a:lnTo>
                  <a:pt x="740" y="251"/>
                </a:lnTo>
                <a:lnTo>
                  <a:pt x="727" y="249"/>
                </a:lnTo>
                <a:lnTo>
                  <a:pt x="709" y="246"/>
                </a:lnTo>
                <a:lnTo>
                  <a:pt x="666" y="230"/>
                </a:lnTo>
                <a:lnTo>
                  <a:pt x="666" y="230"/>
                </a:lnTo>
                <a:lnTo>
                  <a:pt x="666" y="196"/>
                </a:lnTo>
                <a:lnTo>
                  <a:pt x="667" y="170"/>
                </a:lnTo>
                <a:lnTo>
                  <a:pt x="669" y="159"/>
                </a:lnTo>
                <a:lnTo>
                  <a:pt x="670" y="151"/>
                </a:lnTo>
                <a:lnTo>
                  <a:pt x="670" y="151"/>
                </a:lnTo>
                <a:lnTo>
                  <a:pt x="673" y="140"/>
                </a:lnTo>
                <a:lnTo>
                  <a:pt x="675" y="128"/>
                </a:lnTo>
                <a:lnTo>
                  <a:pt x="676" y="116"/>
                </a:lnTo>
                <a:lnTo>
                  <a:pt x="676" y="101"/>
                </a:lnTo>
                <a:lnTo>
                  <a:pt x="676" y="101"/>
                </a:lnTo>
                <a:lnTo>
                  <a:pt x="676" y="91"/>
                </a:lnTo>
                <a:lnTo>
                  <a:pt x="675" y="82"/>
                </a:lnTo>
                <a:lnTo>
                  <a:pt x="675" y="75"/>
                </a:lnTo>
                <a:lnTo>
                  <a:pt x="673" y="67"/>
                </a:lnTo>
                <a:lnTo>
                  <a:pt x="673" y="44"/>
                </a:lnTo>
                <a:lnTo>
                  <a:pt x="673" y="44"/>
                </a:lnTo>
                <a:lnTo>
                  <a:pt x="673" y="40"/>
                </a:lnTo>
                <a:lnTo>
                  <a:pt x="672" y="37"/>
                </a:lnTo>
                <a:lnTo>
                  <a:pt x="666" y="28"/>
                </a:lnTo>
                <a:lnTo>
                  <a:pt x="660" y="20"/>
                </a:lnTo>
                <a:lnTo>
                  <a:pt x="653" y="15"/>
                </a:lnTo>
                <a:lnTo>
                  <a:pt x="653" y="15"/>
                </a:lnTo>
                <a:lnTo>
                  <a:pt x="649" y="14"/>
                </a:lnTo>
                <a:lnTo>
                  <a:pt x="645" y="13"/>
                </a:lnTo>
                <a:lnTo>
                  <a:pt x="621" y="7"/>
                </a:lnTo>
                <a:lnTo>
                  <a:pt x="621" y="7"/>
                </a:lnTo>
                <a:lnTo>
                  <a:pt x="603" y="3"/>
                </a:lnTo>
                <a:lnTo>
                  <a:pt x="589" y="0"/>
                </a:lnTo>
                <a:lnTo>
                  <a:pt x="585" y="0"/>
                </a:lnTo>
                <a:lnTo>
                  <a:pt x="582" y="1"/>
                </a:lnTo>
                <a:lnTo>
                  <a:pt x="580" y="2"/>
                </a:lnTo>
                <a:lnTo>
                  <a:pt x="580" y="4"/>
                </a:lnTo>
                <a:lnTo>
                  <a:pt x="582" y="14"/>
                </a:lnTo>
                <a:lnTo>
                  <a:pt x="582" y="14"/>
                </a:lnTo>
                <a:lnTo>
                  <a:pt x="576" y="16"/>
                </a:lnTo>
                <a:lnTo>
                  <a:pt x="571" y="18"/>
                </a:lnTo>
                <a:lnTo>
                  <a:pt x="568" y="20"/>
                </a:lnTo>
                <a:lnTo>
                  <a:pt x="568" y="20"/>
                </a:lnTo>
                <a:lnTo>
                  <a:pt x="548" y="36"/>
                </a:lnTo>
                <a:lnTo>
                  <a:pt x="532" y="46"/>
                </a:lnTo>
                <a:lnTo>
                  <a:pt x="520" y="55"/>
                </a:lnTo>
                <a:lnTo>
                  <a:pt x="520" y="55"/>
                </a:lnTo>
                <a:lnTo>
                  <a:pt x="516" y="60"/>
                </a:lnTo>
                <a:lnTo>
                  <a:pt x="514" y="63"/>
                </a:lnTo>
                <a:lnTo>
                  <a:pt x="512" y="67"/>
                </a:lnTo>
                <a:lnTo>
                  <a:pt x="512" y="70"/>
                </a:lnTo>
                <a:lnTo>
                  <a:pt x="512" y="77"/>
                </a:lnTo>
                <a:lnTo>
                  <a:pt x="512" y="83"/>
                </a:lnTo>
                <a:lnTo>
                  <a:pt x="512" y="83"/>
                </a:lnTo>
                <a:lnTo>
                  <a:pt x="512" y="91"/>
                </a:lnTo>
                <a:lnTo>
                  <a:pt x="510" y="98"/>
                </a:lnTo>
                <a:lnTo>
                  <a:pt x="506" y="113"/>
                </a:lnTo>
                <a:lnTo>
                  <a:pt x="506" y="113"/>
                </a:lnTo>
                <a:lnTo>
                  <a:pt x="502" y="127"/>
                </a:lnTo>
                <a:lnTo>
                  <a:pt x="500" y="143"/>
                </a:lnTo>
                <a:lnTo>
                  <a:pt x="498" y="161"/>
                </a:lnTo>
                <a:lnTo>
                  <a:pt x="498" y="169"/>
                </a:lnTo>
                <a:lnTo>
                  <a:pt x="500" y="173"/>
                </a:lnTo>
                <a:lnTo>
                  <a:pt x="500" y="173"/>
                </a:lnTo>
                <a:lnTo>
                  <a:pt x="502" y="183"/>
                </a:lnTo>
                <a:lnTo>
                  <a:pt x="503" y="195"/>
                </a:lnTo>
                <a:lnTo>
                  <a:pt x="503" y="207"/>
                </a:lnTo>
                <a:lnTo>
                  <a:pt x="503" y="207"/>
                </a:lnTo>
                <a:lnTo>
                  <a:pt x="497" y="206"/>
                </a:lnTo>
                <a:lnTo>
                  <a:pt x="480" y="203"/>
                </a:lnTo>
                <a:lnTo>
                  <a:pt x="455" y="202"/>
                </a:lnTo>
                <a:lnTo>
                  <a:pt x="424" y="201"/>
                </a:lnTo>
                <a:lnTo>
                  <a:pt x="424" y="201"/>
                </a:lnTo>
                <a:lnTo>
                  <a:pt x="414" y="201"/>
                </a:lnTo>
                <a:lnTo>
                  <a:pt x="404" y="200"/>
                </a:lnTo>
                <a:lnTo>
                  <a:pt x="379" y="195"/>
                </a:lnTo>
                <a:lnTo>
                  <a:pt x="349" y="188"/>
                </a:lnTo>
                <a:lnTo>
                  <a:pt x="319" y="179"/>
                </a:lnTo>
                <a:lnTo>
                  <a:pt x="290" y="171"/>
                </a:lnTo>
                <a:lnTo>
                  <a:pt x="265" y="163"/>
                </a:lnTo>
                <a:lnTo>
                  <a:pt x="244" y="155"/>
                </a:lnTo>
                <a:lnTo>
                  <a:pt x="231" y="149"/>
                </a:lnTo>
                <a:lnTo>
                  <a:pt x="231" y="149"/>
                </a:lnTo>
                <a:lnTo>
                  <a:pt x="211" y="139"/>
                </a:lnTo>
                <a:lnTo>
                  <a:pt x="188" y="124"/>
                </a:lnTo>
                <a:lnTo>
                  <a:pt x="159" y="106"/>
                </a:lnTo>
                <a:lnTo>
                  <a:pt x="159" y="106"/>
                </a:lnTo>
                <a:lnTo>
                  <a:pt x="156" y="105"/>
                </a:lnTo>
                <a:lnTo>
                  <a:pt x="148" y="101"/>
                </a:lnTo>
                <a:lnTo>
                  <a:pt x="140" y="97"/>
                </a:lnTo>
                <a:lnTo>
                  <a:pt x="136" y="92"/>
                </a:lnTo>
                <a:lnTo>
                  <a:pt x="133" y="87"/>
                </a:lnTo>
                <a:lnTo>
                  <a:pt x="133" y="87"/>
                </a:lnTo>
                <a:lnTo>
                  <a:pt x="120" y="63"/>
                </a:lnTo>
                <a:lnTo>
                  <a:pt x="112" y="51"/>
                </a:lnTo>
                <a:lnTo>
                  <a:pt x="108" y="42"/>
                </a:lnTo>
                <a:lnTo>
                  <a:pt x="108" y="42"/>
                </a:lnTo>
                <a:lnTo>
                  <a:pt x="103" y="36"/>
                </a:lnTo>
                <a:lnTo>
                  <a:pt x="97" y="31"/>
                </a:lnTo>
                <a:lnTo>
                  <a:pt x="92" y="28"/>
                </a:lnTo>
                <a:lnTo>
                  <a:pt x="91" y="30"/>
                </a:lnTo>
                <a:lnTo>
                  <a:pt x="91" y="31"/>
                </a:lnTo>
                <a:lnTo>
                  <a:pt x="91" y="31"/>
                </a:lnTo>
                <a:lnTo>
                  <a:pt x="92" y="39"/>
                </a:lnTo>
                <a:lnTo>
                  <a:pt x="93" y="51"/>
                </a:lnTo>
                <a:lnTo>
                  <a:pt x="97" y="64"/>
                </a:lnTo>
                <a:lnTo>
                  <a:pt x="97" y="64"/>
                </a:lnTo>
                <a:lnTo>
                  <a:pt x="89" y="61"/>
                </a:lnTo>
                <a:lnTo>
                  <a:pt x="69" y="52"/>
                </a:lnTo>
                <a:lnTo>
                  <a:pt x="48" y="43"/>
                </a:lnTo>
                <a:lnTo>
                  <a:pt x="37" y="40"/>
                </a:lnTo>
                <a:lnTo>
                  <a:pt x="30" y="39"/>
                </a:lnTo>
                <a:lnTo>
                  <a:pt x="30" y="39"/>
                </a:lnTo>
                <a:lnTo>
                  <a:pt x="24" y="40"/>
                </a:lnTo>
                <a:lnTo>
                  <a:pt x="20" y="42"/>
                </a:lnTo>
                <a:lnTo>
                  <a:pt x="19" y="44"/>
                </a:lnTo>
                <a:lnTo>
                  <a:pt x="19" y="46"/>
                </a:lnTo>
                <a:lnTo>
                  <a:pt x="21" y="50"/>
                </a:lnTo>
                <a:lnTo>
                  <a:pt x="23" y="51"/>
                </a:lnTo>
                <a:lnTo>
                  <a:pt x="23" y="51"/>
                </a:lnTo>
                <a:lnTo>
                  <a:pt x="9" y="46"/>
                </a:lnTo>
                <a:lnTo>
                  <a:pt x="2" y="45"/>
                </a:lnTo>
                <a:lnTo>
                  <a:pt x="0" y="45"/>
                </a:lnTo>
                <a:lnTo>
                  <a:pt x="1" y="46"/>
                </a:lnTo>
                <a:lnTo>
                  <a:pt x="1" y="46"/>
                </a:lnTo>
                <a:lnTo>
                  <a:pt x="8" y="58"/>
                </a:lnTo>
                <a:lnTo>
                  <a:pt x="8" y="58"/>
                </a:lnTo>
                <a:lnTo>
                  <a:pt x="2" y="57"/>
                </a:lnTo>
                <a:lnTo>
                  <a:pt x="0" y="58"/>
                </a:lnTo>
                <a:lnTo>
                  <a:pt x="0" y="60"/>
                </a:lnTo>
                <a:lnTo>
                  <a:pt x="1" y="61"/>
                </a:lnTo>
                <a:lnTo>
                  <a:pt x="1" y="61"/>
                </a:lnTo>
                <a:lnTo>
                  <a:pt x="3" y="67"/>
                </a:lnTo>
                <a:lnTo>
                  <a:pt x="7" y="70"/>
                </a:lnTo>
                <a:lnTo>
                  <a:pt x="12" y="74"/>
                </a:lnTo>
                <a:lnTo>
                  <a:pt x="12" y="74"/>
                </a:lnTo>
                <a:lnTo>
                  <a:pt x="9" y="81"/>
                </a:lnTo>
                <a:lnTo>
                  <a:pt x="8" y="86"/>
                </a:lnTo>
                <a:lnTo>
                  <a:pt x="9" y="89"/>
                </a:lnTo>
                <a:lnTo>
                  <a:pt x="11" y="91"/>
                </a:lnTo>
                <a:lnTo>
                  <a:pt x="11" y="91"/>
                </a:lnTo>
                <a:lnTo>
                  <a:pt x="14" y="97"/>
                </a:lnTo>
                <a:lnTo>
                  <a:pt x="17" y="103"/>
                </a:lnTo>
                <a:lnTo>
                  <a:pt x="21" y="110"/>
                </a:lnTo>
                <a:lnTo>
                  <a:pt x="24" y="111"/>
                </a:lnTo>
                <a:lnTo>
                  <a:pt x="26" y="112"/>
                </a:lnTo>
                <a:lnTo>
                  <a:pt x="26" y="112"/>
                </a:lnTo>
                <a:lnTo>
                  <a:pt x="35" y="117"/>
                </a:lnTo>
                <a:lnTo>
                  <a:pt x="49" y="124"/>
                </a:lnTo>
                <a:lnTo>
                  <a:pt x="67" y="135"/>
                </a:lnTo>
                <a:lnTo>
                  <a:pt x="85" y="143"/>
                </a:lnTo>
                <a:lnTo>
                  <a:pt x="85" y="143"/>
                </a:lnTo>
                <a:lnTo>
                  <a:pt x="101" y="151"/>
                </a:lnTo>
                <a:lnTo>
                  <a:pt x="115" y="159"/>
                </a:lnTo>
                <a:lnTo>
                  <a:pt x="128" y="167"/>
                </a:lnTo>
                <a:lnTo>
                  <a:pt x="144" y="178"/>
                </a:lnTo>
                <a:lnTo>
                  <a:pt x="144" y="178"/>
                </a:lnTo>
                <a:lnTo>
                  <a:pt x="156" y="187"/>
                </a:lnTo>
                <a:lnTo>
                  <a:pt x="172" y="196"/>
                </a:lnTo>
                <a:lnTo>
                  <a:pt x="216" y="219"/>
                </a:lnTo>
                <a:lnTo>
                  <a:pt x="240" y="231"/>
                </a:lnTo>
                <a:lnTo>
                  <a:pt x="260" y="244"/>
                </a:lnTo>
                <a:lnTo>
                  <a:pt x="278" y="256"/>
                </a:lnTo>
                <a:lnTo>
                  <a:pt x="285" y="262"/>
                </a:lnTo>
                <a:lnTo>
                  <a:pt x="290" y="268"/>
                </a:lnTo>
                <a:lnTo>
                  <a:pt x="290" y="268"/>
                </a:lnTo>
                <a:lnTo>
                  <a:pt x="296" y="274"/>
                </a:lnTo>
                <a:lnTo>
                  <a:pt x="303" y="280"/>
                </a:lnTo>
                <a:lnTo>
                  <a:pt x="320" y="293"/>
                </a:lnTo>
                <a:lnTo>
                  <a:pt x="340" y="305"/>
                </a:lnTo>
                <a:lnTo>
                  <a:pt x="362" y="317"/>
                </a:lnTo>
                <a:lnTo>
                  <a:pt x="398" y="335"/>
                </a:lnTo>
                <a:lnTo>
                  <a:pt x="414" y="342"/>
                </a:lnTo>
                <a:lnTo>
                  <a:pt x="414" y="3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AF2B72BB-FE3D-4EF2-8124-317BFD49CF01}"/>
              </a:ext>
            </a:extLst>
          </p:cNvPr>
          <p:cNvSpPr>
            <a:spLocks/>
          </p:cNvSpPr>
          <p:nvPr/>
        </p:nvSpPr>
        <p:spPr bwMode="auto">
          <a:xfrm>
            <a:off x="3841750" y="922924"/>
            <a:ext cx="2084388" cy="2471946"/>
          </a:xfrm>
          <a:custGeom>
            <a:avLst/>
            <a:gdLst>
              <a:gd name="T0" fmla="*/ 625 w 1237"/>
              <a:gd name="T1" fmla="*/ 97 h 1467"/>
              <a:gd name="T2" fmla="*/ 615 w 1237"/>
              <a:gd name="T3" fmla="*/ 53 h 1467"/>
              <a:gd name="T4" fmla="*/ 607 w 1237"/>
              <a:gd name="T5" fmla="*/ 7 h 1467"/>
              <a:gd name="T6" fmla="*/ 549 w 1237"/>
              <a:gd name="T7" fmla="*/ 18 h 1467"/>
              <a:gd name="T8" fmla="*/ 420 w 1237"/>
              <a:gd name="T9" fmla="*/ 53 h 1467"/>
              <a:gd name="T10" fmla="*/ 323 w 1237"/>
              <a:gd name="T11" fmla="*/ 53 h 1467"/>
              <a:gd name="T12" fmla="*/ 311 w 1237"/>
              <a:gd name="T13" fmla="*/ 101 h 1467"/>
              <a:gd name="T14" fmla="*/ 218 w 1237"/>
              <a:gd name="T15" fmla="*/ 154 h 1467"/>
              <a:gd name="T16" fmla="*/ 77 w 1237"/>
              <a:gd name="T17" fmla="*/ 220 h 1467"/>
              <a:gd name="T18" fmla="*/ 10 w 1237"/>
              <a:gd name="T19" fmla="*/ 360 h 1467"/>
              <a:gd name="T20" fmla="*/ 12 w 1237"/>
              <a:gd name="T21" fmla="*/ 517 h 1467"/>
              <a:gd name="T22" fmla="*/ 60 w 1237"/>
              <a:gd name="T23" fmla="*/ 1036 h 1467"/>
              <a:gd name="T24" fmla="*/ 64 w 1237"/>
              <a:gd name="T25" fmla="*/ 1358 h 1467"/>
              <a:gd name="T26" fmla="*/ 41 w 1237"/>
              <a:gd name="T27" fmla="*/ 1421 h 1467"/>
              <a:gd name="T28" fmla="*/ 70 w 1237"/>
              <a:gd name="T29" fmla="*/ 1454 h 1467"/>
              <a:gd name="T30" fmla="*/ 100 w 1237"/>
              <a:gd name="T31" fmla="*/ 1460 h 1467"/>
              <a:gd name="T32" fmla="*/ 146 w 1237"/>
              <a:gd name="T33" fmla="*/ 1465 h 1467"/>
              <a:gd name="T34" fmla="*/ 179 w 1237"/>
              <a:gd name="T35" fmla="*/ 1455 h 1467"/>
              <a:gd name="T36" fmla="*/ 168 w 1237"/>
              <a:gd name="T37" fmla="*/ 1367 h 1467"/>
              <a:gd name="T38" fmla="*/ 169 w 1237"/>
              <a:gd name="T39" fmla="*/ 1245 h 1467"/>
              <a:gd name="T40" fmla="*/ 245 w 1237"/>
              <a:gd name="T41" fmla="*/ 942 h 1467"/>
              <a:gd name="T42" fmla="*/ 284 w 1237"/>
              <a:gd name="T43" fmla="*/ 781 h 1467"/>
              <a:gd name="T44" fmla="*/ 353 w 1237"/>
              <a:gd name="T45" fmla="*/ 765 h 1467"/>
              <a:gd name="T46" fmla="*/ 427 w 1237"/>
              <a:gd name="T47" fmla="*/ 753 h 1467"/>
              <a:gd name="T48" fmla="*/ 509 w 1237"/>
              <a:gd name="T49" fmla="*/ 1046 h 1467"/>
              <a:gd name="T50" fmla="*/ 643 w 1237"/>
              <a:gd name="T51" fmla="*/ 1396 h 1467"/>
              <a:gd name="T52" fmla="*/ 682 w 1237"/>
              <a:gd name="T53" fmla="*/ 1440 h 1467"/>
              <a:gd name="T54" fmla="*/ 741 w 1237"/>
              <a:gd name="T55" fmla="*/ 1440 h 1467"/>
              <a:gd name="T56" fmla="*/ 788 w 1237"/>
              <a:gd name="T57" fmla="*/ 1422 h 1467"/>
              <a:gd name="T58" fmla="*/ 815 w 1237"/>
              <a:gd name="T59" fmla="*/ 1391 h 1467"/>
              <a:gd name="T60" fmla="*/ 803 w 1237"/>
              <a:gd name="T61" fmla="*/ 1350 h 1467"/>
              <a:gd name="T62" fmla="*/ 705 w 1237"/>
              <a:gd name="T63" fmla="*/ 1274 h 1467"/>
              <a:gd name="T64" fmla="*/ 653 w 1237"/>
              <a:gd name="T65" fmla="*/ 891 h 1467"/>
              <a:gd name="T66" fmla="*/ 724 w 1237"/>
              <a:gd name="T67" fmla="*/ 1173 h 1467"/>
              <a:gd name="T68" fmla="*/ 717 w 1237"/>
              <a:gd name="T69" fmla="*/ 1246 h 1467"/>
              <a:gd name="T70" fmla="*/ 767 w 1237"/>
              <a:gd name="T71" fmla="*/ 1274 h 1467"/>
              <a:gd name="T72" fmla="*/ 1003 w 1237"/>
              <a:gd name="T73" fmla="*/ 1276 h 1467"/>
              <a:gd name="T74" fmla="*/ 1030 w 1237"/>
              <a:gd name="T75" fmla="*/ 1261 h 1467"/>
              <a:gd name="T76" fmla="*/ 922 w 1237"/>
              <a:gd name="T77" fmla="*/ 1187 h 1467"/>
              <a:gd name="T78" fmla="*/ 876 w 1237"/>
              <a:gd name="T79" fmla="*/ 1165 h 1467"/>
              <a:gd name="T80" fmla="*/ 849 w 1237"/>
              <a:gd name="T81" fmla="*/ 1077 h 1467"/>
              <a:gd name="T82" fmla="*/ 851 w 1237"/>
              <a:gd name="T83" fmla="*/ 863 h 1467"/>
              <a:gd name="T84" fmla="*/ 1014 w 1237"/>
              <a:gd name="T85" fmla="*/ 1012 h 1467"/>
              <a:gd name="T86" fmla="*/ 1090 w 1237"/>
              <a:gd name="T87" fmla="*/ 1243 h 1467"/>
              <a:gd name="T88" fmla="*/ 1099 w 1237"/>
              <a:gd name="T89" fmla="*/ 1289 h 1467"/>
              <a:gd name="T90" fmla="*/ 1127 w 1237"/>
              <a:gd name="T91" fmla="*/ 1356 h 1467"/>
              <a:gd name="T92" fmla="*/ 1172 w 1237"/>
              <a:gd name="T93" fmla="*/ 1364 h 1467"/>
              <a:gd name="T94" fmla="*/ 1214 w 1237"/>
              <a:gd name="T95" fmla="*/ 1339 h 1467"/>
              <a:gd name="T96" fmla="*/ 1237 w 1237"/>
              <a:gd name="T97" fmla="*/ 1286 h 1467"/>
              <a:gd name="T98" fmla="*/ 1187 w 1237"/>
              <a:gd name="T99" fmla="*/ 1203 h 1467"/>
              <a:gd name="T100" fmla="*/ 1155 w 1237"/>
              <a:gd name="T101" fmla="*/ 1049 h 1467"/>
              <a:gd name="T102" fmla="*/ 1118 w 1237"/>
              <a:gd name="T103" fmla="*/ 776 h 1467"/>
              <a:gd name="T104" fmla="*/ 1116 w 1237"/>
              <a:gd name="T105" fmla="*/ 507 h 1467"/>
              <a:gd name="T106" fmla="*/ 1125 w 1237"/>
              <a:gd name="T107" fmla="*/ 464 h 1467"/>
              <a:gd name="T108" fmla="*/ 1084 w 1237"/>
              <a:gd name="T109" fmla="*/ 351 h 1467"/>
              <a:gd name="T110" fmla="*/ 1039 w 1237"/>
              <a:gd name="T111" fmla="*/ 253 h 1467"/>
              <a:gd name="T112" fmla="*/ 1006 w 1237"/>
              <a:gd name="T113" fmla="*/ 287 h 1467"/>
              <a:gd name="T114" fmla="*/ 990 w 1237"/>
              <a:gd name="T115" fmla="*/ 312 h 1467"/>
              <a:gd name="T116" fmla="*/ 935 w 1237"/>
              <a:gd name="T117" fmla="*/ 302 h 1467"/>
              <a:gd name="T118" fmla="*/ 728 w 1237"/>
              <a:gd name="T119" fmla="*/ 202 h 1467"/>
              <a:gd name="T120" fmla="*/ 598 w 1237"/>
              <a:gd name="T121" fmla="*/ 131 h 1467"/>
              <a:gd name="T122" fmla="*/ 579 w 1237"/>
              <a:gd name="T123" fmla="*/ 119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7" h="1467">
                <a:moveTo>
                  <a:pt x="555" y="101"/>
                </a:moveTo>
                <a:lnTo>
                  <a:pt x="555" y="101"/>
                </a:lnTo>
                <a:lnTo>
                  <a:pt x="590" y="101"/>
                </a:lnTo>
                <a:lnTo>
                  <a:pt x="614" y="101"/>
                </a:lnTo>
                <a:lnTo>
                  <a:pt x="621" y="100"/>
                </a:lnTo>
                <a:lnTo>
                  <a:pt x="623" y="99"/>
                </a:lnTo>
                <a:lnTo>
                  <a:pt x="625" y="97"/>
                </a:lnTo>
                <a:lnTo>
                  <a:pt x="625" y="97"/>
                </a:lnTo>
                <a:lnTo>
                  <a:pt x="625" y="90"/>
                </a:lnTo>
                <a:lnTo>
                  <a:pt x="627" y="81"/>
                </a:lnTo>
                <a:lnTo>
                  <a:pt x="627" y="75"/>
                </a:lnTo>
                <a:lnTo>
                  <a:pt x="626" y="70"/>
                </a:lnTo>
                <a:lnTo>
                  <a:pt x="623" y="64"/>
                </a:lnTo>
                <a:lnTo>
                  <a:pt x="619" y="59"/>
                </a:lnTo>
                <a:lnTo>
                  <a:pt x="619" y="59"/>
                </a:lnTo>
                <a:lnTo>
                  <a:pt x="615" y="53"/>
                </a:lnTo>
                <a:lnTo>
                  <a:pt x="611" y="47"/>
                </a:lnTo>
                <a:lnTo>
                  <a:pt x="610" y="40"/>
                </a:lnTo>
                <a:lnTo>
                  <a:pt x="609" y="33"/>
                </a:lnTo>
                <a:lnTo>
                  <a:pt x="610" y="21"/>
                </a:lnTo>
                <a:lnTo>
                  <a:pt x="610" y="12"/>
                </a:lnTo>
                <a:lnTo>
                  <a:pt x="610" y="12"/>
                </a:lnTo>
                <a:lnTo>
                  <a:pt x="609" y="10"/>
                </a:lnTo>
                <a:lnTo>
                  <a:pt x="607" y="7"/>
                </a:lnTo>
                <a:lnTo>
                  <a:pt x="601" y="4"/>
                </a:lnTo>
                <a:lnTo>
                  <a:pt x="593" y="1"/>
                </a:lnTo>
                <a:lnTo>
                  <a:pt x="587" y="0"/>
                </a:lnTo>
                <a:lnTo>
                  <a:pt x="587" y="0"/>
                </a:lnTo>
                <a:lnTo>
                  <a:pt x="584" y="1"/>
                </a:lnTo>
                <a:lnTo>
                  <a:pt x="578" y="4"/>
                </a:lnTo>
                <a:lnTo>
                  <a:pt x="568" y="9"/>
                </a:lnTo>
                <a:lnTo>
                  <a:pt x="549" y="18"/>
                </a:lnTo>
                <a:lnTo>
                  <a:pt x="549" y="18"/>
                </a:lnTo>
                <a:lnTo>
                  <a:pt x="520" y="30"/>
                </a:lnTo>
                <a:lnTo>
                  <a:pt x="489" y="41"/>
                </a:lnTo>
                <a:lnTo>
                  <a:pt x="460" y="48"/>
                </a:lnTo>
                <a:lnTo>
                  <a:pt x="448" y="51"/>
                </a:lnTo>
                <a:lnTo>
                  <a:pt x="439" y="52"/>
                </a:lnTo>
                <a:lnTo>
                  <a:pt x="439" y="52"/>
                </a:lnTo>
                <a:lnTo>
                  <a:pt x="420" y="53"/>
                </a:lnTo>
                <a:lnTo>
                  <a:pt x="399" y="53"/>
                </a:lnTo>
                <a:lnTo>
                  <a:pt x="376" y="52"/>
                </a:lnTo>
                <a:lnTo>
                  <a:pt x="355" y="52"/>
                </a:lnTo>
                <a:lnTo>
                  <a:pt x="355" y="52"/>
                </a:lnTo>
                <a:lnTo>
                  <a:pt x="339" y="52"/>
                </a:lnTo>
                <a:lnTo>
                  <a:pt x="329" y="52"/>
                </a:lnTo>
                <a:lnTo>
                  <a:pt x="325" y="52"/>
                </a:lnTo>
                <a:lnTo>
                  <a:pt x="323" y="53"/>
                </a:lnTo>
                <a:lnTo>
                  <a:pt x="321" y="55"/>
                </a:lnTo>
                <a:lnTo>
                  <a:pt x="320" y="59"/>
                </a:lnTo>
                <a:lnTo>
                  <a:pt x="320" y="59"/>
                </a:lnTo>
                <a:lnTo>
                  <a:pt x="319" y="69"/>
                </a:lnTo>
                <a:lnTo>
                  <a:pt x="319" y="79"/>
                </a:lnTo>
                <a:lnTo>
                  <a:pt x="318" y="87"/>
                </a:lnTo>
                <a:lnTo>
                  <a:pt x="315" y="93"/>
                </a:lnTo>
                <a:lnTo>
                  <a:pt x="311" y="101"/>
                </a:lnTo>
                <a:lnTo>
                  <a:pt x="305" y="108"/>
                </a:lnTo>
                <a:lnTo>
                  <a:pt x="305" y="108"/>
                </a:lnTo>
                <a:lnTo>
                  <a:pt x="290" y="121"/>
                </a:lnTo>
                <a:lnTo>
                  <a:pt x="279" y="131"/>
                </a:lnTo>
                <a:lnTo>
                  <a:pt x="267" y="141"/>
                </a:lnTo>
                <a:lnTo>
                  <a:pt x="267" y="141"/>
                </a:lnTo>
                <a:lnTo>
                  <a:pt x="242" y="147"/>
                </a:lnTo>
                <a:lnTo>
                  <a:pt x="218" y="154"/>
                </a:lnTo>
                <a:lnTo>
                  <a:pt x="188" y="162"/>
                </a:lnTo>
                <a:lnTo>
                  <a:pt x="157" y="173"/>
                </a:lnTo>
                <a:lnTo>
                  <a:pt x="142" y="179"/>
                </a:lnTo>
                <a:lnTo>
                  <a:pt x="126" y="186"/>
                </a:lnTo>
                <a:lnTo>
                  <a:pt x="112" y="193"/>
                </a:lnTo>
                <a:lnTo>
                  <a:pt x="98" y="202"/>
                </a:lnTo>
                <a:lnTo>
                  <a:pt x="88" y="210"/>
                </a:lnTo>
                <a:lnTo>
                  <a:pt x="77" y="220"/>
                </a:lnTo>
                <a:lnTo>
                  <a:pt x="77" y="220"/>
                </a:lnTo>
                <a:lnTo>
                  <a:pt x="68" y="230"/>
                </a:lnTo>
                <a:lnTo>
                  <a:pt x="60" y="242"/>
                </a:lnTo>
                <a:lnTo>
                  <a:pt x="53" y="254"/>
                </a:lnTo>
                <a:lnTo>
                  <a:pt x="45" y="268"/>
                </a:lnTo>
                <a:lnTo>
                  <a:pt x="31" y="298"/>
                </a:lnTo>
                <a:lnTo>
                  <a:pt x="19" y="328"/>
                </a:lnTo>
                <a:lnTo>
                  <a:pt x="10" y="360"/>
                </a:lnTo>
                <a:lnTo>
                  <a:pt x="4" y="391"/>
                </a:lnTo>
                <a:lnTo>
                  <a:pt x="1" y="407"/>
                </a:lnTo>
                <a:lnTo>
                  <a:pt x="0" y="421"/>
                </a:lnTo>
                <a:lnTo>
                  <a:pt x="0" y="434"/>
                </a:lnTo>
                <a:lnTo>
                  <a:pt x="1" y="447"/>
                </a:lnTo>
                <a:lnTo>
                  <a:pt x="1" y="447"/>
                </a:lnTo>
                <a:lnTo>
                  <a:pt x="5" y="479"/>
                </a:lnTo>
                <a:lnTo>
                  <a:pt x="12" y="517"/>
                </a:lnTo>
                <a:lnTo>
                  <a:pt x="30" y="604"/>
                </a:lnTo>
                <a:lnTo>
                  <a:pt x="47" y="680"/>
                </a:lnTo>
                <a:lnTo>
                  <a:pt x="54" y="711"/>
                </a:lnTo>
                <a:lnTo>
                  <a:pt x="54" y="711"/>
                </a:lnTo>
                <a:lnTo>
                  <a:pt x="55" y="856"/>
                </a:lnTo>
                <a:lnTo>
                  <a:pt x="58" y="965"/>
                </a:lnTo>
                <a:lnTo>
                  <a:pt x="59" y="1008"/>
                </a:lnTo>
                <a:lnTo>
                  <a:pt x="60" y="1036"/>
                </a:lnTo>
                <a:lnTo>
                  <a:pt x="60" y="1036"/>
                </a:lnTo>
                <a:lnTo>
                  <a:pt x="71" y="1171"/>
                </a:lnTo>
                <a:lnTo>
                  <a:pt x="76" y="1245"/>
                </a:lnTo>
                <a:lnTo>
                  <a:pt x="77" y="1282"/>
                </a:lnTo>
                <a:lnTo>
                  <a:pt x="77" y="1282"/>
                </a:lnTo>
                <a:lnTo>
                  <a:pt x="74" y="1304"/>
                </a:lnTo>
                <a:lnTo>
                  <a:pt x="68" y="1339"/>
                </a:lnTo>
                <a:lnTo>
                  <a:pt x="64" y="1358"/>
                </a:lnTo>
                <a:lnTo>
                  <a:pt x="58" y="1376"/>
                </a:lnTo>
                <a:lnTo>
                  <a:pt x="53" y="1392"/>
                </a:lnTo>
                <a:lnTo>
                  <a:pt x="46" y="1403"/>
                </a:lnTo>
                <a:lnTo>
                  <a:pt x="46" y="1403"/>
                </a:lnTo>
                <a:lnTo>
                  <a:pt x="43" y="1408"/>
                </a:lnTo>
                <a:lnTo>
                  <a:pt x="42" y="1412"/>
                </a:lnTo>
                <a:lnTo>
                  <a:pt x="41" y="1417"/>
                </a:lnTo>
                <a:lnTo>
                  <a:pt x="41" y="1421"/>
                </a:lnTo>
                <a:lnTo>
                  <a:pt x="43" y="1430"/>
                </a:lnTo>
                <a:lnTo>
                  <a:pt x="47" y="1439"/>
                </a:lnTo>
                <a:lnTo>
                  <a:pt x="53" y="1446"/>
                </a:lnTo>
                <a:lnTo>
                  <a:pt x="59" y="1451"/>
                </a:lnTo>
                <a:lnTo>
                  <a:pt x="65" y="1454"/>
                </a:lnTo>
                <a:lnTo>
                  <a:pt x="67" y="1454"/>
                </a:lnTo>
                <a:lnTo>
                  <a:pt x="70" y="1454"/>
                </a:lnTo>
                <a:lnTo>
                  <a:pt x="70" y="1454"/>
                </a:lnTo>
                <a:lnTo>
                  <a:pt x="77" y="1451"/>
                </a:lnTo>
                <a:lnTo>
                  <a:pt x="84" y="1447"/>
                </a:lnTo>
                <a:lnTo>
                  <a:pt x="86" y="1447"/>
                </a:lnTo>
                <a:lnTo>
                  <a:pt x="90" y="1448"/>
                </a:lnTo>
                <a:lnTo>
                  <a:pt x="92" y="1449"/>
                </a:lnTo>
                <a:lnTo>
                  <a:pt x="96" y="1454"/>
                </a:lnTo>
                <a:lnTo>
                  <a:pt x="96" y="1454"/>
                </a:lnTo>
                <a:lnTo>
                  <a:pt x="100" y="1460"/>
                </a:lnTo>
                <a:lnTo>
                  <a:pt x="102" y="1463"/>
                </a:lnTo>
                <a:lnTo>
                  <a:pt x="106" y="1463"/>
                </a:lnTo>
                <a:lnTo>
                  <a:pt x="113" y="1463"/>
                </a:lnTo>
                <a:lnTo>
                  <a:pt x="113" y="1463"/>
                </a:lnTo>
                <a:lnTo>
                  <a:pt x="116" y="1464"/>
                </a:lnTo>
                <a:lnTo>
                  <a:pt x="130" y="1464"/>
                </a:lnTo>
                <a:lnTo>
                  <a:pt x="130" y="1464"/>
                </a:lnTo>
                <a:lnTo>
                  <a:pt x="146" y="1465"/>
                </a:lnTo>
                <a:lnTo>
                  <a:pt x="161" y="1467"/>
                </a:lnTo>
                <a:lnTo>
                  <a:pt x="167" y="1467"/>
                </a:lnTo>
                <a:lnTo>
                  <a:pt x="172" y="1467"/>
                </a:lnTo>
                <a:lnTo>
                  <a:pt x="175" y="1465"/>
                </a:lnTo>
                <a:lnTo>
                  <a:pt x="178" y="1463"/>
                </a:lnTo>
                <a:lnTo>
                  <a:pt x="178" y="1463"/>
                </a:lnTo>
                <a:lnTo>
                  <a:pt x="179" y="1459"/>
                </a:lnTo>
                <a:lnTo>
                  <a:pt x="179" y="1455"/>
                </a:lnTo>
                <a:lnTo>
                  <a:pt x="179" y="1447"/>
                </a:lnTo>
                <a:lnTo>
                  <a:pt x="178" y="1435"/>
                </a:lnTo>
                <a:lnTo>
                  <a:pt x="176" y="1421"/>
                </a:lnTo>
                <a:lnTo>
                  <a:pt x="176" y="1421"/>
                </a:lnTo>
                <a:lnTo>
                  <a:pt x="174" y="1408"/>
                </a:lnTo>
                <a:lnTo>
                  <a:pt x="173" y="1397"/>
                </a:lnTo>
                <a:lnTo>
                  <a:pt x="170" y="1384"/>
                </a:lnTo>
                <a:lnTo>
                  <a:pt x="168" y="1367"/>
                </a:lnTo>
                <a:lnTo>
                  <a:pt x="168" y="1367"/>
                </a:lnTo>
                <a:lnTo>
                  <a:pt x="167" y="1356"/>
                </a:lnTo>
                <a:lnTo>
                  <a:pt x="166" y="1344"/>
                </a:lnTo>
                <a:lnTo>
                  <a:pt x="162" y="1316"/>
                </a:lnTo>
                <a:lnTo>
                  <a:pt x="161" y="1301"/>
                </a:lnTo>
                <a:lnTo>
                  <a:pt x="162" y="1284"/>
                </a:lnTo>
                <a:lnTo>
                  <a:pt x="164" y="1265"/>
                </a:lnTo>
                <a:lnTo>
                  <a:pt x="169" y="1245"/>
                </a:lnTo>
                <a:lnTo>
                  <a:pt x="169" y="1245"/>
                </a:lnTo>
                <a:lnTo>
                  <a:pt x="178" y="1216"/>
                </a:lnTo>
                <a:lnTo>
                  <a:pt x="190" y="1175"/>
                </a:lnTo>
                <a:lnTo>
                  <a:pt x="215" y="1077"/>
                </a:lnTo>
                <a:lnTo>
                  <a:pt x="236" y="987"/>
                </a:lnTo>
                <a:lnTo>
                  <a:pt x="242" y="957"/>
                </a:lnTo>
                <a:lnTo>
                  <a:pt x="245" y="942"/>
                </a:lnTo>
                <a:lnTo>
                  <a:pt x="245" y="942"/>
                </a:lnTo>
                <a:lnTo>
                  <a:pt x="245" y="924"/>
                </a:lnTo>
                <a:lnTo>
                  <a:pt x="247" y="893"/>
                </a:lnTo>
                <a:lnTo>
                  <a:pt x="249" y="875"/>
                </a:lnTo>
                <a:lnTo>
                  <a:pt x="253" y="857"/>
                </a:lnTo>
                <a:lnTo>
                  <a:pt x="258" y="841"/>
                </a:lnTo>
                <a:lnTo>
                  <a:pt x="263" y="826"/>
                </a:lnTo>
                <a:lnTo>
                  <a:pt x="263" y="826"/>
                </a:lnTo>
                <a:lnTo>
                  <a:pt x="284" y="781"/>
                </a:lnTo>
                <a:lnTo>
                  <a:pt x="295" y="758"/>
                </a:lnTo>
                <a:lnTo>
                  <a:pt x="295" y="758"/>
                </a:lnTo>
                <a:lnTo>
                  <a:pt x="296" y="758"/>
                </a:lnTo>
                <a:lnTo>
                  <a:pt x="299" y="757"/>
                </a:lnTo>
                <a:lnTo>
                  <a:pt x="305" y="758"/>
                </a:lnTo>
                <a:lnTo>
                  <a:pt x="325" y="761"/>
                </a:lnTo>
                <a:lnTo>
                  <a:pt x="338" y="764"/>
                </a:lnTo>
                <a:lnTo>
                  <a:pt x="353" y="765"/>
                </a:lnTo>
                <a:lnTo>
                  <a:pt x="367" y="766"/>
                </a:lnTo>
                <a:lnTo>
                  <a:pt x="381" y="766"/>
                </a:lnTo>
                <a:lnTo>
                  <a:pt x="381" y="766"/>
                </a:lnTo>
                <a:lnTo>
                  <a:pt x="394" y="764"/>
                </a:lnTo>
                <a:lnTo>
                  <a:pt x="405" y="763"/>
                </a:lnTo>
                <a:lnTo>
                  <a:pt x="414" y="760"/>
                </a:lnTo>
                <a:lnTo>
                  <a:pt x="420" y="758"/>
                </a:lnTo>
                <a:lnTo>
                  <a:pt x="427" y="753"/>
                </a:lnTo>
                <a:lnTo>
                  <a:pt x="429" y="752"/>
                </a:lnTo>
                <a:lnTo>
                  <a:pt x="507" y="758"/>
                </a:lnTo>
                <a:lnTo>
                  <a:pt x="507" y="758"/>
                </a:lnTo>
                <a:lnTo>
                  <a:pt x="506" y="880"/>
                </a:lnTo>
                <a:lnTo>
                  <a:pt x="506" y="972"/>
                </a:lnTo>
                <a:lnTo>
                  <a:pt x="507" y="1035"/>
                </a:lnTo>
                <a:lnTo>
                  <a:pt x="507" y="1035"/>
                </a:lnTo>
                <a:lnTo>
                  <a:pt x="509" y="1046"/>
                </a:lnTo>
                <a:lnTo>
                  <a:pt x="513" y="1061"/>
                </a:lnTo>
                <a:lnTo>
                  <a:pt x="529" y="1103"/>
                </a:lnTo>
                <a:lnTo>
                  <a:pt x="550" y="1155"/>
                </a:lnTo>
                <a:lnTo>
                  <a:pt x="574" y="1209"/>
                </a:lnTo>
                <a:lnTo>
                  <a:pt x="619" y="1306"/>
                </a:lnTo>
                <a:lnTo>
                  <a:pt x="638" y="1349"/>
                </a:lnTo>
                <a:lnTo>
                  <a:pt x="638" y="1349"/>
                </a:lnTo>
                <a:lnTo>
                  <a:pt x="643" y="1396"/>
                </a:lnTo>
                <a:lnTo>
                  <a:pt x="643" y="1396"/>
                </a:lnTo>
                <a:lnTo>
                  <a:pt x="645" y="1402"/>
                </a:lnTo>
                <a:lnTo>
                  <a:pt x="650" y="1410"/>
                </a:lnTo>
                <a:lnTo>
                  <a:pt x="659" y="1427"/>
                </a:lnTo>
                <a:lnTo>
                  <a:pt x="659" y="1427"/>
                </a:lnTo>
                <a:lnTo>
                  <a:pt x="662" y="1429"/>
                </a:lnTo>
                <a:lnTo>
                  <a:pt x="666" y="1433"/>
                </a:lnTo>
                <a:lnTo>
                  <a:pt x="682" y="1440"/>
                </a:lnTo>
                <a:lnTo>
                  <a:pt x="699" y="1447"/>
                </a:lnTo>
                <a:lnTo>
                  <a:pt x="706" y="1448"/>
                </a:lnTo>
                <a:lnTo>
                  <a:pt x="711" y="1448"/>
                </a:lnTo>
                <a:lnTo>
                  <a:pt x="711" y="1448"/>
                </a:lnTo>
                <a:lnTo>
                  <a:pt x="719" y="1446"/>
                </a:lnTo>
                <a:lnTo>
                  <a:pt x="726" y="1443"/>
                </a:lnTo>
                <a:lnTo>
                  <a:pt x="734" y="1441"/>
                </a:lnTo>
                <a:lnTo>
                  <a:pt x="741" y="1440"/>
                </a:lnTo>
                <a:lnTo>
                  <a:pt x="741" y="1440"/>
                </a:lnTo>
                <a:lnTo>
                  <a:pt x="749" y="1439"/>
                </a:lnTo>
                <a:lnTo>
                  <a:pt x="760" y="1437"/>
                </a:lnTo>
                <a:lnTo>
                  <a:pt x="771" y="1434"/>
                </a:lnTo>
                <a:lnTo>
                  <a:pt x="782" y="1429"/>
                </a:lnTo>
                <a:lnTo>
                  <a:pt x="782" y="1429"/>
                </a:lnTo>
                <a:lnTo>
                  <a:pt x="785" y="1426"/>
                </a:lnTo>
                <a:lnTo>
                  <a:pt x="788" y="1422"/>
                </a:lnTo>
                <a:lnTo>
                  <a:pt x="791" y="1414"/>
                </a:lnTo>
                <a:lnTo>
                  <a:pt x="794" y="1406"/>
                </a:lnTo>
                <a:lnTo>
                  <a:pt x="795" y="1404"/>
                </a:lnTo>
                <a:lnTo>
                  <a:pt x="796" y="1403"/>
                </a:lnTo>
                <a:lnTo>
                  <a:pt x="796" y="1403"/>
                </a:lnTo>
                <a:lnTo>
                  <a:pt x="801" y="1400"/>
                </a:lnTo>
                <a:lnTo>
                  <a:pt x="808" y="1397"/>
                </a:lnTo>
                <a:lnTo>
                  <a:pt x="815" y="1391"/>
                </a:lnTo>
                <a:lnTo>
                  <a:pt x="816" y="1388"/>
                </a:lnTo>
                <a:lnTo>
                  <a:pt x="817" y="1386"/>
                </a:lnTo>
                <a:lnTo>
                  <a:pt x="817" y="1386"/>
                </a:lnTo>
                <a:lnTo>
                  <a:pt x="816" y="1380"/>
                </a:lnTo>
                <a:lnTo>
                  <a:pt x="814" y="1373"/>
                </a:lnTo>
                <a:lnTo>
                  <a:pt x="809" y="1362"/>
                </a:lnTo>
                <a:lnTo>
                  <a:pt x="803" y="1350"/>
                </a:lnTo>
                <a:lnTo>
                  <a:pt x="803" y="1350"/>
                </a:lnTo>
                <a:lnTo>
                  <a:pt x="797" y="1342"/>
                </a:lnTo>
                <a:lnTo>
                  <a:pt x="788" y="1332"/>
                </a:lnTo>
                <a:lnTo>
                  <a:pt x="765" y="1310"/>
                </a:lnTo>
                <a:lnTo>
                  <a:pt x="743" y="1291"/>
                </a:lnTo>
                <a:lnTo>
                  <a:pt x="731" y="1283"/>
                </a:lnTo>
                <a:lnTo>
                  <a:pt x="731" y="1283"/>
                </a:lnTo>
                <a:lnTo>
                  <a:pt x="714" y="1278"/>
                </a:lnTo>
                <a:lnTo>
                  <a:pt x="705" y="1274"/>
                </a:lnTo>
                <a:lnTo>
                  <a:pt x="701" y="1272"/>
                </a:lnTo>
                <a:lnTo>
                  <a:pt x="699" y="1271"/>
                </a:lnTo>
                <a:lnTo>
                  <a:pt x="699" y="1271"/>
                </a:lnTo>
                <a:lnTo>
                  <a:pt x="651" y="1072"/>
                </a:lnTo>
                <a:lnTo>
                  <a:pt x="651" y="1072"/>
                </a:lnTo>
                <a:lnTo>
                  <a:pt x="616" y="952"/>
                </a:lnTo>
                <a:lnTo>
                  <a:pt x="616" y="952"/>
                </a:lnTo>
                <a:lnTo>
                  <a:pt x="653" y="891"/>
                </a:lnTo>
                <a:lnTo>
                  <a:pt x="678" y="849"/>
                </a:lnTo>
                <a:lnTo>
                  <a:pt x="690" y="831"/>
                </a:lnTo>
                <a:lnTo>
                  <a:pt x="690" y="831"/>
                </a:lnTo>
                <a:lnTo>
                  <a:pt x="724" y="1126"/>
                </a:lnTo>
                <a:lnTo>
                  <a:pt x="724" y="1126"/>
                </a:lnTo>
                <a:lnTo>
                  <a:pt x="724" y="1134"/>
                </a:lnTo>
                <a:lnTo>
                  <a:pt x="725" y="1152"/>
                </a:lnTo>
                <a:lnTo>
                  <a:pt x="724" y="1173"/>
                </a:lnTo>
                <a:lnTo>
                  <a:pt x="723" y="1181"/>
                </a:lnTo>
                <a:lnTo>
                  <a:pt x="720" y="1187"/>
                </a:lnTo>
                <a:lnTo>
                  <a:pt x="720" y="1187"/>
                </a:lnTo>
                <a:lnTo>
                  <a:pt x="718" y="1194"/>
                </a:lnTo>
                <a:lnTo>
                  <a:pt x="716" y="1205"/>
                </a:lnTo>
                <a:lnTo>
                  <a:pt x="716" y="1218"/>
                </a:lnTo>
                <a:lnTo>
                  <a:pt x="716" y="1231"/>
                </a:lnTo>
                <a:lnTo>
                  <a:pt x="717" y="1246"/>
                </a:lnTo>
                <a:lnTo>
                  <a:pt x="720" y="1258"/>
                </a:lnTo>
                <a:lnTo>
                  <a:pt x="723" y="1262"/>
                </a:lnTo>
                <a:lnTo>
                  <a:pt x="725" y="1266"/>
                </a:lnTo>
                <a:lnTo>
                  <a:pt x="729" y="1270"/>
                </a:lnTo>
                <a:lnTo>
                  <a:pt x="734" y="1272"/>
                </a:lnTo>
                <a:lnTo>
                  <a:pt x="734" y="1272"/>
                </a:lnTo>
                <a:lnTo>
                  <a:pt x="746" y="1273"/>
                </a:lnTo>
                <a:lnTo>
                  <a:pt x="767" y="1274"/>
                </a:lnTo>
                <a:lnTo>
                  <a:pt x="821" y="1273"/>
                </a:lnTo>
                <a:lnTo>
                  <a:pt x="903" y="1270"/>
                </a:lnTo>
                <a:lnTo>
                  <a:pt x="903" y="1270"/>
                </a:lnTo>
                <a:lnTo>
                  <a:pt x="922" y="1270"/>
                </a:lnTo>
                <a:lnTo>
                  <a:pt x="950" y="1272"/>
                </a:lnTo>
                <a:lnTo>
                  <a:pt x="980" y="1274"/>
                </a:lnTo>
                <a:lnTo>
                  <a:pt x="1003" y="1276"/>
                </a:lnTo>
                <a:lnTo>
                  <a:pt x="1003" y="1276"/>
                </a:lnTo>
                <a:lnTo>
                  <a:pt x="1016" y="1274"/>
                </a:lnTo>
                <a:lnTo>
                  <a:pt x="1021" y="1273"/>
                </a:lnTo>
                <a:lnTo>
                  <a:pt x="1026" y="1271"/>
                </a:lnTo>
                <a:lnTo>
                  <a:pt x="1028" y="1270"/>
                </a:lnTo>
                <a:lnTo>
                  <a:pt x="1030" y="1267"/>
                </a:lnTo>
                <a:lnTo>
                  <a:pt x="1030" y="1264"/>
                </a:lnTo>
                <a:lnTo>
                  <a:pt x="1030" y="1261"/>
                </a:lnTo>
                <a:lnTo>
                  <a:pt x="1030" y="1261"/>
                </a:lnTo>
                <a:lnTo>
                  <a:pt x="1027" y="1259"/>
                </a:lnTo>
                <a:lnTo>
                  <a:pt x="1027" y="1259"/>
                </a:lnTo>
                <a:lnTo>
                  <a:pt x="1021" y="1256"/>
                </a:lnTo>
                <a:lnTo>
                  <a:pt x="1012" y="1250"/>
                </a:lnTo>
                <a:lnTo>
                  <a:pt x="995" y="1240"/>
                </a:lnTo>
                <a:lnTo>
                  <a:pt x="995" y="1240"/>
                </a:lnTo>
                <a:lnTo>
                  <a:pt x="943" y="1203"/>
                </a:lnTo>
                <a:lnTo>
                  <a:pt x="922" y="1187"/>
                </a:lnTo>
                <a:lnTo>
                  <a:pt x="903" y="1171"/>
                </a:lnTo>
                <a:lnTo>
                  <a:pt x="903" y="1171"/>
                </a:lnTo>
                <a:lnTo>
                  <a:pt x="899" y="1168"/>
                </a:lnTo>
                <a:lnTo>
                  <a:pt x="895" y="1167"/>
                </a:lnTo>
                <a:lnTo>
                  <a:pt x="891" y="1165"/>
                </a:lnTo>
                <a:lnTo>
                  <a:pt x="888" y="1165"/>
                </a:lnTo>
                <a:lnTo>
                  <a:pt x="881" y="1165"/>
                </a:lnTo>
                <a:lnTo>
                  <a:pt x="876" y="1165"/>
                </a:lnTo>
                <a:lnTo>
                  <a:pt x="873" y="1164"/>
                </a:lnTo>
                <a:lnTo>
                  <a:pt x="870" y="1162"/>
                </a:lnTo>
                <a:lnTo>
                  <a:pt x="868" y="1158"/>
                </a:lnTo>
                <a:lnTo>
                  <a:pt x="865" y="1152"/>
                </a:lnTo>
                <a:lnTo>
                  <a:pt x="859" y="1135"/>
                </a:lnTo>
                <a:lnTo>
                  <a:pt x="853" y="1109"/>
                </a:lnTo>
                <a:lnTo>
                  <a:pt x="853" y="1109"/>
                </a:lnTo>
                <a:lnTo>
                  <a:pt x="849" y="1077"/>
                </a:lnTo>
                <a:lnTo>
                  <a:pt x="846" y="1044"/>
                </a:lnTo>
                <a:lnTo>
                  <a:pt x="845" y="1013"/>
                </a:lnTo>
                <a:lnTo>
                  <a:pt x="845" y="984"/>
                </a:lnTo>
                <a:lnTo>
                  <a:pt x="847" y="934"/>
                </a:lnTo>
                <a:lnTo>
                  <a:pt x="849" y="898"/>
                </a:lnTo>
                <a:lnTo>
                  <a:pt x="849" y="898"/>
                </a:lnTo>
                <a:lnTo>
                  <a:pt x="850" y="883"/>
                </a:lnTo>
                <a:lnTo>
                  <a:pt x="851" y="863"/>
                </a:lnTo>
                <a:lnTo>
                  <a:pt x="857" y="820"/>
                </a:lnTo>
                <a:lnTo>
                  <a:pt x="864" y="767"/>
                </a:lnTo>
                <a:lnTo>
                  <a:pt x="939" y="729"/>
                </a:lnTo>
                <a:lnTo>
                  <a:pt x="990" y="898"/>
                </a:lnTo>
                <a:lnTo>
                  <a:pt x="990" y="898"/>
                </a:lnTo>
                <a:lnTo>
                  <a:pt x="996" y="929"/>
                </a:lnTo>
                <a:lnTo>
                  <a:pt x="1003" y="965"/>
                </a:lnTo>
                <a:lnTo>
                  <a:pt x="1014" y="1012"/>
                </a:lnTo>
                <a:lnTo>
                  <a:pt x="1014" y="1012"/>
                </a:lnTo>
                <a:lnTo>
                  <a:pt x="1021" y="1042"/>
                </a:lnTo>
                <a:lnTo>
                  <a:pt x="1032" y="1077"/>
                </a:lnTo>
                <a:lnTo>
                  <a:pt x="1056" y="1152"/>
                </a:lnTo>
                <a:lnTo>
                  <a:pt x="1087" y="1242"/>
                </a:lnTo>
                <a:lnTo>
                  <a:pt x="1087" y="1242"/>
                </a:lnTo>
                <a:lnTo>
                  <a:pt x="1088" y="1242"/>
                </a:lnTo>
                <a:lnTo>
                  <a:pt x="1090" y="1243"/>
                </a:lnTo>
                <a:lnTo>
                  <a:pt x="1092" y="1247"/>
                </a:lnTo>
                <a:lnTo>
                  <a:pt x="1093" y="1256"/>
                </a:lnTo>
                <a:lnTo>
                  <a:pt x="1093" y="1256"/>
                </a:lnTo>
                <a:lnTo>
                  <a:pt x="1093" y="1267"/>
                </a:lnTo>
                <a:lnTo>
                  <a:pt x="1094" y="1276"/>
                </a:lnTo>
                <a:lnTo>
                  <a:pt x="1097" y="1282"/>
                </a:lnTo>
                <a:lnTo>
                  <a:pt x="1099" y="1289"/>
                </a:lnTo>
                <a:lnTo>
                  <a:pt x="1099" y="1289"/>
                </a:lnTo>
                <a:lnTo>
                  <a:pt x="1105" y="1298"/>
                </a:lnTo>
                <a:lnTo>
                  <a:pt x="1113" y="1310"/>
                </a:lnTo>
                <a:lnTo>
                  <a:pt x="1121" y="1322"/>
                </a:lnTo>
                <a:lnTo>
                  <a:pt x="1124" y="1328"/>
                </a:lnTo>
                <a:lnTo>
                  <a:pt x="1124" y="1328"/>
                </a:lnTo>
                <a:lnTo>
                  <a:pt x="1124" y="1343"/>
                </a:lnTo>
                <a:lnTo>
                  <a:pt x="1124" y="1350"/>
                </a:lnTo>
                <a:lnTo>
                  <a:pt x="1127" y="1356"/>
                </a:lnTo>
                <a:lnTo>
                  <a:pt x="1127" y="1356"/>
                </a:lnTo>
                <a:lnTo>
                  <a:pt x="1129" y="1358"/>
                </a:lnTo>
                <a:lnTo>
                  <a:pt x="1133" y="1361"/>
                </a:lnTo>
                <a:lnTo>
                  <a:pt x="1145" y="1366"/>
                </a:lnTo>
                <a:lnTo>
                  <a:pt x="1151" y="1367"/>
                </a:lnTo>
                <a:lnTo>
                  <a:pt x="1158" y="1367"/>
                </a:lnTo>
                <a:lnTo>
                  <a:pt x="1165" y="1367"/>
                </a:lnTo>
                <a:lnTo>
                  <a:pt x="1172" y="1364"/>
                </a:lnTo>
                <a:lnTo>
                  <a:pt x="1172" y="1364"/>
                </a:lnTo>
                <a:lnTo>
                  <a:pt x="1191" y="1354"/>
                </a:lnTo>
                <a:lnTo>
                  <a:pt x="1200" y="1349"/>
                </a:lnTo>
                <a:lnTo>
                  <a:pt x="1206" y="1343"/>
                </a:lnTo>
                <a:lnTo>
                  <a:pt x="1206" y="1343"/>
                </a:lnTo>
                <a:lnTo>
                  <a:pt x="1208" y="1340"/>
                </a:lnTo>
                <a:lnTo>
                  <a:pt x="1211" y="1340"/>
                </a:lnTo>
                <a:lnTo>
                  <a:pt x="1214" y="1339"/>
                </a:lnTo>
                <a:lnTo>
                  <a:pt x="1217" y="1338"/>
                </a:lnTo>
                <a:lnTo>
                  <a:pt x="1219" y="1334"/>
                </a:lnTo>
                <a:lnTo>
                  <a:pt x="1221" y="1328"/>
                </a:lnTo>
                <a:lnTo>
                  <a:pt x="1225" y="1319"/>
                </a:lnTo>
                <a:lnTo>
                  <a:pt x="1225" y="1319"/>
                </a:lnTo>
                <a:lnTo>
                  <a:pt x="1232" y="1301"/>
                </a:lnTo>
                <a:lnTo>
                  <a:pt x="1236" y="1291"/>
                </a:lnTo>
                <a:lnTo>
                  <a:pt x="1237" y="1286"/>
                </a:lnTo>
                <a:lnTo>
                  <a:pt x="1237" y="1283"/>
                </a:lnTo>
                <a:lnTo>
                  <a:pt x="1232" y="1270"/>
                </a:lnTo>
                <a:lnTo>
                  <a:pt x="1232" y="1270"/>
                </a:lnTo>
                <a:lnTo>
                  <a:pt x="1227" y="1261"/>
                </a:lnTo>
                <a:lnTo>
                  <a:pt x="1223" y="1254"/>
                </a:lnTo>
                <a:lnTo>
                  <a:pt x="1213" y="1240"/>
                </a:lnTo>
                <a:lnTo>
                  <a:pt x="1201" y="1224"/>
                </a:lnTo>
                <a:lnTo>
                  <a:pt x="1187" y="1203"/>
                </a:lnTo>
                <a:lnTo>
                  <a:pt x="1187" y="1203"/>
                </a:lnTo>
                <a:lnTo>
                  <a:pt x="1182" y="1195"/>
                </a:lnTo>
                <a:lnTo>
                  <a:pt x="1178" y="1187"/>
                </a:lnTo>
                <a:lnTo>
                  <a:pt x="1172" y="1165"/>
                </a:lnTo>
                <a:lnTo>
                  <a:pt x="1167" y="1143"/>
                </a:lnTo>
                <a:lnTo>
                  <a:pt x="1163" y="1117"/>
                </a:lnTo>
                <a:lnTo>
                  <a:pt x="1157" y="1073"/>
                </a:lnTo>
                <a:lnTo>
                  <a:pt x="1155" y="1049"/>
                </a:lnTo>
                <a:lnTo>
                  <a:pt x="1155" y="1049"/>
                </a:lnTo>
                <a:lnTo>
                  <a:pt x="1142" y="940"/>
                </a:lnTo>
                <a:lnTo>
                  <a:pt x="1133" y="866"/>
                </a:lnTo>
                <a:lnTo>
                  <a:pt x="1129" y="838"/>
                </a:lnTo>
                <a:lnTo>
                  <a:pt x="1127" y="824"/>
                </a:lnTo>
                <a:lnTo>
                  <a:pt x="1127" y="824"/>
                </a:lnTo>
                <a:lnTo>
                  <a:pt x="1123" y="807"/>
                </a:lnTo>
                <a:lnTo>
                  <a:pt x="1118" y="776"/>
                </a:lnTo>
                <a:lnTo>
                  <a:pt x="1106" y="690"/>
                </a:lnTo>
                <a:lnTo>
                  <a:pt x="1090" y="570"/>
                </a:lnTo>
                <a:lnTo>
                  <a:pt x="1090" y="570"/>
                </a:lnTo>
                <a:lnTo>
                  <a:pt x="1099" y="548"/>
                </a:lnTo>
                <a:lnTo>
                  <a:pt x="1109" y="523"/>
                </a:lnTo>
                <a:lnTo>
                  <a:pt x="1109" y="523"/>
                </a:lnTo>
                <a:lnTo>
                  <a:pt x="1111" y="517"/>
                </a:lnTo>
                <a:lnTo>
                  <a:pt x="1116" y="507"/>
                </a:lnTo>
                <a:lnTo>
                  <a:pt x="1124" y="494"/>
                </a:lnTo>
                <a:lnTo>
                  <a:pt x="1124" y="494"/>
                </a:lnTo>
                <a:lnTo>
                  <a:pt x="1124" y="493"/>
                </a:lnTo>
                <a:lnTo>
                  <a:pt x="1125" y="493"/>
                </a:lnTo>
                <a:lnTo>
                  <a:pt x="1127" y="492"/>
                </a:lnTo>
                <a:lnTo>
                  <a:pt x="1127" y="483"/>
                </a:lnTo>
                <a:lnTo>
                  <a:pt x="1125" y="464"/>
                </a:lnTo>
                <a:lnTo>
                  <a:pt x="1125" y="464"/>
                </a:lnTo>
                <a:lnTo>
                  <a:pt x="1123" y="451"/>
                </a:lnTo>
                <a:lnTo>
                  <a:pt x="1118" y="437"/>
                </a:lnTo>
                <a:lnTo>
                  <a:pt x="1113" y="422"/>
                </a:lnTo>
                <a:lnTo>
                  <a:pt x="1107" y="408"/>
                </a:lnTo>
                <a:lnTo>
                  <a:pt x="1097" y="385"/>
                </a:lnTo>
                <a:lnTo>
                  <a:pt x="1090" y="371"/>
                </a:lnTo>
                <a:lnTo>
                  <a:pt x="1090" y="371"/>
                </a:lnTo>
                <a:lnTo>
                  <a:pt x="1084" y="351"/>
                </a:lnTo>
                <a:lnTo>
                  <a:pt x="1075" y="317"/>
                </a:lnTo>
                <a:lnTo>
                  <a:pt x="1064" y="282"/>
                </a:lnTo>
                <a:lnTo>
                  <a:pt x="1060" y="270"/>
                </a:lnTo>
                <a:lnTo>
                  <a:pt x="1058" y="266"/>
                </a:lnTo>
                <a:lnTo>
                  <a:pt x="1056" y="264"/>
                </a:lnTo>
                <a:lnTo>
                  <a:pt x="1056" y="264"/>
                </a:lnTo>
                <a:lnTo>
                  <a:pt x="1049" y="258"/>
                </a:lnTo>
                <a:lnTo>
                  <a:pt x="1039" y="253"/>
                </a:lnTo>
                <a:lnTo>
                  <a:pt x="1034" y="252"/>
                </a:lnTo>
                <a:lnTo>
                  <a:pt x="1030" y="252"/>
                </a:lnTo>
                <a:lnTo>
                  <a:pt x="1025" y="253"/>
                </a:lnTo>
                <a:lnTo>
                  <a:pt x="1021" y="257"/>
                </a:lnTo>
                <a:lnTo>
                  <a:pt x="1021" y="257"/>
                </a:lnTo>
                <a:lnTo>
                  <a:pt x="1014" y="265"/>
                </a:lnTo>
                <a:lnTo>
                  <a:pt x="1009" y="276"/>
                </a:lnTo>
                <a:lnTo>
                  <a:pt x="1006" y="287"/>
                </a:lnTo>
                <a:lnTo>
                  <a:pt x="1004" y="292"/>
                </a:lnTo>
                <a:lnTo>
                  <a:pt x="1004" y="295"/>
                </a:lnTo>
                <a:lnTo>
                  <a:pt x="1004" y="295"/>
                </a:lnTo>
                <a:lnTo>
                  <a:pt x="1012" y="346"/>
                </a:lnTo>
                <a:lnTo>
                  <a:pt x="1012" y="346"/>
                </a:lnTo>
                <a:lnTo>
                  <a:pt x="1009" y="341"/>
                </a:lnTo>
                <a:lnTo>
                  <a:pt x="1001" y="328"/>
                </a:lnTo>
                <a:lnTo>
                  <a:pt x="990" y="312"/>
                </a:lnTo>
                <a:lnTo>
                  <a:pt x="984" y="306"/>
                </a:lnTo>
                <a:lnTo>
                  <a:pt x="978" y="301"/>
                </a:lnTo>
                <a:lnTo>
                  <a:pt x="978" y="301"/>
                </a:lnTo>
                <a:lnTo>
                  <a:pt x="972" y="298"/>
                </a:lnTo>
                <a:lnTo>
                  <a:pt x="964" y="298"/>
                </a:lnTo>
                <a:lnTo>
                  <a:pt x="955" y="298"/>
                </a:lnTo>
                <a:lnTo>
                  <a:pt x="948" y="299"/>
                </a:lnTo>
                <a:lnTo>
                  <a:pt x="935" y="302"/>
                </a:lnTo>
                <a:lnTo>
                  <a:pt x="929" y="305"/>
                </a:lnTo>
                <a:lnTo>
                  <a:pt x="929" y="305"/>
                </a:lnTo>
                <a:lnTo>
                  <a:pt x="917" y="298"/>
                </a:lnTo>
                <a:lnTo>
                  <a:pt x="881" y="276"/>
                </a:lnTo>
                <a:lnTo>
                  <a:pt x="852" y="262"/>
                </a:lnTo>
                <a:lnTo>
                  <a:pt x="817" y="244"/>
                </a:lnTo>
                <a:lnTo>
                  <a:pt x="777" y="223"/>
                </a:lnTo>
                <a:lnTo>
                  <a:pt x="728" y="202"/>
                </a:lnTo>
                <a:lnTo>
                  <a:pt x="728" y="202"/>
                </a:lnTo>
                <a:lnTo>
                  <a:pt x="649" y="166"/>
                </a:lnTo>
                <a:lnTo>
                  <a:pt x="609" y="147"/>
                </a:lnTo>
                <a:lnTo>
                  <a:pt x="596" y="138"/>
                </a:lnTo>
                <a:lnTo>
                  <a:pt x="595" y="137"/>
                </a:lnTo>
                <a:lnTo>
                  <a:pt x="595" y="137"/>
                </a:lnTo>
                <a:lnTo>
                  <a:pt x="597" y="133"/>
                </a:lnTo>
                <a:lnTo>
                  <a:pt x="598" y="131"/>
                </a:lnTo>
                <a:lnTo>
                  <a:pt x="598" y="130"/>
                </a:lnTo>
                <a:lnTo>
                  <a:pt x="597" y="127"/>
                </a:lnTo>
                <a:lnTo>
                  <a:pt x="597" y="127"/>
                </a:lnTo>
                <a:lnTo>
                  <a:pt x="592" y="125"/>
                </a:lnTo>
                <a:lnTo>
                  <a:pt x="586" y="123"/>
                </a:lnTo>
                <a:lnTo>
                  <a:pt x="581" y="120"/>
                </a:lnTo>
                <a:lnTo>
                  <a:pt x="579" y="119"/>
                </a:lnTo>
                <a:lnTo>
                  <a:pt x="579" y="119"/>
                </a:lnTo>
                <a:lnTo>
                  <a:pt x="566" y="109"/>
                </a:lnTo>
                <a:lnTo>
                  <a:pt x="557" y="103"/>
                </a:lnTo>
                <a:lnTo>
                  <a:pt x="555" y="101"/>
                </a:lnTo>
                <a:lnTo>
                  <a:pt x="555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00EE30B7-16ED-4E74-8706-41B13A66E4F0}"/>
              </a:ext>
            </a:extLst>
          </p:cNvPr>
          <p:cNvSpPr>
            <a:spLocks noEditPoints="1"/>
          </p:cNvSpPr>
          <p:nvPr/>
        </p:nvSpPr>
        <p:spPr bwMode="auto">
          <a:xfrm>
            <a:off x="1095265" y="3787016"/>
            <a:ext cx="2118197" cy="2621495"/>
          </a:xfrm>
          <a:custGeom>
            <a:avLst/>
            <a:gdLst>
              <a:gd name="T0" fmla="*/ 1114 w 1170"/>
              <a:gd name="T1" fmla="*/ 1217 h 1448"/>
              <a:gd name="T2" fmla="*/ 1150 w 1170"/>
              <a:gd name="T3" fmla="*/ 1186 h 1448"/>
              <a:gd name="T4" fmla="*/ 1146 w 1170"/>
              <a:gd name="T5" fmla="*/ 1095 h 1448"/>
              <a:gd name="T6" fmla="*/ 1088 w 1170"/>
              <a:gd name="T7" fmla="*/ 1034 h 1448"/>
              <a:gd name="T8" fmla="*/ 933 w 1170"/>
              <a:gd name="T9" fmla="*/ 913 h 1448"/>
              <a:gd name="T10" fmla="*/ 795 w 1170"/>
              <a:gd name="T11" fmla="*/ 767 h 1448"/>
              <a:gd name="T12" fmla="*/ 837 w 1170"/>
              <a:gd name="T13" fmla="*/ 617 h 1448"/>
              <a:gd name="T14" fmla="*/ 793 w 1170"/>
              <a:gd name="T15" fmla="*/ 508 h 1448"/>
              <a:gd name="T16" fmla="*/ 741 w 1170"/>
              <a:gd name="T17" fmla="*/ 402 h 1448"/>
              <a:gd name="T18" fmla="*/ 679 w 1170"/>
              <a:gd name="T19" fmla="*/ 358 h 1448"/>
              <a:gd name="T20" fmla="*/ 613 w 1170"/>
              <a:gd name="T21" fmla="*/ 354 h 1448"/>
              <a:gd name="T22" fmla="*/ 566 w 1170"/>
              <a:gd name="T23" fmla="*/ 282 h 1448"/>
              <a:gd name="T24" fmla="*/ 532 w 1170"/>
              <a:gd name="T25" fmla="*/ 218 h 1448"/>
              <a:gd name="T26" fmla="*/ 539 w 1170"/>
              <a:gd name="T27" fmla="*/ 113 h 1448"/>
              <a:gd name="T28" fmla="*/ 364 w 1170"/>
              <a:gd name="T29" fmla="*/ 43 h 1448"/>
              <a:gd name="T30" fmla="*/ 204 w 1170"/>
              <a:gd name="T31" fmla="*/ 98 h 1448"/>
              <a:gd name="T32" fmla="*/ 167 w 1170"/>
              <a:gd name="T33" fmla="*/ 41 h 1448"/>
              <a:gd name="T34" fmla="*/ 98 w 1170"/>
              <a:gd name="T35" fmla="*/ 0 h 1448"/>
              <a:gd name="T36" fmla="*/ 9 w 1170"/>
              <a:gd name="T37" fmla="*/ 25 h 1448"/>
              <a:gd name="T38" fmla="*/ 4 w 1170"/>
              <a:gd name="T39" fmla="*/ 73 h 1448"/>
              <a:gd name="T40" fmla="*/ 6 w 1170"/>
              <a:gd name="T41" fmla="*/ 149 h 1448"/>
              <a:gd name="T42" fmla="*/ 85 w 1170"/>
              <a:gd name="T43" fmla="*/ 270 h 1448"/>
              <a:gd name="T44" fmla="*/ 61 w 1170"/>
              <a:gd name="T45" fmla="*/ 363 h 1448"/>
              <a:gd name="T46" fmla="*/ 34 w 1170"/>
              <a:gd name="T47" fmla="*/ 399 h 1448"/>
              <a:gd name="T48" fmla="*/ 4 w 1170"/>
              <a:gd name="T49" fmla="*/ 485 h 1448"/>
              <a:gd name="T50" fmla="*/ 32 w 1170"/>
              <a:gd name="T51" fmla="*/ 556 h 1448"/>
              <a:gd name="T52" fmla="*/ 82 w 1170"/>
              <a:gd name="T53" fmla="*/ 617 h 1448"/>
              <a:gd name="T54" fmla="*/ 136 w 1170"/>
              <a:gd name="T55" fmla="*/ 664 h 1448"/>
              <a:gd name="T56" fmla="*/ 89 w 1170"/>
              <a:gd name="T57" fmla="*/ 715 h 1448"/>
              <a:gd name="T58" fmla="*/ 97 w 1170"/>
              <a:gd name="T59" fmla="*/ 735 h 1448"/>
              <a:gd name="T60" fmla="*/ 99 w 1170"/>
              <a:gd name="T61" fmla="*/ 758 h 1448"/>
              <a:gd name="T62" fmla="*/ 131 w 1170"/>
              <a:gd name="T63" fmla="*/ 763 h 1448"/>
              <a:gd name="T64" fmla="*/ 187 w 1170"/>
              <a:gd name="T65" fmla="*/ 702 h 1448"/>
              <a:gd name="T66" fmla="*/ 198 w 1170"/>
              <a:gd name="T67" fmla="*/ 617 h 1448"/>
              <a:gd name="T68" fmla="*/ 244 w 1170"/>
              <a:gd name="T69" fmla="*/ 568 h 1448"/>
              <a:gd name="T70" fmla="*/ 268 w 1170"/>
              <a:gd name="T71" fmla="*/ 646 h 1448"/>
              <a:gd name="T72" fmla="*/ 268 w 1170"/>
              <a:gd name="T73" fmla="*/ 755 h 1448"/>
              <a:gd name="T74" fmla="*/ 314 w 1170"/>
              <a:gd name="T75" fmla="*/ 1042 h 1448"/>
              <a:gd name="T76" fmla="*/ 250 w 1170"/>
              <a:gd name="T77" fmla="*/ 1130 h 1448"/>
              <a:gd name="T78" fmla="*/ 296 w 1170"/>
              <a:gd name="T79" fmla="*/ 1151 h 1448"/>
              <a:gd name="T80" fmla="*/ 426 w 1170"/>
              <a:gd name="T81" fmla="*/ 1095 h 1448"/>
              <a:gd name="T82" fmla="*/ 415 w 1170"/>
              <a:gd name="T83" fmla="*/ 1042 h 1448"/>
              <a:gd name="T84" fmla="*/ 435 w 1170"/>
              <a:gd name="T85" fmla="*/ 981 h 1448"/>
              <a:gd name="T86" fmla="*/ 468 w 1170"/>
              <a:gd name="T87" fmla="*/ 1329 h 1448"/>
              <a:gd name="T88" fmla="*/ 395 w 1170"/>
              <a:gd name="T89" fmla="*/ 1403 h 1448"/>
              <a:gd name="T90" fmla="*/ 376 w 1170"/>
              <a:gd name="T91" fmla="*/ 1439 h 1448"/>
              <a:gd name="T92" fmla="*/ 500 w 1170"/>
              <a:gd name="T93" fmla="*/ 1426 h 1448"/>
              <a:gd name="T94" fmla="*/ 577 w 1170"/>
              <a:gd name="T95" fmla="*/ 1354 h 1448"/>
              <a:gd name="T96" fmla="*/ 582 w 1170"/>
              <a:gd name="T97" fmla="*/ 1127 h 1448"/>
              <a:gd name="T98" fmla="*/ 686 w 1170"/>
              <a:gd name="T99" fmla="*/ 1093 h 1448"/>
              <a:gd name="T100" fmla="*/ 755 w 1170"/>
              <a:gd name="T101" fmla="*/ 1244 h 1448"/>
              <a:gd name="T102" fmla="*/ 702 w 1170"/>
              <a:gd name="T103" fmla="*/ 1319 h 1448"/>
              <a:gd name="T104" fmla="*/ 789 w 1170"/>
              <a:gd name="T105" fmla="*/ 1334 h 1448"/>
              <a:gd name="T106" fmla="*/ 835 w 1170"/>
              <a:gd name="T107" fmla="*/ 1228 h 1448"/>
              <a:gd name="T108" fmla="*/ 823 w 1170"/>
              <a:gd name="T109" fmla="*/ 1145 h 1448"/>
              <a:gd name="T110" fmla="*/ 749 w 1170"/>
              <a:gd name="T111" fmla="*/ 1017 h 1448"/>
              <a:gd name="T112" fmla="*/ 943 w 1170"/>
              <a:gd name="T113" fmla="*/ 1041 h 1448"/>
              <a:gd name="T114" fmla="*/ 1074 w 1170"/>
              <a:gd name="T115" fmla="*/ 1123 h 1448"/>
              <a:gd name="T116" fmla="*/ 387 w 1170"/>
              <a:gd name="T117" fmla="*/ 865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0" h="1448">
                <a:moveTo>
                  <a:pt x="1118" y="1216"/>
                </a:moveTo>
                <a:lnTo>
                  <a:pt x="1118" y="1216"/>
                </a:lnTo>
                <a:lnTo>
                  <a:pt x="1115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8" y="1221"/>
                </a:lnTo>
                <a:lnTo>
                  <a:pt x="1118" y="1221"/>
                </a:lnTo>
                <a:lnTo>
                  <a:pt x="1119" y="1220"/>
                </a:lnTo>
                <a:lnTo>
                  <a:pt x="1118" y="1216"/>
                </a:lnTo>
                <a:lnTo>
                  <a:pt x="1118" y="1216"/>
                </a:lnTo>
                <a:close/>
                <a:moveTo>
                  <a:pt x="1114" y="1217"/>
                </a:move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close/>
                <a:moveTo>
                  <a:pt x="1107" y="1191"/>
                </a:moveTo>
                <a:lnTo>
                  <a:pt x="1107" y="1191"/>
                </a:lnTo>
                <a:lnTo>
                  <a:pt x="1114" y="1208"/>
                </a:lnTo>
                <a:lnTo>
                  <a:pt x="1118" y="1216"/>
                </a:lnTo>
                <a:lnTo>
                  <a:pt x="1118" y="1216"/>
                </a:lnTo>
                <a:lnTo>
                  <a:pt x="1125" y="1211"/>
                </a:lnTo>
                <a:lnTo>
                  <a:pt x="1134" y="1203"/>
                </a:lnTo>
                <a:lnTo>
                  <a:pt x="1150" y="1186"/>
                </a:lnTo>
                <a:lnTo>
                  <a:pt x="1150" y="1186"/>
                </a:lnTo>
                <a:lnTo>
                  <a:pt x="1157" y="1178"/>
                </a:lnTo>
                <a:lnTo>
                  <a:pt x="1161" y="1168"/>
                </a:lnTo>
                <a:lnTo>
                  <a:pt x="1169" y="1145"/>
                </a:lnTo>
                <a:lnTo>
                  <a:pt x="1169" y="1145"/>
                </a:lnTo>
                <a:lnTo>
                  <a:pt x="1170" y="1139"/>
                </a:lnTo>
                <a:lnTo>
                  <a:pt x="1170" y="1135"/>
                </a:lnTo>
                <a:lnTo>
                  <a:pt x="1169" y="1131"/>
                </a:lnTo>
                <a:lnTo>
                  <a:pt x="1166" y="1126"/>
                </a:lnTo>
                <a:lnTo>
                  <a:pt x="1157" y="1115"/>
                </a:lnTo>
                <a:lnTo>
                  <a:pt x="1152" y="1107"/>
                </a:lnTo>
                <a:lnTo>
                  <a:pt x="1146" y="1095"/>
                </a:lnTo>
                <a:lnTo>
                  <a:pt x="1146" y="1095"/>
                </a:lnTo>
                <a:lnTo>
                  <a:pt x="1142" y="1086"/>
                </a:lnTo>
                <a:lnTo>
                  <a:pt x="1138" y="1080"/>
                </a:lnTo>
                <a:lnTo>
                  <a:pt x="1136" y="1077"/>
                </a:lnTo>
                <a:lnTo>
                  <a:pt x="1133" y="1076"/>
                </a:lnTo>
                <a:lnTo>
                  <a:pt x="1130" y="1075"/>
                </a:lnTo>
                <a:lnTo>
                  <a:pt x="1127" y="1074"/>
                </a:lnTo>
                <a:lnTo>
                  <a:pt x="1122" y="1070"/>
                </a:lnTo>
                <a:lnTo>
                  <a:pt x="1115" y="1063"/>
                </a:lnTo>
                <a:lnTo>
                  <a:pt x="1115" y="1063"/>
                </a:lnTo>
                <a:lnTo>
                  <a:pt x="1101" y="1047"/>
                </a:lnTo>
                <a:lnTo>
                  <a:pt x="1088" y="1034"/>
                </a:lnTo>
                <a:lnTo>
                  <a:pt x="1076" y="1026"/>
                </a:lnTo>
                <a:lnTo>
                  <a:pt x="1071" y="1023"/>
                </a:lnTo>
                <a:lnTo>
                  <a:pt x="1066" y="1023"/>
                </a:lnTo>
                <a:lnTo>
                  <a:pt x="1066" y="1023"/>
                </a:lnTo>
                <a:lnTo>
                  <a:pt x="1063" y="1022"/>
                </a:lnTo>
                <a:lnTo>
                  <a:pt x="1058" y="1018"/>
                </a:lnTo>
                <a:lnTo>
                  <a:pt x="1041" y="1006"/>
                </a:lnTo>
                <a:lnTo>
                  <a:pt x="997" y="970"/>
                </a:lnTo>
                <a:lnTo>
                  <a:pt x="953" y="933"/>
                </a:lnTo>
                <a:lnTo>
                  <a:pt x="939" y="919"/>
                </a:lnTo>
                <a:lnTo>
                  <a:pt x="933" y="913"/>
                </a:lnTo>
                <a:lnTo>
                  <a:pt x="933" y="913"/>
                </a:lnTo>
                <a:lnTo>
                  <a:pt x="932" y="911"/>
                </a:lnTo>
                <a:lnTo>
                  <a:pt x="928" y="908"/>
                </a:lnTo>
                <a:lnTo>
                  <a:pt x="918" y="901"/>
                </a:lnTo>
                <a:lnTo>
                  <a:pt x="885" y="884"/>
                </a:lnTo>
                <a:lnTo>
                  <a:pt x="838" y="863"/>
                </a:lnTo>
                <a:lnTo>
                  <a:pt x="838" y="863"/>
                </a:lnTo>
                <a:lnTo>
                  <a:pt x="831" y="852"/>
                </a:lnTo>
                <a:lnTo>
                  <a:pt x="818" y="825"/>
                </a:lnTo>
                <a:lnTo>
                  <a:pt x="810" y="810"/>
                </a:lnTo>
                <a:lnTo>
                  <a:pt x="804" y="794"/>
                </a:lnTo>
                <a:lnTo>
                  <a:pt x="798" y="780"/>
                </a:lnTo>
                <a:lnTo>
                  <a:pt x="795" y="767"/>
                </a:lnTo>
                <a:lnTo>
                  <a:pt x="795" y="767"/>
                </a:lnTo>
                <a:lnTo>
                  <a:pt x="794" y="750"/>
                </a:lnTo>
                <a:lnTo>
                  <a:pt x="794" y="740"/>
                </a:lnTo>
                <a:lnTo>
                  <a:pt x="795" y="734"/>
                </a:lnTo>
                <a:lnTo>
                  <a:pt x="795" y="734"/>
                </a:lnTo>
                <a:lnTo>
                  <a:pt x="802" y="720"/>
                </a:lnTo>
                <a:lnTo>
                  <a:pt x="810" y="706"/>
                </a:lnTo>
                <a:lnTo>
                  <a:pt x="818" y="686"/>
                </a:lnTo>
                <a:lnTo>
                  <a:pt x="825" y="665"/>
                </a:lnTo>
                <a:lnTo>
                  <a:pt x="832" y="641"/>
                </a:lnTo>
                <a:lnTo>
                  <a:pt x="835" y="629"/>
                </a:lnTo>
                <a:lnTo>
                  <a:pt x="837" y="617"/>
                </a:lnTo>
                <a:lnTo>
                  <a:pt x="838" y="604"/>
                </a:lnTo>
                <a:lnTo>
                  <a:pt x="838" y="592"/>
                </a:lnTo>
                <a:lnTo>
                  <a:pt x="838" y="592"/>
                </a:lnTo>
                <a:lnTo>
                  <a:pt x="837" y="580"/>
                </a:lnTo>
                <a:lnTo>
                  <a:pt x="835" y="568"/>
                </a:lnTo>
                <a:lnTo>
                  <a:pt x="832" y="558"/>
                </a:lnTo>
                <a:lnTo>
                  <a:pt x="829" y="550"/>
                </a:lnTo>
                <a:lnTo>
                  <a:pt x="824" y="541"/>
                </a:lnTo>
                <a:lnTo>
                  <a:pt x="820" y="534"/>
                </a:lnTo>
                <a:lnTo>
                  <a:pt x="811" y="522"/>
                </a:lnTo>
                <a:lnTo>
                  <a:pt x="801" y="514"/>
                </a:lnTo>
                <a:lnTo>
                  <a:pt x="793" y="508"/>
                </a:lnTo>
                <a:lnTo>
                  <a:pt x="786" y="503"/>
                </a:lnTo>
                <a:lnTo>
                  <a:pt x="786" y="503"/>
                </a:lnTo>
                <a:lnTo>
                  <a:pt x="769" y="472"/>
                </a:lnTo>
                <a:lnTo>
                  <a:pt x="758" y="447"/>
                </a:lnTo>
                <a:lnTo>
                  <a:pt x="755" y="437"/>
                </a:lnTo>
                <a:lnTo>
                  <a:pt x="753" y="431"/>
                </a:lnTo>
                <a:lnTo>
                  <a:pt x="753" y="431"/>
                </a:lnTo>
                <a:lnTo>
                  <a:pt x="752" y="421"/>
                </a:lnTo>
                <a:lnTo>
                  <a:pt x="750" y="413"/>
                </a:lnTo>
                <a:lnTo>
                  <a:pt x="745" y="406"/>
                </a:lnTo>
                <a:lnTo>
                  <a:pt x="741" y="402"/>
                </a:lnTo>
                <a:lnTo>
                  <a:pt x="741" y="402"/>
                </a:lnTo>
                <a:lnTo>
                  <a:pt x="738" y="399"/>
                </a:lnTo>
                <a:lnTo>
                  <a:pt x="737" y="394"/>
                </a:lnTo>
                <a:lnTo>
                  <a:pt x="735" y="389"/>
                </a:lnTo>
                <a:lnTo>
                  <a:pt x="735" y="384"/>
                </a:lnTo>
                <a:lnTo>
                  <a:pt x="735" y="384"/>
                </a:lnTo>
                <a:lnTo>
                  <a:pt x="734" y="383"/>
                </a:lnTo>
                <a:lnTo>
                  <a:pt x="733" y="381"/>
                </a:lnTo>
                <a:lnTo>
                  <a:pt x="729" y="378"/>
                </a:lnTo>
                <a:lnTo>
                  <a:pt x="714" y="371"/>
                </a:lnTo>
                <a:lnTo>
                  <a:pt x="696" y="365"/>
                </a:lnTo>
                <a:lnTo>
                  <a:pt x="679" y="358"/>
                </a:lnTo>
                <a:lnTo>
                  <a:pt x="679" y="358"/>
                </a:lnTo>
                <a:lnTo>
                  <a:pt x="671" y="356"/>
                </a:lnTo>
                <a:lnTo>
                  <a:pt x="663" y="354"/>
                </a:lnTo>
                <a:lnTo>
                  <a:pt x="656" y="356"/>
                </a:lnTo>
                <a:lnTo>
                  <a:pt x="649" y="357"/>
                </a:lnTo>
                <a:lnTo>
                  <a:pt x="637" y="360"/>
                </a:lnTo>
                <a:lnTo>
                  <a:pt x="634" y="363"/>
                </a:lnTo>
                <a:lnTo>
                  <a:pt x="634" y="363"/>
                </a:lnTo>
                <a:lnTo>
                  <a:pt x="623" y="359"/>
                </a:lnTo>
                <a:lnTo>
                  <a:pt x="616" y="357"/>
                </a:lnTo>
                <a:lnTo>
                  <a:pt x="614" y="356"/>
                </a:lnTo>
                <a:lnTo>
                  <a:pt x="613" y="354"/>
                </a:lnTo>
                <a:lnTo>
                  <a:pt x="613" y="354"/>
                </a:lnTo>
                <a:lnTo>
                  <a:pt x="613" y="345"/>
                </a:lnTo>
                <a:lnTo>
                  <a:pt x="612" y="335"/>
                </a:lnTo>
                <a:lnTo>
                  <a:pt x="612" y="335"/>
                </a:lnTo>
                <a:lnTo>
                  <a:pt x="610" y="333"/>
                </a:lnTo>
                <a:lnTo>
                  <a:pt x="606" y="329"/>
                </a:lnTo>
                <a:lnTo>
                  <a:pt x="601" y="327"/>
                </a:lnTo>
                <a:lnTo>
                  <a:pt x="600" y="324"/>
                </a:lnTo>
                <a:lnTo>
                  <a:pt x="600" y="324"/>
                </a:lnTo>
                <a:lnTo>
                  <a:pt x="588" y="309"/>
                </a:lnTo>
                <a:lnTo>
                  <a:pt x="570" y="286"/>
                </a:lnTo>
                <a:lnTo>
                  <a:pt x="570" y="286"/>
                </a:lnTo>
                <a:lnTo>
                  <a:pt x="566" y="282"/>
                </a:lnTo>
                <a:lnTo>
                  <a:pt x="560" y="279"/>
                </a:lnTo>
                <a:lnTo>
                  <a:pt x="556" y="276"/>
                </a:lnTo>
                <a:lnTo>
                  <a:pt x="550" y="275"/>
                </a:lnTo>
                <a:lnTo>
                  <a:pt x="539" y="274"/>
                </a:lnTo>
                <a:lnTo>
                  <a:pt x="534" y="274"/>
                </a:lnTo>
                <a:lnTo>
                  <a:pt x="534" y="274"/>
                </a:lnTo>
                <a:lnTo>
                  <a:pt x="530" y="268"/>
                </a:lnTo>
                <a:lnTo>
                  <a:pt x="524" y="256"/>
                </a:lnTo>
                <a:lnTo>
                  <a:pt x="516" y="238"/>
                </a:lnTo>
                <a:lnTo>
                  <a:pt x="516" y="238"/>
                </a:lnTo>
                <a:lnTo>
                  <a:pt x="524" y="228"/>
                </a:lnTo>
                <a:lnTo>
                  <a:pt x="532" y="218"/>
                </a:lnTo>
                <a:lnTo>
                  <a:pt x="539" y="204"/>
                </a:lnTo>
                <a:lnTo>
                  <a:pt x="539" y="204"/>
                </a:lnTo>
                <a:lnTo>
                  <a:pt x="546" y="190"/>
                </a:lnTo>
                <a:lnTo>
                  <a:pt x="550" y="182"/>
                </a:lnTo>
                <a:lnTo>
                  <a:pt x="551" y="172"/>
                </a:lnTo>
                <a:lnTo>
                  <a:pt x="552" y="163"/>
                </a:lnTo>
                <a:lnTo>
                  <a:pt x="552" y="152"/>
                </a:lnTo>
                <a:lnTo>
                  <a:pt x="550" y="140"/>
                </a:lnTo>
                <a:lnTo>
                  <a:pt x="547" y="127"/>
                </a:lnTo>
                <a:lnTo>
                  <a:pt x="547" y="127"/>
                </a:lnTo>
                <a:lnTo>
                  <a:pt x="544" y="121"/>
                </a:lnTo>
                <a:lnTo>
                  <a:pt x="539" y="113"/>
                </a:lnTo>
                <a:lnTo>
                  <a:pt x="533" y="107"/>
                </a:lnTo>
                <a:lnTo>
                  <a:pt x="526" y="101"/>
                </a:lnTo>
                <a:lnTo>
                  <a:pt x="509" y="91"/>
                </a:lnTo>
                <a:lnTo>
                  <a:pt x="490" y="81"/>
                </a:lnTo>
                <a:lnTo>
                  <a:pt x="471" y="73"/>
                </a:lnTo>
                <a:lnTo>
                  <a:pt x="451" y="64"/>
                </a:lnTo>
                <a:lnTo>
                  <a:pt x="424" y="55"/>
                </a:lnTo>
                <a:lnTo>
                  <a:pt x="424" y="55"/>
                </a:lnTo>
                <a:lnTo>
                  <a:pt x="413" y="50"/>
                </a:lnTo>
                <a:lnTo>
                  <a:pt x="399" y="47"/>
                </a:lnTo>
                <a:lnTo>
                  <a:pt x="382" y="45"/>
                </a:lnTo>
                <a:lnTo>
                  <a:pt x="364" y="43"/>
                </a:lnTo>
                <a:lnTo>
                  <a:pt x="345" y="43"/>
                </a:lnTo>
                <a:lnTo>
                  <a:pt x="327" y="43"/>
                </a:lnTo>
                <a:lnTo>
                  <a:pt x="309" y="45"/>
                </a:lnTo>
                <a:lnTo>
                  <a:pt x="294" y="49"/>
                </a:lnTo>
                <a:lnTo>
                  <a:pt x="294" y="49"/>
                </a:lnTo>
                <a:lnTo>
                  <a:pt x="281" y="55"/>
                </a:lnTo>
                <a:lnTo>
                  <a:pt x="268" y="61"/>
                </a:lnTo>
                <a:lnTo>
                  <a:pt x="243" y="74"/>
                </a:lnTo>
                <a:lnTo>
                  <a:pt x="222" y="86"/>
                </a:lnTo>
                <a:lnTo>
                  <a:pt x="210" y="94"/>
                </a:lnTo>
                <a:lnTo>
                  <a:pt x="210" y="94"/>
                </a:lnTo>
                <a:lnTo>
                  <a:pt x="204" y="98"/>
                </a:lnTo>
                <a:lnTo>
                  <a:pt x="203" y="98"/>
                </a:lnTo>
                <a:lnTo>
                  <a:pt x="202" y="97"/>
                </a:lnTo>
                <a:lnTo>
                  <a:pt x="201" y="93"/>
                </a:lnTo>
                <a:lnTo>
                  <a:pt x="200" y="89"/>
                </a:lnTo>
                <a:lnTo>
                  <a:pt x="200" y="89"/>
                </a:lnTo>
                <a:lnTo>
                  <a:pt x="194" y="82"/>
                </a:lnTo>
                <a:lnTo>
                  <a:pt x="187" y="70"/>
                </a:lnTo>
                <a:lnTo>
                  <a:pt x="179" y="58"/>
                </a:lnTo>
                <a:lnTo>
                  <a:pt x="176" y="49"/>
                </a:lnTo>
                <a:lnTo>
                  <a:pt x="176" y="49"/>
                </a:lnTo>
                <a:lnTo>
                  <a:pt x="173" y="45"/>
                </a:lnTo>
                <a:lnTo>
                  <a:pt x="167" y="41"/>
                </a:lnTo>
                <a:lnTo>
                  <a:pt x="151" y="31"/>
                </a:lnTo>
                <a:lnTo>
                  <a:pt x="128" y="17"/>
                </a:lnTo>
                <a:lnTo>
                  <a:pt x="128" y="17"/>
                </a:lnTo>
                <a:lnTo>
                  <a:pt x="130" y="14"/>
                </a:lnTo>
                <a:lnTo>
                  <a:pt x="133" y="12"/>
                </a:lnTo>
                <a:lnTo>
                  <a:pt x="133" y="9"/>
                </a:lnTo>
                <a:lnTo>
                  <a:pt x="133" y="9"/>
                </a:lnTo>
                <a:lnTo>
                  <a:pt x="130" y="7"/>
                </a:lnTo>
                <a:lnTo>
                  <a:pt x="122" y="3"/>
                </a:lnTo>
                <a:lnTo>
                  <a:pt x="111" y="0"/>
                </a:lnTo>
                <a:lnTo>
                  <a:pt x="105" y="0"/>
                </a:lnTo>
                <a:lnTo>
                  <a:pt x="98" y="0"/>
                </a:lnTo>
                <a:lnTo>
                  <a:pt x="98" y="0"/>
                </a:lnTo>
                <a:lnTo>
                  <a:pt x="81" y="1"/>
                </a:lnTo>
                <a:lnTo>
                  <a:pt x="62" y="4"/>
                </a:lnTo>
                <a:lnTo>
                  <a:pt x="44" y="8"/>
                </a:lnTo>
                <a:lnTo>
                  <a:pt x="31" y="10"/>
                </a:lnTo>
                <a:lnTo>
                  <a:pt x="31" y="10"/>
                </a:lnTo>
                <a:lnTo>
                  <a:pt x="26" y="12"/>
                </a:lnTo>
                <a:lnTo>
                  <a:pt x="22" y="13"/>
                </a:lnTo>
                <a:lnTo>
                  <a:pt x="18" y="15"/>
                </a:lnTo>
                <a:lnTo>
                  <a:pt x="14" y="17"/>
                </a:lnTo>
                <a:lnTo>
                  <a:pt x="12" y="21"/>
                </a:lnTo>
                <a:lnTo>
                  <a:pt x="9" y="25"/>
                </a:lnTo>
                <a:lnTo>
                  <a:pt x="9" y="29"/>
                </a:lnTo>
                <a:lnTo>
                  <a:pt x="9" y="34"/>
                </a:lnTo>
                <a:lnTo>
                  <a:pt x="9" y="34"/>
                </a:lnTo>
                <a:lnTo>
                  <a:pt x="12" y="38"/>
                </a:lnTo>
                <a:lnTo>
                  <a:pt x="15" y="39"/>
                </a:lnTo>
                <a:lnTo>
                  <a:pt x="20" y="40"/>
                </a:lnTo>
                <a:lnTo>
                  <a:pt x="25" y="39"/>
                </a:lnTo>
                <a:lnTo>
                  <a:pt x="33" y="35"/>
                </a:lnTo>
                <a:lnTo>
                  <a:pt x="37" y="34"/>
                </a:lnTo>
                <a:lnTo>
                  <a:pt x="14" y="51"/>
                </a:lnTo>
                <a:lnTo>
                  <a:pt x="14" y="51"/>
                </a:lnTo>
                <a:lnTo>
                  <a:pt x="4" y="73"/>
                </a:lnTo>
                <a:lnTo>
                  <a:pt x="4" y="73"/>
                </a:lnTo>
                <a:lnTo>
                  <a:pt x="4" y="76"/>
                </a:lnTo>
                <a:lnTo>
                  <a:pt x="4" y="82"/>
                </a:lnTo>
                <a:lnTo>
                  <a:pt x="4" y="89"/>
                </a:lnTo>
                <a:lnTo>
                  <a:pt x="4" y="89"/>
                </a:lnTo>
                <a:lnTo>
                  <a:pt x="2" y="104"/>
                </a:lnTo>
                <a:lnTo>
                  <a:pt x="1" y="116"/>
                </a:lnTo>
                <a:lnTo>
                  <a:pt x="0" y="127"/>
                </a:lnTo>
                <a:lnTo>
                  <a:pt x="0" y="127"/>
                </a:lnTo>
                <a:lnTo>
                  <a:pt x="0" y="131"/>
                </a:lnTo>
                <a:lnTo>
                  <a:pt x="1" y="137"/>
                </a:lnTo>
                <a:lnTo>
                  <a:pt x="6" y="149"/>
                </a:lnTo>
                <a:lnTo>
                  <a:pt x="20" y="183"/>
                </a:lnTo>
                <a:lnTo>
                  <a:pt x="20" y="183"/>
                </a:lnTo>
                <a:lnTo>
                  <a:pt x="31" y="212"/>
                </a:lnTo>
                <a:lnTo>
                  <a:pt x="34" y="220"/>
                </a:lnTo>
                <a:lnTo>
                  <a:pt x="43" y="230"/>
                </a:lnTo>
                <a:lnTo>
                  <a:pt x="43" y="230"/>
                </a:lnTo>
                <a:lnTo>
                  <a:pt x="47" y="236"/>
                </a:lnTo>
                <a:lnTo>
                  <a:pt x="55" y="243"/>
                </a:lnTo>
                <a:lnTo>
                  <a:pt x="69" y="255"/>
                </a:lnTo>
                <a:lnTo>
                  <a:pt x="86" y="268"/>
                </a:lnTo>
                <a:lnTo>
                  <a:pt x="86" y="268"/>
                </a:lnTo>
                <a:lnTo>
                  <a:pt x="85" y="270"/>
                </a:lnTo>
                <a:lnTo>
                  <a:pt x="81" y="280"/>
                </a:lnTo>
                <a:lnTo>
                  <a:pt x="76" y="294"/>
                </a:lnTo>
                <a:lnTo>
                  <a:pt x="75" y="303"/>
                </a:lnTo>
                <a:lnTo>
                  <a:pt x="74" y="312"/>
                </a:lnTo>
                <a:lnTo>
                  <a:pt x="74" y="312"/>
                </a:lnTo>
                <a:lnTo>
                  <a:pt x="74" y="322"/>
                </a:lnTo>
                <a:lnTo>
                  <a:pt x="74" y="332"/>
                </a:lnTo>
                <a:lnTo>
                  <a:pt x="76" y="348"/>
                </a:lnTo>
                <a:lnTo>
                  <a:pt x="80" y="365"/>
                </a:lnTo>
                <a:lnTo>
                  <a:pt x="70" y="365"/>
                </a:lnTo>
                <a:lnTo>
                  <a:pt x="70" y="365"/>
                </a:lnTo>
                <a:lnTo>
                  <a:pt x="61" y="363"/>
                </a:lnTo>
                <a:lnTo>
                  <a:pt x="50" y="360"/>
                </a:lnTo>
                <a:lnTo>
                  <a:pt x="50" y="360"/>
                </a:lnTo>
                <a:lnTo>
                  <a:pt x="44" y="363"/>
                </a:lnTo>
                <a:lnTo>
                  <a:pt x="38" y="366"/>
                </a:lnTo>
                <a:lnTo>
                  <a:pt x="32" y="372"/>
                </a:lnTo>
                <a:lnTo>
                  <a:pt x="32" y="372"/>
                </a:lnTo>
                <a:lnTo>
                  <a:pt x="30" y="377"/>
                </a:lnTo>
                <a:lnTo>
                  <a:pt x="28" y="381"/>
                </a:lnTo>
                <a:lnTo>
                  <a:pt x="30" y="385"/>
                </a:lnTo>
                <a:lnTo>
                  <a:pt x="31" y="389"/>
                </a:lnTo>
                <a:lnTo>
                  <a:pt x="33" y="396"/>
                </a:lnTo>
                <a:lnTo>
                  <a:pt x="34" y="399"/>
                </a:lnTo>
                <a:lnTo>
                  <a:pt x="34" y="399"/>
                </a:lnTo>
                <a:lnTo>
                  <a:pt x="28" y="406"/>
                </a:lnTo>
                <a:lnTo>
                  <a:pt x="22" y="412"/>
                </a:lnTo>
                <a:lnTo>
                  <a:pt x="12" y="418"/>
                </a:lnTo>
                <a:lnTo>
                  <a:pt x="12" y="418"/>
                </a:lnTo>
                <a:lnTo>
                  <a:pt x="9" y="419"/>
                </a:lnTo>
                <a:lnTo>
                  <a:pt x="8" y="421"/>
                </a:lnTo>
                <a:lnTo>
                  <a:pt x="4" y="427"/>
                </a:lnTo>
                <a:lnTo>
                  <a:pt x="3" y="435"/>
                </a:lnTo>
                <a:lnTo>
                  <a:pt x="3" y="443"/>
                </a:lnTo>
                <a:lnTo>
                  <a:pt x="4" y="463"/>
                </a:lnTo>
                <a:lnTo>
                  <a:pt x="4" y="485"/>
                </a:lnTo>
                <a:lnTo>
                  <a:pt x="4" y="485"/>
                </a:lnTo>
                <a:lnTo>
                  <a:pt x="4" y="495"/>
                </a:lnTo>
                <a:lnTo>
                  <a:pt x="6" y="503"/>
                </a:lnTo>
                <a:lnTo>
                  <a:pt x="8" y="517"/>
                </a:lnTo>
                <a:lnTo>
                  <a:pt x="12" y="527"/>
                </a:lnTo>
                <a:lnTo>
                  <a:pt x="12" y="531"/>
                </a:lnTo>
                <a:lnTo>
                  <a:pt x="12" y="531"/>
                </a:lnTo>
                <a:lnTo>
                  <a:pt x="14" y="535"/>
                </a:lnTo>
                <a:lnTo>
                  <a:pt x="19" y="543"/>
                </a:lnTo>
                <a:lnTo>
                  <a:pt x="25" y="550"/>
                </a:lnTo>
                <a:lnTo>
                  <a:pt x="32" y="556"/>
                </a:lnTo>
                <a:lnTo>
                  <a:pt x="32" y="556"/>
                </a:lnTo>
                <a:lnTo>
                  <a:pt x="39" y="559"/>
                </a:lnTo>
                <a:lnTo>
                  <a:pt x="44" y="559"/>
                </a:lnTo>
                <a:lnTo>
                  <a:pt x="47" y="559"/>
                </a:lnTo>
                <a:lnTo>
                  <a:pt x="49" y="560"/>
                </a:lnTo>
                <a:lnTo>
                  <a:pt x="50" y="560"/>
                </a:lnTo>
                <a:lnTo>
                  <a:pt x="50" y="560"/>
                </a:lnTo>
                <a:lnTo>
                  <a:pt x="55" y="572"/>
                </a:lnTo>
                <a:lnTo>
                  <a:pt x="70" y="601"/>
                </a:lnTo>
                <a:lnTo>
                  <a:pt x="70" y="601"/>
                </a:lnTo>
                <a:lnTo>
                  <a:pt x="77" y="614"/>
                </a:lnTo>
                <a:lnTo>
                  <a:pt x="80" y="616"/>
                </a:lnTo>
                <a:lnTo>
                  <a:pt x="82" y="617"/>
                </a:lnTo>
                <a:lnTo>
                  <a:pt x="87" y="614"/>
                </a:lnTo>
                <a:lnTo>
                  <a:pt x="92" y="614"/>
                </a:lnTo>
                <a:lnTo>
                  <a:pt x="98" y="617"/>
                </a:lnTo>
                <a:lnTo>
                  <a:pt x="98" y="617"/>
                </a:lnTo>
                <a:lnTo>
                  <a:pt x="125" y="628"/>
                </a:lnTo>
                <a:lnTo>
                  <a:pt x="125" y="628"/>
                </a:lnTo>
                <a:lnTo>
                  <a:pt x="129" y="635"/>
                </a:lnTo>
                <a:lnTo>
                  <a:pt x="131" y="642"/>
                </a:lnTo>
                <a:lnTo>
                  <a:pt x="134" y="652"/>
                </a:lnTo>
                <a:lnTo>
                  <a:pt x="134" y="652"/>
                </a:lnTo>
                <a:lnTo>
                  <a:pt x="136" y="659"/>
                </a:lnTo>
                <a:lnTo>
                  <a:pt x="136" y="664"/>
                </a:lnTo>
                <a:lnTo>
                  <a:pt x="134" y="670"/>
                </a:lnTo>
                <a:lnTo>
                  <a:pt x="128" y="683"/>
                </a:lnTo>
                <a:lnTo>
                  <a:pt x="128" y="683"/>
                </a:lnTo>
                <a:lnTo>
                  <a:pt x="119" y="696"/>
                </a:lnTo>
                <a:lnTo>
                  <a:pt x="116" y="700"/>
                </a:lnTo>
                <a:lnTo>
                  <a:pt x="112" y="703"/>
                </a:lnTo>
                <a:lnTo>
                  <a:pt x="104" y="707"/>
                </a:lnTo>
                <a:lnTo>
                  <a:pt x="95" y="709"/>
                </a:lnTo>
                <a:lnTo>
                  <a:pt x="95" y="709"/>
                </a:lnTo>
                <a:lnTo>
                  <a:pt x="91" y="710"/>
                </a:lnTo>
                <a:lnTo>
                  <a:pt x="89" y="713"/>
                </a:lnTo>
                <a:lnTo>
                  <a:pt x="89" y="715"/>
                </a:lnTo>
                <a:lnTo>
                  <a:pt x="91" y="718"/>
                </a:lnTo>
                <a:lnTo>
                  <a:pt x="95" y="722"/>
                </a:lnTo>
                <a:lnTo>
                  <a:pt x="98" y="725"/>
                </a:lnTo>
                <a:lnTo>
                  <a:pt x="98" y="725"/>
                </a:lnTo>
                <a:lnTo>
                  <a:pt x="89" y="725"/>
                </a:lnTo>
                <a:lnTo>
                  <a:pt x="83" y="726"/>
                </a:lnTo>
                <a:lnTo>
                  <a:pt x="82" y="727"/>
                </a:lnTo>
                <a:lnTo>
                  <a:pt x="82" y="730"/>
                </a:lnTo>
                <a:lnTo>
                  <a:pt x="82" y="730"/>
                </a:lnTo>
                <a:lnTo>
                  <a:pt x="85" y="732"/>
                </a:lnTo>
                <a:lnTo>
                  <a:pt x="87" y="733"/>
                </a:lnTo>
                <a:lnTo>
                  <a:pt x="97" y="735"/>
                </a:lnTo>
                <a:lnTo>
                  <a:pt x="109" y="738"/>
                </a:lnTo>
                <a:lnTo>
                  <a:pt x="109" y="738"/>
                </a:lnTo>
                <a:lnTo>
                  <a:pt x="98" y="744"/>
                </a:lnTo>
                <a:lnTo>
                  <a:pt x="88" y="750"/>
                </a:lnTo>
                <a:lnTo>
                  <a:pt x="83" y="753"/>
                </a:lnTo>
                <a:lnTo>
                  <a:pt x="80" y="757"/>
                </a:lnTo>
                <a:lnTo>
                  <a:pt x="80" y="757"/>
                </a:lnTo>
                <a:lnTo>
                  <a:pt x="79" y="758"/>
                </a:lnTo>
                <a:lnTo>
                  <a:pt x="80" y="759"/>
                </a:lnTo>
                <a:lnTo>
                  <a:pt x="83" y="761"/>
                </a:lnTo>
                <a:lnTo>
                  <a:pt x="91" y="759"/>
                </a:lnTo>
                <a:lnTo>
                  <a:pt x="99" y="758"/>
                </a:lnTo>
                <a:lnTo>
                  <a:pt x="117" y="753"/>
                </a:lnTo>
                <a:lnTo>
                  <a:pt x="125" y="752"/>
                </a:lnTo>
                <a:lnTo>
                  <a:pt x="125" y="752"/>
                </a:lnTo>
                <a:lnTo>
                  <a:pt x="117" y="761"/>
                </a:lnTo>
                <a:lnTo>
                  <a:pt x="104" y="779"/>
                </a:lnTo>
                <a:lnTo>
                  <a:pt x="104" y="779"/>
                </a:lnTo>
                <a:lnTo>
                  <a:pt x="103" y="781"/>
                </a:lnTo>
                <a:lnTo>
                  <a:pt x="104" y="781"/>
                </a:lnTo>
                <a:lnTo>
                  <a:pt x="112" y="777"/>
                </a:lnTo>
                <a:lnTo>
                  <a:pt x="123" y="770"/>
                </a:lnTo>
                <a:lnTo>
                  <a:pt x="131" y="763"/>
                </a:lnTo>
                <a:lnTo>
                  <a:pt x="131" y="763"/>
                </a:lnTo>
                <a:lnTo>
                  <a:pt x="137" y="757"/>
                </a:lnTo>
                <a:lnTo>
                  <a:pt x="145" y="752"/>
                </a:lnTo>
                <a:lnTo>
                  <a:pt x="157" y="746"/>
                </a:lnTo>
                <a:lnTo>
                  <a:pt x="157" y="746"/>
                </a:lnTo>
                <a:lnTo>
                  <a:pt x="161" y="743"/>
                </a:lnTo>
                <a:lnTo>
                  <a:pt x="170" y="735"/>
                </a:lnTo>
                <a:lnTo>
                  <a:pt x="178" y="727"/>
                </a:lnTo>
                <a:lnTo>
                  <a:pt x="181" y="724"/>
                </a:lnTo>
                <a:lnTo>
                  <a:pt x="183" y="719"/>
                </a:lnTo>
                <a:lnTo>
                  <a:pt x="183" y="719"/>
                </a:lnTo>
                <a:lnTo>
                  <a:pt x="185" y="712"/>
                </a:lnTo>
                <a:lnTo>
                  <a:pt x="187" y="702"/>
                </a:lnTo>
                <a:lnTo>
                  <a:pt x="188" y="689"/>
                </a:lnTo>
                <a:lnTo>
                  <a:pt x="188" y="689"/>
                </a:lnTo>
                <a:lnTo>
                  <a:pt x="190" y="679"/>
                </a:lnTo>
                <a:lnTo>
                  <a:pt x="193" y="672"/>
                </a:lnTo>
                <a:lnTo>
                  <a:pt x="193" y="664"/>
                </a:lnTo>
                <a:lnTo>
                  <a:pt x="193" y="664"/>
                </a:lnTo>
                <a:lnTo>
                  <a:pt x="194" y="648"/>
                </a:lnTo>
                <a:lnTo>
                  <a:pt x="194" y="631"/>
                </a:lnTo>
                <a:lnTo>
                  <a:pt x="194" y="631"/>
                </a:lnTo>
                <a:lnTo>
                  <a:pt x="195" y="626"/>
                </a:lnTo>
                <a:lnTo>
                  <a:pt x="195" y="623"/>
                </a:lnTo>
                <a:lnTo>
                  <a:pt x="198" y="617"/>
                </a:lnTo>
                <a:lnTo>
                  <a:pt x="201" y="613"/>
                </a:lnTo>
                <a:lnTo>
                  <a:pt x="203" y="612"/>
                </a:lnTo>
                <a:lnTo>
                  <a:pt x="203" y="612"/>
                </a:lnTo>
                <a:lnTo>
                  <a:pt x="209" y="608"/>
                </a:lnTo>
                <a:lnTo>
                  <a:pt x="231" y="595"/>
                </a:lnTo>
                <a:lnTo>
                  <a:pt x="231" y="595"/>
                </a:lnTo>
                <a:lnTo>
                  <a:pt x="237" y="590"/>
                </a:lnTo>
                <a:lnTo>
                  <a:pt x="240" y="587"/>
                </a:lnTo>
                <a:lnTo>
                  <a:pt x="243" y="582"/>
                </a:lnTo>
                <a:lnTo>
                  <a:pt x="244" y="578"/>
                </a:lnTo>
                <a:lnTo>
                  <a:pt x="244" y="571"/>
                </a:lnTo>
                <a:lnTo>
                  <a:pt x="244" y="568"/>
                </a:lnTo>
                <a:lnTo>
                  <a:pt x="245" y="564"/>
                </a:lnTo>
                <a:lnTo>
                  <a:pt x="245" y="564"/>
                </a:lnTo>
                <a:lnTo>
                  <a:pt x="248" y="562"/>
                </a:lnTo>
                <a:lnTo>
                  <a:pt x="248" y="560"/>
                </a:lnTo>
                <a:lnTo>
                  <a:pt x="248" y="565"/>
                </a:lnTo>
                <a:lnTo>
                  <a:pt x="248" y="575"/>
                </a:lnTo>
                <a:lnTo>
                  <a:pt x="248" y="586"/>
                </a:lnTo>
                <a:lnTo>
                  <a:pt x="248" y="586"/>
                </a:lnTo>
                <a:lnTo>
                  <a:pt x="250" y="598"/>
                </a:lnTo>
                <a:lnTo>
                  <a:pt x="255" y="610"/>
                </a:lnTo>
                <a:lnTo>
                  <a:pt x="261" y="624"/>
                </a:lnTo>
                <a:lnTo>
                  <a:pt x="268" y="646"/>
                </a:lnTo>
                <a:lnTo>
                  <a:pt x="268" y="646"/>
                </a:lnTo>
                <a:lnTo>
                  <a:pt x="273" y="658"/>
                </a:lnTo>
                <a:lnTo>
                  <a:pt x="278" y="668"/>
                </a:lnTo>
                <a:lnTo>
                  <a:pt x="287" y="689"/>
                </a:lnTo>
                <a:lnTo>
                  <a:pt x="293" y="703"/>
                </a:lnTo>
                <a:lnTo>
                  <a:pt x="294" y="708"/>
                </a:lnTo>
                <a:lnTo>
                  <a:pt x="293" y="712"/>
                </a:lnTo>
                <a:lnTo>
                  <a:pt x="293" y="712"/>
                </a:lnTo>
                <a:lnTo>
                  <a:pt x="287" y="720"/>
                </a:lnTo>
                <a:lnTo>
                  <a:pt x="279" y="732"/>
                </a:lnTo>
                <a:lnTo>
                  <a:pt x="270" y="747"/>
                </a:lnTo>
                <a:lnTo>
                  <a:pt x="268" y="755"/>
                </a:lnTo>
                <a:lnTo>
                  <a:pt x="266" y="763"/>
                </a:lnTo>
                <a:lnTo>
                  <a:pt x="266" y="763"/>
                </a:lnTo>
                <a:lnTo>
                  <a:pt x="266" y="774"/>
                </a:lnTo>
                <a:lnTo>
                  <a:pt x="266" y="788"/>
                </a:lnTo>
                <a:lnTo>
                  <a:pt x="270" y="823"/>
                </a:lnTo>
                <a:lnTo>
                  <a:pt x="281" y="881"/>
                </a:lnTo>
                <a:lnTo>
                  <a:pt x="281" y="881"/>
                </a:lnTo>
                <a:lnTo>
                  <a:pt x="298" y="967"/>
                </a:lnTo>
                <a:lnTo>
                  <a:pt x="309" y="1017"/>
                </a:lnTo>
                <a:lnTo>
                  <a:pt x="312" y="1035"/>
                </a:lnTo>
                <a:lnTo>
                  <a:pt x="314" y="1042"/>
                </a:lnTo>
                <a:lnTo>
                  <a:pt x="314" y="1042"/>
                </a:lnTo>
                <a:lnTo>
                  <a:pt x="311" y="1051"/>
                </a:lnTo>
                <a:lnTo>
                  <a:pt x="306" y="1063"/>
                </a:lnTo>
                <a:lnTo>
                  <a:pt x="293" y="1093"/>
                </a:lnTo>
                <a:lnTo>
                  <a:pt x="293" y="1093"/>
                </a:lnTo>
                <a:lnTo>
                  <a:pt x="290" y="1100"/>
                </a:lnTo>
                <a:lnTo>
                  <a:pt x="284" y="1107"/>
                </a:lnTo>
                <a:lnTo>
                  <a:pt x="278" y="1112"/>
                </a:lnTo>
                <a:lnTo>
                  <a:pt x="272" y="1117"/>
                </a:lnTo>
                <a:lnTo>
                  <a:pt x="261" y="1123"/>
                </a:lnTo>
                <a:lnTo>
                  <a:pt x="254" y="1127"/>
                </a:lnTo>
                <a:lnTo>
                  <a:pt x="254" y="1127"/>
                </a:lnTo>
                <a:lnTo>
                  <a:pt x="250" y="1130"/>
                </a:lnTo>
                <a:lnTo>
                  <a:pt x="249" y="1133"/>
                </a:lnTo>
                <a:lnTo>
                  <a:pt x="248" y="1142"/>
                </a:lnTo>
                <a:lnTo>
                  <a:pt x="248" y="1142"/>
                </a:lnTo>
                <a:lnTo>
                  <a:pt x="248" y="1148"/>
                </a:lnTo>
                <a:lnTo>
                  <a:pt x="248" y="1148"/>
                </a:lnTo>
                <a:lnTo>
                  <a:pt x="251" y="1150"/>
                </a:lnTo>
                <a:lnTo>
                  <a:pt x="257" y="1153"/>
                </a:lnTo>
                <a:lnTo>
                  <a:pt x="267" y="1155"/>
                </a:lnTo>
                <a:lnTo>
                  <a:pt x="278" y="1156"/>
                </a:lnTo>
                <a:lnTo>
                  <a:pt x="278" y="1156"/>
                </a:lnTo>
                <a:lnTo>
                  <a:pt x="286" y="1155"/>
                </a:lnTo>
                <a:lnTo>
                  <a:pt x="296" y="1151"/>
                </a:lnTo>
                <a:lnTo>
                  <a:pt x="320" y="1142"/>
                </a:lnTo>
                <a:lnTo>
                  <a:pt x="342" y="1130"/>
                </a:lnTo>
                <a:lnTo>
                  <a:pt x="351" y="1125"/>
                </a:lnTo>
                <a:lnTo>
                  <a:pt x="355" y="1120"/>
                </a:lnTo>
                <a:lnTo>
                  <a:pt x="355" y="1120"/>
                </a:lnTo>
                <a:lnTo>
                  <a:pt x="360" y="1118"/>
                </a:lnTo>
                <a:lnTo>
                  <a:pt x="369" y="1114"/>
                </a:lnTo>
                <a:lnTo>
                  <a:pt x="388" y="1108"/>
                </a:lnTo>
                <a:lnTo>
                  <a:pt x="409" y="1102"/>
                </a:lnTo>
                <a:lnTo>
                  <a:pt x="419" y="1099"/>
                </a:lnTo>
                <a:lnTo>
                  <a:pt x="426" y="1095"/>
                </a:lnTo>
                <a:lnTo>
                  <a:pt x="426" y="1095"/>
                </a:lnTo>
                <a:lnTo>
                  <a:pt x="431" y="1092"/>
                </a:lnTo>
                <a:lnTo>
                  <a:pt x="433" y="1088"/>
                </a:lnTo>
                <a:lnTo>
                  <a:pt x="433" y="1084"/>
                </a:lnTo>
                <a:lnTo>
                  <a:pt x="433" y="1081"/>
                </a:lnTo>
                <a:lnTo>
                  <a:pt x="429" y="1072"/>
                </a:lnTo>
                <a:lnTo>
                  <a:pt x="427" y="1068"/>
                </a:lnTo>
                <a:lnTo>
                  <a:pt x="426" y="1063"/>
                </a:lnTo>
                <a:lnTo>
                  <a:pt x="426" y="1063"/>
                </a:lnTo>
                <a:lnTo>
                  <a:pt x="425" y="1058"/>
                </a:lnTo>
                <a:lnTo>
                  <a:pt x="424" y="1054"/>
                </a:lnTo>
                <a:lnTo>
                  <a:pt x="420" y="1048"/>
                </a:lnTo>
                <a:lnTo>
                  <a:pt x="415" y="1042"/>
                </a:lnTo>
                <a:lnTo>
                  <a:pt x="414" y="1040"/>
                </a:lnTo>
                <a:lnTo>
                  <a:pt x="414" y="1038"/>
                </a:lnTo>
                <a:lnTo>
                  <a:pt x="414" y="1038"/>
                </a:lnTo>
                <a:lnTo>
                  <a:pt x="414" y="1034"/>
                </a:lnTo>
                <a:lnTo>
                  <a:pt x="415" y="1033"/>
                </a:lnTo>
                <a:lnTo>
                  <a:pt x="417" y="1033"/>
                </a:lnTo>
                <a:lnTo>
                  <a:pt x="417" y="1033"/>
                </a:lnTo>
                <a:lnTo>
                  <a:pt x="421" y="1021"/>
                </a:lnTo>
                <a:lnTo>
                  <a:pt x="426" y="1009"/>
                </a:lnTo>
                <a:lnTo>
                  <a:pt x="431" y="996"/>
                </a:lnTo>
                <a:lnTo>
                  <a:pt x="431" y="996"/>
                </a:lnTo>
                <a:lnTo>
                  <a:pt x="435" y="981"/>
                </a:lnTo>
                <a:lnTo>
                  <a:pt x="438" y="968"/>
                </a:lnTo>
                <a:lnTo>
                  <a:pt x="441" y="954"/>
                </a:lnTo>
                <a:lnTo>
                  <a:pt x="441" y="954"/>
                </a:lnTo>
                <a:lnTo>
                  <a:pt x="450" y="1065"/>
                </a:lnTo>
                <a:lnTo>
                  <a:pt x="459" y="1161"/>
                </a:lnTo>
                <a:lnTo>
                  <a:pt x="468" y="1245"/>
                </a:lnTo>
                <a:lnTo>
                  <a:pt x="468" y="1245"/>
                </a:lnTo>
                <a:lnTo>
                  <a:pt x="471" y="1274"/>
                </a:lnTo>
                <a:lnTo>
                  <a:pt x="472" y="1295"/>
                </a:lnTo>
                <a:lnTo>
                  <a:pt x="472" y="1311"/>
                </a:lnTo>
                <a:lnTo>
                  <a:pt x="471" y="1322"/>
                </a:lnTo>
                <a:lnTo>
                  <a:pt x="468" y="1329"/>
                </a:lnTo>
                <a:lnTo>
                  <a:pt x="465" y="1336"/>
                </a:lnTo>
                <a:lnTo>
                  <a:pt x="461" y="1343"/>
                </a:lnTo>
                <a:lnTo>
                  <a:pt x="456" y="1353"/>
                </a:lnTo>
                <a:lnTo>
                  <a:pt x="456" y="1353"/>
                </a:lnTo>
                <a:lnTo>
                  <a:pt x="451" y="1364"/>
                </a:lnTo>
                <a:lnTo>
                  <a:pt x="444" y="1372"/>
                </a:lnTo>
                <a:lnTo>
                  <a:pt x="437" y="1379"/>
                </a:lnTo>
                <a:lnTo>
                  <a:pt x="429" y="1385"/>
                </a:lnTo>
                <a:lnTo>
                  <a:pt x="419" y="1391"/>
                </a:lnTo>
                <a:lnTo>
                  <a:pt x="411" y="1395"/>
                </a:lnTo>
                <a:lnTo>
                  <a:pt x="395" y="1403"/>
                </a:lnTo>
                <a:lnTo>
                  <a:pt x="395" y="1403"/>
                </a:lnTo>
                <a:lnTo>
                  <a:pt x="389" y="1407"/>
                </a:lnTo>
                <a:lnTo>
                  <a:pt x="385" y="1409"/>
                </a:lnTo>
                <a:lnTo>
                  <a:pt x="384" y="1413"/>
                </a:lnTo>
                <a:lnTo>
                  <a:pt x="384" y="1415"/>
                </a:lnTo>
                <a:lnTo>
                  <a:pt x="385" y="1416"/>
                </a:lnTo>
                <a:lnTo>
                  <a:pt x="387" y="1418"/>
                </a:lnTo>
                <a:lnTo>
                  <a:pt x="389" y="1419"/>
                </a:lnTo>
                <a:lnTo>
                  <a:pt x="389" y="1419"/>
                </a:lnTo>
                <a:lnTo>
                  <a:pt x="384" y="1425"/>
                </a:lnTo>
                <a:lnTo>
                  <a:pt x="379" y="1432"/>
                </a:lnTo>
                <a:lnTo>
                  <a:pt x="376" y="1439"/>
                </a:lnTo>
                <a:lnTo>
                  <a:pt x="376" y="1439"/>
                </a:lnTo>
                <a:lnTo>
                  <a:pt x="375" y="1443"/>
                </a:lnTo>
                <a:lnTo>
                  <a:pt x="376" y="1445"/>
                </a:lnTo>
                <a:lnTo>
                  <a:pt x="377" y="1446"/>
                </a:lnTo>
                <a:lnTo>
                  <a:pt x="379" y="1448"/>
                </a:lnTo>
                <a:lnTo>
                  <a:pt x="385" y="1446"/>
                </a:lnTo>
                <a:lnTo>
                  <a:pt x="394" y="1444"/>
                </a:lnTo>
                <a:lnTo>
                  <a:pt x="394" y="1444"/>
                </a:lnTo>
                <a:lnTo>
                  <a:pt x="407" y="1442"/>
                </a:lnTo>
                <a:lnTo>
                  <a:pt x="426" y="1438"/>
                </a:lnTo>
                <a:lnTo>
                  <a:pt x="484" y="1430"/>
                </a:lnTo>
                <a:lnTo>
                  <a:pt x="484" y="1430"/>
                </a:lnTo>
                <a:lnTo>
                  <a:pt x="500" y="1426"/>
                </a:lnTo>
                <a:lnTo>
                  <a:pt x="517" y="1422"/>
                </a:lnTo>
                <a:lnTo>
                  <a:pt x="532" y="1418"/>
                </a:lnTo>
                <a:lnTo>
                  <a:pt x="546" y="1413"/>
                </a:lnTo>
                <a:lnTo>
                  <a:pt x="558" y="1407"/>
                </a:lnTo>
                <a:lnTo>
                  <a:pt x="566" y="1400"/>
                </a:lnTo>
                <a:lnTo>
                  <a:pt x="570" y="1395"/>
                </a:lnTo>
                <a:lnTo>
                  <a:pt x="574" y="1391"/>
                </a:lnTo>
                <a:lnTo>
                  <a:pt x="576" y="1386"/>
                </a:lnTo>
                <a:lnTo>
                  <a:pt x="577" y="1382"/>
                </a:lnTo>
                <a:lnTo>
                  <a:pt x="577" y="1382"/>
                </a:lnTo>
                <a:lnTo>
                  <a:pt x="578" y="1370"/>
                </a:lnTo>
                <a:lnTo>
                  <a:pt x="577" y="1354"/>
                </a:lnTo>
                <a:lnTo>
                  <a:pt x="575" y="1317"/>
                </a:lnTo>
                <a:lnTo>
                  <a:pt x="571" y="1280"/>
                </a:lnTo>
                <a:lnTo>
                  <a:pt x="570" y="1264"/>
                </a:lnTo>
                <a:lnTo>
                  <a:pt x="569" y="1251"/>
                </a:lnTo>
                <a:lnTo>
                  <a:pt x="569" y="1251"/>
                </a:lnTo>
                <a:lnTo>
                  <a:pt x="570" y="1240"/>
                </a:lnTo>
                <a:lnTo>
                  <a:pt x="571" y="1228"/>
                </a:lnTo>
                <a:lnTo>
                  <a:pt x="576" y="1199"/>
                </a:lnTo>
                <a:lnTo>
                  <a:pt x="580" y="1166"/>
                </a:lnTo>
                <a:lnTo>
                  <a:pt x="582" y="1148"/>
                </a:lnTo>
                <a:lnTo>
                  <a:pt x="582" y="1127"/>
                </a:lnTo>
                <a:lnTo>
                  <a:pt x="582" y="1127"/>
                </a:lnTo>
                <a:lnTo>
                  <a:pt x="580" y="1081"/>
                </a:lnTo>
                <a:lnTo>
                  <a:pt x="577" y="1033"/>
                </a:lnTo>
                <a:lnTo>
                  <a:pt x="572" y="981"/>
                </a:lnTo>
                <a:lnTo>
                  <a:pt x="572" y="981"/>
                </a:lnTo>
                <a:lnTo>
                  <a:pt x="576" y="988"/>
                </a:lnTo>
                <a:lnTo>
                  <a:pt x="582" y="996"/>
                </a:lnTo>
                <a:lnTo>
                  <a:pt x="589" y="1004"/>
                </a:lnTo>
                <a:lnTo>
                  <a:pt x="589" y="1004"/>
                </a:lnTo>
                <a:lnTo>
                  <a:pt x="607" y="1021"/>
                </a:lnTo>
                <a:lnTo>
                  <a:pt x="636" y="1047"/>
                </a:lnTo>
                <a:lnTo>
                  <a:pt x="666" y="1074"/>
                </a:lnTo>
                <a:lnTo>
                  <a:pt x="686" y="1093"/>
                </a:lnTo>
                <a:lnTo>
                  <a:pt x="686" y="1093"/>
                </a:lnTo>
                <a:lnTo>
                  <a:pt x="692" y="1101"/>
                </a:lnTo>
                <a:lnTo>
                  <a:pt x="699" y="1111"/>
                </a:lnTo>
                <a:lnTo>
                  <a:pt x="715" y="1135"/>
                </a:lnTo>
                <a:lnTo>
                  <a:pt x="739" y="1171"/>
                </a:lnTo>
                <a:lnTo>
                  <a:pt x="739" y="1171"/>
                </a:lnTo>
                <a:lnTo>
                  <a:pt x="741" y="1175"/>
                </a:lnTo>
                <a:lnTo>
                  <a:pt x="744" y="1183"/>
                </a:lnTo>
                <a:lnTo>
                  <a:pt x="750" y="1201"/>
                </a:lnTo>
                <a:lnTo>
                  <a:pt x="753" y="1222"/>
                </a:lnTo>
                <a:lnTo>
                  <a:pt x="755" y="1244"/>
                </a:lnTo>
                <a:lnTo>
                  <a:pt x="755" y="1244"/>
                </a:lnTo>
                <a:lnTo>
                  <a:pt x="755" y="1253"/>
                </a:lnTo>
                <a:lnTo>
                  <a:pt x="753" y="1263"/>
                </a:lnTo>
                <a:lnTo>
                  <a:pt x="750" y="1272"/>
                </a:lnTo>
                <a:lnTo>
                  <a:pt x="746" y="1281"/>
                </a:lnTo>
                <a:lnTo>
                  <a:pt x="741" y="1289"/>
                </a:lnTo>
                <a:lnTo>
                  <a:pt x="735" y="1296"/>
                </a:lnTo>
                <a:lnTo>
                  <a:pt x="728" y="1302"/>
                </a:lnTo>
                <a:lnTo>
                  <a:pt x="721" y="1308"/>
                </a:lnTo>
                <a:lnTo>
                  <a:pt x="721" y="1308"/>
                </a:lnTo>
                <a:lnTo>
                  <a:pt x="711" y="1314"/>
                </a:lnTo>
                <a:lnTo>
                  <a:pt x="705" y="1318"/>
                </a:lnTo>
                <a:lnTo>
                  <a:pt x="702" y="1319"/>
                </a:lnTo>
                <a:lnTo>
                  <a:pt x="702" y="1319"/>
                </a:lnTo>
                <a:lnTo>
                  <a:pt x="702" y="1322"/>
                </a:lnTo>
                <a:lnTo>
                  <a:pt x="702" y="1322"/>
                </a:lnTo>
                <a:lnTo>
                  <a:pt x="703" y="1323"/>
                </a:lnTo>
                <a:lnTo>
                  <a:pt x="707" y="1325"/>
                </a:lnTo>
                <a:lnTo>
                  <a:pt x="717" y="1330"/>
                </a:lnTo>
                <a:lnTo>
                  <a:pt x="734" y="1335"/>
                </a:lnTo>
                <a:lnTo>
                  <a:pt x="756" y="1338"/>
                </a:lnTo>
                <a:lnTo>
                  <a:pt x="756" y="1338"/>
                </a:lnTo>
                <a:lnTo>
                  <a:pt x="768" y="1340"/>
                </a:lnTo>
                <a:lnTo>
                  <a:pt x="779" y="1337"/>
                </a:lnTo>
                <a:lnTo>
                  <a:pt x="789" y="1334"/>
                </a:lnTo>
                <a:lnTo>
                  <a:pt x="798" y="1329"/>
                </a:lnTo>
                <a:lnTo>
                  <a:pt x="805" y="1323"/>
                </a:lnTo>
                <a:lnTo>
                  <a:pt x="811" y="1317"/>
                </a:lnTo>
                <a:lnTo>
                  <a:pt x="816" y="1311"/>
                </a:lnTo>
                <a:lnTo>
                  <a:pt x="819" y="1306"/>
                </a:lnTo>
                <a:lnTo>
                  <a:pt x="819" y="1306"/>
                </a:lnTo>
                <a:lnTo>
                  <a:pt x="822" y="1301"/>
                </a:lnTo>
                <a:lnTo>
                  <a:pt x="823" y="1294"/>
                </a:lnTo>
                <a:lnTo>
                  <a:pt x="825" y="1276"/>
                </a:lnTo>
                <a:lnTo>
                  <a:pt x="829" y="1253"/>
                </a:lnTo>
                <a:lnTo>
                  <a:pt x="832" y="1241"/>
                </a:lnTo>
                <a:lnTo>
                  <a:pt x="835" y="1228"/>
                </a:lnTo>
                <a:lnTo>
                  <a:pt x="835" y="1228"/>
                </a:lnTo>
                <a:lnTo>
                  <a:pt x="838" y="1217"/>
                </a:lnTo>
                <a:lnTo>
                  <a:pt x="840" y="1208"/>
                </a:lnTo>
                <a:lnTo>
                  <a:pt x="840" y="1201"/>
                </a:lnTo>
                <a:lnTo>
                  <a:pt x="840" y="1193"/>
                </a:lnTo>
                <a:lnTo>
                  <a:pt x="836" y="1181"/>
                </a:lnTo>
                <a:lnTo>
                  <a:pt x="834" y="1174"/>
                </a:lnTo>
                <a:lnTo>
                  <a:pt x="832" y="1166"/>
                </a:lnTo>
                <a:lnTo>
                  <a:pt x="832" y="1166"/>
                </a:lnTo>
                <a:lnTo>
                  <a:pt x="831" y="1157"/>
                </a:lnTo>
                <a:lnTo>
                  <a:pt x="828" y="1150"/>
                </a:lnTo>
                <a:lnTo>
                  <a:pt x="823" y="1145"/>
                </a:lnTo>
                <a:lnTo>
                  <a:pt x="817" y="1141"/>
                </a:lnTo>
                <a:lnTo>
                  <a:pt x="805" y="1131"/>
                </a:lnTo>
                <a:lnTo>
                  <a:pt x="799" y="1125"/>
                </a:lnTo>
                <a:lnTo>
                  <a:pt x="793" y="1118"/>
                </a:lnTo>
                <a:lnTo>
                  <a:pt x="793" y="1118"/>
                </a:lnTo>
                <a:lnTo>
                  <a:pt x="787" y="1109"/>
                </a:lnTo>
                <a:lnTo>
                  <a:pt x="782" y="1101"/>
                </a:lnTo>
                <a:lnTo>
                  <a:pt x="773" y="1081"/>
                </a:lnTo>
                <a:lnTo>
                  <a:pt x="764" y="1058"/>
                </a:lnTo>
                <a:lnTo>
                  <a:pt x="755" y="1033"/>
                </a:lnTo>
                <a:lnTo>
                  <a:pt x="755" y="1033"/>
                </a:lnTo>
                <a:lnTo>
                  <a:pt x="749" y="1017"/>
                </a:lnTo>
                <a:lnTo>
                  <a:pt x="738" y="997"/>
                </a:lnTo>
                <a:lnTo>
                  <a:pt x="711" y="950"/>
                </a:lnTo>
                <a:lnTo>
                  <a:pt x="677" y="894"/>
                </a:lnTo>
                <a:lnTo>
                  <a:pt x="677" y="894"/>
                </a:lnTo>
                <a:lnTo>
                  <a:pt x="751" y="939"/>
                </a:lnTo>
                <a:lnTo>
                  <a:pt x="858" y="1005"/>
                </a:lnTo>
                <a:lnTo>
                  <a:pt x="858" y="1005"/>
                </a:lnTo>
                <a:lnTo>
                  <a:pt x="874" y="1015"/>
                </a:lnTo>
                <a:lnTo>
                  <a:pt x="890" y="1022"/>
                </a:lnTo>
                <a:lnTo>
                  <a:pt x="904" y="1028"/>
                </a:lnTo>
                <a:lnTo>
                  <a:pt x="918" y="1033"/>
                </a:lnTo>
                <a:lnTo>
                  <a:pt x="943" y="1041"/>
                </a:lnTo>
                <a:lnTo>
                  <a:pt x="965" y="1050"/>
                </a:lnTo>
                <a:lnTo>
                  <a:pt x="965" y="1050"/>
                </a:lnTo>
                <a:lnTo>
                  <a:pt x="988" y="1057"/>
                </a:lnTo>
                <a:lnTo>
                  <a:pt x="1010" y="1064"/>
                </a:lnTo>
                <a:lnTo>
                  <a:pt x="1030" y="1071"/>
                </a:lnTo>
                <a:lnTo>
                  <a:pt x="1039" y="1076"/>
                </a:lnTo>
                <a:lnTo>
                  <a:pt x="1046" y="1081"/>
                </a:lnTo>
                <a:lnTo>
                  <a:pt x="1046" y="1081"/>
                </a:lnTo>
                <a:lnTo>
                  <a:pt x="1053" y="1088"/>
                </a:lnTo>
                <a:lnTo>
                  <a:pt x="1060" y="1097"/>
                </a:lnTo>
                <a:lnTo>
                  <a:pt x="1067" y="1109"/>
                </a:lnTo>
                <a:lnTo>
                  <a:pt x="1074" y="1123"/>
                </a:lnTo>
                <a:lnTo>
                  <a:pt x="1107" y="1191"/>
                </a:lnTo>
                <a:lnTo>
                  <a:pt x="1107" y="1191"/>
                </a:lnTo>
                <a:close/>
                <a:moveTo>
                  <a:pt x="391" y="799"/>
                </a:moveTo>
                <a:lnTo>
                  <a:pt x="391" y="799"/>
                </a:lnTo>
                <a:lnTo>
                  <a:pt x="393" y="811"/>
                </a:lnTo>
                <a:lnTo>
                  <a:pt x="394" y="821"/>
                </a:lnTo>
                <a:lnTo>
                  <a:pt x="394" y="825"/>
                </a:lnTo>
                <a:lnTo>
                  <a:pt x="393" y="829"/>
                </a:lnTo>
                <a:lnTo>
                  <a:pt x="393" y="829"/>
                </a:lnTo>
                <a:lnTo>
                  <a:pt x="390" y="839"/>
                </a:lnTo>
                <a:lnTo>
                  <a:pt x="388" y="851"/>
                </a:lnTo>
                <a:lnTo>
                  <a:pt x="387" y="865"/>
                </a:lnTo>
                <a:lnTo>
                  <a:pt x="376" y="829"/>
                </a:lnTo>
                <a:lnTo>
                  <a:pt x="391" y="7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B17829F9-E05C-4E5A-BBF0-794EB96A8C35}"/>
              </a:ext>
            </a:extLst>
          </p:cNvPr>
          <p:cNvSpPr>
            <a:spLocks noEditPoints="1"/>
          </p:cNvSpPr>
          <p:nvPr/>
        </p:nvSpPr>
        <p:spPr bwMode="auto">
          <a:xfrm>
            <a:off x="6559551" y="3973528"/>
            <a:ext cx="2648880" cy="2258503"/>
          </a:xfrm>
          <a:custGeom>
            <a:avLst/>
            <a:gdLst>
              <a:gd name="T0" fmla="*/ 419 w 1676"/>
              <a:gd name="T1" fmla="*/ 483 h 1429"/>
              <a:gd name="T2" fmla="*/ 438 w 1676"/>
              <a:gd name="T3" fmla="*/ 513 h 1429"/>
              <a:gd name="T4" fmla="*/ 380 w 1676"/>
              <a:gd name="T5" fmla="*/ 552 h 1429"/>
              <a:gd name="T6" fmla="*/ 355 w 1676"/>
              <a:gd name="T7" fmla="*/ 610 h 1429"/>
              <a:gd name="T8" fmla="*/ 306 w 1676"/>
              <a:gd name="T9" fmla="*/ 775 h 1429"/>
              <a:gd name="T10" fmla="*/ 160 w 1676"/>
              <a:gd name="T11" fmla="*/ 1019 h 1429"/>
              <a:gd name="T12" fmla="*/ 37 w 1676"/>
              <a:gd name="T13" fmla="*/ 1246 h 1429"/>
              <a:gd name="T14" fmla="*/ 1 w 1676"/>
              <a:gd name="T15" fmla="*/ 1334 h 1429"/>
              <a:gd name="T16" fmla="*/ 120 w 1676"/>
              <a:gd name="T17" fmla="*/ 1331 h 1429"/>
              <a:gd name="T18" fmla="*/ 107 w 1676"/>
              <a:gd name="T19" fmla="*/ 1292 h 1429"/>
              <a:gd name="T20" fmla="*/ 270 w 1676"/>
              <a:gd name="T21" fmla="*/ 1075 h 1429"/>
              <a:gd name="T22" fmla="*/ 593 w 1676"/>
              <a:gd name="T23" fmla="*/ 1017 h 1429"/>
              <a:gd name="T24" fmla="*/ 531 w 1676"/>
              <a:gd name="T25" fmla="*/ 1121 h 1429"/>
              <a:gd name="T26" fmla="*/ 454 w 1676"/>
              <a:gd name="T27" fmla="*/ 1271 h 1429"/>
              <a:gd name="T28" fmla="*/ 398 w 1676"/>
              <a:gd name="T29" fmla="*/ 1395 h 1429"/>
              <a:gd name="T30" fmla="*/ 572 w 1676"/>
              <a:gd name="T31" fmla="*/ 1429 h 1429"/>
              <a:gd name="T32" fmla="*/ 589 w 1676"/>
              <a:gd name="T33" fmla="*/ 1409 h 1429"/>
              <a:gd name="T34" fmla="*/ 510 w 1676"/>
              <a:gd name="T35" fmla="*/ 1326 h 1429"/>
              <a:gd name="T36" fmla="*/ 707 w 1676"/>
              <a:gd name="T37" fmla="*/ 1084 h 1429"/>
              <a:gd name="T38" fmla="*/ 712 w 1676"/>
              <a:gd name="T39" fmla="*/ 965 h 1429"/>
              <a:gd name="T40" fmla="*/ 741 w 1676"/>
              <a:gd name="T41" fmla="*/ 683 h 1429"/>
              <a:gd name="T42" fmla="*/ 803 w 1676"/>
              <a:gd name="T43" fmla="*/ 595 h 1429"/>
              <a:gd name="T44" fmla="*/ 891 w 1676"/>
              <a:gd name="T45" fmla="*/ 538 h 1429"/>
              <a:gd name="T46" fmla="*/ 990 w 1676"/>
              <a:gd name="T47" fmla="*/ 567 h 1429"/>
              <a:gd name="T48" fmla="*/ 1179 w 1676"/>
              <a:gd name="T49" fmla="*/ 715 h 1429"/>
              <a:gd name="T50" fmla="*/ 1124 w 1676"/>
              <a:gd name="T51" fmla="*/ 909 h 1429"/>
              <a:gd name="T52" fmla="*/ 1224 w 1676"/>
              <a:gd name="T53" fmla="*/ 1051 h 1429"/>
              <a:gd name="T54" fmla="*/ 1327 w 1676"/>
              <a:gd name="T55" fmla="*/ 1160 h 1429"/>
              <a:gd name="T56" fmla="*/ 1269 w 1676"/>
              <a:gd name="T57" fmla="*/ 1217 h 1429"/>
              <a:gd name="T58" fmla="*/ 1233 w 1676"/>
              <a:gd name="T59" fmla="*/ 1235 h 1429"/>
              <a:gd name="T60" fmla="*/ 1265 w 1676"/>
              <a:gd name="T61" fmla="*/ 1247 h 1429"/>
              <a:gd name="T62" fmla="*/ 1428 w 1676"/>
              <a:gd name="T63" fmla="*/ 1244 h 1429"/>
              <a:gd name="T64" fmla="*/ 1411 w 1676"/>
              <a:gd name="T65" fmla="*/ 1187 h 1429"/>
              <a:gd name="T66" fmla="*/ 1317 w 1676"/>
              <a:gd name="T67" fmla="*/ 926 h 1429"/>
              <a:gd name="T68" fmla="*/ 1431 w 1676"/>
              <a:gd name="T69" fmla="*/ 1096 h 1429"/>
              <a:gd name="T70" fmla="*/ 1588 w 1676"/>
              <a:gd name="T71" fmla="*/ 1320 h 1429"/>
              <a:gd name="T72" fmla="*/ 1549 w 1676"/>
              <a:gd name="T73" fmla="*/ 1379 h 1429"/>
              <a:gd name="T74" fmla="*/ 1631 w 1676"/>
              <a:gd name="T75" fmla="*/ 1376 h 1429"/>
              <a:gd name="T76" fmla="*/ 1671 w 1676"/>
              <a:gd name="T77" fmla="*/ 1326 h 1429"/>
              <a:gd name="T78" fmla="*/ 1516 w 1676"/>
              <a:gd name="T79" fmla="*/ 1007 h 1429"/>
              <a:gd name="T80" fmla="*/ 1521 w 1676"/>
              <a:gd name="T81" fmla="*/ 749 h 1429"/>
              <a:gd name="T82" fmla="*/ 1498 w 1676"/>
              <a:gd name="T83" fmla="*/ 592 h 1429"/>
              <a:gd name="T84" fmla="*/ 1437 w 1676"/>
              <a:gd name="T85" fmla="*/ 470 h 1429"/>
              <a:gd name="T86" fmla="*/ 1309 w 1676"/>
              <a:gd name="T87" fmla="*/ 333 h 1429"/>
              <a:gd name="T88" fmla="*/ 1283 w 1676"/>
              <a:gd name="T89" fmla="*/ 208 h 1429"/>
              <a:gd name="T90" fmla="*/ 1330 w 1676"/>
              <a:gd name="T91" fmla="*/ 106 h 1429"/>
              <a:gd name="T92" fmla="*/ 1238 w 1676"/>
              <a:gd name="T93" fmla="*/ 33 h 1429"/>
              <a:gd name="T94" fmla="*/ 1178 w 1676"/>
              <a:gd name="T95" fmla="*/ 12 h 1429"/>
              <a:gd name="T96" fmla="*/ 1165 w 1676"/>
              <a:gd name="T97" fmla="*/ 42 h 1429"/>
              <a:gd name="T98" fmla="*/ 1112 w 1676"/>
              <a:gd name="T99" fmla="*/ 97 h 1429"/>
              <a:gd name="T100" fmla="*/ 1074 w 1676"/>
              <a:gd name="T101" fmla="*/ 167 h 1429"/>
              <a:gd name="T102" fmla="*/ 1026 w 1676"/>
              <a:gd name="T103" fmla="*/ 192 h 1429"/>
              <a:gd name="T104" fmla="*/ 923 w 1676"/>
              <a:gd name="T105" fmla="*/ 180 h 1429"/>
              <a:gd name="T106" fmla="*/ 822 w 1676"/>
              <a:gd name="T107" fmla="*/ 88 h 1429"/>
              <a:gd name="T108" fmla="*/ 774 w 1676"/>
              <a:gd name="T109" fmla="*/ 53 h 1429"/>
              <a:gd name="T110" fmla="*/ 704 w 1676"/>
              <a:gd name="T111" fmla="*/ 74 h 1429"/>
              <a:gd name="T112" fmla="*/ 677 w 1676"/>
              <a:gd name="T113" fmla="*/ 106 h 1429"/>
              <a:gd name="T114" fmla="*/ 662 w 1676"/>
              <a:gd name="T115" fmla="*/ 144 h 1429"/>
              <a:gd name="T116" fmla="*/ 573 w 1676"/>
              <a:gd name="T117" fmla="*/ 279 h 1429"/>
              <a:gd name="T118" fmla="*/ 1058 w 1676"/>
              <a:gd name="T119" fmla="*/ 260 h 1429"/>
              <a:gd name="T120" fmla="*/ 921 w 1676"/>
              <a:gd name="T121" fmla="*/ 393 h 1429"/>
              <a:gd name="T122" fmla="*/ 1052 w 1676"/>
              <a:gd name="T123" fmla="*/ 441 h 1429"/>
              <a:gd name="T124" fmla="*/ 1028 w 1676"/>
              <a:gd name="T125" fmla="*/ 525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6" h="1429">
                <a:moveTo>
                  <a:pt x="480" y="444"/>
                </a:moveTo>
                <a:lnTo>
                  <a:pt x="480" y="444"/>
                </a:lnTo>
                <a:lnTo>
                  <a:pt x="469" y="445"/>
                </a:lnTo>
                <a:lnTo>
                  <a:pt x="450" y="448"/>
                </a:lnTo>
                <a:lnTo>
                  <a:pt x="430" y="453"/>
                </a:lnTo>
                <a:lnTo>
                  <a:pt x="422" y="457"/>
                </a:lnTo>
                <a:lnTo>
                  <a:pt x="422" y="457"/>
                </a:lnTo>
                <a:lnTo>
                  <a:pt x="421" y="462"/>
                </a:lnTo>
                <a:lnTo>
                  <a:pt x="419" y="470"/>
                </a:lnTo>
                <a:lnTo>
                  <a:pt x="419" y="480"/>
                </a:lnTo>
                <a:lnTo>
                  <a:pt x="419" y="483"/>
                </a:lnTo>
                <a:lnTo>
                  <a:pt x="421" y="487"/>
                </a:lnTo>
                <a:lnTo>
                  <a:pt x="421" y="487"/>
                </a:lnTo>
                <a:lnTo>
                  <a:pt x="425" y="490"/>
                </a:lnTo>
                <a:lnTo>
                  <a:pt x="429" y="494"/>
                </a:lnTo>
                <a:lnTo>
                  <a:pt x="435" y="498"/>
                </a:lnTo>
                <a:lnTo>
                  <a:pt x="440" y="501"/>
                </a:lnTo>
                <a:lnTo>
                  <a:pt x="441" y="504"/>
                </a:lnTo>
                <a:lnTo>
                  <a:pt x="442" y="506"/>
                </a:lnTo>
                <a:lnTo>
                  <a:pt x="442" y="508"/>
                </a:lnTo>
                <a:lnTo>
                  <a:pt x="440" y="511"/>
                </a:lnTo>
                <a:lnTo>
                  <a:pt x="438" y="513"/>
                </a:lnTo>
                <a:lnTo>
                  <a:pt x="434" y="516"/>
                </a:lnTo>
                <a:lnTo>
                  <a:pt x="421" y="519"/>
                </a:lnTo>
                <a:lnTo>
                  <a:pt x="421" y="519"/>
                </a:lnTo>
                <a:lnTo>
                  <a:pt x="395" y="526"/>
                </a:lnTo>
                <a:lnTo>
                  <a:pt x="380" y="530"/>
                </a:lnTo>
                <a:lnTo>
                  <a:pt x="375" y="531"/>
                </a:lnTo>
                <a:lnTo>
                  <a:pt x="374" y="532"/>
                </a:lnTo>
                <a:lnTo>
                  <a:pt x="374" y="534"/>
                </a:lnTo>
                <a:lnTo>
                  <a:pt x="374" y="534"/>
                </a:lnTo>
                <a:lnTo>
                  <a:pt x="377" y="542"/>
                </a:lnTo>
                <a:lnTo>
                  <a:pt x="380" y="552"/>
                </a:lnTo>
                <a:lnTo>
                  <a:pt x="380" y="552"/>
                </a:lnTo>
                <a:lnTo>
                  <a:pt x="381" y="554"/>
                </a:lnTo>
                <a:lnTo>
                  <a:pt x="381" y="559"/>
                </a:lnTo>
                <a:lnTo>
                  <a:pt x="380" y="565"/>
                </a:lnTo>
                <a:lnTo>
                  <a:pt x="379" y="572"/>
                </a:lnTo>
                <a:lnTo>
                  <a:pt x="377" y="579"/>
                </a:lnTo>
                <a:lnTo>
                  <a:pt x="373" y="586"/>
                </a:lnTo>
                <a:lnTo>
                  <a:pt x="368" y="595"/>
                </a:lnTo>
                <a:lnTo>
                  <a:pt x="362" y="602"/>
                </a:lnTo>
                <a:lnTo>
                  <a:pt x="362" y="602"/>
                </a:lnTo>
                <a:lnTo>
                  <a:pt x="355" y="610"/>
                </a:lnTo>
                <a:lnTo>
                  <a:pt x="348" y="621"/>
                </a:lnTo>
                <a:lnTo>
                  <a:pt x="341" y="635"/>
                </a:lnTo>
                <a:lnTo>
                  <a:pt x="335" y="652"/>
                </a:lnTo>
                <a:lnTo>
                  <a:pt x="329" y="669"/>
                </a:lnTo>
                <a:lnTo>
                  <a:pt x="324" y="688"/>
                </a:lnTo>
                <a:lnTo>
                  <a:pt x="320" y="706"/>
                </a:lnTo>
                <a:lnTo>
                  <a:pt x="318" y="724"/>
                </a:lnTo>
                <a:lnTo>
                  <a:pt x="318" y="724"/>
                </a:lnTo>
                <a:lnTo>
                  <a:pt x="317" y="734"/>
                </a:lnTo>
                <a:lnTo>
                  <a:pt x="314" y="746"/>
                </a:lnTo>
                <a:lnTo>
                  <a:pt x="306" y="775"/>
                </a:lnTo>
                <a:lnTo>
                  <a:pt x="295" y="808"/>
                </a:lnTo>
                <a:lnTo>
                  <a:pt x="283" y="842"/>
                </a:lnTo>
                <a:lnTo>
                  <a:pt x="260" y="903"/>
                </a:lnTo>
                <a:lnTo>
                  <a:pt x="247" y="936"/>
                </a:lnTo>
                <a:lnTo>
                  <a:pt x="247" y="936"/>
                </a:lnTo>
                <a:lnTo>
                  <a:pt x="246" y="940"/>
                </a:lnTo>
                <a:lnTo>
                  <a:pt x="242" y="944"/>
                </a:lnTo>
                <a:lnTo>
                  <a:pt x="230" y="954"/>
                </a:lnTo>
                <a:lnTo>
                  <a:pt x="197" y="984"/>
                </a:lnTo>
                <a:lnTo>
                  <a:pt x="178" y="1001"/>
                </a:lnTo>
                <a:lnTo>
                  <a:pt x="160" y="1019"/>
                </a:lnTo>
                <a:lnTo>
                  <a:pt x="142" y="1037"/>
                </a:lnTo>
                <a:lnTo>
                  <a:pt x="129" y="1054"/>
                </a:lnTo>
                <a:lnTo>
                  <a:pt x="129" y="1054"/>
                </a:lnTo>
                <a:lnTo>
                  <a:pt x="123" y="1063"/>
                </a:lnTo>
                <a:lnTo>
                  <a:pt x="115" y="1074"/>
                </a:lnTo>
                <a:lnTo>
                  <a:pt x="102" y="1102"/>
                </a:lnTo>
                <a:lnTo>
                  <a:pt x="89" y="1132"/>
                </a:lnTo>
                <a:lnTo>
                  <a:pt x="75" y="1163"/>
                </a:lnTo>
                <a:lnTo>
                  <a:pt x="51" y="1219"/>
                </a:lnTo>
                <a:lnTo>
                  <a:pt x="41" y="1240"/>
                </a:lnTo>
                <a:lnTo>
                  <a:pt x="37" y="1246"/>
                </a:lnTo>
                <a:lnTo>
                  <a:pt x="34" y="1250"/>
                </a:lnTo>
                <a:lnTo>
                  <a:pt x="34" y="1250"/>
                </a:lnTo>
                <a:lnTo>
                  <a:pt x="24" y="1261"/>
                </a:lnTo>
                <a:lnTo>
                  <a:pt x="16" y="1274"/>
                </a:lnTo>
                <a:lnTo>
                  <a:pt x="9" y="1289"/>
                </a:lnTo>
                <a:lnTo>
                  <a:pt x="4" y="1304"/>
                </a:lnTo>
                <a:lnTo>
                  <a:pt x="4" y="1304"/>
                </a:lnTo>
                <a:lnTo>
                  <a:pt x="1" y="1318"/>
                </a:lnTo>
                <a:lnTo>
                  <a:pt x="0" y="1327"/>
                </a:lnTo>
                <a:lnTo>
                  <a:pt x="0" y="1332"/>
                </a:lnTo>
                <a:lnTo>
                  <a:pt x="1" y="1334"/>
                </a:lnTo>
                <a:lnTo>
                  <a:pt x="4" y="1338"/>
                </a:lnTo>
                <a:lnTo>
                  <a:pt x="6" y="1340"/>
                </a:lnTo>
                <a:lnTo>
                  <a:pt x="6" y="1340"/>
                </a:lnTo>
                <a:lnTo>
                  <a:pt x="10" y="1341"/>
                </a:lnTo>
                <a:lnTo>
                  <a:pt x="13" y="1341"/>
                </a:lnTo>
                <a:lnTo>
                  <a:pt x="25" y="1341"/>
                </a:lnTo>
                <a:lnTo>
                  <a:pt x="58" y="1338"/>
                </a:lnTo>
                <a:lnTo>
                  <a:pt x="91" y="1333"/>
                </a:lnTo>
                <a:lnTo>
                  <a:pt x="111" y="1331"/>
                </a:lnTo>
                <a:lnTo>
                  <a:pt x="111" y="1331"/>
                </a:lnTo>
                <a:lnTo>
                  <a:pt x="120" y="1331"/>
                </a:lnTo>
                <a:lnTo>
                  <a:pt x="129" y="1331"/>
                </a:lnTo>
                <a:lnTo>
                  <a:pt x="131" y="1329"/>
                </a:lnTo>
                <a:lnTo>
                  <a:pt x="132" y="1327"/>
                </a:lnTo>
                <a:lnTo>
                  <a:pt x="131" y="1323"/>
                </a:lnTo>
                <a:lnTo>
                  <a:pt x="129" y="1319"/>
                </a:lnTo>
                <a:lnTo>
                  <a:pt x="129" y="1319"/>
                </a:lnTo>
                <a:lnTo>
                  <a:pt x="119" y="1307"/>
                </a:lnTo>
                <a:lnTo>
                  <a:pt x="109" y="1297"/>
                </a:lnTo>
                <a:lnTo>
                  <a:pt x="109" y="1297"/>
                </a:lnTo>
                <a:lnTo>
                  <a:pt x="108" y="1296"/>
                </a:lnTo>
                <a:lnTo>
                  <a:pt x="107" y="1292"/>
                </a:lnTo>
                <a:lnTo>
                  <a:pt x="108" y="1284"/>
                </a:lnTo>
                <a:lnTo>
                  <a:pt x="111" y="1273"/>
                </a:lnTo>
                <a:lnTo>
                  <a:pt x="117" y="1261"/>
                </a:lnTo>
                <a:lnTo>
                  <a:pt x="131" y="1234"/>
                </a:lnTo>
                <a:lnTo>
                  <a:pt x="148" y="1205"/>
                </a:lnTo>
                <a:lnTo>
                  <a:pt x="148" y="1205"/>
                </a:lnTo>
                <a:lnTo>
                  <a:pt x="154" y="1196"/>
                </a:lnTo>
                <a:lnTo>
                  <a:pt x="163" y="1184"/>
                </a:lnTo>
                <a:lnTo>
                  <a:pt x="192" y="1153"/>
                </a:lnTo>
                <a:lnTo>
                  <a:pt x="229" y="1116"/>
                </a:lnTo>
                <a:lnTo>
                  <a:pt x="270" y="1075"/>
                </a:lnTo>
                <a:lnTo>
                  <a:pt x="344" y="1002"/>
                </a:lnTo>
                <a:lnTo>
                  <a:pt x="369" y="977"/>
                </a:lnTo>
                <a:lnTo>
                  <a:pt x="380" y="965"/>
                </a:lnTo>
                <a:lnTo>
                  <a:pt x="380" y="965"/>
                </a:lnTo>
                <a:lnTo>
                  <a:pt x="386" y="958"/>
                </a:lnTo>
                <a:lnTo>
                  <a:pt x="398" y="945"/>
                </a:lnTo>
                <a:lnTo>
                  <a:pt x="430" y="910"/>
                </a:lnTo>
                <a:lnTo>
                  <a:pt x="475" y="863"/>
                </a:lnTo>
                <a:lnTo>
                  <a:pt x="475" y="863"/>
                </a:lnTo>
                <a:lnTo>
                  <a:pt x="526" y="929"/>
                </a:lnTo>
                <a:lnTo>
                  <a:pt x="593" y="1017"/>
                </a:lnTo>
                <a:lnTo>
                  <a:pt x="593" y="1017"/>
                </a:lnTo>
                <a:lnTo>
                  <a:pt x="614" y="1043"/>
                </a:lnTo>
                <a:lnTo>
                  <a:pt x="616" y="1048"/>
                </a:lnTo>
                <a:lnTo>
                  <a:pt x="616" y="1049"/>
                </a:lnTo>
                <a:lnTo>
                  <a:pt x="616" y="1049"/>
                </a:lnTo>
                <a:lnTo>
                  <a:pt x="614" y="1051"/>
                </a:lnTo>
                <a:lnTo>
                  <a:pt x="605" y="1057"/>
                </a:lnTo>
                <a:lnTo>
                  <a:pt x="580" y="1075"/>
                </a:lnTo>
                <a:lnTo>
                  <a:pt x="565" y="1089"/>
                </a:lnTo>
                <a:lnTo>
                  <a:pt x="548" y="1104"/>
                </a:lnTo>
                <a:lnTo>
                  <a:pt x="531" y="1121"/>
                </a:lnTo>
                <a:lnTo>
                  <a:pt x="524" y="1131"/>
                </a:lnTo>
                <a:lnTo>
                  <a:pt x="517" y="1141"/>
                </a:lnTo>
                <a:lnTo>
                  <a:pt x="517" y="1141"/>
                </a:lnTo>
                <a:lnTo>
                  <a:pt x="505" y="1162"/>
                </a:lnTo>
                <a:lnTo>
                  <a:pt x="495" y="1181"/>
                </a:lnTo>
                <a:lnTo>
                  <a:pt x="487" y="1199"/>
                </a:lnTo>
                <a:lnTo>
                  <a:pt x="478" y="1217"/>
                </a:lnTo>
                <a:lnTo>
                  <a:pt x="466" y="1247"/>
                </a:lnTo>
                <a:lnTo>
                  <a:pt x="460" y="1260"/>
                </a:lnTo>
                <a:lnTo>
                  <a:pt x="454" y="1271"/>
                </a:lnTo>
                <a:lnTo>
                  <a:pt x="454" y="1271"/>
                </a:lnTo>
                <a:lnTo>
                  <a:pt x="442" y="1292"/>
                </a:lnTo>
                <a:lnTo>
                  <a:pt x="432" y="1314"/>
                </a:lnTo>
                <a:lnTo>
                  <a:pt x="422" y="1334"/>
                </a:lnTo>
                <a:lnTo>
                  <a:pt x="415" y="1349"/>
                </a:lnTo>
                <a:lnTo>
                  <a:pt x="415" y="1349"/>
                </a:lnTo>
                <a:lnTo>
                  <a:pt x="407" y="1362"/>
                </a:lnTo>
                <a:lnTo>
                  <a:pt x="399" y="1374"/>
                </a:lnTo>
                <a:lnTo>
                  <a:pt x="397" y="1380"/>
                </a:lnTo>
                <a:lnTo>
                  <a:pt x="396" y="1386"/>
                </a:lnTo>
                <a:lnTo>
                  <a:pt x="396" y="1391"/>
                </a:lnTo>
                <a:lnTo>
                  <a:pt x="398" y="1395"/>
                </a:lnTo>
                <a:lnTo>
                  <a:pt x="398" y="1395"/>
                </a:lnTo>
                <a:lnTo>
                  <a:pt x="401" y="1398"/>
                </a:lnTo>
                <a:lnTo>
                  <a:pt x="404" y="1400"/>
                </a:lnTo>
                <a:lnTo>
                  <a:pt x="417" y="1405"/>
                </a:lnTo>
                <a:lnTo>
                  <a:pt x="434" y="1409"/>
                </a:lnTo>
                <a:lnTo>
                  <a:pt x="453" y="1412"/>
                </a:lnTo>
                <a:lnTo>
                  <a:pt x="495" y="1418"/>
                </a:lnTo>
                <a:lnTo>
                  <a:pt x="528" y="1423"/>
                </a:lnTo>
                <a:lnTo>
                  <a:pt x="528" y="1423"/>
                </a:lnTo>
                <a:lnTo>
                  <a:pt x="550" y="1427"/>
                </a:lnTo>
                <a:lnTo>
                  <a:pt x="572" y="1429"/>
                </a:lnTo>
                <a:lnTo>
                  <a:pt x="581" y="1429"/>
                </a:lnTo>
                <a:lnTo>
                  <a:pt x="589" y="1427"/>
                </a:lnTo>
                <a:lnTo>
                  <a:pt x="593" y="1424"/>
                </a:lnTo>
                <a:lnTo>
                  <a:pt x="596" y="1422"/>
                </a:lnTo>
                <a:lnTo>
                  <a:pt x="596" y="1419"/>
                </a:lnTo>
                <a:lnTo>
                  <a:pt x="596" y="1419"/>
                </a:lnTo>
                <a:lnTo>
                  <a:pt x="598" y="1415"/>
                </a:lnTo>
                <a:lnTo>
                  <a:pt x="598" y="1412"/>
                </a:lnTo>
                <a:lnTo>
                  <a:pt x="598" y="1412"/>
                </a:lnTo>
                <a:lnTo>
                  <a:pt x="596" y="1411"/>
                </a:lnTo>
                <a:lnTo>
                  <a:pt x="589" y="1409"/>
                </a:lnTo>
                <a:lnTo>
                  <a:pt x="576" y="1401"/>
                </a:lnTo>
                <a:lnTo>
                  <a:pt x="554" y="1388"/>
                </a:lnTo>
                <a:lnTo>
                  <a:pt x="554" y="1388"/>
                </a:lnTo>
                <a:lnTo>
                  <a:pt x="537" y="1375"/>
                </a:lnTo>
                <a:lnTo>
                  <a:pt x="524" y="1364"/>
                </a:lnTo>
                <a:lnTo>
                  <a:pt x="514" y="1353"/>
                </a:lnTo>
                <a:lnTo>
                  <a:pt x="512" y="1347"/>
                </a:lnTo>
                <a:lnTo>
                  <a:pt x="510" y="1343"/>
                </a:lnTo>
                <a:lnTo>
                  <a:pt x="508" y="1337"/>
                </a:lnTo>
                <a:lnTo>
                  <a:pt x="508" y="1332"/>
                </a:lnTo>
                <a:lnTo>
                  <a:pt x="510" y="1326"/>
                </a:lnTo>
                <a:lnTo>
                  <a:pt x="511" y="1320"/>
                </a:lnTo>
                <a:lnTo>
                  <a:pt x="514" y="1314"/>
                </a:lnTo>
                <a:lnTo>
                  <a:pt x="518" y="1308"/>
                </a:lnTo>
                <a:lnTo>
                  <a:pt x="529" y="1294"/>
                </a:lnTo>
                <a:lnTo>
                  <a:pt x="529" y="1294"/>
                </a:lnTo>
                <a:lnTo>
                  <a:pt x="570" y="1249"/>
                </a:lnTo>
                <a:lnTo>
                  <a:pt x="627" y="1184"/>
                </a:lnTo>
                <a:lnTo>
                  <a:pt x="656" y="1151"/>
                </a:lnTo>
                <a:lnTo>
                  <a:pt x="682" y="1120"/>
                </a:lnTo>
                <a:lnTo>
                  <a:pt x="701" y="1095"/>
                </a:lnTo>
                <a:lnTo>
                  <a:pt x="707" y="1084"/>
                </a:lnTo>
                <a:lnTo>
                  <a:pt x="712" y="1075"/>
                </a:lnTo>
                <a:lnTo>
                  <a:pt x="712" y="1075"/>
                </a:lnTo>
                <a:lnTo>
                  <a:pt x="721" y="1051"/>
                </a:lnTo>
                <a:lnTo>
                  <a:pt x="723" y="1042"/>
                </a:lnTo>
                <a:lnTo>
                  <a:pt x="725" y="1032"/>
                </a:lnTo>
                <a:lnTo>
                  <a:pt x="725" y="1023"/>
                </a:lnTo>
                <a:lnTo>
                  <a:pt x="723" y="1012"/>
                </a:lnTo>
                <a:lnTo>
                  <a:pt x="721" y="999"/>
                </a:lnTo>
                <a:lnTo>
                  <a:pt x="717" y="984"/>
                </a:lnTo>
                <a:lnTo>
                  <a:pt x="717" y="984"/>
                </a:lnTo>
                <a:lnTo>
                  <a:pt x="712" y="965"/>
                </a:lnTo>
                <a:lnTo>
                  <a:pt x="707" y="942"/>
                </a:lnTo>
                <a:lnTo>
                  <a:pt x="698" y="892"/>
                </a:lnTo>
                <a:lnTo>
                  <a:pt x="689" y="846"/>
                </a:lnTo>
                <a:lnTo>
                  <a:pt x="686" y="831"/>
                </a:lnTo>
                <a:lnTo>
                  <a:pt x="683" y="821"/>
                </a:lnTo>
                <a:lnTo>
                  <a:pt x="683" y="821"/>
                </a:lnTo>
                <a:lnTo>
                  <a:pt x="681" y="813"/>
                </a:lnTo>
                <a:lnTo>
                  <a:pt x="680" y="802"/>
                </a:lnTo>
                <a:lnTo>
                  <a:pt x="677" y="777"/>
                </a:lnTo>
                <a:lnTo>
                  <a:pt x="675" y="743"/>
                </a:lnTo>
                <a:lnTo>
                  <a:pt x="741" y="683"/>
                </a:lnTo>
                <a:lnTo>
                  <a:pt x="741" y="683"/>
                </a:lnTo>
                <a:lnTo>
                  <a:pt x="746" y="681"/>
                </a:lnTo>
                <a:lnTo>
                  <a:pt x="758" y="673"/>
                </a:lnTo>
                <a:lnTo>
                  <a:pt x="765" y="667"/>
                </a:lnTo>
                <a:lnTo>
                  <a:pt x="771" y="659"/>
                </a:lnTo>
                <a:lnTo>
                  <a:pt x="778" y="651"/>
                </a:lnTo>
                <a:lnTo>
                  <a:pt x="782" y="640"/>
                </a:lnTo>
                <a:lnTo>
                  <a:pt x="782" y="640"/>
                </a:lnTo>
                <a:lnTo>
                  <a:pt x="788" y="627"/>
                </a:lnTo>
                <a:lnTo>
                  <a:pt x="795" y="611"/>
                </a:lnTo>
                <a:lnTo>
                  <a:pt x="803" y="595"/>
                </a:lnTo>
                <a:lnTo>
                  <a:pt x="813" y="578"/>
                </a:lnTo>
                <a:lnTo>
                  <a:pt x="824" y="562"/>
                </a:lnTo>
                <a:lnTo>
                  <a:pt x="834" y="549"/>
                </a:lnTo>
                <a:lnTo>
                  <a:pt x="840" y="544"/>
                </a:lnTo>
                <a:lnTo>
                  <a:pt x="845" y="541"/>
                </a:lnTo>
                <a:lnTo>
                  <a:pt x="850" y="538"/>
                </a:lnTo>
                <a:lnTo>
                  <a:pt x="855" y="537"/>
                </a:lnTo>
                <a:lnTo>
                  <a:pt x="855" y="537"/>
                </a:lnTo>
                <a:lnTo>
                  <a:pt x="870" y="536"/>
                </a:lnTo>
                <a:lnTo>
                  <a:pt x="883" y="537"/>
                </a:lnTo>
                <a:lnTo>
                  <a:pt x="891" y="538"/>
                </a:lnTo>
                <a:lnTo>
                  <a:pt x="898" y="541"/>
                </a:lnTo>
                <a:lnTo>
                  <a:pt x="918" y="550"/>
                </a:lnTo>
                <a:lnTo>
                  <a:pt x="918" y="550"/>
                </a:lnTo>
                <a:lnTo>
                  <a:pt x="930" y="555"/>
                </a:lnTo>
                <a:lnTo>
                  <a:pt x="942" y="559"/>
                </a:lnTo>
                <a:lnTo>
                  <a:pt x="954" y="562"/>
                </a:lnTo>
                <a:lnTo>
                  <a:pt x="966" y="564"/>
                </a:lnTo>
                <a:lnTo>
                  <a:pt x="983" y="566"/>
                </a:lnTo>
                <a:lnTo>
                  <a:pt x="989" y="567"/>
                </a:lnTo>
                <a:lnTo>
                  <a:pt x="990" y="567"/>
                </a:lnTo>
                <a:lnTo>
                  <a:pt x="990" y="567"/>
                </a:lnTo>
                <a:lnTo>
                  <a:pt x="1005" y="583"/>
                </a:lnTo>
                <a:lnTo>
                  <a:pt x="1037" y="615"/>
                </a:lnTo>
                <a:lnTo>
                  <a:pt x="1056" y="633"/>
                </a:lnTo>
                <a:lnTo>
                  <a:pt x="1075" y="650"/>
                </a:lnTo>
                <a:lnTo>
                  <a:pt x="1094" y="665"/>
                </a:lnTo>
                <a:lnTo>
                  <a:pt x="1110" y="675"/>
                </a:lnTo>
                <a:lnTo>
                  <a:pt x="1110" y="675"/>
                </a:lnTo>
                <a:lnTo>
                  <a:pt x="1157" y="701"/>
                </a:lnTo>
                <a:lnTo>
                  <a:pt x="1172" y="711"/>
                </a:lnTo>
                <a:lnTo>
                  <a:pt x="1179" y="715"/>
                </a:lnTo>
                <a:lnTo>
                  <a:pt x="1179" y="715"/>
                </a:lnTo>
                <a:lnTo>
                  <a:pt x="1182" y="716"/>
                </a:lnTo>
                <a:lnTo>
                  <a:pt x="1183" y="721"/>
                </a:lnTo>
                <a:lnTo>
                  <a:pt x="1187" y="734"/>
                </a:lnTo>
                <a:lnTo>
                  <a:pt x="1190" y="753"/>
                </a:lnTo>
                <a:lnTo>
                  <a:pt x="1190" y="753"/>
                </a:lnTo>
                <a:lnTo>
                  <a:pt x="1178" y="777"/>
                </a:lnTo>
                <a:lnTo>
                  <a:pt x="1165" y="802"/>
                </a:lnTo>
                <a:lnTo>
                  <a:pt x="1152" y="832"/>
                </a:lnTo>
                <a:lnTo>
                  <a:pt x="1139" y="863"/>
                </a:lnTo>
                <a:lnTo>
                  <a:pt x="1128" y="894"/>
                </a:lnTo>
                <a:lnTo>
                  <a:pt x="1124" y="909"/>
                </a:lnTo>
                <a:lnTo>
                  <a:pt x="1122" y="922"/>
                </a:lnTo>
                <a:lnTo>
                  <a:pt x="1121" y="933"/>
                </a:lnTo>
                <a:lnTo>
                  <a:pt x="1122" y="942"/>
                </a:lnTo>
                <a:lnTo>
                  <a:pt x="1122" y="942"/>
                </a:lnTo>
                <a:lnTo>
                  <a:pt x="1126" y="952"/>
                </a:lnTo>
                <a:lnTo>
                  <a:pt x="1132" y="961"/>
                </a:lnTo>
                <a:lnTo>
                  <a:pt x="1140" y="972"/>
                </a:lnTo>
                <a:lnTo>
                  <a:pt x="1150" y="983"/>
                </a:lnTo>
                <a:lnTo>
                  <a:pt x="1173" y="1007"/>
                </a:lnTo>
                <a:lnTo>
                  <a:pt x="1199" y="1030"/>
                </a:lnTo>
                <a:lnTo>
                  <a:pt x="1224" y="1051"/>
                </a:lnTo>
                <a:lnTo>
                  <a:pt x="1247" y="1068"/>
                </a:lnTo>
                <a:lnTo>
                  <a:pt x="1268" y="1086"/>
                </a:lnTo>
                <a:lnTo>
                  <a:pt x="1268" y="1086"/>
                </a:lnTo>
                <a:lnTo>
                  <a:pt x="1279" y="1096"/>
                </a:lnTo>
                <a:lnTo>
                  <a:pt x="1290" y="1105"/>
                </a:lnTo>
                <a:lnTo>
                  <a:pt x="1301" y="1117"/>
                </a:lnTo>
                <a:lnTo>
                  <a:pt x="1312" y="1132"/>
                </a:lnTo>
                <a:lnTo>
                  <a:pt x="1317" y="1139"/>
                </a:lnTo>
                <a:lnTo>
                  <a:pt x="1321" y="1146"/>
                </a:lnTo>
                <a:lnTo>
                  <a:pt x="1324" y="1153"/>
                </a:lnTo>
                <a:lnTo>
                  <a:pt x="1327" y="1160"/>
                </a:lnTo>
                <a:lnTo>
                  <a:pt x="1328" y="1168"/>
                </a:lnTo>
                <a:lnTo>
                  <a:pt x="1327" y="1175"/>
                </a:lnTo>
                <a:lnTo>
                  <a:pt x="1327" y="1175"/>
                </a:lnTo>
                <a:lnTo>
                  <a:pt x="1324" y="1181"/>
                </a:lnTo>
                <a:lnTo>
                  <a:pt x="1322" y="1187"/>
                </a:lnTo>
                <a:lnTo>
                  <a:pt x="1316" y="1196"/>
                </a:lnTo>
                <a:lnTo>
                  <a:pt x="1308" y="1204"/>
                </a:lnTo>
                <a:lnTo>
                  <a:pt x="1299" y="1210"/>
                </a:lnTo>
                <a:lnTo>
                  <a:pt x="1290" y="1213"/>
                </a:lnTo>
                <a:lnTo>
                  <a:pt x="1279" y="1216"/>
                </a:lnTo>
                <a:lnTo>
                  <a:pt x="1269" y="1217"/>
                </a:lnTo>
                <a:lnTo>
                  <a:pt x="1260" y="1217"/>
                </a:lnTo>
                <a:lnTo>
                  <a:pt x="1260" y="1217"/>
                </a:lnTo>
                <a:lnTo>
                  <a:pt x="1244" y="1219"/>
                </a:lnTo>
                <a:lnTo>
                  <a:pt x="1237" y="1220"/>
                </a:lnTo>
                <a:lnTo>
                  <a:pt x="1232" y="1222"/>
                </a:lnTo>
                <a:lnTo>
                  <a:pt x="1229" y="1224"/>
                </a:lnTo>
                <a:lnTo>
                  <a:pt x="1227" y="1226"/>
                </a:lnTo>
                <a:lnTo>
                  <a:pt x="1227" y="1230"/>
                </a:lnTo>
                <a:lnTo>
                  <a:pt x="1230" y="1232"/>
                </a:lnTo>
                <a:lnTo>
                  <a:pt x="1230" y="1232"/>
                </a:lnTo>
                <a:lnTo>
                  <a:pt x="1233" y="1235"/>
                </a:lnTo>
                <a:lnTo>
                  <a:pt x="1238" y="1236"/>
                </a:lnTo>
                <a:lnTo>
                  <a:pt x="1245" y="1238"/>
                </a:lnTo>
                <a:lnTo>
                  <a:pt x="1251" y="1238"/>
                </a:lnTo>
                <a:lnTo>
                  <a:pt x="1255" y="1238"/>
                </a:lnTo>
                <a:lnTo>
                  <a:pt x="1255" y="1238"/>
                </a:lnTo>
                <a:lnTo>
                  <a:pt x="1255" y="1240"/>
                </a:lnTo>
                <a:lnTo>
                  <a:pt x="1255" y="1240"/>
                </a:lnTo>
                <a:lnTo>
                  <a:pt x="1255" y="1241"/>
                </a:lnTo>
                <a:lnTo>
                  <a:pt x="1256" y="1243"/>
                </a:lnTo>
                <a:lnTo>
                  <a:pt x="1260" y="1244"/>
                </a:lnTo>
                <a:lnTo>
                  <a:pt x="1265" y="1247"/>
                </a:lnTo>
                <a:lnTo>
                  <a:pt x="1289" y="1252"/>
                </a:lnTo>
                <a:lnTo>
                  <a:pt x="1289" y="1252"/>
                </a:lnTo>
                <a:lnTo>
                  <a:pt x="1333" y="1259"/>
                </a:lnTo>
                <a:lnTo>
                  <a:pt x="1362" y="1262"/>
                </a:lnTo>
                <a:lnTo>
                  <a:pt x="1362" y="1262"/>
                </a:lnTo>
                <a:lnTo>
                  <a:pt x="1374" y="1262"/>
                </a:lnTo>
                <a:lnTo>
                  <a:pt x="1386" y="1261"/>
                </a:lnTo>
                <a:lnTo>
                  <a:pt x="1400" y="1258"/>
                </a:lnTo>
                <a:lnTo>
                  <a:pt x="1412" y="1254"/>
                </a:lnTo>
                <a:lnTo>
                  <a:pt x="1424" y="1248"/>
                </a:lnTo>
                <a:lnTo>
                  <a:pt x="1428" y="1244"/>
                </a:lnTo>
                <a:lnTo>
                  <a:pt x="1432" y="1241"/>
                </a:lnTo>
                <a:lnTo>
                  <a:pt x="1435" y="1237"/>
                </a:lnTo>
                <a:lnTo>
                  <a:pt x="1436" y="1234"/>
                </a:lnTo>
                <a:lnTo>
                  <a:pt x="1436" y="1229"/>
                </a:lnTo>
                <a:lnTo>
                  <a:pt x="1435" y="1225"/>
                </a:lnTo>
                <a:lnTo>
                  <a:pt x="1435" y="1225"/>
                </a:lnTo>
                <a:lnTo>
                  <a:pt x="1429" y="1214"/>
                </a:lnTo>
                <a:lnTo>
                  <a:pt x="1426" y="1213"/>
                </a:lnTo>
                <a:lnTo>
                  <a:pt x="1425" y="1212"/>
                </a:lnTo>
                <a:lnTo>
                  <a:pt x="1422" y="1207"/>
                </a:lnTo>
                <a:lnTo>
                  <a:pt x="1411" y="1187"/>
                </a:lnTo>
                <a:lnTo>
                  <a:pt x="1411" y="1187"/>
                </a:lnTo>
                <a:lnTo>
                  <a:pt x="1402" y="1170"/>
                </a:lnTo>
                <a:lnTo>
                  <a:pt x="1394" y="1150"/>
                </a:lnTo>
                <a:lnTo>
                  <a:pt x="1377" y="1107"/>
                </a:lnTo>
                <a:lnTo>
                  <a:pt x="1363" y="1067"/>
                </a:lnTo>
                <a:lnTo>
                  <a:pt x="1353" y="1043"/>
                </a:lnTo>
                <a:lnTo>
                  <a:pt x="1353" y="1043"/>
                </a:lnTo>
                <a:lnTo>
                  <a:pt x="1348" y="1032"/>
                </a:lnTo>
                <a:lnTo>
                  <a:pt x="1344" y="1017"/>
                </a:lnTo>
                <a:lnTo>
                  <a:pt x="1332" y="977"/>
                </a:lnTo>
                <a:lnTo>
                  <a:pt x="1317" y="926"/>
                </a:lnTo>
                <a:lnTo>
                  <a:pt x="1340" y="890"/>
                </a:lnTo>
                <a:lnTo>
                  <a:pt x="1340" y="890"/>
                </a:lnTo>
                <a:lnTo>
                  <a:pt x="1346" y="912"/>
                </a:lnTo>
                <a:lnTo>
                  <a:pt x="1362" y="965"/>
                </a:lnTo>
                <a:lnTo>
                  <a:pt x="1370" y="995"/>
                </a:lnTo>
                <a:lnTo>
                  <a:pt x="1381" y="1023"/>
                </a:lnTo>
                <a:lnTo>
                  <a:pt x="1390" y="1044"/>
                </a:lnTo>
                <a:lnTo>
                  <a:pt x="1395" y="1054"/>
                </a:lnTo>
                <a:lnTo>
                  <a:pt x="1400" y="1060"/>
                </a:lnTo>
                <a:lnTo>
                  <a:pt x="1400" y="1060"/>
                </a:lnTo>
                <a:lnTo>
                  <a:pt x="1431" y="1096"/>
                </a:lnTo>
                <a:lnTo>
                  <a:pt x="1478" y="1152"/>
                </a:lnTo>
                <a:lnTo>
                  <a:pt x="1551" y="1241"/>
                </a:lnTo>
                <a:lnTo>
                  <a:pt x="1551" y="1241"/>
                </a:lnTo>
                <a:lnTo>
                  <a:pt x="1558" y="1250"/>
                </a:lnTo>
                <a:lnTo>
                  <a:pt x="1565" y="1261"/>
                </a:lnTo>
                <a:lnTo>
                  <a:pt x="1577" y="1286"/>
                </a:lnTo>
                <a:lnTo>
                  <a:pt x="1582" y="1297"/>
                </a:lnTo>
                <a:lnTo>
                  <a:pt x="1586" y="1308"/>
                </a:lnTo>
                <a:lnTo>
                  <a:pt x="1588" y="1315"/>
                </a:lnTo>
                <a:lnTo>
                  <a:pt x="1588" y="1320"/>
                </a:lnTo>
                <a:lnTo>
                  <a:pt x="1588" y="1320"/>
                </a:lnTo>
                <a:lnTo>
                  <a:pt x="1585" y="1325"/>
                </a:lnTo>
                <a:lnTo>
                  <a:pt x="1577" y="1331"/>
                </a:lnTo>
                <a:lnTo>
                  <a:pt x="1557" y="1346"/>
                </a:lnTo>
                <a:lnTo>
                  <a:pt x="1539" y="1361"/>
                </a:lnTo>
                <a:lnTo>
                  <a:pt x="1532" y="1367"/>
                </a:lnTo>
                <a:lnTo>
                  <a:pt x="1531" y="1369"/>
                </a:lnTo>
                <a:lnTo>
                  <a:pt x="1531" y="1369"/>
                </a:lnTo>
                <a:lnTo>
                  <a:pt x="1532" y="1373"/>
                </a:lnTo>
                <a:lnTo>
                  <a:pt x="1534" y="1375"/>
                </a:lnTo>
                <a:lnTo>
                  <a:pt x="1540" y="1379"/>
                </a:lnTo>
                <a:lnTo>
                  <a:pt x="1549" y="1379"/>
                </a:lnTo>
                <a:lnTo>
                  <a:pt x="1549" y="1379"/>
                </a:lnTo>
                <a:lnTo>
                  <a:pt x="1559" y="1379"/>
                </a:lnTo>
                <a:lnTo>
                  <a:pt x="1570" y="1377"/>
                </a:lnTo>
                <a:lnTo>
                  <a:pt x="1586" y="1375"/>
                </a:lnTo>
                <a:lnTo>
                  <a:pt x="1586" y="1375"/>
                </a:lnTo>
                <a:lnTo>
                  <a:pt x="1591" y="1377"/>
                </a:lnTo>
                <a:lnTo>
                  <a:pt x="1601" y="1381"/>
                </a:lnTo>
                <a:lnTo>
                  <a:pt x="1607" y="1382"/>
                </a:lnTo>
                <a:lnTo>
                  <a:pt x="1614" y="1382"/>
                </a:lnTo>
                <a:lnTo>
                  <a:pt x="1623" y="1380"/>
                </a:lnTo>
                <a:lnTo>
                  <a:pt x="1631" y="1376"/>
                </a:lnTo>
                <a:lnTo>
                  <a:pt x="1631" y="1376"/>
                </a:lnTo>
                <a:lnTo>
                  <a:pt x="1641" y="1373"/>
                </a:lnTo>
                <a:lnTo>
                  <a:pt x="1649" y="1370"/>
                </a:lnTo>
                <a:lnTo>
                  <a:pt x="1664" y="1365"/>
                </a:lnTo>
                <a:lnTo>
                  <a:pt x="1668" y="1363"/>
                </a:lnTo>
                <a:lnTo>
                  <a:pt x="1672" y="1359"/>
                </a:lnTo>
                <a:lnTo>
                  <a:pt x="1674" y="1353"/>
                </a:lnTo>
                <a:lnTo>
                  <a:pt x="1676" y="1346"/>
                </a:lnTo>
                <a:lnTo>
                  <a:pt x="1676" y="1346"/>
                </a:lnTo>
                <a:lnTo>
                  <a:pt x="1674" y="1337"/>
                </a:lnTo>
                <a:lnTo>
                  <a:pt x="1671" y="1326"/>
                </a:lnTo>
                <a:lnTo>
                  <a:pt x="1666" y="1313"/>
                </a:lnTo>
                <a:lnTo>
                  <a:pt x="1660" y="1298"/>
                </a:lnTo>
                <a:lnTo>
                  <a:pt x="1643" y="1267"/>
                </a:lnTo>
                <a:lnTo>
                  <a:pt x="1625" y="1236"/>
                </a:lnTo>
                <a:lnTo>
                  <a:pt x="1625" y="1236"/>
                </a:lnTo>
                <a:lnTo>
                  <a:pt x="1614" y="1216"/>
                </a:lnTo>
                <a:lnTo>
                  <a:pt x="1601" y="1188"/>
                </a:lnTo>
                <a:lnTo>
                  <a:pt x="1569" y="1121"/>
                </a:lnTo>
                <a:lnTo>
                  <a:pt x="1539" y="1053"/>
                </a:lnTo>
                <a:lnTo>
                  <a:pt x="1526" y="1026"/>
                </a:lnTo>
                <a:lnTo>
                  <a:pt x="1516" y="1007"/>
                </a:lnTo>
                <a:lnTo>
                  <a:pt x="1516" y="1007"/>
                </a:lnTo>
                <a:lnTo>
                  <a:pt x="1503" y="982"/>
                </a:lnTo>
                <a:lnTo>
                  <a:pt x="1496" y="964"/>
                </a:lnTo>
                <a:lnTo>
                  <a:pt x="1493" y="952"/>
                </a:lnTo>
                <a:lnTo>
                  <a:pt x="1492" y="946"/>
                </a:lnTo>
                <a:lnTo>
                  <a:pt x="1492" y="946"/>
                </a:lnTo>
                <a:lnTo>
                  <a:pt x="1498" y="912"/>
                </a:lnTo>
                <a:lnTo>
                  <a:pt x="1504" y="879"/>
                </a:lnTo>
                <a:lnTo>
                  <a:pt x="1511" y="838"/>
                </a:lnTo>
                <a:lnTo>
                  <a:pt x="1517" y="794"/>
                </a:lnTo>
                <a:lnTo>
                  <a:pt x="1521" y="749"/>
                </a:lnTo>
                <a:lnTo>
                  <a:pt x="1522" y="729"/>
                </a:lnTo>
                <a:lnTo>
                  <a:pt x="1523" y="710"/>
                </a:lnTo>
                <a:lnTo>
                  <a:pt x="1522" y="693"/>
                </a:lnTo>
                <a:lnTo>
                  <a:pt x="1521" y="677"/>
                </a:lnTo>
                <a:lnTo>
                  <a:pt x="1521" y="677"/>
                </a:lnTo>
                <a:lnTo>
                  <a:pt x="1514" y="634"/>
                </a:lnTo>
                <a:lnTo>
                  <a:pt x="1508" y="609"/>
                </a:lnTo>
                <a:lnTo>
                  <a:pt x="1505" y="602"/>
                </a:lnTo>
                <a:lnTo>
                  <a:pt x="1503" y="597"/>
                </a:lnTo>
                <a:lnTo>
                  <a:pt x="1501" y="595"/>
                </a:lnTo>
                <a:lnTo>
                  <a:pt x="1498" y="592"/>
                </a:lnTo>
                <a:lnTo>
                  <a:pt x="1498" y="592"/>
                </a:lnTo>
                <a:lnTo>
                  <a:pt x="1492" y="586"/>
                </a:lnTo>
                <a:lnTo>
                  <a:pt x="1484" y="574"/>
                </a:lnTo>
                <a:lnTo>
                  <a:pt x="1472" y="560"/>
                </a:lnTo>
                <a:lnTo>
                  <a:pt x="1480" y="518"/>
                </a:lnTo>
                <a:lnTo>
                  <a:pt x="1474" y="505"/>
                </a:lnTo>
                <a:lnTo>
                  <a:pt x="1460" y="470"/>
                </a:lnTo>
                <a:lnTo>
                  <a:pt x="1460" y="470"/>
                </a:lnTo>
                <a:lnTo>
                  <a:pt x="1450" y="469"/>
                </a:lnTo>
                <a:lnTo>
                  <a:pt x="1442" y="469"/>
                </a:lnTo>
                <a:lnTo>
                  <a:pt x="1437" y="470"/>
                </a:lnTo>
                <a:lnTo>
                  <a:pt x="1437" y="470"/>
                </a:lnTo>
                <a:lnTo>
                  <a:pt x="1429" y="477"/>
                </a:lnTo>
                <a:lnTo>
                  <a:pt x="1422" y="482"/>
                </a:lnTo>
                <a:lnTo>
                  <a:pt x="1422" y="482"/>
                </a:lnTo>
                <a:lnTo>
                  <a:pt x="1412" y="478"/>
                </a:lnTo>
                <a:lnTo>
                  <a:pt x="1405" y="475"/>
                </a:lnTo>
                <a:lnTo>
                  <a:pt x="1401" y="472"/>
                </a:lnTo>
                <a:lnTo>
                  <a:pt x="1401" y="472"/>
                </a:lnTo>
                <a:lnTo>
                  <a:pt x="1378" y="440"/>
                </a:lnTo>
                <a:lnTo>
                  <a:pt x="1333" y="372"/>
                </a:lnTo>
                <a:lnTo>
                  <a:pt x="1309" y="333"/>
                </a:lnTo>
                <a:lnTo>
                  <a:pt x="1289" y="299"/>
                </a:lnTo>
                <a:lnTo>
                  <a:pt x="1273" y="272"/>
                </a:lnTo>
                <a:lnTo>
                  <a:pt x="1269" y="263"/>
                </a:lnTo>
                <a:lnTo>
                  <a:pt x="1268" y="257"/>
                </a:lnTo>
                <a:lnTo>
                  <a:pt x="1268" y="257"/>
                </a:lnTo>
                <a:lnTo>
                  <a:pt x="1268" y="230"/>
                </a:lnTo>
                <a:lnTo>
                  <a:pt x="1269" y="222"/>
                </a:lnTo>
                <a:lnTo>
                  <a:pt x="1272" y="218"/>
                </a:lnTo>
                <a:lnTo>
                  <a:pt x="1272" y="218"/>
                </a:lnTo>
                <a:lnTo>
                  <a:pt x="1275" y="215"/>
                </a:lnTo>
                <a:lnTo>
                  <a:pt x="1283" y="208"/>
                </a:lnTo>
                <a:lnTo>
                  <a:pt x="1286" y="203"/>
                </a:lnTo>
                <a:lnTo>
                  <a:pt x="1290" y="196"/>
                </a:lnTo>
                <a:lnTo>
                  <a:pt x="1292" y="188"/>
                </a:lnTo>
                <a:lnTo>
                  <a:pt x="1295" y="180"/>
                </a:lnTo>
                <a:lnTo>
                  <a:pt x="1295" y="180"/>
                </a:lnTo>
                <a:lnTo>
                  <a:pt x="1299" y="124"/>
                </a:lnTo>
                <a:lnTo>
                  <a:pt x="1299" y="124"/>
                </a:lnTo>
                <a:lnTo>
                  <a:pt x="1307" y="121"/>
                </a:lnTo>
                <a:lnTo>
                  <a:pt x="1320" y="114"/>
                </a:lnTo>
                <a:lnTo>
                  <a:pt x="1326" y="110"/>
                </a:lnTo>
                <a:lnTo>
                  <a:pt x="1330" y="106"/>
                </a:lnTo>
                <a:lnTo>
                  <a:pt x="1332" y="103"/>
                </a:lnTo>
                <a:lnTo>
                  <a:pt x="1332" y="101"/>
                </a:lnTo>
                <a:lnTo>
                  <a:pt x="1330" y="100"/>
                </a:lnTo>
                <a:lnTo>
                  <a:pt x="1328" y="97"/>
                </a:lnTo>
                <a:lnTo>
                  <a:pt x="1328" y="97"/>
                </a:lnTo>
                <a:lnTo>
                  <a:pt x="1314" y="88"/>
                </a:lnTo>
                <a:lnTo>
                  <a:pt x="1293" y="78"/>
                </a:lnTo>
                <a:lnTo>
                  <a:pt x="1293" y="78"/>
                </a:lnTo>
                <a:lnTo>
                  <a:pt x="1281" y="71"/>
                </a:lnTo>
                <a:lnTo>
                  <a:pt x="1268" y="60"/>
                </a:lnTo>
                <a:lnTo>
                  <a:pt x="1238" y="33"/>
                </a:lnTo>
                <a:lnTo>
                  <a:pt x="1224" y="21"/>
                </a:lnTo>
                <a:lnTo>
                  <a:pt x="1212" y="9"/>
                </a:lnTo>
                <a:lnTo>
                  <a:pt x="1201" y="3"/>
                </a:lnTo>
                <a:lnTo>
                  <a:pt x="1196" y="0"/>
                </a:lnTo>
                <a:lnTo>
                  <a:pt x="1194" y="0"/>
                </a:lnTo>
                <a:lnTo>
                  <a:pt x="1194" y="0"/>
                </a:lnTo>
                <a:lnTo>
                  <a:pt x="1185" y="4"/>
                </a:lnTo>
                <a:lnTo>
                  <a:pt x="1179" y="6"/>
                </a:lnTo>
                <a:lnTo>
                  <a:pt x="1178" y="9"/>
                </a:lnTo>
                <a:lnTo>
                  <a:pt x="1178" y="11"/>
                </a:lnTo>
                <a:lnTo>
                  <a:pt x="1178" y="12"/>
                </a:lnTo>
                <a:lnTo>
                  <a:pt x="1179" y="16"/>
                </a:lnTo>
                <a:lnTo>
                  <a:pt x="1179" y="16"/>
                </a:lnTo>
                <a:lnTo>
                  <a:pt x="1188" y="27"/>
                </a:lnTo>
                <a:lnTo>
                  <a:pt x="1190" y="29"/>
                </a:lnTo>
                <a:lnTo>
                  <a:pt x="1190" y="31"/>
                </a:lnTo>
                <a:lnTo>
                  <a:pt x="1189" y="34"/>
                </a:lnTo>
                <a:lnTo>
                  <a:pt x="1188" y="35"/>
                </a:lnTo>
                <a:lnTo>
                  <a:pt x="1188" y="35"/>
                </a:lnTo>
                <a:lnTo>
                  <a:pt x="1182" y="39"/>
                </a:lnTo>
                <a:lnTo>
                  <a:pt x="1175" y="40"/>
                </a:lnTo>
                <a:lnTo>
                  <a:pt x="1165" y="42"/>
                </a:lnTo>
                <a:lnTo>
                  <a:pt x="1153" y="48"/>
                </a:lnTo>
                <a:lnTo>
                  <a:pt x="1153" y="48"/>
                </a:lnTo>
                <a:lnTo>
                  <a:pt x="1147" y="52"/>
                </a:lnTo>
                <a:lnTo>
                  <a:pt x="1142" y="57"/>
                </a:lnTo>
                <a:lnTo>
                  <a:pt x="1133" y="67"/>
                </a:lnTo>
                <a:lnTo>
                  <a:pt x="1127" y="77"/>
                </a:lnTo>
                <a:lnTo>
                  <a:pt x="1124" y="84"/>
                </a:lnTo>
                <a:lnTo>
                  <a:pt x="1124" y="84"/>
                </a:lnTo>
                <a:lnTo>
                  <a:pt x="1123" y="88"/>
                </a:lnTo>
                <a:lnTo>
                  <a:pt x="1118" y="92"/>
                </a:lnTo>
                <a:lnTo>
                  <a:pt x="1112" y="97"/>
                </a:lnTo>
                <a:lnTo>
                  <a:pt x="1106" y="107"/>
                </a:lnTo>
                <a:lnTo>
                  <a:pt x="1106" y="107"/>
                </a:lnTo>
                <a:lnTo>
                  <a:pt x="1099" y="119"/>
                </a:lnTo>
                <a:lnTo>
                  <a:pt x="1096" y="128"/>
                </a:lnTo>
                <a:lnTo>
                  <a:pt x="1092" y="137"/>
                </a:lnTo>
                <a:lnTo>
                  <a:pt x="1092" y="137"/>
                </a:lnTo>
                <a:lnTo>
                  <a:pt x="1085" y="146"/>
                </a:lnTo>
                <a:lnTo>
                  <a:pt x="1080" y="156"/>
                </a:lnTo>
                <a:lnTo>
                  <a:pt x="1075" y="163"/>
                </a:lnTo>
                <a:lnTo>
                  <a:pt x="1075" y="163"/>
                </a:lnTo>
                <a:lnTo>
                  <a:pt x="1074" y="167"/>
                </a:lnTo>
                <a:lnTo>
                  <a:pt x="1072" y="169"/>
                </a:lnTo>
                <a:lnTo>
                  <a:pt x="1066" y="174"/>
                </a:lnTo>
                <a:lnTo>
                  <a:pt x="1061" y="179"/>
                </a:lnTo>
                <a:lnTo>
                  <a:pt x="1060" y="181"/>
                </a:lnTo>
                <a:lnTo>
                  <a:pt x="1060" y="184"/>
                </a:lnTo>
                <a:lnTo>
                  <a:pt x="1060" y="184"/>
                </a:lnTo>
                <a:lnTo>
                  <a:pt x="1063" y="194"/>
                </a:lnTo>
                <a:lnTo>
                  <a:pt x="1063" y="194"/>
                </a:lnTo>
                <a:lnTo>
                  <a:pt x="1057" y="194"/>
                </a:lnTo>
                <a:lnTo>
                  <a:pt x="1042" y="194"/>
                </a:lnTo>
                <a:lnTo>
                  <a:pt x="1026" y="192"/>
                </a:lnTo>
                <a:lnTo>
                  <a:pt x="1019" y="190"/>
                </a:lnTo>
                <a:lnTo>
                  <a:pt x="1015" y="187"/>
                </a:lnTo>
                <a:lnTo>
                  <a:pt x="1015" y="187"/>
                </a:lnTo>
                <a:lnTo>
                  <a:pt x="1014" y="186"/>
                </a:lnTo>
                <a:lnTo>
                  <a:pt x="1011" y="185"/>
                </a:lnTo>
                <a:lnTo>
                  <a:pt x="1003" y="182"/>
                </a:lnTo>
                <a:lnTo>
                  <a:pt x="979" y="181"/>
                </a:lnTo>
                <a:lnTo>
                  <a:pt x="951" y="181"/>
                </a:lnTo>
                <a:lnTo>
                  <a:pt x="936" y="181"/>
                </a:lnTo>
                <a:lnTo>
                  <a:pt x="923" y="180"/>
                </a:lnTo>
                <a:lnTo>
                  <a:pt x="923" y="180"/>
                </a:lnTo>
                <a:lnTo>
                  <a:pt x="875" y="173"/>
                </a:lnTo>
                <a:lnTo>
                  <a:pt x="852" y="169"/>
                </a:lnTo>
                <a:lnTo>
                  <a:pt x="852" y="169"/>
                </a:lnTo>
                <a:lnTo>
                  <a:pt x="855" y="156"/>
                </a:lnTo>
                <a:lnTo>
                  <a:pt x="855" y="145"/>
                </a:lnTo>
                <a:lnTo>
                  <a:pt x="854" y="139"/>
                </a:lnTo>
                <a:lnTo>
                  <a:pt x="852" y="136"/>
                </a:lnTo>
                <a:lnTo>
                  <a:pt x="852" y="136"/>
                </a:lnTo>
                <a:lnTo>
                  <a:pt x="828" y="95"/>
                </a:lnTo>
                <a:lnTo>
                  <a:pt x="828" y="95"/>
                </a:lnTo>
                <a:lnTo>
                  <a:pt x="822" y="88"/>
                </a:lnTo>
                <a:lnTo>
                  <a:pt x="816" y="82"/>
                </a:lnTo>
                <a:lnTo>
                  <a:pt x="814" y="77"/>
                </a:lnTo>
                <a:lnTo>
                  <a:pt x="814" y="77"/>
                </a:lnTo>
                <a:lnTo>
                  <a:pt x="813" y="73"/>
                </a:lnTo>
                <a:lnTo>
                  <a:pt x="813" y="71"/>
                </a:lnTo>
                <a:lnTo>
                  <a:pt x="810" y="67"/>
                </a:lnTo>
                <a:lnTo>
                  <a:pt x="803" y="62"/>
                </a:lnTo>
                <a:lnTo>
                  <a:pt x="803" y="62"/>
                </a:lnTo>
                <a:lnTo>
                  <a:pt x="794" y="58"/>
                </a:lnTo>
                <a:lnTo>
                  <a:pt x="784" y="55"/>
                </a:lnTo>
                <a:lnTo>
                  <a:pt x="774" y="53"/>
                </a:lnTo>
                <a:lnTo>
                  <a:pt x="765" y="52"/>
                </a:lnTo>
                <a:lnTo>
                  <a:pt x="765" y="52"/>
                </a:lnTo>
                <a:lnTo>
                  <a:pt x="760" y="52"/>
                </a:lnTo>
                <a:lnTo>
                  <a:pt x="755" y="53"/>
                </a:lnTo>
                <a:lnTo>
                  <a:pt x="749" y="57"/>
                </a:lnTo>
                <a:lnTo>
                  <a:pt x="743" y="60"/>
                </a:lnTo>
                <a:lnTo>
                  <a:pt x="740" y="61"/>
                </a:lnTo>
                <a:lnTo>
                  <a:pt x="736" y="62"/>
                </a:lnTo>
                <a:lnTo>
                  <a:pt x="736" y="62"/>
                </a:lnTo>
                <a:lnTo>
                  <a:pt x="723" y="67"/>
                </a:lnTo>
                <a:lnTo>
                  <a:pt x="704" y="74"/>
                </a:lnTo>
                <a:lnTo>
                  <a:pt x="687" y="80"/>
                </a:lnTo>
                <a:lnTo>
                  <a:pt x="679" y="83"/>
                </a:lnTo>
                <a:lnTo>
                  <a:pt x="657" y="83"/>
                </a:lnTo>
                <a:lnTo>
                  <a:pt x="657" y="83"/>
                </a:lnTo>
                <a:lnTo>
                  <a:pt x="659" y="91"/>
                </a:lnTo>
                <a:lnTo>
                  <a:pt x="661" y="98"/>
                </a:lnTo>
                <a:lnTo>
                  <a:pt x="663" y="102"/>
                </a:lnTo>
                <a:lnTo>
                  <a:pt x="663" y="102"/>
                </a:lnTo>
                <a:lnTo>
                  <a:pt x="667" y="103"/>
                </a:lnTo>
                <a:lnTo>
                  <a:pt x="673" y="104"/>
                </a:lnTo>
                <a:lnTo>
                  <a:pt x="677" y="106"/>
                </a:lnTo>
                <a:lnTo>
                  <a:pt x="679" y="108"/>
                </a:lnTo>
                <a:lnTo>
                  <a:pt x="680" y="109"/>
                </a:lnTo>
                <a:lnTo>
                  <a:pt x="680" y="109"/>
                </a:lnTo>
                <a:lnTo>
                  <a:pt x="679" y="116"/>
                </a:lnTo>
                <a:lnTo>
                  <a:pt x="676" y="125"/>
                </a:lnTo>
                <a:lnTo>
                  <a:pt x="675" y="128"/>
                </a:lnTo>
                <a:lnTo>
                  <a:pt x="674" y="133"/>
                </a:lnTo>
                <a:lnTo>
                  <a:pt x="670" y="137"/>
                </a:lnTo>
                <a:lnTo>
                  <a:pt x="667" y="139"/>
                </a:lnTo>
                <a:lnTo>
                  <a:pt x="667" y="139"/>
                </a:lnTo>
                <a:lnTo>
                  <a:pt x="662" y="144"/>
                </a:lnTo>
                <a:lnTo>
                  <a:pt x="656" y="150"/>
                </a:lnTo>
                <a:lnTo>
                  <a:pt x="641" y="168"/>
                </a:lnTo>
                <a:lnTo>
                  <a:pt x="626" y="188"/>
                </a:lnTo>
                <a:lnTo>
                  <a:pt x="617" y="198"/>
                </a:lnTo>
                <a:lnTo>
                  <a:pt x="609" y="206"/>
                </a:lnTo>
                <a:lnTo>
                  <a:pt x="609" y="206"/>
                </a:lnTo>
                <a:lnTo>
                  <a:pt x="602" y="215"/>
                </a:lnTo>
                <a:lnTo>
                  <a:pt x="596" y="224"/>
                </a:lnTo>
                <a:lnTo>
                  <a:pt x="591" y="236"/>
                </a:lnTo>
                <a:lnTo>
                  <a:pt x="586" y="249"/>
                </a:lnTo>
                <a:lnTo>
                  <a:pt x="573" y="279"/>
                </a:lnTo>
                <a:lnTo>
                  <a:pt x="566" y="297"/>
                </a:lnTo>
                <a:lnTo>
                  <a:pt x="555" y="317"/>
                </a:lnTo>
                <a:lnTo>
                  <a:pt x="555" y="317"/>
                </a:lnTo>
                <a:lnTo>
                  <a:pt x="507" y="401"/>
                </a:lnTo>
                <a:lnTo>
                  <a:pt x="489" y="432"/>
                </a:lnTo>
                <a:lnTo>
                  <a:pt x="483" y="440"/>
                </a:lnTo>
                <a:lnTo>
                  <a:pt x="480" y="444"/>
                </a:lnTo>
                <a:lnTo>
                  <a:pt x="480" y="444"/>
                </a:lnTo>
                <a:close/>
                <a:moveTo>
                  <a:pt x="849" y="272"/>
                </a:moveTo>
                <a:lnTo>
                  <a:pt x="1058" y="260"/>
                </a:lnTo>
                <a:lnTo>
                  <a:pt x="1058" y="260"/>
                </a:lnTo>
                <a:lnTo>
                  <a:pt x="1032" y="291"/>
                </a:lnTo>
                <a:lnTo>
                  <a:pt x="1000" y="330"/>
                </a:lnTo>
                <a:lnTo>
                  <a:pt x="1000" y="330"/>
                </a:lnTo>
                <a:lnTo>
                  <a:pt x="987" y="343"/>
                </a:lnTo>
                <a:lnTo>
                  <a:pt x="965" y="362"/>
                </a:lnTo>
                <a:lnTo>
                  <a:pt x="945" y="380"/>
                </a:lnTo>
                <a:lnTo>
                  <a:pt x="933" y="392"/>
                </a:lnTo>
                <a:lnTo>
                  <a:pt x="933" y="392"/>
                </a:lnTo>
                <a:lnTo>
                  <a:pt x="931" y="393"/>
                </a:lnTo>
                <a:lnTo>
                  <a:pt x="928" y="393"/>
                </a:lnTo>
                <a:lnTo>
                  <a:pt x="921" y="393"/>
                </a:lnTo>
                <a:lnTo>
                  <a:pt x="911" y="392"/>
                </a:lnTo>
                <a:lnTo>
                  <a:pt x="901" y="390"/>
                </a:lnTo>
                <a:lnTo>
                  <a:pt x="883" y="383"/>
                </a:lnTo>
                <a:lnTo>
                  <a:pt x="877" y="380"/>
                </a:lnTo>
                <a:lnTo>
                  <a:pt x="875" y="378"/>
                </a:lnTo>
                <a:lnTo>
                  <a:pt x="875" y="378"/>
                </a:lnTo>
                <a:lnTo>
                  <a:pt x="867" y="368"/>
                </a:lnTo>
                <a:lnTo>
                  <a:pt x="850" y="353"/>
                </a:lnTo>
                <a:lnTo>
                  <a:pt x="826" y="329"/>
                </a:lnTo>
                <a:lnTo>
                  <a:pt x="849" y="272"/>
                </a:lnTo>
                <a:close/>
                <a:moveTo>
                  <a:pt x="1052" y="441"/>
                </a:moveTo>
                <a:lnTo>
                  <a:pt x="1052" y="441"/>
                </a:lnTo>
                <a:lnTo>
                  <a:pt x="1060" y="460"/>
                </a:lnTo>
                <a:lnTo>
                  <a:pt x="1079" y="500"/>
                </a:lnTo>
                <a:lnTo>
                  <a:pt x="1105" y="556"/>
                </a:lnTo>
                <a:lnTo>
                  <a:pt x="1088" y="565"/>
                </a:lnTo>
                <a:lnTo>
                  <a:pt x="1088" y="565"/>
                </a:lnTo>
                <a:lnTo>
                  <a:pt x="1057" y="547"/>
                </a:lnTo>
                <a:lnTo>
                  <a:pt x="1037" y="534"/>
                </a:lnTo>
                <a:lnTo>
                  <a:pt x="1031" y="528"/>
                </a:lnTo>
                <a:lnTo>
                  <a:pt x="1028" y="526"/>
                </a:lnTo>
                <a:lnTo>
                  <a:pt x="1028" y="525"/>
                </a:lnTo>
                <a:lnTo>
                  <a:pt x="1028" y="525"/>
                </a:lnTo>
                <a:lnTo>
                  <a:pt x="1028" y="519"/>
                </a:lnTo>
                <a:lnTo>
                  <a:pt x="1027" y="511"/>
                </a:lnTo>
                <a:lnTo>
                  <a:pt x="1026" y="501"/>
                </a:lnTo>
                <a:lnTo>
                  <a:pt x="1026" y="501"/>
                </a:lnTo>
                <a:lnTo>
                  <a:pt x="1039" y="469"/>
                </a:lnTo>
                <a:lnTo>
                  <a:pt x="1048" y="448"/>
                </a:lnTo>
                <a:lnTo>
                  <a:pt x="1052" y="441"/>
                </a:lnTo>
                <a:lnTo>
                  <a:pt x="1052" y="4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76B65981-59E6-48BE-8436-5024869D06F1}"/>
              </a:ext>
            </a:extLst>
          </p:cNvPr>
          <p:cNvSpPr>
            <a:spLocks/>
          </p:cNvSpPr>
          <p:nvPr/>
        </p:nvSpPr>
        <p:spPr bwMode="auto">
          <a:xfrm>
            <a:off x="6671429" y="1195387"/>
            <a:ext cx="2436894" cy="2269793"/>
          </a:xfrm>
          <a:custGeom>
            <a:avLst/>
            <a:gdLst>
              <a:gd name="T0" fmla="*/ 64 w 1400"/>
              <a:gd name="T1" fmla="*/ 158 h 1304"/>
              <a:gd name="T2" fmla="*/ 13 w 1400"/>
              <a:gd name="T3" fmla="*/ 234 h 1304"/>
              <a:gd name="T4" fmla="*/ 35 w 1400"/>
              <a:gd name="T5" fmla="*/ 250 h 1304"/>
              <a:gd name="T6" fmla="*/ 4 w 1400"/>
              <a:gd name="T7" fmla="*/ 323 h 1304"/>
              <a:gd name="T8" fmla="*/ 7 w 1400"/>
              <a:gd name="T9" fmla="*/ 389 h 1304"/>
              <a:gd name="T10" fmla="*/ 70 w 1400"/>
              <a:gd name="T11" fmla="*/ 482 h 1304"/>
              <a:gd name="T12" fmla="*/ 72 w 1400"/>
              <a:gd name="T13" fmla="*/ 546 h 1304"/>
              <a:gd name="T14" fmla="*/ 122 w 1400"/>
              <a:gd name="T15" fmla="*/ 557 h 1304"/>
              <a:gd name="T16" fmla="*/ 194 w 1400"/>
              <a:gd name="T17" fmla="*/ 590 h 1304"/>
              <a:gd name="T18" fmla="*/ 296 w 1400"/>
              <a:gd name="T19" fmla="*/ 501 h 1304"/>
              <a:gd name="T20" fmla="*/ 380 w 1400"/>
              <a:gd name="T21" fmla="*/ 573 h 1304"/>
              <a:gd name="T22" fmla="*/ 489 w 1400"/>
              <a:gd name="T23" fmla="*/ 725 h 1304"/>
              <a:gd name="T24" fmla="*/ 488 w 1400"/>
              <a:gd name="T25" fmla="*/ 772 h 1304"/>
              <a:gd name="T26" fmla="*/ 381 w 1400"/>
              <a:gd name="T27" fmla="*/ 999 h 1304"/>
              <a:gd name="T28" fmla="*/ 295 w 1400"/>
              <a:gd name="T29" fmla="*/ 985 h 1304"/>
              <a:gd name="T30" fmla="*/ 248 w 1400"/>
              <a:gd name="T31" fmla="*/ 1053 h 1304"/>
              <a:gd name="T32" fmla="*/ 284 w 1400"/>
              <a:gd name="T33" fmla="*/ 1079 h 1304"/>
              <a:gd name="T34" fmla="*/ 325 w 1400"/>
              <a:gd name="T35" fmla="*/ 1110 h 1304"/>
              <a:gd name="T36" fmla="*/ 395 w 1400"/>
              <a:gd name="T37" fmla="*/ 1100 h 1304"/>
              <a:gd name="T38" fmla="*/ 449 w 1400"/>
              <a:gd name="T39" fmla="*/ 1032 h 1304"/>
              <a:gd name="T40" fmla="*/ 428 w 1400"/>
              <a:gd name="T41" fmla="*/ 1137 h 1304"/>
              <a:gd name="T42" fmla="*/ 379 w 1400"/>
              <a:gd name="T43" fmla="*/ 1150 h 1304"/>
              <a:gd name="T44" fmla="*/ 325 w 1400"/>
              <a:gd name="T45" fmla="*/ 1165 h 1304"/>
              <a:gd name="T46" fmla="*/ 271 w 1400"/>
              <a:gd name="T47" fmla="*/ 1206 h 1304"/>
              <a:gd name="T48" fmla="*/ 301 w 1400"/>
              <a:gd name="T49" fmla="*/ 1225 h 1304"/>
              <a:gd name="T50" fmla="*/ 352 w 1400"/>
              <a:gd name="T51" fmla="*/ 1261 h 1304"/>
              <a:gd name="T52" fmla="*/ 440 w 1400"/>
              <a:gd name="T53" fmla="*/ 1240 h 1304"/>
              <a:gd name="T54" fmla="*/ 726 w 1400"/>
              <a:gd name="T55" fmla="*/ 907 h 1304"/>
              <a:gd name="T56" fmla="*/ 691 w 1400"/>
              <a:gd name="T57" fmla="*/ 645 h 1304"/>
              <a:gd name="T58" fmla="*/ 960 w 1400"/>
              <a:gd name="T59" fmla="*/ 965 h 1304"/>
              <a:gd name="T60" fmla="*/ 896 w 1400"/>
              <a:gd name="T61" fmla="*/ 992 h 1304"/>
              <a:gd name="T62" fmla="*/ 961 w 1400"/>
              <a:gd name="T63" fmla="*/ 1004 h 1304"/>
              <a:gd name="T64" fmla="*/ 1130 w 1400"/>
              <a:gd name="T65" fmla="*/ 1051 h 1304"/>
              <a:gd name="T66" fmla="*/ 1155 w 1400"/>
              <a:gd name="T67" fmla="*/ 1131 h 1304"/>
              <a:gd name="T68" fmla="*/ 1039 w 1400"/>
              <a:gd name="T69" fmla="*/ 1273 h 1304"/>
              <a:gd name="T70" fmla="*/ 1051 w 1400"/>
              <a:gd name="T71" fmla="*/ 1296 h 1304"/>
              <a:gd name="T72" fmla="*/ 1135 w 1400"/>
              <a:gd name="T73" fmla="*/ 1302 h 1304"/>
              <a:gd name="T74" fmla="*/ 1178 w 1400"/>
              <a:gd name="T75" fmla="*/ 1293 h 1304"/>
              <a:gd name="T76" fmla="*/ 1288 w 1400"/>
              <a:gd name="T77" fmla="*/ 1243 h 1304"/>
              <a:gd name="T78" fmla="*/ 1335 w 1400"/>
              <a:gd name="T79" fmla="*/ 1219 h 1304"/>
              <a:gd name="T80" fmla="*/ 1270 w 1400"/>
              <a:gd name="T81" fmla="*/ 1124 h 1304"/>
              <a:gd name="T82" fmla="*/ 1231 w 1400"/>
              <a:gd name="T83" fmla="*/ 1010 h 1304"/>
              <a:gd name="T84" fmla="*/ 1238 w 1400"/>
              <a:gd name="T85" fmla="*/ 977 h 1304"/>
              <a:gd name="T86" fmla="*/ 1174 w 1400"/>
              <a:gd name="T87" fmla="*/ 842 h 1304"/>
              <a:gd name="T88" fmla="*/ 1262 w 1400"/>
              <a:gd name="T89" fmla="*/ 622 h 1304"/>
              <a:gd name="T90" fmla="*/ 1377 w 1400"/>
              <a:gd name="T91" fmla="*/ 494 h 1304"/>
              <a:gd name="T92" fmla="*/ 1394 w 1400"/>
              <a:gd name="T93" fmla="*/ 353 h 1304"/>
              <a:gd name="T94" fmla="*/ 1335 w 1400"/>
              <a:gd name="T95" fmla="*/ 218 h 1304"/>
              <a:gd name="T96" fmla="*/ 1190 w 1400"/>
              <a:gd name="T97" fmla="*/ 116 h 1304"/>
              <a:gd name="T98" fmla="*/ 1178 w 1400"/>
              <a:gd name="T99" fmla="*/ 23 h 1304"/>
              <a:gd name="T100" fmla="*/ 1083 w 1400"/>
              <a:gd name="T101" fmla="*/ 0 h 1304"/>
              <a:gd name="T102" fmla="*/ 987 w 1400"/>
              <a:gd name="T103" fmla="*/ 15 h 1304"/>
              <a:gd name="T104" fmla="*/ 930 w 1400"/>
              <a:gd name="T105" fmla="*/ 78 h 1304"/>
              <a:gd name="T106" fmla="*/ 630 w 1400"/>
              <a:gd name="T107" fmla="*/ 150 h 1304"/>
              <a:gd name="T108" fmla="*/ 431 w 1400"/>
              <a:gd name="T109" fmla="*/ 170 h 1304"/>
              <a:gd name="T110" fmla="*/ 318 w 1400"/>
              <a:gd name="T111" fmla="*/ 219 h 1304"/>
              <a:gd name="T112" fmla="*/ 246 w 1400"/>
              <a:gd name="T113" fmla="*/ 168 h 1304"/>
              <a:gd name="T114" fmla="*/ 165 w 1400"/>
              <a:gd name="T115" fmla="*/ 139 h 1304"/>
              <a:gd name="T116" fmla="*/ 175 w 1400"/>
              <a:gd name="T117" fmla="*/ 114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0" h="1304">
                <a:moveTo>
                  <a:pt x="121" y="97"/>
                </a:moveTo>
                <a:lnTo>
                  <a:pt x="121" y="97"/>
                </a:lnTo>
                <a:lnTo>
                  <a:pt x="117" y="104"/>
                </a:lnTo>
                <a:lnTo>
                  <a:pt x="113" y="115"/>
                </a:lnTo>
                <a:lnTo>
                  <a:pt x="105" y="127"/>
                </a:lnTo>
                <a:lnTo>
                  <a:pt x="102" y="132"/>
                </a:lnTo>
                <a:lnTo>
                  <a:pt x="97" y="135"/>
                </a:lnTo>
                <a:lnTo>
                  <a:pt x="97" y="135"/>
                </a:lnTo>
                <a:lnTo>
                  <a:pt x="64" y="158"/>
                </a:lnTo>
                <a:lnTo>
                  <a:pt x="42" y="176"/>
                </a:lnTo>
                <a:lnTo>
                  <a:pt x="26" y="192"/>
                </a:lnTo>
                <a:lnTo>
                  <a:pt x="14" y="205"/>
                </a:lnTo>
                <a:lnTo>
                  <a:pt x="14" y="205"/>
                </a:lnTo>
                <a:lnTo>
                  <a:pt x="10" y="212"/>
                </a:lnTo>
                <a:lnTo>
                  <a:pt x="7" y="218"/>
                </a:lnTo>
                <a:lnTo>
                  <a:pt x="8" y="224"/>
                </a:lnTo>
                <a:lnTo>
                  <a:pt x="10" y="229"/>
                </a:lnTo>
                <a:lnTo>
                  <a:pt x="13" y="234"/>
                </a:lnTo>
                <a:lnTo>
                  <a:pt x="17" y="237"/>
                </a:lnTo>
                <a:lnTo>
                  <a:pt x="20" y="239"/>
                </a:lnTo>
                <a:lnTo>
                  <a:pt x="24" y="241"/>
                </a:lnTo>
                <a:lnTo>
                  <a:pt x="24" y="241"/>
                </a:lnTo>
                <a:lnTo>
                  <a:pt x="31" y="242"/>
                </a:lnTo>
                <a:lnTo>
                  <a:pt x="34" y="243"/>
                </a:lnTo>
                <a:lnTo>
                  <a:pt x="34" y="247"/>
                </a:lnTo>
                <a:lnTo>
                  <a:pt x="34" y="247"/>
                </a:lnTo>
                <a:lnTo>
                  <a:pt x="35" y="250"/>
                </a:lnTo>
                <a:lnTo>
                  <a:pt x="36" y="256"/>
                </a:lnTo>
                <a:lnTo>
                  <a:pt x="35" y="261"/>
                </a:lnTo>
                <a:lnTo>
                  <a:pt x="34" y="267"/>
                </a:lnTo>
                <a:lnTo>
                  <a:pt x="30" y="275"/>
                </a:lnTo>
                <a:lnTo>
                  <a:pt x="25" y="286"/>
                </a:lnTo>
                <a:lnTo>
                  <a:pt x="25" y="286"/>
                </a:lnTo>
                <a:lnTo>
                  <a:pt x="14" y="305"/>
                </a:lnTo>
                <a:lnTo>
                  <a:pt x="7" y="316"/>
                </a:lnTo>
                <a:lnTo>
                  <a:pt x="4" y="323"/>
                </a:lnTo>
                <a:lnTo>
                  <a:pt x="1" y="329"/>
                </a:lnTo>
                <a:lnTo>
                  <a:pt x="1" y="329"/>
                </a:lnTo>
                <a:lnTo>
                  <a:pt x="0" y="341"/>
                </a:lnTo>
                <a:lnTo>
                  <a:pt x="0" y="356"/>
                </a:lnTo>
                <a:lnTo>
                  <a:pt x="1" y="370"/>
                </a:lnTo>
                <a:lnTo>
                  <a:pt x="2" y="377"/>
                </a:lnTo>
                <a:lnTo>
                  <a:pt x="4" y="383"/>
                </a:lnTo>
                <a:lnTo>
                  <a:pt x="4" y="383"/>
                </a:lnTo>
                <a:lnTo>
                  <a:pt x="7" y="389"/>
                </a:lnTo>
                <a:lnTo>
                  <a:pt x="12" y="397"/>
                </a:lnTo>
                <a:lnTo>
                  <a:pt x="23" y="413"/>
                </a:lnTo>
                <a:lnTo>
                  <a:pt x="34" y="428"/>
                </a:lnTo>
                <a:lnTo>
                  <a:pt x="38" y="436"/>
                </a:lnTo>
                <a:lnTo>
                  <a:pt x="38" y="436"/>
                </a:lnTo>
                <a:lnTo>
                  <a:pt x="40" y="438"/>
                </a:lnTo>
                <a:lnTo>
                  <a:pt x="44" y="444"/>
                </a:lnTo>
                <a:lnTo>
                  <a:pt x="58" y="462"/>
                </a:lnTo>
                <a:lnTo>
                  <a:pt x="70" y="482"/>
                </a:lnTo>
                <a:lnTo>
                  <a:pt x="74" y="489"/>
                </a:lnTo>
                <a:lnTo>
                  <a:pt x="76" y="495"/>
                </a:lnTo>
                <a:lnTo>
                  <a:pt x="76" y="495"/>
                </a:lnTo>
                <a:lnTo>
                  <a:pt x="76" y="501"/>
                </a:lnTo>
                <a:lnTo>
                  <a:pt x="74" y="509"/>
                </a:lnTo>
                <a:lnTo>
                  <a:pt x="71" y="527"/>
                </a:lnTo>
                <a:lnTo>
                  <a:pt x="70" y="536"/>
                </a:lnTo>
                <a:lnTo>
                  <a:pt x="71" y="543"/>
                </a:lnTo>
                <a:lnTo>
                  <a:pt x="72" y="546"/>
                </a:lnTo>
                <a:lnTo>
                  <a:pt x="74" y="549"/>
                </a:lnTo>
                <a:lnTo>
                  <a:pt x="77" y="550"/>
                </a:lnTo>
                <a:lnTo>
                  <a:pt x="80" y="550"/>
                </a:lnTo>
                <a:lnTo>
                  <a:pt x="80" y="550"/>
                </a:lnTo>
                <a:lnTo>
                  <a:pt x="105" y="554"/>
                </a:lnTo>
                <a:lnTo>
                  <a:pt x="113" y="554"/>
                </a:lnTo>
                <a:lnTo>
                  <a:pt x="115" y="554"/>
                </a:lnTo>
                <a:lnTo>
                  <a:pt x="115" y="554"/>
                </a:lnTo>
                <a:lnTo>
                  <a:pt x="122" y="557"/>
                </a:lnTo>
                <a:lnTo>
                  <a:pt x="140" y="566"/>
                </a:lnTo>
                <a:lnTo>
                  <a:pt x="168" y="580"/>
                </a:lnTo>
                <a:lnTo>
                  <a:pt x="168" y="580"/>
                </a:lnTo>
                <a:lnTo>
                  <a:pt x="170" y="584"/>
                </a:lnTo>
                <a:lnTo>
                  <a:pt x="176" y="588"/>
                </a:lnTo>
                <a:lnTo>
                  <a:pt x="180" y="590"/>
                </a:lnTo>
                <a:lnTo>
                  <a:pt x="183" y="591"/>
                </a:lnTo>
                <a:lnTo>
                  <a:pt x="188" y="591"/>
                </a:lnTo>
                <a:lnTo>
                  <a:pt x="194" y="590"/>
                </a:lnTo>
                <a:lnTo>
                  <a:pt x="194" y="590"/>
                </a:lnTo>
                <a:lnTo>
                  <a:pt x="204" y="585"/>
                </a:lnTo>
                <a:lnTo>
                  <a:pt x="212" y="580"/>
                </a:lnTo>
                <a:lnTo>
                  <a:pt x="223" y="572"/>
                </a:lnTo>
                <a:lnTo>
                  <a:pt x="240" y="555"/>
                </a:lnTo>
                <a:lnTo>
                  <a:pt x="240" y="555"/>
                </a:lnTo>
                <a:lnTo>
                  <a:pt x="277" y="518"/>
                </a:lnTo>
                <a:lnTo>
                  <a:pt x="290" y="506"/>
                </a:lnTo>
                <a:lnTo>
                  <a:pt x="296" y="501"/>
                </a:lnTo>
                <a:lnTo>
                  <a:pt x="296" y="501"/>
                </a:lnTo>
                <a:lnTo>
                  <a:pt x="309" y="503"/>
                </a:lnTo>
                <a:lnTo>
                  <a:pt x="334" y="509"/>
                </a:lnTo>
                <a:lnTo>
                  <a:pt x="372" y="518"/>
                </a:lnTo>
                <a:lnTo>
                  <a:pt x="372" y="518"/>
                </a:lnTo>
                <a:lnTo>
                  <a:pt x="372" y="524"/>
                </a:lnTo>
                <a:lnTo>
                  <a:pt x="373" y="538"/>
                </a:lnTo>
                <a:lnTo>
                  <a:pt x="376" y="560"/>
                </a:lnTo>
                <a:lnTo>
                  <a:pt x="380" y="573"/>
                </a:lnTo>
                <a:lnTo>
                  <a:pt x="385" y="586"/>
                </a:lnTo>
                <a:lnTo>
                  <a:pt x="385" y="586"/>
                </a:lnTo>
                <a:lnTo>
                  <a:pt x="388" y="594"/>
                </a:lnTo>
                <a:lnTo>
                  <a:pt x="393" y="603"/>
                </a:lnTo>
                <a:lnTo>
                  <a:pt x="406" y="624"/>
                </a:lnTo>
                <a:lnTo>
                  <a:pt x="424" y="647"/>
                </a:lnTo>
                <a:lnTo>
                  <a:pt x="442" y="670"/>
                </a:lnTo>
                <a:lnTo>
                  <a:pt x="475" y="708"/>
                </a:lnTo>
                <a:lnTo>
                  <a:pt x="489" y="725"/>
                </a:lnTo>
                <a:lnTo>
                  <a:pt x="489" y="725"/>
                </a:lnTo>
                <a:lnTo>
                  <a:pt x="491" y="729"/>
                </a:lnTo>
                <a:lnTo>
                  <a:pt x="494" y="733"/>
                </a:lnTo>
                <a:lnTo>
                  <a:pt x="496" y="739"/>
                </a:lnTo>
                <a:lnTo>
                  <a:pt x="497" y="745"/>
                </a:lnTo>
                <a:lnTo>
                  <a:pt x="496" y="754"/>
                </a:lnTo>
                <a:lnTo>
                  <a:pt x="494" y="762"/>
                </a:lnTo>
                <a:lnTo>
                  <a:pt x="488" y="772"/>
                </a:lnTo>
                <a:lnTo>
                  <a:pt x="488" y="772"/>
                </a:lnTo>
                <a:lnTo>
                  <a:pt x="478" y="787"/>
                </a:lnTo>
                <a:lnTo>
                  <a:pt x="466" y="812"/>
                </a:lnTo>
                <a:lnTo>
                  <a:pt x="436" y="878"/>
                </a:lnTo>
                <a:lnTo>
                  <a:pt x="410" y="941"/>
                </a:lnTo>
                <a:lnTo>
                  <a:pt x="398" y="969"/>
                </a:lnTo>
                <a:lnTo>
                  <a:pt x="398" y="969"/>
                </a:lnTo>
                <a:lnTo>
                  <a:pt x="395" y="977"/>
                </a:lnTo>
                <a:lnTo>
                  <a:pt x="390" y="986"/>
                </a:lnTo>
                <a:lnTo>
                  <a:pt x="381" y="999"/>
                </a:lnTo>
                <a:lnTo>
                  <a:pt x="381" y="999"/>
                </a:lnTo>
                <a:lnTo>
                  <a:pt x="369" y="996"/>
                </a:lnTo>
                <a:lnTo>
                  <a:pt x="342" y="990"/>
                </a:lnTo>
                <a:lnTo>
                  <a:pt x="327" y="986"/>
                </a:lnTo>
                <a:lnTo>
                  <a:pt x="313" y="984"/>
                </a:lnTo>
                <a:lnTo>
                  <a:pt x="301" y="984"/>
                </a:lnTo>
                <a:lnTo>
                  <a:pt x="297" y="984"/>
                </a:lnTo>
                <a:lnTo>
                  <a:pt x="295" y="985"/>
                </a:lnTo>
                <a:lnTo>
                  <a:pt x="295" y="985"/>
                </a:lnTo>
                <a:lnTo>
                  <a:pt x="283" y="991"/>
                </a:lnTo>
                <a:lnTo>
                  <a:pt x="266" y="999"/>
                </a:lnTo>
                <a:lnTo>
                  <a:pt x="252" y="1008"/>
                </a:lnTo>
                <a:lnTo>
                  <a:pt x="246" y="1011"/>
                </a:lnTo>
                <a:lnTo>
                  <a:pt x="246" y="1011"/>
                </a:lnTo>
                <a:lnTo>
                  <a:pt x="246" y="1032"/>
                </a:lnTo>
                <a:lnTo>
                  <a:pt x="247" y="1046"/>
                </a:lnTo>
                <a:lnTo>
                  <a:pt x="248" y="1053"/>
                </a:lnTo>
                <a:lnTo>
                  <a:pt x="248" y="1053"/>
                </a:lnTo>
                <a:lnTo>
                  <a:pt x="248" y="1055"/>
                </a:lnTo>
                <a:lnTo>
                  <a:pt x="247" y="1058"/>
                </a:lnTo>
                <a:lnTo>
                  <a:pt x="245" y="1065"/>
                </a:lnTo>
                <a:lnTo>
                  <a:pt x="243" y="1069"/>
                </a:lnTo>
                <a:lnTo>
                  <a:pt x="246" y="1073"/>
                </a:lnTo>
                <a:lnTo>
                  <a:pt x="249" y="1076"/>
                </a:lnTo>
                <a:lnTo>
                  <a:pt x="258" y="1077"/>
                </a:lnTo>
                <a:lnTo>
                  <a:pt x="258" y="1077"/>
                </a:lnTo>
                <a:lnTo>
                  <a:pt x="284" y="1079"/>
                </a:lnTo>
                <a:lnTo>
                  <a:pt x="284" y="1079"/>
                </a:lnTo>
                <a:lnTo>
                  <a:pt x="295" y="1091"/>
                </a:lnTo>
                <a:lnTo>
                  <a:pt x="302" y="1100"/>
                </a:lnTo>
                <a:lnTo>
                  <a:pt x="307" y="1104"/>
                </a:lnTo>
                <a:lnTo>
                  <a:pt x="307" y="1104"/>
                </a:lnTo>
                <a:lnTo>
                  <a:pt x="313" y="1107"/>
                </a:lnTo>
                <a:lnTo>
                  <a:pt x="319" y="1110"/>
                </a:lnTo>
                <a:lnTo>
                  <a:pt x="325" y="1110"/>
                </a:lnTo>
                <a:lnTo>
                  <a:pt x="325" y="1110"/>
                </a:lnTo>
                <a:lnTo>
                  <a:pt x="350" y="1112"/>
                </a:lnTo>
                <a:lnTo>
                  <a:pt x="363" y="1112"/>
                </a:lnTo>
                <a:lnTo>
                  <a:pt x="368" y="1112"/>
                </a:lnTo>
                <a:lnTo>
                  <a:pt x="369" y="1111"/>
                </a:lnTo>
                <a:lnTo>
                  <a:pt x="369" y="1111"/>
                </a:lnTo>
                <a:lnTo>
                  <a:pt x="373" y="1110"/>
                </a:lnTo>
                <a:lnTo>
                  <a:pt x="381" y="1107"/>
                </a:lnTo>
                <a:lnTo>
                  <a:pt x="392" y="1104"/>
                </a:lnTo>
                <a:lnTo>
                  <a:pt x="395" y="1100"/>
                </a:lnTo>
                <a:lnTo>
                  <a:pt x="399" y="1097"/>
                </a:lnTo>
                <a:lnTo>
                  <a:pt x="399" y="1097"/>
                </a:lnTo>
                <a:lnTo>
                  <a:pt x="409" y="1085"/>
                </a:lnTo>
                <a:lnTo>
                  <a:pt x="423" y="1070"/>
                </a:lnTo>
                <a:lnTo>
                  <a:pt x="435" y="1055"/>
                </a:lnTo>
                <a:lnTo>
                  <a:pt x="440" y="1049"/>
                </a:lnTo>
                <a:lnTo>
                  <a:pt x="443" y="1043"/>
                </a:lnTo>
                <a:lnTo>
                  <a:pt x="443" y="1043"/>
                </a:lnTo>
                <a:lnTo>
                  <a:pt x="449" y="1032"/>
                </a:lnTo>
                <a:lnTo>
                  <a:pt x="464" y="1009"/>
                </a:lnTo>
                <a:lnTo>
                  <a:pt x="503" y="948"/>
                </a:lnTo>
                <a:lnTo>
                  <a:pt x="561" y="863"/>
                </a:lnTo>
                <a:lnTo>
                  <a:pt x="561" y="863"/>
                </a:lnTo>
                <a:lnTo>
                  <a:pt x="500" y="992"/>
                </a:lnTo>
                <a:lnTo>
                  <a:pt x="454" y="1086"/>
                </a:lnTo>
                <a:lnTo>
                  <a:pt x="437" y="1119"/>
                </a:lnTo>
                <a:lnTo>
                  <a:pt x="428" y="1137"/>
                </a:lnTo>
                <a:lnTo>
                  <a:pt x="428" y="1137"/>
                </a:lnTo>
                <a:lnTo>
                  <a:pt x="423" y="1143"/>
                </a:lnTo>
                <a:lnTo>
                  <a:pt x="417" y="1148"/>
                </a:lnTo>
                <a:lnTo>
                  <a:pt x="411" y="1152"/>
                </a:lnTo>
                <a:lnTo>
                  <a:pt x="405" y="1153"/>
                </a:lnTo>
                <a:lnTo>
                  <a:pt x="399" y="1154"/>
                </a:lnTo>
                <a:lnTo>
                  <a:pt x="394" y="1154"/>
                </a:lnTo>
                <a:lnTo>
                  <a:pt x="387" y="1153"/>
                </a:lnTo>
                <a:lnTo>
                  <a:pt x="387" y="1153"/>
                </a:lnTo>
                <a:lnTo>
                  <a:pt x="379" y="1150"/>
                </a:lnTo>
                <a:lnTo>
                  <a:pt x="363" y="1146"/>
                </a:lnTo>
                <a:lnTo>
                  <a:pt x="348" y="1142"/>
                </a:lnTo>
                <a:lnTo>
                  <a:pt x="342" y="1142"/>
                </a:lnTo>
                <a:lnTo>
                  <a:pt x="338" y="1143"/>
                </a:lnTo>
                <a:lnTo>
                  <a:pt x="338" y="1143"/>
                </a:lnTo>
                <a:lnTo>
                  <a:pt x="336" y="1146"/>
                </a:lnTo>
                <a:lnTo>
                  <a:pt x="334" y="1148"/>
                </a:lnTo>
                <a:lnTo>
                  <a:pt x="330" y="1156"/>
                </a:lnTo>
                <a:lnTo>
                  <a:pt x="325" y="1165"/>
                </a:lnTo>
                <a:lnTo>
                  <a:pt x="321" y="1168"/>
                </a:lnTo>
                <a:lnTo>
                  <a:pt x="318" y="1171"/>
                </a:lnTo>
                <a:lnTo>
                  <a:pt x="318" y="1171"/>
                </a:lnTo>
                <a:lnTo>
                  <a:pt x="312" y="1173"/>
                </a:lnTo>
                <a:lnTo>
                  <a:pt x="304" y="1178"/>
                </a:lnTo>
                <a:lnTo>
                  <a:pt x="288" y="1189"/>
                </a:lnTo>
                <a:lnTo>
                  <a:pt x="280" y="1195"/>
                </a:lnTo>
                <a:lnTo>
                  <a:pt x="274" y="1201"/>
                </a:lnTo>
                <a:lnTo>
                  <a:pt x="271" y="1206"/>
                </a:lnTo>
                <a:lnTo>
                  <a:pt x="271" y="1207"/>
                </a:lnTo>
                <a:lnTo>
                  <a:pt x="271" y="1208"/>
                </a:lnTo>
                <a:lnTo>
                  <a:pt x="271" y="1208"/>
                </a:lnTo>
                <a:lnTo>
                  <a:pt x="273" y="1210"/>
                </a:lnTo>
                <a:lnTo>
                  <a:pt x="277" y="1213"/>
                </a:lnTo>
                <a:lnTo>
                  <a:pt x="286" y="1218"/>
                </a:lnTo>
                <a:lnTo>
                  <a:pt x="296" y="1222"/>
                </a:lnTo>
                <a:lnTo>
                  <a:pt x="300" y="1224"/>
                </a:lnTo>
                <a:lnTo>
                  <a:pt x="301" y="1225"/>
                </a:lnTo>
                <a:lnTo>
                  <a:pt x="301" y="1225"/>
                </a:lnTo>
                <a:lnTo>
                  <a:pt x="303" y="1231"/>
                </a:lnTo>
                <a:lnTo>
                  <a:pt x="307" y="1239"/>
                </a:lnTo>
                <a:lnTo>
                  <a:pt x="313" y="1249"/>
                </a:lnTo>
                <a:lnTo>
                  <a:pt x="316" y="1252"/>
                </a:lnTo>
                <a:lnTo>
                  <a:pt x="320" y="1255"/>
                </a:lnTo>
                <a:lnTo>
                  <a:pt x="320" y="1255"/>
                </a:lnTo>
                <a:lnTo>
                  <a:pt x="332" y="1258"/>
                </a:lnTo>
                <a:lnTo>
                  <a:pt x="352" y="1261"/>
                </a:lnTo>
                <a:lnTo>
                  <a:pt x="363" y="1262"/>
                </a:lnTo>
                <a:lnTo>
                  <a:pt x="376" y="1262"/>
                </a:lnTo>
                <a:lnTo>
                  <a:pt x="388" y="1261"/>
                </a:lnTo>
                <a:lnTo>
                  <a:pt x="401" y="1260"/>
                </a:lnTo>
                <a:lnTo>
                  <a:pt x="401" y="1260"/>
                </a:lnTo>
                <a:lnTo>
                  <a:pt x="412" y="1256"/>
                </a:lnTo>
                <a:lnTo>
                  <a:pt x="423" y="1251"/>
                </a:lnTo>
                <a:lnTo>
                  <a:pt x="431" y="1246"/>
                </a:lnTo>
                <a:lnTo>
                  <a:pt x="440" y="1240"/>
                </a:lnTo>
                <a:lnTo>
                  <a:pt x="446" y="1236"/>
                </a:lnTo>
                <a:lnTo>
                  <a:pt x="451" y="1231"/>
                </a:lnTo>
                <a:lnTo>
                  <a:pt x="454" y="1225"/>
                </a:lnTo>
                <a:lnTo>
                  <a:pt x="454" y="1225"/>
                </a:lnTo>
                <a:lnTo>
                  <a:pt x="496" y="1176"/>
                </a:lnTo>
                <a:lnTo>
                  <a:pt x="588" y="1070"/>
                </a:lnTo>
                <a:lnTo>
                  <a:pt x="681" y="962"/>
                </a:lnTo>
                <a:lnTo>
                  <a:pt x="713" y="925"/>
                </a:lnTo>
                <a:lnTo>
                  <a:pt x="726" y="907"/>
                </a:lnTo>
                <a:lnTo>
                  <a:pt x="726" y="907"/>
                </a:lnTo>
                <a:lnTo>
                  <a:pt x="730" y="898"/>
                </a:lnTo>
                <a:lnTo>
                  <a:pt x="732" y="892"/>
                </a:lnTo>
                <a:lnTo>
                  <a:pt x="732" y="886"/>
                </a:lnTo>
                <a:lnTo>
                  <a:pt x="732" y="878"/>
                </a:lnTo>
                <a:lnTo>
                  <a:pt x="732" y="878"/>
                </a:lnTo>
                <a:lnTo>
                  <a:pt x="712" y="759"/>
                </a:lnTo>
                <a:lnTo>
                  <a:pt x="697" y="679"/>
                </a:lnTo>
                <a:lnTo>
                  <a:pt x="691" y="645"/>
                </a:lnTo>
                <a:lnTo>
                  <a:pt x="691" y="645"/>
                </a:lnTo>
                <a:lnTo>
                  <a:pt x="779" y="673"/>
                </a:lnTo>
                <a:lnTo>
                  <a:pt x="866" y="702"/>
                </a:lnTo>
                <a:lnTo>
                  <a:pt x="1041" y="943"/>
                </a:lnTo>
                <a:lnTo>
                  <a:pt x="1041" y="943"/>
                </a:lnTo>
                <a:lnTo>
                  <a:pt x="1008" y="953"/>
                </a:lnTo>
                <a:lnTo>
                  <a:pt x="980" y="960"/>
                </a:lnTo>
                <a:lnTo>
                  <a:pt x="960" y="965"/>
                </a:lnTo>
                <a:lnTo>
                  <a:pt x="960" y="965"/>
                </a:lnTo>
                <a:lnTo>
                  <a:pt x="942" y="968"/>
                </a:lnTo>
                <a:lnTo>
                  <a:pt x="922" y="972"/>
                </a:lnTo>
                <a:lnTo>
                  <a:pt x="912" y="973"/>
                </a:lnTo>
                <a:lnTo>
                  <a:pt x="904" y="977"/>
                </a:lnTo>
                <a:lnTo>
                  <a:pt x="899" y="980"/>
                </a:lnTo>
                <a:lnTo>
                  <a:pt x="898" y="983"/>
                </a:lnTo>
                <a:lnTo>
                  <a:pt x="896" y="985"/>
                </a:lnTo>
                <a:lnTo>
                  <a:pt x="896" y="985"/>
                </a:lnTo>
                <a:lnTo>
                  <a:pt x="896" y="992"/>
                </a:lnTo>
                <a:lnTo>
                  <a:pt x="898" y="993"/>
                </a:lnTo>
                <a:lnTo>
                  <a:pt x="899" y="995"/>
                </a:lnTo>
                <a:lnTo>
                  <a:pt x="905" y="997"/>
                </a:lnTo>
                <a:lnTo>
                  <a:pt x="918" y="999"/>
                </a:lnTo>
                <a:lnTo>
                  <a:pt x="918" y="999"/>
                </a:lnTo>
                <a:lnTo>
                  <a:pt x="931" y="1002"/>
                </a:lnTo>
                <a:lnTo>
                  <a:pt x="942" y="1003"/>
                </a:lnTo>
                <a:lnTo>
                  <a:pt x="961" y="1004"/>
                </a:lnTo>
                <a:lnTo>
                  <a:pt x="961" y="1004"/>
                </a:lnTo>
                <a:lnTo>
                  <a:pt x="979" y="1005"/>
                </a:lnTo>
                <a:lnTo>
                  <a:pt x="1009" y="1009"/>
                </a:lnTo>
                <a:lnTo>
                  <a:pt x="1009" y="1009"/>
                </a:lnTo>
                <a:lnTo>
                  <a:pt x="1037" y="1013"/>
                </a:lnTo>
                <a:lnTo>
                  <a:pt x="1069" y="1019"/>
                </a:lnTo>
                <a:lnTo>
                  <a:pt x="1107" y="1026"/>
                </a:lnTo>
                <a:lnTo>
                  <a:pt x="1107" y="1026"/>
                </a:lnTo>
                <a:lnTo>
                  <a:pt x="1115" y="1033"/>
                </a:lnTo>
                <a:lnTo>
                  <a:pt x="1130" y="1051"/>
                </a:lnTo>
                <a:lnTo>
                  <a:pt x="1138" y="1063"/>
                </a:lnTo>
                <a:lnTo>
                  <a:pt x="1146" y="1074"/>
                </a:lnTo>
                <a:lnTo>
                  <a:pt x="1150" y="1086"/>
                </a:lnTo>
                <a:lnTo>
                  <a:pt x="1152" y="1092"/>
                </a:lnTo>
                <a:lnTo>
                  <a:pt x="1153" y="1097"/>
                </a:lnTo>
                <a:lnTo>
                  <a:pt x="1153" y="1097"/>
                </a:lnTo>
                <a:lnTo>
                  <a:pt x="1154" y="1115"/>
                </a:lnTo>
                <a:lnTo>
                  <a:pt x="1155" y="1123"/>
                </a:lnTo>
                <a:lnTo>
                  <a:pt x="1155" y="1131"/>
                </a:lnTo>
                <a:lnTo>
                  <a:pt x="1155" y="1138"/>
                </a:lnTo>
                <a:lnTo>
                  <a:pt x="1153" y="1147"/>
                </a:lnTo>
                <a:lnTo>
                  <a:pt x="1148" y="1155"/>
                </a:lnTo>
                <a:lnTo>
                  <a:pt x="1141" y="1165"/>
                </a:lnTo>
                <a:lnTo>
                  <a:pt x="1141" y="1165"/>
                </a:lnTo>
                <a:lnTo>
                  <a:pt x="1115" y="1192"/>
                </a:lnTo>
                <a:lnTo>
                  <a:pt x="1080" y="1228"/>
                </a:lnTo>
                <a:lnTo>
                  <a:pt x="1049" y="1261"/>
                </a:lnTo>
                <a:lnTo>
                  <a:pt x="1039" y="1273"/>
                </a:lnTo>
                <a:lnTo>
                  <a:pt x="1034" y="1279"/>
                </a:lnTo>
                <a:lnTo>
                  <a:pt x="1034" y="1279"/>
                </a:lnTo>
                <a:lnTo>
                  <a:pt x="1033" y="1282"/>
                </a:lnTo>
                <a:lnTo>
                  <a:pt x="1034" y="1285"/>
                </a:lnTo>
                <a:lnTo>
                  <a:pt x="1035" y="1288"/>
                </a:lnTo>
                <a:lnTo>
                  <a:pt x="1039" y="1291"/>
                </a:lnTo>
                <a:lnTo>
                  <a:pt x="1043" y="1293"/>
                </a:lnTo>
                <a:lnTo>
                  <a:pt x="1046" y="1294"/>
                </a:lnTo>
                <a:lnTo>
                  <a:pt x="1051" y="1296"/>
                </a:lnTo>
                <a:lnTo>
                  <a:pt x="1057" y="1297"/>
                </a:lnTo>
                <a:lnTo>
                  <a:pt x="1086" y="1297"/>
                </a:lnTo>
                <a:lnTo>
                  <a:pt x="1086" y="1297"/>
                </a:lnTo>
                <a:lnTo>
                  <a:pt x="1092" y="1300"/>
                </a:lnTo>
                <a:lnTo>
                  <a:pt x="1097" y="1303"/>
                </a:lnTo>
                <a:lnTo>
                  <a:pt x="1101" y="1304"/>
                </a:lnTo>
                <a:lnTo>
                  <a:pt x="1101" y="1304"/>
                </a:lnTo>
                <a:lnTo>
                  <a:pt x="1135" y="1302"/>
                </a:lnTo>
                <a:lnTo>
                  <a:pt x="1135" y="1302"/>
                </a:lnTo>
                <a:lnTo>
                  <a:pt x="1146" y="1298"/>
                </a:lnTo>
                <a:lnTo>
                  <a:pt x="1160" y="1292"/>
                </a:lnTo>
                <a:lnTo>
                  <a:pt x="1178" y="1285"/>
                </a:lnTo>
                <a:lnTo>
                  <a:pt x="1178" y="1285"/>
                </a:lnTo>
                <a:lnTo>
                  <a:pt x="1173" y="1287"/>
                </a:lnTo>
                <a:lnTo>
                  <a:pt x="1167" y="1292"/>
                </a:lnTo>
                <a:lnTo>
                  <a:pt x="1167" y="1294"/>
                </a:lnTo>
                <a:lnTo>
                  <a:pt x="1170" y="1294"/>
                </a:lnTo>
                <a:lnTo>
                  <a:pt x="1178" y="1293"/>
                </a:lnTo>
                <a:lnTo>
                  <a:pt x="1191" y="1291"/>
                </a:lnTo>
                <a:lnTo>
                  <a:pt x="1191" y="1291"/>
                </a:lnTo>
                <a:lnTo>
                  <a:pt x="1208" y="1285"/>
                </a:lnTo>
                <a:lnTo>
                  <a:pt x="1222" y="1279"/>
                </a:lnTo>
                <a:lnTo>
                  <a:pt x="1237" y="1270"/>
                </a:lnTo>
                <a:lnTo>
                  <a:pt x="1250" y="1263"/>
                </a:lnTo>
                <a:lnTo>
                  <a:pt x="1263" y="1255"/>
                </a:lnTo>
                <a:lnTo>
                  <a:pt x="1275" y="1249"/>
                </a:lnTo>
                <a:lnTo>
                  <a:pt x="1288" y="1243"/>
                </a:lnTo>
                <a:lnTo>
                  <a:pt x="1300" y="1239"/>
                </a:lnTo>
                <a:lnTo>
                  <a:pt x="1300" y="1239"/>
                </a:lnTo>
                <a:lnTo>
                  <a:pt x="1312" y="1238"/>
                </a:lnTo>
                <a:lnTo>
                  <a:pt x="1323" y="1236"/>
                </a:lnTo>
                <a:lnTo>
                  <a:pt x="1330" y="1232"/>
                </a:lnTo>
                <a:lnTo>
                  <a:pt x="1333" y="1230"/>
                </a:lnTo>
                <a:lnTo>
                  <a:pt x="1334" y="1226"/>
                </a:lnTo>
                <a:lnTo>
                  <a:pt x="1335" y="1222"/>
                </a:lnTo>
                <a:lnTo>
                  <a:pt x="1335" y="1219"/>
                </a:lnTo>
                <a:lnTo>
                  <a:pt x="1335" y="1214"/>
                </a:lnTo>
                <a:lnTo>
                  <a:pt x="1333" y="1209"/>
                </a:lnTo>
                <a:lnTo>
                  <a:pt x="1327" y="1196"/>
                </a:lnTo>
                <a:lnTo>
                  <a:pt x="1316" y="1178"/>
                </a:lnTo>
                <a:lnTo>
                  <a:pt x="1316" y="1178"/>
                </a:lnTo>
                <a:lnTo>
                  <a:pt x="1304" y="1162"/>
                </a:lnTo>
                <a:lnTo>
                  <a:pt x="1293" y="1150"/>
                </a:lnTo>
                <a:lnTo>
                  <a:pt x="1277" y="1133"/>
                </a:lnTo>
                <a:lnTo>
                  <a:pt x="1270" y="1124"/>
                </a:lnTo>
                <a:lnTo>
                  <a:pt x="1263" y="1113"/>
                </a:lnTo>
                <a:lnTo>
                  <a:pt x="1257" y="1100"/>
                </a:lnTo>
                <a:lnTo>
                  <a:pt x="1250" y="1082"/>
                </a:lnTo>
                <a:lnTo>
                  <a:pt x="1250" y="1082"/>
                </a:lnTo>
                <a:lnTo>
                  <a:pt x="1239" y="1047"/>
                </a:lnTo>
                <a:lnTo>
                  <a:pt x="1233" y="1025"/>
                </a:lnTo>
                <a:lnTo>
                  <a:pt x="1231" y="1014"/>
                </a:lnTo>
                <a:lnTo>
                  <a:pt x="1231" y="1010"/>
                </a:lnTo>
                <a:lnTo>
                  <a:pt x="1231" y="1010"/>
                </a:lnTo>
                <a:lnTo>
                  <a:pt x="1232" y="1010"/>
                </a:lnTo>
                <a:lnTo>
                  <a:pt x="1237" y="1008"/>
                </a:lnTo>
                <a:lnTo>
                  <a:pt x="1239" y="1005"/>
                </a:lnTo>
                <a:lnTo>
                  <a:pt x="1240" y="1003"/>
                </a:lnTo>
                <a:lnTo>
                  <a:pt x="1242" y="999"/>
                </a:lnTo>
                <a:lnTo>
                  <a:pt x="1243" y="995"/>
                </a:lnTo>
                <a:lnTo>
                  <a:pt x="1243" y="995"/>
                </a:lnTo>
                <a:lnTo>
                  <a:pt x="1242" y="987"/>
                </a:lnTo>
                <a:lnTo>
                  <a:pt x="1238" y="977"/>
                </a:lnTo>
                <a:lnTo>
                  <a:pt x="1227" y="950"/>
                </a:lnTo>
                <a:lnTo>
                  <a:pt x="1213" y="920"/>
                </a:lnTo>
                <a:lnTo>
                  <a:pt x="1201" y="896"/>
                </a:lnTo>
                <a:lnTo>
                  <a:pt x="1201" y="896"/>
                </a:lnTo>
                <a:lnTo>
                  <a:pt x="1194" y="883"/>
                </a:lnTo>
                <a:lnTo>
                  <a:pt x="1190" y="874"/>
                </a:lnTo>
                <a:lnTo>
                  <a:pt x="1185" y="863"/>
                </a:lnTo>
                <a:lnTo>
                  <a:pt x="1174" y="842"/>
                </a:lnTo>
                <a:lnTo>
                  <a:pt x="1174" y="842"/>
                </a:lnTo>
                <a:lnTo>
                  <a:pt x="1166" y="827"/>
                </a:lnTo>
                <a:lnTo>
                  <a:pt x="1156" y="805"/>
                </a:lnTo>
                <a:lnTo>
                  <a:pt x="1136" y="756"/>
                </a:lnTo>
                <a:lnTo>
                  <a:pt x="1113" y="696"/>
                </a:lnTo>
                <a:lnTo>
                  <a:pt x="1113" y="696"/>
                </a:lnTo>
                <a:lnTo>
                  <a:pt x="1174" y="669"/>
                </a:lnTo>
                <a:lnTo>
                  <a:pt x="1224" y="643"/>
                </a:lnTo>
                <a:lnTo>
                  <a:pt x="1245" y="631"/>
                </a:lnTo>
                <a:lnTo>
                  <a:pt x="1262" y="622"/>
                </a:lnTo>
                <a:lnTo>
                  <a:pt x="1262" y="622"/>
                </a:lnTo>
                <a:lnTo>
                  <a:pt x="1277" y="610"/>
                </a:lnTo>
                <a:lnTo>
                  <a:pt x="1299" y="592"/>
                </a:lnTo>
                <a:lnTo>
                  <a:pt x="1322" y="569"/>
                </a:lnTo>
                <a:lnTo>
                  <a:pt x="1334" y="556"/>
                </a:lnTo>
                <a:lnTo>
                  <a:pt x="1346" y="542"/>
                </a:lnTo>
                <a:lnTo>
                  <a:pt x="1357" y="526"/>
                </a:lnTo>
                <a:lnTo>
                  <a:pt x="1367" y="510"/>
                </a:lnTo>
                <a:lnTo>
                  <a:pt x="1377" y="494"/>
                </a:lnTo>
                <a:lnTo>
                  <a:pt x="1385" y="477"/>
                </a:lnTo>
                <a:lnTo>
                  <a:pt x="1391" y="459"/>
                </a:lnTo>
                <a:lnTo>
                  <a:pt x="1396" y="442"/>
                </a:lnTo>
                <a:lnTo>
                  <a:pt x="1400" y="424"/>
                </a:lnTo>
                <a:lnTo>
                  <a:pt x="1400" y="406"/>
                </a:lnTo>
                <a:lnTo>
                  <a:pt x="1400" y="406"/>
                </a:lnTo>
                <a:lnTo>
                  <a:pt x="1399" y="388"/>
                </a:lnTo>
                <a:lnTo>
                  <a:pt x="1396" y="370"/>
                </a:lnTo>
                <a:lnTo>
                  <a:pt x="1394" y="353"/>
                </a:lnTo>
                <a:lnTo>
                  <a:pt x="1390" y="337"/>
                </a:lnTo>
                <a:lnTo>
                  <a:pt x="1385" y="320"/>
                </a:lnTo>
                <a:lnTo>
                  <a:pt x="1381" y="303"/>
                </a:lnTo>
                <a:lnTo>
                  <a:pt x="1375" y="287"/>
                </a:lnTo>
                <a:lnTo>
                  <a:pt x="1367" y="272"/>
                </a:lnTo>
                <a:lnTo>
                  <a:pt x="1360" y="257"/>
                </a:lnTo>
                <a:lnTo>
                  <a:pt x="1353" y="244"/>
                </a:lnTo>
                <a:lnTo>
                  <a:pt x="1343" y="231"/>
                </a:lnTo>
                <a:lnTo>
                  <a:pt x="1335" y="218"/>
                </a:lnTo>
                <a:lnTo>
                  <a:pt x="1324" y="207"/>
                </a:lnTo>
                <a:lnTo>
                  <a:pt x="1313" y="196"/>
                </a:lnTo>
                <a:lnTo>
                  <a:pt x="1303" y="187"/>
                </a:lnTo>
                <a:lnTo>
                  <a:pt x="1291" y="177"/>
                </a:lnTo>
                <a:lnTo>
                  <a:pt x="1291" y="177"/>
                </a:lnTo>
                <a:lnTo>
                  <a:pt x="1246" y="150"/>
                </a:lnTo>
                <a:lnTo>
                  <a:pt x="1215" y="130"/>
                </a:lnTo>
                <a:lnTo>
                  <a:pt x="1190" y="116"/>
                </a:lnTo>
                <a:lnTo>
                  <a:pt x="1190" y="116"/>
                </a:lnTo>
                <a:lnTo>
                  <a:pt x="1177" y="87"/>
                </a:lnTo>
                <a:lnTo>
                  <a:pt x="1165" y="58"/>
                </a:lnTo>
                <a:lnTo>
                  <a:pt x="1165" y="58"/>
                </a:lnTo>
                <a:lnTo>
                  <a:pt x="1168" y="51"/>
                </a:lnTo>
                <a:lnTo>
                  <a:pt x="1172" y="45"/>
                </a:lnTo>
                <a:lnTo>
                  <a:pt x="1176" y="37"/>
                </a:lnTo>
                <a:lnTo>
                  <a:pt x="1178" y="30"/>
                </a:lnTo>
                <a:lnTo>
                  <a:pt x="1178" y="26"/>
                </a:lnTo>
                <a:lnTo>
                  <a:pt x="1178" y="23"/>
                </a:lnTo>
                <a:lnTo>
                  <a:pt x="1176" y="20"/>
                </a:lnTo>
                <a:lnTo>
                  <a:pt x="1174" y="17"/>
                </a:lnTo>
                <a:lnTo>
                  <a:pt x="1171" y="15"/>
                </a:lnTo>
                <a:lnTo>
                  <a:pt x="1166" y="13"/>
                </a:lnTo>
                <a:lnTo>
                  <a:pt x="1166" y="13"/>
                </a:lnTo>
                <a:lnTo>
                  <a:pt x="1124" y="3"/>
                </a:lnTo>
                <a:lnTo>
                  <a:pt x="1104" y="1"/>
                </a:lnTo>
                <a:lnTo>
                  <a:pt x="1094" y="0"/>
                </a:lnTo>
                <a:lnTo>
                  <a:pt x="1083" y="0"/>
                </a:lnTo>
                <a:lnTo>
                  <a:pt x="1083" y="0"/>
                </a:lnTo>
                <a:lnTo>
                  <a:pt x="1062" y="0"/>
                </a:lnTo>
                <a:lnTo>
                  <a:pt x="1039" y="0"/>
                </a:lnTo>
                <a:lnTo>
                  <a:pt x="1028" y="0"/>
                </a:lnTo>
                <a:lnTo>
                  <a:pt x="1017" y="1"/>
                </a:lnTo>
                <a:lnTo>
                  <a:pt x="1008" y="3"/>
                </a:lnTo>
                <a:lnTo>
                  <a:pt x="999" y="7"/>
                </a:lnTo>
                <a:lnTo>
                  <a:pt x="999" y="7"/>
                </a:lnTo>
                <a:lnTo>
                  <a:pt x="987" y="15"/>
                </a:lnTo>
                <a:lnTo>
                  <a:pt x="979" y="21"/>
                </a:lnTo>
                <a:lnTo>
                  <a:pt x="973" y="27"/>
                </a:lnTo>
                <a:lnTo>
                  <a:pt x="968" y="35"/>
                </a:lnTo>
                <a:lnTo>
                  <a:pt x="968" y="35"/>
                </a:lnTo>
                <a:lnTo>
                  <a:pt x="962" y="44"/>
                </a:lnTo>
                <a:lnTo>
                  <a:pt x="953" y="55"/>
                </a:lnTo>
                <a:lnTo>
                  <a:pt x="940" y="70"/>
                </a:lnTo>
                <a:lnTo>
                  <a:pt x="940" y="70"/>
                </a:lnTo>
                <a:lnTo>
                  <a:pt x="930" y="78"/>
                </a:lnTo>
                <a:lnTo>
                  <a:pt x="922" y="82"/>
                </a:lnTo>
                <a:lnTo>
                  <a:pt x="914" y="85"/>
                </a:lnTo>
                <a:lnTo>
                  <a:pt x="914" y="85"/>
                </a:lnTo>
                <a:lnTo>
                  <a:pt x="869" y="97"/>
                </a:lnTo>
                <a:lnTo>
                  <a:pt x="822" y="109"/>
                </a:lnTo>
                <a:lnTo>
                  <a:pt x="765" y="123"/>
                </a:lnTo>
                <a:lnTo>
                  <a:pt x="699" y="138"/>
                </a:lnTo>
                <a:lnTo>
                  <a:pt x="665" y="144"/>
                </a:lnTo>
                <a:lnTo>
                  <a:pt x="630" y="150"/>
                </a:lnTo>
                <a:lnTo>
                  <a:pt x="597" y="154"/>
                </a:lnTo>
                <a:lnTo>
                  <a:pt x="563" y="158"/>
                </a:lnTo>
                <a:lnTo>
                  <a:pt x="531" y="160"/>
                </a:lnTo>
                <a:lnTo>
                  <a:pt x="500" y="162"/>
                </a:lnTo>
                <a:lnTo>
                  <a:pt x="500" y="162"/>
                </a:lnTo>
                <a:lnTo>
                  <a:pt x="482" y="162"/>
                </a:lnTo>
                <a:lnTo>
                  <a:pt x="464" y="164"/>
                </a:lnTo>
                <a:lnTo>
                  <a:pt x="447" y="166"/>
                </a:lnTo>
                <a:lnTo>
                  <a:pt x="431" y="170"/>
                </a:lnTo>
                <a:lnTo>
                  <a:pt x="416" y="175"/>
                </a:lnTo>
                <a:lnTo>
                  <a:pt x="403" y="181"/>
                </a:lnTo>
                <a:lnTo>
                  <a:pt x="376" y="192"/>
                </a:lnTo>
                <a:lnTo>
                  <a:pt x="355" y="202"/>
                </a:lnTo>
                <a:lnTo>
                  <a:pt x="339" y="212"/>
                </a:lnTo>
                <a:lnTo>
                  <a:pt x="328" y="218"/>
                </a:lnTo>
                <a:lnTo>
                  <a:pt x="324" y="220"/>
                </a:lnTo>
                <a:lnTo>
                  <a:pt x="324" y="220"/>
                </a:lnTo>
                <a:lnTo>
                  <a:pt x="318" y="219"/>
                </a:lnTo>
                <a:lnTo>
                  <a:pt x="308" y="213"/>
                </a:lnTo>
                <a:lnTo>
                  <a:pt x="296" y="205"/>
                </a:lnTo>
                <a:lnTo>
                  <a:pt x="291" y="200"/>
                </a:lnTo>
                <a:lnTo>
                  <a:pt x="285" y="194"/>
                </a:lnTo>
                <a:lnTo>
                  <a:pt x="285" y="194"/>
                </a:lnTo>
                <a:lnTo>
                  <a:pt x="276" y="183"/>
                </a:lnTo>
                <a:lnTo>
                  <a:pt x="265" y="175"/>
                </a:lnTo>
                <a:lnTo>
                  <a:pt x="254" y="169"/>
                </a:lnTo>
                <a:lnTo>
                  <a:pt x="246" y="168"/>
                </a:lnTo>
                <a:lnTo>
                  <a:pt x="246" y="168"/>
                </a:lnTo>
                <a:lnTo>
                  <a:pt x="227" y="168"/>
                </a:lnTo>
                <a:lnTo>
                  <a:pt x="204" y="168"/>
                </a:lnTo>
                <a:lnTo>
                  <a:pt x="204" y="168"/>
                </a:lnTo>
                <a:lnTo>
                  <a:pt x="151" y="165"/>
                </a:lnTo>
                <a:lnTo>
                  <a:pt x="134" y="168"/>
                </a:lnTo>
                <a:lnTo>
                  <a:pt x="134" y="168"/>
                </a:lnTo>
                <a:lnTo>
                  <a:pt x="152" y="152"/>
                </a:lnTo>
                <a:lnTo>
                  <a:pt x="165" y="139"/>
                </a:lnTo>
                <a:lnTo>
                  <a:pt x="174" y="129"/>
                </a:lnTo>
                <a:lnTo>
                  <a:pt x="174" y="129"/>
                </a:lnTo>
                <a:lnTo>
                  <a:pt x="175" y="127"/>
                </a:lnTo>
                <a:lnTo>
                  <a:pt x="177" y="124"/>
                </a:lnTo>
                <a:lnTo>
                  <a:pt x="181" y="122"/>
                </a:lnTo>
                <a:lnTo>
                  <a:pt x="181" y="121"/>
                </a:lnTo>
                <a:lnTo>
                  <a:pt x="181" y="120"/>
                </a:lnTo>
                <a:lnTo>
                  <a:pt x="175" y="114"/>
                </a:lnTo>
                <a:lnTo>
                  <a:pt x="175" y="114"/>
                </a:lnTo>
                <a:lnTo>
                  <a:pt x="169" y="109"/>
                </a:lnTo>
                <a:lnTo>
                  <a:pt x="162" y="105"/>
                </a:lnTo>
                <a:lnTo>
                  <a:pt x="145" y="99"/>
                </a:lnTo>
                <a:lnTo>
                  <a:pt x="131" y="97"/>
                </a:lnTo>
                <a:lnTo>
                  <a:pt x="125" y="96"/>
                </a:lnTo>
                <a:lnTo>
                  <a:pt x="121" y="97"/>
                </a:lnTo>
                <a:lnTo>
                  <a:pt x="121" y="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80613003-B69F-4C30-966B-7F74084E2F78}"/>
              </a:ext>
            </a:extLst>
          </p:cNvPr>
          <p:cNvSpPr>
            <a:spLocks/>
          </p:cNvSpPr>
          <p:nvPr/>
        </p:nvSpPr>
        <p:spPr bwMode="auto">
          <a:xfrm>
            <a:off x="3683363" y="3834874"/>
            <a:ext cx="2648880" cy="2471946"/>
          </a:xfrm>
          <a:custGeom>
            <a:avLst/>
            <a:gdLst>
              <a:gd name="T0" fmla="*/ 871 w 2066"/>
              <a:gd name="T1" fmla="*/ 353 h 1928"/>
              <a:gd name="T2" fmla="*/ 631 w 2066"/>
              <a:gd name="T3" fmla="*/ 517 h 1928"/>
              <a:gd name="T4" fmla="*/ 519 w 2066"/>
              <a:gd name="T5" fmla="*/ 555 h 1928"/>
              <a:gd name="T6" fmla="*/ 469 w 2066"/>
              <a:gd name="T7" fmla="*/ 621 h 1928"/>
              <a:gd name="T8" fmla="*/ 435 w 2066"/>
              <a:gd name="T9" fmla="*/ 665 h 1928"/>
              <a:gd name="T10" fmla="*/ 383 w 2066"/>
              <a:gd name="T11" fmla="*/ 779 h 1928"/>
              <a:gd name="T12" fmla="*/ 347 w 2066"/>
              <a:gd name="T13" fmla="*/ 1097 h 1928"/>
              <a:gd name="T14" fmla="*/ 254 w 2066"/>
              <a:gd name="T15" fmla="*/ 1509 h 1928"/>
              <a:gd name="T16" fmla="*/ 85 w 2066"/>
              <a:gd name="T17" fmla="*/ 1760 h 1928"/>
              <a:gd name="T18" fmla="*/ 0 w 2066"/>
              <a:gd name="T19" fmla="*/ 1851 h 1928"/>
              <a:gd name="T20" fmla="*/ 128 w 2066"/>
              <a:gd name="T21" fmla="*/ 1898 h 1928"/>
              <a:gd name="T22" fmla="*/ 218 w 2066"/>
              <a:gd name="T23" fmla="*/ 1917 h 1928"/>
              <a:gd name="T24" fmla="*/ 273 w 2066"/>
              <a:gd name="T25" fmla="*/ 1918 h 1928"/>
              <a:gd name="T26" fmla="*/ 290 w 2066"/>
              <a:gd name="T27" fmla="*/ 1900 h 1928"/>
              <a:gd name="T28" fmla="*/ 296 w 2066"/>
              <a:gd name="T29" fmla="*/ 1884 h 1928"/>
              <a:gd name="T30" fmla="*/ 209 w 2066"/>
              <a:gd name="T31" fmla="*/ 1787 h 1928"/>
              <a:gd name="T32" fmla="*/ 424 w 2066"/>
              <a:gd name="T33" fmla="*/ 1627 h 1928"/>
              <a:gd name="T34" fmla="*/ 565 w 2066"/>
              <a:gd name="T35" fmla="*/ 1659 h 1928"/>
              <a:gd name="T36" fmla="*/ 553 w 2066"/>
              <a:gd name="T37" fmla="*/ 1626 h 1928"/>
              <a:gd name="T38" fmla="*/ 486 w 2066"/>
              <a:gd name="T39" fmla="*/ 1549 h 1928"/>
              <a:gd name="T40" fmla="*/ 771 w 2066"/>
              <a:gd name="T41" fmla="*/ 1238 h 1928"/>
              <a:gd name="T42" fmla="*/ 919 w 2066"/>
              <a:gd name="T43" fmla="*/ 970 h 1928"/>
              <a:gd name="T44" fmla="*/ 1105 w 2066"/>
              <a:gd name="T45" fmla="*/ 957 h 1928"/>
              <a:gd name="T46" fmla="*/ 1247 w 2066"/>
              <a:gd name="T47" fmla="*/ 929 h 1928"/>
              <a:gd name="T48" fmla="*/ 1341 w 2066"/>
              <a:gd name="T49" fmla="*/ 915 h 1928"/>
              <a:gd name="T50" fmla="*/ 1504 w 2066"/>
              <a:gd name="T51" fmla="*/ 985 h 1928"/>
              <a:gd name="T52" fmla="*/ 1555 w 2066"/>
              <a:gd name="T53" fmla="*/ 1068 h 1928"/>
              <a:gd name="T54" fmla="*/ 1537 w 2066"/>
              <a:gd name="T55" fmla="*/ 1171 h 1928"/>
              <a:gd name="T56" fmla="*/ 1691 w 2066"/>
              <a:gd name="T57" fmla="*/ 1357 h 1928"/>
              <a:gd name="T58" fmla="*/ 1779 w 2066"/>
              <a:gd name="T59" fmla="*/ 1543 h 1928"/>
              <a:gd name="T60" fmla="*/ 1688 w 2066"/>
              <a:gd name="T61" fmla="*/ 1566 h 1928"/>
              <a:gd name="T62" fmla="*/ 1727 w 2066"/>
              <a:gd name="T63" fmla="*/ 1593 h 1928"/>
              <a:gd name="T64" fmla="*/ 1915 w 2066"/>
              <a:gd name="T65" fmla="*/ 1682 h 1928"/>
              <a:gd name="T66" fmla="*/ 1904 w 2066"/>
              <a:gd name="T67" fmla="*/ 1783 h 1928"/>
              <a:gd name="T68" fmla="*/ 1865 w 2066"/>
              <a:gd name="T69" fmla="*/ 1868 h 1928"/>
              <a:gd name="T70" fmla="*/ 1943 w 2066"/>
              <a:gd name="T71" fmla="*/ 1878 h 1928"/>
              <a:gd name="T72" fmla="*/ 1985 w 2066"/>
              <a:gd name="T73" fmla="*/ 1868 h 1928"/>
              <a:gd name="T74" fmla="*/ 2048 w 2066"/>
              <a:gd name="T75" fmla="*/ 1798 h 1928"/>
              <a:gd name="T76" fmla="*/ 2048 w 2066"/>
              <a:gd name="T77" fmla="*/ 1742 h 1928"/>
              <a:gd name="T78" fmla="*/ 1956 w 2066"/>
              <a:gd name="T79" fmla="*/ 1476 h 1928"/>
              <a:gd name="T80" fmla="*/ 1982 w 2066"/>
              <a:gd name="T81" fmla="*/ 932 h 1928"/>
              <a:gd name="T82" fmla="*/ 1925 w 2066"/>
              <a:gd name="T83" fmla="*/ 724 h 1928"/>
              <a:gd name="T84" fmla="*/ 1908 w 2066"/>
              <a:gd name="T85" fmla="*/ 655 h 1928"/>
              <a:gd name="T86" fmla="*/ 1858 w 2066"/>
              <a:gd name="T87" fmla="*/ 608 h 1928"/>
              <a:gd name="T88" fmla="*/ 1775 w 2066"/>
              <a:gd name="T89" fmla="*/ 546 h 1928"/>
              <a:gd name="T90" fmla="*/ 1712 w 2066"/>
              <a:gd name="T91" fmla="*/ 570 h 1928"/>
              <a:gd name="T92" fmla="*/ 1515 w 2066"/>
              <a:gd name="T93" fmla="*/ 468 h 1928"/>
              <a:gd name="T94" fmla="*/ 1504 w 2066"/>
              <a:gd name="T95" fmla="*/ 404 h 1928"/>
              <a:gd name="T96" fmla="*/ 1498 w 2066"/>
              <a:gd name="T97" fmla="*/ 291 h 1928"/>
              <a:gd name="T98" fmla="*/ 1485 w 2066"/>
              <a:gd name="T99" fmla="*/ 241 h 1928"/>
              <a:gd name="T100" fmla="*/ 1445 w 2066"/>
              <a:gd name="T101" fmla="*/ 209 h 1928"/>
              <a:gd name="T102" fmla="*/ 1353 w 2066"/>
              <a:gd name="T103" fmla="*/ 169 h 1928"/>
              <a:gd name="T104" fmla="*/ 1305 w 2066"/>
              <a:gd name="T105" fmla="*/ 218 h 1928"/>
              <a:gd name="T106" fmla="*/ 1263 w 2066"/>
              <a:gd name="T107" fmla="*/ 175 h 1928"/>
              <a:gd name="T108" fmla="*/ 1249 w 2066"/>
              <a:gd name="T109" fmla="*/ 139 h 1928"/>
              <a:gd name="T110" fmla="*/ 1205 w 2066"/>
              <a:gd name="T111" fmla="*/ 52 h 1928"/>
              <a:gd name="T112" fmla="*/ 1098 w 2066"/>
              <a:gd name="T113" fmla="*/ 0 h 1928"/>
              <a:gd name="T114" fmla="*/ 989 w 2066"/>
              <a:gd name="T115" fmla="*/ 54 h 1928"/>
              <a:gd name="T116" fmla="*/ 960 w 2066"/>
              <a:gd name="T117" fmla="*/ 89 h 1928"/>
              <a:gd name="T118" fmla="*/ 925 w 2066"/>
              <a:gd name="T119" fmla="*/ 47 h 1928"/>
              <a:gd name="T120" fmla="*/ 921 w 2066"/>
              <a:gd name="T121" fmla="*/ 143 h 1928"/>
              <a:gd name="T122" fmla="*/ 906 w 2066"/>
              <a:gd name="T123" fmla="*/ 243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66" h="1928">
                <a:moveTo>
                  <a:pt x="951" y="265"/>
                </a:moveTo>
                <a:lnTo>
                  <a:pt x="951" y="265"/>
                </a:lnTo>
                <a:lnTo>
                  <a:pt x="951" y="265"/>
                </a:lnTo>
                <a:lnTo>
                  <a:pt x="951" y="265"/>
                </a:lnTo>
                <a:lnTo>
                  <a:pt x="951" y="266"/>
                </a:lnTo>
                <a:lnTo>
                  <a:pt x="948" y="270"/>
                </a:lnTo>
                <a:lnTo>
                  <a:pt x="945" y="277"/>
                </a:lnTo>
                <a:lnTo>
                  <a:pt x="936" y="289"/>
                </a:lnTo>
                <a:lnTo>
                  <a:pt x="922" y="305"/>
                </a:lnTo>
                <a:lnTo>
                  <a:pt x="900" y="326"/>
                </a:lnTo>
                <a:lnTo>
                  <a:pt x="871" y="353"/>
                </a:lnTo>
                <a:lnTo>
                  <a:pt x="832" y="387"/>
                </a:lnTo>
                <a:lnTo>
                  <a:pt x="832" y="387"/>
                </a:lnTo>
                <a:lnTo>
                  <a:pt x="753" y="454"/>
                </a:lnTo>
                <a:lnTo>
                  <a:pt x="700" y="499"/>
                </a:lnTo>
                <a:lnTo>
                  <a:pt x="663" y="532"/>
                </a:lnTo>
                <a:lnTo>
                  <a:pt x="663" y="532"/>
                </a:lnTo>
                <a:lnTo>
                  <a:pt x="659" y="530"/>
                </a:lnTo>
                <a:lnTo>
                  <a:pt x="652" y="524"/>
                </a:lnTo>
                <a:lnTo>
                  <a:pt x="641" y="519"/>
                </a:lnTo>
                <a:lnTo>
                  <a:pt x="635" y="517"/>
                </a:lnTo>
                <a:lnTo>
                  <a:pt x="631" y="517"/>
                </a:lnTo>
                <a:lnTo>
                  <a:pt x="631" y="517"/>
                </a:lnTo>
                <a:lnTo>
                  <a:pt x="625" y="516"/>
                </a:lnTo>
                <a:lnTo>
                  <a:pt x="620" y="513"/>
                </a:lnTo>
                <a:lnTo>
                  <a:pt x="614" y="512"/>
                </a:lnTo>
                <a:lnTo>
                  <a:pt x="607" y="511"/>
                </a:lnTo>
                <a:lnTo>
                  <a:pt x="598" y="511"/>
                </a:lnTo>
                <a:lnTo>
                  <a:pt x="587" y="514"/>
                </a:lnTo>
                <a:lnTo>
                  <a:pt x="574" y="520"/>
                </a:lnTo>
                <a:lnTo>
                  <a:pt x="556" y="531"/>
                </a:lnTo>
                <a:lnTo>
                  <a:pt x="556" y="531"/>
                </a:lnTo>
                <a:lnTo>
                  <a:pt x="519" y="555"/>
                </a:lnTo>
                <a:lnTo>
                  <a:pt x="487" y="576"/>
                </a:lnTo>
                <a:lnTo>
                  <a:pt x="474" y="584"/>
                </a:lnTo>
                <a:lnTo>
                  <a:pt x="464" y="592"/>
                </a:lnTo>
                <a:lnTo>
                  <a:pt x="462" y="595"/>
                </a:lnTo>
                <a:lnTo>
                  <a:pt x="459" y="598"/>
                </a:lnTo>
                <a:lnTo>
                  <a:pt x="458" y="602"/>
                </a:lnTo>
                <a:lnTo>
                  <a:pt x="459" y="604"/>
                </a:lnTo>
                <a:lnTo>
                  <a:pt x="459" y="604"/>
                </a:lnTo>
                <a:lnTo>
                  <a:pt x="464" y="613"/>
                </a:lnTo>
                <a:lnTo>
                  <a:pt x="466" y="619"/>
                </a:lnTo>
                <a:lnTo>
                  <a:pt x="469" y="621"/>
                </a:lnTo>
                <a:lnTo>
                  <a:pt x="470" y="625"/>
                </a:lnTo>
                <a:lnTo>
                  <a:pt x="470" y="625"/>
                </a:lnTo>
                <a:lnTo>
                  <a:pt x="470" y="628"/>
                </a:lnTo>
                <a:lnTo>
                  <a:pt x="470" y="633"/>
                </a:lnTo>
                <a:lnTo>
                  <a:pt x="470" y="635"/>
                </a:lnTo>
                <a:lnTo>
                  <a:pt x="468" y="638"/>
                </a:lnTo>
                <a:lnTo>
                  <a:pt x="462" y="644"/>
                </a:lnTo>
                <a:lnTo>
                  <a:pt x="462" y="644"/>
                </a:lnTo>
                <a:lnTo>
                  <a:pt x="452" y="650"/>
                </a:lnTo>
                <a:lnTo>
                  <a:pt x="442" y="657"/>
                </a:lnTo>
                <a:lnTo>
                  <a:pt x="435" y="665"/>
                </a:lnTo>
                <a:lnTo>
                  <a:pt x="433" y="669"/>
                </a:lnTo>
                <a:lnTo>
                  <a:pt x="430" y="673"/>
                </a:lnTo>
                <a:lnTo>
                  <a:pt x="430" y="673"/>
                </a:lnTo>
                <a:lnTo>
                  <a:pt x="428" y="680"/>
                </a:lnTo>
                <a:lnTo>
                  <a:pt x="424" y="685"/>
                </a:lnTo>
                <a:lnTo>
                  <a:pt x="416" y="695"/>
                </a:lnTo>
                <a:lnTo>
                  <a:pt x="416" y="695"/>
                </a:lnTo>
                <a:lnTo>
                  <a:pt x="412" y="704"/>
                </a:lnTo>
                <a:lnTo>
                  <a:pt x="404" y="721"/>
                </a:lnTo>
                <a:lnTo>
                  <a:pt x="395" y="747"/>
                </a:lnTo>
                <a:lnTo>
                  <a:pt x="383" y="779"/>
                </a:lnTo>
                <a:lnTo>
                  <a:pt x="371" y="818"/>
                </a:lnTo>
                <a:lnTo>
                  <a:pt x="359" y="858"/>
                </a:lnTo>
                <a:lnTo>
                  <a:pt x="349" y="902"/>
                </a:lnTo>
                <a:lnTo>
                  <a:pt x="344" y="923"/>
                </a:lnTo>
                <a:lnTo>
                  <a:pt x="342" y="945"/>
                </a:lnTo>
                <a:lnTo>
                  <a:pt x="342" y="945"/>
                </a:lnTo>
                <a:lnTo>
                  <a:pt x="339" y="969"/>
                </a:lnTo>
                <a:lnTo>
                  <a:pt x="339" y="997"/>
                </a:lnTo>
                <a:lnTo>
                  <a:pt x="341" y="1029"/>
                </a:lnTo>
                <a:lnTo>
                  <a:pt x="343" y="1062"/>
                </a:lnTo>
                <a:lnTo>
                  <a:pt x="347" y="1097"/>
                </a:lnTo>
                <a:lnTo>
                  <a:pt x="351" y="1133"/>
                </a:lnTo>
                <a:lnTo>
                  <a:pt x="362" y="1206"/>
                </a:lnTo>
                <a:lnTo>
                  <a:pt x="374" y="1272"/>
                </a:lnTo>
                <a:lnTo>
                  <a:pt x="384" y="1328"/>
                </a:lnTo>
                <a:lnTo>
                  <a:pt x="395" y="1380"/>
                </a:lnTo>
                <a:lnTo>
                  <a:pt x="395" y="1380"/>
                </a:lnTo>
                <a:lnTo>
                  <a:pt x="379" y="1393"/>
                </a:lnTo>
                <a:lnTo>
                  <a:pt x="338" y="1429"/>
                </a:lnTo>
                <a:lnTo>
                  <a:pt x="312" y="1453"/>
                </a:lnTo>
                <a:lnTo>
                  <a:pt x="283" y="1480"/>
                </a:lnTo>
                <a:lnTo>
                  <a:pt x="254" y="1509"/>
                </a:lnTo>
                <a:lnTo>
                  <a:pt x="227" y="1538"/>
                </a:lnTo>
                <a:lnTo>
                  <a:pt x="227" y="1538"/>
                </a:lnTo>
                <a:lnTo>
                  <a:pt x="212" y="1555"/>
                </a:lnTo>
                <a:lnTo>
                  <a:pt x="200" y="1572"/>
                </a:lnTo>
                <a:lnTo>
                  <a:pt x="187" y="1590"/>
                </a:lnTo>
                <a:lnTo>
                  <a:pt x="175" y="1608"/>
                </a:lnTo>
                <a:lnTo>
                  <a:pt x="152" y="1645"/>
                </a:lnTo>
                <a:lnTo>
                  <a:pt x="131" y="1683"/>
                </a:lnTo>
                <a:lnTo>
                  <a:pt x="112" y="1717"/>
                </a:lnTo>
                <a:lnTo>
                  <a:pt x="94" y="1747"/>
                </a:lnTo>
                <a:lnTo>
                  <a:pt x="85" y="1760"/>
                </a:lnTo>
                <a:lnTo>
                  <a:pt x="78" y="1771"/>
                </a:lnTo>
                <a:lnTo>
                  <a:pt x="71" y="1779"/>
                </a:lnTo>
                <a:lnTo>
                  <a:pt x="65" y="1785"/>
                </a:lnTo>
                <a:lnTo>
                  <a:pt x="65" y="1785"/>
                </a:lnTo>
                <a:lnTo>
                  <a:pt x="39" y="1804"/>
                </a:lnTo>
                <a:lnTo>
                  <a:pt x="27" y="1814"/>
                </a:lnTo>
                <a:lnTo>
                  <a:pt x="15" y="1825"/>
                </a:lnTo>
                <a:lnTo>
                  <a:pt x="6" y="1834"/>
                </a:lnTo>
                <a:lnTo>
                  <a:pt x="1" y="1842"/>
                </a:lnTo>
                <a:lnTo>
                  <a:pt x="0" y="1847"/>
                </a:lnTo>
                <a:lnTo>
                  <a:pt x="0" y="1851"/>
                </a:lnTo>
                <a:lnTo>
                  <a:pt x="1" y="1854"/>
                </a:lnTo>
                <a:lnTo>
                  <a:pt x="4" y="1858"/>
                </a:lnTo>
                <a:lnTo>
                  <a:pt x="4" y="1858"/>
                </a:lnTo>
                <a:lnTo>
                  <a:pt x="9" y="1860"/>
                </a:lnTo>
                <a:lnTo>
                  <a:pt x="13" y="1864"/>
                </a:lnTo>
                <a:lnTo>
                  <a:pt x="28" y="1870"/>
                </a:lnTo>
                <a:lnTo>
                  <a:pt x="46" y="1877"/>
                </a:lnTo>
                <a:lnTo>
                  <a:pt x="66" y="1883"/>
                </a:lnTo>
                <a:lnTo>
                  <a:pt x="103" y="1893"/>
                </a:lnTo>
                <a:lnTo>
                  <a:pt x="128" y="1898"/>
                </a:lnTo>
                <a:lnTo>
                  <a:pt x="128" y="1898"/>
                </a:lnTo>
                <a:lnTo>
                  <a:pt x="137" y="1900"/>
                </a:lnTo>
                <a:lnTo>
                  <a:pt x="148" y="1904"/>
                </a:lnTo>
                <a:lnTo>
                  <a:pt x="173" y="1914"/>
                </a:lnTo>
                <a:lnTo>
                  <a:pt x="196" y="1924"/>
                </a:lnTo>
                <a:lnTo>
                  <a:pt x="203" y="1928"/>
                </a:lnTo>
                <a:lnTo>
                  <a:pt x="208" y="1928"/>
                </a:lnTo>
                <a:lnTo>
                  <a:pt x="208" y="1928"/>
                </a:lnTo>
                <a:lnTo>
                  <a:pt x="211" y="1925"/>
                </a:lnTo>
                <a:lnTo>
                  <a:pt x="215" y="1922"/>
                </a:lnTo>
                <a:lnTo>
                  <a:pt x="216" y="1918"/>
                </a:lnTo>
                <a:lnTo>
                  <a:pt x="218" y="1917"/>
                </a:lnTo>
                <a:lnTo>
                  <a:pt x="218" y="1917"/>
                </a:lnTo>
                <a:lnTo>
                  <a:pt x="226" y="1918"/>
                </a:lnTo>
                <a:lnTo>
                  <a:pt x="241" y="1922"/>
                </a:lnTo>
                <a:lnTo>
                  <a:pt x="241" y="1922"/>
                </a:lnTo>
                <a:lnTo>
                  <a:pt x="250" y="1923"/>
                </a:lnTo>
                <a:lnTo>
                  <a:pt x="254" y="1923"/>
                </a:lnTo>
                <a:lnTo>
                  <a:pt x="262" y="1922"/>
                </a:lnTo>
                <a:lnTo>
                  <a:pt x="262" y="1922"/>
                </a:lnTo>
                <a:lnTo>
                  <a:pt x="265" y="1922"/>
                </a:lnTo>
                <a:lnTo>
                  <a:pt x="269" y="1920"/>
                </a:lnTo>
                <a:lnTo>
                  <a:pt x="273" y="1918"/>
                </a:lnTo>
                <a:lnTo>
                  <a:pt x="276" y="1913"/>
                </a:lnTo>
                <a:lnTo>
                  <a:pt x="276" y="1913"/>
                </a:lnTo>
                <a:lnTo>
                  <a:pt x="276" y="1910"/>
                </a:lnTo>
                <a:lnTo>
                  <a:pt x="276" y="1908"/>
                </a:lnTo>
                <a:lnTo>
                  <a:pt x="273" y="1905"/>
                </a:lnTo>
                <a:lnTo>
                  <a:pt x="272" y="1904"/>
                </a:lnTo>
                <a:lnTo>
                  <a:pt x="272" y="1904"/>
                </a:lnTo>
                <a:lnTo>
                  <a:pt x="278" y="1901"/>
                </a:lnTo>
                <a:lnTo>
                  <a:pt x="278" y="1901"/>
                </a:lnTo>
                <a:lnTo>
                  <a:pt x="284" y="1900"/>
                </a:lnTo>
                <a:lnTo>
                  <a:pt x="290" y="1900"/>
                </a:lnTo>
                <a:lnTo>
                  <a:pt x="301" y="1900"/>
                </a:lnTo>
                <a:lnTo>
                  <a:pt x="305" y="1900"/>
                </a:lnTo>
                <a:lnTo>
                  <a:pt x="306" y="1899"/>
                </a:lnTo>
                <a:lnTo>
                  <a:pt x="306" y="1898"/>
                </a:lnTo>
                <a:lnTo>
                  <a:pt x="305" y="1894"/>
                </a:lnTo>
                <a:lnTo>
                  <a:pt x="300" y="1887"/>
                </a:lnTo>
                <a:lnTo>
                  <a:pt x="300" y="1887"/>
                </a:lnTo>
                <a:lnTo>
                  <a:pt x="295" y="1881"/>
                </a:lnTo>
                <a:lnTo>
                  <a:pt x="295" y="1881"/>
                </a:lnTo>
                <a:lnTo>
                  <a:pt x="296" y="1883"/>
                </a:lnTo>
                <a:lnTo>
                  <a:pt x="296" y="1884"/>
                </a:lnTo>
                <a:lnTo>
                  <a:pt x="290" y="1880"/>
                </a:lnTo>
                <a:lnTo>
                  <a:pt x="272" y="1859"/>
                </a:lnTo>
                <a:lnTo>
                  <a:pt x="272" y="1859"/>
                </a:lnTo>
                <a:lnTo>
                  <a:pt x="256" y="1842"/>
                </a:lnTo>
                <a:lnTo>
                  <a:pt x="241" y="1831"/>
                </a:lnTo>
                <a:lnTo>
                  <a:pt x="221" y="1816"/>
                </a:lnTo>
                <a:lnTo>
                  <a:pt x="214" y="1810"/>
                </a:lnTo>
                <a:lnTo>
                  <a:pt x="210" y="1805"/>
                </a:lnTo>
                <a:lnTo>
                  <a:pt x="209" y="1802"/>
                </a:lnTo>
                <a:lnTo>
                  <a:pt x="208" y="1797"/>
                </a:lnTo>
                <a:lnTo>
                  <a:pt x="209" y="1787"/>
                </a:lnTo>
                <a:lnTo>
                  <a:pt x="209" y="1787"/>
                </a:lnTo>
                <a:lnTo>
                  <a:pt x="211" y="1780"/>
                </a:lnTo>
                <a:lnTo>
                  <a:pt x="218" y="1771"/>
                </a:lnTo>
                <a:lnTo>
                  <a:pt x="227" y="1759"/>
                </a:lnTo>
                <a:lnTo>
                  <a:pt x="239" y="1745"/>
                </a:lnTo>
                <a:lnTo>
                  <a:pt x="267" y="1717"/>
                </a:lnTo>
                <a:lnTo>
                  <a:pt x="300" y="1687"/>
                </a:lnTo>
                <a:lnTo>
                  <a:pt x="360" y="1633"/>
                </a:lnTo>
                <a:lnTo>
                  <a:pt x="387" y="1610"/>
                </a:lnTo>
                <a:lnTo>
                  <a:pt x="387" y="1610"/>
                </a:lnTo>
                <a:lnTo>
                  <a:pt x="424" y="1627"/>
                </a:lnTo>
                <a:lnTo>
                  <a:pt x="456" y="1641"/>
                </a:lnTo>
                <a:lnTo>
                  <a:pt x="483" y="1652"/>
                </a:lnTo>
                <a:lnTo>
                  <a:pt x="483" y="1652"/>
                </a:lnTo>
                <a:lnTo>
                  <a:pt x="495" y="1656"/>
                </a:lnTo>
                <a:lnTo>
                  <a:pt x="508" y="1659"/>
                </a:lnTo>
                <a:lnTo>
                  <a:pt x="522" y="1661"/>
                </a:lnTo>
                <a:lnTo>
                  <a:pt x="535" y="1664"/>
                </a:lnTo>
                <a:lnTo>
                  <a:pt x="548" y="1664"/>
                </a:lnTo>
                <a:lnTo>
                  <a:pt x="558" y="1663"/>
                </a:lnTo>
                <a:lnTo>
                  <a:pt x="561" y="1660"/>
                </a:lnTo>
                <a:lnTo>
                  <a:pt x="565" y="1659"/>
                </a:lnTo>
                <a:lnTo>
                  <a:pt x="567" y="1657"/>
                </a:lnTo>
                <a:lnTo>
                  <a:pt x="567" y="1653"/>
                </a:lnTo>
                <a:lnTo>
                  <a:pt x="567" y="1653"/>
                </a:lnTo>
                <a:lnTo>
                  <a:pt x="567" y="1647"/>
                </a:lnTo>
                <a:lnTo>
                  <a:pt x="566" y="1642"/>
                </a:lnTo>
                <a:lnTo>
                  <a:pt x="565" y="1638"/>
                </a:lnTo>
                <a:lnTo>
                  <a:pt x="562" y="1634"/>
                </a:lnTo>
                <a:lnTo>
                  <a:pt x="558" y="1629"/>
                </a:lnTo>
                <a:lnTo>
                  <a:pt x="554" y="1627"/>
                </a:lnTo>
                <a:lnTo>
                  <a:pt x="554" y="1627"/>
                </a:lnTo>
                <a:lnTo>
                  <a:pt x="553" y="1626"/>
                </a:lnTo>
                <a:lnTo>
                  <a:pt x="553" y="1626"/>
                </a:lnTo>
                <a:lnTo>
                  <a:pt x="542" y="1616"/>
                </a:lnTo>
                <a:lnTo>
                  <a:pt x="542" y="1616"/>
                </a:lnTo>
                <a:lnTo>
                  <a:pt x="537" y="1612"/>
                </a:lnTo>
                <a:lnTo>
                  <a:pt x="537" y="1614"/>
                </a:lnTo>
                <a:lnTo>
                  <a:pt x="537" y="1614"/>
                </a:lnTo>
                <a:lnTo>
                  <a:pt x="523" y="1598"/>
                </a:lnTo>
                <a:lnTo>
                  <a:pt x="523" y="1598"/>
                </a:lnTo>
                <a:lnTo>
                  <a:pt x="507" y="1578"/>
                </a:lnTo>
                <a:lnTo>
                  <a:pt x="494" y="1562"/>
                </a:lnTo>
                <a:lnTo>
                  <a:pt x="486" y="1549"/>
                </a:lnTo>
                <a:lnTo>
                  <a:pt x="481" y="1540"/>
                </a:lnTo>
                <a:lnTo>
                  <a:pt x="481" y="1540"/>
                </a:lnTo>
                <a:lnTo>
                  <a:pt x="477" y="1533"/>
                </a:lnTo>
                <a:lnTo>
                  <a:pt x="475" y="1527"/>
                </a:lnTo>
                <a:lnTo>
                  <a:pt x="474" y="1521"/>
                </a:lnTo>
                <a:lnTo>
                  <a:pt x="669" y="1347"/>
                </a:lnTo>
                <a:lnTo>
                  <a:pt x="669" y="1347"/>
                </a:lnTo>
                <a:lnTo>
                  <a:pt x="688" y="1329"/>
                </a:lnTo>
                <a:lnTo>
                  <a:pt x="729" y="1286"/>
                </a:lnTo>
                <a:lnTo>
                  <a:pt x="750" y="1262"/>
                </a:lnTo>
                <a:lnTo>
                  <a:pt x="771" y="1238"/>
                </a:lnTo>
                <a:lnTo>
                  <a:pt x="785" y="1218"/>
                </a:lnTo>
                <a:lnTo>
                  <a:pt x="790" y="1210"/>
                </a:lnTo>
                <a:lnTo>
                  <a:pt x="792" y="1204"/>
                </a:lnTo>
                <a:lnTo>
                  <a:pt x="792" y="1204"/>
                </a:lnTo>
                <a:lnTo>
                  <a:pt x="797" y="1165"/>
                </a:lnTo>
                <a:lnTo>
                  <a:pt x="804" y="1110"/>
                </a:lnTo>
                <a:lnTo>
                  <a:pt x="814" y="1039"/>
                </a:lnTo>
                <a:lnTo>
                  <a:pt x="814" y="1039"/>
                </a:lnTo>
                <a:lnTo>
                  <a:pt x="865" y="1005"/>
                </a:lnTo>
                <a:lnTo>
                  <a:pt x="919" y="970"/>
                </a:lnTo>
                <a:lnTo>
                  <a:pt x="919" y="970"/>
                </a:lnTo>
                <a:lnTo>
                  <a:pt x="923" y="969"/>
                </a:lnTo>
                <a:lnTo>
                  <a:pt x="930" y="969"/>
                </a:lnTo>
                <a:lnTo>
                  <a:pt x="958" y="970"/>
                </a:lnTo>
                <a:lnTo>
                  <a:pt x="998" y="971"/>
                </a:lnTo>
                <a:lnTo>
                  <a:pt x="1022" y="970"/>
                </a:lnTo>
                <a:lnTo>
                  <a:pt x="1049" y="970"/>
                </a:lnTo>
                <a:lnTo>
                  <a:pt x="1049" y="970"/>
                </a:lnTo>
                <a:lnTo>
                  <a:pt x="1063" y="967"/>
                </a:lnTo>
                <a:lnTo>
                  <a:pt x="1076" y="965"/>
                </a:lnTo>
                <a:lnTo>
                  <a:pt x="1091" y="961"/>
                </a:lnTo>
                <a:lnTo>
                  <a:pt x="1105" y="957"/>
                </a:lnTo>
                <a:lnTo>
                  <a:pt x="1132" y="945"/>
                </a:lnTo>
                <a:lnTo>
                  <a:pt x="1157" y="932"/>
                </a:lnTo>
                <a:lnTo>
                  <a:pt x="1178" y="918"/>
                </a:lnTo>
                <a:lnTo>
                  <a:pt x="1196" y="906"/>
                </a:lnTo>
                <a:lnTo>
                  <a:pt x="1211" y="896"/>
                </a:lnTo>
                <a:lnTo>
                  <a:pt x="1211" y="896"/>
                </a:lnTo>
                <a:lnTo>
                  <a:pt x="1215" y="902"/>
                </a:lnTo>
                <a:lnTo>
                  <a:pt x="1221" y="909"/>
                </a:lnTo>
                <a:lnTo>
                  <a:pt x="1229" y="916"/>
                </a:lnTo>
                <a:lnTo>
                  <a:pt x="1237" y="923"/>
                </a:lnTo>
                <a:lnTo>
                  <a:pt x="1247" y="929"/>
                </a:lnTo>
                <a:lnTo>
                  <a:pt x="1259" y="935"/>
                </a:lnTo>
                <a:lnTo>
                  <a:pt x="1263" y="936"/>
                </a:lnTo>
                <a:lnTo>
                  <a:pt x="1269" y="938"/>
                </a:lnTo>
                <a:lnTo>
                  <a:pt x="1269" y="938"/>
                </a:lnTo>
                <a:lnTo>
                  <a:pt x="1281" y="938"/>
                </a:lnTo>
                <a:lnTo>
                  <a:pt x="1293" y="936"/>
                </a:lnTo>
                <a:lnTo>
                  <a:pt x="1305" y="934"/>
                </a:lnTo>
                <a:lnTo>
                  <a:pt x="1316" y="930"/>
                </a:lnTo>
                <a:lnTo>
                  <a:pt x="1326" y="926"/>
                </a:lnTo>
                <a:lnTo>
                  <a:pt x="1334" y="921"/>
                </a:lnTo>
                <a:lnTo>
                  <a:pt x="1341" y="915"/>
                </a:lnTo>
                <a:lnTo>
                  <a:pt x="1346" y="908"/>
                </a:lnTo>
                <a:lnTo>
                  <a:pt x="1346" y="908"/>
                </a:lnTo>
                <a:lnTo>
                  <a:pt x="1359" y="885"/>
                </a:lnTo>
                <a:lnTo>
                  <a:pt x="1405" y="894"/>
                </a:lnTo>
                <a:lnTo>
                  <a:pt x="1405" y="894"/>
                </a:lnTo>
                <a:lnTo>
                  <a:pt x="1441" y="923"/>
                </a:lnTo>
                <a:lnTo>
                  <a:pt x="1468" y="947"/>
                </a:lnTo>
                <a:lnTo>
                  <a:pt x="1481" y="958"/>
                </a:lnTo>
                <a:lnTo>
                  <a:pt x="1491" y="967"/>
                </a:lnTo>
                <a:lnTo>
                  <a:pt x="1491" y="967"/>
                </a:lnTo>
                <a:lnTo>
                  <a:pt x="1504" y="985"/>
                </a:lnTo>
                <a:lnTo>
                  <a:pt x="1516" y="1002"/>
                </a:lnTo>
                <a:lnTo>
                  <a:pt x="1527" y="1020"/>
                </a:lnTo>
                <a:lnTo>
                  <a:pt x="1527" y="1020"/>
                </a:lnTo>
                <a:lnTo>
                  <a:pt x="1528" y="1043"/>
                </a:lnTo>
                <a:lnTo>
                  <a:pt x="1528" y="1043"/>
                </a:lnTo>
                <a:lnTo>
                  <a:pt x="1528" y="1045"/>
                </a:lnTo>
                <a:lnTo>
                  <a:pt x="1531" y="1049"/>
                </a:lnTo>
                <a:lnTo>
                  <a:pt x="1537" y="1055"/>
                </a:lnTo>
                <a:lnTo>
                  <a:pt x="1545" y="1062"/>
                </a:lnTo>
                <a:lnTo>
                  <a:pt x="1555" y="1068"/>
                </a:lnTo>
                <a:lnTo>
                  <a:pt x="1555" y="1068"/>
                </a:lnTo>
                <a:lnTo>
                  <a:pt x="1567" y="1074"/>
                </a:lnTo>
                <a:lnTo>
                  <a:pt x="1568" y="1075"/>
                </a:lnTo>
                <a:lnTo>
                  <a:pt x="1568" y="1075"/>
                </a:lnTo>
                <a:lnTo>
                  <a:pt x="1553" y="1103"/>
                </a:lnTo>
                <a:lnTo>
                  <a:pt x="1543" y="1124"/>
                </a:lnTo>
                <a:lnTo>
                  <a:pt x="1537" y="1139"/>
                </a:lnTo>
                <a:lnTo>
                  <a:pt x="1537" y="1139"/>
                </a:lnTo>
                <a:lnTo>
                  <a:pt x="1535" y="1144"/>
                </a:lnTo>
                <a:lnTo>
                  <a:pt x="1534" y="1151"/>
                </a:lnTo>
                <a:lnTo>
                  <a:pt x="1535" y="1160"/>
                </a:lnTo>
                <a:lnTo>
                  <a:pt x="1537" y="1171"/>
                </a:lnTo>
                <a:lnTo>
                  <a:pt x="1539" y="1181"/>
                </a:lnTo>
                <a:lnTo>
                  <a:pt x="1545" y="1192"/>
                </a:lnTo>
                <a:lnTo>
                  <a:pt x="1549" y="1196"/>
                </a:lnTo>
                <a:lnTo>
                  <a:pt x="1552" y="1201"/>
                </a:lnTo>
                <a:lnTo>
                  <a:pt x="1557" y="1205"/>
                </a:lnTo>
                <a:lnTo>
                  <a:pt x="1563" y="1208"/>
                </a:lnTo>
                <a:lnTo>
                  <a:pt x="1563" y="1208"/>
                </a:lnTo>
                <a:lnTo>
                  <a:pt x="1610" y="1235"/>
                </a:lnTo>
                <a:lnTo>
                  <a:pt x="1634" y="1249"/>
                </a:lnTo>
                <a:lnTo>
                  <a:pt x="1634" y="1249"/>
                </a:lnTo>
                <a:lnTo>
                  <a:pt x="1691" y="1357"/>
                </a:lnTo>
                <a:lnTo>
                  <a:pt x="1732" y="1436"/>
                </a:lnTo>
                <a:lnTo>
                  <a:pt x="1757" y="1482"/>
                </a:lnTo>
                <a:lnTo>
                  <a:pt x="1757" y="1482"/>
                </a:lnTo>
                <a:lnTo>
                  <a:pt x="1785" y="1530"/>
                </a:lnTo>
                <a:lnTo>
                  <a:pt x="1785" y="1530"/>
                </a:lnTo>
                <a:lnTo>
                  <a:pt x="1787" y="1530"/>
                </a:lnTo>
                <a:lnTo>
                  <a:pt x="1788" y="1532"/>
                </a:lnTo>
                <a:lnTo>
                  <a:pt x="1788" y="1533"/>
                </a:lnTo>
                <a:lnTo>
                  <a:pt x="1787" y="1536"/>
                </a:lnTo>
                <a:lnTo>
                  <a:pt x="1785" y="1539"/>
                </a:lnTo>
                <a:lnTo>
                  <a:pt x="1779" y="1543"/>
                </a:lnTo>
                <a:lnTo>
                  <a:pt x="1769" y="1546"/>
                </a:lnTo>
                <a:lnTo>
                  <a:pt x="1769" y="1546"/>
                </a:lnTo>
                <a:lnTo>
                  <a:pt x="1751" y="1554"/>
                </a:lnTo>
                <a:lnTo>
                  <a:pt x="1743" y="1557"/>
                </a:lnTo>
                <a:lnTo>
                  <a:pt x="1737" y="1560"/>
                </a:lnTo>
                <a:lnTo>
                  <a:pt x="1728" y="1560"/>
                </a:lnTo>
                <a:lnTo>
                  <a:pt x="1728" y="1560"/>
                </a:lnTo>
                <a:lnTo>
                  <a:pt x="1715" y="1560"/>
                </a:lnTo>
                <a:lnTo>
                  <a:pt x="1698" y="1562"/>
                </a:lnTo>
                <a:lnTo>
                  <a:pt x="1692" y="1563"/>
                </a:lnTo>
                <a:lnTo>
                  <a:pt x="1688" y="1566"/>
                </a:lnTo>
                <a:lnTo>
                  <a:pt x="1686" y="1567"/>
                </a:lnTo>
                <a:lnTo>
                  <a:pt x="1685" y="1569"/>
                </a:lnTo>
                <a:lnTo>
                  <a:pt x="1686" y="1570"/>
                </a:lnTo>
                <a:lnTo>
                  <a:pt x="1688" y="1573"/>
                </a:lnTo>
                <a:lnTo>
                  <a:pt x="1688" y="1573"/>
                </a:lnTo>
                <a:lnTo>
                  <a:pt x="1691" y="1578"/>
                </a:lnTo>
                <a:lnTo>
                  <a:pt x="1697" y="1582"/>
                </a:lnTo>
                <a:lnTo>
                  <a:pt x="1704" y="1586"/>
                </a:lnTo>
                <a:lnTo>
                  <a:pt x="1710" y="1588"/>
                </a:lnTo>
                <a:lnTo>
                  <a:pt x="1722" y="1592"/>
                </a:lnTo>
                <a:lnTo>
                  <a:pt x="1727" y="1593"/>
                </a:lnTo>
                <a:lnTo>
                  <a:pt x="1727" y="1593"/>
                </a:lnTo>
                <a:lnTo>
                  <a:pt x="1745" y="1599"/>
                </a:lnTo>
                <a:lnTo>
                  <a:pt x="1761" y="1603"/>
                </a:lnTo>
                <a:lnTo>
                  <a:pt x="1776" y="1605"/>
                </a:lnTo>
                <a:lnTo>
                  <a:pt x="1776" y="1605"/>
                </a:lnTo>
                <a:lnTo>
                  <a:pt x="1863" y="1612"/>
                </a:lnTo>
                <a:lnTo>
                  <a:pt x="1863" y="1612"/>
                </a:lnTo>
                <a:lnTo>
                  <a:pt x="1875" y="1627"/>
                </a:lnTo>
                <a:lnTo>
                  <a:pt x="1886" y="1642"/>
                </a:lnTo>
                <a:lnTo>
                  <a:pt x="1901" y="1661"/>
                </a:lnTo>
                <a:lnTo>
                  <a:pt x="1915" y="1682"/>
                </a:lnTo>
                <a:lnTo>
                  <a:pt x="1927" y="1702"/>
                </a:lnTo>
                <a:lnTo>
                  <a:pt x="1931" y="1712"/>
                </a:lnTo>
                <a:lnTo>
                  <a:pt x="1934" y="1721"/>
                </a:lnTo>
                <a:lnTo>
                  <a:pt x="1937" y="1729"/>
                </a:lnTo>
                <a:lnTo>
                  <a:pt x="1937" y="1736"/>
                </a:lnTo>
                <a:lnTo>
                  <a:pt x="1937" y="1736"/>
                </a:lnTo>
                <a:lnTo>
                  <a:pt x="1936" y="1743"/>
                </a:lnTo>
                <a:lnTo>
                  <a:pt x="1932" y="1750"/>
                </a:lnTo>
                <a:lnTo>
                  <a:pt x="1927" y="1759"/>
                </a:lnTo>
                <a:lnTo>
                  <a:pt x="1920" y="1766"/>
                </a:lnTo>
                <a:lnTo>
                  <a:pt x="1904" y="1783"/>
                </a:lnTo>
                <a:lnTo>
                  <a:pt x="1886" y="1799"/>
                </a:lnTo>
                <a:lnTo>
                  <a:pt x="1870" y="1816"/>
                </a:lnTo>
                <a:lnTo>
                  <a:pt x="1857" y="1831"/>
                </a:lnTo>
                <a:lnTo>
                  <a:pt x="1852" y="1838"/>
                </a:lnTo>
                <a:lnTo>
                  <a:pt x="1848" y="1844"/>
                </a:lnTo>
                <a:lnTo>
                  <a:pt x="1847" y="1850"/>
                </a:lnTo>
                <a:lnTo>
                  <a:pt x="1848" y="1854"/>
                </a:lnTo>
                <a:lnTo>
                  <a:pt x="1848" y="1854"/>
                </a:lnTo>
                <a:lnTo>
                  <a:pt x="1853" y="1860"/>
                </a:lnTo>
                <a:lnTo>
                  <a:pt x="1859" y="1865"/>
                </a:lnTo>
                <a:lnTo>
                  <a:pt x="1865" y="1868"/>
                </a:lnTo>
                <a:lnTo>
                  <a:pt x="1871" y="1869"/>
                </a:lnTo>
                <a:lnTo>
                  <a:pt x="1877" y="1869"/>
                </a:lnTo>
                <a:lnTo>
                  <a:pt x="1882" y="1869"/>
                </a:lnTo>
                <a:lnTo>
                  <a:pt x="1888" y="1868"/>
                </a:lnTo>
                <a:lnTo>
                  <a:pt x="1888" y="1868"/>
                </a:lnTo>
                <a:lnTo>
                  <a:pt x="1912" y="1876"/>
                </a:lnTo>
                <a:lnTo>
                  <a:pt x="1921" y="1878"/>
                </a:lnTo>
                <a:lnTo>
                  <a:pt x="1930" y="1880"/>
                </a:lnTo>
                <a:lnTo>
                  <a:pt x="1937" y="1880"/>
                </a:lnTo>
                <a:lnTo>
                  <a:pt x="1940" y="1880"/>
                </a:lnTo>
                <a:lnTo>
                  <a:pt x="1943" y="1878"/>
                </a:lnTo>
                <a:lnTo>
                  <a:pt x="1943" y="1878"/>
                </a:lnTo>
                <a:lnTo>
                  <a:pt x="1951" y="1872"/>
                </a:lnTo>
                <a:lnTo>
                  <a:pt x="1958" y="1869"/>
                </a:lnTo>
                <a:lnTo>
                  <a:pt x="1963" y="1868"/>
                </a:lnTo>
                <a:lnTo>
                  <a:pt x="1968" y="1868"/>
                </a:lnTo>
                <a:lnTo>
                  <a:pt x="1968" y="1868"/>
                </a:lnTo>
                <a:lnTo>
                  <a:pt x="1975" y="1868"/>
                </a:lnTo>
                <a:lnTo>
                  <a:pt x="1978" y="1868"/>
                </a:lnTo>
                <a:lnTo>
                  <a:pt x="1980" y="1869"/>
                </a:lnTo>
                <a:lnTo>
                  <a:pt x="1980" y="1869"/>
                </a:lnTo>
                <a:lnTo>
                  <a:pt x="1985" y="1868"/>
                </a:lnTo>
                <a:lnTo>
                  <a:pt x="1994" y="1865"/>
                </a:lnTo>
                <a:lnTo>
                  <a:pt x="2005" y="1859"/>
                </a:lnTo>
                <a:lnTo>
                  <a:pt x="2010" y="1857"/>
                </a:lnTo>
                <a:lnTo>
                  <a:pt x="2015" y="1852"/>
                </a:lnTo>
                <a:lnTo>
                  <a:pt x="2015" y="1852"/>
                </a:lnTo>
                <a:lnTo>
                  <a:pt x="2020" y="1847"/>
                </a:lnTo>
                <a:lnTo>
                  <a:pt x="2023" y="1841"/>
                </a:lnTo>
                <a:lnTo>
                  <a:pt x="2031" y="1826"/>
                </a:lnTo>
                <a:lnTo>
                  <a:pt x="2040" y="1810"/>
                </a:lnTo>
                <a:lnTo>
                  <a:pt x="2045" y="1803"/>
                </a:lnTo>
                <a:lnTo>
                  <a:pt x="2048" y="1798"/>
                </a:lnTo>
                <a:lnTo>
                  <a:pt x="2048" y="1798"/>
                </a:lnTo>
                <a:lnTo>
                  <a:pt x="2053" y="1795"/>
                </a:lnTo>
                <a:lnTo>
                  <a:pt x="2057" y="1792"/>
                </a:lnTo>
                <a:lnTo>
                  <a:pt x="2064" y="1791"/>
                </a:lnTo>
                <a:lnTo>
                  <a:pt x="2065" y="1789"/>
                </a:lnTo>
                <a:lnTo>
                  <a:pt x="2066" y="1785"/>
                </a:lnTo>
                <a:lnTo>
                  <a:pt x="2065" y="1779"/>
                </a:lnTo>
                <a:lnTo>
                  <a:pt x="2061" y="1769"/>
                </a:lnTo>
                <a:lnTo>
                  <a:pt x="2061" y="1769"/>
                </a:lnTo>
                <a:lnTo>
                  <a:pt x="2054" y="1753"/>
                </a:lnTo>
                <a:lnTo>
                  <a:pt x="2048" y="1742"/>
                </a:lnTo>
                <a:lnTo>
                  <a:pt x="2040" y="1727"/>
                </a:lnTo>
                <a:lnTo>
                  <a:pt x="2026" y="1699"/>
                </a:lnTo>
                <a:lnTo>
                  <a:pt x="2026" y="1699"/>
                </a:lnTo>
                <a:lnTo>
                  <a:pt x="2016" y="1676"/>
                </a:lnTo>
                <a:lnTo>
                  <a:pt x="2006" y="1648"/>
                </a:lnTo>
                <a:lnTo>
                  <a:pt x="1996" y="1618"/>
                </a:lnTo>
                <a:lnTo>
                  <a:pt x="1986" y="1586"/>
                </a:lnTo>
                <a:lnTo>
                  <a:pt x="1969" y="1526"/>
                </a:lnTo>
                <a:lnTo>
                  <a:pt x="1958" y="1484"/>
                </a:lnTo>
                <a:lnTo>
                  <a:pt x="1958" y="1484"/>
                </a:lnTo>
                <a:lnTo>
                  <a:pt x="1956" y="1476"/>
                </a:lnTo>
                <a:lnTo>
                  <a:pt x="1951" y="1465"/>
                </a:lnTo>
                <a:lnTo>
                  <a:pt x="1939" y="1437"/>
                </a:lnTo>
                <a:lnTo>
                  <a:pt x="1922" y="1406"/>
                </a:lnTo>
                <a:lnTo>
                  <a:pt x="1903" y="1374"/>
                </a:lnTo>
                <a:lnTo>
                  <a:pt x="1871" y="1319"/>
                </a:lnTo>
                <a:lnTo>
                  <a:pt x="1855" y="1294"/>
                </a:lnTo>
                <a:lnTo>
                  <a:pt x="1972" y="989"/>
                </a:lnTo>
                <a:lnTo>
                  <a:pt x="1972" y="989"/>
                </a:lnTo>
                <a:lnTo>
                  <a:pt x="1976" y="973"/>
                </a:lnTo>
                <a:lnTo>
                  <a:pt x="1980" y="955"/>
                </a:lnTo>
                <a:lnTo>
                  <a:pt x="1982" y="932"/>
                </a:lnTo>
                <a:lnTo>
                  <a:pt x="1982" y="903"/>
                </a:lnTo>
                <a:lnTo>
                  <a:pt x="1982" y="887"/>
                </a:lnTo>
                <a:lnTo>
                  <a:pt x="1981" y="872"/>
                </a:lnTo>
                <a:lnTo>
                  <a:pt x="1978" y="854"/>
                </a:lnTo>
                <a:lnTo>
                  <a:pt x="1974" y="836"/>
                </a:lnTo>
                <a:lnTo>
                  <a:pt x="1969" y="818"/>
                </a:lnTo>
                <a:lnTo>
                  <a:pt x="1963" y="800"/>
                </a:lnTo>
                <a:lnTo>
                  <a:pt x="1963" y="800"/>
                </a:lnTo>
                <a:lnTo>
                  <a:pt x="1949" y="767"/>
                </a:lnTo>
                <a:lnTo>
                  <a:pt x="1936" y="742"/>
                </a:lnTo>
                <a:lnTo>
                  <a:pt x="1925" y="724"/>
                </a:lnTo>
                <a:lnTo>
                  <a:pt x="1915" y="712"/>
                </a:lnTo>
                <a:lnTo>
                  <a:pt x="1908" y="704"/>
                </a:lnTo>
                <a:lnTo>
                  <a:pt x="1902" y="700"/>
                </a:lnTo>
                <a:lnTo>
                  <a:pt x="1898" y="698"/>
                </a:lnTo>
                <a:lnTo>
                  <a:pt x="1897" y="698"/>
                </a:lnTo>
                <a:lnTo>
                  <a:pt x="1897" y="698"/>
                </a:lnTo>
                <a:lnTo>
                  <a:pt x="1900" y="693"/>
                </a:lnTo>
                <a:lnTo>
                  <a:pt x="1904" y="680"/>
                </a:lnTo>
                <a:lnTo>
                  <a:pt x="1906" y="671"/>
                </a:lnTo>
                <a:lnTo>
                  <a:pt x="1908" y="663"/>
                </a:lnTo>
                <a:lnTo>
                  <a:pt x="1908" y="655"/>
                </a:lnTo>
                <a:lnTo>
                  <a:pt x="1908" y="647"/>
                </a:lnTo>
                <a:lnTo>
                  <a:pt x="1908" y="647"/>
                </a:lnTo>
                <a:lnTo>
                  <a:pt x="1907" y="644"/>
                </a:lnTo>
                <a:lnTo>
                  <a:pt x="1904" y="640"/>
                </a:lnTo>
                <a:lnTo>
                  <a:pt x="1900" y="634"/>
                </a:lnTo>
                <a:lnTo>
                  <a:pt x="1892" y="628"/>
                </a:lnTo>
                <a:lnTo>
                  <a:pt x="1884" y="623"/>
                </a:lnTo>
                <a:lnTo>
                  <a:pt x="1869" y="616"/>
                </a:lnTo>
                <a:lnTo>
                  <a:pt x="1861" y="613"/>
                </a:lnTo>
                <a:lnTo>
                  <a:pt x="1861" y="613"/>
                </a:lnTo>
                <a:lnTo>
                  <a:pt x="1858" y="608"/>
                </a:lnTo>
                <a:lnTo>
                  <a:pt x="1853" y="597"/>
                </a:lnTo>
                <a:lnTo>
                  <a:pt x="1845" y="581"/>
                </a:lnTo>
                <a:lnTo>
                  <a:pt x="1834" y="565"/>
                </a:lnTo>
                <a:lnTo>
                  <a:pt x="1834" y="565"/>
                </a:lnTo>
                <a:lnTo>
                  <a:pt x="1831" y="560"/>
                </a:lnTo>
                <a:lnTo>
                  <a:pt x="1828" y="556"/>
                </a:lnTo>
                <a:lnTo>
                  <a:pt x="1818" y="552"/>
                </a:lnTo>
                <a:lnTo>
                  <a:pt x="1809" y="548"/>
                </a:lnTo>
                <a:lnTo>
                  <a:pt x="1798" y="547"/>
                </a:lnTo>
                <a:lnTo>
                  <a:pt x="1786" y="546"/>
                </a:lnTo>
                <a:lnTo>
                  <a:pt x="1775" y="546"/>
                </a:lnTo>
                <a:lnTo>
                  <a:pt x="1753" y="547"/>
                </a:lnTo>
                <a:lnTo>
                  <a:pt x="1753" y="547"/>
                </a:lnTo>
                <a:lnTo>
                  <a:pt x="1738" y="548"/>
                </a:lnTo>
                <a:lnTo>
                  <a:pt x="1726" y="549"/>
                </a:lnTo>
                <a:lnTo>
                  <a:pt x="1722" y="550"/>
                </a:lnTo>
                <a:lnTo>
                  <a:pt x="1720" y="552"/>
                </a:lnTo>
                <a:lnTo>
                  <a:pt x="1718" y="554"/>
                </a:lnTo>
                <a:lnTo>
                  <a:pt x="1716" y="556"/>
                </a:lnTo>
                <a:lnTo>
                  <a:pt x="1716" y="556"/>
                </a:lnTo>
                <a:lnTo>
                  <a:pt x="1715" y="564"/>
                </a:lnTo>
                <a:lnTo>
                  <a:pt x="1712" y="570"/>
                </a:lnTo>
                <a:lnTo>
                  <a:pt x="1710" y="571"/>
                </a:lnTo>
                <a:lnTo>
                  <a:pt x="1708" y="572"/>
                </a:lnTo>
                <a:lnTo>
                  <a:pt x="1704" y="572"/>
                </a:lnTo>
                <a:lnTo>
                  <a:pt x="1701" y="570"/>
                </a:lnTo>
                <a:lnTo>
                  <a:pt x="1701" y="570"/>
                </a:lnTo>
                <a:lnTo>
                  <a:pt x="1679" y="558"/>
                </a:lnTo>
                <a:lnTo>
                  <a:pt x="1638" y="536"/>
                </a:lnTo>
                <a:lnTo>
                  <a:pt x="1546" y="487"/>
                </a:lnTo>
                <a:lnTo>
                  <a:pt x="1546" y="487"/>
                </a:lnTo>
                <a:lnTo>
                  <a:pt x="1529" y="477"/>
                </a:lnTo>
                <a:lnTo>
                  <a:pt x="1515" y="468"/>
                </a:lnTo>
                <a:lnTo>
                  <a:pt x="1504" y="459"/>
                </a:lnTo>
                <a:lnTo>
                  <a:pt x="1496" y="452"/>
                </a:lnTo>
                <a:lnTo>
                  <a:pt x="1485" y="440"/>
                </a:lnTo>
                <a:lnTo>
                  <a:pt x="1483" y="436"/>
                </a:lnTo>
                <a:lnTo>
                  <a:pt x="1483" y="436"/>
                </a:lnTo>
                <a:lnTo>
                  <a:pt x="1485" y="435"/>
                </a:lnTo>
                <a:lnTo>
                  <a:pt x="1487" y="434"/>
                </a:lnTo>
                <a:lnTo>
                  <a:pt x="1491" y="430"/>
                </a:lnTo>
                <a:lnTo>
                  <a:pt x="1495" y="424"/>
                </a:lnTo>
                <a:lnTo>
                  <a:pt x="1499" y="416"/>
                </a:lnTo>
                <a:lnTo>
                  <a:pt x="1504" y="404"/>
                </a:lnTo>
                <a:lnTo>
                  <a:pt x="1509" y="389"/>
                </a:lnTo>
                <a:lnTo>
                  <a:pt x="1509" y="389"/>
                </a:lnTo>
                <a:lnTo>
                  <a:pt x="1519" y="357"/>
                </a:lnTo>
                <a:lnTo>
                  <a:pt x="1525" y="335"/>
                </a:lnTo>
                <a:lnTo>
                  <a:pt x="1526" y="325"/>
                </a:lnTo>
                <a:lnTo>
                  <a:pt x="1526" y="319"/>
                </a:lnTo>
                <a:lnTo>
                  <a:pt x="1523" y="313"/>
                </a:lnTo>
                <a:lnTo>
                  <a:pt x="1520" y="309"/>
                </a:lnTo>
                <a:lnTo>
                  <a:pt x="1520" y="309"/>
                </a:lnTo>
                <a:lnTo>
                  <a:pt x="1503" y="296"/>
                </a:lnTo>
                <a:lnTo>
                  <a:pt x="1498" y="291"/>
                </a:lnTo>
                <a:lnTo>
                  <a:pt x="1496" y="288"/>
                </a:lnTo>
                <a:lnTo>
                  <a:pt x="1496" y="288"/>
                </a:lnTo>
                <a:lnTo>
                  <a:pt x="1493" y="283"/>
                </a:lnTo>
                <a:lnTo>
                  <a:pt x="1487" y="275"/>
                </a:lnTo>
                <a:lnTo>
                  <a:pt x="1479" y="264"/>
                </a:lnTo>
                <a:lnTo>
                  <a:pt x="1479" y="264"/>
                </a:lnTo>
                <a:lnTo>
                  <a:pt x="1480" y="261"/>
                </a:lnTo>
                <a:lnTo>
                  <a:pt x="1481" y="257"/>
                </a:lnTo>
                <a:lnTo>
                  <a:pt x="1484" y="249"/>
                </a:lnTo>
                <a:lnTo>
                  <a:pt x="1484" y="249"/>
                </a:lnTo>
                <a:lnTo>
                  <a:pt x="1485" y="241"/>
                </a:lnTo>
                <a:lnTo>
                  <a:pt x="1485" y="236"/>
                </a:lnTo>
                <a:lnTo>
                  <a:pt x="1485" y="234"/>
                </a:lnTo>
                <a:lnTo>
                  <a:pt x="1484" y="231"/>
                </a:lnTo>
                <a:lnTo>
                  <a:pt x="1484" y="231"/>
                </a:lnTo>
                <a:lnTo>
                  <a:pt x="1475" y="222"/>
                </a:lnTo>
                <a:lnTo>
                  <a:pt x="1469" y="215"/>
                </a:lnTo>
                <a:lnTo>
                  <a:pt x="1469" y="215"/>
                </a:lnTo>
                <a:lnTo>
                  <a:pt x="1468" y="215"/>
                </a:lnTo>
                <a:lnTo>
                  <a:pt x="1466" y="216"/>
                </a:lnTo>
                <a:lnTo>
                  <a:pt x="1459" y="215"/>
                </a:lnTo>
                <a:lnTo>
                  <a:pt x="1445" y="209"/>
                </a:lnTo>
                <a:lnTo>
                  <a:pt x="1445" y="209"/>
                </a:lnTo>
                <a:lnTo>
                  <a:pt x="1429" y="200"/>
                </a:lnTo>
                <a:lnTo>
                  <a:pt x="1416" y="191"/>
                </a:lnTo>
                <a:lnTo>
                  <a:pt x="1395" y="179"/>
                </a:lnTo>
                <a:lnTo>
                  <a:pt x="1395" y="179"/>
                </a:lnTo>
                <a:lnTo>
                  <a:pt x="1386" y="174"/>
                </a:lnTo>
                <a:lnTo>
                  <a:pt x="1374" y="172"/>
                </a:lnTo>
                <a:lnTo>
                  <a:pt x="1363" y="169"/>
                </a:lnTo>
                <a:lnTo>
                  <a:pt x="1356" y="169"/>
                </a:lnTo>
                <a:lnTo>
                  <a:pt x="1356" y="169"/>
                </a:lnTo>
                <a:lnTo>
                  <a:pt x="1353" y="169"/>
                </a:lnTo>
                <a:lnTo>
                  <a:pt x="1351" y="172"/>
                </a:lnTo>
                <a:lnTo>
                  <a:pt x="1347" y="179"/>
                </a:lnTo>
                <a:lnTo>
                  <a:pt x="1344" y="186"/>
                </a:lnTo>
                <a:lnTo>
                  <a:pt x="1342" y="192"/>
                </a:lnTo>
                <a:lnTo>
                  <a:pt x="1342" y="210"/>
                </a:lnTo>
                <a:lnTo>
                  <a:pt x="1342" y="210"/>
                </a:lnTo>
                <a:lnTo>
                  <a:pt x="1340" y="210"/>
                </a:lnTo>
                <a:lnTo>
                  <a:pt x="1328" y="211"/>
                </a:lnTo>
                <a:lnTo>
                  <a:pt x="1328" y="211"/>
                </a:lnTo>
                <a:lnTo>
                  <a:pt x="1312" y="216"/>
                </a:lnTo>
                <a:lnTo>
                  <a:pt x="1305" y="218"/>
                </a:lnTo>
                <a:lnTo>
                  <a:pt x="1305" y="218"/>
                </a:lnTo>
                <a:lnTo>
                  <a:pt x="1296" y="216"/>
                </a:lnTo>
                <a:lnTo>
                  <a:pt x="1286" y="212"/>
                </a:lnTo>
                <a:lnTo>
                  <a:pt x="1279" y="209"/>
                </a:lnTo>
                <a:lnTo>
                  <a:pt x="1279" y="209"/>
                </a:lnTo>
                <a:lnTo>
                  <a:pt x="1273" y="203"/>
                </a:lnTo>
                <a:lnTo>
                  <a:pt x="1267" y="193"/>
                </a:lnTo>
                <a:lnTo>
                  <a:pt x="1262" y="184"/>
                </a:lnTo>
                <a:lnTo>
                  <a:pt x="1262" y="179"/>
                </a:lnTo>
                <a:lnTo>
                  <a:pt x="1263" y="175"/>
                </a:lnTo>
                <a:lnTo>
                  <a:pt x="1263" y="175"/>
                </a:lnTo>
                <a:lnTo>
                  <a:pt x="1267" y="169"/>
                </a:lnTo>
                <a:lnTo>
                  <a:pt x="1273" y="163"/>
                </a:lnTo>
                <a:lnTo>
                  <a:pt x="1274" y="161"/>
                </a:lnTo>
                <a:lnTo>
                  <a:pt x="1274" y="157"/>
                </a:lnTo>
                <a:lnTo>
                  <a:pt x="1273" y="154"/>
                </a:lnTo>
                <a:lnTo>
                  <a:pt x="1269" y="149"/>
                </a:lnTo>
                <a:lnTo>
                  <a:pt x="1269" y="149"/>
                </a:lnTo>
                <a:lnTo>
                  <a:pt x="1266" y="145"/>
                </a:lnTo>
                <a:lnTo>
                  <a:pt x="1262" y="143"/>
                </a:lnTo>
                <a:lnTo>
                  <a:pt x="1256" y="140"/>
                </a:lnTo>
                <a:lnTo>
                  <a:pt x="1249" y="139"/>
                </a:lnTo>
                <a:lnTo>
                  <a:pt x="1245" y="137"/>
                </a:lnTo>
                <a:lnTo>
                  <a:pt x="1241" y="133"/>
                </a:lnTo>
                <a:lnTo>
                  <a:pt x="1241" y="133"/>
                </a:lnTo>
                <a:lnTo>
                  <a:pt x="1236" y="127"/>
                </a:lnTo>
                <a:lnTo>
                  <a:pt x="1232" y="121"/>
                </a:lnTo>
                <a:lnTo>
                  <a:pt x="1226" y="103"/>
                </a:lnTo>
                <a:lnTo>
                  <a:pt x="1219" y="83"/>
                </a:lnTo>
                <a:lnTo>
                  <a:pt x="1215" y="72"/>
                </a:lnTo>
                <a:lnTo>
                  <a:pt x="1211" y="62"/>
                </a:lnTo>
                <a:lnTo>
                  <a:pt x="1211" y="62"/>
                </a:lnTo>
                <a:lnTo>
                  <a:pt x="1205" y="52"/>
                </a:lnTo>
                <a:lnTo>
                  <a:pt x="1197" y="44"/>
                </a:lnTo>
                <a:lnTo>
                  <a:pt x="1189" y="37"/>
                </a:lnTo>
                <a:lnTo>
                  <a:pt x="1181" y="33"/>
                </a:lnTo>
                <a:lnTo>
                  <a:pt x="1166" y="25"/>
                </a:lnTo>
                <a:lnTo>
                  <a:pt x="1160" y="23"/>
                </a:lnTo>
                <a:lnTo>
                  <a:pt x="1160" y="23"/>
                </a:lnTo>
                <a:lnTo>
                  <a:pt x="1151" y="17"/>
                </a:lnTo>
                <a:lnTo>
                  <a:pt x="1139" y="12"/>
                </a:lnTo>
                <a:lnTo>
                  <a:pt x="1124" y="6"/>
                </a:lnTo>
                <a:lnTo>
                  <a:pt x="1108" y="1"/>
                </a:lnTo>
                <a:lnTo>
                  <a:pt x="1098" y="0"/>
                </a:lnTo>
                <a:lnTo>
                  <a:pt x="1088" y="0"/>
                </a:lnTo>
                <a:lnTo>
                  <a:pt x="1078" y="0"/>
                </a:lnTo>
                <a:lnTo>
                  <a:pt x="1067" y="3"/>
                </a:lnTo>
                <a:lnTo>
                  <a:pt x="1057" y="5"/>
                </a:lnTo>
                <a:lnTo>
                  <a:pt x="1046" y="10"/>
                </a:lnTo>
                <a:lnTo>
                  <a:pt x="1046" y="10"/>
                </a:lnTo>
                <a:lnTo>
                  <a:pt x="1027" y="21"/>
                </a:lnTo>
                <a:lnTo>
                  <a:pt x="1013" y="30"/>
                </a:lnTo>
                <a:lnTo>
                  <a:pt x="1002" y="39"/>
                </a:lnTo>
                <a:lnTo>
                  <a:pt x="994" y="47"/>
                </a:lnTo>
                <a:lnTo>
                  <a:pt x="989" y="54"/>
                </a:lnTo>
                <a:lnTo>
                  <a:pt x="985" y="60"/>
                </a:lnTo>
                <a:lnTo>
                  <a:pt x="982" y="67"/>
                </a:lnTo>
                <a:lnTo>
                  <a:pt x="982" y="67"/>
                </a:lnTo>
                <a:lnTo>
                  <a:pt x="978" y="73"/>
                </a:lnTo>
                <a:lnTo>
                  <a:pt x="971" y="83"/>
                </a:lnTo>
                <a:lnTo>
                  <a:pt x="964" y="91"/>
                </a:lnTo>
                <a:lnTo>
                  <a:pt x="959" y="95"/>
                </a:lnTo>
                <a:lnTo>
                  <a:pt x="959" y="95"/>
                </a:lnTo>
                <a:lnTo>
                  <a:pt x="959" y="95"/>
                </a:lnTo>
                <a:lnTo>
                  <a:pt x="959" y="94"/>
                </a:lnTo>
                <a:lnTo>
                  <a:pt x="960" y="89"/>
                </a:lnTo>
                <a:lnTo>
                  <a:pt x="964" y="72"/>
                </a:lnTo>
                <a:lnTo>
                  <a:pt x="965" y="62"/>
                </a:lnTo>
                <a:lnTo>
                  <a:pt x="964" y="54"/>
                </a:lnTo>
                <a:lnTo>
                  <a:pt x="963" y="52"/>
                </a:lnTo>
                <a:lnTo>
                  <a:pt x="961" y="48"/>
                </a:lnTo>
                <a:lnTo>
                  <a:pt x="959" y="47"/>
                </a:lnTo>
                <a:lnTo>
                  <a:pt x="955" y="46"/>
                </a:lnTo>
                <a:lnTo>
                  <a:pt x="955" y="46"/>
                </a:lnTo>
                <a:lnTo>
                  <a:pt x="941" y="44"/>
                </a:lnTo>
                <a:lnTo>
                  <a:pt x="930" y="46"/>
                </a:lnTo>
                <a:lnTo>
                  <a:pt x="925" y="47"/>
                </a:lnTo>
                <a:lnTo>
                  <a:pt x="922" y="49"/>
                </a:lnTo>
                <a:lnTo>
                  <a:pt x="919" y="53"/>
                </a:lnTo>
                <a:lnTo>
                  <a:pt x="919" y="58"/>
                </a:lnTo>
                <a:lnTo>
                  <a:pt x="919" y="58"/>
                </a:lnTo>
                <a:lnTo>
                  <a:pt x="919" y="88"/>
                </a:lnTo>
                <a:lnTo>
                  <a:pt x="919" y="104"/>
                </a:lnTo>
                <a:lnTo>
                  <a:pt x="918" y="122"/>
                </a:lnTo>
                <a:lnTo>
                  <a:pt x="918" y="122"/>
                </a:lnTo>
                <a:lnTo>
                  <a:pt x="917" y="130"/>
                </a:lnTo>
                <a:lnTo>
                  <a:pt x="918" y="134"/>
                </a:lnTo>
                <a:lnTo>
                  <a:pt x="921" y="143"/>
                </a:lnTo>
                <a:lnTo>
                  <a:pt x="922" y="148"/>
                </a:lnTo>
                <a:lnTo>
                  <a:pt x="921" y="154"/>
                </a:lnTo>
                <a:lnTo>
                  <a:pt x="919" y="163"/>
                </a:lnTo>
                <a:lnTo>
                  <a:pt x="916" y="175"/>
                </a:lnTo>
                <a:lnTo>
                  <a:pt x="916" y="175"/>
                </a:lnTo>
                <a:lnTo>
                  <a:pt x="907" y="202"/>
                </a:lnTo>
                <a:lnTo>
                  <a:pt x="904" y="214"/>
                </a:lnTo>
                <a:lnTo>
                  <a:pt x="903" y="223"/>
                </a:lnTo>
                <a:lnTo>
                  <a:pt x="903" y="231"/>
                </a:lnTo>
                <a:lnTo>
                  <a:pt x="904" y="239"/>
                </a:lnTo>
                <a:lnTo>
                  <a:pt x="906" y="243"/>
                </a:lnTo>
                <a:lnTo>
                  <a:pt x="911" y="248"/>
                </a:lnTo>
                <a:lnTo>
                  <a:pt x="911" y="248"/>
                </a:lnTo>
                <a:lnTo>
                  <a:pt x="936" y="260"/>
                </a:lnTo>
                <a:lnTo>
                  <a:pt x="946" y="265"/>
                </a:lnTo>
                <a:lnTo>
                  <a:pt x="949" y="265"/>
                </a:lnTo>
                <a:lnTo>
                  <a:pt x="951" y="265"/>
                </a:lnTo>
                <a:lnTo>
                  <a:pt x="951" y="2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52F6785E-C2FC-4332-9A87-A3D9D7839CFA}"/>
              </a:ext>
            </a:extLst>
          </p:cNvPr>
          <p:cNvSpPr>
            <a:spLocks/>
          </p:cNvSpPr>
          <p:nvPr/>
        </p:nvSpPr>
        <p:spPr bwMode="auto">
          <a:xfrm>
            <a:off x="917493" y="1001214"/>
            <a:ext cx="2160670" cy="2473234"/>
          </a:xfrm>
          <a:custGeom>
            <a:avLst/>
            <a:gdLst>
              <a:gd name="T0" fmla="*/ 416 w 1030"/>
              <a:gd name="T1" fmla="*/ 481 h 1179"/>
              <a:gd name="T2" fmla="*/ 412 w 1030"/>
              <a:gd name="T3" fmla="*/ 649 h 1179"/>
              <a:gd name="T4" fmla="*/ 379 w 1030"/>
              <a:gd name="T5" fmla="*/ 684 h 1179"/>
              <a:gd name="T6" fmla="*/ 182 w 1030"/>
              <a:gd name="T7" fmla="*/ 762 h 1179"/>
              <a:gd name="T8" fmla="*/ 190 w 1030"/>
              <a:gd name="T9" fmla="*/ 866 h 1179"/>
              <a:gd name="T10" fmla="*/ 289 w 1030"/>
              <a:gd name="T11" fmla="*/ 941 h 1179"/>
              <a:gd name="T12" fmla="*/ 447 w 1030"/>
              <a:gd name="T13" fmla="*/ 1020 h 1179"/>
              <a:gd name="T14" fmla="*/ 417 w 1030"/>
              <a:gd name="T15" fmla="*/ 1096 h 1179"/>
              <a:gd name="T16" fmla="*/ 379 w 1030"/>
              <a:gd name="T17" fmla="*/ 1131 h 1179"/>
              <a:gd name="T18" fmla="*/ 403 w 1030"/>
              <a:gd name="T19" fmla="*/ 1141 h 1179"/>
              <a:gd name="T20" fmla="*/ 465 w 1030"/>
              <a:gd name="T21" fmla="*/ 1131 h 1179"/>
              <a:gd name="T22" fmla="*/ 514 w 1030"/>
              <a:gd name="T23" fmla="*/ 1068 h 1179"/>
              <a:gd name="T24" fmla="*/ 555 w 1030"/>
              <a:gd name="T25" fmla="*/ 1018 h 1179"/>
              <a:gd name="T26" fmla="*/ 546 w 1030"/>
              <a:gd name="T27" fmla="*/ 984 h 1179"/>
              <a:gd name="T28" fmla="*/ 414 w 1030"/>
              <a:gd name="T29" fmla="*/ 890 h 1179"/>
              <a:gd name="T30" fmla="*/ 522 w 1030"/>
              <a:gd name="T31" fmla="*/ 907 h 1179"/>
              <a:gd name="T32" fmla="*/ 605 w 1030"/>
              <a:gd name="T33" fmla="*/ 931 h 1179"/>
              <a:gd name="T34" fmla="*/ 637 w 1030"/>
              <a:gd name="T35" fmla="*/ 1006 h 1179"/>
              <a:gd name="T36" fmla="*/ 651 w 1030"/>
              <a:gd name="T37" fmla="*/ 1111 h 1179"/>
              <a:gd name="T38" fmla="*/ 647 w 1030"/>
              <a:gd name="T39" fmla="*/ 1167 h 1179"/>
              <a:gd name="T40" fmla="*/ 675 w 1030"/>
              <a:gd name="T41" fmla="*/ 1177 h 1179"/>
              <a:gd name="T42" fmla="*/ 709 w 1030"/>
              <a:gd name="T43" fmla="*/ 1169 h 1179"/>
              <a:gd name="T44" fmla="*/ 719 w 1030"/>
              <a:gd name="T45" fmla="*/ 1151 h 1179"/>
              <a:gd name="T46" fmla="*/ 716 w 1030"/>
              <a:gd name="T47" fmla="*/ 1036 h 1179"/>
              <a:gd name="T48" fmla="*/ 757 w 1030"/>
              <a:gd name="T49" fmla="*/ 920 h 1179"/>
              <a:gd name="T50" fmla="*/ 767 w 1030"/>
              <a:gd name="T51" fmla="*/ 810 h 1179"/>
              <a:gd name="T52" fmla="*/ 772 w 1030"/>
              <a:gd name="T53" fmla="*/ 710 h 1179"/>
              <a:gd name="T54" fmla="*/ 733 w 1030"/>
              <a:gd name="T55" fmla="*/ 592 h 1179"/>
              <a:gd name="T56" fmla="*/ 766 w 1030"/>
              <a:gd name="T57" fmla="*/ 587 h 1179"/>
              <a:gd name="T58" fmla="*/ 767 w 1030"/>
              <a:gd name="T59" fmla="*/ 523 h 1179"/>
              <a:gd name="T60" fmla="*/ 748 w 1030"/>
              <a:gd name="T61" fmla="*/ 527 h 1179"/>
              <a:gd name="T62" fmla="*/ 745 w 1030"/>
              <a:gd name="T63" fmla="*/ 438 h 1179"/>
              <a:gd name="T64" fmla="*/ 822 w 1030"/>
              <a:gd name="T65" fmla="*/ 341 h 1179"/>
              <a:gd name="T66" fmla="*/ 955 w 1030"/>
              <a:gd name="T67" fmla="*/ 254 h 1179"/>
              <a:gd name="T68" fmla="*/ 1014 w 1030"/>
              <a:gd name="T69" fmla="*/ 190 h 1179"/>
              <a:gd name="T70" fmla="*/ 1028 w 1030"/>
              <a:gd name="T71" fmla="*/ 139 h 1179"/>
              <a:gd name="T72" fmla="*/ 1006 w 1030"/>
              <a:gd name="T73" fmla="*/ 117 h 1179"/>
              <a:gd name="T74" fmla="*/ 971 w 1030"/>
              <a:gd name="T75" fmla="*/ 152 h 1179"/>
              <a:gd name="T76" fmla="*/ 941 w 1030"/>
              <a:gd name="T77" fmla="*/ 179 h 1179"/>
              <a:gd name="T78" fmla="*/ 875 w 1030"/>
              <a:gd name="T79" fmla="*/ 225 h 1179"/>
              <a:gd name="T80" fmla="*/ 766 w 1030"/>
              <a:gd name="T81" fmla="*/ 256 h 1179"/>
              <a:gd name="T82" fmla="*/ 666 w 1030"/>
              <a:gd name="T83" fmla="*/ 230 h 1179"/>
              <a:gd name="T84" fmla="*/ 676 w 1030"/>
              <a:gd name="T85" fmla="*/ 116 h 1179"/>
              <a:gd name="T86" fmla="*/ 673 w 1030"/>
              <a:gd name="T87" fmla="*/ 44 h 1179"/>
              <a:gd name="T88" fmla="*/ 645 w 1030"/>
              <a:gd name="T89" fmla="*/ 13 h 1179"/>
              <a:gd name="T90" fmla="*/ 580 w 1030"/>
              <a:gd name="T91" fmla="*/ 4 h 1179"/>
              <a:gd name="T92" fmla="*/ 532 w 1030"/>
              <a:gd name="T93" fmla="*/ 46 h 1179"/>
              <a:gd name="T94" fmla="*/ 512 w 1030"/>
              <a:gd name="T95" fmla="*/ 83 h 1179"/>
              <a:gd name="T96" fmla="*/ 498 w 1030"/>
              <a:gd name="T97" fmla="*/ 161 h 1179"/>
              <a:gd name="T98" fmla="*/ 497 w 1030"/>
              <a:gd name="T99" fmla="*/ 206 h 1179"/>
              <a:gd name="T100" fmla="*/ 349 w 1030"/>
              <a:gd name="T101" fmla="*/ 188 h 1179"/>
              <a:gd name="T102" fmla="*/ 188 w 1030"/>
              <a:gd name="T103" fmla="*/ 124 h 1179"/>
              <a:gd name="T104" fmla="*/ 133 w 1030"/>
              <a:gd name="T105" fmla="*/ 87 h 1179"/>
              <a:gd name="T106" fmla="*/ 91 w 1030"/>
              <a:gd name="T107" fmla="*/ 30 h 1179"/>
              <a:gd name="T108" fmla="*/ 69 w 1030"/>
              <a:gd name="T109" fmla="*/ 52 h 1179"/>
              <a:gd name="T110" fmla="*/ 19 w 1030"/>
              <a:gd name="T111" fmla="*/ 46 h 1179"/>
              <a:gd name="T112" fmla="*/ 1 w 1030"/>
              <a:gd name="T113" fmla="*/ 46 h 1179"/>
              <a:gd name="T114" fmla="*/ 3 w 1030"/>
              <a:gd name="T115" fmla="*/ 67 h 1179"/>
              <a:gd name="T116" fmla="*/ 11 w 1030"/>
              <a:gd name="T117" fmla="*/ 91 h 1179"/>
              <a:gd name="T118" fmla="*/ 49 w 1030"/>
              <a:gd name="T119" fmla="*/ 124 h 1179"/>
              <a:gd name="T120" fmla="*/ 144 w 1030"/>
              <a:gd name="T121" fmla="*/ 178 h 1179"/>
              <a:gd name="T122" fmla="*/ 290 w 1030"/>
              <a:gd name="T123" fmla="*/ 268 h 1179"/>
              <a:gd name="T124" fmla="*/ 414 w 1030"/>
              <a:gd name="T125" fmla="*/ 342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0" h="1179">
                <a:moveTo>
                  <a:pt x="414" y="342"/>
                </a:moveTo>
                <a:lnTo>
                  <a:pt x="414" y="342"/>
                </a:lnTo>
                <a:lnTo>
                  <a:pt x="413" y="358"/>
                </a:lnTo>
                <a:lnTo>
                  <a:pt x="412" y="398"/>
                </a:lnTo>
                <a:lnTo>
                  <a:pt x="412" y="443"/>
                </a:lnTo>
                <a:lnTo>
                  <a:pt x="413" y="463"/>
                </a:lnTo>
                <a:lnTo>
                  <a:pt x="416" y="481"/>
                </a:lnTo>
                <a:lnTo>
                  <a:pt x="416" y="481"/>
                </a:lnTo>
                <a:lnTo>
                  <a:pt x="417" y="497"/>
                </a:lnTo>
                <a:lnTo>
                  <a:pt x="418" y="516"/>
                </a:lnTo>
                <a:lnTo>
                  <a:pt x="417" y="535"/>
                </a:lnTo>
                <a:lnTo>
                  <a:pt x="416" y="556"/>
                </a:lnTo>
                <a:lnTo>
                  <a:pt x="413" y="591"/>
                </a:lnTo>
                <a:lnTo>
                  <a:pt x="412" y="611"/>
                </a:lnTo>
                <a:lnTo>
                  <a:pt x="412" y="649"/>
                </a:lnTo>
                <a:lnTo>
                  <a:pt x="412" y="649"/>
                </a:lnTo>
                <a:lnTo>
                  <a:pt x="407" y="655"/>
                </a:lnTo>
                <a:lnTo>
                  <a:pt x="404" y="661"/>
                </a:lnTo>
                <a:lnTo>
                  <a:pt x="404" y="664"/>
                </a:lnTo>
                <a:lnTo>
                  <a:pt x="404" y="667"/>
                </a:lnTo>
                <a:lnTo>
                  <a:pt x="404" y="667"/>
                </a:lnTo>
                <a:lnTo>
                  <a:pt x="406" y="677"/>
                </a:lnTo>
                <a:lnTo>
                  <a:pt x="406" y="677"/>
                </a:lnTo>
                <a:lnTo>
                  <a:pt x="379" y="684"/>
                </a:lnTo>
                <a:lnTo>
                  <a:pt x="315" y="704"/>
                </a:lnTo>
                <a:lnTo>
                  <a:pt x="279" y="716"/>
                </a:lnTo>
                <a:lnTo>
                  <a:pt x="244" y="728"/>
                </a:lnTo>
                <a:lnTo>
                  <a:pt x="216" y="740"/>
                </a:lnTo>
                <a:lnTo>
                  <a:pt x="194" y="750"/>
                </a:lnTo>
                <a:lnTo>
                  <a:pt x="194" y="750"/>
                </a:lnTo>
                <a:lnTo>
                  <a:pt x="187" y="756"/>
                </a:lnTo>
                <a:lnTo>
                  <a:pt x="182" y="762"/>
                </a:lnTo>
                <a:lnTo>
                  <a:pt x="178" y="770"/>
                </a:lnTo>
                <a:lnTo>
                  <a:pt x="176" y="780"/>
                </a:lnTo>
                <a:lnTo>
                  <a:pt x="175" y="789"/>
                </a:lnTo>
                <a:lnTo>
                  <a:pt x="175" y="800"/>
                </a:lnTo>
                <a:lnTo>
                  <a:pt x="176" y="811"/>
                </a:lnTo>
                <a:lnTo>
                  <a:pt x="177" y="822"/>
                </a:lnTo>
                <a:lnTo>
                  <a:pt x="183" y="845"/>
                </a:lnTo>
                <a:lnTo>
                  <a:pt x="190" y="866"/>
                </a:lnTo>
                <a:lnTo>
                  <a:pt x="199" y="885"/>
                </a:lnTo>
                <a:lnTo>
                  <a:pt x="207" y="899"/>
                </a:lnTo>
                <a:lnTo>
                  <a:pt x="207" y="899"/>
                </a:lnTo>
                <a:lnTo>
                  <a:pt x="213" y="905"/>
                </a:lnTo>
                <a:lnTo>
                  <a:pt x="223" y="911"/>
                </a:lnTo>
                <a:lnTo>
                  <a:pt x="236" y="918"/>
                </a:lnTo>
                <a:lnTo>
                  <a:pt x="252" y="925"/>
                </a:lnTo>
                <a:lnTo>
                  <a:pt x="289" y="941"/>
                </a:lnTo>
                <a:lnTo>
                  <a:pt x="331" y="956"/>
                </a:lnTo>
                <a:lnTo>
                  <a:pt x="371" y="973"/>
                </a:lnTo>
                <a:lnTo>
                  <a:pt x="407" y="990"/>
                </a:lnTo>
                <a:lnTo>
                  <a:pt x="422" y="997"/>
                </a:lnTo>
                <a:lnTo>
                  <a:pt x="434" y="1005"/>
                </a:lnTo>
                <a:lnTo>
                  <a:pt x="442" y="1012"/>
                </a:lnTo>
                <a:lnTo>
                  <a:pt x="444" y="1016"/>
                </a:lnTo>
                <a:lnTo>
                  <a:pt x="447" y="1020"/>
                </a:lnTo>
                <a:lnTo>
                  <a:pt x="447" y="1020"/>
                </a:lnTo>
                <a:lnTo>
                  <a:pt x="449" y="1033"/>
                </a:lnTo>
                <a:lnTo>
                  <a:pt x="449" y="1044"/>
                </a:lnTo>
                <a:lnTo>
                  <a:pt x="448" y="1053"/>
                </a:lnTo>
                <a:lnTo>
                  <a:pt x="444" y="1063"/>
                </a:lnTo>
                <a:lnTo>
                  <a:pt x="440" y="1071"/>
                </a:lnTo>
                <a:lnTo>
                  <a:pt x="432" y="1078"/>
                </a:lnTo>
                <a:lnTo>
                  <a:pt x="417" y="1096"/>
                </a:lnTo>
                <a:lnTo>
                  <a:pt x="417" y="1096"/>
                </a:lnTo>
                <a:lnTo>
                  <a:pt x="407" y="1105"/>
                </a:lnTo>
                <a:lnTo>
                  <a:pt x="399" y="1110"/>
                </a:lnTo>
                <a:lnTo>
                  <a:pt x="385" y="1117"/>
                </a:lnTo>
                <a:lnTo>
                  <a:pt x="380" y="1119"/>
                </a:lnTo>
                <a:lnTo>
                  <a:pt x="377" y="1122"/>
                </a:lnTo>
                <a:lnTo>
                  <a:pt x="376" y="1125"/>
                </a:lnTo>
                <a:lnTo>
                  <a:pt x="379" y="1131"/>
                </a:lnTo>
                <a:lnTo>
                  <a:pt x="379" y="1131"/>
                </a:lnTo>
                <a:lnTo>
                  <a:pt x="381" y="1136"/>
                </a:lnTo>
                <a:lnTo>
                  <a:pt x="385" y="1140"/>
                </a:lnTo>
                <a:lnTo>
                  <a:pt x="387" y="1141"/>
                </a:lnTo>
                <a:lnTo>
                  <a:pt x="389" y="1142"/>
                </a:lnTo>
                <a:lnTo>
                  <a:pt x="395" y="1141"/>
                </a:lnTo>
                <a:lnTo>
                  <a:pt x="403" y="1141"/>
                </a:lnTo>
                <a:lnTo>
                  <a:pt x="403" y="1141"/>
                </a:lnTo>
                <a:lnTo>
                  <a:pt x="411" y="1142"/>
                </a:lnTo>
                <a:lnTo>
                  <a:pt x="417" y="1143"/>
                </a:lnTo>
                <a:lnTo>
                  <a:pt x="424" y="1143"/>
                </a:lnTo>
                <a:lnTo>
                  <a:pt x="432" y="1142"/>
                </a:lnTo>
                <a:lnTo>
                  <a:pt x="442" y="1141"/>
                </a:lnTo>
                <a:lnTo>
                  <a:pt x="453" y="1137"/>
                </a:lnTo>
                <a:lnTo>
                  <a:pt x="465" y="1131"/>
                </a:lnTo>
                <a:lnTo>
                  <a:pt x="465" y="1131"/>
                </a:lnTo>
                <a:lnTo>
                  <a:pt x="474" y="1124"/>
                </a:lnTo>
                <a:lnTo>
                  <a:pt x="482" y="1117"/>
                </a:lnTo>
                <a:lnTo>
                  <a:pt x="486" y="1110"/>
                </a:lnTo>
                <a:lnTo>
                  <a:pt x="489" y="1101"/>
                </a:lnTo>
                <a:lnTo>
                  <a:pt x="492" y="1094"/>
                </a:lnTo>
                <a:lnTo>
                  <a:pt x="496" y="1086"/>
                </a:lnTo>
                <a:lnTo>
                  <a:pt x="503" y="1076"/>
                </a:lnTo>
                <a:lnTo>
                  <a:pt x="514" y="1068"/>
                </a:lnTo>
                <a:lnTo>
                  <a:pt x="514" y="1068"/>
                </a:lnTo>
                <a:lnTo>
                  <a:pt x="526" y="1059"/>
                </a:lnTo>
                <a:lnTo>
                  <a:pt x="536" y="1051"/>
                </a:lnTo>
                <a:lnTo>
                  <a:pt x="543" y="1045"/>
                </a:lnTo>
                <a:lnTo>
                  <a:pt x="548" y="1038"/>
                </a:lnTo>
                <a:lnTo>
                  <a:pt x="551" y="1032"/>
                </a:lnTo>
                <a:lnTo>
                  <a:pt x="553" y="1024"/>
                </a:lnTo>
                <a:lnTo>
                  <a:pt x="555" y="1018"/>
                </a:lnTo>
                <a:lnTo>
                  <a:pt x="555" y="1011"/>
                </a:lnTo>
                <a:lnTo>
                  <a:pt x="555" y="1011"/>
                </a:lnTo>
                <a:lnTo>
                  <a:pt x="555" y="999"/>
                </a:lnTo>
                <a:lnTo>
                  <a:pt x="555" y="992"/>
                </a:lnTo>
                <a:lnTo>
                  <a:pt x="553" y="990"/>
                </a:lnTo>
                <a:lnTo>
                  <a:pt x="552" y="988"/>
                </a:lnTo>
                <a:lnTo>
                  <a:pt x="546" y="984"/>
                </a:lnTo>
                <a:lnTo>
                  <a:pt x="546" y="984"/>
                </a:lnTo>
                <a:lnTo>
                  <a:pt x="521" y="968"/>
                </a:lnTo>
                <a:lnTo>
                  <a:pt x="508" y="959"/>
                </a:lnTo>
                <a:lnTo>
                  <a:pt x="497" y="949"/>
                </a:lnTo>
                <a:lnTo>
                  <a:pt x="497" y="949"/>
                </a:lnTo>
                <a:lnTo>
                  <a:pt x="479" y="936"/>
                </a:lnTo>
                <a:lnTo>
                  <a:pt x="452" y="915"/>
                </a:lnTo>
                <a:lnTo>
                  <a:pt x="414" y="890"/>
                </a:lnTo>
                <a:lnTo>
                  <a:pt x="414" y="890"/>
                </a:lnTo>
                <a:lnTo>
                  <a:pt x="434" y="890"/>
                </a:lnTo>
                <a:lnTo>
                  <a:pt x="452" y="890"/>
                </a:lnTo>
                <a:lnTo>
                  <a:pt x="459" y="891"/>
                </a:lnTo>
                <a:lnTo>
                  <a:pt x="466" y="893"/>
                </a:lnTo>
                <a:lnTo>
                  <a:pt x="466" y="893"/>
                </a:lnTo>
                <a:lnTo>
                  <a:pt x="492" y="900"/>
                </a:lnTo>
                <a:lnTo>
                  <a:pt x="522" y="907"/>
                </a:lnTo>
                <a:lnTo>
                  <a:pt x="522" y="907"/>
                </a:lnTo>
                <a:lnTo>
                  <a:pt x="562" y="914"/>
                </a:lnTo>
                <a:lnTo>
                  <a:pt x="579" y="918"/>
                </a:lnTo>
                <a:lnTo>
                  <a:pt x="587" y="920"/>
                </a:lnTo>
                <a:lnTo>
                  <a:pt x="587" y="920"/>
                </a:lnTo>
                <a:lnTo>
                  <a:pt x="597" y="925"/>
                </a:lnTo>
                <a:lnTo>
                  <a:pt x="603" y="927"/>
                </a:lnTo>
                <a:lnTo>
                  <a:pt x="604" y="930"/>
                </a:lnTo>
                <a:lnTo>
                  <a:pt x="605" y="931"/>
                </a:lnTo>
                <a:lnTo>
                  <a:pt x="605" y="931"/>
                </a:lnTo>
                <a:lnTo>
                  <a:pt x="607" y="942"/>
                </a:lnTo>
                <a:lnTo>
                  <a:pt x="611" y="961"/>
                </a:lnTo>
                <a:lnTo>
                  <a:pt x="611" y="961"/>
                </a:lnTo>
                <a:lnTo>
                  <a:pt x="613" y="968"/>
                </a:lnTo>
                <a:lnTo>
                  <a:pt x="618" y="976"/>
                </a:lnTo>
                <a:lnTo>
                  <a:pt x="628" y="992"/>
                </a:lnTo>
                <a:lnTo>
                  <a:pt x="637" y="1006"/>
                </a:lnTo>
                <a:lnTo>
                  <a:pt x="641" y="1015"/>
                </a:lnTo>
                <a:lnTo>
                  <a:pt x="641" y="1015"/>
                </a:lnTo>
                <a:lnTo>
                  <a:pt x="646" y="1033"/>
                </a:lnTo>
                <a:lnTo>
                  <a:pt x="648" y="1044"/>
                </a:lnTo>
                <a:lnTo>
                  <a:pt x="649" y="1052"/>
                </a:lnTo>
                <a:lnTo>
                  <a:pt x="649" y="1076"/>
                </a:lnTo>
                <a:lnTo>
                  <a:pt x="649" y="1076"/>
                </a:lnTo>
                <a:lnTo>
                  <a:pt x="651" y="1111"/>
                </a:lnTo>
                <a:lnTo>
                  <a:pt x="652" y="1136"/>
                </a:lnTo>
                <a:lnTo>
                  <a:pt x="652" y="1136"/>
                </a:lnTo>
                <a:lnTo>
                  <a:pt x="652" y="1141"/>
                </a:lnTo>
                <a:lnTo>
                  <a:pt x="649" y="1144"/>
                </a:lnTo>
                <a:lnTo>
                  <a:pt x="646" y="1153"/>
                </a:lnTo>
                <a:lnTo>
                  <a:pt x="645" y="1157"/>
                </a:lnTo>
                <a:lnTo>
                  <a:pt x="645" y="1162"/>
                </a:lnTo>
                <a:lnTo>
                  <a:pt x="647" y="1167"/>
                </a:lnTo>
                <a:lnTo>
                  <a:pt x="652" y="1172"/>
                </a:lnTo>
                <a:lnTo>
                  <a:pt x="652" y="1172"/>
                </a:lnTo>
                <a:lnTo>
                  <a:pt x="658" y="1175"/>
                </a:lnTo>
                <a:lnTo>
                  <a:pt x="663" y="1178"/>
                </a:lnTo>
                <a:lnTo>
                  <a:pt x="666" y="1179"/>
                </a:lnTo>
                <a:lnTo>
                  <a:pt x="669" y="1179"/>
                </a:lnTo>
                <a:lnTo>
                  <a:pt x="673" y="1178"/>
                </a:lnTo>
                <a:lnTo>
                  <a:pt x="675" y="1177"/>
                </a:lnTo>
                <a:lnTo>
                  <a:pt x="675" y="1177"/>
                </a:lnTo>
                <a:lnTo>
                  <a:pt x="678" y="1175"/>
                </a:lnTo>
                <a:lnTo>
                  <a:pt x="689" y="1173"/>
                </a:lnTo>
                <a:lnTo>
                  <a:pt x="689" y="1173"/>
                </a:lnTo>
                <a:lnTo>
                  <a:pt x="697" y="1172"/>
                </a:lnTo>
                <a:lnTo>
                  <a:pt x="703" y="1172"/>
                </a:lnTo>
                <a:lnTo>
                  <a:pt x="707" y="1171"/>
                </a:lnTo>
                <a:lnTo>
                  <a:pt x="709" y="1169"/>
                </a:lnTo>
                <a:lnTo>
                  <a:pt x="709" y="1169"/>
                </a:lnTo>
                <a:lnTo>
                  <a:pt x="710" y="1168"/>
                </a:lnTo>
                <a:lnTo>
                  <a:pt x="712" y="1169"/>
                </a:lnTo>
                <a:lnTo>
                  <a:pt x="712" y="1171"/>
                </a:lnTo>
                <a:lnTo>
                  <a:pt x="712" y="1171"/>
                </a:lnTo>
                <a:lnTo>
                  <a:pt x="714" y="1162"/>
                </a:lnTo>
                <a:lnTo>
                  <a:pt x="714" y="1162"/>
                </a:lnTo>
                <a:lnTo>
                  <a:pt x="719" y="1151"/>
                </a:lnTo>
                <a:lnTo>
                  <a:pt x="721" y="1141"/>
                </a:lnTo>
                <a:lnTo>
                  <a:pt x="722" y="1128"/>
                </a:lnTo>
                <a:lnTo>
                  <a:pt x="720" y="1107"/>
                </a:lnTo>
                <a:lnTo>
                  <a:pt x="720" y="1107"/>
                </a:lnTo>
                <a:lnTo>
                  <a:pt x="716" y="1074"/>
                </a:lnTo>
                <a:lnTo>
                  <a:pt x="716" y="1059"/>
                </a:lnTo>
                <a:lnTo>
                  <a:pt x="716" y="1036"/>
                </a:lnTo>
                <a:lnTo>
                  <a:pt x="716" y="1036"/>
                </a:lnTo>
                <a:lnTo>
                  <a:pt x="719" y="1021"/>
                </a:lnTo>
                <a:lnTo>
                  <a:pt x="724" y="1005"/>
                </a:lnTo>
                <a:lnTo>
                  <a:pt x="731" y="988"/>
                </a:lnTo>
                <a:lnTo>
                  <a:pt x="738" y="972"/>
                </a:lnTo>
                <a:lnTo>
                  <a:pt x="751" y="942"/>
                </a:lnTo>
                <a:lnTo>
                  <a:pt x="755" y="930"/>
                </a:lnTo>
                <a:lnTo>
                  <a:pt x="757" y="920"/>
                </a:lnTo>
                <a:lnTo>
                  <a:pt x="757" y="920"/>
                </a:lnTo>
                <a:lnTo>
                  <a:pt x="756" y="887"/>
                </a:lnTo>
                <a:lnTo>
                  <a:pt x="756" y="871"/>
                </a:lnTo>
                <a:lnTo>
                  <a:pt x="757" y="860"/>
                </a:lnTo>
                <a:lnTo>
                  <a:pt x="757" y="860"/>
                </a:lnTo>
                <a:lnTo>
                  <a:pt x="758" y="853"/>
                </a:lnTo>
                <a:lnTo>
                  <a:pt x="760" y="843"/>
                </a:lnTo>
                <a:lnTo>
                  <a:pt x="763" y="830"/>
                </a:lnTo>
                <a:lnTo>
                  <a:pt x="767" y="810"/>
                </a:lnTo>
                <a:lnTo>
                  <a:pt x="767" y="810"/>
                </a:lnTo>
                <a:lnTo>
                  <a:pt x="770" y="785"/>
                </a:lnTo>
                <a:lnTo>
                  <a:pt x="775" y="758"/>
                </a:lnTo>
                <a:lnTo>
                  <a:pt x="775" y="745"/>
                </a:lnTo>
                <a:lnTo>
                  <a:pt x="775" y="733"/>
                </a:lnTo>
                <a:lnTo>
                  <a:pt x="774" y="721"/>
                </a:lnTo>
                <a:lnTo>
                  <a:pt x="772" y="710"/>
                </a:lnTo>
                <a:lnTo>
                  <a:pt x="772" y="710"/>
                </a:lnTo>
                <a:lnTo>
                  <a:pt x="760" y="684"/>
                </a:lnTo>
                <a:lnTo>
                  <a:pt x="754" y="671"/>
                </a:lnTo>
                <a:lnTo>
                  <a:pt x="754" y="671"/>
                </a:lnTo>
                <a:lnTo>
                  <a:pt x="748" y="654"/>
                </a:lnTo>
                <a:lnTo>
                  <a:pt x="739" y="626"/>
                </a:lnTo>
                <a:lnTo>
                  <a:pt x="728" y="589"/>
                </a:lnTo>
                <a:lnTo>
                  <a:pt x="728" y="589"/>
                </a:lnTo>
                <a:lnTo>
                  <a:pt x="733" y="592"/>
                </a:lnTo>
                <a:lnTo>
                  <a:pt x="744" y="595"/>
                </a:lnTo>
                <a:lnTo>
                  <a:pt x="750" y="598"/>
                </a:lnTo>
                <a:lnTo>
                  <a:pt x="755" y="598"/>
                </a:lnTo>
                <a:lnTo>
                  <a:pt x="760" y="598"/>
                </a:lnTo>
                <a:lnTo>
                  <a:pt x="762" y="597"/>
                </a:lnTo>
                <a:lnTo>
                  <a:pt x="763" y="595"/>
                </a:lnTo>
                <a:lnTo>
                  <a:pt x="763" y="595"/>
                </a:lnTo>
                <a:lnTo>
                  <a:pt x="766" y="587"/>
                </a:lnTo>
                <a:lnTo>
                  <a:pt x="766" y="579"/>
                </a:lnTo>
                <a:lnTo>
                  <a:pt x="766" y="567"/>
                </a:lnTo>
                <a:lnTo>
                  <a:pt x="766" y="567"/>
                </a:lnTo>
                <a:lnTo>
                  <a:pt x="766" y="559"/>
                </a:lnTo>
                <a:lnTo>
                  <a:pt x="767" y="545"/>
                </a:lnTo>
                <a:lnTo>
                  <a:pt x="767" y="545"/>
                </a:lnTo>
                <a:lnTo>
                  <a:pt x="767" y="526"/>
                </a:lnTo>
                <a:lnTo>
                  <a:pt x="767" y="523"/>
                </a:lnTo>
                <a:lnTo>
                  <a:pt x="766" y="521"/>
                </a:lnTo>
                <a:lnTo>
                  <a:pt x="763" y="519"/>
                </a:lnTo>
                <a:lnTo>
                  <a:pt x="761" y="519"/>
                </a:lnTo>
                <a:lnTo>
                  <a:pt x="761" y="519"/>
                </a:lnTo>
                <a:lnTo>
                  <a:pt x="757" y="519"/>
                </a:lnTo>
                <a:lnTo>
                  <a:pt x="755" y="520"/>
                </a:lnTo>
                <a:lnTo>
                  <a:pt x="750" y="523"/>
                </a:lnTo>
                <a:lnTo>
                  <a:pt x="748" y="527"/>
                </a:lnTo>
                <a:lnTo>
                  <a:pt x="746" y="527"/>
                </a:lnTo>
                <a:lnTo>
                  <a:pt x="745" y="526"/>
                </a:lnTo>
                <a:lnTo>
                  <a:pt x="745" y="526"/>
                </a:lnTo>
                <a:lnTo>
                  <a:pt x="744" y="521"/>
                </a:lnTo>
                <a:lnTo>
                  <a:pt x="743" y="513"/>
                </a:lnTo>
                <a:lnTo>
                  <a:pt x="744" y="489"/>
                </a:lnTo>
                <a:lnTo>
                  <a:pt x="745" y="461"/>
                </a:lnTo>
                <a:lnTo>
                  <a:pt x="745" y="438"/>
                </a:lnTo>
                <a:lnTo>
                  <a:pt x="745" y="438"/>
                </a:lnTo>
                <a:lnTo>
                  <a:pt x="745" y="433"/>
                </a:lnTo>
                <a:lnTo>
                  <a:pt x="746" y="427"/>
                </a:lnTo>
                <a:lnTo>
                  <a:pt x="752" y="417"/>
                </a:lnTo>
                <a:lnTo>
                  <a:pt x="762" y="404"/>
                </a:lnTo>
                <a:lnTo>
                  <a:pt x="773" y="390"/>
                </a:lnTo>
                <a:lnTo>
                  <a:pt x="798" y="364"/>
                </a:lnTo>
                <a:lnTo>
                  <a:pt x="822" y="341"/>
                </a:lnTo>
                <a:lnTo>
                  <a:pt x="822" y="341"/>
                </a:lnTo>
                <a:lnTo>
                  <a:pt x="834" y="330"/>
                </a:lnTo>
                <a:lnTo>
                  <a:pt x="852" y="318"/>
                </a:lnTo>
                <a:lnTo>
                  <a:pt x="893" y="293"/>
                </a:lnTo>
                <a:lnTo>
                  <a:pt x="931" y="270"/>
                </a:lnTo>
                <a:lnTo>
                  <a:pt x="945" y="261"/>
                </a:lnTo>
                <a:lnTo>
                  <a:pt x="955" y="254"/>
                </a:lnTo>
                <a:lnTo>
                  <a:pt x="955" y="254"/>
                </a:lnTo>
                <a:lnTo>
                  <a:pt x="967" y="242"/>
                </a:lnTo>
                <a:lnTo>
                  <a:pt x="978" y="229"/>
                </a:lnTo>
                <a:lnTo>
                  <a:pt x="989" y="215"/>
                </a:lnTo>
                <a:lnTo>
                  <a:pt x="994" y="209"/>
                </a:lnTo>
                <a:lnTo>
                  <a:pt x="1000" y="203"/>
                </a:lnTo>
                <a:lnTo>
                  <a:pt x="1000" y="203"/>
                </a:lnTo>
                <a:lnTo>
                  <a:pt x="1008" y="197"/>
                </a:lnTo>
                <a:lnTo>
                  <a:pt x="1014" y="190"/>
                </a:lnTo>
                <a:lnTo>
                  <a:pt x="1020" y="181"/>
                </a:lnTo>
                <a:lnTo>
                  <a:pt x="1024" y="172"/>
                </a:lnTo>
                <a:lnTo>
                  <a:pt x="1028" y="163"/>
                </a:lnTo>
                <a:lnTo>
                  <a:pt x="1030" y="153"/>
                </a:lnTo>
                <a:lnTo>
                  <a:pt x="1030" y="146"/>
                </a:lnTo>
                <a:lnTo>
                  <a:pt x="1029" y="142"/>
                </a:lnTo>
                <a:lnTo>
                  <a:pt x="1028" y="139"/>
                </a:lnTo>
                <a:lnTo>
                  <a:pt x="1028" y="139"/>
                </a:lnTo>
                <a:lnTo>
                  <a:pt x="1023" y="131"/>
                </a:lnTo>
                <a:lnTo>
                  <a:pt x="1020" y="128"/>
                </a:lnTo>
                <a:lnTo>
                  <a:pt x="1017" y="128"/>
                </a:lnTo>
                <a:lnTo>
                  <a:pt x="1016" y="128"/>
                </a:lnTo>
                <a:lnTo>
                  <a:pt x="1016" y="128"/>
                </a:lnTo>
                <a:lnTo>
                  <a:pt x="1015" y="124"/>
                </a:lnTo>
                <a:lnTo>
                  <a:pt x="1011" y="121"/>
                </a:lnTo>
                <a:lnTo>
                  <a:pt x="1006" y="117"/>
                </a:lnTo>
                <a:lnTo>
                  <a:pt x="1006" y="117"/>
                </a:lnTo>
                <a:lnTo>
                  <a:pt x="1003" y="116"/>
                </a:lnTo>
                <a:lnTo>
                  <a:pt x="1000" y="115"/>
                </a:lnTo>
                <a:lnTo>
                  <a:pt x="998" y="116"/>
                </a:lnTo>
                <a:lnTo>
                  <a:pt x="992" y="123"/>
                </a:lnTo>
                <a:lnTo>
                  <a:pt x="992" y="123"/>
                </a:lnTo>
                <a:lnTo>
                  <a:pt x="978" y="143"/>
                </a:lnTo>
                <a:lnTo>
                  <a:pt x="971" y="152"/>
                </a:lnTo>
                <a:lnTo>
                  <a:pt x="963" y="158"/>
                </a:lnTo>
                <a:lnTo>
                  <a:pt x="963" y="158"/>
                </a:lnTo>
                <a:lnTo>
                  <a:pt x="957" y="161"/>
                </a:lnTo>
                <a:lnTo>
                  <a:pt x="951" y="164"/>
                </a:lnTo>
                <a:lnTo>
                  <a:pt x="947" y="167"/>
                </a:lnTo>
                <a:lnTo>
                  <a:pt x="942" y="175"/>
                </a:lnTo>
                <a:lnTo>
                  <a:pt x="942" y="175"/>
                </a:lnTo>
                <a:lnTo>
                  <a:pt x="941" y="179"/>
                </a:lnTo>
                <a:lnTo>
                  <a:pt x="939" y="183"/>
                </a:lnTo>
                <a:lnTo>
                  <a:pt x="938" y="188"/>
                </a:lnTo>
                <a:lnTo>
                  <a:pt x="937" y="190"/>
                </a:lnTo>
                <a:lnTo>
                  <a:pt x="933" y="193"/>
                </a:lnTo>
                <a:lnTo>
                  <a:pt x="918" y="201"/>
                </a:lnTo>
                <a:lnTo>
                  <a:pt x="918" y="201"/>
                </a:lnTo>
                <a:lnTo>
                  <a:pt x="895" y="213"/>
                </a:lnTo>
                <a:lnTo>
                  <a:pt x="875" y="225"/>
                </a:lnTo>
                <a:lnTo>
                  <a:pt x="845" y="244"/>
                </a:lnTo>
                <a:lnTo>
                  <a:pt x="845" y="244"/>
                </a:lnTo>
                <a:lnTo>
                  <a:pt x="829" y="254"/>
                </a:lnTo>
                <a:lnTo>
                  <a:pt x="826" y="256"/>
                </a:lnTo>
                <a:lnTo>
                  <a:pt x="823" y="257"/>
                </a:lnTo>
                <a:lnTo>
                  <a:pt x="823" y="257"/>
                </a:lnTo>
                <a:lnTo>
                  <a:pt x="790" y="257"/>
                </a:lnTo>
                <a:lnTo>
                  <a:pt x="766" y="256"/>
                </a:lnTo>
                <a:lnTo>
                  <a:pt x="756" y="255"/>
                </a:lnTo>
                <a:lnTo>
                  <a:pt x="751" y="254"/>
                </a:lnTo>
                <a:lnTo>
                  <a:pt x="751" y="254"/>
                </a:lnTo>
                <a:lnTo>
                  <a:pt x="740" y="251"/>
                </a:lnTo>
                <a:lnTo>
                  <a:pt x="727" y="249"/>
                </a:lnTo>
                <a:lnTo>
                  <a:pt x="709" y="246"/>
                </a:lnTo>
                <a:lnTo>
                  <a:pt x="666" y="230"/>
                </a:lnTo>
                <a:lnTo>
                  <a:pt x="666" y="230"/>
                </a:lnTo>
                <a:lnTo>
                  <a:pt x="666" y="196"/>
                </a:lnTo>
                <a:lnTo>
                  <a:pt x="667" y="170"/>
                </a:lnTo>
                <a:lnTo>
                  <a:pt x="669" y="159"/>
                </a:lnTo>
                <a:lnTo>
                  <a:pt x="670" y="151"/>
                </a:lnTo>
                <a:lnTo>
                  <a:pt x="670" y="151"/>
                </a:lnTo>
                <a:lnTo>
                  <a:pt x="673" y="140"/>
                </a:lnTo>
                <a:lnTo>
                  <a:pt x="675" y="128"/>
                </a:lnTo>
                <a:lnTo>
                  <a:pt x="676" y="116"/>
                </a:lnTo>
                <a:lnTo>
                  <a:pt x="676" y="101"/>
                </a:lnTo>
                <a:lnTo>
                  <a:pt x="676" y="101"/>
                </a:lnTo>
                <a:lnTo>
                  <a:pt x="676" y="91"/>
                </a:lnTo>
                <a:lnTo>
                  <a:pt x="675" y="82"/>
                </a:lnTo>
                <a:lnTo>
                  <a:pt x="675" y="75"/>
                </a:lnTo>
                <a:lnTo>
                  <a:pt x="673" y="67"/>
                </a:lnTo>
                <a:lnTo>
                  <a:pt x="673" y="44"/>
                </a:lnTo>
                <a:lnTo>
                  <a:pt x="673" y="44"/>
                </a:lnTo>
                <a:lnTo>
                  <a:pt x="673" y="40"/>
                </a:lnTo>
                <a:lnTo>
                  <a:pt x="672" y="37"/>
                </a:lnTo>
                <a:lnTo>
                  <a:pt x="666" y="28"/>
                </a:lnTo>
                <a:lnTo>
                  <a:pt x="660" y="20"/>
                </a:lnTo>
                <a:lnTo>
                  <a:pt x="653" y="15"/>
                </a:lnTo>
                <a:lnTo>
                  <a:pt x="653" y="15"/>
                </a:lnTo>
                <a:lnTo>
                  <a:pt x="649" y="14"/>
                </a:lnTo>
                <a:lnTo>
                  <a:pt x="645" y="13"/>
                </a:lnTo>
                <a:lnTo>
                  <a:pt x="621" y="7"/>
                </a:lnTo>
                <a:lnTo>
                  <a:pt x="621" y="7"/>
                </a:lnTo>
                <a:lnTo>
                  <a:pt x="603" y="3"/>
                </a:lnTo>
                <a:lnTo>
                  <a:pt x="589" y="0"/>
                </a:lnTo>
                <a:lnTo>
                  <a:pt x="585" y="0"/>
                </a:lnTo>
                <a:lnTo>
                  <a:pt x="582" y="1"/>
                </a:lnTo>
                <a:lnTo>
                  <a:pt x="580" y="2"/>
                </a:lnTo>
                <a:lnTo>
                  <a:pt x="580" y="4"/>
                </a:lnTo>
                <a:lnTo>
                  <a:pt x="582" y="14"/>
                </a:lnTo>
                <a:lnTo>
                  <a:pt x="582" y="14"/>
                </a:lnTo>
                <a:lnTo>
                  <a:pt x="576" y="16"/>
                </a:lnTo>
                <a:lnTo>
                  <a:pt x="571" y="18"/>
                </a:lnTo>
                <a:lnTo>
                  <a:pt x="568" y="20"/>
                </a:lnTo>
                <a:lnTo>
                  <a:pt x="568" y="20"/>
                </a:lnTo>
                <a:lnTo>
                  <a:pt x="548" y="36"/>
                </a:lnTo>
                <a:lnTo>
                  <a:pt x="532" y="46"/>
                </a:lnTo>
                <a:lnTo>
                  <a:pt x="520" y="55"/>
                </a:lnTo>
                <a:lnTo>
                  <a:pt x="520" y="55"/>
                </a:lnTo>
                <a:lnTo>
                  <a:pt x="516" y="60"/>
                </a:lnTo>
                <a:lnTo>
                  <a:pt x="514" y="63"/>
                </a:lnTo>
                <a:lnTo>
                  <a:pt x="512" y="67"/>
                </a:lnTo>
                <a:lnTo>
                  <a:pt x="512" y="70"/>
                </a:lnTo>
                <a:lnTo>
                  <a:pt x="512" y="77"/>
                </a:lnTo>
                <a:lnTo>
                  <a:pt x="512" y="83"/>
                </a:lnTo>
                <a:lnTo>
                  <a:pt x="512" y="83"/>
                </a:lnTo>
                <a:lnTo>
                  <a:pt x="512" y="91"/>
                </a:lnTo>
                <a:lnTo>
                  <a:pt x="510" y="98"/>
                </a:lnTo>
                <a:lnTo>
                  <a:pt x="506" y="113"/>
                </a:lnTo>
                <a:lnTo>
                  <a:pt x="506" y="113"/>
                </a:lnTo>
                <a:lnTo>
                  <a:pt x="502" y="127"/>
                </a:lnTo>
                <a:lnTo>
                  <a:pt x="500" y="143"/>
                </a:lnTo>
                <a:lnTo>
                  <a:pt x="498" y="161"/>
                </a:lnTo>
                <a:lnTo>
                  <a:pt x="498" y="169"/>
                </a:lnTo>
                <a:lnTo>
                  <a:pt x="500" y="173"/>
                </a:lnTo>
                <a:lnTo>
                  <a:pt x="500" y="173"/>
                </a:lnTo>
                <a:lnTo>
                  <a:pt x="502" y="183"/>
                </a:lnTo>
                <a:lnTo>
                  <a:pt x="503" y="195"/>
                </a:lnTo>
                <a:lnTo>
                  <a:pt x="503" y="207"/>
                </a:lnTo>
                <a:lnTo>
                  <a:pt x="503" y="207"/>
                </a:lnTo>
                <a:lnTo>
                  <a:pt x="497" y="206"/>
                </a:lnTo>
                <a:lnTo>
                  <a:pt x="480" y="203"/>
                </a:lnTo>
                <a:lnTo>
                  <a:pt x="455" y="202"/>
                </a:lnTo>
                <a:lnTo>
                  <a:pt x="424" y="201"/>
                </a:lnTo>
                <a:lnTo>
                  <a:pt x="424" y="201"/>
                </a:lnTo>
                <a:lnTo>
                  <a:pt x="414" y="201"/>
                </a:lnTo>
                <a:lnTo>
                  <a:pt x="404" y="200"/>
                </a:lnTo>
                <a:lnTo>
                  <a:pt x="379" y="195"/>
                </a:lnTo>
                <a:lnTo>
                  <a:pt x="349" y="188"/>
                </a:lnTo>
                <a:lnTo>
                  <a:pt x="319" y="179"/>
                </a:lnTo>
                <a:lnTo>
                  <a:pt x="290" y="171"/>
                </a:lnTo>
                <a:lnTo>
                  <a:pt x="265" y="163"/>
                </a:lnTo>
                <a:lnTo>
                  <a:pt x="244" y="155"/>
                </a:lnTo>
                <a:lnTo>
                  <a:pt x="231" y="149"/>
                </a:lnTo>
                <a:lnTo>
                  <a:pt x="231" y="149"/>
                </a:lnTo>
                <a:lnTo>
                  <a:pt x="211" y="139"/>
                </a:lnTo>
                <a:lnTo>
                  <a:pt x="188" y="124"/>
                </a:lnTo>
                <a:lnTo>
                  <a:pt x="159" y="106"/>
                </a:lnTo>
                <a:lnTo>
                  <a:pt x="159" y="106"/>
                </a:lnTo>
                <a:lnTo>
                  <a:pt x="156" y="105"/>
                </a:lnTo>
                <a:lnTo>
                  <a:pt x="148" y="101"/>
                </a:lnTo>
                <a:lnTo>
                  <a:pt x="140" y="97"/>
                </a:lnTo>
                <a:lnTo>
                  <a:pt x="136" y="92"/>
                </a:lnTo>
                <a:lnTo>
                  <a:pt x="133" y="87"/>
                </a:lnTo>
                <a:lnTo>
                  <a:pt x="133" y="87"/>
                </a:lnTo>
                <a:lnTo>
                  <a:pt x="120" y="63"/>
                </a:lnTo>
                <a:lnTo>
                  <a:pt x="112" y="51"/>
                </a:lnTo>
                <a:lnTo>
                  <a:pt x="108" y="42"/>
                </a:lnTo>
                <a:lnTo>
                  <a:pt x="108" y="42"/>
                </a:lnTo>
                <a:lnTo>
                  <a:pt x="103" y="36"/>
                </a:lnTo>
                <a:lnTo>
                  <a:pt x="97" y="31"/>
                </a:lnTo>
                <a:lnTo>
                  <a:pt x="92" y="28"/>
                </a:lnTo>
                <a:lnTo>
                  <a:pt x="91" y="30"/>
                </a:lnTo>
                <a:lnTo>
                  <a:pt x="91" y="31"/>
                </a:lnTo>
                <a:lnTo>
                  <a:pt x="91" y="31"/>
                </a:lnTo>
                <a:lnTo>
                  <a:pt x="92" y="39"/>
                </a:lnTo>
                <a:lnTo>
                  <a:pt x="93" y="51"/>
                </a:lnTo>
                <a:lnTo>
                  <a:pt x="97" y="64"/>
                </a:lnTo>
                <a:lnTo>
                  <a:pt x="97" y="64"/>
                </a:lnTo>
                <a:lnTo>
                  <a:pt x="89" y="61"/>
                </a:lnTo>
                <a:lnTo>
                  <a:pt x="69" y="52"/>
                </a:lnTo>
                <a:lnTo>
                  <a:pt x="48" y="43"/>
                </a:lnTo>
                <a:lnTo>
                  <a:pt x="37" y="40"/>
                </a:lnTo>
                <a:lnTo>
                  <a:pt x="30" y="39"/>
                </a:lnTo>
                <a:lnTo>
                  <a:pt x="30" y="39"/>
                </a:lnTo>
                <a:lnTo>
                  <a:pt x="24" y="40"/>
                </a:lnTo>
                <a:lnTo>
                  <a:pt x="20" y="42"/>
                </a:lnTo>
                <a:lnTo>
                  <a:pt x="19" y="44"/>
                </a:lnTo>
                <a:lnTo>
                  <a:pt x="19" y="46"/>
                </a:lnTo>
                <a:lnTo>
                  <a:pt x="21" y="50"/>
                </a:lnTo>
                <a:lnTo>
                  <a:pt x="23" y="51"/>
                </a:lnTo>
                <a:lnTo>
                  <a:pt x="23" y="51"/>
                </a:lnTo>
                <a:lnTo>
                  <a:pt x="9" y="46"/>
                </a:lnTo>
                <a:lnTo>
                  <a:pt x="2" y="45"/>
                </a:lnTo>
                <a:lnTo>
                  <a:pt x="0" y="45"/>
                </a:lnTo>
                <a:lnTo>
                  <a:pt x="1" y="46"/>
                </a:lnTo>
                <a:lnTo>
                  <a:pt x="1" y="46"/>
                </a:lnTo>
                <a:lnTo>
                  <a:pt x="8" y="58"/>
                </a:lnTo>
                <a:lnTo>
                  <a:pt x="8" y="58"/>
                </a:lnTo>
                <a:lnTo>
                  <a:pt x="2" y="57"/>
                </a:lnTo>
                <a:lnTo>
                  <a:pt x="0" y="58"/>
                </a:lnTo>
                <a:lnTo>
                  <a:pt x="0" y="60"/>
                </a:lnTo>
                <a:lnTo>
                  <a:pt x="1" y="61"/>
                </a:lnTo>
                <a:lnTo>
                  <a:pt x="1" y="61"/>
                </a:lnTo>
                <a:lnTo>
                  <a:pt x="3" y="67"/>
                </a:lnTo>
                <a:lnTo>
                  <a:pt x="7" y="70"/>
                </a:lnTo>
                <a:lnTo>
                  <a:pt x="12" y="74"/>
                </a:lnTo>
                <a:lnTo>
                  <a:pt x="12" y="74"/>
                </a:lnTo>
                <a:lnTo>
                  <a:pt x="9" y="81"/>
                </a:lnTo>
                <a:lnTo>
                  <a:pt x="8" y="86"/>
                </a:lnTo>
                <a:lnTo>
                  <a:pt x="9" y="89"/>
                </a:lnTo>
                <a:lnTo>
                  <a:pt x="11" y="91"/>
                </a:lnTo>
                <a:lnTo>
                  <a:pt x="11" y="91"/>
                </a:lnTo>
                <a:lnTo>
                  <a:pt x="14" y="97"/>
                </a:lnTo>
                <a:lnTo>
                  <a:pt x="17" y="103"/>
                </a:lnTo>
                <a:lnTo>
                  <a:pt x="21" y="110"/>
                </a:lnTo>
                <a:lnTo>
                  <a:pt x="24" y="111"/>
                </a:lnTo>
                <a:lnTo>
                  <a:pt x="26" y="112"/>
                </a:lnTo>
                <a:lnTo>
                  <a:pt x="26" y="112"/>
                </a:lnTo>
                <a:lnTo>
                  <a:pt x="35" y="117"/>
                </a:lnTo>
                <a:lnTo>
                  <a:pt x="49" y="124"/>
                </a:lnTo>
                <a:lnTo>
                  <a:pt x="67" y="135"/>
                </a:lnTo>
                <a:lnTo>
                  <a:pt x="85" y="143"/>
                </a:lnTo>
                <a:lnTo>
                  <a:pt x="85" y="143"/>
                </a:lnTo>
                <a:lnTo>
                  <a:pt x="101" y="151"/>
                </a:lnTo>
                <a:lnTo>
                  <a:pt x="115" y="159"/>
                </a:lnTo>
                <a:lnTo>
                  <a:pt x="128" y="167"/>
                </a:lnTo>
                <a:lnTo>
                  <a:pt x="144" y="178"/>
                </a:lnTo>
                <a:lnTo>
                  <a:pt x="144" y="178"/>
                </a:lnTo>
                <a:lnTo>
                  <a:pt x="156" y="187"/>
                </a:lnTo>
                <a:lnTo>
                  <a:pt x="172" y="196"/>
                </a:lnTo>
                <a:lnTo>
                  <a:pt x="216" y="219"/>
                </a:lnTo>
                <a:lnTo>
                  <a:pt x="240" y="231"/>
                </a:lnTo>
                <a:lnTo>
                  <a:pt x="260" y="244"/>
                </a:lnTo>
                <a:lnTo>
                  <a:pt x="278" y="256"/>
                </a:lnTo>
                <a:lnTo>
                  <a:pt x="285" y="262"/>
                </a:lnTo>
                <a:lnTo>
                  <a:pt x="290" y="268"/>
                </a:lnTo>
                <a:lnTo>
                  <a:pt x="290" y="268"/>
                </a:lnTo>
                <a:lnTo>
                  <a:pt x="296" y="274"/>
                </a:lnTo>
                <a:lnTo>
                  <a:pt x="303" y="280"/>
                </a:lnTo>
                <a:lnTo>
                  <a:pt x="320" y="293"/>
                </a:lnTo>
                <a:lnTo>
                  <a:pt x="340" y="305"/>
                </a:lnTo>
                <a:lnTo>
                  <a:pt x="362" y="317"/>
                </a:lnTo>
                <a:lnTo>
                  <a:pt x="398" y="335"/>
                </a:lnTo>
                <a:lnTo>
                  <a:pt x="414" y="342"/>
                </a:lnTo>
                <a:lnTo>
                  <a:pt x="414" y="3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8E9DF41B-BB3C-4DC4-8271-59101B670D14}"/>
              </a:ext>
            </a:extLst>
          </p:cNvPr>
          <p:cNvSpPr>
            <a:spLocks/>
          </p:cNvSpPr>
          <p:nvPr/>
        </p:nvSpPr>
        <p:spPr bwMode="auto">
          <a:xfrm>
            <a:off x="3841750" y="922924"/>
            <a:ext cx="2084388" cy="2471946"/>
          </a:xfrm>
          <a:custGeom>
            <a:avLst/>
            <a:gdLst>
              <a:gd name="T0" fmla="*/ 625 w 1237"/>
              <a:gd name="T1" fmla="*/ 97 h 1467"/>
              <a:gd name="T2" fmla="*/ 615 w 1237"/>
              <a:gd name="T3" fmla="*/ 53 h 1467"/>
              <a:gd name="T4" fmla="*/ 607 w 1237"/>
              <a:gd name="T5" fmla="*/ 7 h 1467"/>
              <a:gd name="T6" fmla="*/ 549 w 1237"/>
              <a:gd name="T7" fmla="*/ 18 h 1467"/>
              <a:gd name="T8" fmla="*/ 420 w 1237"/>
              <a:gd name="T9" fmla="*/ 53 h 1467"/>
              <a:gd name="T10" fmla="*/ 323 w 1237"/>
              <a:gd name="T11" fmla="*/ 53 h 1467"/>
              <a:gd name="T12" fmla="*/ 311 w 1237"/>
              <a:gd name="T13" fmla="*/ 101 h 1467"/>
              <a:gd name="T14" fmla="*/ 218 w 1237"/>
              <a:gd name="T15" fmla="*/ 154 h 1467"/>
              <a:gd name="T16" fmla="*/ 77 w 1237"/>
              <a:gd name="T17" fmla="*/ 220 h 1467"/>
              <a:gd name="T18" fmla="*/ 10 w 1237"/>
              <a:gd name="T19" fmla="*/ 360 h 1467"/>
              <a:gd name="T20" fmla="*/ 12 w 1237"/>
              <a:gd name="T21" fmla="*/ 517 h 1467"/>
              <a:gd name="T22" fmla="*/ 60 w 1237"/>
              <a:gd name="T23" fmla="*/ 1036 h 1467"/>
              <a:gd name="T24" fmla="*/ 64 w 1237"/>
              <a:gd name="T25" fmla="*/ 1358 h 1467"/>
              <a:gd name="T26" fmla="*/ 41 w 1237"/>
              <a:gd name="T27" fmla="*/ 1421 h 1467"/>
              <a:gd name="T28" fmla="*/ 70 w 1237"/>
              <a:gd name="T29" fmla="*/ 1454 h 1467"/>
              <a:gd name="T30" fmla="*/ 100 w 1237"/>
              <a:gd name="T31" fmla="*/ 1460 h 1467"/>
              <a:gd name="T32" fmla="*/ 146 w 1237"/>
              <a:gd name="T33" fmla="*/ 1465 h 1467"/>
              <a:gd name="T34" fmla="*/ 179 w 1237"/>
              <a:gd name="T35" fmla="*/ 1455 h 1467"/>
              <a:gd name="T36" fmla="*/ 168 w 1237"/>
              <a:gd name="T37" fmla="*/ 1367 h 1467"/>
              <a:gd name="T38" fmla="*/ 169 w 1237"/>
              <a:gd name="T39" fmla="*/ 1245 h 1467"/>
              <a:gd name="T40" fmla="*/ 245 w 1237"/>
              <a:gd name="T41" fmla="*/ 942 h 1467"/>
              <a:gd name="T42" fmla="*/ 284 w 1237"/>
              <a:gd name="T43" fmla="*/ 781 h 1467"/>
              <a:gd name="T44" fmla="*/ 353 w 1237"/>
              <a:gd name="T45" fmla="*/ 765 h 1467"/>
              <a:gd name="T46" fmla="*/ 427 w 1237"/>
              <a:gd name="T47" fmla="*/ 753 h 1467"/>
              <a:gd name="T48" fmla="*/ 509 w 1237"/>
              <a:gd name="T49" fmla="*/ 1046 h 1467"/>
              <a:gd name="T50" fmla="*/ 643 w 1237"/>
              <a:gd name="T51" fmla="*/ 1396 h 1467"/>
              <a:gd name="T52" fmla="*/ 682 w 1237"/>
              <a:gd name="T53" fmla="*/ 1440 h 1467"/>
              <a:gd name="T54" fmla="*/ 741 w 1237"/>
              <a:gd name="T55" fmla="*/ 1440 h 1467"/>
              <a:gd name="T56" fmla="*/ 788 w 1237"/>
              <a:gd name="T57" fmla="*/ 1422 h 1467"/>
              <a:gd name="T58" fmla="*/ 815 w 1237"/>
              <a:gd name="T59" fmla="*/ 1391 h 1467"/>
              <a:gd name="T60" fmla="*/ 803 w 1237"/>
              <a:gd name="T61" fmla="*/ 1350 h 1467"/>
              <a:gd name="T62" fmla="*/ 705 w 1237"/>
              <a:gd name="T63" fmla="*/ 1274 h 1467"/>
              <a:gd name="T64" fmla="*/ 653 w 1237"/>
              <a:gd name="T65" fmla="*/ 891 h 1467"/>
              <a:gd name="T66" fmla="*/ 724 w 1237"/>
              <a:gd name="T67" fmla="*/ 1173 h 1467"/>
              <a:gd name="T68" fmla="*/ 717 w 1237"/>
              <a:gd name="T69" fmla="*/ 1246 h 1467"/>
              <a:gd name="T70" fmla="*/ 767 w 1237"/>
              <a:gd name="T71" fmla="*/ 1274 h 1467"/>
              <a:gd name="T72" fmla="*/ 1003 w 1237"/>
              <a:gd name="T73" fmla="*/ 1276 h 1467"/>
              <a:gd name="T74" fmla="*/ 1030 w 1237"/>
              <a:gd name="T75" fmla="*/ 1261 h 1467"/>
              <a:gd name="T76" fmla="*/ 922 w 1237"/>
              <a:gd name="T77" fmla="*/ 1187 h 1467"/>
              <a:gd name="T78" fmla="*/ 876 w 1237"/>
              <a:gd name="T79" fmla="*/ 1165 h 1467"/>
              <a:gd name="T80" fmla="*/ 849 w 1237"/>
              <a:gd name="T81" fmla="*/ 1077 h 1467"/>
              <a:gd name="T82" fmla="*/ 851 w 1237"/>
              <a:gd name="T83" fmla="*/ 863 h 1467"/>
              <a:gd name="T84" fmla="*/ 1014 w 1237"/>
              <a:gd name="T85" fmla="*/ 1012 h 1467"/>
              <a:gd name="T86" fmla="*/ 1090 w 1237"/>
              <a:gd name="T87" fmla="*/ 1243 h 1467"/>
              <a:gd name="T88" fmla="*/ 1099 w 1237"/>
              <a:gd name="T89" fmla="*/ 1289 h 1467"/>
              <a:gd name="T90" fmla="*/ 1127 w 1237"/>
              <a:gd name="T91" fmla="*/ 1356 h 1467"/>
              <a:gd name="T92" fmla="*/ 1172 w 1237"/>
              <a:gd name="T93" fmla="*/ 1364 h 1467"/>
              <a:gd name="T94" fmla="*/ 1214 w 1237"/>
              <a:gd name="T95" fmla="*/ 1339 h 1467"/>
              <a:gd name="T96" fmla="*/ 1237 w 1237"/>
              <a:gd name="T97" fmla="*/ 1286 h 1467"/>
              <a:gd name="T98" fmla="*/ 1187 w 1237"/>
              <a:gd name="T99" fmla="*/ 1203 h 1467"/>
              <a:gd name="T100" fmla="*/ 1155 w 1237"/>
              <a:gd name="T101" fmla="*/ 1049 h 1467"/>
              <a:gd name="T102" fmla="*/ 1118 w 1237"/>
              <a:gd name="T103" fmla="*/ 776 h 1467"/>
              <a:gd name="T104" fmla="*/ 1116 w 1237"/>
              <a:gd name="T105" fmla="*/ 507 h 1467"/>
              <a:gd name="T106" fmla="*/ 1125 w 1237"/>
              <a:gd name="T107" fmla="*/ 464 h 1467"/>
              <a:gd name="T108" fmla="*/ 1084 w 1237"/>
              <a:gd name="T109" fmla="*/ 351 h 1467"/>
              <a:gd name="T110" fmla="*/ 1039 w 1237"/>
              <a:gd name="T111" fmla="*/ 253 h 1467"/>
              <a:gd name="T112" fmla="*/ 1006 w 1237"/>
              <a:gd name="T113" fmla="*/ 287 h 1467"/>
              <a:gd name="T114" fmla="*/ 990 w 1237"/>
              <a:gd name="T115" fmla="*/ 312 h 1467"/>
              <a:gd name="T116" fmla="*/ 935 w 1237"/>
              <a:gd name="T117" fmla="*/ 302 h 1467"/>
              <a:gd name="T118" fmla="*/ 728 w 1237"/>
              <a:gd name="T119" fmla="*/ 202 h 1467"/>
              <a:gd name="T120" fmla="*/ 598 w 1237"/>
              <a:gd name="T121" fmla="*/ 131 h 1467"/>
              <a:gd name="T122" fmla="*/ 579 w 1237"/>
              <a:gd name="T123" fmla="*/ 119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7" h="1467">
                <a:moveTo>
                  <a:pt x="555" y="101"/>
                </a:moveTo>
                <a:lnTo>
                  <a:pt x="555" y="101"/>
                </a:lnTo>
                <a:lnTo>
                  <a:pt x="590" y="101"/>
                </a:lnTo>
                <a:lnTo>
                  <a:pt x="614" y="101"/>
                </a:lnTo>
                <a:lnTo>
                  <a:pt x="621" y="100"/>
                </a:lnTo>
                <a:lnTo>
                  <a:pt x="623" y="99"/>
                </a:lnTo>
                <a:lnTo>
                  <a:pt x="625" y="97"/>
                </a:lnTo>
                <a:lnTo>
                  <a:pt x="625" y="97"/>
                </a:lnTo>
                <a:lnTo>
                  <a:pt x="625" y="90"/>
                </a:lnTo>
                <a:lnTo>
                  <a:pt x="627" y="81"/>
                </a:lnTo>
                <a:lnTo>
                  <a:pt x="627" y="75"/>
                </a:lnTo>
                <a:lnTo>
                  <a:pt x="626" y="70"/>
                </a:lnTo>
                <a:lnTo>
                  <a:pt x="623" y="64"/>
                </a:lnTo>
                <a:lnTo>
                  <a:pt x="619" y="59"/>
                </a:lnTo>
                <a:lnTo>
                  <a:pt x="619" y="59"/>
                </a:lnTo>
                <a:lnTo>
                  <a:pt x="615" y="53"/>
                </a:lnTo>
                <a:lnTo>
                  <a:pt x="611" y="47"/>
                </a:lnTo>
                <a:lnTo>
                  <a:pt x="610" y="40"/>
                </a:lnTo>
                <a:lnTo>
                  <a:pt x="609" y="33"/>
                </a:lnTo>
                <a:lnTo>
                  <a:pt x="610" y="21"/>
                </a:lnTo>
                <a:lnTo>
                  <a:pt x="610" y="12"/>
                </a:lnTo>
                <a:lnTo>
                  <a:pt x="610" y="12"/>
                </a:lnTo>
                <a:lnTo>
                  <a:pt x="609" y="10"/>
                </a:lnTo>
                <a:lnTo>
                  <a:pt x="607" y="7"/>
                </a:lnTo>
                <a:lnTo>
                  <a:pt x="601" y="4"/>
                </a:lnTo>
                <a:lnTo>
                  <a:pt x="593" y="1"/>
                </a:lnTo>
                <a:lnTo>
                  <a:pt x="587" y="0"/>
                </a:lnTo>
                <a:lnTo>
                  <a:pt x="587" y="0"/>
                </a:lnTo>
                <a:lnTo>
                  <a:pt x="584" y="1"/>
                </a:lnTo>
                <a:lnTo>
                  <a:pt x="578" y="4"/>
                </a:lnTo>
                <a:lnTo>
                  <a:pt x="568" y="9"/>
                </a:lnTo>
                <a:lnTo>
                  <a:pt x="549" y="18"/>
                </a:lnTo>
                <a:lnTo>
                  <a:pt x="549" y="18"/>
                </a:lnTo>
                <a:lnTo>
                  <a:pt x="520" y="30"/>
                </a:lnTo>
                <a:lnTo>
                  <a:pt x="489" y="41"/>
                </a:lnTo>
                <a:lnTo>
                  <a:pt x="460" y="48"/>
                </a:lnTo>
                <a:lnTo>
                  <a:pt x="448" y="51"/>
                </a:lnTo>
                <a:lnTo>
                  <a:pt x="439" y="52"/>
                </a:lnTo>
                <a:lnTo>
                  <a:pt x="439" y="52"/>
                </a:lnTo>
                <a:lnTo>
                  <a:pt x="420" y="53"/>
                </a:lnTo>
                <a:lnTo>
                  <a:pt x="399" y="53"/>
                </a:lnTo>
                <a:lnTo>
                  <a:pt x="376" y="52"/>
                </a:lnTo>
                <a:lnTo>
                  <a:pt x="355" y="52"/>
                </a:lnTo>
                <a:lnTo>
                  <a:pt x="355" y="52"/>
                </a:lnTo>
                <a:lnTo>
                  <a:pt x="339" y="52"/>
                </a:lnTo>
                <a:lnTo>
                  <a:pt x="329" y="52"/>
                </a:lnTo>
                <a:lnTo>
                  <a:pt x="325" y="52"/>
                </a:lnTo>
                <a:lnTo>
                  <a:pt x="323" y="53"/>
                </a:lnTo>
                <a:lnTo>
                  <a:pt x="321" y="55"/>
                </a:lnTo>
                <a:lnTo>
                  <a:pt x="320" y="59"/>
                </a:lnTo>
                <a:lnTo>
                  <a:pt x="320" y="59"/>
                </a:lnTo>
                <a:lnTo>
                  <a:pt x="319" y="69"/>
                </a:lnTo>
                <a:lnTo>
                  <a:pt x="319" y="79"/>
                </a:lnTo>
                <a:lnTo>
                  <a:pt x="318" y="87"/>
                </a:lnTo>
                <a:lnTo>
                  <a:pt x="315" y="93"/>
                </a:lnTo>
                <a:lnTo>
                  <a:pt x="311" y="101"/>
                </a:lnTo>
                <a:lnTo>
                  <a:pt x="305" y="108"/>
                </a:lnTo>
                <a:lnTo>
                  <a:pt x="305" y="108"/>
                </a:lnTo>
                <a:lnTo>
                  <a:pt x="290" y="121"/>
                </a:lnTo>
                <a:lnTo>
                  <a:pt x="279" y="131"/>
                </a:lnTo>
                <a:lnTo>
                  <a:pt x="267" y="141"/>
                </a:lnTo>
                <a:lnTo>
                  <a:pt x="267" y="141"/>
                </a:lnTo>
                <a:lnTo>
                  <a:pt x="242" y="147"/>
                </a:lnTo>
                <a:lnTo>
                  <a:pt x="218" y="154"/>
                </a:lnTo>
                <a:lnTo>
                  <a:pt x="188" y="162"/>
                </a:lnTo>
                <a:lnTo>
                  <a:pt x="157" y="173"/>
                </a:lnTo>
                <a:lnTo>
                  <a:pt x="142" y="179"/>
                </a:lnTo>
                <a:lnTo>
                  <a:pt x="126" y="186"/>
                </a:lnTo>
                <a:lnTo>
                  <a:pt x="112" y="193"/>
                </a:lnTo>
                <a:lnTo>
                  <a:pt x="98" y="202"/>
                </a:lnTo>
                <a:lnTo>
                  <a:pt x="88" y="210"/>
                </a:lnTo>
                <a:lnTo>
                  <a:pt x="77" y="220"/>
                </a:lnTo>
                <a:lnTo>
                  <a:pt x="77" y="220"/>
                </a:lnTo>
                <a:lnTo>
                  <a:pt x="68" y="230"/>
                </a:lnTo>
                <a:lnTo>
                  <a:pt x="60" y="242"/>
                </a:lnTo>
                <a:lnTo>
                  <a:pt x="53" y="254"/>
                </a:lnTo>
                <a:lnTo>
                  <a:pt x="45" y="268"/>
                </a:lnTo>
                <a:lnTo>
                  <a:pt x="31" y="298"/>
                </a:lnTo>
                <a:lnTo>
                  <a:pt x="19" y="328"/>
                </a:lnTo>
                <a:lnTo>
                  <a:pt x="10" y="360"/>
                </a:lnTo>
                <a:lnTo>
                  <a:pt x="4" y="391"/>
                </a:lnTo>
                <a:lnTo>
                  <a:pt x="1" y="407"/>
                </a:lnTo>
                <a:lnTo>
                  <a:pt x="0" y="421"/>
                </a:lnTo>
                <a:lnTo>
                  <a:pt x="0" y="434"/>
                </a:lnTo>
                <a:lnTo>
                  <a:pt x="1" y="447"/>
                </a:lnTo>
                <a:lnTo>
                  <a:pt x="1" y="447"/>
                </a:lnTo>
                <a:lnTo>
                  <a:pt x="5" y="479"/>
                </a:lnTo>
                <a:lnTo>
                  <a:pt x="12" y="517"/>
                </a:lnTo>
                <a:lnTo>
                  <a:pt x="30" y="604"/>
                </a:lnTo>
                <a:lnTo>
                  <a:pt x="47" y="680"/>
                </a:lnTo>
                <a:lnTo>
                  <a:pt x="54" y="711"/>
                </a:lnTo>
                <a:lnTo>
                  <a:pt x="54" y="711"/>
                </a:lnTo>
                <a:lnTo>
                  <a:pt x="55" y="856"/>
                </a:lnTo>
                <a:lnTo>
                  <a:pt x="58" y="965"/>
                </a:lnTo>
                <a:lnTo>
                  <a:pt x="59" y="1008"/>
                </a:lnTo>
                <a:lnTo>
                  <a:pt x="60" y="1036"/>
                </a:lnTo>
                <a:lnTo>
                  <a:pt x="60" y="1036"/>
                </a:lnTo>
                <a:lnTo>
                  <a:pt x="71" y="1171"/>
                </a:lnTo>
                <a:lnTo>
                  <a:pt x="76" y="1245"/>
                </a:lnTo>
                <a:lnTo>
                  <a:pt x="77" y="1282"/>
                </a:lnTo>
                <a:lnTo>
                  <a:pt x="77" y="1282"/>
                </a:lnTo>
                <a:lnTo>
                  <a:pt x="74" y="1304"/>
                </a:lnTo>
                <a:lnTo>
                  <a:pt x="68" y="1339"/>
                </a:lnTo>
                <a:lnTo>
                  <a:pt x="64" y="1358"/>
                </a:lnTo>
                <a:lnTo>
                  <a:pt x="58" y="1376"/>
                </a:lnTo>
                <a:lnTo>
                  <a:pt x="53" y="1392"/>
                </a:lnTo>
                <a:lnTo>
                  <a:pt x="46" y="1403"/>
                </a:lnTo>
                <a:lnTo>
                  <a:pt x="46" y="1403"/>
                </a:lnTo>
                <a:lnTo>
                  <a:pt x="43" y="1408"/>
                </a:lnTo>
                <a:lnTo>
                  <a:pt x="42" y="1412"/>
                </a:lnTo>
                <a:lnTo>
                  <a:pt x="41" y="1417"/>
                </a:lnTo>
                <a:lnTo>
                  <a:pt x="41" y="1421"/>
                </a:lnTo>
                <a:lnTo>
                  <a:pt x="43" y="1430"/>
                </a:lnTo>
                <a:lnTo>
                  <a:pt x="47" y="1439"/>
                </a:lnTo>
                <a:lnTo>
                  <a:pt x="53" y="1446"/>
                </a:lnTo>
                <a:lnTo>
                  <a:pt x="59" y="1451"/>
                </a:lnTo>
                <a:lnTo>
                  <a:pt x="65" y="1454"/>
                </a:lnTo>
                <a:lnTo>
                  <a:pt x="67" y="1454"/>
                </a:lnTo>
                <a:lnTo>
                  <a:pt x="70" y="1454"/>
                </a:lnTo>
                <a:lnTo>
                  <a:pt x="70" y="1454"/>
                </a:lnTo>
                <a:lnTo>
                  <a:pt x="77" y="1451"/>
                </a:lnTo>
                <a:lnTo>
                  <a:pt x="84" y="1447"/>
                </a:lnTo>
                <a:lnTo>
                  <a:pt x="86" y="1447"/>
                </a:lnTo>
                <a:lnTo>
                  <a:pt x="90" y="1448"/>
                </a:lnTo>
                <a:lnTo>
                  <a:pt x="92" y="1449"/>
                </a:lnTo>
                <a:lnTo>
                  <a:pt x="96" y="1454"/>
                </a:lnTo>
                <a:lnTo>
                  <a:pt x="96" y="1454"/>
                </a:lnTo>
                <a:lnTo>
                  <a:pt x="100" y="1460"/>
                </a:lnTo>
                <a:lnTo>
                  <a:pt x="102" y="1463"/>
                </a:lnTo>
                <a:lnTo>
                  <a:pt x="106" y="1463"/>
                </a:lnTo>
                <a:lnTo>
                  <a:pt x="113" y="1463"/>
                </a:lnTo>
                <a:lnTo>
                  <a:pt x="113" y="1463"/>
                </a:lnTo>
                <a:lnTo>
                  <a:pt x="116" y="1464"/>
                </a:lnTo>
                <a:lnTo>
                  <a:pt x="130" y="1464"/>
                </a:lnTo>
                <a:lnTo>
                  <a:pt x="130" y="1464"/>
                </a:lnTo>
                <a:lnTo>
                  <a:pt x="146" y="1465"/>
                </a:lnTo>
                <a:lnTo>
                  <a:pt x="161" y="1467"/>
                </a:lnTo>
                <a:lnTo>
                  <a:pt x="167" y="1467"/>
                </a:lnTo>
                <a:lnTo>
                  <a:pt x="172" y="1467"/>
                </a:lnTo>
                <a:lnTo>
                  <a:pt x="175" y="1465"/>
                </a:lnTo>
                <a:lnTo>
                  <a:pt x="178" y="1463"/>
                </a:lnTo>
                <a:lnTo>
                  <a:pt x="178" y="1463"/>
                </a:lnTo>
                <a:lnTo>
                  <a:pt x="179" y="1459"/>
                </a:lnTo>
                <a:lnTo>
                  <a:pt x="179" y="1455"/>
                </a:lnTo>
                <a:lnTo>
                  <a:pt x="179" y="1447"/>
                </a:lnTo>
                <a:lnTo>
                  <a:pt x="178" y="1435"/>
                </a:lnTo>
                <a:lnTo>
                  <a:pt x="176" y="1421"/>
                </a:lnTo>
                <a:lnTo>
                  <a:pt x="176" y="1421"/>
                </a:lnTo>
                <a:lnTo>
                  <a:pt x="174" y="1408"/>
                </a:lnTo>
                <a:lnTo>
                  <a:pt x="173" y="1397"/>
                </a:lnTo>
                <a:lnTo>
                  <a:pt x="170" y="1384"/>
                </a:lnTo>
                <a:lnTo>
                  <a:pt x="168" y="1367"/>
                </a:lnTo>
                <a:lnTo>
                  <a:pt x="168" y="1367"/>
                </a:lnTo>
                <a:lnTo>
                  <a:pt x="167" y="1356"/>
                </a:lnTo>
                <a:lnTo>
                  <a:pt x="166" y="1344"/>
                </a:lnTo>
                <a:lnTo>
                  <a:pt x="162" y="1316"/>
                </a:lnTo>
                <a:lnTo>
                  <a:pt x="161" y="1301"/>
                </a:lnTo>
                <a:lnTo>
                  <a:pt x="162" y="1284"/>
                </a:lnTo>
                <a:lnTo>
                  <a:pt x="164" y="1265"/>
                </a:lnTo>
                <a:lnTo>
                  <a:pt x="169" y="1245"/>
                </a:lnTo>
                <a:lnTo>
                  <a:pt x="169" y="1245"/>
                </a:lnTo>
                <a:lnTo>
                  <a:pt x="178" y="1216"/>
                </a:lnTo>
                <a:lnTo>
                  <a:pt x="190" y="1175"/>
                </a:lnTo>
                <a:lnTo>
                  <a:pt x="215" y="1077"/>
                </a:lnTo>
                <a:lnTo>
                  <a:pt x="236" y="987"/>
                </a:lnTo>
                <a:lnTo>
                  <a:pt x="242" y="957"/>
                </a:lnTo>
                <a:lnTo>
                  <a:pt x="245" y="942"/>
                </a:lnTo>
                <a:lnTo>
                  <a:pt x="245" y="942"/>
                </a:lnTo>
                <a:lnTo>
                  <a:pt x="245" y="924"/>
                </a:lnTo>
                <a:lnTo>
                  <a:pt x="247" y="893"/>
                </a:lnTo>
                <a:lnTo>
                  <a:pt x="249" y="875"/>
                </a:lnTo>
                <a:lnTo>
                  <a:pt x="253" y="857"/>
                </a:lnTo>
                <a:lnTo>
                  <a:pt x="258" y="841"/>
                </a:lnTo>
                <a:lnTo>
                  <a:pt x="263" y="826"/>
                </a:lnTo>
                <a:lnTo>
                  <a:pt x="263" y="826"/>
                </a:lnTo>
                <a:lnTo>
                  <a:pt x="284" y="781"/>
                </a:lnTo>
                <a:lnTo>
                  <a:pt x="295" y="758"/>
                </a:lnTo>
                <a:lnTo>
                  <a:pt x="295" y="758"/>
                </a:lnTo>
                <a:lnTo>
                  <a:pt x="296" y="758"/>
                </a:lnTo>
                <a:lnTo>
                  <a:pt x="299" y="757"/>
                </a:lnTo>
                <a:lnTo>
                  <a:pt x="305" y="758"/>
                </a:lnTo>
                <a:lnTo>
                  <a:pt x="325" y="761"/>
                </a:lnTo>
                <a:lnTo>
                  <a:pt x="338" y="764"/>
                </a:lnTo>
                <a:lnTo>
                  <a:pt x="353" y="765"/>
                </a:lnTo>
                <a:lnTo>
                  <a:pt x="367" y="766"/>
                </a:lnTo>
                <a:lnTo>
                  <a:pt x="381" y="766"/>
                </a:lnTo>
                <a:lnTo>
                  <a:pt x="381" y="766"/>
                </a:lnTo>
                <a:lnTo>
                  <a:pt x="394" y="764"/>
                </a:lnTo>
                <a:lnTo>
                  <a:pt x="405" y="763"/>
                </a:lnTo>
                <a:lnTo>
                  <a:pt x="414" y="760"/>
                </a:lnTo>
                <a:lnTo>
                  <a:pt x="420" y="758"/>
                </a:lnTo>
                <a:lnTo>
                  <a:pt x="427" y="753"/>
                </a:lnTo>
                <a:lnTo>
                  <a:pt x="429" y="752"/>
                </a:lnTo>
                <a:lnTo>
                  <a:pt x="507" y="758"/>
                </a:lnTo>
                <a:lnTo>
                  <a:pt x="507" y="758"/>
                </a:lnTo>
                <a:lnTo>
                  <a:pt x="506" y="880"/>
                </a:lnTo>
                <a:lnTo>
                  <a:pt x="506" y="972"/>
                </a:lnTo>
                <a:lnTo>
                  <a:pt x="507" y="1035"/>
                </a:lnTo>
                <a:lnTo>
                  <a:pt x="507" y="1035"/>
                </a:lnTo>
                <a:lnTo>
                  <a:pt x="509" y="1046"/>
                </a:lnTo>
                <a:lnTo>
                  <a:pt x="513" y="1061"/>
                </a:lnTo>
                <a:lnTo>
                  <a:pt x="529" y="1103"/>
                </a:lnTo>
                <a:lnTo>
                  <a:pt x="550" y="1155"/>
                </a:lnTo>
                <a:lnTo>
                  <a:pt x="574" y="1209"/>
                </a:lnTo>
                <a:lnTo>
                  <a:pt x="619" y="1306"/>
                </a:lnTo>
                <a:lnTo>
                  <a:pt x="638" y="1349"/>
                </a:lnTo>
                <a:lnTo>
                  <a:pt x="638" y="1349"/>
                </a:lnTo>
                <a:lnTo>
                  <a:pt x="643" y="1396"/>
                </a:lnTo>
                <a:lnTo>
                  <a:pt x="643" y="1396"/>
                </a:lnTo>
                <a:lnTo>
                  <a:pt x="645" y="1402"/>
                </a:lnTo>
                <a:lnTo>
                  <a:pt x="650" y="1410"/>
                </a:lnTo>
                <a:lnTo>
                  <a:pt x="659" y="1427"/>
                </a:lnTo>
                <a:lnTo>
                  <a:pt x="659" y="1427"/>
                </a:lnTo>
                <a:lnTo>
                  <a:pt x="662" y="1429"/>
                </a:lnTo>
                <a:lnTo>
                  <a:pt x="666" y="1433"/>
                </a:lnTo>
                <a:lnTo>
                  <a:pt x="682" y="1440"/>
                </a:lnTo>
                <a:lnTo>
                  <a:pt x="699" y="1447"/>
                </a:lnTo>
                <a:lnTo>
                  <a:pt x="706" y="1448"/>
                </a:lnTo>
                <a:lnTo>
                  <a:pt x="711" y="1448"/>
                </a:lnTo>
                <a:lnTo>
                  <a:pt x="711" y="1448"/>
                </a:lnTo>
                <a:lnTo>
                  <a:pt x="719" y="1446"/>
                </a:lnTo>
                <a:lnTo>
                  <a:pt x="726" y="1443"/>
                </a:lnTo>
                <a:lnTo>
                  <a:pt x="734" y="1441"/>
                </a:lnTo>
                <a:lnTo>
                  <a:pt x="741" y="1440"/>
                </a:lnTo>
                <a:lnTo>
                  <a:pt x="741" y="1440"/>
                </a:lnTo>
                <a:lnTo>
                  <a:pt x="749" y="1439"/>
                </a:lnTo>
                <a:lnTo>
                  <a:pt x="760" y="1437"/>
                </a:lnTo>
                <a:lnTo>
                  <a:pt x="771" y="1434"/>
                </a:lnTo>
                <a:lnTo>
                  <a:pt x="782" y="1429"/>
                </a:lnTo>
                <a:lnTo>
                  <a:pt x="782" y="1429"/>
                </a:lnTo>
                <a:lnTo>
                  <a:pt x="785" y="1426"/>
                </a:lnTo>
                <a:lnTo>
                  <a:pt x="788" y="1422"/>
                </a:lnTo>
                <a:lnTo>
                  <a:pt x="791" y="1414"/>
                </a:lnTo>
                <a:lnTo>
                  <a:pt x="794" y="1406"/>
                </a:lnTo>
                <a:lnTo>
                  <a:pt x="795" y="1404"/>
                </a:lnTo>
                <a:lnTo>
                  <a:pt x="796" y="1403"/>
                </a:lnTo>
                <a:lnTo>
                  <a:pt x="796" y="1403"/>
                </a:lnTo>
                <a:lnTo>
                  <a:pt x="801" y="1400"/>
                </a:lnTo>
                <a:lnTo>
                  <a:pt x="808" y="1397"/>
                </a:lnTo>
                <a:lnTo>
                  <a:pt x="815" y="1391"/>
                </a:lnTo>
                <a:lnTo>
                  <a:pt x="816" y="1388"/>
                </a:lnTo>
                <a:lnTo>
                  <a:pt x="817" y="1386"/>
                </a:lnTo>
                <a:lnTo>
                  <a:pt x="817" y="1386"/>
                </a:lnTo>
                <a:lnTo>
                  <a:pt x="816" y="1380"/>
                </a:lnTo>
                <a:lnTo>
                  <a:pt x="814" y="1373"/>
                </a:lnTo>
                <a:lnTo>
                  <a:pt x="809" y="1362"/>
                </a:lnTo>
                <a:lnTo>
                  <a:pt x="803" y="1350"/>
                </a:lnTo>
                <a:lnTo>
                  <a:pt x="803" y="1350"/>
                </a:lnTo>
                <a:lnTo>
                  <a:pt x="797" y="1342"/>
                </a:lnTo>
                <a:lnTo>
                  <a:pt x="788" y="1332"/>
                </a:lnTo>
                <a:lnTo>
                  <a:pt x="765" y="1310"/>
                </a:lnTo>
                <a:lnTo>
                  <a:pt x="743" y="1291"/>
                </a:lnTo>
                <a:lnTo>
                  <a:pt x="731" y="1283"/>
                </a:lnTo>
                <a:lnTo>
                  <a:pt x="731" y="1283"/>
                </a:lnTo>
                <a:lnTo>
                  <a:pt x="714" y="1278"/>
                </a:lnTo>
                <a:lnTo>
                  <a:pt x="705" y="1274"/>
                </a:lnTo>
                <a:lnTo>
                  <a:pt x="701" y="1272"/>
                </a:lnTo>
                <a:lnTo>
                  <a:pt x="699" y="1271"/>
                </a:lnTo>
                <a:lnTo>
                  <a:pt x="699" y="1271"/>
                </a:lnTo>
                <a:lnTo>
                  <a:pt x="651" y="1072"/>
                </a:lnTo>
                <a:lnTo>
                  <a:pt x="651" y="1072"/>
                </a:lnTo>
                <a:lnTo>
                  <a:pt x="616" y="952"/>
                </a:lnTo>
                <a:lnTo>
                  <a:pt x="616" y="952"/>
                </a:lnTo>
                <a:lnTo>
                  <a:pt x="653" y="891"/>
                </a:lnTo>
                <a:lnTo>
                  <a:pt x="678" y="849"/>
                </a:lnTo>
                <a:lnTo>
                  <a:pt x="690" y="831"/>
                </a:lnTo>
                <a:lnTo>
                  <a:pt x="690" y="831"/>
                </a:lnTo>
                <a:lnTo>
                  <a:pt x="724" y="1126"/>
                </a:lnTo>
                <a:lnTo>
                  <a:pt x="724" y="1126"/>
                </a:lnTo>
                <a:lnTo>
                  <a:pt x="724" y="1134"/>
                </a:lnTo>
                <a:lnTo>
                  <a:pt x="725" y="1152"/>
                </a:lnTo>
                <a:lnTo>
                  <a:pt x="724" y="1173"/>
                </a:lnTo>
                <a:lnTo>
                  <a:pt x="723" y="1181"/>
                </a:lnTo>
                <a:lnTo>
                  <a:pt x="720" y="1187"/>
                </a:lnTo>
                <a:lnTo>
                  <a:pt x="720" y="1187"/>
                </a:lnTo>
                <a:lnTo>
                  <a:pt x="718" y="1194"/>
                </a:lnTo>
                <a:lnTo>
                  <a:pt x="716" y="1205"/>
                </a:lnTo>
                <a:lnTo>
                  <a:pt x="716" y="1218"/>
                </a:lnTo>
                <a:lnTo>
                  <a:pt x="716" y="1231"/>
                </a:lnTo>
                <a:lnTo>
                  <a:pt x="717" y="1246"/>
                </a:lnTo>
                <a:lnTo>
                  <a:pt x="720" y="1258"/>
                </a:lnTo>
                <a:lnTo>
                  <a:pt x="723" y="1262"/>
                </a:lnTo>
                <a:lnTo>
                  <a:pt x="725" y="1266"/>
                </a:lnTo>
                <a:lnTo>
                  <a:pt x="729" y="1270"/>
                </a:lnTo>
                <a:lnTo>
                  <a:pt x="734" y="1272"/>
                </a:lnTo>
                <a:lnTo>
                  <a:pt x="734" y="1272"/>
                </a:lnTo>
                <a:lnTo>
                  <a:pt x="746" y="1273"/>
                </a:lnTo>
                <a:lnTo>
                  <a:pt x="767" y="1274"/>
                </a:lnTo>
                <a:lnTo>
                  <a:pt x="821" y="1273"/>
                </a:lnTo>
                <a:lnTo>
                  <a:pt x="903" y="1270"/>
                </a:lnTo>
                <a:lnTo>
                  <a:pt x="903" y="1270"/>
                </a:lnTo>
                <a:lnTo>
                  <a:pt x="922" y="1270"/>
                </a:lnTo>
                <a:lnTo>
                  <a:pt x="950" y="1272"/>
                </a:lnTo>
                <a:lnTo>
                  <a:pt x="980" y="1274"/>
                </a:lnTo>
                <a:lnTo>
                  <a:pt x="1003" y="1276"/>
                </a:lnTo>
                <a:lnTo>
                  <a:pt x="1003" y="1276"/>
                </a:lnTo>
                <a:lnTo>
                  <a:pt x="1016" y="1274"/>
                </a:lnTo>
                <a:lnTo>
                  <a:pt x="1021" y="1273"/>
                </a:lnTo>
                <a:lnTo>
                  <a:pt x="1026" y="1271"/>
                </a:lnTo>
                <a:lnTo>
                  <a:pt x="1028" y="1270"/>
                </a:lnTo>
                <a:lnTo>
                  <a:pt x="1030" y="1267"/>
                </a:lnTo>
                <a:lnTo>
                  <a:pt x="1030" y="1264"/>
                </a:lnTo>
                <a:lnTo>
                  <a:pt x="1030" y="1261"/>
                </a:lnTo>
                <a:lnTo>
                  <a:pt x="1030" y="1261"/>
                </a:lnTo>
                <a:lnTo>
                  <a:pt x="1027" y="1259"/>
                </a:lnTo>
                <a:lnTo>
                  <a:pt x="1027" y="1259"/>
                </a:lnTo>
                <a:lnTo>
                  <a:pt x="1021" y="1256"/>
                </a:lnTo>
                <a:lnTo>
                  <a:pt x="1012" y="1250"/>
                </a:lnTo>
                <a:lnTo>
                  <a:pt x="995" y="1240"/>
                </a:lnTo>
                <a:lnTo>
                  <a:pt x="995" y="1240"/>
                </a:lnTo>
                <a:lnTo>
                  <a:pt x="943" y="1203"/>
                </a:lnTo>
                <a:lnTo>
                  <a:pt x="922" y="1187"/>
                </a:lnTo>
                <a:lnTo>
                  <a:pt x="903" y="1171"/>
                </a:lnTo>
                <a:lnTo>
                  <a:pt x="903" y="1171"/>
                </a:lnTo>
                <a:lnTo>
                  <a:pt x="899" y="1168"/>
                </a:lnTo>
                <a:lnTo>
                  <a:pt x="895" y="1167"/>
                </a:lnTo>
                <a:lnTo>
                  <a:pt x="891" y="1165"/>
                </a:lnTo>
                <a:lnTo>
                  <a:pt x="888" y="1165"/>
                </a:lnTo>
                <a:lnTo>
                  <a:pt x="881" y="1165"/>
                </a:lnTo>
                <a:lnTo>
                  <a:pt x="876" y="1165"/>
                </a:lnTo>
                <a:lnTo>
                  <a:pt x="873" y="1164"/>
                </a:lnTo>
                <a:lnTo>
                  <a:pt x="870" y="1162"/>
                </a:lnTo>
                <a:lnTo>
                  <a:pt x="868" y="1158"/>
                </a:lnTo>
                <a:lnTo>
                  <a:pt x="865" y="1152"/>
                </a:lnTo>
                <a:lnTo>
                  <a:pt x="859" y="1135"/>
                </a:lnTo>
                <a:lnTo>
                  <a:pt x="853" y="1109"/>
                </a:lnTo>
                <a:lnTo>
                  <a:pt x="853" y="1109"/>
                </a:lnTo>
                <a:lnTo>
                  <a:pt x="849" y="1077"/>
                </a:lnTo>
                <a:lnTo>
                  <a:pt x="846" y="1044"/>
                </a:lnTo>
                <a:lnTo>
                  <a:pt x="845" y="1013"/>
                </a:lnTo>
                <a:lnTo>
                  <a:pt x="845" y="984"/>
                </a:lnTo>
                <a:lnTo>
                  <a:pt x="847" y="934"/>
                </a:lnTo>
                <a:lnTo>
                  <a:pt x="849" y="898"/>
                </a:lnTo>
                <a:lnTo>
                  <a:pt x="849" y="898"/>
                </a:lnTo>
                <a:lnTo>
                  <a:pt x="850" y="883"/>
                </a:lnTo>
                <a:lnTo>
                  <a:pt x="851" y="863"/>
                </a:lnTo>
                <a:lnTo>
                  <a:pt x="857" y="820"/>
                </a:lnTo>
                <a:lnTo>
                  <a:pt x="864" y="767"/>
                </a:lnTo>
                <a:lnTo>
                  <a:pt x="939" y="729"/>
                </a:lnTo>
                <a:lnTo>
                  <a:pt x="990" y="898"/>
                </a:lnTo>
                <a:lnTo>
                  <a:pt x="990" y="898"/>
                </a:lnTo>
                <a:lnTo>
                  <a:pt x="996" y="929"/>
                </a:lnTo>
                <a:lnTo>
                  <a:pt x="1003" y="965"/>
                </a:lnTo>
                <a:lnTo>
                  <a:pt x="1014" y="1012"/>
                </a:lnTo>
                <a:lnTo>
                  <a:pt x="1014" y="1012"/>
                </a:lnTo>
                <a:lnTo>
                  <a:pt x="1021" y="1042"/>
                </a:lnTo>
                <a:lnTo>
                  <a:pt x="1032" y="1077"/>
                </a:lnTo>
                <a:lnTo>
                  <a:pt x="1056" y="1152"/>
                </a:lnTo>
                <a:lnTo>
                  <a:pt x="1087" y="1242"/>
                </a:lnTo>
                <a:lnTo>
                  <a:pt x="1087" y="1242"/>
                </a:lnTo>
                <a:lnTo>
                  <a:pt x="1088" y="1242"/>
                </a:lnTo>
                <a:lnTo>
                  <a:pt x="1090" y="1243"/>
                </a:lnTo>
                <a:lnTo>
                  <a:pt x="1092" y="1247"/>
                </a:lnTo>
                <a:lnTo>
                  <a:pt x="1093" y="1256"/>
                </a:lnTo>
                <a:lnTo>
                  <a:pt x="1093" y="1256"/>
                </a:lnTo>
                <a:lnTo>
                  <a:pt x="1093" y="1267"/>
                </a:lnTo>
                <a:lnTo>
                  <a:pt x="1094" y="1276"/>
                </a:lnTo>
                <a:lnTo>
                  <a:pt x="1097" y="1282"/>
                </a:lnTo>
                <a:lnTo>
                  <a:pt x="1099" y="1289"/>
                </a:lnTo>
                <a:lnTo>
                  <a:pt x="1099" y="1289"/>
                </a:lnTo>
                <a:lnTo>
                  <a:pt x="1105" y="1298"/>
                </a:lnTo>
                <a:lnTo>
                  <a:pt x="1113" y="1310"/>
                </a:lnTo>
                <a:lnTo>
                  <a:pt x="1121" y="1322"/>
                </a:lnTo>
                <a:lnTo>
                  <a:pt x="1124" y="1328"/>
                </a:lnTo>
                <a:lnTo>
                  <a:pt x="1124" y="1328"/>
                </a:lnTo>
                <a:lnTo>
                  <a:pt x="1124" y="1343"/>
                </a:lnTo>
                <a:lnTo>
                  <a:pt x="1124" y="1350"/>
                </a:lnTo>
                <a:lnTo>
                  <a:pt x="1127" y="1356"/>
                </a:lnTo>
                <a:lnTo>
                  <a:pt x="1127" y="1356"/>
                </a:lnTo>
                <a:lnTo>
                  <a:pt x="1129" y="1358"/>
                </a:lnTo>
                <a:lnTo>
                  <a:pt x="1133" y="1361"/>
                </a:lnTo>
                <a:lnTo>
                  <a:pt x="1145" y="1366"/>
                </a:lnTo>
                <a:lnTo>
                  <a:pt x="1151" y="1367"/>
                </a:lnTo>
                <a:lnTo>
                  <a:pt x="1158" y="1367"/>
                </a:lnTo>
                <a:lnTo>
                  <a:pt x="1165" y="1367"/>
                </a:lnTo>
                <a:lnTo>
                  <a:pt x="1172" y="1364"/>
                </a:lnTo>
                <a:lnTo>
                  <a:pt x="1172" y="1364"/>
                </a:lnTo>
                <a:lnTo>
                  <a:pt x="1191" y="1354"/>
                </a:lnTo>
                <a:lnTo>
                  <a:pt x="1200" y="1349"/>
                </a:lnTo>
                <a:lnTo>
                  <a:pt x="1206" y="1343"/>
                </a:lnTo>
                <a:lnTo>
                  <a:pt x="1206" y="1343"/>
                </a:lnTo>
                <a:lnTo>
                  <a:pt x="1208" y="1340"/>
                </a:lnTo>
                <a:lnTo>
                  <a:pt x="1211" y="1340"/>
                </a:lnTo>
                <a:lnTo>
                  <a:pt x="1214" y="1339"/>
                </a:lnTo>
                <a:lnTo>
                  <a:pt x="1217" y="1338"/>
                </a:lnTo>
                <a:lnTo>
                  <a:pt x="1219" y="1334"/>
                </a:lnTo>
                <a:lnTo>
                  <a:pt x="1221" y="1328"/>
                </a:lnTo>
                <a:lnTo>
                  <a:pt x="1225" y="1319"/>
                </a:lnTo>
                <a:lnTo>
                  <a:pt x="1225" y="1319"/>
                </a:lnTo>
                <a:lnTo>
                  <a:pt x="1232" y="1301"/>
                </a:lnTo>
                <a:lnTo>
                  <a:pt x="1236" y="1291"/>
                </a:lnTo>
                <a:lnTo>
                  <a:pt x="1237" y="1286"/>
                </a:lnTo>
                <a:lnTo>
                  <a:pt x="1237" y="1283"/>
                </a:lnTo>
                <a:lnTo>
                  <a:pt x="1232" y="1270"/>
                </a:lnTo>
                <a:lnTo>
                  <a:pt x="1232" y="1270"/>
                </a:lnTo>
                <a:lnTo>
                  <a:pt x="1227" y="1261"/>
                </a:lnTo>
                <a:lnTo>
                  <a:pt x="1223" y="1254"/>
                </a:lnTo>
                <a:lnTo>
                  <a:pt x="1213" y="1240"/>
                </a:lnTo>
                <a:lnTo>
                  <a:pt x="1201" y="1224"/>
                </a:lnTo>
                <a:lnTo>
                  <a:pt x="1187" y="1203"/>
                </a:lnTo>
                <a:lnTo>
                  <a:pt x="1187" y="1203"/>
                </a:lnTo>
                <a:lnTo>
                  <a:pt x="1182" y="1195"/>
                </a:lnTo>
                <a:lnTo>
                  <a:pt x="1178" y="1187"/>
                </a:lnTo>
                <a:lnTo>
                  <a:pt x="1172" y="1165"/>
                </a:lnTo>
                <a:lnTo>
                  <a:pt x="1167" y="1143"/>
                </a:lnTo>
                <a:lnTo>
                  <a:pt x="1163" y="1117"/>
                </a:lnTo>
                <a:lnTo>
                  <a:pt x="1157" y="1073"/>
                </a:lnTo>
                <a:lnTo>
                  <a:pt x="1155" y="1049"/>
                </a:lnTo>
                <a:lnTo>
                  <a:pt x="1155" y="1049"/>
                </a:lnTo>
                <a:lnTo>
                  <a:pt x="1142" y="940"/>
                </a:lnTo>
                <a:lnTo>
                  <a:pt x="1133" y="866"/>
                </a:lnTo>
                <a:lnTo>
                  <a:pt x="1129" y="838"/>
                </a:lnTo>
                <a:lnTo>
                  <a:pt x="1127" y="824"/>
                </a:lnTo>
                <a:lnTo>
                  <a:pt x="1127" y="824"/>
                </a:lnTo>
                <a:lnTo>
                  <a:pt x="1123" y="807"/>
                </a:lnTo>
                <a:lnTo>
                  <a:pt x="1118" y="776"/>
                </a:lnTo>
                <a:lnTo>
                  <a:pt x="1106" y="690"/>
                </a:lnTo>
                <a:lnTo>
                  <a:pt x="1090" y="570"/>
                </a:lnTo>
                <a:lnTo>
                  <a:pt x="1090" y="570"/>
                </a:lnTo>
                <a:lnTo>
                  <a:pt x="1099" y="548"/>
                </a:lnTo>
                <a:lnTo>
                  <a:pt x="1109" y="523"/>
                </a:lnTo>
                <a:lnTo>
                  <a:pt x="1109" y="523"/>
                </a:lnTo>
                <a:lnTo>
                  <a:pt x="1111" y="517"/>
                </a:lnTo>
                <a:lnTo>
                  <a:pt x="1116" y="507"/>
                </a:lnTo>
                <a:lnTo>
                  <a:pt x="1124" y="494"/>
                </a:lnTo>
                <a:lnTo>
                  <a:pt x="1124" y="494"/>
                </a:lnTo>
                <a:lnTo>
                  <a:pt x="1124" y="493"/>
                </a:lnTo>
                <a:lnTo>
                  <a:pt x="1125" y="493"/>
                </a:lnTo>
                <a:lnTo>
                  <a:pt x="1127" y="492"/>
                </a:lnTo>
                <a:lnTo>
                  <a:pt x="1127" y="483"/>
                </a:lnTo>
                <a:lnTo>
                  <a:pt x="1125" y="464"/>
                </a:lnTo>
                <a:lnTo>
                  <a:pt x="1125" y="464"/>
                </a:lnTo>
                <a:lnTo>
                  <a:pt x="1123" y="451"/>
                </a:lnTo>
                <a:lnTo>
                  <a:pt x="1118" y="437"/>
                </a:lnTo>
                <a:lnTo>
                  <a:pt x="1113" y="422"/>
                </a:lnTo>
                <a:lnTo>
                  <a:pt x="1107" y="408"/>
                </a:lnTo>
                <a:lnTo>
                  <a:pt x="1097" y="385"/>
                </a:lnTo>
                <a:lnTo>
                  <a:pt x="1090" y="371"/>
                </a:lnTo>
                <a:lnTo>
                  <a:pt x="1090" y="371"/>
                </a:lnTo>
                <a:lnTo>
                  <a:pt x="1084" y="351"/>
                </a:lnTo>
                <a:lnTo>
                  <a:pt x="1075" y="317"/>
                </a:lnTo>
                <a:lnTo>
                  <a:pt x="1064" y="282"/>
                </a:lnTo>
                <a:lnTo>
                  <a:pt x="1060" y="270"/>
                </a:lnTo>
                <a:lnTo>
                  <a:pt x="1058" y="266"/>
                </a:lnTo>
                <a:lnTo>
                  <a:pt x="1056" y="264"/>
                </a:lnTo>
                <a:lnTo>
                  <a:pt x="1056" y="264"/>
                </a:lnTo>
                <a:lnTo>
                  <a:pt x="1049" y="258"/>
                </a:lnTo>
                <a:lnTo>
                  <a:pt x="1039" y="253"/>
                </a:lnTo>
                <a:lnTo>
                  <a:pt x="1034" y="252"/>
                </a:lnTo>
                <a:lnTo>
                  <a:pt x="1030" y="252"/>
                </a:lnTo>
                <a:lnTo>
                  <a:pt x="1025" y="253"/>
                </a:lnTo>
                <a:lnTo>
                  <a:pt x="1021" y="257"/>
                </a:lnTo>
                <a:lnTo>
                  <a:pt x="1021" y="257"/>
                </a:lnTo>
                <a:lnTo>
                  <a:pt x="1014" y="265"/>
                </a:lnTo>
                <a:lnTo>
                  <a:pt x="1009" y="276"/>
                </a:lnTo>
                <a:lnTo>
                  <a:pt x="1006" y="287"/>
                </a:lnTo>
                <a:lnTo>
                  <a:pt x="1004" y="292"/>
                </a:lnTo>
                <a:lnTo>
                  <a:pt x="1004" y="295"/>
                </a:lnTo>
                <a:lnTo>
                  <a:pt x="1004" y="295"/>
                </a:lnTo>
                <a:lnTo>
                  <a:pt x="1012" y="346"/>
                </a:lnTo>
                <a:lnTo>
                  <a:pt x="1012" y="346"/>
                </a:lnTo>
                <a:lnTo>
                  <a:pt x="1009" y="341"/>
                </a:lnTo>
                <a:lnTo>
                  <a:pt x="1001" y="328"/>
                </a:lnTo>
                <a:lnTo>
                  <a:pt x="990" y="312"/>
                </a:lnTo>
                <a:lnTo>
                  <a:pt x="984" y="306"/>
                </a:lnTo>
                <a:lnTo>
                  <a:pt x="978" y="301"/>
                </a:lnTo>
                <a:lnTo>
                  <a:pt x="978" y="301"/>
                </a:lnTo>
                <a:lnTo>
                  <a:pt x="972" y="298"/>
                </a:lnTo>
                <a:lnTo>
                  <a:pt x="964" y="298"/>
                </a:lnTo>
                <a:lnTo>
                  <a:pt x="955" y="298"/>
                </a:lnTo>
                <a:lnTo>
                  <a:pt x="948" y="299"/>
                </a:lnTo>
                <a:lnTo>
                  <a:pt x="935" y="302"/>
                </a:lnTo>
                <a:lnTo>
                  <a:pt x="929" y="305"/>
                </a:lnTo>
                <a:lnTo>
                  <a:pt x="929" y="305"/>
                </a:lnTo>
                <a:lnTo>
                  <a:pt x="917" y="298"/>
                </a:lnTo>
                <a:lnTo>
                  <a:pt x="881" y="276"/>
                </a:lnTo>
                <a:lnTo>
                  <a:pt x="852" y="262"/>
                </a:lnTo>
                <a:lnTo>
                  <a:pt x="817" y="244"/>
                </a:lnTo>
                <a:lnTo>
                  <a:pt x="777" y="223"/>
                </a:lnTo>
                <a:lnTo>
                  <a:pt x="728" y="202"/>
                </a:lnTo>
                <a:lnTo>
                  <a:pt x="728" y="202"/>
                </a:lnTo>
                <a:lnTo>
                  <a:pt x="649" y="166"/>
                </a:lnTo>
                <a:lnTo>
                  <a:pt x="609" y="147"/>
                </a:lnTo>
                <a:lnTo>
                  <a:pt x="596" y="138"/>
                </a:lnTo>
                <a:lnTo>
                  <a:pt x="595" y="137"/>
                </a:lnTo>
                <a:lnTo>
                  <a:pt x="595" y="137"/>
                </a:lnTo>
                <a:lnTo>
                  <a:pt x="597" y="133"/>
                </a:lnTo>
                <a:lnTo>
                  <a:pt x="598" y="131"/>
                </a:lnTo>
                <a:lnTo>
                  <a:pt x="598" y="130"/>
                </a:lnTo>
                <a:lnTo>
                  <a:pt x="597" y="127"/>
                </a:lnTo>
                <a:lnTo>
                  <a:pt x="597" y="127"/>
                </a:lnTo>
                <a:lnTo>
                  <a:pt x="592" y="125"/>
                </a:lnTo>
                <a:lnTo>
                  <a:pt x="586" y="123"/>
                </a:lnTo>
                <a:lnTo>
                  <a:pt x="581" y="120"/>
                </a:lnTo>
                <a:lnTo>
                  <a:pt x="579" y="119"/>
                </a:lnTo>
                <a:lnTo>
                  <a:pt x="579" y="119"/>
                </a:lnTo>
                <a:lnTo>
                  <a:pt x="566" y="109"/>
                </a:lnTo>
                <a:lnTo>
                  <a:pt x="557" y="103"/>
                </a:lnTo>
                <a:lnTo>
                  <a:pt x="555" y="101"/>
                </a:lnTo>
                <a:lnTo>
                  <a:pt x="555" y="1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B61588E8-FAA3-41FF-A4BA-E05B9DA08B89}"/>
              </a:ext>
            </a:extLst>
          </p:cNvPr>
          <p:cNvSpPr>
            <a:spLocks noEditPoints="1"/>
          </p:cNvSpPr>
          <p:nvPr/>
        </p:nvSpPr>
        <p:spPr bwMode="auto">
          <a:xfrm>
            <a:off x="1095265" y="3787016"/>
            <a:ext cx="2118197" cy="2621495"/>
          </a:xfrm>
          <a:custGeom>
            <a:avLst/>
            <a:gdLst>
              <a:gd name="T0" fmla="*/ 1114 w 1170"/>
              <a:gd name="T1" fmla="*/ 1217 h 1448"/>
              <a:gd name="T2" fmla="*/ 1150 w 1170"/>
              <a:gd name="T3" fmla="*/ 1186 h 1448"/>
              <a:gd name="T4" fmla="*/ 1146 w 1170"/>
              <a:gd name="T5" fmla="*/ 1095 h 1448"/>
              <a:gd name="T6" fmla="*/ 1088 w 1170"/>
              <a:gd name="T7" fmla="*/ 1034 h 1448"/>
              <a:gd name="T8" fmla="*/ 933 w 1170"/>
              <a:gd name="T9" fmla="*/ 913 h 1448"/>
              <a:gd name="T10" fmla="*/ 795 w 1170"/>
              <a:gd name="T11" fmla="*/ 767 h 1448"/>
              <a:gd name="T12" fmla="*/ 837 w 1170"/>
              <a:gd name="T13" fmla="*/ 617 h 1448"/>
              <a:gd name="T14" fmla="*/ 793 w 1170"/>
              <a:gd name="T15" fmla="*/ 508 h 1448"/>
              <a:gd name="T16" fmla="*/ 741 w 1170"/>
              <a:gd name="T17" fmla="*/ 402 h 1448"/>
              <a:gd name="T18" fmla="*/ 679 w 1170"/>
              <a:gd name="T19" fmla="*/ 358 h 1448"/>
              <a:gd name="T20" fmla="*/ 613 w 1170"/>
              <a:gd name="T21" fmla="*/ 354 h 1448"/>
              <a:gd name="T22" fmla="*/ 566 w 1170"/>
              <a:gd name="T23" fmla="*/ 282 h 1448"/>
              <a:gd name="T24" fmla="*/ 532 w 1170"/>
              <a:gd name="T25" fmla="*/ 218 h 1448"/>
              <a:gd name="T26" fmla="*/ 539 w 1170"/>
              <a:gd name="T27" fmla="*/ 113 h 1448"/>
              <a:gd name="T28" fmla="*/ 364 w 1170"/>
              <a:gd name="T29" fmla="*/ 43 h 1448"/>
              <a:gd name="T30" fmla="*/ 204 w 1170"/>
              <a:gd name="T31" fmla="*/ 98 h 1448"/>
              <a:gd name="T32" fmla="*/ 167 w 1170"/>
              <a:gd name="T33" fmla="*/ 41 h 1448"/>
              <a:gd name="T34" fmla="*/ 98 w 1170"/>
              <a:gd name="T35" fmla="*/ 0 h 1448"/>
              <a:gd name="T36" fmla="*/ 9 w 1170"/>
              <a:gd name="T37" fmla="*/ 25 h 1448"/>
              <a:gd name="T38" fmla="*/ 4 w 1170"/>
              <a:gd name="T39" fmla="*/ 73 h 1448"/>
              <a:gd name="T40" fmla="*/ 6 w 1170"/>
              <a:gd name="T41" fmla="*/ 149 h 1448"/>
              <a:gd name="T42" fmla="*/ 85 w 1170"/>
              <a:gd name="T43" fmla="*/ 270 h 1448"/>
              <a:gd name="T44" fmla="*/ 61 w 1170"/>
              <a:gd name="T45" fmla="*/ 363 h 1448"/>
              <a:gd name="T46" fmla="*/ 34 w 1170"/>
              <a:gd name="T47" fmla="*/ 399 h 1448"/>
              <a:gd name="T48" fmla="*/ 4 w 1170"/>
              <a:gd name="T49" fmla="*/ 485 h 1448"/>
              <a:gd name="T50" fmla="*/ 32 w 1170"/>
              <a:gd name="T51" fmla="*/ 556 h 1448"/>
              <a:gd name="T52" fmla="*/ 82 w 1170"/>
              <a:gd name="T53" fmla="*/ 617 h 1448"/>
              <a:gd name="T54" fmla="*/ 136 w 1170"/>
              <a:gd name="T55" fmla="*/ 664 h 1448"/>
              <a:gd name="T56" fmla="*/ 89 w 1170"/>
              <a:gd name="T57" fmla="*/ 715 h 1448"/>
              <a:gd name="T58" fmla="*/ 97 w 1170"/>
              <a:gd name="T59" fmla="*/ 735 h 1448"/>
              <a:gd name="T60" fmla="*/ 99 w 1170"/>
              <a:gd name="T61" fmla="*/ 758 h 1448"/>
              <a:gd name="T62" fmla="*/ 131 w 1170"/>
              <a:gd name="T63" fmla="*/ 763 h 1448"/>
              <a:gd name="T64" fmla="*/ 187 w 1170"/>
              <a:gd name="T65" fmla="*/ 702 h 1448"/>
              <a:gd name="T66" fmla="*/ 198 w 1170"/>
              <a:gd name="T67" fmla="*/ 617 h 1448"/>
              <a:gd name="T68" fmla="*/ 244 w 1170"/>
              <a:gd name="T69" fmla="*/ 568 h 1448"/>
              <a:gd name="T70" fmla="*/ 268 w 1170"/>
              <a:gd name="T71" fmla="*/ 646 h 1448"/>
              <a:gd name="T72" fmla="*/ 268 w 1170"/>
              <a:gd name="T73" fmla="*/ 755 h 1448"/>
              <a:gd name="T74" fmla="*/ 314 w 1170"/>
              <a:gd name="T75" fmla="*/ 1042 h 1448"/>
              <a:gd name="T76" fmla="*/ 250 w 1170"/>
              <a:gd name="T77" fmla="*/ 1130 h 1448"/>
              <a:gd name="T78" fmla="*/ 296 w 1170"/>
              <a:gd name="T79" fmla="*/ 1151 h 1448"/>
              <a:gd name="T80" fmla="*/ 426 w 1170"/>
              <a:gd name="T81" fmla="*/ 1095 h 1448"/>
              <a:gd name="T82" fmla="*/ 415 w 1170"/>
              <a:gd name="T83" fmla="*/ 1042 h 1448"/>
              <a:gd name="T84" fmla="*/ 435 w 1170"/>
              <a:gd name="T85" fmla="*/ 981 h 1448"/>
              <a:gd name="T86" fmla="*/ 468 w 1170"/>
              <a:gd name="T87" fmla="*/ 1329 h 1448"/>
              <a:gd name="T88" fmla="*/ 395 w 1170"/>
              <a:gd name="T89" fmla="*/ 1403 h 1448"/>
              <a:gd name="T90" fmla="*/ 376 w 1170"/>
              <a:gd name="T91" fmla="*/ 1439 h 1448"/>
              <a:gd name="T92" fmla="*/ 500 w 1170"/>
              <a:gd name="T93" fmla="*/ 1426 h 1448"/>
              <a:gd name="T94" fmla="*/ 577 w 1170"/>
              <a:gd name="T95" fmla="*/ 1354 h 1448"/>
              <a:gd name="T96" fmla="*/ 582 w 1170"/>
              <a:gd name="T97" fmla="*/ 1127 h 1448"/>
              <a:gd name="T98" fmla="*/ 686 w 1170"/>
              <a:gd name="T99" fmla="*/ 1093 h 1448"/>
              <a:gd name="T100" fmla="*/ 755 w 1170"/>
              <a:gd name="T101" fmla="*/ 1244 h 1448"/>
              <a:gd name="T102" fmla="*/ 702 w 1170"/>
              <a:gd name="T103" fmla="*/ 1319 h 1448"/>
              <a:gd name="T104" fmla="*/ 789 w 1170"/>
              <a:gd name="T105" fmla="*/ 1334 h 1448"/>
              <a:gd name="T106" fmla="*/ 835 w 1170"/>
              <a:gd name="T107" fmla="*/ 1228 h 1448"/>
              <a:gd name="T108" fmla="*/ 823 w 1170"/>
              <a:gd name="T109" fmla="*/ 1145 h 1448"/>
              <a:gd name="T110" fmla="*/ 749 w 1170"/>
              <a:gd name="T111" fmla="*/ 1017 h 1448"/>
              <a:gd name="T112" fmla="*/ 943 w 1170"/>
              <a:gd name="T113" fmla="*/ 1041 h 1448"/>
              <a:gd name="T114" fmla="*/ 1074 w 1170"/>
              <a:gd name="T115" fmla="*/ 1123 h 1448"/>
              <a:gd name="T116" fmla="*/ 387 w 1170"/>
              <a:gd name="T117" fmla="*/ 865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0" h="1448">
                <a:moveTo>
                  <a:pt x="1118" y="1216"/>
                </a:moveTo>
                <a:lnTo>
                  <a:pt x="1118" y="1216"/>
                </a:lnTo>
                <a:lnTo>
                  <a:pt x="1115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8" y="1221"/>
                </a:lnTo>
                <a:lnTo>
                  <a:pt x="1118" y="1221"/>
                </a:lnTo>
                <a:lnTo>
                  <a:pt x="1119" y="1220"/>
                </a:lnTo>
                <a:lnTo>
                  <a:pt x="1118" y="1216"/>
                </a:lnTo>
                <a:lnTo>
                  <a:pt x="1118" y="1216"/>
                </a:lnTo>
                <a:close/>
                <a:moveTo>
                  <a:pt x="1114" y="1217"/>
                </a:move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lnTo>
                  <a:pt x="1114" y="1217"/>
                </a:lnTo>
                <a:close/>
                <a:moveTo>
                  <a:pt x="1107" y="1191"/>
                </a:moveTo>
                <a:lnTo>
                  <a:pt x="1107" y="1191"/>
                </a:lnTo>
                <a:lnTo>
                  <a:pt x="1114" y="1208"/>
                </a:lnTo>
                <a:lnTo>
                  <a:pt x="1118" y="1216"/>
                </a:lnTo>
                <a:lnTo>
                  <a:pt x="1118" y="1216"/>
                </a:lnTo>
                <a:lnTo>
                  <a:pt x="1125" y="1211"/>
                </a:lnTo>
                <a:lnTo>
                  <a:pt x="1134" y="1203"/>
                </a:lnTo>
                <a:lnTo>
                  <a:pt x="1150" y="1186"/>
                </a:lnTo>
                <a:lnTo>
                  <a:pt x="1150" y="1186"/>
                </a:lnTo>
                <a:lnTo>
                  <a:pt x="1157" y="1178"/>
                </a:lnTo>
                <a:lnTo>
                  <a:pt x="1161" y="1168"/>
                </a:lnTo>
                <a:lnTo>
                  <a:pt x="1169" y="1145"/>
                </a:lnTo>
                <a:lnTo>
                  <a:pt x="1169" y="1145"/>
                </a:lnTo>
                <a:lnTo>
                  <a:pt x="1170" y="1139"/>
                </a:lnTo>
                <a:lnTo>
                  <a:pt x="1170" y="1135"/>
                </a:lnTo>
                <a:lnTo>
                  <a:pt x="1169" y="1131"/>
                </a:lnTo>
                <a:lnTo>
                  <a:pt x="1166" y="1126"/>
                </a:lnTo>
                <a:lnTo>
                  <a:pt x="1157" y="1115"/>
                </a:lnTo>
                <a:lnTo>
                  <a:pt x="1152" y="1107"/>
                </a:lnTo>
                <a:lnTo>
                  <a:pt x="1146" y="1095"/>
                </a:lnTo>
                <a:lnTo>
                  <a:pt x="1146" y="1095"/>
                </a:lnTo>
                <a:lnTo>
                  <a:pt x="1142" y="1086"/>
                </a:lnTo>
                <a:lnTo>
                  <a:pt x="1138" y="1080"/>
                </a:lnTo>
                <a:lnTo>
                  <a:pt x="1136" y="1077"/>
                </a:lnTo>
                <a:lnTo>
                  <a:pt x="1133" y="1076"/>
                </a:lnTo>
                <a:lnTo>
                  <a:pt x="1130" y="1075"/>
                </a:lnTo>
                <a:lnTo>
                  <a:pt x="1127" y="1074"/>
                </a:lnTo>
                <a:lnTo>
                  <a:pt x="1122" y="1070"/>
                </a:lnTo>
                <a:lnTo>
                  <a:pt x="1115" y="1063"/>
                </a:lnTo>
                <a:lnTo>
                  <a:pt x="1115" y="1063"/>
                </a:lnTo>
                <a:lnTo>
                  <a:pt x="1101" y="1047"/>
                </a:lnTo>
                <a:lnTo>
                  <a:pt x="1088" y="1034"/>
                </a:lnTo>
                <a:lnTo>
                  <a:pt x="1076" y="1026"/>
                </a:lnTo>
                <a:lnTo>
                  <a:pt x="1071" y="1023"/>
                </a:lnTo>
                <a:lnTo>
                  <a:pt x="1066" y="1023"/>
                </a:lnTo>
                <a:lnTo>
                  <a:pt x="1066" y="1023"/>
                </a:lnTo>
                <a:lnTo>
                  <a:pt x="1063" y="1022"/>
                </a:lnTo>
                <a:lnTo>
                  <a:pt x="1058" y="1018"/>
                </a:lnTo>
                <a:lnTo>
                  <a:pt x="1041" y="1006"/>
                </a:lnTo>
                <a:lnTo>
                  <a:pt x="997" y="970"/>
                </a:lnTo>
                <a:lnTo>
                  <a:pt x="953" y="933"/>
                </a:lnTo>
                <a:lnTo>
                  <a:pt x="939" y="919"/>
                </a:lnTo>
                <a:lnTo>
                  <a:pt x="933" y="913"/>
                </a:lnTo>
                <a:lnTo>
                  <a:pt x="933" y="913"/>
                </a:lnTo>
                <a:lnTo>
                  <a:pt x="932" y="911"/>
                </a:lnTo>
                <a:lnTo>
                  <a:pt x="928" y="908"/>
                </a:lnTo>
                <a:lnTo>
                  <a:pt x="918" y="901"/>
                </a:lnTo>
                <a:lnTo>
                  <a:pt x="885" y="884"/>
                </a:lnTo>
                <a:lnTo>
                  <a:pt x="838" y="863"/>
                </a:lnTo>
                <a:lnTo>
                  <a:pt x="838" y="863"/>
                </a:lnTo>
                <a:lnTo>
                  <a:pt x="831" y="852"/>
                </a:lnTo>
                <a:lnTo>
                  <a:pt x="818" y="825"/>
                </a:lnTo>
                <a:lnTo>
                  <a:pt x="810" y="810"/>
                </a:lnTo>
                <a:lnTo>
                  <a:pt x="804" y="794"/>
                </a:lnTo>
                <a:lnTo>
                  <a:pt x="798" y="780"/>
                </a:lnTo>
                <a:lnTo>
                  <a:pt x="795" y="767"/>
                </a:lnTo>
                <a:lnTo>
                  <a:pt x="795" y="767"/>
                </a:lnTo>
                <a:lnTo>
                  <a:pt x="794" y="750"/>
                </a:lnTo>
                <a:lnTo>
                  <a:pt x="794" y="740"/>
                </a:lnTo>
                <a:lnTo>
                  <a:pt x="795" y="734"/>
                </a:lnTo>
                <a:lnTo>
                  <a:pt x="795" y="734"/>
                </a:lnTo>
                <a:lnTo>
                  <a:pt x="802" y="720"/>
                </a:lnTo>
                <a:lnTo>
                  <a:pt x="810" y="706"/>
                </a:lnTo>
                <a:lnTo>
                  <a:pt x="818" y="686"/>
                </a:lnTo>
                <a:lnTo>
                  <a:pt x="825" y="665"/>
                </a:lnTo>
                <a:lnTo>
                  <a:pt x="832" y="641"/>
                </a:lnTo>
                <a:lnTo>
                  <a:pt x="835" y="629"/>
                </a:lnTo>
                <a:lnTo>
                  <a:pt x="837" y="617"/>
                </a:lnTo>
                <a:lnTo>
                  <a:pt x="838" y="604"/>
                </a:lnTo>
                <a:lnTo>
                  <a:pt x="838" y="592"/>
                </a:lnTo>
                <a:lnTo>
                  <a:pt x="838" y="592"/>
                </a:lnTo>
                <a:lnTo>
                  <a:pt x="837" y="580"/>
                </a:lnTo>
                <a:lnTo>
                  <a:pt x="835" y="568"/>
                </a:lnTo>
                <a:lnTo>
                  <a:pt x="832" y="558"/>
                </a:lnTo>
                <a:lnTo>
                  <a:pt x="829" y="550"/>
                </a:lnTo>
                <a:lnTo>
                  <a:pt x="824" y="541"/>
                </a:lnTo>
                <a:lnTo>
                  <a:pt x="820" y="534"/>
                </a:lnTo>
                <a:lnTo>
                  <a:pt x="811" y="522"/>
                </a:lnTo>
                <a:lnTo>
                  <a:pt x="801" y="514"/>
                </a:lnTo>
                <a:lnTo>
                  <a:pt x="793" y="508"/>
                </a:lnTo>
                <a:lnTo>
                  <a:pt x="786" y="503"/>
                </a:lnTo>
                <a:lnTo>
                  <a:pt x="786" y="503"/>
                </a:lnTo>
                <a:lnTo>
                  <a:pt x="769" y="472"/>
                </a:lnTo>
                <a:lnTo>
                  <a:pt x="758" y="447"/>
                </a:lnTo>
                <a:lnTo>
                  <a:pt x="755" y="437"/>
                </a:lnTo>
                <a:lnTo>
                  <a:pt x="753" y="431"/>
                </a:lnTo>
                <a:lnTo>
                  <a:pt x="753" y="431"/>
                </a:lnTo>
                <a:lnTo>
                  <a:pt x="752" y="421"/>
                </a:lnTo>
                <a:lnTo>
                  <a:pt x="750" y="413"/>
                </a:lnTo>
                <a:lnTo>
                  <a:pt x="745" y="406"/>
                </a:lnTo>
                <a:lnTo>
                  <a:pt x="741" y="402"/>
                </a:lnTo>
                <a:lnTo>
                  <a:pt x="741" y="402"/>
                </a:lnTo>
                <a:lnTo>
                  <a:pt x="738" y="399"/>
                </a:lnTo>
                <a:lnTo>
                  <a:pt x="737" y="394"/>
                </a:lnTo>
                <a:lnTo>
                  <a:pt x="735" y="389"/>
                </a:lnTo>
                <a:lnTo>
                  <a:pt x="735" y="384"/>
                </a:lnTo>
                <a:lnTo>
                  <a:pt x="735" y="384"/>
                </a:lnTo>
                <a:lnTo>
                  <a:pt x="734" y="383"/>
                </a:lnTo>
                <a:lnTo>
                  <a:pt x="733" y="381"/>
                </a:lnTo>
                <a:lnTo>
                  <a:pt x="729" y="378"/>
                </a:lnTo>
                <a:lnTo>
                  <a:pt x="714" y="371"/>
                </a:lnTo>
                <a:lnTo>
                  <a:pt x="696" y="365"/>
                </a:lnTo>
                <a:lnTo>
                  <a:pt x="679" y="358"/>
                </a:lnTo>
                <a:lnTo>
                  <a:pt x="679" y="358"/>
                </a:lnTo>
                <a:lnTo>
                  <a:pt x="671" y="356"/>
                </a:lnTo>
                <a:lnTo>
                  <a:pt x="663" y="354"/>
                </a:lnTo>
                <a:lnTo>
                  <a:pt x="656" y="356"/>
                </a:lnTo>
                <a:lnTo>
                  <a:pt x="649" y="357"/>
                </a:lnTo>
                <a:lnTo>
                  <a:pt x="637" y="360"/>
                </a:lnTo>
                <a:lnTo>
                  <a:pt x="634" y="363"/>
                </a:lnTo>
                <a:lnTo>
                  <a:pt x="634" y="363"/>
                </a:lnTo>
                <a:lnTo>
                  <a:pt x="623" y="359"/>
                </a:lnTo>
                <a:lnTo>
                  <a:pt x="616" y="357"/>
                </a:lnTo>
                <a:lnTo>
                  <a:pt x="614" y="356"/>
                </a:lnTo>
                <a:lnTo>
                  <a:pt x="613" y="354"/>
                </a:lnTo>
                <a:lnTo>
                  <a:pt x="613" y="354"/>
                </a:lnTo>
                <a:lnTo>
                  <a:pt x="613" y="345"/>
                </a:lnTo>
                <a:lnTo>
                  <a:pt x="612" y="335"/>
                </a:lnTo>
                <a:lnTo>
                  <a:pt x="612" y="335"/>
                </a:lnTo>
                <a:lnTo>
                  <a:pt x="610" y="333"/>
                </a:lnTo>
                <a:lnTo>
                  <a:pt x="606" y="329"/>
                </a:lnTo>
                <a:lnTo>
                  <a:pt x="601" y="327"/>
                </a:lnTo>
                <a:lnTo>
                  <a:pt x="600" y="324"/>
                </a:lnTo>
                <a:lnTo>
                  <a:pt x="600" y="324"/>
                </a:lnTo>
                <a:lnTo>
                  <a:pt x="588" y="309"/>
                </a:lnTo>
                <a:lnTo>
                  <a:pt x="570" y="286"/>
                </a:lnTo>
                <a:lnTo>
                  <a:pt x="570" y="286"/>
                </a:lnTo>
                <a:lnTo>
                  <a:pt x="566" y="282"/>
                </a:lnTo>
                <a:lnTo>
                  <a:pt x="560" y="279"/>
                </a:lnTo>
                <a:lnTo>
                  <a:pt x="556" y="276"/>
                </a:lnTo>
                <a:lnTo>
                  <a:pt x="550" y="275"/>
                </a:lnTo>
                <a:lnTo>
                  <a:pt x="539" y="274"/>
                </a:lnTo>
                <a:lnTo>
                  <a:pt x="534" y="274"/>
                </a:lnTo>
                <a:lnTo>
                  <a:pt x="534" y="274"/>
                </a:lnTo>
                <a:lnTo>
                  <a:pt x="530" y="268"/>
                </a:lnTo>
                <a:lnTo>
                  <a:pt x="524" y="256"/>
                </a:lnTo>
                <a:lnTo>
                  <a:pt x="516" y="238"/>
                </a:lnTo>
                <a:lnTo>
                  <a:pt x="516" y="238"/>
                </a:lnTo>
                <a:lnTo>
                  <a:pt x="524" y="228"/>
                </a:lnTo>
                <a:lnTo>
                  <a:pt x="532" y="218"/>
                </a:lnTo>
                <a:lnTo>
                  <a:pt x="539" y="204"/>
                </a:lnTo>
                <a:lnTo>
                  <a:pt x="539" y="204"/>
                </a:lnTo>
                <a:lnTo>
                  <a:pt x="546" y="190"/>
                </a:lnTo>
                <a:lnTo>
                  <a:pt x="550" y="182"/>
                </a:lnTo>
                <a:lnTo>
                  <a:pt x="551" y="172"/>
                </a:lnTo>
                <a:lnTo>
                  <a:pt x="552" y="163"/>
                </a:lnTo>
                <a:lnTo>
                  <a:pt x="552" y="152"/>
                </a:lnTo>
                <a:lnTo>
                  <a:pt x="550" y="140"/>
                </a:lnTo>
                <a:lnTo>
                  <a:pt x="547" y="127"/>
                </a:lnTo>
                <a:lnTo>
                  <a:pt x="547" y="127"/>
                </a:lnTo>
                <a:lnTo>
                  <a:pt x="544" y="121"/>
                </a:lnTo>
                <a:lnTo>
                  <a:pt x="539" y="113"/>
                </a:lnTo>
                <a:lnTo>
                  <a:pt x="533" y="107"/>
                </a:lnTo>
                <a:lnTo>
                  <a:pt x="526" y="101"/>
                </a:lnTo>
                <a:lnTo>
                  <a:pt x="509" y="91"/>
                </a:lnTo>
                <a:lnTo>
                  <a:pt x="490" y="81"/>
                </a:lnTo>
                <a:lnTo>
                  <a:pt x="471" y="73"/>
                </a:lnTo>
                <a:lnTo>
                  <a:pt x="451" y="64"/>
                </a:lnTo>
                <a:lnTo>
                  <a:pt x="424" y="55"/>
                </a:lnTo>
                <a:lnTo>
                  <a:pt x="424" y="55"/>
                </a:lnTo>
                <a:lnTo>
                  <a:pt x="413" y="50"/>
                </a:lnTo>
                <a:lnTo>
                  <a:pt x="399" y="47"/>
                </a:lnTo>
                <a:lnTo>
                  <a:pt x="382" y="45"/>
                </a:lnTo>
                <a:lnTo>
                  <a:pt x="364" y="43"/>
                </a:lnTo>
                <a:lnTo>
                  <a:pt x="345" y="43"/>
                </a:lnTo>
                <a:lnTo>
                  <a:pt x="327" y="43"/>
                </a:lnTo>
                <a:lnTo>
                  <a:pt x="309" y="45"/>
                </a:lnTo>
                <a:lnTo>
                  <a:pt x="294" y="49"/>
                </a:lnTo>
                <a:lnTo>
                  <a:pt x="294" y="49"/>
                </a:lnTo>
                <a:lnTo>
                  <a:pt x="281" y="55"/>
                </a:lnTo>
                <a:lnTo>
                  <a:pt x="268" y="61"/>
                </a:lnTo>
                <a:lnTo>
                  <a:pt x="243" y="74"/>
                </a:lnTo>
                <a:lnTo>
                  <a:pt x="222" y="86"/>
                </a:lnTo>
                <a:lnTo>
                  <a:pt x="210" y="94"/>
                </a:lnTo>
                <a:lnTo>
                  <a:pt x="210" y="94"/>
                </a:lnTo>
                <a:lnTo>
                  <a:pt x="204" y="98"/>
                </a:lnTo>
                <a:lnTo>
                  <a:pt x="203" y="98"/>
                </a:lnTo>
                <a:lnTo>
                  <a:pt x="202" y="97"/>
                </a:lnTo>
                <a:lnTo>
                  <a:pt x="201" y="93"/>
                </a:lnTo>
                <a:lnTo>
                  <a:pt x="200" y="89"/>
                </a:lnTo>
                <a:lnTo>
                  <a:pt x="200" y="89"/>
                </a:lnTo>
                <a:lnTo>
                  <a:pt x="194" y="82"/>
                </a:lnTo>
                <a:lnTo>
                  <a:pt x="187" y="70"/>
                </a:lnTo>
                <a:lnTo>
                  <a:pt x="179" y="58"/>
                </a:lnTo>
                <a:lnTo>
                  <a:pt x="176" y="49"/>
                </a:lnTo>
                <a:lnTo>
                  <a:pt x="176" y="49"/>
                </a:lnTo>
                <a:lnTo>
                  <a:pt x="173" y="45"/>
                </a:lnTo>
                <a:lnTo>
                  <a:pt x="167" y="41"/>
                </a:lnTo>
                <a:lnTo>
                  <a:pt x="151" y="31"/>
                </a:lnTo>
                <a:lnTo>
                  <a:pt x="128" y="17"/>
                </a:lnTo>
                <a:lnTo>
                  <a:pt x="128" y="17"/>
                </a:lnTo>
                <a:lnTo>
                  <a:pt x="130" y="14"/>
                </a:lnTo>
                <a:lnTo>
                  <a:pt x="133" y="12"/>
                </a:lnTo>
                <a:lnTo>
                  <a:pt x="133" y="9"/>
                </a:lnTo>
                <a:lnTo>
                  <a:pt x="133" y="9"/>
                </a:lnTo>
                <a:lnTo>
                  <a:pt x="130" y="7"/>
                </a:lnTo>
                <a:lnTo>
                  <a:pt x="122" y="3"/>
                </a:lnTo>
                <a:lnTo>
                  <a:pt x="111" y="0"/>
                </a:lnTo>
                <a:lnTo>
                  <a:pt x="105" y="0"/>
                </a:lnTo>
                <a:lnTo>
                  <a:pt x="98" y="0"/>
                </a:lnTo>
                <a:lnTo>
                  <a:pt x="98" y="0"/>
                </a:lnTo>
                <a:lnTo>
                  <a:pt x="81" y="1"/>
                </a:lnTo>
                <a:lnTo>
                  <a:pt x="62" y="4"/>
                </a:lnTo>
                <a:lnTo>
                  <a:pt x="44" y="8"/>
                </a:lnTo>
                <a:lnTo>
                  <a:pt x="31" y="10"/>
                </a:lnTo>
                <a:lnTo>
                  <a:pt x="31" y="10"/>
                </a:lnTo>
                <a:lnTo>
                  <a:pt x="26" y="12"/>
                </a:lnTo>
                <a:lnTo>
                  <a:pt x="22" y="13"/>
                </a:lnTo>
                <a:lnTo>
                  <a:pt x="18" y="15"/>
                </a:lnTo>
                <a:lnTo>
                  <a:pt x="14" y="17"/>
                </a:lnTo>
                <a:lnTo>
                  <a:pt x="12" y="21"/>
                </a:lnTo>
                <a:lnTo>
                  <a:pt x="9" y="25"/>
                </a:lnTo>
                <a:lnTo>
                  <a:pt x="9" y="29"/>
                </a:lnTo>
                <a:lnTo>
                  <a:pt x="9" y="34"/>
                </a:lnTo>
                <a:lnTo>
                  <a:pt x="9" y="34"/>
                </a:lnTo>
                <a:lnTo>
                  <a:pt x="12" y="38"/>
                </a:lnTo>
                <a:lnTo>
                  <a:pt x="15" y="39"/>
                </a:lnTo>
                <a:lnTo>
                  <a:pt x="20" y="40"/>
                </a:lnTo>
                <a:lnTo>
                  <a:pt x="25" y="39"/>
                </a:lnTo>
                <a:lnTo>
                  <a:pt x="33" y="35"/>
                </a:lnTo>
                <a:lnTo>
                  <a:pt x="37" y="34"/>
                </a:lnTo>
                <a:lnTo>
                  <a:pt x="14" y="51"/>
                </a:lnTo>
                <a:lnTo>
                  <a:pt x="14" y="51"/>
                </a:lnTo>
                <a:lnTo>
                  <a:pt x="4" y="73"/>
                </a:lnTo>
                <a:lnTo>
                  <a:pt x="4" y="73"/>
                </a:lnTo>
                <a:lnTo>
                  <a:pt x="4" y="76"/>
                </a:lnTo>
                <a:lnTo>
                  <a:pt x="4" y="82"/>
                </a:lnTo>
                <a:lnTo>
                  <a:pt x="4" y="89"/>
                </a:lnTo>
                <a:lnTo>
                  <a:pt x="4" y="89"/>
                </a:lnTo>
                <a:lnTo>
                  <a:pt x="2" y="104"/>
                </a:lnTo>
                <a:lnTo>
                  <a:pt x="1" y="116"/>
                </a:lnTo>
                <a:lnTo>
                  <a:pt x="0" y="127"/>
                </a:lnTo>
                <a:lnTo>
                  <a:pt x="0" y="127"/>
                </a:lnTo>
                <a:lnTo>
                  <a:pt x="0" y="131"/>
                </a:lnTo>
                <a:lnTo>
                  <a:pt x="1" y="137"/>
                </a:lnTo>
                <a:lnTo>
                  <a:pt x="6" y="149"/>
                </a:lnTo>
                <a:lnTo>
                  <a:pt x="20" y="183"/>
                </a:lnTo>
                <a:lnTo>
                  <a:pt x="20" y="183"/>
                </a:lnTo>
                <a:lnTo>
                  <a:pt x="31" y="212"/>
                </a:lnTo>
                <a:lnTo>
                  <a:pt x="34" y="220"/>
                </a:lnTo>
                <a:lnTo>
                  <a:pt x="43" y="230"/>
                </a:lnTo>
                <a:lnTo>
                  <a:pt x="43" y="230"/>
                </a:lnTo>
                <a:lnTo>
                  <a:pt x="47" y="236"/>
                </a:lnTo>
                <a:lnTo>
                  <a:pt x="55" y="243"/>
                </a:lnTo>
                <a:lnTo>
                  <a:pt x="69" y="255"/>
                </a:lnTo>
                <a:lnTo>
                  <a:pt x="86" y="268"/>
                </a:lnTo>
                <a:lnTo>
                  <a:pt x="86" y="268"/>
                </a:lnTo>
                <a:lnTo>
                  <a:pt x="85" y="270"/>
                </a:lnTo>
                <a:lnTo>
                  <a:pt x="81" y="280"/>
                </a:lnTo>
                <a:lnTo>
                  <a:pt x="76" y="294"/>
                </a:lnTo>
                <a:lnTo>
                  <a:pt x="75" y="303"/>
                </a:lnTo>
                <a:lnTo>
                  <a:pt x="74" y="312"/>
                </a:lnTo>
                <a:lnTo>
                  <a:pt x="74" y="312"/>
                </a:lnTo>
                <a:lnTo>
                  <a:pt x="74" y="322"/>
                </a:lnTo>
                <a:lnTo>
                  <a:pt x="74" y="332"/>
                </a:lnTo>
                <a:lnTo>
                  <a:pt x="76" y="348"/>
                </a:lnTo>
                <a:lnTo>
                  <a:pt x="80" y="365"/>
                </a:lnTo>
                <a:lnTo>
                  <a:pt x="70" y="365"/>
                </a:lnTo>
                <a:lnTo>
                  <a:pt x="70" y="365"/>
                </a:lnTo>
                <a:lnTo>
                  <a:pt x="61" y="363"/>
                </a:lnTo>
                <a:lnTo>
                  <a:pt x="50" y="360"/>
                </a:lnTo>
                <a:lnTo>
                  <a:pt x="50" y="360"/>
                </a:lnTo>
                <a:lnTo>
                  <a:pt x="44" y="363"/>
                </a:lnTo>
                <a:lnTo>
                  <a:pt x="38" y="366"/>
                </a:lnTo>
                <a:lnTo>
                  <a:pt x="32" y="372"/>
                </a:lnTo>
                <a:lnTo>
                  <a:pt x="32" y="372"/>
                </a:lnTo>
                <a:lnTo>
                  <a:pt x="30" y="377"/>
                </a:lnTo>
                <a:lnTo>
                  <a:pt x="28" y="381"/>
                </a:lnTo>
                <a:lnTo>
                  <a:pt x="30" y="385"/>
                </a:lnTo>
                <a:lnTo>
                  <a:pt x="31" y="389"/>
                </a:lnTo>
                <a:lnTo>
                  <a:pt x="33" y="396"/>
                </a:lnTo>
                <a:lnTo>
                  <a:pt x="34" y="399"/>
                </a:lnTo>
                <a:lnTo>
                  <a:pt x="34" y="399"/>
                </a:lnTo>
                <a:lnTo>
                  <a:pt x="28" y="406"/>
                </a:lnTo>
                <a:lnTo>
                  <a:pt x="22" y="412"/>
                </a:lnTo>
                <a:lnTo>
                  <a:pt x="12" y="418"/>
                </a:lnTo>
                <a:lnTo>
                  <a:pt x="12" y="418"/>
                </a:lnTo>
                <a:lnTo>
                  <a:pt x="9" y="419"/>
                </a:lnTo>
                <a:lnTo>
                  <a:pt x="8" y="421"/>
                </a:lnTo>
                <a:lnTo>
                  <a:pt x="4" y="427"/>
                </a:lnTo>
                <a:lnTo>
                  <a:pt x="3" y="435"/>
                </a:lnTo>
                <a:lnTo>
                  <a:pt x="3" y="443"/>
                </a:lnTo>
                <a:lnTo>
                  <a:pt x="4" y="463"/>
                </a:lnTo>
                <a:lnTo>
                  <a:pt x="4" y="485"/>
                </a:lnTo>
                <a:lnTo>
                  <a:pt x="4" y="485"/>
                </a:lnTo>
                <a:lnTo>
                  <a:pt x="4" y="495"/>
                </a:lnTo>
                <a:lnTo>
                  <a:pt x="6" y="503"/>
                </a:lnTo>
                <a:lnTo>
                  <a:pt x="8" y="517"/>
                </a:lnTo>
                <a:lnTo>
                  <a:pt x="12" y="527"/>
                </a:lnTo>
                <a:lnTo>
                  <a:pt x="12" y="531"/>
                </a:lnTo>
                <a:lnTo>
                  <a:pt x="12" y="531"/>
                </a:lnTo>
                <a:lnTo>
                  <a:pt x="14" y="535"/>
                </a:lnTo>
                <a:lnTo>
                  <a:pt x="19" y="543"/>
                </a:lnTo>
                <a:lnTo>
                  <a:pt x="25" y="550"/>
                </a:lnTo>
                <a:lnTo>
                  <a:pt x="32" y="556"/>
                </a:lnTo>
                <a:lnTo>
                  <a:pt x="32" y="556"/>
                </a:lnTo>
                <a:lnTo>
                  <a:pt x="39" y="559"/>
                </a:lnTo>
                <a:lnTo>
                  <a:pt x="44" y="559"/>
                </a:lnTo>
                <a:lnTo>
                  <a:pt x="47" y="559"/>
                </a:lnTo>
                <a:lnTo>
                  <a:pt x="49" y="560"/>
                </a:lnTo>
                <a:lnTo>
                  <a:pt x="50" y="560"/>
                </a:lnTo>
                <a:lnTo>
                  <a:pt x="50" y="560"/>
                </a:lnTo>
                <a:lnTo>
                  <a:pt x="55" y="572"/>
                </a:lnTo>
                <a:lnTo>
                  <a:pt x="70" y="601"/>
                </a:lnTo>
                <a:lnTo>
                  <a:pt x="70" y="601"/>
                </a:lnTo>
                <a:lnTo>
                  <a:pt x="77" y="614"/>
                </a:lnTo>
                <a:lnTo>
                  <a:pt x="80" y="616"/>
                </a:lnTo>
                <a:lnTo>
                  <a:pt x="82" y="617"/>
                </a:lnTo>
                <a:lnTo>
                  <a:pt x="87" y="614"/>
                </a:lnTo>
                <a:lnTo>
                  <a:pt x="92" y="614"/>
                </a:lnTo>
                <a:lnTo>
                  <a:pt x="98" y="617"/>
                </a:lnTo>
                <a:lnTo>
                  <a:pt x="98" y="617"/>
                </a:lnTo>
                <a:lnTo>
                  <a:pt x="125" y="628"/>
                </a:lnTo>
                <a:lnTo>
                  <a:pt x="125" y="628"/>
                </a:lnTo>
                <a:lnTo>
                  <a:pt x="129" y="635"/>
                </a:lnTo>
                <a:lnTo>
                  <a:pt x="131" y="642"/>
                </a:lnTo>
                <a:lnTo>
                  <a:pt x="134" y="652"/>
                </a:lnTo>
                <a:lnTo>
                  <a:pt x="134" y="652"/>
                </a:lnTo>
                <a:lnTo>
                  <a:pt x="136" y="659"/>
                </a:lnTo>
                <a:lnTo>
                  <a:pt x="136" y="664"/>
                </a:lnTo>
                <a:lnTo>
                  <a:pt x="134" y="670"/>
                </a:lnTo>
                <a:lnTo>
                  <a:pt x="128" y="683"/>
                </a:lnTo>
                <a:lnTo>
                  <a:pt x="128" y="683"/>
                </a:lnTo>
                <a:lnTo>
                  <a:pt x="119" y="696"/>
                </a:lnTo>
                <a:lnTo>
                  <a:pt x="116" y="700"/>
                </a:lnTo>
                <a:lnTo>
                  <a:pt x="112" y="703"/>
                </a:lnTo>
                <a:lnTo>
                  <a:pt x="104" y="707"/>
                </a:lnTo>
                <a:lnTo>
                  <a:pt x="95" y="709"/>
                </a:lnTo>
                <a:lnTo>
                  <a:pt x="95" y="709"/>
                </a:lnTo>
                <a:lnTo>
                  <a:pt x="91" y="710"/>
                </a:lnTo>
                <a:lnTo>
                  <a:pt x="89" y="713"/>
                </a:lnTo>
                <a:lnTo>
                  <a:pt x="89" y="715"/>
                </a:lnTo>
                <a:lnTo>
                  <a:pt x="91" y="718"/>
                </a:lnTo>
                <a:lnTo>
                  <a:pt x="95" y="722"/>
                </a:lnTo>
                <a:lnTo>
                  <a:pt x="98" y="725"/>
                </a:lnTo>
                <a:lnTo>
                  <a:pt x="98" y="725"/>
                </a:lnTo>
                <a:lnTo>
                  <a:pt x="89" y="725"/>
                </a:lnTo>
                <a:lnTo>
                  <a:pt x="83" y="726"/>
                </a:lnTo>
                <a:lnTo>
                  <a:pt x="82" y="727"/>
                </a:lnTo>
                <a:lnTo>
                  <a:pt x="82" y="730"/>
                </a:lnTo>
                <a:lnTo>
                  <a:pt x="82" y="730"/>
                </a:lnTo>
                <a:lnTo>
                  <a:pt x="85" y="732"/>
                </a:lnTo>
                <a:lnTo>
                  <a:pt x="87" y="733"/>
                </a:lnTo>
                <a:lnTo>
                  <a:pt x="97" y="735"/>
                </a:lnTo>
                <a:lnTo>
                  <a:pt x="109" y="738"/>
                </a:lnTo>
                <a:lnTo>
                  <a:pt x="109" y="738"/>
                </a:lnTo>
                <a:lnTo>
                  <a:pt x="98" y="744"/>
                </a:lnTo>
                <a:lnTo>
                  <a:pt x="88" y="750"/>
                </a:lnTo>
                <a:lnTo>
                  <a:pt x="83" y="753"/>
                </a:lnTo>
                <a:lnTo>
                  <a:pt x="80" y="757"/>
                </a:lnTo>
                <a:lnTo>
                  <a:pt x="80" y="757"/>
                </a:lnTo>
                <a:lnTo>
                  <a:pt x="79" y="758"/>
                </a:lnTo>
                <a:lnTo>
                  <a:pt x="80" y="759"/>
                </a:lnTo>
                <a:lnTo>
                  <a:pt x="83" y="761"/>
                </a:lnTo>
                <a:lnTo>
                  <a:pt x="91" y="759"/>
                </a:lnTo>
                <a:lnTo>
                  <a:pt x="99" y="758"/>
                </a:lnTo>
                <a:lnTo>
                  <a:pt x="117" y="753"/>
                </a:lnTo>
                <a:lnTo>
                  <a:pt x="125" y="752"/>
                </a:lnTo>
                <a:lnTo>
                  <a:pt x="125" y="752"/>
                </a:lnTo>
                <a:lnTo>
                  <a:pt x="117" y="761"/>
                </a:lnTo>
                <a:lnTo>
                  <a:pt x="104" y="779"/>
                </a:lnTo>
                <a:lnTo>
                  <a:pt x="104" y="779"/>
                </a:lnTo>
                <a:lnTo>
                  <a:pt x="103" y="781"/>
                </a:lnTo>
                <a:lnTo>
                  <a:pt x="104" y="781"/>
                </a:lnTo>
                <a:lnTo>
                  <a:pt x="112" y="777"/>
                </a:lnTo>
                <a:lnTo>
                  <a:pt x="123" y="770"/>
                </a:lnTo>
                <a:lnTo>
                  <a:pt x="131" y="763"/>
                </a:lnTo>
                <a:lnTo>
                  <a:pt x="131" y="763"/>
                </a:lnTo>
                <a:lnTo>
                  <a:pt x="137" y="757"/>
                </a:lnTo>
                <a:lnTo>
                  <a:pt x="145" y="752"/>
                </a:lnTo>
                <a:lnTo>
                  <a:pt x="157" y="746"/>
                </a:lnTo>
                <a:lnTo>
                  <a:pt x="157" y="746"/>
                </a:lnTo>
                <a:lnTo>
                  <a:pt x="161" y="743"/>
                </a:lnTo>
                <a:lnTo>
                  <a:pt x="170" y="735"/>
                </a:lnTo>
                <a:lnTo>
                  <a:pt x="178" y="727"/>
                </a:lnTo>
                <a:lnTo>
                  <a:pt x="181" y="724"/>
                </a:lnTo>
                <a:lnTo>
                  <a:pt x="183" y="719"/>
                </a:lnTo>
                <a:lnTo>
                  <a:pt x="183" y="719"/>
                </a:lnTo>
                <a:lnTo>
                  <a:pt x="185" y="712"/>
                </a:lnTo>
                <a:lnTo>
                  <a:pt x="187" y="702"/>
                </a:lnTo>
                <a:lnTo>
                  <a:pt x="188" y="689"/>
                </a:lnTo>
                <a:lnTo>
                  <a:pt x="188" y="689"/>
                </a:lnTo>
                <a:lnTo>
                  <a:pt x="190" y="679"/>
                </a:lnTo>
                <a:lnTo>
                  <a:pt x="193" y="672"/>
                </a:lnTo>
                <a:lnTo>
                  <a:pt x="193" y="664"/>
                </a:lnTo>
                <a:lnTo>
                  <a:pt x="193" y="664"/>
                </a:lnTo>
                <a:lnTo>
                  <a:pt x="194" y="648"/>
                </a:lnTo>
                <a:lnTo>
                  <a:pt x="194" y="631"/>
                </a:lnTo>
                <a:lnTo>
                  <a:pt x="194" y="631"/>
                </a:lnTo>
                <a:lnTo>
                  <a:pt x="195" y="626"/>
                </a:lnTo>
                <a:lnTo>
                  <a:pt x="195" y="623"/>
                </a:lnTo>
                <a:lnTo>
                  <a:pt x="198" y="617"/>
                </a:lnTo>
                <a:lnTo>
                  <a:pt x="201" y="613"/>
                </a:lnTo>
                <a:lnTo>
                  <a:pt x="203" y="612"/>
                </a:lnTo>
                <a:lnTo>
                  <a:pt x="203" y="612"/>
                </a:lnTo>
                <a:lnTo>
                  <a:pt x="209" y="608"/>
                </a:lnTo>
                <a:lnTo>
                  <a:pt x="231" y="595"/>
                </a:lnTo>
                <a:lnTo>
                  <a:pt x="231" y="595"/>
                </a:lnTo>
                <a:lnTo>
                  <a:pt x="237" y="590"/>
                </a:lnTo>
                <a:lnTo>
                  <a:pt x="240" y="587"/>
                </a:lnTo>
                <a:lnTo>
                  <a:pt x="243" y="582"/>
                </a:lnTo>
                <a:lnTo>
                  <a:pt x="244" y="578"/>
                </a:lnTo>
                <a:lnTo>
                  <a:pt x="244" y="571"/>
                </a:lnTo>
                <a:lnTo>
                  <a:pt x="244" y="568"/>
                </a:lnTo>
                <a:lnTo>
                  <a:pt x="245" y="564"/>
                </a:lnTo>
                <a:lnTo>
                  <a:pt x="245" y="564"/>
                </a:lnTo>
                <a:lnTo>
                  <a:pt x="248" y="562"/>
                </a:lnTo>
                <a:lnTo>
                  <a:pt x="248" y="560"/>
                </a:lnTo>
                <a:lnTo>
                  <a:pt x="248" y="565"/>
                </a:lnTo>
                <a:lnTo>
                  <a:pt x="248" y="575"/>
                </a:lnTo>
                <a:lnTo>
                  <a:pt x="248" y="586"/>
                </a:lnTo>
                <a:lnTo>
                  <a:pt x="248" y="586"/>
                </a:lnTo>
                <a:lnTo>
                  <a:pt x="250" y="598"/>
                </a:lnTo>
                <a:lnTo>
                  <a:pt x="255" y="610"/>
                </a:lnTo>
                <a:lnTo>
                  <a:pt x="261" y="624"/>
                </a:lnTo>
                <a:lnTo>
                  <a:pt x="268" y="646"/>
                </a:lnTo>
                <a:lnTo>
                  <a:pt x="268" y="646"/>
                </a:lnTo>
                <a:lnTo>
                  <a:pt x="273" y="658"/>
                </a:lnTo>
                <a:lnTo>
                  <a:pt x="278" y="668"/>
                </a:lnTo>
                <a:lnTo>
                  <a:pt x="287" y="689"/>
                </a:lnTo>
                <a:lnTo>
                  <a:pt x="293" y="703"/>
                </a:lnTo>
                <a:lnTo>
                  <a:pt x="294" y="708"/>
                </a:lnTo>
                <a:lnTo>
                  <a:pt x="293" y="712"/>
                </a:lnTo>
                <a:lnTo>
                  <a:pt x="293" y="712"/>
                </a:lnTo>
                <a:lnTo>
                  <a:pt x="287" y="720"/>
                </a:lnTo>
                <a:lnTo>
                  <a:pt x="279" y="732"/>
                </a:lnTo>
                <a:lnTo>
                  <a:pt x="270" y="747"/>
                </a:lnTo>
                <a:lnTo>
                  <a:pt x="268" y="755"/>
                </a:lnTo>
                <a:lnTo>
                  <a:pt x="266" y="763"/>
                </a:lnTo>
                <a:lnTo>
                  <a:pt x="266" y="763"/>
                </a:lnTo>
                <a:lnTo>
                  <a:pt x="266" y="774"/>
                </a:lnTo>
                <a:lnTo>
                  <a:pt x="266" y="788"/>
                </a:lnTo>
                <a:lnTo>
                  <a:pt x="270" y="823"/>
                </a:lnTo>
                <a:lnTo>
                  <a:pt x="281" y="881"/>
                </a:lnTo>
                <a:lnTo>
                  <a:pt x="281" y="881"/>
                </a:lnTo>
                <a:lnTo>
                  <a:pt x="298" y="967"/>
                </a:lnTo>
                <a:lnTo>
                  <a:pt x="309" y="1017"/>
                </a:lnTo>
                <a:lnTo>
                  <a:pt x="312" y="1035"/>
                </a:lnTo>
                <a:lnTo>
                  <a:pt x="314" y="1042"/>
                </a:lnTo>
                <a:lnTo>
                  <a:pt x="314" y="1042"/>
                </a:lnTo>
                <a:lnTo>
                  <a:pt x="311" y="1051"/>
                </a:lnTo>
                <a:lnTo>
                  <a:pt x="306" y="1063"/>
                </a:lnTo>
                <a:lnTo>
                  <a:pt x="293" y="1093"/>
                </a:lnTo>
                <a:lnTo>
                  <a:pt x="293" y="1093"/>
                </a:lnTo>
                <a:lnTo>
                  <a:pt x="290" y="1100"/>
                </a:lnTo>
                <a:lnTo>
                  <a:pt x="284" y="1107"/>
                </a:lnTo>
                <a:lnTo>
                  <a:pt x="278" y="1112"/>
                </a:lnTo>
                <a:lnTo>
                  <a:pt x="272" y="1117"/>
                </a:lnTo>
                <a:lnTo>
                  <a:pt x="261" y="1123"/>
                </a:lnTo>
                <a:lnTo>
                  <a:pt x="254" y="1127"/>
                </a:lnTo>
                <a:lnTo>
                  <a:pt x="254" y="1127"/>
                </a:lnTo>
                <a:lnTo>
                  <a:pt x="250" y="1130"/>
                </a:lnTo>
                <a:lnTo>
                  <a:pt x="249" y="1133"/>
                </a:lnTo>
                <a:lnTo>
                  <a:pt x="248" y="1142"/>
                </a:lnTo>
                <a:lnTo>
                  <a:pt x="248" y="1142"/>
                </a:lnTo>
                <a:lnTo>
                  <a:pt x="248" y="1148"/>
                </a:lnTo>
                <a:lnTo>
                  <a:pt x="248" y="1148"/>
                </a:lnTo>
                <a:lnTo>
                  <a:pt x="251" y="1150"/>
                </a:lnTo>
                <a:lnTo>
                  <a:pt x="257" y="1153"/>
                </a:lnTo>
                <a:lnTo>
                  <a:pt x="267" y="1155"/>
                </a:lnTo>
                <a:lnTo>
                  <a:pt x="278" y="1156"/>
                </a:lnTo>
                <a:lnTo>
                  <a:pt x="278" y="1156"/>
                </a:lnTo>
                <a:lnTo>
                  <a:pt x="286" y="1155"/>
                </a:lnTo>
                <a:lnTo>
                  <a:pt x="296" y="1151"/>
                </a:lnTo>
                <a:lnTo>
                  <a:pt x="320" y="1142"/>
                </a:lnTo>
                <a:lnTo>
                  <a:pt x="342" y="1130"/>
                </a:lnTo>
                <a:lnTo>
                  <a:pt x="351" y="1125"/>
                </a:lnTo>
                <a:lnTo>
                  <a:pt x="355" y="1120"/>
                </a:lnTo>
                <a:lnTo>
                  <a:pt x="355" y="1120"/>
                </a:lnTo>
                <a:lnTo>
                  <a:pt x="360" y="1118"/>
                </a:lnTo>
                <a:lnTo>
                  <a:pt x="369" y="1114"/>
                </a:lnTo>
                <a:lnTo>
                  <a:pt x="388" y="1108"/>
                </a:lnTo>
                <a:lnTo>
                  <a:pt x="409" y="1102"/>
                </a:lnTo>
                <a:lnTo>
                  <a:pt x="419" y="1099"/>
                </a:lnTo>
                <a:lnTo>
                  <a:pt x="426" y="1095"/>
                </a:lnTo>
                <a:lnTo>
                  <a:pt x="426" y="1095"/>
                </a:lnTo>
                <a:lnTo>
                  <a:pt x="431" y="1092"/>
                </a:lnTo>
                <a:lnTo>
                  <a:pt x="433" y="1088"/>
                </a:lnTo>
                <a:lnTo>
                  <a:pt x="433" y="1084"/>
                </a:lnTo>
                <a:lnTo>
                  <a:pt x="433" y="1081"/>
                </a:lnTo>
                <a:lnTo>
                  <a:pt x="429" y="1072"/>
                </a:lnTo>
                <a:lnTo>
                  <a:pt x="427" y="1068"/>
                </a:lnTo>
                <a:lnTo>
                  <a:pt x="426" y="1063"/>
                </a:lnTo>
                <a:lnTo>
                  <a:pt x="426" y="1063"/>
                </a:lnTo>
                <a:lnTo>
                  <a:pt x="425" y="1058"/>
                </a:lnTo>
                <a:lnTo>
                  <a:pt x="424" y="1054"/>
                </a:lnTo>
                <a:lnTo>
                  <a:pt x="420" y="1048"/>
                </a:lnTo>
                <a:lnTo>
                  <a:pt x="415" y="1042"/>
                </a:lnTo>
                <a:lnTo>
                  <a:pt x="414" y="1040"/>
                </a:lnTo>
                <a:lnTo>
                  <a:pt x="414" y="1038"/>
                </a:lnTo>
                <a:lnTo>
                  <a:pt x="414" y="1038"/>
                </a:lnTo>
                <a:lnTo>
                  <a:pt x="414" y="1034"/>
                </a:lnTo>
                <a:lnTo>
                  <a:pt x="415" y="1033"/>
                </a:lnTo>
                <a:lnTo>
                  <a:pt x="417" y="1033"/>
                </a:lnTo>
                <a:lnTo>
                  <a:pt x="417" y="1033"/>
                </a:lnTo>
                <a:lnTo>
                  <a:pt x="421" y="1021"/>
                </a:lnTo>
                <a:lnTo>
                  <a:pt x="426" y="1009"/>
                </a:lnTo>
                <a:lnTo>
                  <a:pt x="431" y="996"/>
                </a:lnTo>
                <a:lnTo>
                  <a:pt x="431" y="996"/>
                </a:lnTo>
                <a:lnTo>
                  <a:pt x="435" y="981"/>
                </a:lnTo>
                <a:lnTo>
                  <a:pt x="438" y="968"/>
                </a:lnTo>
                <a:lnTo>
                  <a:pt x="441" y="954"/>
                </a:lnTo>
                <a:lnTo>
                  <a:pt x="441" y="954"/>
                </a:lnTo>
                <a:lnTo>
                  <a:pt x="450" y="1065"/>
                </a:lnTo>
                <a:lnTo>
                  <a:pt x="459" y="1161"/>
                </a:lnTo>
                <a:lnTo>
                  <a:pt x="468" y="1245"/>
                </a:lnTo>
                <a:lnTo>
                  <a:pt x="468" y="1245"/>
                </a:lnTo>
                <a:lnTo>
                  <a:pt x="471" y="1274"/>
                </a:lnTo>
                <a:lnTo>
                  <a:pt x="472" y="1295"/>
                </a:lnTo>
                <a:lnTo>
                  <a:pt x="472" y="1311"/>
                </a:lnTo>
                <a:lnTo>
                  <a:pt x="471" y="1322"/>
                </a:lnTo>
                <a:lnTo>
                  <a:pt x="468" y="1329"/>
                </a:lnTo>
                <a:lnTo>
                  <a:pt x="465" y="1336"/>
                </a:lnTo>
                <a:lnTo>
                  <a:pt x="461" y="1343"/>
                </a:lnTo>
                <a:lnTo>
                  <a:pt x="456" y="1353"/>
                </a:lnTo>
                <a:lnTo>
                  <a:pt x="456" y="1353"/>
                </a:lnTo>
                <a:lnTo>
                  <a:pt x="451" y="1364"/>
                </a:lnTo>
                <a:lnTo>
                  <a:pt x="444" y="1372"/>
                </a:lnTo>
                <a:lnTo>
                  <a:pt x="437" y="1379"/>
                </a:lnTo>
                <a:lnTo>
                  <a:pt x="429" y="1385"/>
                </a:lnTo>
                <a:lnTo>
                  <a:pt x="419" y="1391"/>
                </a:lnTo>
                <a:lnTo>
                  <a:pt x="411" y="1395"/>
                </a:lnTo>
                <a:lnTo>
                  <a:pt x="395" y="1403"/>
                </a:lnTo>
                <a:lnTo>
                  <a:pt x="395" y="1403"/>
                </a:lnTo>
                <a:lnTo>
                  <a:pt x="389" y="1407"/>
                </a:lnTo>
                <a:lnTo>
                  <a:pt x="385" y="1409"/>
                </a:lnTo>
                <a:lnTo>
                  <a:pt x="384" y="1413"/>
                </a:lnTo>
                <a:lnTo>
                  <a:pt x="384" y="1415"/>
                </a:lnTo>
                <a:lnTo>
                  <a:pt x="385" y="1416"/>
                </a:lnTo>
                <a:lnTo>
                  <a:pt x="387" y="1418"/>
                </a:lnTo>
                <a:lnTo>
                  <a:pt x="389" y="1419"/>
                </a:lnTo>
                <a:lnTo>
                  <a:pt x="389" y="1419"/>
                </a:lnTo>
                <a:lnTo>
                  <a:pt x="384" y="1425"/>
                </a:lnTo>
                <a:lnTo>
                  <a:pt x="379" y="1432"/>
                </a:lnTo>
                <a:lnTo>
                  <a:pt x="376" y="1439"/>
                </a:lnTo>
                <a:lnTo>
                  <a:pt x="376" y="1439"/>
                </a:lnTo>
                <a:lnTo>
                  <a:pt x="375" y="1443"/>
                </a:lnTo>
                <a:lnTo>
                  <a:pt x="376" y="1445"/>
                </a:lnTo>
                <a:lnTo>
                  <a:pt x="377" y="1446"/>
                </a:lnTo>
                <a:lnTo>
                  <a:pt x="379" y="1448"/>
                </a:lnTo>
                <a:lnTo>
                  <a:pt x="385" y="1446"/>
                </a:lnTo>
                <a:lnTo>
                  <a:pt x="394" y="1444"/>
                </a:lnTo>
                <a:lnTo>
                  <a:pt x="394" y="1444"/>
                </a:lnTo>
                <a:lnTo>
                  <a:pt x="407" y="1442"/>
                </a:lnTo>
                <a:lnTo>
                  <a:pt x="426" y="1438"/>
                </a:lnTo>
                <a:lnTo>
                  <a:pt x="484" y="1430"/>
                </a:lnTo>
                <a:lnTo>
                  <a:pt x="484" y="1430"/>
                </a:lnTo>
                <a:lnTo>
                  <a:pt x="500" y="1426"/>
                </a:lnTo>
                <a:lnTo>
                  <a:pt x="517" y="1422"/>
                </a:lnTo>
                <a:lnTo>
                  <a:pt x="532" y="1418"/>
                </a:lnTo>
                <a:lnTo>
                  <a:pt x="546" y="1413"/>
                </a:lnTo>
                <a:lnTo>
                  <a:pt x="558" y="1407"/>
                </a:lnTo>
                <a:lnTo>
                  <a:pt x="566" y="1400"/>
                </a:lnTo>
                <a:lnTo>
                  <a:pt x="570" y="1395"/>
                </a:lnTo>
                <a:lnTo>
                  <a:pt x="574" y="1391"/>
                </a:lnTo>
                <a:lnTo>
                  <a:pt x="576" y="1386"/>
                </a:lnTo>
                <a:lnTo>
                  <a:pt x="577" y="1382"/>
                </a:lnTo>
                <a:lnTo>
                  <a:pt x="577" y="1382"/>
                </a:lnTo>
                <a:lnTo>
                  <a:pt x="578" y="1370"/>
                </a:lnTo>
                <a:lnTo>
                  <a:pt x="577" y="1354"/>
                </a:lnTo>
                <a:lnTo>
                  <a:pt x="575" y="1317"/>
                </a:lnTo>
                <a:lnTo>
                  <a:pt x="571" y="1280"/>
                </a:lnTo>
                <a:lnTo>
                  <a:pt x="570" y="1264"/>
                </a:lnTo>
                <a:lnTo>
                  <a:pt x="569" y="1251"/>
                </a:lnTo>
                <a:lnTo>
                  <a:pt x="569" y="1251"/>
                </a:lnTo>
                <a:lnTo>
                  <a:pt x="570" y="1240"/>
                </a:lnTo>
                <a:lnTo>
                  <a:pt x="571" y="1228"/>
                </a:lnTo>
                <a:lnTo>
                  <a:pt x="576" y="1199"/>
                </a:lnTo>
                <a:lnTo>
                  <a:pt x="580" y="1166"/>
                </a:lnTo>
                <a:lnTo>
                  <a:pt x="582" y="1148"/>
                </a:lnTo>
                <a:lnTo>
                  <a:pt x="582" y="1127"/>
                </a:lnTo>
                <a:lnTo>
                  <a:pt x="582" y="1127"/>
                </a:lnTo>
                <a:lnTo>
                  <a:pt x="580" y="1081"/>
                </a:lnTo>
                <a:lnTo>
                  <a:pt x="577" y="1033"/>
                </a:lnTo>
                <a:lnTo>
                  <a:pt x="572" y="981"/>
                </a:lnTo>
                <a:lnTo>
                  <a:pt x="572" y="981"/>
                </a:lnTo>
                <a:lnTo>
                  <a:pt x="576" y="988"/>
                </a:lnTo>
                <a:lnTo>
                  <a:pt x="582" y="996"/>
                </a:lnTo>
                <a:lnTo>
                  <a:pt x="589" y="1004"/>
                </a:lnTo>
                <a:lnTo>
                  <a:pt x="589" y="1004"/>
                </a:lnTo>
                <a:lnTo>
                  <a:pt x="607" y="1021"/>
                </a:lnTo>
                <a:lnTo>
                  <a:pt x="636" y="1047"/>
                </a:lnTo>
                <a:lnTo>
                  <a:pt x="666" y="1074"/>
                </a:lnTo>
                <a:lnTo>
                  <a:pt x="686" y="1093"/>
                </a:lnTo>
                <a:lnTo>
                  <a:pt x="686" y="1093"/>
                </a:lnTo>
                <a:lnTo>
                  <a:pt x="692" y="1101"/>
                </a:lnTo>
                <a:lnTo>
                  <a:pt x="699" y="1111"/>
                </a:lnTo>
                <a:lnTo>
                  <a:pt x="715" y="1135"/>
                </a:lnTo>
                <a:lnTo>
                  <a:pt x="739" y="1171"/>
                </a:lnTo>
                <a:lnTo>
                  <a:pt x="739" y="1171"/>
                </a:lnTo>
                <a:lnTo>
                  <a:pt x="741" y="1175"/>
                </a:lnTo>
                <a:lnTo>
                  <a:pt x="744" y="1183"/>
                </a:lnTo>
                <a:lnTo>
                  <a:pt x="750" y="1201"/>
                </a:lnTo>
                <a:lnTo>
                  <a:pt x="753" y="1222"/>
                </a:lnTo>
                <a:lnTo>
                  <a:pt x="755" y="1244"/>
                </a:lnTo>
                <a:lnTo>
                  <a:pt x="755" y="1244"/>
                </a:lnTo>
                <a:lnTo>
                  <a:pt x="755" y="1253"/>
                </a:lnTo>
                <a:lnTo>
                  <a:pt x="753" y="1263"/>
                </a:lnTo>
                <a:lnTo>
                  <a:pt x="750" y="1272"/>
                </a:lnTo>
                <a:lnTo>
                  <a:pt x="746" y="1281"/>
                </a:lnTo>
                <a:lnTo>
                  <a:pt x="741" y="1289"/>
                </a:lnTo>
                <a:lnTo>
                  <a:pt x="735" y="1296"/>
                </a:lnTo>
                <a:lnTo>
                  <a:pt x="728" y="1302"/>
                </a:lnTo>
                <a:lnTo>
                  <a:pt x="721" y="1308"/>
                </a:lnTo>
                <a:lnTo>
                  <a:pt x="721" y="1308"/>
                </a:lnTo>
                <a:lnTo>
                  <a:pt x="711" y="1314"/>
                </a:lnTo>
                <a:lnTo>
                  <a:pt x="705" y="1318"/>
                </a:lnTo>
                <a:lnTo>
                  <a:pt x="702" y="1319"/>
                </a:lnTo>
                <a:lnTo>
                  <a:pt x="702" y="1319"/>
                </a:lnTo>
                <a:lnTo>
                  <a:pt x="702" y="1322"/>
                </a:lnTo>
                <a:lnTo>
                  <a:pt x="702" y="1322"/>
                </a:lnTo>
                <a:lnTo>
                  <a:pt x="703" y="1323"/>
                </a:lnTo>
                <a:lnTo>
                  <a:pt x="707" y="1325"/>
                </a:lnTo>
                <a:lnTo>
                  <a:pt x="717" y="1330"/>
                </a:lnTo>
                <a:lnTo>
                  <a:pt x="734" y="1335"/>
                </a:lnTo>
                <a:lnTo>
                  <a:pt x="756" y="1338"/>
                </a:lnTo>
                <a:lnTo>
                  <a:pt x="756" y="1338"/>
                </a:lnTo>
                <a:lnTo>
                  <a:pt x="768" y="1340"/>
                </a:lnTo>
                <a:lnTo>
                  <a:pt x="779" y="1337"/>
                </a:lnTo>
                <a:lnTo>
                  <a:pt x="789" y="1334"/>
                </a:lnTo>
                <a:lnTo>
                  <a:pt x="798" y="1329"/>
                </a:lnTo>
                <a:lnTo>
                  <a:pt x="805" y="1323"/>
                </a:lnTo>
                <a:lnTo>
                  <a:pt x="811" y="1317"/>
                </a:lnTo>
                <a:lnTo>
                  <a:pt x="816" y="1311"/>
                </a:lnTo>
                <a:lnTo>
                  <a:pt x="819" y="1306"/>
                </a:lnTo>
                <a:lnTo>
                  <a:pt x="819" y="1306"/>
                </a:lnTo>
                <a:lnTo>
                  <a:pt x="822" y="1301"/>
                </a:lnTo>
                <a:lnTo>
                  <a:pt x="823" y="1294"/>
                </a:lnTo>
                <a:lnTo>
                  <a:pt x="825" y="1276"/>
                </a:lnTo>
                <a:lnTo>
                  <a:pt x="829" y="1253"/>
                </a:lnTo>
                <a:lnTo>
                  <a:pt x="832" y="1241"/>
                </a:lnTo>
                <a:lnTo>
                  <a:pt x="835" y="1228"/>
                </a:lnTo>
                <a:lnTo>
                  <a:pt x="835" y="1228"/>
                </a:lnTo>
                <a:lnTo>
                  <a:pt x="838" y="1217"/>
                </a:lnTo>
                <a:lnTo>
                  <a:pt x="840" y="1208"/>
                </a:lnTo>
                <a:lnTo>
                  <a:pt x="840" y="1201"/>
                </a:lnTo>
                <a:lnTo>
                  <a:pt x="840" y="1193"/>
                </a:lnTo>
                <a:lnTo>
                  <a:pt x="836" y="1181"/>
                </a:lnTo>
                <a:lnTo>
                  <a:pt x="834" y="1174"/>
                </a:lnTo>
                <a:lnTo>
                  <a:pt x="832" y="1166"/>
                </a:lnTo>
                <a:lnTo>
                  <a:pt x="832" y="1166"/>
                </a:lnTo>
                <a:lnTo>
                  <a:pt x="831" y="1157"/>
                </a:lnTo>
                <a:lnTo>
                  <a:pt x="828" y="1150"/>
                </a:lnTo>
                <a:lnTo>
                  <a:pt x="823" y="1145"/>
                </a:lnTo>
                <a:lnTo>
                  <a:pt x="817" y="1141"/>
                </a:lnTo>
                <a:lnTo>
                  <a:pt x="805" y="1131"/>
                </a:lnTo>
                <a:lnTo>
                  <a:pt x="799" y="1125"/>
                </a:lnTo>
                <a:lnTo>
                  <a:pt x="793" y="1118"/>
                </a:lnTo>
                <a:lnTo>
                  <a:pt x="793" y="1118"/>
                </a:lnTo>
                <a:lnTo>
                  <a:pt x="787" y="1109"/>
                </a:lnTo>
                <a:lnTo>
                  <a:pt x="782" y="1101"/>
                </a:lnTo>
                <a:lnTo>
                  <a:pt x="773" y="1081"/>
                </a:lnTo>
                <a:lnTo>
                  <a:pt x="764" y="1058"/>
                </a:lnTo>
                <a:lnTo>
                  <a:pt x="755" y="1033"/>
                </a:lnTo>
                <a:lnTo>
                  <a:pt x="755" y="1033"/>
                </a:lnTo>
                <a:lnTo>
                  <a:pt x="749" y="1017"/>
                </a:lnTo>
                <a:lnTo>
                  <a:pt x="738" y="997"/>
                </a:lnTo>
                <a:lnTo>
                  <a:pt x="711" y="950"/>
                </a:lnTo>
                <a:lnTo>
                  <a:pt x="677" y="894"/>
                </a:lnTo>
                <a:lnTo>
                  <a:pt x="677" y="894"/>
                </a:lnTo>
                <a:lnTo>
                  <a:pt x="751" y="939"/>
                </a:lnTo>
                <a:lnTo>
                  <a:pt x="858" y="1005"/>
                </a:lnTo>
                <a:lnTo>
                  <a:pt x="858" y="1005"/>
                </a:lnTo>
                <a:lnTo>
                  <a:pt x="874" y="1015"/>
                </a:lnTo>
                <a:lnTo>
                  <a:pt x="890" y="1022"/>
                </a:lnTo>
                <a:lnTo>
                  <a:pt x="904" y="1028"/>
                </a:lnTo>
                <a:lnTo>
                  <a:pt x="918" y="1033"/>
                </a:lnTo>
                <a:lnTo>
                  <a:pt x="943" y="1041"/>
                </a:lnTo>
                <a:lnTo>
                  <a:pt x="965" y="1050"/>
                </a:lnTo>
                <a:lnTo>
                  <a:pt x="965" y="1050"/>
                </a:lnTo>
                <a:lnTo>
                  <a:pt x="988" y="1057"/>
                </a:lnTo>
                <a:lnTo>
                  <a:pt x="1010" y="1064"/>
                </a:lnTo>
                <a:lnTo>
                  <a:pt x="1030" y="1071"/>
                </a:lnTo>
                <a:lnTo>
                  <a:pt x="1039" y="1076"/>
                </a:lnTo>
                <a:lnTo>
                  <a:pt x="1046" y="1081"/>
                </a:lnTo>
                <a:lnTo>
                  <a:pt x="1046" y="1081"/>
                </a:lnTo>
                <a:lnTo>
                  <a:pt x="1053" y="1088"/>
                </a:lnTo>
                <a:lnTo>
                  <a:pt x="1060" y="1097"/>
                </a:lnTo>
                <a:lnTo>
                  <a:pt x="1067" y="1109"/>
                </a:lnTo>
                <a:lnTo>
                  <a:pt x="1074" y="1123"/>
                </a:lnTo>
                <a:lnTo>
                  <a:pt x="1107" y="1191"/>
                </a:lnTo>
                <a:lnTo>
                  <a:pt x="1107" y="1191"/>
                </a:lnTo>
                <a:close/>
                <a:moveTo>
                  <a:pt x="391" y="799"/>
                </a:moveTo>
                <a:lnTo>
                  <a:pt x="391" y="799"/>
                </a:lnTo>
                <a:lnTo>
                  <a:pt x="393" y="811"/>
                </a:lnTo>
                <a:lnTo>
                  <a:pt x="394" y="821"/>
                </a:lnTo>
                <a:lnTo>
                  <a:pt x="394" y="825"/>
                </a:lnTo>
                <a:lnTo>
                  <a:pt x="393" y="829"/>
                </a:lnTo>
                <a:lnTo>
                  <a:pt x="393" y="829"/>
                </a:lnTo>
                <a:lnTo>
                  <a:pt x="390" y="839"/>
                </a:lnTo>
                <a:lnTo>
                  <a:pt x="388" y="851"/>
                </a:lnTo>
                <a:lnTo>
                  <a:pt x="387" y="865"/>
                </a:lnTo>
                <a:lnTo>
                  <a:pt x="376" y="829"/>
                </a:lnTo>
                <a:lnTo>
                  <a:pt x="391" y="7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99B171B8-1A9B-4B4A-9BF6-DCDF315D1CB8}"/>
              </a:ext>
            </a:extLst>
          </p:cNvPr>
          <p:cNvSpPr>
            <a:spLocks noEditPoints="1"/>
          </p:cNvSpPr>
          <p:nvPr/>
        </p:nvSpPr>
        <p:spPr bwMode="auto">
          <a:xfrm>
            <a:off x="6559551" y="3973528"/>
            <a:ext cx="2648880" cy="2258503"/>
          </a:xfrm>
          <a:custGeom>
            <a:avLst/>
            <a:gdLst>
              <a:gd name="T0" fmla="*/ 419 w 1676"/>
              <a:gd name="T1" fmla="*/ 483 h 1429"/>
              <a:gd name="T2" fmla="*/ 438 w 1676"/>
              <a:gd name="T3" fmla="*/ 513 h 1429"/>
              <a:gd name="T4" fmla="*/ 380 w 1676"/>
              <a:gd name="T5" fmla="*/ 552 h 1429"/>
              <a:gd name="T6" fmla="*/ 355 w 1676"/>
              <a:gd name="T7" fmla="*/ 610 h 1429"/>
              <a:gd name="T8" fmla="*/ 306 w 1676"/>
              <a:gd name="T9" fmla="*/ 775 h 1429"/>
              <a:gd name="T10" fmla="*/ 160 w 1676"/>
              <a:gd name="T11" fmla="*/ 1019 h 1429"/>
              <a:gd name="T12" fmla="*/ 37 w 1676"/>
              <a:gd name="T13" fmla="*/ 1246 h 1429"/>
              <a:gd name="T14" fmla="*/ 1 w 1676"/>
              <a:gd name="T15" fmla="*/ 1334 h 1429"/>
              <a:gd name="T16" fmla="*/ 120 w 1676"/>
              <a:gd name="T17" fmla="*/ 1331 h 1429"/>
              <a:gd name="T18" fmla="*/ 107 w 1676"/>
              <a:gd name="T19" fmla="*/ 1292 h 1429"/>
              <a:gd name="T20" fmla="*/ 270 w 1676"/>
              <a:gd name="T21" fmla="*/ 1075 h 1429"/>
              <a:gd name="T22" fmla="*/ 593 w 1676"/>
              <a:gd name="T23" fmla="*/ 1017 h 1429"/>
              <a:gd name="T24" fmla="*/ 531 w 1676"/>
              <a:gd name="T25" fmla="*/ 1121 h 1429"/>
              <a:gd name="T26" fmla="*/ 454 w 1676"/>
              <a:gd name="T27" fmla="*/ 1271 h 1429"/>
              <a:gd name="T28" fmla="*/ 398 w 1676"/>
              <a:gd name="T29" fmla="*/ 1395 h 1429"/>
              <a:gd name="T30" fmla="*/ 572 w 1676"/>
              <a:gd name="T31" fmla="*/ 1429 h 1429"/>
              <a:gd name="T32" fmla="*/ 589 w 1676"/>
              <a:gd name="T33" fmla="*/ 1409 h 1429"/>
              <a:gd name="T34" fmla="*/ 510 w 1676"/>
              <a:gd name="T35" fmla="*/ 1326 h 1429"/>
              <a:gd name="T36" fmla="*/ 707 w 1676"/>
              <a:gd name="T37" fmla="*/ 1084 h 1429"/>
              <a:gd name="T38" fmla="*/ 712 w 1676"/>
              <a:gd name="T39" fmla="*/ 965 h 1429"/>
              <a:gd name="T40" fmla="*/ 741 w 1676"/>
              <a:gd name="T41" fmla="*/ 683 h 1429"/>
              <a:gd name="T42" fmla="*/ 803 w 1676"/>
              <a:gd name="T43" fmla="*/ 595 h 1429"/>
              <a:gd name="T44" fmla="*/ 891 w 1676"/>
              <a:gd name="T45" fmla="*/ 538 h 1429"/>
              <a:gd name="T46" fmla="*/ 990 w 1676"/>
              <a:gd name="T47" fmla="*/ 567 h 1429"/>
              <a:gd name="T48" fmla="*/ 1179 w 1676"/>
              <a:gd name="T49" fmla="*/ 715 h 1429"/>
              <a:gd name="T50" fmla="*/ 1124 w 1676"/>
              <a:gd name="T51" fmla="*/ 909 h 1429"/>
              <a:gd name="T52" fmla="*/ 1224 w 1676"/>
              <a:gd name="T53" fmla="*/ 1051 h 1429"/>
              <a:gd name="T54" fmla="*/ 1327 w 1676"/>
              <a:gd name="T55" fmla="*/ 1160 h 1429"/>
              <a:gd name="T56" fmla="*/ 1269 w 1676"/>
              <a:gd name="T57" fmla="*/ 1217 h 1429"/>
              <a:gd name="T58" fmla="*/ 1233 w 1676"/>
              <a:gd name="T59" fmla="*/ 1235 h 1429"/>
              <a:gd name="T60" fmla="*/ 1265 w 1676"/>
              <a:gd name="T61" fmla="*/ 1247 h 1429"/>
              <a:gd name="T62" fmla="*/ 1428 w 1676"/>
              <a:gd name="T63" fmla="*/ 1244 h 1429"/>
              <a:gd name="T64" fmla="*/ 1411 w 1676"/>
              <a:gd name="T65" fmla="*/ 1187 h 1429"/>
              <a:gd name="T66" fmla="*/ 1317 w 1676"/>
              <a:gd name="T67" fmla="*/ 926 h 1429"/>
              <a:gd name="T68" fmla="*/ 1431 w 1676"/>
              <a:gd name="T69" fmla="*/ 1096 h 1429"/>
              <a:gd name="T70" fmla="*/ 1588 w 1676"/>
              <a:gd name="T71" fmla="*/ 1320 h 1429"/>
              <a:gd name="T72" fmla="*/ 1549 w 1676"/>
              <a:gd name="T73" fmla="*/ 1379 h 1429"/>
              <a:gd name="T74" fmla="*/ 1631 w 1676"/>
              <a:gd name="T75" fmla="*/ 1376 h 1429"/>
              <a:gd name="T76" fmla="*/ 1671 w 1676"/>
              <a:gd name="T77" fmla="*/ 1326 h 1429"/>
              <a:gd name="T78" fmla="*/ 1516 w 1676"/>
              <a:gd name="T79" fmla="*/ 1007 h 1429"/>
              <a:gd name="T80" fmla="*/ 1521 w 1676"/>
              <a:gd name="T81" fmla="*/ 749 h 1429"/>
              <a:gd name="T82" fmla="*/ 1498 w 1676"/>
              <a:gd name="T83" fmla="*/ 592 h 1429"/>
              <a:gd name="T84" fmla="*/ 1437 w 1676"/>
              <a:gd name="T85" fmla="*/ 470 h 1429"/>
              <a:gd name="T86" fmla="*/ 1309 w 1676"/>
              <a:gd name="T87" fmla="*/ 333 h 1429"/>
              <a:gd name="T88" fmla="*/ 1283 w 1676"/>
              <a:gd name="T89" fmla="*/ 208 h 1429"/>
              <a:gd name="T90" fmla="*/ 1330 w 1676"/>
              <a:gd name="T91" fmla="*/ 106 h 1429"/>
              <a:gd name="T92" fmla="*/ 1238 w 1676"/>
              <a:gd name="T93" fmla="*/ 33 h 1429"/>
              <a:gd name="T94" fmla="*/ 1178 w 1676"/>
              <a:gd name="T95" fmla="*/ 12 h 1429"/>
              <a:gd name="T96" fmla="*/ 1165 w 1676"/>
              <a:gd name="T97" fmla="*/ 42 h 1429"/>
              <a:gd name="T98" fmla="*/ 1112 w 1676"/>
              <a:gd name="T99" fmla="*/ 97 h 1429"/>
              <a:gd name="T100" fmla="*/ 1074 w 1676"/>
              <a:gd name="T101" fmla="*/ 167 h 1429"/>
              <a:gd name="T102" fmla="*/ 1026 w 1676"/>
              <a:gd name="T103" fmla="*/ 192 h 1429"/>
              <a:gd name="T104" fmla="*/ 923 w 1676"/>
              <a:gd name="T105" fmla="*/ 180 h 1429"/>
              <a:gd name="T106" fmla="*/ 822 w 1676"/>
              <a:gd name="T107" fmla="*/ 88 h 1429"/>
              <a:gd name="T108" fmla="*/ 774 w 1676"/>
              <a:gd name="T109" fmla="*/ 53 h 1429"/>
              <a:gd name="T110" fmla="*/ 704 w 1676"/>
              <a:gd name="T111" fmla="*/ 74 h 1429"/>
              <a:gd name="T112" fmla="*/ 677 w 1676"/>
              <a:gd name="T113" fmla="*/ 106 h 1429"/>
              <a:gd name="T114" fmla="*/ 662 w 1676"/>
              <a:gd name="T115" fmla="*/ 144 h 1429"/>
              <a:gd name="T116" fmla="*/ 573 w 1676"/>
              <a:gd name="T117" fmla="*/ 279 h 1429"/>
              <a:gd name="T118" fmla="*/ 1058 w 1676"/>
              <a:gd name="T119" fmla="*/ 260 h 1429"/>
              <a:gd name="T120" fmla="*/ 921 w 1676"/>
              <a:gd name="T121" fmla="*/ 393 h 1429"/>
              <a:gd name="T122" fmla="*/ 1052 w 1676"/>
              <a:gd name="T123" fmla="*/ 441 h 1429"/>
              <a:gd name="T124" fmla="*/ 1028 w 1676"/>
              <a:gd name="T125" fmla="*/ 525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6" h="1429">
                <a:moveTo>
                  <a:pt x="480" y="444"/>
                </a:moveTo>
                <a:lnTo>
                  <a:pt x="480" y="444"/>
                </a:lnTo>
                <a:lnTo>
                  <a:pt x="469" y="445"/>
                </a:lnTo>
                <a:lnTo>
                  <a:pt x="450" y="448"/>
                </a:lnTo>
                <a:lnTo>
                  <a:pt x="430" y="453"/>
                </a:lnTo>
                <a:lnTo>
                  <a:pt x="422" y="457"/>
                </a:lnTo>
                <a:lnTo>
                  <a:pt x="422" y="457"/>
                </a:lnTo>
                <a:lnTo>
                  <a:pt x="421" y="462"/>
                </a:lnTo>
                <a:lnTo>
                  <a:pt x="419" y="470"/>
                </a:lnTo>
                <a:lnTo>
                  <a:pt x="419" y="480"/>
                </a:lnTo>
                <a:lnTo>
                  <a:pt x="419" y="483"/>
                </a:lnTo>
                <a:lnTo>
                  <a:pt x="421" y="487"/>
                </a:lnTo>
                <a:lnTo>
                  <a:pt x="421" y="487"/>
                </a:lnTo>
                <a:lnTo>
                  <a:pt x="425" y="490"/>
                </a:lnTo>
                <a:lnTo>
                  <a:pt x="429" y="494"/>
                </a:lnTo>
                <a:lnTo>
                  <a:pt x="435" y="498"/>
                </a:lnTo>
                <a:lnTo>
                  <a:pt x="440" y="501"/>
                </a:lnTo>
                <a:lnTo>
                  <a:pt x="441" y="504"/>
                </a:lnTo>
                <a:lnTo>
                  <a:pt x="442" y="506"/>
                </a:lnTo>
                <a:lnTo>
                  <a:pt x="442" y="508"/>
                </a:lnTo>
                <a:lnTo>
                  <a:pt x="440" y="511"/>
                </a:lnTo>
                <a:lnTo>
                  <a:pt x="438" y="513"/>
                </a:lnTo>
                <a:lnTo>
                  <a:pt x="434" y="516"/>
                </a:lnTo>
                <a:lnTo>
                  <a:pt x="421" y="519"/>
                </a:lnTo>
                <a:lnTo>
                  <a:pt x="421" y="519"/>
                </a:lnTo>
                <a:lnTo>
                  <a:pt x="395" y="526"/>
                </a:lnTo>
                <a:lnTo>
                  <a:pt x="380" y="530"/>
                </a:lnTo>
                <a:lnTo>
                  <a:pt x="375" y="531"/>
                </a:lnTo>
                <a:lnTo>
                  <a:pt x="374" y="532"/>
                </a:lnTo>
                <a:lnTo>
                  <a:pt x="374" y="534"/>
                </a:lnTo>
                <a:lnTo>
                  <a:pt x="374" y="534"/>
                </a:lnTo>
                <a:lnTo>
                  <a:pt x="377" y="542"/>
                </a:lnTo>
                <a:lnTo>
                  <a:pt x="380" y="552"/>
                </a:lnTo>
                <a:lnTo>
                  <a:pt x="380" y="552"/>
                </a:lnTo>
                <a:lnTo>
                  <a:pt x="381" y="554"/>
                </a:lnTo>
                <a:lnTo>
                  <a:pt x="381" y="559"/>
                </a:lnTo>
                <a:lnTo>
                  <a:pt x="380" y="565"/>
                </a:lnTo>
                <a:lnTo>
                  <a:pt x="379" y="572"/>
                </a:lnTo>
                <a:lnTo>
                  <a:pt x="377" y="579"/>
                </a:lnTo>
                <a:lnTo>
                  <a:pt x="373" y="586"/>
                </a:lnTo>
                <a:lnTo>
                  <a:pt x="368" y="595"/>
                </a:lnTo>
                <a:lnTo>
                  <a:pt x="362" y="602"/>
                </a:lnTo>
                <a:lnTo>
                  <a:pt x="362" y="602"/>
                </a:lnTo>
                <a:lnTo>
                  <a:pt x="355" y="610"/>
                </a:lnTo>
                <a:lnTo>
                  <a:pt x="348" y="621"/>
                </a:lnTo>
                <a:lnTo>
                  <a:pt x="341" y="635"/>
                </a:lnTo>
                <a:lnTo>
                  <a:pt x="335" y="652"/>
                </a:lnTo>
                <a:lnTo>
                  <a:pt x="329" y="669"/>
                </a:lnTo>
                <a:lnTo>
                  <a:pt x="324" y="688"/>
                </a:lnTo>
                <a:lnTo>
                  <a:pt x="320" y="706"/>
                </a:lnTo>
                <a:lnTo>
                  <a:pt x="318" y="724"/>
                </a:lnTo>
                <a:lnTo>
                  <a:pt x="318" y="724"/>
                </a:lnTo>
                <a:lnTo>
                  <a:pt x="317" y="734"/>
                </a:lnTo>
                <a:lnTo>
                  <a:pt x="314" y="746"/>
                </a:lnTo>
                <a:lnTo>
                  <a:pt x="306" y="775"/>
                </a:lnTo>
                <a:lnTo>
                  <a:pt x="295" y="808"/>
                </a:lnTo>
                <a:lnTo>
                  <a:pt x="283" y="842"/>
                </a:lnTo>
                <a:lnTo>
                  <a:pt x="260" y="903"/>
                </a:lnTo>
                <a:lnTo>
                  <a:pt x="247" y="936"/>
                </a:lnTo>
                <a:lnTo>
                  <a:pt x="247" y="936"/>
                </a:lnTo>
                <a:lnTo>
                  <a:pt x="246" y="940"/>
                </a:lnTo>
                <a:lnTo>
                  <a:pt x="242" y="944"/>
                </a:lnTo>
                <a:lnTo>
                  <a:pt x="230" y="954"/>
                </a:lnTo>
                <a:lnTo>
                  <a:pt x="197" y="984"/>
                </a:lnTo>
                <a:lnTo>
                  <a:pt x="178" y="1001"/>
                </a:lnTo>
                <a:lnTo>
                  <a:pt x="160" y="1019"/>
                </a:lnTo>
                <a:lnTo>
                  <a:pt x="142" y="1037"/>
                </a:lnTo>
                <a:lnTo>
                  <a:pt x="129" y="1054"/>
                </a:lnTo>
                <a:lnTo>
                  <a:pt x="129" y="1054"/>
                </a:lnTo>
                <a:lnTo>
                  <a:pt x="123" y="1063"/>
                </a:lnTo>
                <a:lnTo>
                  <a:pt x="115" y="1074"/>
                </a:lnTo>
                <a:lnTo>
                  <a:pt x="102" y="1102"/>
                </a:lnTo>
                <a:lnTo>
                  <a:pt x="89" y="1132"/>
                </a:lnTo>
                <a:lnTo>
                  <a:pt x="75" y="1163"/>
                </a:lnTo>
                <a:lnTo>
                  <a:pt x="51" y="1219"/>
                </a:lnTo>
                <a:lnTo>
                  <a:pt x="41" y="1240"/>
                </a:lnTo>
                <a:lnTo>
                  <a:pt x="37" y="1246"/>
                </a:lnTo>
                <a:lnTo>
                  <a:pt x="34" y="1250"/>
                </a:lnTo>
                <a:lnTo>
                  <a:pt x="34" y="1250"/>
                </a:lnTo>
                <a:lnTo>
                  <a:pt x="24" y="1261"/>
                </a:lnTo>
                <a:lnTo>
                  <a:pt x="16" y="1274"/>
                </a:lnTo>
                <a:lnTo>
                  <a:pt x="9" y="1289"/>
                </a:lnTo>
                <a:lnTo>
                  <a:pt x="4" y="1304"/>
                </a:lnTo>
                <a:lnTo>
                  <a:pt x="4" y="1304"/>
                </a:lnTo>
                <a:lnTo>
                  <a:pt x="1" y="1318"/>
                </a:lnTo>
                <a:lnTo>
                  <a:pt x="0" y="1327"/>
                </a:lnTo>
                <a:lnTo>
                  <a:pt x="0" y="1332"/>
                </a:lnTo>
                <a:lnTo>
                  <a:pt x="1" y="1334"/>
                </a:lnTo>
                <a:lnTo>
                  <a:pt x="4" y="1338"/>
                </a:lnTo>
                <a:lnTo>
                  <a:pt x="6" y="1340"/>
                </a:lnTo>
                <a:lnTo>
                  <a:pt x="6" y="1340"/>
                </a:lnTo>
                <a:lnTo>
                  <a:pt x="10" y="1341"/>
                </a:lnTo>
                <a:lnTo>
                  <a:pt x="13" y="1341"/>
                </a:lnTo>
                <a:lnTo>
                  <a:pt x="25" y="1341"/>
                </a:lnTo>
                <a:lnTo>
                  <a:pt x="58" y="1338"/>
                </a:lnTo>
                <a:lnTo>
                  <a:pt x="91" y="1333"/>
                </a:lnTo>
                <a:lnTo>
                  <a:pt x="111" y="1331"/>
                </a:lnTo>
                <a:lnTo>
                  <a:pt x="111" y="1331"/>
                </a:lnTo>
                <a:lnTo>
                  <a:pt x="120" y="1331"/>
                </a:lnTo>
                <a:lnTo>
                  <a:pt x="129" y="1331"/>
                </a:lnTo>
                <a:lnTo>
                  <a:pt x="131" y="1329"/>
                </a:lnTo>
                <a:lnTo>
                  <a:pt x="132" y="1327"/>
                </a:lnTo>
                <a:lnTo>
                  <a:pt x="131" y="1323"/>
                </a:lnTo>
                <a:lnTo>
                  <a:pt x="129" y="1319"/>
                </a:lnTo>
                <a:lnTo>
                  <a:pt x="129" y="1319"/>
                </a:lnTo>
                <a:lnTo>
                  <a:pt x="119" y="1307"/>
                </a:lnTo>
                <a:lnTo>
                  <a:pt x="109" y="1297"/>
                </a:lnTo>
                <a:lnTo>
                  <a:pt x="109" y="1297"/>
                </a:lnTo>
                <a:lnTo>
                  <a:pt x="108" y="1296"/>
                </a:lnTo>
                <a:lnTo>
                  <a:pt x="107" y="1292"/>
                </a:lnTo>
                <a:lnTo>
                  <a:pt x="108" y="1284"/>
                </a:lnTo>
                <a:lnTo>
                  <a:pt x="111" y="1273"/>
                </a:lnTo>
                <a:lnTo>
                  <a:pt x="117" y="1261"/>
                </a:lnTo>
                <a:lnTo>
                  <a:pt x="131" y="1234"/>
                </a:lnTo>
                <a:lnTo>
                  <a:pt x="148" y="1205"/>
                </a:lnTo>
                <a:lnTo>
                  <a:pt x="148" y="1205"/>
                </a:lnTo>
                <a:lnTo>
                  <a:pt x="154" y="1196"/>
                </a:lnTo>
                <a:lnTo>
                  <a:pt x="163" y="1184"/>
                </a:lnTo>
                <a:lnTo>
                  <a:pt x="192" y="1153"/>
                </a:lnTo>
                <a:lnTo>
                  <a:pt x="229" y="1116"/>
                </a:lnTo>
                <a:lnTo>
                  <a:pt x="270" y="1075"/>
                </a:lnTo>
                <a:lnTo>
                  <a:pt x="344" y="1002"/>
                </a:lnTo>
                <a:lnTo>
                  <a:pt x="369" y="977"/>
                </a:lnTo>
                <a:lnTo>
                  <a:pt x="380" y="965"/>
                </a:lnTo>
                <a:lnTo>
                  <a:pt x="380" y="965"/>
                </a:lnTo>
                <a:lnTo>
                  <a:pt x="386" y="958"/>
                </a:lnTo>
                <a:lnTo>
                  <a:pt x="398" y="945"/>
                </a:lnTo>
                <a:lnTo>
                  <a:pt x="430" y="910"/>
                </a:lnTo>
                <a:lnTo>
                  <a:pt x="475" y="863"/>
                </a:lnTo>
                <a:lnTo>
                  <a:pt x="475" y="863"/>
                </a:lnTo>
                <a:lnTo>
                  <a:pt x="526" y="929"/>
                </a:lnTo>
                <a:lnTo>
                  <a:pt x="593" y="1017"/>
                </a:lnTo>
                <a:lnTo>
                  <a:pt x="593" y="1017"/>
                </a:lnTo>
                <a:lnTo>
                  <a:pt x="614" y="1043"/>
                </a:lnTo>
                <a:lnTo>
                  <a:pt x="616" y="1048"/>
                </a:lnTo>
                <a:lnTo>
                  <a:pt x="616" y="1049"/>
                </a:lnTo>
                <a:lnTo>
                  <a:pt x="616" y="1049"/>
                </a:lnTo>
                <a:lnTo>
                  <a:pt x="614" y="1051"/>
                </a:lnTo>
                <a:lnTo>
                  <a:pt x="605" y="1057"/>
                </a:lnTo>
                <a:lnTo>
                  <a:pt x="580" y="1075"/>
                </a:lnTo>
                <a:lnTo>
                  <a:pt x="565" y="1089"/>
                </a:lnTo>
                <a:lnTo>
                  <a:pt x="548" y="1104"/>
                </a:lnTo>
                <a:lnTo>
                  <a:pt x="531" y="1121"/>
                </a:lnTo>
                <a:lnTo>
                  <a:pt x="524" y="1131"/>
                </a:lnTo>
                <a:lnTo>
                  <a:pt x="517" y="1141"/>
                </a:lnTo>
                <a:lnTo>
                  <a:pt x="517" y="1141"/>
                </a:lnTo>
                <a:lnTo>
                  <a:pt x="505" y="1162"/>
                </a:lnTo>
                <a:lnTo>
                  <a:pt x="495" y="1181"/>
                </a:lnTo>
                <a:lnTo>
                  <a:pt x="487" y="1199"/>
                </a:lnTo>
                <a:lnTo>
                  <a:pt x="478" y="1217"/>
                </a:lnTo>
                <a:lnTo>
                  <a:pt x="466" y="1247"/>
                </a:lnTo>
                <a:lnTo>
                  <a:pt x="460" y="1260"/>
                </a:lnTo>
                <a:lnTo>
                  <a:pt x="454" y="1271"/>
                </a:lnTo>
                <a:lnTo>
                  <a:pt x="454" y="1271"/>
                </a:lnTo>
                <a:lnTo>
                  <a:pt x="442" y="1292"/>
                </a:lnTo>
                <a:lnTo>
                  <a:pt x="432" y="1314"/>
                </a:lnTo>
                <a:lnTo>
                  <a:pt x="422" y="1334"/>
                </a:lnTo>
                <a:lnTo>
                  <a:pt x="415" y="1349"/>
                </a:lnTo>
                <a:lnTo>
                  <a:pt x="415" y="1349"/>
                </a:lnTo>
                <a:lnTo>
                  <a:pt x="407" y="1362"/>
                </a:lnTo>
                <a:lnTo>
                  <a:pt x="399" y="1374"/>
                </a:lnTo>
                <a:lnTo>
                  <a:pt x="397" y="1380"/>
                </a:lnTo>
                <a:lnTo>
                  <a:pt x="396" y="1386"/>
                </a:lnTo>
                <a:lnTo>
                  <a:pt x="396" y="1391"/>
                </a:lnTo>
                <a:lnTo>
                  <a:pt x="398" y="1395"/>
                </a:lnTo>
                <a:lnTo>
                  <a:pt x="398" y="1395"/>
                </a:lnTo>
                <a:lnTo>
                  <a:pt x="401" y="1398"/>
                </a:lnTo>
                <a:lnTo>
                  <a:pt x="404" y="1400"/>
                </a:lnTo>
                <a:lnTo>
                  <a:pt x="417" y="1405"/>
                </a:lnTo>
                <a:lnTo>
                  <a:pt x="434" y="1409"/>
                </a:lnTo>
                <a:lnTo>
                  <a:pt x="453" y="1412"/>
                </a:lnTo>
                <a:lnTo>
                  <a:pt x="495" y="1418"/>
                </a:lnTo>
                <a:lnTo>
                  <a:pt x="528" y="1423"/>
                </a:lnTo>
                <a:lnTo>
                  <a:pt x="528" y="1423"/>
                </a:lnTo>
                <a:lnTo>
                  <a:pt x="550" y="1427"/>
                </a:lnTo>
                <a:lnTo>
                  <a:pt x="572" y="1429"/>
                </a:lnTo>
                <a:lnTo>
                  <a:pt x="581" y="1429"/>
                </a:lnTo>
                <a:lnTo>
                  <a:pt x="589" y="1427"/>
                </a:lnTo>
                <a:lnTo>
                  <a:pt x="593" y="1424"/>
                </a:lnTo>
                <a:lnTo>
                  <a:pt x="596" y="1422"/>
                </a:lnTo>
                <a:lnTo>
                  <a:pt x="596" y="1419"/>
                </a:lnTo>
                <a:lnTo>
                  <a:pt x="596" y="1419"/>
                </a:lnTo>
                <a:lnTo>
                  <a:pt x="598" y="1415"/>
                </a:lnTo>
                <a:lnTo>
                  <a:pt x="598" y="1412"/>
                </a:lnTo>
                <a:lnTo>
                  <a:pt x="598" y="1412"/>
                </a:lnTo>
                <a:lnTo>
                  <a:pt x="596" y="1411"/>
                </a:lnTo>
                <a:lnTo>
                  <a:pt x="589" y="1409"/>
                </a:lnTo>
                <a:lnTo>
                  <a:pt x="576" y="1401"/>
                </a:lnTo>
                <a:lnTo>
                  <a:pt x="554" y="1388"/>
                </a:lnTo>
                <a:lnTo>
                  <a:pt x="554" y="1388"/>
                </a:lnTo>
                <a:lnTo>
                  <a:pt x="537" y="1375"/>
                </a:lnTo>
                <a:lnTo>
                  <a:pt x="524" y="1364"/>
                </a:lnTo>
                <a:lnTo>
                  <a:pt x="514" y="1353"/>
                </a:lnTo>
                <a:lnTo>
                  <a:pt x="512" y="1347"/>
                </a:lnTo>
                <a:lnTo>
                  <a:pt x="510" y="1343"/>
                </a:lnTo>
                <a:lnTo>
                  <a:pt x="508" y="1337"/>
                </a:lnTo>
                <a:lnTo>
                  <a:pt x="508" y="1332"/>
                </a:lnTo>
                <a:lnTo>
                  <a:pt x="510" y="1326"/>
                </a:lnTo>
                <a:lnTo>
                  <a:pt x="511" y="1320"/>
                </a:lnTo>
                <a:lnTo>
                  <a:pt x="514" y="1314"/>
                </a:lnTo>
                <a:lnTo>
                  <a:pt x="518" y="1308"/>
                </a:lnTo>
                <a:lnTo>
                  <a:pt x="529" y="1294"/>
                </a:lnTo>
                <a:lnTo>
                  <a:pt x="529" y="1294"/>
                </a:lnTo>
                <a:lnTo>
                  <a:pt x="570" y="1249"/>
                </a:lnTo>
                <a:lnTo>
                  <a:pt x="627" y="1184"/>
                </a:lnTo>
                <a:lnTo>
                  <a:pt x="656" y="1151"/>
                </a:lnTo>
                <a:lnTo>
                  <a:pt x="682" y="1120"/>
                </a:lnTo>
                <a:lnTo>
                  <a:pt x="701" y="1095"/>
                </a:lnTo>
                <a:lnTo>
                  <a:pt x="707" y="1084"/>
                </a:lnTo>
                <a:lnTo>
                  <a:pt x="712" y="1075"/>
                </a:lnTo>
                <a:lnTo>
                  <a:pt x="712" y="1075"/>
                </a:lnTo>
                <a:lnTo>
                  <a:pt x="721" y="1051"/>
                </a:lnTo>
                <a:lnTo>
                  <a:pt x="723" y="1042"/>
                </a:lnTo>
                <a:lnTo>
                  <a:pt x="725" y="1032"/>
                </a:lnTo>
                <a:lnTo>
                  <a:pt x="725" y="1023"/>
                </a:lnTo>
                <a:lnTo>
                  <a:pt x="723" y="1012"/>
                </a:lnTo>
                <a:lnTo>
                  <a:pt x="721" y="999"/>
                </a:lnTo>
                <a:lnTo>
                  <a:pt x="717" y="984"/>
                </a:lnTo>
                <a:lnTo>
                  <a:pt x="717" y="984"/>
                </a:lnTo>
                <a:lnTo>
                  <a:pt x="712" y="965"/>
                </a:lnTo>
                <a:lnTo>
                  <a:pt x="707" y="942"/>
                </a:lnTo>
                <a:lnTo>
                  <a:pt x="698" y="892"/>
                </a:lnTo>
                <a:lnTo>
                  <a:pt x="689" y="846"/>
                </a:lnTo>
                <a:lnTo>
                  <a:pt x="686" y="831"/>
                </a:lnTo>
                <a:lnTo>
                  <a:pt x="683" y="821"/>
                </a:lnTo>
                <a:lnTo>
                  <a:pt x="683" y="821"/>
                </a:lnTo>
                <a:lnTo>
                  <a:pt x="681" y="813"/>
                </a:lnTo>
                <a:lnTo>
                  <a:pt x="680" y="802"/>
                </a:lnTo>
                <a:lnTo>
                  <a:pt x="677" y="777"/>
                </a:lnTo>
                <a:lnTo>
                  <a:pt x="675" y="743"/>
                </a:lnTo>
                <a:lnTo>
                  <a:pt x="741" y="683"/>
                </a:lnTo>
                <a:lnTo>
                  <a:pt x="741" y="683"/>
                </a:lnTo>
                <a:lnTo>
                  <a:pt x="746" y="681"/>
                </a:lnTo>
                <a:lnTo>
                  <a:pt x="758" y="673"/>
                </a:lnTo>
                <a:lnTo>
                  <a:pt x="765" y="667"/>
                </a:lnTo>
                <a:lnTo>
                  <a:pt x="771" y="659"/>
                </a:lnTo>
                <a:lnTo>
                  <a:pt x="778" y="651"/>
                </a:lnTo>
                <a:lnTo>
                  <a:pt x="782" y="640"/>
                </a:lnTo>
                <a:lnTo>
                  <a:pt x="782" y="640"/>
                </a:lnTo>
                <a:lnTo>
                  <a:pt x="788" y="627"/>
                </a:lnTo>
                <a:lnTo>
                  <a:pt x="795" y="611"/>
                </a:lnTo>
                <a:lnTo>
                  <a:pt x="803" y="595"/>
                </a:lnTo>
                <a:lnTo>
                  <a:pt x="813" y="578"/>
                </a:lnTo>
                <a:lnTo>
                  <a:pt x="824" y="562"/>
                </a:lnTo>
                <a:lnTo>
                  <a:pt x="834" y="549"/>
                </a:lnTo>
                <a:lnTo>
                  <a:pt x="840" y="544"/>
                </a:lnTo>
                <a:lnTo>
                  <a:pt x="845" y="541"/>
                </a:lnTo>
                <a:lnTo>
                  <a:pt x="850" y="538"/>
                </a:lnTo>
                <a:lnTo>
                  <a:pt x="855" y="537"/>
                </a:lnTo>
                <a:lnTo>
                  <a:pt x="855" y="537"/>
                </a:lnTo>
                <a:lnTo>
                  <a:pt x="870" y="536"/>
                </a:lnTo>
                <a:lnTo>
                  <a:pt x="883" y="537"/>
                </a:lnTo>
                <a:lnTo>
                  <a:pt x="891" y="538"/>
                </a:lnTo>
                <a:lnTo>
                  <a:pt x="898" y="541"/>
                </a:lnTo>
                <a:lnTo>
                  <a:pt x="918" y="550"/>
                </a:lnTo>
                <a:lnTo>
                  <a:pt x="918" y="550"/>
                </a:lnTo>
                <a:lnTo>
                  <a:pt x="930" y="555"/>
                </a:lnTo>
                <a:lnTo>
                  <a:pt x="942" y="559"/>
                </a:lnTo>
                <a:lnTo>
                  <a:pt x="954" y="562"/>
                </a:lnTo>
                <a:lnTo>
                  <a:pt x="966" y="564"/>
                </a:lnTo>
                <a:lnTo>
                  <a:pt x="983" y="566"/>
                </a:lnTo>
                <a:lnTo>
                  <a:pt x="989" y="567"/>
                </a:lnTo>
                <a:lnTo>
                  <a:pt x="990" y="567"/>
                </a:lnTo>
                <a:lnTo>
                  <a:pt x="990" y="567"/>
                </a:lnTo>
                <a:lnTo>
                  <a:pt x="1005" y="583"/>
                </a:lnTo>
                <a:lnTo>
                  <a:pt x="1037" y="615"/>
                </a:lnTo>
                <a:lnTo>
                  <a:pt x="1056" y="633"/>
                </a:lnTo>
                <a:lnTo>
                  <a:pt x="1075" y="650"/>
                </a:lnTo>
                <a:lnTo>
                  <a:pt x="1094" y="665"/>
                </a:lnTo>
                <a:lnTo>
                  <a:pt x="1110" y="675"/>
                </a:lnTo>
                <a:lnTo>
                  <a:pt x="1110" y="675"/>
                </a:lnTo>
                <a:lnTo>
                  <a:pt x="1157" y="701"/>
                </a:lnTo>
                <a:lnTo>
                  <a:pt x="1172" y="711"/>
                </a:lnTo>
                <a:lnTo>
                  <a:pt x="1179" y="715"/>
                </a:lnTo>
                <a:lnTo>
                  <a:pt x="1179" y="715"/>
                </a:lnTo>
                <a:lnTo>
                  <a:pt x="1182" y="716"/>
                </a:lnTo>
                <a:lnTo>
                  <a:pt x="1183" y="721"/>
                </a:lnTo>
                <a:lnTo>
                  <a:pt x="1187" y="734"/>
                </a:lnTo>
                <a:lnTo>
                  <a:pt x="1190" y="753"/>
                </a:lnTo>
                <a:lnTo>
                  <a:pt x="1190" y="753"/>
                </a:lnTo>
                <a:lnTo>
                  <a:pt x="1178" y="777"/>
                </a:lnTo>
                <a:lnTo>
                  <a:pt x="1165" y="802"/>
                </a:lnTo>
                <a:lnTo>
                  <a:pt x="1152" y="832"/>
                </a:lnTo>
                <a:lnTo>
                  <a:pt x="1139" y="863"/>
                </a:lnTo>
                <a:lnTo>
                  <a:pt x="1128" y="894"/>
                </a:lnTo>
                <a:lnTo>
                  <a:pt x="1124" y="909"/>
                </a:lnTo>
                <a:lnTo>
                  <a:pt x="1122" y="922"/>
                </a:lnTo>
                <a:lnTo>
                  <a:pt x="1121" y="933"/>
                </a:lnTo>
                <a:lnTo>
                  <a:pt x="1122" y="942"/>
                </a:lnTo>
                <a:lnTo>
                  <a:pt x="1122" y="942"/>
                </a:lnTo>
                <a:lnTo>
                  <a:pt x="1126" y="952"/>
                </a:lnTo>
                <a:lnTo>
                  <a:pt x="1132" y="961"/>
                </a:lnTo>
                <a:lnTo>
                  <a:pt x="1140" y="972"/>
                </a:lnTo>
                <a:lnTo>
                  <a:pt x="1150" y="983"/>
                </a:lnTo>
                <a:lnTo>
                  <a:pt x="1173" y="1007"/>
                </a:lnTo>
                <a:lnTo>
                  <a:pt x="1199" y="1030"/>
                </a:lnTo>
                <a:lnTo>
                  <a:pt x="1224" y="1051"/>
                </a:lnTo>
                <a:lnTo>
                  <a:pt x="1247" y="1068"/>
                </a:lnTo>
                <a:lnTo>
                  <a:pt x="1268" y="1086"/>
                </a:lnTo>
                <a:lnTo>
                  <a:pt x="1268" y="1086"/>
                </a:lnTo>
                <a:lnTo>
                  <a:pt x="1279" y="1096"/>
                </a:lnTo>
                <a:lnTo>
                  <a:pt x="1290" y="1105"/>
                </a:lnTo>
                <a:lnTo>
                  <a:pt x="1301" y="1117"/>
                </a:lnTo>
                <a:lnTo>
                  <a:pt x="1312" y="1132"/>
                </a:lnTo>
                <a:lnTo>
                  <a:pt x="1317" y="1139"/>
                </a:lnTo>
                <a:lnTo>
                  <a:pt x="1321" y="1146"/>
                </a:lnTo>
                <a:lnTo>
                  <a:pt x="1324" y="1153"/>
                </a:lnTo>
                <a:lnTo>
                  <a:pt x="1327" y="1160"/>
                </a:lnTo>
                <a:lnTo>
                  <a:pt x="1328" y="1168"/>
                </a:lnTo>
                <a:lnTo>
                  <a:pt x="1327" y="1175"/>
                </a:lnTo>
                <a:lnTo>
                  <a:pt x="1327" y="1175"/>
                </a:lnTo>
                <a:lnTo>
                  <a:pt x="1324" y="1181"/>
                </a:lnTo>
                <a:lnTo>
                  <a:pt x="1322" y="1187"/>
                </a:lnTo>
                <a:lnTo>
                  <a:pt x="1316" y="1196"/>
                </a:lnTo>
                <a:lnTo>
                  <a:pt x="1308" y="1204"/>
                </a:lnTo>
                <a:lnTo>
                  <a:pt x="1299" y="1210"/>
                </a:lnTo>
                <a:lnTo>
                  <a:pt x="1290" y="1213"/>
                </a:lnTo>
                <a:lnTo>
                  <a:pt x="1279" y="1216"/>
                </a:lnTo>
                <a:lnTo>
                  <a:pt x="1269" y="1217"/>
                </a:lnTo>
                <a:lnTo>
                  <a:pt x="1260" y="1217"/>
                </a:lnTo>
                <a:lnTo>
                  <a:pt x="1260" y="1217"/>
                </a:lnTo>
                <a:lnTo>
                  <a:pt x="1244" y="1219"/>
                </a:lnTo>
                <a:lnTo>
                  <a:pt x="1237" y="1220"/>
                </a:lnTo>
                <a:lnTo>
                  <a:pt x="1232" y="1222"/>
                </a:lnTo>
                <a:lnTo>
                  <a:pt x="1229" y="1224"/>
                </a:lnTo>
                <a:lnTo>
                  <a:pt x="1227" y="1226"/>
                </a:lnTo>
                <a:lnTo>
                  <a:pt x="1227" y="1230"/>
                </a:lnTo>
                <a:lnTo>
                  <a:pt x="1230" y="1232"/>
                </a:lnTo>
                <a:lnTo>
                  <a:pt x="1230" y="1232"/>
                </a:lnTo>
                <a:lnTo>
                  <a:pt x="1233" y="1235"/>
                </a:lnTo>
                <a:lnTo>
                  <a:pt x="1238" y="1236"/>
                </a:lnTo>
                <a:lnTo>
                  <a:pt x="1245" y="1238"/>
                </a:lnTo>
                <a:lnTo>
                  <a:pt x="1251" y="1238"/>
                </a:lnTo>
                <a:lnTo>
                  <a:pt x="1255" y="1238"/>
                </a:lnTo>
                <a:lnTo>
                  <a:pt x="1255" y="1238"/>
                </a:lnTo>
                <a:lnTo>
                  <a:pt x="1255" y="1240"/>
                </a:lnTo>
                <a:lnTo>
                  <a:pt x="1255" y="1240"/>
                </a:lnTo>
                <a:lnTo>
                  <a:pt x="1255" y="1241"/>
                </a:lnTo>
                <a:lnTo>
                  <a:pt x="1256" y="1243"/>
                </a:lnTo>
                <a:lnTo>
                  <a:pt x="1260" y="1244"/>
                </a:lnTo>
                <a:lnTo>
                  <a:pt x="1265" y="1247"/>
                </a:lnTo>
                <a:lnTo>
                  <a:pt x="1289" y="1252"/>
                </a:lnTo>
                <a:lnTo>
                  <a:pt x="1289" y="1252"/>
                </a:lnTo>
                <a:lnTo>
                  <a:pt x="1333" y="1259"/>
                </a:lnTo>
                <a:lnTo>
                  <a:pt x="1362" y="1262"/>
                </a:lnTo>
                <a:lnTo>
                  <a:pt x="1362" y="1262"/>
                </a:lnTo>
                <a:lnTo>
                  <a:pt x="1374" y="1262"/>
                </a:lnTo>
                <a:lnTo>
                  <a:pt x="1386" y="1261"/>
                </a:lnTo>
                <a:lnTo>
                  <a:pt x="1400" y="1258"/>
                </a:lnTo>
                <a:lnTo>
                  <a:pt x="1412" y="1254"/>
                </a:lnTo>
                <a:lnTo>
                  <a:pt x="1424" y="1248"/>
                </a:lnTo>
                <a:lnTo>
                  <a:pt x="1428" y="1244"/>
                </a:lnTo>
                <a:lnTo>
                  <a:pt x="1432" y="1241"/>
                </a:lnTo>
                <a:lnTo>
                  <a:pt x="1435" y="1237"/>
                </a:lnTo>
                <a:lnTo>
                  <a:pt x="1436" y="1234"/>
                </a:lnTo>
                <a:lnTo>
                  <a:pt x="1436" y="1229"/>
                </a:lnTo>
                <a:lnTo>
                  <a:pt x="1435" y="1225"/>
                </a:lnTo>
                <a:lnTo>
                  <a:pt x="1435" y="1225"/>
                </a:lnTo>
                <a:lnTo>
                  <a:pt x="1429" y="1214"/>
                </a:lnTo>
                <a:lnTo>
                  <a:pt x="1426" y="1213"/>
                </a:lnTo>
                <a:lnTo>
                  <a:pt x="1425" y="1212"/>
                </a:lnTo>
                <a:lnTo>
                  <a:pt x="1422" y="1207"/>
                </a:lnTo>
                <a:lnTo>
                  <a:pt x="1411" y="1187"/>
                </a:lnTo>
                <a:lnTo>
                  <a:pt x="1411" y="1187"/>
                </a:lnTo>
                <a:lnTo>
                  <a:pt x="1402" y="1170"/>
                </a:lnTo>
                <a:lnTo>
                  <a:pt x="1394" y="1150"/>
                </a:lnTo>
                <a:lnTo>
                  <a:pt x="1377" y="1107"/>
                </a:lnTo>
                <a:lnTo>
                  <a:pt x="1363" y="1067"/>
                </a:lnTo>
                <a:lnTo>
                  <a:pt x="1353" y="1043"/>
                </a:lnTo>
                <a:lnTo>
                  <a:pt x="1353" y="1043"/>
                </a:lnTo>
                <a:lnTo>
                  <a:pt x="1348" y="1032"/>
                </a:lnTo>
                <a:lnTo>
                  <a:pt x="1344" y="1017"/>
                </a:lnTo>
                <a:lnTo>
                  <a:pt x="1332" y="977"/>
                </a:lnTo>
                <a:lnTo>
                  <a:pt x="1317" y="926"/>
                </a:lnTo>
                <a:lnTo>
                  <a:pt x="1340" y="890"/>
                </a:lnTo>
                <a:lnTo>
                  <a:pt x="1340" y="890"/>
                </a:lnTo>
                <a:lnTo>
                  <a:pt x="1346" y="912"/>
                </a:lnTo>
                <a:lnTo>
                  <a:pt x="1362" y="965"/>
                </a:lnTo>
                <a:lnTo>
                  <a:pt x="1370" y="995"/>
                </a:lnTo>
                <a:lnTo>
                  <a:pt x="1381" y="1023"/>
                </a:lnTo>
                <a:lnTo>
                  <a:pt x="1390" y="1044"/>
                </a:lnTo>
                <a:lnTo>
                  <a:pt x="1395" y="1054"/>
                </a:lnTo>
                <a:lnTo>
                  <a:pt x="1400" y="1060"/>
                </a:lnTo>
                <a:lnTo>
                  <a:pt x="1400" y="1060"/>
                </a:lnTo>
                <a:lnTo>
                  <a:pt x="1431" y="1096"/>
                </a:lnTo>
                <a:lnTo>
                  <a:pt x="1478" y="1152"/>
                </a:lnTo>
                <a:lnTo>
                  <a:pt x="1551" y="1241"/>
                </a:lnTo>
                <a:lnTo>
                  <a:pt x="1551" y="1241"/>
                </a:lnTo>
                <a:lnTo>
                  <a:pt x="1558" y="1250"/>
                </a:lnTo>
                <a:lnTo>
                  <a:pt x="1565" y="1261"/>
                </a:lnTo>
                <a:lnTo>
                  <a:pt x="1577" y="1286"/>
                </a:lnTo>
                <a:lnTo>
                  <a:pt x="1582" y="1297"/>
                </a:lnTo>
                <a:lnTo>
                  <a:pt x="1586" y="1308"/>
                </a:lnTo>
                <a:lnTo>
                  <a:pt x="1588" y="1315"/>
                </a:lnTo>
                <a:lnTo>
                  <a:pt x="1588" y="1320"/>
                </a:lnTo>
                <a:lnTo>
                  <a:pt x="1588" y="1320"/>
                </a:lnTo>
                <a:lnTo>
                  <a:pt x="1585" y="1325"/>
                </a:lnTo>
                <a:lnTo>
                  <a:pt x="1577" y="1331"/>
                </a:lnTo>
                <a:lnTo>
                  <a:pt x="1557" y="1346"/>
                </a:lnTo>
                <a:lnTo>
                  <a:pt x="1539" y="1361"/>
                </a:lnTo>
                <a:lnTo>
                  <a:pt x="1532" y="1367"/>
                </a:lnTo>
                <a:lnTo>
                  <a:pt x="1531" y="1369"/>
                </a:lnTo>
                <a:lnTo>
                  <a:pt x="1531" y="1369"/>
                </a:lnTo>
                <a:lnTo>
                  <a:pt x="1532" y="1373"/>
                </a:lnTo>
                <a:lnTo>
                  <a:pt x="1534" y="1375"/>
                </a:lnTo>
                <a:lnTo>
                  <a:pt x="1540" y="1379"/>
                </a:lnTo>
                <a:lnTo>
                  <a:pt x="1549" y="1379"/>
                </a:lnTo>
                <a:lnTo>
                  <a:pt x="1549" y="1379"/>
                </a:lnTo>
                <a:lnTo>
                  <a:pt x="1559" y="1379"/>
                </a:lnTo>
                <a:lnTo>
                  <a:pt x="1570" y="1377"/>
                </a:lnTo>
                <a:lnTo>
                  <a:pt x="1586" y="1375"/>
                </a:lnTo>
                <a:lnTo>
                  <a:pt x="1586" y="1375"/>
                </a:lnTo>
                <a:lnTo>
                  <a:pt x="1591" y="1377"/>
                </a:lnTo>
                <a:lnTo>
                  <a:pt x="1601" y="1381"/>
                </a:lnTo>
                <a:lnTo>
                  <a:pt x="1607" y="1382"/>
                </a:lnTo>
                <a:lnTo>
                  <a:pt x="1614" y="1382"/>
                </a:lnTo>
                <a:lnTo>
                  <a:pt x="1623" y="1380"/>
                </a:lnTo>
                <a:lnTo>
                  <a:pt x="1631" y="1376"/>
                </a:lnTo>
                <a:lnTo>
                  <a:pt x="1631" y="1376"/>
                </a:lnTo>
                <a:lnTo>
                  <a:pt x="1641" y="1373"/>
                </a:lnTo>
                <a:lnTo>
                  <a:pt x="1649" y="1370"/>
                </a:lnTo>
                <a:lnTo>
                  <a:pt x="1664" y="1365"/>
                </a:lnTo>
                <a:lnTo>
                  <a:pt x="1668" y="1363"/>
                </a:lnTo>
                <a:lnTo>
                  <a:pt x="1672" y="1359"/>
                </a:lnTo>
                <a:lnTo>
                  <a:pt x="1674" y="1353"/>
                </a:lnTo>
                <a:lnTo>
                  <a:pt x="1676" y="1346"/>
                </a:lnTo>
                <a:lnTo>
                  <a:pt x="1676" y="1346"/>
                </a:lnTo>
                <a:lnTo>
                  <a:pt x="1674" y="1337"/>
                </a:lnTo>
                <a:lnTo>
                  <a:pt x="1671" y="1326"/>
                </a:lnTo>
                <a:lnTo>
                  <a:pt x="1666" y="1313"/>
                </a:lnTo>
                <a:lnTo>
                  <a:pt x="1660" y="1298"/>
                </a:lnTo>
                <a:lnTo>
                  <a:pt x="1643" y="1267"/>
                </a:lnTo>
                <a:lnTo>
                  <a:pt x="1625" y="1236"/>
                </a:lnTo>
                <a:lnTo>
                  <a:pt x="1625" y="1236"/>
                </a:lnTo>
                <a:lnTo>
                  <a:pt x="1614" y="1216"/>
                </a:lnTo>
                <a:lnTo>
                  <a:pt x="1601" y="1188"/>
                </a:lnTo>
                <a:lnTo>
                  <a:pt x="1569" y="1121"/>
                </a:lnTo>
                <a:lnTo>
                  <a:pt x="1539" y="1053"/>
                </a:lnTo>
                <a:lnTo>
                  <a:pt x="1526" y="1026"/>
                </a:lnTo>
                <a:lnTo>
                  <a:pt x="1516" y="1007"/>
                </a:lnTo>
                <a:lnTo>
                  <a:pt x="1516" y="1007"/>
                </a:lnTo>
                <a:lnTo>
                  <a:pt x="1503" y="982"/>
                </a:lnTo>
                <a:lnTo>
                  <a:pt x="1496" y="964"/>
                </a:lnTo>
                <a:lnTo>
                  <a:pt x="1493" y="952"/>
                </a:lnTo>
                <a:lnTo>
                  <a:pt x="1492" y="946"/>
                </a:lnTo>
                <a:lnTo>
                  <a:pt x="1492" y="946"/>
                </a:lnTo>
                <a:lnTo>
                  <a:pt x="1498" y="912"/>
                </a:lnTo>
                <a:lnTo>
                  <a:pt x="1504" y="879"/>
                </a:lnTo>
                <a:lnTo>
                  <a:pt x="1511" y="838"/>
                </a:lnTo>
                <a:lnTo>
                  <a:pt x="1517" y="794"/>
                </a:lnTo>
                <a:lnTo>
                  <a:pt x="1521" y="749"/>
                </a:lnTo>
                <a:lnTo>
                  <a:pt x="1522" y="729"/>
                </a:lnTo>
                <a:lnTo>
                  <a:pt x="1523" y="710"/>
                </a:lnTo>
                <a:lnTo>
                  <a:pt x="1522" y="693"/>
                </a:lnTo>
                <a:lnTo>
                  <a:pt x="1521" y="677"/>
                </a:lnTo>
                <a:lnTo>
                  <a:pt x="1521" y="677"/>
                </a:lnTo>
                <a:lnTo>
                  <a:pt x="1514" y="634"/>
                </a:lnTo>
                <a:lnTo>
                  <a:pt x="1508" y="609"/>
                </a:lnTo>
                <a:lnTo>
                  <a:pt x="1505" y="602"/>
                </a:lnTo>
                <a:lnTo>
                  <a:pt x="1503" y="597"/>
                </a:lnTo>
                <a:lnTo>
                  <a:pt x="1501" y="595"/>
                </a:lnTo>
                <a:lnTo>
                  <a:pt x="1498" y="592"/>
                </a:lnTo>
                <a:lnTo>
                  <a:pt x="1498" y="592"/>
                </a:lnTo>
                <a:lnTo>
                  <a:pt x="1492" y="586"/>
                </a:lnTo>
                <a:lnTo>
                  <a:pt x="1484" y="574"/>
                </a:lnTo>
                <a:lnTo>
                  <a:pt x="1472" y="560"/>
                </a:lnTo>
                <a:lnTo>
                  <a:pt x="1480" y="518"/>
                </a:lnTo>
                <a:lnTo>
                  <a:pt x="1474" y="505"/>
                </a:lnTo>
                <a:lnTo>
                  <a:pt x="1460" y="470"/>
                </a:lnTo>
                <a:lnTo>
                  <a:pt x="1460" y="470"/>
                </a:lnTo>
                <a:lnTo>
                  <a:pt x="1450" y="469"/>
                </a:lnTo>
                <a:lnTo>
                  <a:pt x="1442" y="469"/>
                </a:lnTo>
                <a:lnTo>
                  <a:pt x="1437" y="470"/>
                </a:lnTo>
                <a:lnTo>
                  <a:pt x="1437" y="470"/>
                </a:lnTo>
                <a:lnTo>
                  <a:pt x="1429" y="477"/>
                </a:lnTo>
                <a:lnTo>
                  <a:pt x="1422" y="482"/>
                </a:lnTo>
                <a:lnTo>
                  <a:pt x="1422" y="482"/>
                </a:lnTo>
                <a:lnTo>
                  <a:pt x="1412" y="478"/>
                </a:lnTo>
                <a:lnTo>
                  <a:pt x="1405" y="475"/>
                </a:lnTo>
                <a:lnTo>
                  <a:pt x="1401" y="472"/>
                </a:lnTo>
                <a:lnTo>
                  <a:pt x="1401" y="472"/>
                </a:lnTo>
                <a:lnTo>
                  <a:pt x="1378" y="440"/>
                </a:lnTo>
                <a:lnTo>
                  <a:pt x="1333" y="372"/>
                </a:lnTo>
                <a:lnTo>
                  <a:pt x="1309" y="333"/>
                </a:lnTo>
                <a:lnTo>
                  <a:pt x="1289" y="299"/>
                </a:lnTo>
                <a:lnTo>
                  <a:pt x="1273" y="272"/>
                </a:lnTo>
                <a:lnTo>
                  <a:pt x="1269" y="263"/>
                </a:lnTo>
                <a:lnTo>
                  <a:pt x="1268" y="257"/>
                </a:lnTo>
                <a:lnTo>
                  <a:pt x="1268" y="257"/>
                </a:lnTo>
                <a:lnTo>
                  <a:pt x="1268" y="230"/>
                </a:lnTo>
                <a:lnTo>
                  <a:pt x="1269" y="222"/>
                </a:lnTo>
                <a:lnTo>
                  <a:pt x="1272" y="218"/>
                </a:lnTo>
                <a:lnTo>
                  <a:pt x="1272" y="218"/>
                </a:lnTo>
                <a:lnTo>
                  <a:pt x="1275" y="215"/>
                </a:lnTo>
                <a:lnTo>
                  <a:pt x="1283" y="208"/>
                </a:lnTo>
                <a:lnTo>
                  <a:pt x="1286" y="203"/>
                </a:lnTo>
                <a:lnTo>
                  <a:pt x="1290" y="196"/>
                </a:lnTo>
                <a:lnTo>
                  <a:pt x="1292" y="188"/>
                </a:lnTo>
                <a:lnTo>
                  <a:pt x="1295" y="180"/>
                </a:lnTo>
                <a:lnTo>
                  <a:pt x="1295" y="180"/>
                </a:lnTo>
                <a:lnTo>
                  <a:pt x="1299" y="124"/>
                </a:lnTo>
                <a:lnTo>
                  <a:pt x="1299" y="124"/>
                </a:lnTo>
                <a:lnTo>
                  <a:pt x="1307" y="121"/>
                </a:lnTo>
                <a:lnTo>
                  <a:pt x="1320" y="114"/>
                </a:lnTo>
                <a:lnTo>
                  <a:pt x="1326" y="110"/>
                </a:lnTo>
                <a:lnTo>
                  <a:pt x="1330" y="106"/>
                </a:lnTo>
                <a:lnTo>
                  <a:pt x="1332" y="103"/>
                </a:lnTo>
                <a:lnTo>
                  <a:pt x="1332" y="101"/>
                </a:lnTo>
                <a:lnTo>
                  <a:pt x="1330" y="100"/>
                </a:lnTo>
                <a:lnTo>
                  <a:pt x="1328" y="97"/>
                </a:lnTo>
                <a:lnTo>
                  <a:pt x="1328" y="97"/>
                </a:lnTo>
                <a:lnTo>
                  <a:pt x="1314" y="88"/>
                </a:lnTo>
                <a:lnTo>
                  <a:pt x="1293" y="78"/>
                </a:lnTo>
                <a:lnTo>
                  <a:pt x="1293" y="78"/>
                </a:lnTo>
                <a:lnTo>
                  <a:pt x="1281" y="71"/>
                </a:lnTo>
                <a:lnTo>
                  <a:pt x="1268" y="60"/>
                </a:lnTo>
                <a:lnTo>
                  <a:pt x="1238" y="33"/>
                </a:lnTo>
                <a:lnTo>
                  <a:pt x="1224" y="21"/>
                </a:lnTo>
                <a:lnTo>
                  <a:pt x="1212" y="9"/>
                </a:lnTo>
                <a:lnTo>
                  <a:pt x="1201" y="3"/>
                </a:lnTo>
                <a:lnTo>
                  <a:pt x="1196" y="0"/>
                </a:lnTo>
                <a:lnTo>
                  <a:pt x="1194" y="0"/>
                </a:lnTo>
                <a:lnTo>
                  <a:pt x="1194" y="0"/>
                </a:lnTo>
                <a:lnTo>
                  <a:pt x="1185" y="4"/>
                </a:lnTo>
                <a:lnTo>
                  <a:pt x="1179" y="6"/>
                </a:lnTo>
                <a:lnTo>
                  <a:pt x="1178" y="9"/>
                </a:lnTo>
                <a:lnTo>
                  <a:pt x="1178" y="11"/>
                </a:lnTo>
                <a:lnTo>
                  <a:pt x="1178" y="12"/>
                </a:lnTo>
                <a:lnTo>
                  <a:pt x="1179" y="16"/>
                </a:lnTo>
                <a:lnTo>
                  <a:pt x="1179" y="16"/>
                </a:lnTo>
                <a:lnTo>
                  <a:pt x="1188" y="27"/>
                </a:lnTo>
                <a:lnTo>
                  <a:pt x="1190" y="29"/>
                </a:lnTo>
                <a:lnTo>
                  <a:pt x="1190" y="31"/>
                </a:lnTo>
                <a:lnTo>
                  <a:pt x="1189" y="34"/>
                </a:lnTo>
                <a:lnTo>
                  <a:pt x="1188" y="35"/>
                </a:lnTo>
                <a:lnTo>
                  <a:pt x="1188" y="35"/>
                </a:lnTo>
                <a:lnTo>
                  <a:pt x="1182" y="39"/>
                </a:lnTo>
                <a:lnTo>
                  <a:pt x="1175" y="40"/>
                </a:lnTo>
                <a:lnTo>
                  <a:pt x="1165" y="42"/>
                </a:lnTo>
                <a:lnTo>
                  <a:pt x="1153" y="48"/>
                </a:lnTo>
                <a:lnTo>
                  <a:pt x="1153" y="48"/>
                </a:lnTo>
                <a:lnTo>
                  <a:pt x="1147" y="52"/>
                </a:lnTo>
                <a:lnTo>
                  <a:pt x="1142" y="57"/>
                </a:lnTo>
                <a:lnTo>
                  <a:pt x="1133" y="67"/>
                </a:lnTo>
                <a:lnTo>
                  <a:pt x="1127" y="77"/>
                </a:lnTo>
                <a:lnTo>
                  <a:pt x="1124" y="84"/>
                </a:lnTo>
                <a:lnTo>
                  <a:pt x="1124" y="84"/>
                </a:lnTo>
                <a:lnTo>
                  <a:pt x="1123" y="88"/>
                </a:lnTo>
                <a:lnTo>
                  <a:pt x="1118" y="92"/>
                </a:lnTo>
                <a:lnTo>
                  <a:pt x="1112" y="97"/>
                </a:lnTo>
                <a:lnTo>
                  <a:pt x="1106" y="107"/>
                </a:lnTo>
                <a:lnTo>
                  <a:pt x="1106" y="107"/>
                </a:lnTo>
                <a:lnTo>
                  <a:pt x="1099" y="119"/>
                </a:lnTo>
                <a:lnTo>
                  <a:pt x="1096" y="128"/>
                </a:lnTo>
                <a:lnTo>
                  <a:pt x="1092" y="137"/>
                </a:lnTo>
                <a:lnTo>
                  <a:pt x="1092" y="137"/>
                </a:lnTo>
                <a:lnTo>
                  <a:pt x="1085" y="146"/>
                </a:lnTo>
                <a:lnTo>
                  <a:pt x="1080" y="156"/>
                </a:lnTo>
                <a:lnTo>
                  <a:pt x="1075" y="163"/>
                </a:lnTo>
                <a:lnTo>
                  <a:pt x="1075" y="163"/>
                </a:lnTo>
                <a:lnTo>
                  <a:pt x="1074" y="167"/>
                </a:lnTo>
                <a:lnTo>
                  <a:pt x="1072" y="169"/>
                </a:lnTo>
                <a:lnTo>
                  <a:pt x="1066" y="174"/>
                </a:lnTo>
                <a:lnTo>
                  <a:pt x="1061" y="179"/>
                </a:lnTo>
                <a:lnTo>
                  <a:pt x="1060" y="181"/>
                </a:lnTo>
                <a:lnTo>
                  <a:pt x="1060" y="184"/>
                </a:lnTo>
                <a:lnTo>
                  <a:pt x="1060" y="184"/>
                </a:lnTo>
                <a:lnTo>
                  <a:pt x="1063" y="194"/>
                </a:lnTo>
                <a:lnTo>
                  <a:pt x="1063" y="194"/>
                </a:lnTo>
                <a:lnTo>
                  <a:pt x="1057" y="194"/>
                </a:lnTo>
                <a:lnTo>
                  <a:pt x="1042" y="194"/>
                </a:lnTo>
                <a:lnTo>
                  <a:pt x="1026" y="192"/>
                </a:lnTo>
                <a:lnTo>
                  <a:pt x="1019" y="190"/>
                </a:lnTo>
                <a:lnTo>
                  <a:pt x="1015" y="187"/>
                </a:lnTo>
                <a:lnTo>
                  <a:pt x="1015" y="187"/>
                </a:lnTo>
                <a:lnTo>
                  <a:pt x="1014" y="186"/>
                </a:lnTo>
                <a:lnTo>
                  <a:pt x="1011" y="185"/>
                </a:lnTo>
                <a:lnTo>
                  <a:pt x="1003" y="182"/>
                </a:lnTo>
                <a:lnTo>
                  <a:pt x="979" y="181"/>
                </a:lnTo>
                <a:lnTo>
                  <a:pt x="951" y="181"/>
                </a:lnTo>
                <a:lnTo>
                  <a:pt x="936" y="181"/>
                </a:lnTo>
                <a:lnTo>
                  <a:pt x="923" y="180"/>
                </a:lnTo>
                <a:lnTo>
                  <a:pt x="923" y="180"/>
                </a:lnTo>
                <a:lnTo>
                  <a:pt x="875" y="173"/>
                </a:lnTo>
                <a:lnTo>
                  <a:pt x="852" y="169"/>
                </a:lnTo>
                <a:lnTo>
                  <a:pt x="852" y="169"/>
                </a:lnTo>
                <a:lnTo>
                  <a:pt x="855" y="156"/>
                </a:lnTo>
                <a:lnTo>
                  <a:pt x="855" y="145"/>
                </a:lnTo>
                <a:lnTo>
                  <a:pt x="854" y="139"/>
                </a:lnTo>
                <a:lnTo>
                  <a:pt x="852" y="136"/>
                </a:lnTo>
                <a:lnTo>
                  <a:pt x="852" y="136"/>
                </a:lnTo>
                <a:lnTo>
                  <a:pt x="828" y="95"/>
                </a:lnTo>
                <a:lnTo>
                  <a:pt x="828" y="95"/>
                </a:lnTo>
                <a:lnTo>
                  <a:pt x="822" y="88"/>
                </a:lnTo>
                <a:lnTo>
                  <a:pt x="816" y="82"/>
                </a:lnTo>
                <a:lnTo>
                  <a:pt x="814" y="77"/>
                </a:lnTo>
                <a:lnTo>
                  <a:pt x="814" y="77"/>
                </a:lnTo>
                <a:lnTo>
                  <a:pt x="813" y="73"/>
                </a:lnTo>
                <a:lnTo>
                  <a:pt x="813" y="71"/>
                </a:lnTo>
                <a:lnTo>
                  <a:pt x="810" y="67"/>
                </a:lnTo>
                <a:lnTo>
                  <a:pt x="803" y="62"/>
                </a:lnTo>
                <a:lnTo>
                  <a:pt x="803" y="62"/>
                </a:lnTo>
                <a:lnTo>
                  <a:pt x="794" y="58"/>
                </a:lnTo>
                <a:lnTo>
                  <a:pt x="784" y="55"/>
                </a:lnTo>
                <a:lnTo>
                  <a:pt x="774" y="53"/>
                </a:lnTo>
                <a:lnTo>
                  <a:pt x="765" y="52"/>
                </a:lnTo>
                <a:lnTo>
                  <a:pt x="765" y="52"/>
                </a:lnTo>
                <a:lnTo>
                  <a:pt x="760" y="52"/>
                </a:lnTo>
                <a:lnTo>
                  <a:pt x="755" y="53"/>
                </a:lnTo>
                <a:lnTo>
                  <a:pt x="749" y="57"/>
                </a:lnTo>
                <a:lnTo>
                  <a:pt x="743" y="60"/>
                </a:lnTo>
                <a:lnTo>
                  <a:pt x="740" y="61"/>
                </a:lnTo>
                <a:lnTo>
                  <a:pt x="736" y="62"/>
                </a:lnTo>
                <a:lnTo>
                  <a:pt x="736" y="62"/>
                </a:lnTo>
                <a:lnTo>
                  <a:pt x="723" y="67"/>
                </a:lnTo>
                <a:lnTo>
                  <a:pt x="704" y="74"/>
                </a:lnTo>
                <a:lnTo>
                  <a:pt x="687" y="80"/>
                </a:lnTo>
                <a:lnTo>
                  <a:pt x="679" y="83"/>
                </a:lnTo>
                <a:lnTo>
                  <a:pt x="657" y="83"/>
                </a:lnTo>
                <a:lnTo>
                  <a:pt x="657" y="83"/>
                </a:lnTo>
                <a:lnTo>
                  <a:pt x="659" y="91"/>
                </a:lnTo>
                <a:lnTo>
                  <a:pt x="661" y="98"/>
                </a:lnTo>
                <a:lnTo>
                  <a:pt x="663" y="102"/>
                </a:lnTo>
                <a:lnTo>
                  <a:pt x="663" y="102"/>
                </a:lnTo>
                <a:lnTo>
                  <a:pt x="667" y="103"/>
                </a:lnTo>
                <a:lnTo>
                  <a:pt x="673" y="104"/>
                </a:lnTo>
                <a:lnTo>
                  <a:pt x="677" y="106"/>
                </a:lnTo>
                <a:lnTo>
                  <a:pt x="679" y="108"/>
                </a:lnTo>
                <a:lnTo>
                  <a:pt x="680" y="109"/>
                </a:lnTo>
                <a:lnTo>
                  <a:pt x="680" y="109"/>
                </a:lnTo>
                <a:lnTo>
                  <a:pt x="679" y="116"/>
                </a:lnTo>
                <a:lnTo>
                  <a:pt x="676" y="125"/>
                </a:lnTo>
                <a:lnTo>
                  <a:pt x="675" y="128"/>
                </a:lnTo>
                <a:lnTo>
                  <a:pt x="674" y="133"/>
                </a:lnTo>
                <a:lnTo>
                  <a:pt x="670" y="137"/>
                </a:lnTo>
                <a:lnTo>
                  <a:pt x="667" y="139"/>
                </a:lnTo>
                <a:lnTo>
                  <a:pt x="667" y="139"/>
                </a:lnTo>
                <a:lnTo>
                  <a:pt x="662" y="144"/>
                </a:lnTo>
                <a:lnTo>
                  <a:pt x="656" y="150"/>
                </a:lnTo>
                <a:lnTo>
                  <a:pt x="641" y="168"/>
                </a:lnTo>
                <a:lnTo>
                  <a:pt x="626" y="188"/>
                </a:lnTo>
                <a:lnTo>
                  <a:pt x="617" y="198"/>
                </a:lnTo>
                <a:lnTo>
                  <a:pt x="609" y="206"/>
                </a:lnTo>
                <a:lnTo>
                  <a:pt x="609" y="206"/>
                </a:lnTo>
                <a:lnTo>
                  <a:pt x="602" y="215"/>
                </a:lnTo>
                <a:lnTo>
                  <a:pt x="596" y="224"/>
                </a:lnTo>
                <a:lnTo>
                  <a:pt x="591" y="236"/>
                </a:lnTo>
                <a:lnTo>
                  <a:pt x="586" y="249"/>
                </a:lnTo>
                <a:lnTo>
                  <a:pt x="573" y="279"/>
                </a:lnTo>
                <a:lnTo>
                  <a:pt x="566" y="297"/>
                </a:lnTo>
                <a:lnTo>
                  <a:pt x="555" y="317"/>
                </a:lnTo>
                <a:lnTo>
                  <a:pt x="555" y="317"/>
                </a:lnTo>
                <a:lnTo>
                  <a:pt x="507" y="401"/>
                </a:lnTo>
                <a:lnTo>
                  <a:pt x="489" y="432"/>
                </a:lnTo>
                <a:lnTo>
                  <a:pt x="483" y="440"/>
                </a:lnTo>
                <a:lnTo>
                  <a:pt x="480" y="444"/>
                </a:lnTo>
                <a:lnTo>
                  <a:pt x="480" y="444"/>
                </a:lnTo>
                <a:close/>
                <a:moveTo>
                  <a:pt x="849" y="272"/>
                </a:moveTo>
                <a:lnTo>
                  <a:pt x="1058" y="260"/>
                </a:lnTo>
                <a:lnTo>
                  <a:pt x="1058" y="260"/>
                </a:lnTo>
                <a:lnTo>
                  <a:pt x="1032" y="291"/>
                </a:lnTo>
                <a:lnTo>
                  <a:pt x="1000" y="330"/>
                </a:lnTo>
                <a:lnTo>
                  <a:pt x="1000" y="330"/>
                </a:lnTo>
                <a:lnTo>
                  <a:pt x="987" y="343"/>
                </a:lnTo>
                <a:lnTo>
                  <a:pt x="965" y="362"/>
                </a:lnTo>
                <a:lnTo>
                  <a:pt x="945" y="380"/>
                </a:lnTo>
                <a:lnTo>
                  <a:pt x="933" y="392"/>
                </a:lnTo>
                <a:lnTo>
                  <a:pt x="933" y="392"/>
                </a:lnTo>
                <a:lnTo>
                  <a:pt x="931" y="393"/>
                </a:lnTo>
                <a:lnTo>
                  <a:pt x="928" y="393"/>
                </a:lnTo>
                <a:lnTo>
                  <a:pt x="921" y="393"/>
                </a:lnTo>
                <a:lnTo>
                  <a:pt x="911" y="392"/>
                </a:lnTo>
                <a:lnTo>
                  <a:pt x="901" y="390"/>
                </a:lnTo>
                <a:lnTo>
                  <a:pt x="883" y="383"/>
                </a:lnTo>
                <a:lnTo>
                  <a:pt x="877" y="380"/>
                </a:lnTo>
                <a:lnTo>
                  <a:pt x="875" y="378"/>
                </a:lnTo>
                <a:lnTo>
                  <a:pt x="875" y="378"/>
                </a:lnTo>
                <a:lnTo>
                  <a:pt x="867" y="368"/>
                </a:lnTo>
                <a:lnTo>
                  <a:pt x="850" y="353"/>
                </a:lnTo>
                <a:lnTo>
                  <a:pt x="826" y="329"/>
                </a:lnTo>
                <a:lnTo>
                  <a:pt x="849" y="272"/>
                </a:lnTo>
                <a:close/>
                <a:moveTo>
                  <a:pt x="1052" y="441"/>
                </a:moveTo>
                <a:lnTo>
                  <a:pt x="1052" y="441"/>
                </a:lnTo>
                <a:lnTo>
                  <a:pt x="1060" y="460"/>
                </a:lnTo>
                <a:lnTo>
                  <a:pt x="1079" y="500"/>
                </a:lnTo>
                <a:lnTo>
                  <a:pt x="1105" y="556"/>
                </a:lnTo>
                <a:lnTo>
                  <a:pt x="1088" y="565"/>
                </a:lnTo>
                <a:lnTo>
                  <a:pt x="1088" y="565"/>
                </a:lnTo>
                <a:lnTo>
                  <a:pt x="1057" y="547"/>
                </a:lnTo>
                <a:lnTo>
                  <a:pt x="1037" y="534"/>
                </a:lnTo>
                <a:lnTo>
                  <a:pt x="1031" y="528"/>
                </a:lnTo>
                <a:lnTo>
                  <a:pt x="1028" y="526"/>
                </a:lnTo>
                <a:lnTo>
                  <a:pt x="1028" y="525"/>
                </a:lnTo>
                <a:lnTo>
                  <a:pt x="1028" y="525"/>
                </a:lnTo>
                <a:lnTo>
                  <a:pt x="1028" y="519"/>
                </a:lnTo>
                <a:lnTo>
                  <a:pt x="1027" y="511"/>
                </a:lnTo>
                <a:lnTo>
                  <a:pt x="1026" y="501"/>
                </a:lnTo>
                <a:lnTo>
                  <a:pt x="1026" y="501"/>
                </a:lnTo>
                <a:lnTo>
                  <a:pt x="1039" y="469"/>
                </a:lnTo>
                <a:lnTo>
                  <a:pt x="1048" y="448"/>
                </a:lnTo>
                <a:lnTo>
                  <a:pt x="1052" y="441"/>
                </a:lnTo>
                <a:lnTo>
                  <a:pt x="1052" y="4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5B8FB0BC-E210-444C-B6FD-0C68281A6F3E}"/>
              </a:ext>
            </a:extLst>
          </p:cNvPr>
          <p:cNvSpPr>
            <a:spLocks/>
          </p:cNvSpPr>
          <p:nvPr/>
        </p:nvSpPr>
        <p:spPr bwMode="auto">
          <a:xfrm>
            <a:off x="6671429" y="1195387"/>
            <a:ext cx="2436894" cy="2269793"/>
          </a:xfrm>
          <a:custGeom>
            <a:avLst/>
            <a:gdLst>
              <a:gd name="T0" fmla="*/ 64 w 1400"/>
              <a:gd name="T1" fmla="*/ 158 h 1304"/>
              <a:gd name="T2" fmla="*/ 13 w 1400"/>
              <a:gd name="T3" fmla="*/ 234 h 1304"/>
              <a:gd name="T4" fmla="*/ 35 w 1400"/>
              <a:gd name="T5" fmla="*/ 250 h 1304"/>
              <a:gd name="T6" fmla="*/ 4 w 1400"/>
              <a:gd name="T7" fmla="*/ 323 h 1304"/>
              <a:gd name="T8" fmla="*/ 7 w 1400"/>
              <a:gd name="T9" fmla="*/ 389 h 1304"/>
              <a:gd name="T10" fmla="*/ 70 w 1400"/>
              <a:gd name="T11" fmla="*/ 482 h 1304"/>
              <a:gd name="T12" fmla="*/ 72 w 1400"/>
              <a:gd name="T13" fmla="*/ 546 h 1304"/>
              <a:gd name="T14" fmla="*/ 122 w 1400"/>
              <a:gd name="T15" fmla="*/ 557 h 1304"/>
              <a:gd name="T16" fmla="*/ 194 w 1400"/>
              <a:gd name="T17" fmla="*/ 590 h 1304"/>
              <a:gd name="T18" fmla="*/ 296 w 1400"/>
              <a:gd name="T19" fmla="*/ 501 h 1304"/>
              <a:gd name="T20" fmla="*/ 380 w 1400"/>
              <a:gd name="T21" fmla="*/ 573 h 1304"/>
              <a:gd name="T22" fmla="*/ 489 w 1400"/>
              <a:gd name="T23" fmla="*/ 725 h 1304"/>
              <a:gd name="T24" fmla="*/ 488 w 1400"/>
              <a:gd name="T25" fmla="*/ 772 h 1304"/>
              <a:gd name="T26" fmla="*/ 381 w 1400"/>
              <a:gd name="T27" fmla="*/ 999 h 1304"/>
              <a:gd name="T28" fmla="*/ 295 w 1400"/>
              <a:gd name="T29" fmla="*/ 985 h 1304"/>
              <a:gd name="T30" fmla="*/ 248 w 1400"/>
              <a:gd name="T31" fmla="*/ 1053 h 1304"/>
              <a:gd name="T32" fmla="*/ 284 w 1400"/>
              <a:gd name="T33" fmla="*/ 1079 h 1304"/>
              <a:gd name="T34" fmla="*/ 325 w 1400"/>
              <a:gd name="T35" fmla="*/ 1110 h 1304"/>
              <a:gd name="T36" fmla="*/ 395 w 1400"/>
              <a:gd name="T37" fmla="*/ 1100 h 1304"/>
              <a:gd name="T38" fmla="*/ 449 w 1400"/>
              <a:gd name="T39" fmla="*/ 1032 h 1304"/>
              <a:gd name="T40" fmla="*/ 428 w 1400"/>
              <a:gd name="T41" fmla="*/ 1137 h 1304"/>
              <a:gd name="T42" fmla="*/ 379 w 1400"/>
              <a:gd name="T43" fmla="*/ 1150 h 1304"/>
              <a:gd name="T44" fmla="*/ 325 w 1400"/>
              <a:gd name="T45" fmla="*/ 1165 h 1304"/>
              <a:gd name="T46" fmla="*/ 271 w 1400"/>
              <a:gd name="T47" fmla="*/ 1206 h 1304"/>
              <a:gd name="T48" fmla="*/ 301 w 1400"/>
              <a:gd name="T49" fmla="*/ 1225 h 1304"/>
              <a:gd name="T50" fmla="*/ 352 w 1400"/>
              <a:gd name="T51" fmla="*/ 1261 h 1304"/>
              <a:gd name="T52" fmla="*/ 440 w 1400"/>
              <a:gd name="T53" fmla="*/ 1240 h 1304"/>
              <a:gd name="T54" fmla="*/ 726 w 1400"/>
              <a:gd name="T55" fmla="*/ 907 h 1304"/>
              <a:gd name="T56" fmla="*/ 691 w 1400"/>
              <a:gd name="T57" fmla="*/ 645 h 1304"/>
              <a:gd name="T58" fmla="*/ 960 w 1400"/>
              <a:gd name="T59" fmla="*/ 965 h 1304"/>
              <a:gd name="T60" fmla="*/ 896 w 1400"/>
              <a:gd name="T61" fmla="*/ 992 h 1304"/>
              <a:gd name="T62" fmla="*/ 961 w 1400"/>
              <a:gd name="T63" fmla="*/ 1004 h 1304"/>
              <a:gd name="T64" fmla="*/ 1130 w 1400"/>
              <a:gd name="T65" fmla="*/ 1051 h 1304"/>
              <a:gd name="T66" fmla="*/ 1155 w 1400"/>
              <a:gd name="T67" fmla="*/ 1131 h 1304"/>
              <a:gd name="T68" fmla="*/ 1039 w 1400"/>
              <a:gd name="T69" fmla="*/ 1273 h 1304"/>
              <a:gd name="T70" fmla="*/ 1051 w 1400"/>
              <a:gd name="T71" fmla="*/ 1296 h 1304"/>
              <a:gd name="T72" fmla="*/ 1135 w 1400"/>
              <a:gd name="T73" fmla="*/ 1302 h 1304"/>
              <a:gd name="T74" fmla="*/ 1178 w 1400"/>
              <a:gd name="T75" fmla="*/ 1293 h 1304"/>
              <a:gd name="T76" fmla="*/ 1288 w 1400"/>
              <a:gd name="T77" fmla="*/ 1243 h 1304"/>
              <a:gd name="T78" fmla="*/ 1335 w 1400"/>
              <a:gd name="T79" fmla="*/ 1219 h 1304"/>
              <a:gd name="T80" fmla="*/ 1270 w 1400"/>
              <a:gd name="T81" fmla="*/ 1124 h 1304"/>
              <a:gd name="T82" fmla="*/ 1231 w 1400"/>
              <a:gd name="T83" fmla="*/ 1010 h 1304"/>
              <a:gd name="T84" fmla="*/ 1238 w 1400"/>
              <a:gd name="T85" fmla="*/ 977 h 1304"/>
              <a:gd name="T86" fmla="*/ 1174 w 1400"/>
              <a:gd name="T87" fmla="*/ 842 h 1304"/>
              <a:gd name="T88" fmla="*/ 1262 w 1400"/>
              <a:gd name="T89" fmla="*/ 622 h 1304"/>
              <a:gd name="T90" fmla="*/ 1377 w 1400"/>
              <a:gd name="T91" fmla="*/ 494 h 1304"/>
              <a:gd name="T92" fmla="*/ 1394 w 1400"/>
              <a:gd name="T93" fmla="*/ 353 h 1304"/>
              <a:gd name="T94" fmla="*/ 1335 w 1400"/>
              <a:gd name="T95" fmla="*/ 218 h 1304"/>
              <a:gd name="T96" fmla="*/ 1190 w 1400"/>
              <a:gd name="T97" fmla="*/ 116 h 1304"/>
              <a:gd name="T98" fmla="*/ 1178 w 1400"/>
              <a:gd name="T99" fmla="*/ 23 h 1304"/>
              <a:gd name="T100" fmla="*/ 1083 w 1400"/>
              <a:gd name="T101" fmla="*/ 0 h 1304"/>
              <a:gd name="T102" fmla="*/ 987 w 1400"/>
              <a:gd name="T103" fmla="*/ 15 h 1304"/>
              <a:gd name="T104" fmla="*/ 930 w 1400"/>
              <a:gd name="T105" fmla="*/ 78 h 1304"/>
              <a:gd name="T106" fmla="*/ 630 w 1400"/>
              <a:gd name="T107" fmla="*/ 150 h 1304"/>
              <a:gd name="T108" fmla="*/ 431 w 1400"/>
              <a:gd name="T109" fmla="*/ 170 h 1304"/>
              <a:gd name="T110" fmla="*/ 318 w 1400"/>
              <a:gd name="T111" fmla="*/ 219 h 1304"/>
              <a:gd name="T112" fmla="*/ 246 w 1400"/>
              <a:gd name="T113" fmla="*/ 168 h 1304"/>
              <a:gd name="T114" fmla="*/ 165 w 1400"/>
              <a:gd name="T115" fmla="*/ 139 h 1304"/>
              <a:gd name="T116" fmla="*/ 175 w 1400"/>
              <a:gd name="T117" fmla="*/ 114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0" h="1304">
                <a:moveTo>
                  <a:pt x="121" y="97"/>
                </a:moveTo>
                <a:lnTo>
                  <a:pt x="121" y="97"/>
                </a:lnTo>
                <a:lnTo>
                  <a:pt x="117" y="104"/>
                </a:lnTo>
                <a:lnTo>
                  <a:pt x="113" y="115"/>
                </a:lnTo>
                <a:lnTo>
                  <a:pt x="105" y="127"/>
                </a:lnTo>
                <a:lnTo>
                  <a:pt x="102" y="132"/>
                </a:lnTo>
                <a:lnTo>
                  <a:pt x="97" y="135"/>
                </a:lnTo>
                <a:lnTo>
                  <a:pt x="97" y="135"/>
                </a:lnTo>
                <a:lnTo>
                  <a:pt x="64" y="158"/>
                </a:lnTo>
                <a:lnTo>
                  <a:pt x="42" y="176"/>
                </a:lnTo>
                <a:lnTo>
                  <a:pt x="26" y="192"/>
                </a:lnTo>
                <a:lnTo>
                  <a:pt x="14" y="205"/>
                </a:lnTo>
                <a:lnTo>
                  <a:pt x="14" y="205"/>
                </a:lnTo>
                <a:lnTo>
                  <a:pt x="10" y="212"/>
                </a:lnTo>
                <a:lnTo>
                  <a:pt x="7" y="218"/>
                </a:lnTo>
                <a:lnTo>
                  <a:pt x="8" y="224"/>
                </a:lnTo>
                <a:lnTo>
                  <a:pt x="10" y="229"/>
                </a:lnTo>
                <a:lnTo>
                  <a:pt x="13" y="234"/>
                </a:lnTo>
                <a:lnTo>
                  <a:pt x="17" y="237"/>
                </a:lnTo>
                <a:lnTo>
                  <a:pt x="20" y="239"/>
                </a:lnTo>
                <a:lnTo>
                  <a:pt x="24" y="241"/>
                </a:lnTo>
                <a:lnTo>
                  <a:pt x="24" y="241"/>
                </a:lnTo>
                <a:lnTo>
                  <a:pt x="31" y="242"/>
                </a:lnTo>
                <a:lnTo>
                  <a:pt x="34" y="243"/>
                </a:lnTo>
                <a:lnTo>
                  <a:pt x="34" y="247"/>
                </a:lnTo>
                <a:lnTo>
                  <a:pt x="34" y="247"/>
                </a:lnTo>
                <a:lnTo>
                  <a:pt x="35" y="250"/>
                </a:lnTo>
                <a:lnTo>
                  <a:pt x="36" y="256"/>
                </a:lnTo>
                <a:lnTo>
                  <a:pt x="35" y="261"/>
                </a:lnTo>
                <a:lnTo>
                  <a:pt x="34" y="267"/>
                </a:lnTo>
                <a:lnTo>
                  <a:pt x="30" y="275"/>
                </a:lnTo>
                <a:lnTo>
                  <a:pt x="25" y="286"/>
                </a:lnTo>
                <a:lnTo>
                  <a:pt x="25" y="286"/>
                </a:lnTo>
                <a:lnTo>
                  <a:pt x="14" y="305"/>
                </a:lnTo>
                <a:lnTo>
                  <a:pt x="7" y="316"/>
                </a:lnTo>
                <a:lnTo>
                  <a:pt x="4" y="323"/>
                </a:lnTo>
                <a:lnTo>
                  <a:pt x="1" y="329"/>
                </a:lnTo>
                <a:lnTo>
                  <a:pt x="1" y="329"/>
                </a:lnTo>
                <a:lnTo>
                  <a:pt x="0" y="341"/>
                </a:lnTo>
                <a:lnTo>
                  <a:pt x="0" y="356"/>
                </a:lnTo>
                <a:lnTo>
                  <a:pt x="1" y="370"/>
                </a:lnTo>
                <a:lnTo>
                  <a:pt x="2" y="377"/>
                </a:lnTo>
                <a:lnTo>
                  <a:pt x="4" y="383"/>
                </a:lnTo>
                <a:lnTo>
                  <a:pt x="4" y="383"/>
                </a:lnTo>
                <a:lnTo>
                  <a:pt x="7" y="389"/>
                </a:lnTo>
                <a:lnTo>
                  <a:pt x="12" y="397"/>
                </a:lnTo>
                <a:lnTo>
                  <a:pt x="23" y="413"/>
                </a:lnTo>
                <a:lnTo>
                  <a:pt x="34" y="428"/>
                </a:lnTo>
                <a:lnTo>
                  <a:pt x="38" y="436"/>
                </a:lnTo>
                <a:lnTo>
                  <a:pt x="38" y="436"/>
                </a:lnTo>
                <a:lnTo>
                  <a:pt x="40" y="438"/>
                </a:lnTo>
                <a:lnTo>
                  <a:pt x="44" y="444"/>
                </a:lnTo>
                <a:lnTo>
                  <a:pt x="58" y="462"/>
                </a:lnTo>
                <a:lnTo>
                  <a:pt x="70" y="482"/>
                </a:lnTo>
                <a:lnTo>
                  <a:pt x="74" y="489"/>
                </a:lnTo>
                <a:lnTo>
                  <a:pt x="76" y="495"/>
                </a:lnTo>
                <a:lnTo>
                  <a:pt x="76" y="495"/>
                </a:lnTo>
                <a:lnTo>
                  <a:pt x="76" y="501"/>
                </a:lnTo>
                <a:lnTo>
                  <a:pt x="74" y="509"/>
                </a:lnTo>
                <a:lnTo>
                  <a:pt x="71" y="527"/>
                </a:lnTo>
                <a:lnTo>
                  <a:pt x="70" y="536"/>
                </a:lnTo>
                <a:lnTo>
                  <a:pt x="71" y="543"/>
                </a:lnTo>
                <a:lnTo>
                  <a:pt x="72" y="546"/>
                </a:lnTo>
                <a:lnTo>
                  <a:pt x="74" y="549"/>
                </a:lnTo>
                <a:lnTo>
                  <a:pt x="77" y="550"/>
                </a:lnTo>
                <a:lnTo>
                  <a:pt x="80" y="550"/>
                </a:lnTo>
                <a:lnTo>
                  <a:pt x="80" y="550"/>
                </a:lnTo>
                <a:lnTo>
                  <a:pt x="105" y="554"/>
                </a:lnTo>
                <a:lnTo>
                  <a:pt x="113" y="554"/>
                </a:lnTo>
                <a:lnTo>
                  <a:pt x="115" y="554"/>
                </a:lnTo>
                <a:lnTo>
                  <a:pt x="115" y="554"/>
                </a:lnTo>
                <a:lnTo>
                  <a:pt x="122" y="557"/>
                </a:lnTo>
                <a:lnTo>
                  <a:pt x="140" y="566"/>
                </a:lnTo>
                <a:lnTo>
                  <a:pt x="168" y="580"/>
                </a:lnTo>
                <a:lnTo>
                  <a:pt x="168" y="580"/>
                </a:lnTo>
                <a:lnTo>
                  <a:pt x="170" y="584"/>
                </a:lnTo>
                <a:lnTo>
                  <a:pt x="176" y="588"/>
                </a:lnTo>
                <a:lnTo>
                  <a:pt x="180" y="590"/>
                </a:lnTo>
                <a:lnTo>
                  <a:pt x="183" y="591"/>
                </a:lnTo>
                <a:lnTo>
                  <a:pt x="188" y="591"/>
                </a:lnTo>
                <a:lnTo>
                  <a:pt x="194" y="590"/>
                </a:lnTo>
                <a:lnTo>
                  <a:pt x="194" y="590"/>
                </a:lnTo>
                <a:lnTo>
                  <a:pt x="204" y="585"/>
                </a:lnTo>
                <a:lnTo>
                  <a:pt x="212" y="580"/>
                </a:lnTo>
                <a:lnTo>
                  <a:pt x="223" y="572"/>
                </a:lnTo>
                <a:lnTo>
                  <a:pt x="240" y="555"/>
                </a:lnTo>
                <a:lnTo>
                  <a:pt x="240" y="555"/>
                </a:lnTo>
                <a:lnTo>
                  <a:pt x="277" y="518"/>
                </a:lnTo>
                <a:lnTo>
                  <a:pt x="290" y="506"/>
                </a:lnTo>
                <a:lnTo>
                  <a:pt x="296" y="501"/>
                </a:lnTo>
                <a:lnTo>
                  <a:pt x="296" y="501"/>
                </a:lnTo>
                <a:lnTo>
                  <a:pt x="309" y="503"/>
                </a:lnTo>
                <a:lnTo>
                  <a:pt x="334" y="509"/>
                </a:lnTo>
                <a:lnTo>
                  <a:pt x="372" y="518"/>
                </a:lnTo>
                <a:lnTo>
                  <a:pt x="372" y="518"/>
                </a:lnTo>
                <a:lnTo>
                  <a:pt x="372" y="524"/>
                </a:lnTo>
                <a:lnTo>
                  <a:pt x="373" y="538"/>
                </a:lnTo>
                <a:lnTo>
                  <a:pt x="376" y="560"/>
                </a:lnTo>
                <a:lnTo>
                  <a:pt x="380" y="573"/>
                </a:lnTo>
                <a:lnTo>
                  <a:pt x="385" y="586"/>
                </a:lnTo>
                <a:lnTo>
                  <a:pt x="385" y="586"/>
                </a:lnTo>
                <a:lnTo>
                  <a:pt x="388" y="594"/>
                </a:lnTo>
                <a:lnTo>
                  <a:pt x="393" y="603"/>
                </a:lnTo>
                <a:lnTo>
                  <a:pt x="406" y="624"/>
                </a:lnTo>
                <a:lnTo>
                  <a:pt x="424" y="647"/>
                </a:lnTo>
                <a:lnTo>
                  <a:pt x="442" y="670"/>
                </a:lnTo>
                <a:lnTo>
                  <a:pt x="475" y="708"/>
                </a:lnTo>
                <a:lnTo>
                  <a:pt x="489" y="725"/>
                </a:lnTo>
                <a:lnTo>
                  <a:pt x="489" y="725"/>
                </a:lnTo>
                <a:lnTo>
                  <a:pt x="491" y="729"/>
                </a:lnTo>
                <a:lnTo>
                  <a:pt x="494" y="733"/>
                </a:lnTo>
                <a:lnTo>
                  <a:pt x="496" y="739"/>
                </a:lnTo>
                <a:lnTo>
                  <a:pt x="497" y="745"/>
                </a:lnTo>
                <a:lnTo>
                  <a:pt x="496" y="754"/>
                </a:lnTo>
                <a:lnTo>
                  <a:pt x="494" y="762"/>
                </a:lnTo>
                <a:lnTo>
                  <a:pt x="488" y="772"/>
                </a:lnTo>
                <a:lnTo>
                  <a:pt x="488" y="772"/>
                </a:lnTo>
                <a:lnTo>
                  <a:pt x="478" y="787"/>
                </a:lnTo>
                <a:lnTo>
                  <a:pt x="466" y="812"/>
                </a:lnTo>
                <a:lnTo>
                  <a:pt x="436" y="878"/>
                </a:lnTo>
                <a:lnTo>
                  <a:pt x="410" y="941"/>
                </a:lnTo>
                <a:lnTo>
                  <a:pt x="398" y="969"/>
                </a:lnTo>
                <a:lnTo>
                  <a:pt x="398" y="969"/>
                </a:lnTo>
                <a:lnTo>
                  <a:pt x="395" y="977"/>
                </a:lnTo>
                <a:lnTo>
                  <a:pt x="390" y="986"/>
                </a:lnTo>
                <a:lnTo>
                  <a:pt x="381" y="999"/>
                </a:lnTo>
                <a:lnTo>
                  <a:pt x="381" y="999"/>
                </a:lnTo>
                <a:lnTo>
                  <a:pt x="369" y="996"/>
                </a:lnTo>
                <a:lnTo>
                  <a:pt x="342" y="990"/>
                </a:lnTo>
                <a:lnTo>
                  <a:pt x="327" y="986"/>
                </a:lnTo>
                <a:lnTo>
                  <a:pt x="313" y="984"/>
                </a:lnTo>
                <a:lnTo>
                  <a:pt x="301" y="984"/>
                </a:lnTo>
                <a:lnTo>
                  <a:pt x="297" y="984"/>
                </a:lnTo>
                <a:lnTo>
                  <a:pt x="295" y="985"/>
                </a:lnTo>
                <a:lnTo>
                  <a:pt x="295" y="985"/>
                </a:lnTo>
                <a:lnTo>
                  <a:pt x="283" y="991"/>
                </a:lnTo>
                <a:lnTo>
                  <a:pt x="266" y="999"/>
                </a:lnTo>
                <a:lnTo>
                  <a:pt x="252" y="1008"/>
                </a:lnTo>
                <a:lnTo>
                  <a:pt x="246" y="1011"/>
                </a:lnTo>
                <a:lnTo>
                  <a:pt x="246" y="1011"/>
                </a:lnTo>
                <a:lnTo>
                  <a:pt x="246" y="1032"/>
                </a:lnTo>
                <a:lnTo>
                  <a:pt x="247" y="1046"/>
                </a:lnTo>
                <a:lnTo>
                  <a:pt x="248" y="1053"/>
                </a:lnTo>
                <a:lnTo>
                  <a:pt x="248" y="1053"/>
                </a:lnTo>
                <a:lnTo>
                  <a:pt x="248" y="1055"/>
                </a:lnTo>
                <a:lnTo>
                  <a:pt x="247" y="1058"/>
                </a:lnTo>
                <a:lnTo>
                  <a:pt x="245" y="1065"/>
                </a:lnTo>
                <a:lnTo>
                  <a:pt x="243" y="1069"/>
                </a:lnTo>
                <a:lnTo>
                  <a:pt x="246" y="1073"/>
                </a:lnTo>
                <a:lnTo>
                  <a:pt x="249" y="1076"/>
                </a:lnTo>
                <a:lnTo>
                  <a:pt x="258" y="1077"/>
                </a:lnTo>
                <a:lnTo>
                  <a:pt x="258" y="1077"/>
                </a:lnTo>
                <a:lnTo>
                  <a:pt x="284" y="1079"/>
                </a:lnTo>
                <a:lnTo>
                  <a:pt x="284" y="1079"/>
                </a:lnTo>
                <a:lnTo>
                  <a:pt x="295" y="1091"/>
                </a:lnTo>
                <a:lnTo>
                  <a:pt x="302" y="1100"/>
                </a:lnTo>
                <a:lnTo>
                  <a:pt x="307" y="1104"/>
                </a:lnTo>
                <a:lnTo>
                  <a:pt x="307" y="1104"/>
                </a:lnTo>
                <a:lnTo>
                  <a:pt x="313" y="1107"/>
                </a:lnTo>
                <a:lnTo>
                  <a:pt x="319" y="1110"/>
                </a:lnTo>
                <a:lnTo>
                  <a:pt x="325" y="1110"/>
                </a:lnTo>
                <a:lnTo>
                  <a:pt x="325" y="1110"/>
                </a:lnTo>
                <a:lnTo>
                  <a:pt x="350" y="1112"/>
                </a:lnTo>
                <a:lnTo>
                  <a:pt x="363" y="1112"/>
                </a:lnTo>
                <a:lnTo>
                  <a:pt x="368" y="1112"/>
                </a:lnTo>
                <a:lnTo>
                  <a:pt x="369" y="1111"/>
                </a:lnTo>
                <a:lnTo>
                  <a:pt x="369" y="1111"/>
                </a:lnTo>
                <a:lnTo>
                  <a:pt x="373" y="1110"/>
                </a:lnTo>
                <a:lnTo>
                  <a:pt x="381" y="1107"/>
                </a:lnTo>
                <a:lnTo>
                  <a:pt x="392" y="1104"/>
                </a:lnTo>
                <a:lnTo>
                  <a:pt x="395" y="1100"/>
                </a:lnTo>
                <a:lnTo>
                  <a:pt x="399" y="1097"/>
                </a:lnTo>
                <a:lnTo>
                  <a:pt x="399" y="1097"/>
                </a:lnTo>
                <a:lnTo>
                  <a:pt x="409" y="1085"/>
                </a:lnTo>
                <a:lnTo>
                  <a:pt x="423" y="1070"/>
                </a:lnTo>
                <a:lnTo>
                  <a:pt x="435" y="1055"/>
                </a:lnTo>
                <a:lnTo>
                  <a:pt x="440" y="1049"/>
                </a:lnTo>
                <a:lnTo>
                  <a:pt x="443" y="1043"/>
                </a:lnTo>
                <a:lnTo>
                  <a:pt x="443" y="1043"/>
                </a:lnTo>
                <a:lnTo>
                  <a:pt x="449" y="1032"/>
                </a:lnTo>
                <a:lnTo>
                  <a:pt x="464" y="1009"/>
                </a:lnTo>
                <a:lnTo>
                  <a:pt x="503" y="948"/>
                </a:lnTo>
                <a:lnTo>
                  <a:pt x="561" y="863"/>
                </a:lnTo>
                <a:lnTo>
                  <a:pt x="561" y="863"/>
                </a:lnTo>
                <a:lnTo>
                  <a:pt x="500" y="992"/>
                </a:lnTo>
                <a:lnTo>
                  <a:pt x="454" y="1086"/>
                </a:lnTo>
                <a:lnTo>
                  <a:pt x="437" y="1119"/>
                </a:lnTo>
                <a:lnTo>
                  <a:pt x="428" y="1137"/>
                </a:lnTo>
                <a:lnTo>
                  <a:pt x="428" y="1137"/>
                </a:lnTo>
                <a:lnTo>
                  <a:pt x="423" y="1143"/>
                </a:lnTo>
                <a:lnTo>
                  <a:pt x="417" y="1148"/>
                </a:lnTo>
                <a:lnTo>
                  <a:pt x="411" y="1152"/>
                </a:lnTo>
                <a:lnTo>
                  <a:pt x="405" y="1153"/>
                </a:lnTo>
                <a:lnTo>
                  <a:pt x="399" y="1154"/>
                </a:lnTo>
                <a:lnTo>
                  <a:pt x="394" y="1154"/>
                </a:lnTo>
                <a:lnTo>
                  <a:pt x="387" y="1153"/>
                </a:lnTo>
                <a:lnTo>
                  <a:pt x="387" y="1153"/>
                </a:lnTo>
                <a:lnTo>
                  <a:pt x="379" y="1150"/>
                </a:lnTo>
                <a:lnTo>
                  <a:pt x="363" y="1146"/>
                </a:lnTo>
                <a:lnTo>
                  <a:pt x="348" y="1142"/>
                </a:lnTo>
                <a:lnTo>
                  <a:pt x="342" y="1142"/>
                </a:lnTo>
                <a:lnTo>
                  <a:pt x="338" y="1143"/>
                </a:lnTo>
                <a:lnTo>
                  <a:pt x="338" y="1143"/>
                </a:lnTo>
                <a:lnTo>
                  <a:pt x="336" y="1146"/>
                </a:lnTo>
                <a:lnTo>
                  <a:pt x="334" y="1148"/>
                </a:lnTo>
                <a:lnTo>
                  <a:pt x="330" y="1156"/>
                </a:lnTo>
                <a:lnTo>
                  <a:pt x="325" y="1165"/>
                </a:lnTo>
                <a:lnTo>
                  <a:pt x="321" y="1168"/>
                </a:lnTo>
                <a:lnTo>
                  <a:pt x="318" y="1171"/>
                </a:lnTo>
                <a:lnTo>
                  <a:pt x="318" y="1171"/>
                </a:lnTo>
                <a:lnTo>
                  <a:pt x="312" y="1173"/>
                </a:lnTo>
                <a:lnTo>
                  <a:pt x="304" y="1178"/>
                </a:lnTo>
                <a:lnTo>
                  <a:pt x="288" y="1189"/>
                </a:lnTo>
                <a:lnTo>
                  <a:pt x="280" y="1195"/>
                </a:lnTo>
                <a:lnTo>
                  <a:pt x="274" y="1201"/>
                </a:lnTo>
                <a:lnTo>
                  <a:pt x="271" y="1206"/>
                </a:lnTo>
                <a:lnTo>
                  <a:pt x="271" y="1207"/>
                </a:lnTo>
                <a:lnTo>
                  <a:pt x="271" y="1208"/>
                </a:lnTo>
                <a:lnTo>
                  <a:pt x="271" y="1208"/>
                </a:lnTo>
                <a:lnTo>
                  <a:pt x="273" y="1210"/>
                </a:lnTo>
                <a:lnTo>
                  <a:pt x="277" y="1213"/>
                </a:lnTo>
                <a:lnTo>
                  <a:pt x="286" y="1218"/>
                </a:lnTo>
                <a:lnTo>
                  <a:pt x="296" y="1222"/>
                </a:lnTo>
                <a:lnTo>
                  <a:pt x="300" y="1224"/>
                </a:lnTo>
                <a:lnTo>
                  <a:pt x="301" y="1225"/>
                </a:lnTo>
                <a:lnTo>
                  <a:pt x="301" y="1225"/>
                </a:lnTo>
                <a:lnTo>
                  <a:pt x="303" y="1231"/>
                </a:lnTo>
                <a:lnTo>
                  <a:pt x="307" y="1239"/>
                </a:lnTo>
                <a:lnTo>
                  <a:pt x="313" y="1249"/>
                </a:lnTo>
                <a:lnTo>
                  <a:pt x="316" y="1252"/>
                </a:lnTo>
                <a:lnTo>
                  <a:pt x="320" y="1255"/>
                </a:lnTo>
                <a:lnTo>
                  <a:pt x="320" y="1255"/>
                </a:lnTo>
                <a:lnTo>
                  <a:pt x="332" y="1258"/>
                </a:lnTo>
                <a:lnTo>
                  <a:pt x="352" y="1261"/>
                </a:lnTo>
                <a:lnTo>
                  <a:pt x="363" y="1262"/>
                </a:lnTo>
                <a:lnTo>
                  <a:pt x="376" y="1262"/>
                </a:lnTo>
                <a:lnTo>
                  <a:pt x="388" y="1261"/>
                </a:lnTo>
                <a:lnTo>
                  <a:pt x="401" y="1260"/>
                </a:lnTo>
                <a:lnTo>
                  <a:pt x="401" y="1260"/>
                </a:lnTo>
                <a:lnTo>
                  <a:pt x="412" y="1256"/>
                </a:lnTo>
                <a:lnTo>
                  <a:pt x="423" y="1251"/>
                </a:lnTo>
                <a:lnTo>
                  <a:pt x="431" y="1246"/>
                </a:lnTo>
                <a:lnTo>
                  <a:pt x="440" y="1240"/>
                </a:lnTo>
                <a:lnTo>
                  <a:pt x="446" y="1236"/>
                </a:lnTo>
                <a:lnTo>
                  <a:pt x="451" y="1231"/>
                </a:lnTo>
                <a:lnTo>
                  <a:pt x="454" y="1225"/>
                </a:lnTo>
                <a:lnTo>
                  <a:pt x="454" y="1225"/>
                </a:lnTo>
                <a:lnTo>
                  <a:pt x="496" y="1176"/>
                </a:lnTo>
                <a:lnTo>
                  <a:pt x="588" y="1070"/>
                </a:lnTo>
                <a:lnTo>
                  <a:pt x="681" y="962"/>
                </a:lnTo>
                <a:lnTo>
                  <a:pt x="713" y="925"/>
                </a:lnTo>
                <a:lnTo>
                  <a:pt x="726" y="907"/>
                </a:lnTo>
                <a:lnTo>
                  <a:pt x="726" y="907"/>
                </a:lnTo>
                <a:lnTo>
                  <a:pt x="730" y="898"/>
                </a:lnTo>
                <a:lnTo>
                  <a:pt x="732" y="892"/>
                </a:lnTo>
                <a:lnTo>
                  <a:pt x="732" y="886"/>
                </a:lnTo>
                <a:lnTo>
                  <a:pt x="732" y="878"/>
                </a:lnTo>
                <a:lnTo>
                  <a:pt x="732" y="878"/>
                </a:lnTo>
                <a:lnTo>
                  <a:pt x="712" y="759"/>
                </a:lnTo>
                <a:lnTo>
                  <a:pt x="697" y="679"/>
                </a:lnTo>
                <a:lnTo>
                  <a:pt x="691" y="645"/>
                </a:lnTo>
                <a:lnTo>
                  <a:pt x="691" y="645"/>
                </a:lnTo>
                <a:lnTo>
                  <a:pt x="779" y="673"/>
                </a:lnTo>
                <a:lnTo>
                  <a:pt x="866" y="702"/>
                </a:lnTo>
                <a:lnTo>
                  <a:pt x="1041" y="943"/>
                </a:lnTo>
                <a:lnTo>
                  <a:pt x="1041" y="943"/>
                </a:lnTo>
                <a:lnTo>
                  <a:pt x="1008" y="953"/>
                </a:lnTo>
                <a:lnTo>
                  <a:pt x="980" y="960"/>
                </a:lnTo>
                <a:lnTo>
                  <a:pt x="960" y="965"/>
                </a:lnTo>
                <a:lnTo>
                  <a:pt x="960" y="965"/>
                </a:lnTo>
                <a:lnTo>
                  <a:pt x="942" y="968"/>
                </a:lnTo>
                <a:lnTo>
                  <a:pt x="922" y="972"/>
                </a:lnTo>
                <a:lnTo>
                  <a:pt x="912" y="973"/>
                </a:lnTo>
                <a:lnTo>
                  <a:pt x="904" y="977"/>
                </a:lnTo>
                <a:lnTo>
                  <a:pt x="899" y="980"/>
                </a:lnTo>
                <a:lnTo>
                  <a:pt x="898" y="983"/>
                </a:lnTo>
                <a:lnTo>
                  <a:pt x="896" y="985"/>
                </a:lnTo>
                <a:lnTo>
                  <a:pt x="896" y="985"/>
                </a:lnTo>
                <a:lnTo>
                  <a:pt x="896" y="992"/>
                </a:lnTo>
                <a:lnTo>
                  <a:pt x="898" y="993"/>
                </a:lnTo>
                <a:lnTo>
                  <a:pt x="899" y="995"/>
                </a:lnTo>
                <a:lnTo>
                  <a:pt x="905" y="997"/>
                </a:lnTo>
                <a:lnTo>
                  <a:pt x="918" y="999"/>
                </a:lnTo>
                <a:lnTo>
                  <a:pt x="918" y="999"/>
                </a:lnTo>
                <a:lnTo>
                  <a:pt x="931" y="1002"/>
                </a:lnTo>
                <a:lnTo>
                  <a:pt x="942" y="1003"/>
                </a:lnTo>
                <a:lnTo>
                  <a:pt x="961" y="1004"/>
                </a:lnTo>
                <a:lnTo>
                  <a:pt x="961" y="1004"/>
                </a:lnTo>
                <a:lnTo>
                  <a:pt x="979" y="1005"/>
                </a:lnTo>
                <a:lnTo>
                  <a:pt x="1009" y="1009"/>
                </a:lnTo>
                <a:lnTo>
                  <a:pt x="1009" y="1009"/>
                </a:lnTo>
                <a:lnTo>
                  <a:pt x="1037" y="1013"/>
                </a:lnTo>
                <a:lnTo>
                  <a:pt x="1069" y="1019"/>
                </a:lnTo>
                <a:lnTo>
                  <a:pt x="1107" y="1026"/>
                </a:lnTo>
                <a:lnTo>
                  <a:pt x="1107" y="1026"/>
                </a:lnTo>
                <a:lnTo>
                  <a:pt x="1115" y="1033"/>
                </a:lnTo>
                <a:lnTo>
                  <a:pt x="1130" y="1051"/>
                </a:lnTo>
                <a:lnTo>
                  <a:pt x="1138" y="1063"/>
                </a:lnTo>
                <a:lnTo>
                  <a:pt x="1146" y="1074"/>
                </a:lnTo>
                <a:lnTo>
                  <a:pt x="1150" y="1086"/>
                </a:lnTo>
                <a:lnTo>
                  <a:pt x="1152" y="1092"/>
                </a:lnTo>
                <a:lnTo>
                  <a:pt x="1153" y="1097"/>
                </a:lnTo>
                <a:lnTo>
                  <a:pt x="1153" y="1097"/>
                </a:lnTo>
                <a:lnTo>
                  <a:pt x="1154" y="1115"/>
                </a:lnTo>
                <a:lnTo>
                  <a:pt x="1155" y="1123"/>
                </a:lnTo>
                <a:lnTo>
                  <a:pt x="1155" y="1131"/>
                </a:lnTo>
                <a:lnTo>
                  <a:pt x="1155" y="1138"/>
                </a:lnTo>
                <a:lnTo>
                  <a:pt x="1153" y="1147"/>
                </a:lnTo>
                <a:lnTo>
                  <a:pt x="1148" y="1155"/>
                </a:lnTo>
                <a:lnTo>
                  <a:pt x="1141" y="1165"/>
                </a:lnTo>
                <a:lnTo>
                  <a:pt x="1141" y="1165"/>
                </a:lnTo>
                <a:lnTo>
                  <a:pt x="1115" y="1192"/>
                </a:lnTo>
                <a:lnTo>
                  <a:pt x="1080" y="1228"/>
                </a:lnTo>
                <a:lnTo>
                  <a:pt x="1049" y="1261"/>
                </a:lnTo>
                <a:lnTo>
                  <a:pt x="1039" y="1273"/>
                </a:lnTo>
                <a:lnTo>
                  <a:pt x="1034" y="1279"/>
                </a:lnTo>
                <a:lnTo>
                  <a:pt x="1034" y="1279"/>
                </a:lnTo>
                <a:lnTo>
                  <a:pt x="1033" y="1282"/>
                </a:lnTo>
                <a:lnTo>
                  <a:pt x="1034" y="1285"/>
                </a:lnTo>
                <a:lnTo>
                  <a:pt x="1035" y="1288"/>
                </a:lnTo>
                <a:lnTo>
                  <a:pt x="1039" y="1291"/>
                </a:lnTo>
                <a:lnTo>
                  <a:pt x="1043" y="1293"/>
                </a:lnTo>
                <a:lnTo>
                  <a:pt x="1046" y="1294"/>
                </a:lnTo>
                <a:lnTo>
                  <a:pt x="1051" y="1296"/>
                </a:lnTo>
                <a:lnTo>
                  <a:pt x="1057" y="1297"/>
                </a:lnTo>
                <a:lnTo>
                  <a:pt x="1086" y="1297"/>
                </a:lnTo>
                <a:lnTo>
                  <a:pt x="1086" y="1297"/>
                </a:lnTo>
                <a:lnTo>
                  <a:pt x="1092" y="1300"/>
                </a:lnTo>
                <a:lnTo>
                  <a:pt x="1097" y="1303"/>
                </a:lnTo>
                <a:lnTo>
                  <a:pt x="1101" y="1304"/>
                </a:lnTo>
                <a:lnTo>
                  <a:pt x="1101" y="1304"/>
                </a:lnTo>
                <a:lnTo>
                  <a:pt x="1135" y="1302"/>
                </a:lnTo>
                <a:lnTo>
                  <a:pt x="1135" y="1302"/>
                </a:lnTo>
                <a:lnTo>
                  <a:pt x="1146" y="1298"/>
                </a:lnTo>
                <a:lnTo>
                  <a:pt x="1160" y="1292"/>
                </a:lnTo>
                <a:lnTo>
                  <a:pt x="1178" y="1285"/>
                </a:lnTo>
                <a:lnTo>
                  <a:pt x="1178" y="1285"/>
                </a:lnTo>
                <a:lnTo>
                  <a:pt x="1173" y="1287"/>
                </a:lnTo>
                <a:lnTo>
                  <a:pt x="1167" y="1292"/>
                </a:lnTo>
                <a:lnTo>
                  <a:pt x="1167" y="1294"/>
                </a:lnTo>
                <a:lnTo>
                  <a:pt x="1170" y="1294"/>
                </a:lnTo>
                <a:lnTo>
                  <a:pt x="1178" y="1293"/>
                </a:lnTo>
                <a:lnTo>
                  <a:pt x="1191" y="1291"/>
                </a:lnTo>
                <a:lnTo>
                  <a:pt x="1191" y="1291"/>
                </a:lnTo>
                <a:lnTo>
                  <a:pt x="1208" y="1285"/>
                </a:lnTo>
                <a:lnTo>
                  <a:pt x="1222" y="1279"/>
                </a:lnTo>
                <a:lnTo>
                  <a:pt x="1237" y="1270"/>
                </a:lnTo>
                <a:lnTo>
                  <a:pt x="1250" y="1263"/>
                </a:lnTo>
                <a:lnTo>
                  <a:pt x="1263" y="1255"/>
                </a:lnTo>
                <a:lnTo>
                  <a:pt x="1275" y="1249"/>
                </a:lnTo>
                <a:lnTo>
                  <a:pt x="1288" y="1243"/>
                </a:lnTo>
                <a:lnTo>
                  <a:pt x="1300" y="1239"/>
                </a:lnTo>
                <a:lnTo>
                  <a:pt x="1300" y="1239"/>
                </a:lnTo>
                <a:lnTo>
                  <a:pt x="1312" y="1238"/>
                </a:lnTo>
                <a:lnTo>
                  <a:pt x="1323" y="1236"/>
                </a:lnTo>
                <a:lnTo>
                  <a:pt x="1330" y="1232"/>
                </a:lnTo>
                <a:lnTo>
                  <a:pt x="1333" y="1230"/>
                </a:lnTo>
                <a:lnTo>
                  <a:pt x="1334" y="1226"/>
                </a:lnTo>
                <a:lnTo>
                  <a:pt x="1335" y="1222"/>
                </a:lnTo>
                <a:lnTo>
                  <a:pt x="1335" y="1219"/>
                </a:lnTo>
                <a:lnTo>
                  <a:pt x="1335" y="1214"/>
                </a:lnTo>
                <a:lnTo>
                  <a:pt x="1333" y="1209"/>
                </a:lnTo>
                <a:lnTo>
                  <a:pt x="1327" y="1196"/>
                </a:lnTo>
                <a:lnTo>
                  <a:pt x="1316" y="1178"/>
                </a:lnTo>
                <a:lnTo>
                  <a:pt x="1316" y="1178"/>
                </a:lnTo>
                <a:lnTo>
                  <a:pt x="1304" y="1162"/>
                </a:lnTo>
                <a:lnTo>
                  <a:pt x="1293" y="1150"/>
                </a:lnTo>
                <a:lnTo>
                  <a:pt x="1277" y="1133"/>
                </a:lnTo>
                <a:lnTo>
                  <a:pt x="1270" y="1124"/>
                </a:lnTo>
                <a:lnTo>
                  <a:pt x="1263" y="1113"/>
                </a:lnTo>
                <a:lnTo>
                  <a:pt x="1257" y="1100"/>
                </a:lnTo>
                <a:lnTo>
                  <a:pt x="1250" y="1082"/>
                </a:lnTo>
                <a:lnTo>
                  <a:pt x="1250" y="1082"/>
                </a:lnTo>
                <a:lnTo>
                  <a:pt x="1239" y="1047"/>
                </a:lnTo>
                <a:lnTo>
                  <a:pt x="1233" y="1025"/>
                </a:lnTo>
                <a:lnTo>
                  <a:pt x="1231" y="1014"/>
                </a:lnTo>
                <a:lnTo>
                  <a:pt x="1231" y="1010"/>
                </a:lnTo>
                <a:lnTo>
                  <a:pt x="1231" y="1010"/>
                </a:lnTo>
                <a:lnTo>
                  <a:pt x="1232" y="1010"/>
                </a:lnTo>
                <a:lnTo>
                  <a:pt x="1237" y="1008"/>
                </a:lnTo>
                <a:lnTo>
                  <a:pt x="1239" y="1005"/>
                </a:lnTo>
                <a:lnTo>
                  <a:pt x="1240" y="1003"/>
                </a:lnTo>
                <a:lnTo>
                  <a:pt x="1242" y="999"/>
                </a:lnTo>
                <a:lnTo>
                  <a:pt x="1243" y="995"/>
                </a:lnTo>
                <a:lnTo>
                  <a:pt x="1243" y="995"/>
                </a:lnTo>
                <a:lnTo>
                  <a:pt x="1242" y="987"/>
                </a:lnTo>
                <a:lnTo>
                  <a:pt x="1238" y="977"/>
                </a:lnTo>
                <a:lnTo>
                  <a:pt x="1227" y="950"/>
                </a:lnTo>
                <a:lnTo>
                  <a:pt x="1213" y="920"/>
                </a:lnTo>
                <a:lnTo>
                  <a:pt x="1201" y="896"/>
                </a:lnTo>
                <a:lnTo>
                  <a:pt x="1201" y="896"/>
                </a:lnTo>
                <a:lnTo>
                  <a:pt x="1194" y="883"/>
                </a:lnTo>
                <a:lnTo>
                  <a:pt x="1190" y="874"/>
                </a:lnTo>
                <a:lnTo>
                  <a:pt x="1185" y="863"/>
                </a:lnTo>
                <a:lnTo>
                  <a:pt x="1174" y="842"/>
                </a:lnTo>
                <a:lnTo>
                  <a:pt x="1174" y="842"/>
                </a:lnTo>
                <a:lnTo>
                  <a:pt x="1166" y="827"/>
                </a:lnTo>
                <a:lnTo>
                  <a:pt x="1156" y="805"/>
                </a:lnTo>
                <a:lnTo>
                  <a:pt x="1136" y="756"/>
                </a:lnTo>
                <a:lnTo>
                  <a:pt x="1113" y="696"/>
                </a:lnTo>
                <a:lnTo>
                  <a:pt x="1113" y="696"/>
                </a:lnTo>
                <a:lnTo>
                  <a:pt x="1174" y="669"/>
                </a:lnTo>
                <a:lnTo>
                  <a:pt x="1224" y="643"/>
                </a:lnTo>
                <a:lnTo>
                  <a:pt x="1245" y="631"/>
                </a:lnTo>
                <a:lnTo>
                  <a:pt x="1262" y="622"/>
                </a:lnTo>
                <a:lnTo>
                  <a:pt x="1262" y="622"/>
                </a:lnTo>
                <a:lnTo>
                  <a:pt x="1277" y="610"/>
                </a:lnTo>
                <a:lnTo>
                  <a:pt x="1299" y="592"/>
                </a:lnTo>
                <a:lnTo>
                  <a:pt x="1322" y="569"/>
                </a:lnTo>
                <a:lnTo>
                  <a:pt x="1334" y="556"/>
                </a:lnTo>
                <a:lnTo>
                  <a:pt x="1346" y="542"/>
                </a:lnTo>
                <a:lnTo>
                  <a:pt x="1357" y="526"/>
                </a:lnTo>
                <a:lnTo>
                  <a:pt x="1367" y="510"/>
                </a:lnTo>
                <a:lnTo>
                  <a:pt x="1377" y="494"/>
                </a:lnTo>
                <a:lnTo>
                  <a:pt x="1385" y="477"/>
                </a:lnTo>
                <a:lnTo>
                  <a:pt x="1391" y="459"/>
                </a:lnTo>
                <a:lnTo>
                  <a:pt x="1396" y="442"/>
                </a:lnTo>
                <a:lnTo>
                  <a:pt x="1400" y="424"/>
                </a:lnTo>
                <a:lnTo>
                  <a:pt x="1400" y="406"/>
                </a:lnTo>
                <a:lnTo>
                  <a:pt x="1400" y="406"/>
                </a:lnTo>
                <a:lnTo>
                  <a:pt x="1399" y="388"/>
                </a:lnTo>
                <a:lnTo>
                  <a:pt x="1396" y="370"/>
                </a:lnTo>
                <a:lnTo>
                  <a:pt x="1394" y="353"/>
                </a:lnTo>
                <a:lnTo>
                  <a:pt x="1390" y="337"/>
                </a:lnTo>
                <a:lnTo>
                  <a:pt x="1385" y="320"/>
                </a:lnTo>
                <a:lnTo>
                  <a:pt x="1381" y="303"/>
                </a:lnTo>
                <a:lnTo>
                  <a:pt x="1375" y="287"/>
                </a:lnTo>
                <a:lnTo>
                  <a:pt x="1367" y="272"/>
                </a:lnTo>
                <a:lnTo>
                  <a:pt x="1360" y="257"/>
                </a:lnTo>
                <a:lnTo>
                  <a:pt x="1353" y="244"/>
                </a:lnTo>
                <a:lnTo>
                  <a:pt x="1343" y="231"/>
                </a:lnTo>
                <a:lnTo>
                  <a:pt x="1335" y="218"/>
                </a:lnTo>
                <a:lnTo>
                  <a:pt x="1324" y="207"/>
                </a:lnTo>
                <a:lnTo>
                  <a:pt x="1313" y="196"/>
                </a:lnTo>
                <a:lnTo>
                  <a:pt x="1303" y="187"/>
                </a:lnTo>
                <a:lnTo>
                  <a:pt x="1291" y="177"/>
                </a:lnTo>
                <a:lnTo>
                  <a:pt x="1291" y="177"/>
                </a:lnTo>
                <a:lnTo>
                  <a:pt x="1246" y="150"/>
                </a:lnTo>
                <a:lnTo>
                  <a:pt x="1215" y="130"/>
                </a:lnTo>
                <a:lnTo>
                  <a:pt x="1190" y="116"/>
                </a:lnTo>
                <a:lnTo>
                  <a:pt x="1190" y="116"/>
                </a:lnTo>
                <a:lnTo>
                  <a:pt x="1177" y="87"/>
                </a:lnTo>
                <a:lnTo>
                  <a:pt x="1165" y="58"/>
                </a:lnTo>
                <a:lnTo>
                  <a:pt x="1165" y="58"/>
                </a:lnTo>
                <a:lnTo>
                  <a:pt x="1168" y="51"/>
                </a:lnTo>
                <a:lnTo>
                  <a:pt x="1172" y="45"/>
                </a:lnTo>
                <a:lnTo>
                  <a:pt x="1176" y="37"/>
                </a:lnTo>
                <a:lnTo>
                  <a:pt x="1178" y="30"/>
                </a:lnTo>
                <a:lnTo>
                  <a:pt x="1178" y="26"/>
                </a:lnTo>
                <a:lnTo>
                  <a:pt x="1178" y="23"/>
                </a:lnTo>
                <a:lnTo>
                  <a:pt x="1176" y="20"/>
                </a:lnTo>
                <a:lnTo>
                  <a:pt x="1174" y="17"/>
                </a:lnTo>
                <a:lnTo>
                  <a:pt x="1171" y="15"/>
                </a:lnTo>
                <a:lnTo>
                  <a:pt x="1166" y="13"/>
                </a:lnTo>
                <a:lnTo>
                  <a:pt x="1166" y="13"/>
                </a:lnTo>
                <a:lnTo>
                  <a:pt x="1124" y="3"/>
                </a:lnTo>
                <a:lnTo>
                  <a:pt x="1104" y="1"/>
                </a:lnTo>
                <a:lnTo>
                  <a:pt x="1094" y="0"/>
                </a:lnTo>
                <a:lnTo>
                  <a:pt x="1083" y="0"/>
                </a:lnTo>
                <a:lnTo>
                  <a:pt x="1083" y="0"/>
                </a:lnTo>
                <a:lnTo>
                  <a:pt x="1062" y="0"/>
                </a:lnTo>
                <a:lnTo>
                  <a:pt x="1039" y="0"/>
                </a:lnTo>
                <a:lnTo>
                  <a:pt x="1028" y="0"/>
                </a:lnTo>
                <a:lnTo>
                  <a:pt x="1017" y="1"/>
                </a:lnTo>
                <a:lnTo>
                  <a:pt x="1008" y="3"/>
                </a:lnTo>
                <a:lnTo>
                  <a:pt x="999" y="7"/>
                </a:lnTo>
                <a:lnTo>
                  <a:pt x="999" y="7"/>
                </a:lnTo>
                <a:lnTo>
                  <a:pt x="987" y="15"/>
                </a:lnTo>
                <a:lnTo>
                  <a:pt x="979" y="21"/>
                </a:lnTo>
                <a:lnTo>
                  <a:pt x="973" y="27"/>
                </a:lnTo>
                <a:lnTo>
                  <a:pt x="968" y="35"/>
                </a:lnTo>
                <a:lnTo>
                  <a:pt x="968" y="35"/>
                </a:lnTo>
                <a:lnTo>
                  <a:pt x="962" y="44"/>
                </a:lnTo>
                <a:lnTo>
                  <a:pt x="953" y="55"/>
                </a:lnTo>
                <a:lnTo>
                  <a:pt x="940" y="70"/>
                </a:lnTo>
                <a:lnTo>
                  <a:pt x="940" y="70"/>
                </a:lnTo>
                <a:lnTo>
                  <a:pt x="930" y="78"/>
                </a:lnTo>
                <a:lnTo>
                  <a:pt x="922" y="82"/>
                </a:lnTo>
                <a:lnTo>
                  <a:pt x="914" y="85"/>
                </a:lnTo>
                <a:lnTo>
                  <a:pt x="914" y="85"/>
                </a:lnTo>
                <a:lnTo>
                  <a:pt x="869" y="97"/>
                </a:lnTo>
                <a:lnTo>
                  <a:pt x="822" y="109"/>
                </a:lnTo>
                <a:lnTo>
                  <a:pt x="765" y="123"/>
                </a:lnTo>
                <a:lnTo>
                  <a:pt x="699" y="138"/>
                </a:lnTo>
                <a:lnTo>
                  <a:pt x="665" y="144"/>
                </a:lnTo>
                <a:lnTo>
                  <a:pt x="630" y="150"/>
                </a:lnTo>
                <a:lnTo>
                  <a:pt x="597" y="154"/>
                </a:lnTo>
                <a:lnTo>
                  <a:pt x="563" y="158"/>
                </a:lnTo>
                <a:lnTo>
                  <a:pt x="531" y="160"/>
                </a:lnTo>
                <a:lnTo>
                  <a:pt x="500" y="162"/>
                </a:lnTo>
                <a:lnTo>
                  <a:pt x="500" y="162"/>
                </a:lnTo>
                <a:lnTo>
                  <a:pt x="482" y="162"/>
                </a:lnTo>
                <a:lnTo>
                  <a:pt x="464" y="164"/>
                </a:lnTo>
                <a:lnTo>
                  <a:pt x="447" y="166"/>
                </a:lnTo>
                <a:lnTo>
                  <a:pt x="431" y="170"/>
                </a:lnTo>
                <a:lnTo>
                  <a:pt x="416" y="175"/>
                </a:lnTo>
                <a:lnTo>
                  <a:pt x="403" y="181"/>
                </a:lnTo>
                <a:lnTo>
                  <a:pt x="376" y="192"/>
                </a:lnTo>
                <a:lnTo>
                  <a:pt x="355" y="202"/>
                </a:lnTo>
                <a:lnTo>
                  <a:pt x="339" y="212"/>
                </a:lnTo>
                <a:lnTo>
                  <a:pt x="328" y="218"/>
                </a:lnTo>
                <a:lnTo>
                  <a:pt x="324" y="220"/>
                </a:lnTo>
                <a:lnTo>
                  <a:pt x="324" y="220"/>
                </a:lnTo>
                <a:lnTo>
                  <a:pt x="318" y="219"/>
                </a:lnTo>
                <a:lnTo>
                  <a:pt x="308" y="213"/>
                </a:lnTo>
                <a:lnTo>
                  <a:pt x="296" y="205"/>
                </a:lnTo>
                <a:lnTo>
                  <a:pt x="291" y="200"/>
                </a:lnTo>
                <a:lnTo>
                  <a:pt x="285" y="194"/>
                </a:lnTo>
                <a:lnTo>
                  <a:pt x="285" y="194"/>
                </a:lnTo>
                <a:lnTo>
                  <a:pt x="276" y="183"/>
                </a:lnTo>
                <a:lnTo>
                  <a:pt x="265" y="175"/>
                </a:lnTo>
                <a:lnTo>
                  <a:pt x="254" y="169"/>
                </a:lnTo>
                <a:lnTo>
                  <a:pt x="246" y="168"/>
                </a:lnTo>
                <a:lnTo>
                  <a:pt x="246" y="168"/>
                </a:lnTo>
                <a:lnTo>
                  <a:pt x="227" y="168"/>
                </a:lnTo>
                <a:lnTo>
                  <a:pt x="204" y="168"/>
                </a:lnTo>
                <a:lnTo>
                  <a:pt x="204" y="168"/>
                </a:lnTo>
                <a:lnTo>
                  <a:pt x="151" y="165"/>
                </a:lnTo>
                <a:lnTo>
                  <a:pt x="134" y="168"/>
                </a:lnTo>
                <a:lnTo>
                  <a:pt x="134" y="168"/>
                </a:lnTo>
                <a:lnTo>
                  <a:pt x="152" y="152"/>
                </a:lnTo>
                <a:lnTo>
                  <a:pt x="165" y="139"/>
                </a:lnTo>
                <a:lnTo>
                  <a:pt x="174" y="129"/>
                </a:lnTo>
                <a:lnTo>
                  <a:pt x="174" y="129"/>
                </a:lnTo>
                <a:lnTo>
                  <a:pt x="175" y="127"/>
                </a:lnTo>
                <a:lnTo>
                  <a:pt x="177" y="124"/>
                </a:lnTo>
                <a:lnTo>
                  <a:pt x="181" y="122"/>
                </a:lnTo>
                <a:lnTo>
                  <a:pt x="181" y="121"/>
                </a:lnTo>
                <a:lnTo>
                  <a:pt x="181" y="120"/>
                </a:lnTo>
                <a:lnTo>
                  <a:pt x="175" y="114"/>
                </a:lnTo>
                <a:lnTo>
                  <a:pt x="175" y="114"/>
                </a:lnTo>
                <a:lnTo>
                  <a:pt x="169" y="109"/>
                </a:lnTo>
                <a:lnTo>
                  <a:pt x="162" y="105"/>
                </a:lnTo>
                <a:lnTo>
                  <a:pt x="145" y="99"/>
                </a:lnTo>
                <a:lnTo>
                  <a:pt x="131" y="97"/>
                </a:lnTo>
                <a:lnTo>
                  <a:pt x="125" y="96"/>
                </a:lnTo>
                <a:lnTo>
                  <a:pt x="121" y="97"/>
                </a:lnTo>
                <a:lnTo>
                  <a:pt x="121" y="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ECDEA91E-826B-4D73-9D8A-6843B0F826C9}"/>
              </a:ext>
            </a:extLst>
          </p:cNvPr>
          <p:cNvSpPr>
            <a:spLocks/>
          </p:cNvSpPr>
          <p:nvPr/>
        </p:nvSpPr>
        <p:spPr bwMode="auto">
          <a:xfrm>
            <a:off x="3683363" y="3834874"/>
            <a:ext cx="2648880" cy="2471946"/>
          </a:xfrm>
          <a:custGeom>
            <a:avLst/>
            <a:gdLst>
              <a:gd name="T0" fmla="*/ 871 w 2066"/>
              <a:gd name="T1" fmla="*/ 353 h 1928"/>
              <a:gd name="T2" fmla="*/ 631 w 2066"/>
              <a:gd name="T3" fmla="*/ 517 h 1928"/>
              <a:gd name="T4" fmla="*/ 519 w 2066"/>
              <a:gd name="T5" fmla="*/ 555 h 1928"/>
              <a:gd name="T6" fmla="*/ 469 w 2066"/>
              <a:gd name="T7" fmla="*/ 621 h 1928"/>
              <a:gd name="T8" fmla="*/ 435 w 2066"/>
              <a:gd name="T9" fmla="*/ 665 h 1928"/>
              <a:gd name="T10" fmla="*/ 383 w 2066"/>
              <a:gd name="T11" fmla="*/ 779 h 1928"/>
              <a:gd name="T12" fmla="*/ 347 w 2066"/>
              <a:gd name="T13" fmla="*/ 1097 h 1928"/>
              <a:gd name="T14" fmla="*/ 254 w 2066"/>
              <a:gd name="T15" fmla="*/ 1509 h 1928"/>
              <a:gd name="T16" fmla="*/ 85 w 2066"/>
              <a:gd name="T17" fmla="*/ 1760 h 1928"/>
              <a:gd name="T18" fmla="*/ 0 w 2066"/>
              <a:gd name="T19" fmla="*/ 1851 h 1928"/>
              <a:gd name="T20" fmla="*/ 128 w 2066"/>
              <a:gd name="T21" fmla="*/ 1898 h 1928"/>
              <a:gd name="T22" fmla="*/ 218 w 2066"/>
              <a:gd name="T23" fmla="*/ 1917 h 1928"/>
              <a:gd name="T24" fmla="*/ 273 w 2066"/>
              <a:gd name="T25" fmla="*/ 1918 h 1928"/>
              <a:gd name="T26" fmla="*/ 290 w 2066"/>
              <a:gd name="T27" fmla="*/ 1900 h 1928"/>
              <a:gd name="T28" fmla="*/ 296 w 2066"/>
              <a:gd name="T29" fmla="*/ 1884 h 1928"/>
              <a:gd name="T30" fmla="*/ 209 w 2066"/>
              <a:gd name="T31" fmla="*/ 1787 h 1928"/>
              <a:gd name="T32" fmla="*/ 424 w 2066"/>
              <a:gd name="T33" fmla="*/ 1627 h 1928"/>
              <a:gd name="T34" fmla="*/ 565 w 2066"/>
              <a:gd name="T35" fmla="*/ 1659 h 1928"/>
              <a:gd name="T36" fmla="*/ 553 w 2066"/>
              <a:gd name="T37" fmla="*/ 1626 h 1928"/>
              <a:gd name="T38" fmla="*/ 486 w 2066"/>
              <a:gd name="T39" fmla="*/ 1549 h 1928"/>
              <a:gd name="T40" fmla="*/ 771 w 2066"/>
              <a:gd name="T41" fmla="*/ 1238 h 1928"/>
              <a:gd name="T42" fmla="*/ 919 w 2066"/>
              <a:gd name="T43" fmla="*/ 970 h 1928"/>
              <a:gd name="T44" fmla="*/ 1105 w 2066"/>
              <a:gd name="T45" fmla="*/ 957 h 1928"/>
              <a:gd name="T46" fmla="*/ 1247 w 2066"/>
              <a:gd name="T47" fmla="*/ 929 h 1928"/>
              <a:gd name="T48" fmla="*/ 1341 w 2066"/>
              <a:gd name="T49" fmla="*/ 915 h 1928"/>
              <a:gd name="T50" fmla="*/ 1504 w 2066"/>
              <a:gd name="T51" fmla="*/ 985 h 1928"/>
              <a:gd name="T52" fmla="*/ 1555 w 2066"/>
              <a:gd name="T53" fmla="*/ 1068 h 1928"/>
              <a:gd name="T54" fmla="*/ 1537 w 2066"/>
              <a:gd name="T55" fmla="*/ 1171 h 1928"/>
              <a:gd name="T56" fmla="*/ 1691 w 2066"/>
              <a:gd name="T57" fmla="*/ 1357 h 1928"/>
              <a:gd name="T58" fmla="*/ 1779 w 2066"/>
              <a:gd name="T59" fmla="*/ 1543 h 1928"/>
              <a:gd name="T60" fmla="*/ 1688 w 2066"/>
              <a:gd name="T61" fmla="*/ 1566 h 1928"/>
              <a:gd name="T62" fmla="*/ 1727 w 2066"/>
              <a:gd name="T63" fmla="*/ 1593 h 1928"/>
              <a:gd name="T64" fmla="*/ 1915 w 2066"/>
              <a:gd name="T65" fmla="*/ 1682 h 1928"/>
              <a:gd name="T66" fmla="*/ 1904 w 2066"/>
              <a:gd name="T67" fmla="*/ 1783 h 1928"/>
              <a:gd name="T68" fmla="*/ 1865 w 2066"/>
              <a:gd name="T69" fmla="*/ 1868 h 1928"/>
              <a:gd name="T70" fmla="*/ 1943 w 2066"/>
              <a:gd name="T71" fmla="*/ 1878 h 1928"/>
              <a:gd name="T72" fmla="*/ 1985 w 2066"/>
              <a:gd name="T73" fmla="*/ 1868 h 1928"/>
              <a:gd name="T74" fmla="*/ 2048 w 2066"/>
              <a:gd name="T75" fmla="*/ 1798 h 1928"/>
              <a:gd name="T76" fmla="*/ 2048 w 2066"/>
              <a:gd name="T77" fmla="*/ 1742 h 1928"/>
              <a:gd name="T78" fmla="*/ 1956 w 2066"/>
              <a:gd name="T79" fmla="*/ 1476 h 1928"/>
              <a:gd name="T80" fmla="*/ 1982 w 2066"/>
              <a:gd name="T81" fmla="*/ 932 h 1928"/>
              <a:gd name="T82" fmla="*/ 1925 w 2066"/>
              <a:gd name="T83" fmla="*/ 724 h 1928"/>
              <a:gd name="T84" fmla="*/ 1908 w 2066"/>
              <a:gd name="T85" fmla="*/ 655 h 1928"/>
              <a:gd name="T86" fmla="*/ 1858 w 2066"/>
              <a:gd name="T87" fmla="*/ 608 h 1928"/>
              <a:gd name="T88" fmla="*/ 1775 w 2066"/>
              <a:gd name="T89" fmla="*/ 546 h 1928"/>
              <a:gd name="T90" fmla="*/ 1712 w 2066"/>
              <a:gd name="T91" fmla="*/ 570 h 1928"/>
              <a:gd name="T92" fmla="*/ 1515 w 2066"/>
              <a:gd name="T93" fmla="*/ 468 h 1928"/>
              <a:gd name="T94" fmla="*/ 1504 w 2066"/>
              <a:gd name="T95" fmla="*/ 404 h 1928"/>
              <a:gd name="T96" fmla="*/ 1498 w 2066"/>
              <a:gd name="T97" fmla="*/ 291 h 1928"/>
              <a:gd name="T98" fmla="*/ 1485 w 2066"/>
              <a:gd name="T99" fmla="*/ 241 h 1928"/>
              <a:gd name="T100" fmla="*/ 1445 w 2066"/>
              <a:gd name="T101" fmla="*/ 209 h 1928"/>
              <a:gd name="T102" fmla="*/ 1353 w 2066"/>
              <a:gd name="T103" fmla="*/ 169 h 1928"/>
              <a:gd name="T104" fmla="*/ 1305 w 2066"/>
              <a:gd name="T105" fmla="*/ 218 h 1928"/>
              <a:gd name="T106" fmla="*/ 1263 w 2066"/>
              <a:gd name="T107" fmla="*/ 175 h 1928"/>
              <a:gd name="T108" fmla="*/ 1249 w 2066"/>
              <a:gd name="T109" fmla="*/ 139 h 1928"/>
              <a:gd name="T110" fmla="*/ 1205 w 2066"/>
              <a:gd name="T111" fmla="*/ 52 h 1928"/>
              <a:gd name="T112" fmla="*/ 1098 w 2066"/>
              <a:gd name="T113" fmla="*/ 0 h 1928"/>
              <a:gd name="T114" fmla="*/ 989 w 2066"/>
              <a:gd name="T115" fmla="*/ 54 h 1928"/>
              <a:gd name="T116" fmla="*/ 960 w 2066"/>
              <a:gd name="T117" fmla="*/ 89 h 1928"/>
              <a:gd name="T118" fmla="*/ 925 w 2066"/>
              <a:gd name="T119" fmla="*/ 47 h 1928"/>
              <a:gd name="T120" fmla="*/ 921 w 2066"/>
              <a:gd name="T121" fmla="*/ 143 h 1928"/>
              <a:gd name="T122" fmla="*/ 906 w 2066"/>
              <a:gd name="T123" fmla="*/ 243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66" h="1928">
                <a:moveTo>
                  <a:pt x="951" y="265"/>
                </a:moveTo>
                <a:lnTo>
                  <a:pt x="951" y="265"/>
                </a:lnTo>
                <a:lnTo>
                  <a:pt x="951" y="265"/>
                </a:lnTo>
                <a:lnTo>
                  <a:pt x="951" y="265"/>
                </a:lnTo>
                <a:lnTo>
                  <a:pt x="951" y="266"/>
                </a:lnTo>
                <a:lnTo>
                  <a:pt x="948" y="270"/>
                </a:lnTo>
                <a:lnTo>
                  <a:pt x="945" y="277"/>
                </a:lnTo>
                <a:lnTo>
                  <a:pt x="936" y="289"/>
                </a:lnTo>
                <a:lnTo>
                  <a:pt x="922" y="305"/>
                </a:lnTo>
                <a:lnTo>
                  <a:pt x="900" y="326"/>
                </a:lnTo>
                <a:lnTo>
                  <a:pt x="871" y="353"/>
                </a:lnTo>
                <a:lnTo>
                  <a:pt x="832" y="387"/>
                </a:lnTo>
                <a:lnTo>
                  <a:pt x="832" y="387"/>
                </a:lnTo>
                <a:lnTo>
                  <a:pt x="753" y="454"/>
                </a:lnTo>
                <a:lnTo>
                  <a:pt x="700" y="499"/>
                </a:lnTo>
                <a:lnTo>
                  <a:pt x="663" y="532"/>
                </a:lnTo>
                <a:lnTo>
                  <a:pt x="663" y="532"/>
                </a:lnTo>
                <a:lnTo>
                  <a:pt x="659" y="530"/>
                </a:lnTo>
                <a:lnTo>
                  <a:pt x="652" y="524"/>
                </a:lnTo>
                <a:lnTo>
                  <a:pt x="641" y="519"/>
                </a:lnTo>
                <a:lnTo>
                  <a:pt x="635" y="517"/>
                </a:lnTo>
                <a:lnTo>
                  <a:pt x="631" y="517"/>
                </a:lnTo>
                <a:lnTo>
                  <a:pt x="631" y="517"/>
                </a:lnTo>
                <a:lnTo>
                  <a:pt x="625" y="516"/>
                </a:lnTo>
                <a:lnTo>
                  <a:pt x="620" y="513"/>
                </a:lnTo>
                <a:lnTo>
                  <a:pt x="614" y="512"/>
                </a:lnTo>
                <a:lnTo>
                  <a:pt x="607" y="511"/>
                </a:lnTo>
                <a:lnTo>
                  <a:pt x="598" y="511"/>
                </a:lnTo>
                <a:lnTo>
                  <a:pt x="587" y="514"/>
                </a:lnTo>
                <a:lnTo>
                  <a:pt x="574" y="520"/>
                </a:lnTo>
                <a:lnTo>
                  <a:pt x="556" y="531"/>
                </a:lnTo>
                <a:lnTo>
                  <a:pt x="556" y="531"/>
                </a:lnTo>
                <a:lnTo>
                  <a:pt x="519" y="555"/>
                </a:lnTo>
                <a:lnTo>
                  <a:pt x="487" y="576"/>
                </a:lnTo>
                <a:lnTo>
                  <a:pt x="474" y="584"/>
                </a:lnTo>
                <a:lnTo>
                  <a:pt x="464" y="592"/>
                </a:lnTo>
                <a:lnTo>
                  <a:pt x="462" y="595"/>
                </a:lnTo>
                <a:lnTo>
                  <a:pt x="459" y="598"/>
                </a:lnTo>
                <a:lnTo>
                  <a:pt x="458" y="602"/>
                </a:lnTo>
                <a:lnTo>
                  <a:pt x="459" y="604"/>
                </a:lnTo>
                <a:lnTo>
                  <a:pt x="459" y="604"/>
                </a:lnTo>
                <a:lnTo>
                  <a:pt x="464" y="613"/>
                </a:lnTo>
                <a:lnTo>
                  <a:pt x="466" y="619"/>
                </a:lnTo>
                <a:lnTo>
                  <a:pt x="469" y="621"/>
                </a:lnTo>
                <a:lnTo>
                  <a:pt x="470" y="625"/>
                </a:lnTo>
                <a:lnTo>
                  <a:pt x="470" y="625"/>
                </a:lnTo>
                <a:lnTo>
                  <a:pt x="470" y="628"/>
                </a:lnTo>
                <a:lnTo>
                  <a:pt x="470" y="633"/>
                </a:lnTo>
                <a:lnTo>
                  <a:pt x="470" y="635"/>
                </a:lnTo>
                <a:lnTo>
                  <a:pt x="468" y="638"/>
                </a:lnTo>
                <a:lnTo>
                  <a:pt x="462" y="644"/>
                </a:lnTo>
                <a:lnTo>
                  <a:pt x="462" y="644"/>
                </a:lnTo>
                <a:lnTo>
                  <a:pt x="452" y="650"/>
                </a:lnTo>
                <a:lnTo>
                  <a:pt x="442" y="657"/>
                </a:lnTo>
                <a:lnTo>
                  <a:pt x="435" y="665"/>
                </a:lnTo>
                <a:lnTo>
                  <a:pt x="433" y="669"/>
                </a:lnTo>
                <a:lnTo>
                  <a:pt x="430" y="673"/>
                </a:lnTo>
                <a:lnTo>
                  <a:pt x="430" y="673"/>
                </a:lnTo>
                <a:lnTo>
                  <a:pt x="428" y="680"/>
                </a:lnTo>
                <a:lnTo>
                  <a:pt x="424" y="685"/>
                </a:lnTo>
                <a:lnTo>
                  <a:pt x="416" y="695"/>
                </a:lnTo>
                <a:lnTo>
                  <a:pt x="416" y="695"/>
                </a:lnTo>
                <a:lnTo>
                  <a:pt x="412" y="704"/>
                </a:lnTo>
                <a:lnTo>
                  <a:pt x="404" y="721"/>
                </a:lnTo>
                <a:lnTo>
                  <a:pt x="395" y="747"/>
                </a:lnTo>
                <a:lnTo>
                  <a:pt x="383" y="779"/>
                </a:lnTo>
                <a:lnTo>
                  <a:pt x="371" y="818"/>
                </a:lnTo>
                <a:lnTo>
                  <a:pt x="359" y="858"/>
                </a:lnTo>
                <a:lnTo>
                  <a:pt x="349" y="902"/>
                </a:lnTo>
                <a:lnTo>
                  <a:pt x="344" y="923"/>
                </a:lnTo>
                <a:lnTo>
                  <a:pt x="342" y="945"/>
                </a:lnTo>
                <a:lnTo>
                  <a:pt x="342" y="945"/>
                </a:lnTo>
                <a:lnTo>
                  <a:pt x="339" y="969"/>
                </a:lnTo>
                <a:lnTo>
                  <a:pt x="339" y="997"/>
                </a:lnTo>
                <a:lnTo>
                  <a:pt x="341" y="1029"/>
                </a:lnTo>
                <a:lnTo>
                  <a:pt x="343" y="1062"/>
                </a:lnTo>
                <a:lnTo>
                  <a:pt x="347" y="1097"/>
                </a:lnTo>
                <a:lnTo>
                  <a:pt x="351" y="1133"/>
                </a:lnTo>
                <a:lnTo>
                  <a:pt x="362" y="1206"/>
                </a:lnTo>
                <a:lnTo>
                  <a:pt x="374" y="1272"/>
                </a:lnTo>
                <a:lnTo>
                  <a:pt x="384" y="1328"/>
                </a:lnTo>
                <a:lnTo>
                  <a:pt x="395" y="1380"/>
                </a:lnTo>
                <a:lnTo>
                  <a:pt x="395" y="1380"/>
                </a:lnTo>
                <a:lnTo>
                  <a:pt x="379" y="1393"/>
                </a:lnTo>
                <a:lnTo>
                  <a:pt x="338" y="1429"/>
                </a:lnTo>
                <a:lnTo>
                  <a:pt x="312" y="1453"/>
                </a:lnTo>
                <a:lnTo>
                  <a:pt x="283" y="1480"/>
                </a:lnTo>
                <a:lnTo>
                  <a:pt x="254" y="1509"/>
                </a:lnTo>
                <a:lnTo>
                  <a:pt x="227" y="1538"/>
                </a:lnTo>
                <a:lnTo>
                  <a:pt x="227" y="1538"/>
                </a:lnTo>
                <a:lnTo>
                  <a:pt x="212" y="1555"/>
                </a:lnTo>
                <a:lnTo>
                  <a:pt x="200" y="1572"/>
                </a:lnTo>
                <a:lnTo>
                  <a:pt x="187" y="1590"/>
                </a:lnTo>
                <a:lnTo>
                  <a:pt x="175" y="1608"/>
                </a:lnTo>
                <a:lnTo>
                  <a:pt x="152" y="1645"/>
                </a:lnTo>
                <a:lnTo>
                  <a:pt x="131" y="1683"/>
                </a:lnTo>
                <a:lnTo>
                  <a:pt x="112" y="1717"/>
                </a:lnTo>
                <a:lnTo>
                  <a:pt x="94" y="1747"/>
                </a:lnTo>
                <a:lnTo>
                  <a:pt x="85" y="1760"/>
                </a:lnTo>
                <a:lnTo>
                  <a:pt x="78" y="1771"/>
                </a:lnTo>
                <a:lnTo>
                  <a:pt x="71" y="1779"/>
                </a:lnTo>
                <a:lnTo>
                  <a:pt x="65" y="1785"/>
                </a:lnTo>
                <a:lnTo>
                  <a:pt x="65" y="1785"/>
                </a:lnTo>
                <a:lnTo>
                  <a:pt x="39" y="1804"/>
                </a:lnTo>
                <a:lnTo>
                  <a:pt x="27" y="1814"/>
                </a:lnTo>
                <a:lnTo>
                  <a:pt x="15" y="1825"/>
                </a:lnTo>
                <a:lnTo>
                  <a:pt x="6" y="1834"/>
                </a:lnTo>
                <a:lnTo>
                  <a:pt x="1" y="1842"/>
                </a:lnTo>
                <a:lnTo>
                  <a:pt x="0" y="1847"/>
                </a:lnTo>
                <a:lnTo>
                  <a:pt x="0" y="1851"/>
                </a:lnTo>
                <a:lnTo>
                  <a:pt x="1" y="1854"/>
                </a:lnTo>
                <a:lnTo>
                  <a:pt x="4" y="1858"/>
                </a:lnTo>
                <a:lnTo>
                  <a:pt x="4" y="1858"/>
                </a:lnTo>
                <a:lnTo>
                  <a:pt x="9" y="1860"/>
                </a:lnTo>
                <a:lnTo>
                  <a:pt x="13" y="1864"/>
                </a:lnTo>
                <a:lnTo>
                  <a:pt x="28" y="1870"/>
                </a:lnTo>
                <a:lnTo>
                  <a:pt x="46" y="1877"/>
                </a:lnTo>
                <a:lnTo>
                  <a:pt x="66" y="1883"/>
                </a:lnTo>
                <a:lnTo>
                  <a:pt x="103" y="1893"/>
                </a:lnTo>
                <a:lnTo>
                  <a:pt x="128" y="1898"/>
                </a:lnTo>
                <a:lnTo>
                  <a:pt x="128" y="1898"/>
                </a:lnTo>
                <a:lnTo>
                  <a:pt x="137" y="1900"/>
                </a:lnTo>
                <a:lnTo>
                  <a:pt x="148" y="1904"/>
                </a:lnTo>
                <a:lnTo>
                  <a:pt x="173" y="1914"/>
                </a:lnTo>
                <a:lnTo>
                  <a:pt x="196" y="1924"/>
                </a:lnTo>
                <a:lnTo>
                  <a:pt x="203" y="1928"/>
                </a:lnTo>
                <a:lnTo>
                  <a:pt x="208" y="1928"/>
                </a:lnTo>
                <a:lnTo>
                  <a:pt x="208" y="1928"/>
                </a:lnTo>
                <a:lnTo>
                  <a:pt x="211" y="1925"/>
                </a:lnTo>
                <a:lnTo>
                  <a:pt x="215" y="1922"/>
                </a:lnTo>
                <a:lnTo>
                  <a:pt x="216" y="1918"/>
                </a:lnTo>
                <a:lnTo>
                  <a:pt x="218" y="1917"/>
                </a:lnTo>
                <a:lnTo>
                  <a:pt x="218" y="1917"/>
                </a:lnTo>
                <a:lnTo>
                  <a:pt x="226" y="1918"/>
                </a:lnTo>
                <a:lnTo>
                  <a:pt x="241" y="1922"/>
                </a:lnTo>
                <a:lnTo>
                  <a:pt x="241" y="1922"/>
                </a:lnTo>
                <a:lnTo>
                  <a:pt x="250" y="1923"/>
                </a:lnTo>
                <a:lnTo>
                  <a:pt x="254" y="1923"/>
                </a:lnTo>
                <a:lnTo>
                  <a:pt x="262" y="1922"/>
                </a:lnTo>
                <a:lnTo>
                  <a:pt x="262" y="1922"/>
                </a:lnTo>
                <a:lnTo>
                  <a:pt x="265" y="1922"/>
                </a:lnTo>
                <a:lnTo>
                  <a:pt x="269" y="1920"/>
                </a:lnTo>
                <a:lnTo>
                  <a:pt x="273" y="1918"/>
                </a:lnTo>
                <a:lnTo>
                  <a:pt x="276" y="1913"/>
                </a:lnTo>
                <a:lnTo>
                  <a:pt x="276" y="1913"/>
                </a:lnTo>
                <a:lnTo>
                  <a:pt x="276" y="1910"/>
                </a:lnTo>
                <a:lnTo>
                  <a:pt x="276" y="1908"/>
                </a:lnTo>
                <a:lnTo>
                  <a:pt x="273" y="1905"/>
                </a:lnTo>
                <a:lnTo>
                  <a:pt x="272" y="1904"/>
                </a:lnTo>
                <a:lnTo>
                  <a:pt x="272" y="1904"/>
                </a:lnTo>
                <a:lnTo>
                  <a:pt x="278" y="1901"/>
                </a:lnTo>
                <a:lnTo>
                  <a:pt x="278" y="1901"/>
                </a:lnTo>
                <a:lnTo>
                  <a:pt x="284" y="1900"/>
                </a:lnTo>
                <a:lnTo>
                  <a:pt x="290" y="1900"/>
                </a:lnTo>
                <a:lnTo>
                  <a:pt x="301" y="1900"/>
                </a:lnTo>
                <a:lnTo>
                  <a:pt x="305" y="1900"/>
                </a:lnTo>
                <a:lnTo>
                  <a:pt x="306" y="1899"/>
                </a:lnTo>
                <a:lnTo>
                  <a:pt x="306" y="1898"/>
                </a:lnTo>
                <a:lnTo>
                  <a:pt x="305" y="1894"/>
                </a:lnTo>
                <a:lnTo>
                  <a:pt x="300" y="1887"/>
                </a:lnTo>
                <a:lnTo>
                  <a:pt x="300" y="1887"/>
                </a:lnTo>
                <a:lnTo>
                  <a:pt x="295" y="1881"/>
                </a:lnTo>
                <a:lnTo>
                  <a:pt x="295" y="1881"/>
                </a:lnTo>
                <a:lnTo>
                  <a:pt x="296" y="1883"/>
                </a:lnTo>
                <a:lnTo>
                  <a:pt x="296" y="1884"/>
                </a:lnTo>
                <a:lnTo>
                  <a:pt x="290" y="1880"/>
                </a:lnTo>
                <a:lnTo>
                  <a:pt x="272" y="1859"/>
                </a:lnTo>
                <a:lnTo>
                  <a:pt x="272" y="1859"/>
                </a:lnTo>
                <a:lnTo>
                  <a:pt x="256" y="1842"/>
                </a:lnTo>
                <a:lnTo>
                  <a:pt x="241" y="1831"/>
                </a:lnTo>
                <a:lnTo>
                  <a:pt x="221" y="1816"/>
                </a:lnTo>
                <a:lnTo>
                  <a:pt x="214" y="1810"/>
                </a:lnTo>
                <a:lnTo>
                  <a:pt x="210" y="1805"/>
                </a:lnTo>
                <a:lnTo>
                  <a:pt x="209" y="1802"/>
                </a:lnTo>
                <a:lnTo>
                  <a:pt x="208" y="1797"/>
                </a:lnTo>
                <a:lnTo>
                  <a:pt x="209" y="1787"/>
                </a:lnTo>
                <a:lnTo>
                  <a:pt x="209" y="1787"/>
                </a:lnTo>
                <a:lnTo>
                  <a:pt x="211" y="1780"/>
                </a:lnTo>
                <a:lnTo>
                  <a:pt x="218" y="1771"/>
                </a:lnTo>
                <a:lnTo>
                  <a:pt x="227" y="1759"/>
                </a:lnTo>
                <a:lnTo>
                  <a:pt x="239" y="1745"/>
                </a:lnTo>
                <a:lnTo>
                  <a:pt x="267" y="1717"/>
                </a:lnTo>
                <a:lnTo>
                  <a:pt x="300" y="1687"/>
                </a:lnTo>
                <a:lnTo>
                  <a:pt x="360" y="1633"/>
                </a:lnTo>
                <a:lnTo>
                  <a:pt x="387" y="1610"/>
                </a:lnTo>
                <a:lnTo>
                  <a:pt x="387" y="1610"/>
                </a:lnTo>
                <a:lnTo>
                  <a:pt x="424" y="1627"/>
                </a:lnTo>
                <a:lnTo>
                  <a:pt x="456" y="1641"/>
                </a:lnTo>
                <a:lnTo>
                  <a:pt x="483" y="1652"/>
                </a:lnTo>
                <a:lnTo>
                  <a:pt x="483" y="1652"/>
                </a:lnTo>
                <a:lnTo>
                  <a:pt x="495" y="1656"/>
                </a:lnTo>
                <a:lnTo>
                  <a:pt x="508" y="1659"/>
                </a:lnTo>
                <a:lnTo>
                  <a:pt x="522" y="1661"/>
                </a:lnTo>
                <a:lnTo>
                  <a:pt x="535" y="1664"/>
                </a:lnTo>
                <a:lnTo>
                  <a:pt x="548" y="1664"/>
                </a:lnTo>
                <a:lnTo>
                  <a:pt x="558" y="1663"/>
                </a:lnTo>
                <a:lnTo>
                  <a:pt x="561" y="1660"/>
                </a:lnTo>
                <a:lnTo>
                  <a:pt x="565" y="1659"/>
                </a:lnTo>
                <a:lnTo>
                  <a:pt x="567" y="1657"/>
                </a:lnTo>
                <a:lnTo>
                  <a:pt x="567" y="1653"/>
                </a:lnTo>
                <a:lnTo>
                  <a:pt x="567" y="1653"/>
                </a:lnTo>
                <a:lnTo>
                  <a:pt x="567" y="1647"/>
                </a:lnTo>
                <a:lnTo>
                  <a:pt x="566" y="1642"/>
                </a:lnTo>
                <a:lnTo>
                  <a:pt x="565" y="1638"/>
                </a:lnTo>
                <a:lnTo>
                  <a:pt x="562" y="1634"/>
                </a:lnTo>
                <a:lnTo>
                  <a:pt x="558" y="1629"/>
                </a:lnTo>
                <a:lnTo>
                  <a:pt x="554" y="1627"/>
                </a:lnTo>
                <a:lnTo>
                  <a:pt x="554" y="1627"/>
                </a:lnTo>
                <a:lnTo>
                  <a:pt x="553" y="1626"/>
                </a:lnTo>
                <a:lnTo>
                  <a:pt x="553" y="1626"/>
                </a:lnTo>
                <a:lnTo>
                  <a:pt x="542" y="1616"/>
                </a:lnTo>
                <a:lnTo>
                  <a:pt x="542" y="1616"/>
                </a:lnTo>
                <a:lnTo>
                  <a:pt x="537" y="1612"/>
                </a:lnTo>
                <a:lnTo>
                  <a:pt x="537" y="1614"/>
                </a:lnTo>
                <a:lnTo>
                  <a:pt x="537" y="1614"/>
                </a:lnTo>
                <a:lnTo>
                  <a:pt x="523" y="1598"/>
                </a:lnTo>
                <a:lnTo>
                  <a:pt x="523" y="1598"/>
                </a:lnTo>
                <a:lnTo>
                  <a:pt x="507" y="1578"/>
                </a:lnTo>
                <a:lnTo>
                  <a:pt x="494" y="1562"/>
                </a:lnTo>
                <a:lnTo>
                  <a:pt x="486" y="1549"/>
                </a:lnTo>
                <a:lnTo>
                  <a:pt x="481" y="1540"/>
                </a:lnTo>
                <a:lnTo>
                  <a:pt x="481" y="1540"/>
                </a:lnTo>
                <a:lnTo>
                  <a:pt x="477" y="1533"/>
                </a:lnTo>
                <a:lnTo>
                  <a:pt x="475" y="1527"/>
                </a:lnTo>
                <a:lnTo>
                  <a:pt x="474" y="1521"/>
                </a:lnTo>
                <a:lnTo>
                  <a:pt x="669" y="1347"/>
                </a:lnTo>
                <a:lnTo>
                  <a:pt x="669" y="1347"/>
                </a:lnTo>
                <a:lnTo>
                  <a:pt x="688" y="1329"/>
                </a:lnTo>
                <a:lnTo>
                  <a:pt x="729" y="1286"/>
                </a:lnTo>
                <a:lnTo>
                  <a:pt x="750" y="1262"/>
                </a:lnTo>
                <a:lnTo>
                  <a:pt x="771" y="1238"/>
                </a:lnTo>
                <a:lnTo>
                  <a:pt x="785" y="1218"/>
                </a:lnTo>
                <a:lnTo>
                  <a:pt x="790" y="1210"/>
                </a:lnTo>
                <a:lnTo>
                  <a:pt x="792" y="1204"/>
                </a:lnTo>
                <a:lnTo>
                  <a:pt x="792" y="1204"/>
                </a:lnTo>
                <a:lnTo>
                  <a:pt x="797" y="1165"/>
                </a:lnTo>
                <a:lnTo>
                  <a:pt x="804" y="1110"/>
                </a:lnTo>
                <a:lnTo>
                  <a:pt x="814" y="1039"/>
                </a:lnTo>
                <a:lnTo>
                  <a:pt x="814" y="1039"/>
                </a:lnTo>
                <a:lnTo>
                  <a:pt x="865" y="1005"/>
                </a:lnTo>
                <a:lnTo>
                  <a:pt x="919" y="970"/>
                </a:lnTo>
                <a:lnTo>
                  <a:pt x="919" y="970"/>
                </a:lnTo>
                <a:lnTo>
                  <a:pt x="923" y="969"/>
                </a:lnTo>
                <a:lnTo>
                  <a:pt x="930" y="969"/>
                </a:lnTo>
                <a:lnTo>
                  <a:pt x="958" y="970"/>
                </a:lnTo>
                <a:lnTo>
                  <a:pt x="998" y="971"/>
                </a:lnTo>
                <a:lnTo>
                  <a:pt x="1022" y="970"/>
                </a:lnTo>
                <a:lnTo>
                  <a:pt x="1049" y="970"/>
                </a:lnTo>
                <a:lnTo>
                  <a:pt x="1049" y="970"/>
                </a:lnTo>
                <a:lnTo>
                  <a:pt x="1063" y="967"/>
                </a:lnTo>
                <a:lnTo>
                  <a:pt x="1076" y="965"/>
                </a:lnTo>
                <a:lnTo>
                  <a:pt x="1091" y="961"/>
                </a:lnTo>
                <a:lnTo>
                  <a:pt x="1105" y="957"/>
                </a:lnTo>
                <a:lnTo>
                  <a:pt x="1132" y="945"/>
                </a:lnTo>
                <a:lnTo>
                  <a:pt x="1157" y="932"/>
                </a:lnTo>
                <a:lnTo>
                  <a:pt x="1178" y="918"/>
                </a:lnTo>
                <a:lnTo>
                  <a:pt x="1196" y="906"/>
                </a:lnTo>
                <a:lnTo>
                  <a:pt x="1211" y="896"/>
                </a:lnTo>
                <a:lnTo>
                  <a:pt x="1211" y="896"/>
                </a:lnTo>
                <a:lnTo>
                  <a:pt x="1215" y="902"/>
                </a:lnTo>
                <a:lnTo>
                  <a:pt x="1221" y="909"/>
                </a:lnTo>
                <a:lnTo>
                  <a:pt x="1229" y="916"/>
                </a:lnTo>
                <a:lnTo>
                  <a:pt x="1237" y="923"/>
                </a:lnTo>
                <a:lnTo>
                  <a:pt x="1247" y="929"/>
                </a:lnTo>
                <a:lnTo>
                  <a:pt x="1259" y="935"/>
                </a:lnTo>
                <a:lnTo>
                  <a:pt x="1263" y="936"/>
                </a:lnTo>
                <a:lnTo>
                  <a:pt x="1269" y="938"/>
                </a:lnTo>
                <a:lnTo>
                  <a:pt x="1269" y="938"/>
                </a:lnTo>
                <a:lnTo>
                  <a:pt x="1281" y="938"/>
                </a:lnTo>
                <a:lnTo>
                  <a:pt x="1293" y="936"/>
                </a:lnTo>
                <a:lnTo>
                  <a:pt x="1305" y="934"/>
                </a:lnTo>
                <a:lnTo>
                  <a:pt x="1316" y="930"/>
                </a:lnTo>
                <a:lnTo>
                  <a:pt x="1326" y="926"/>
                </a:lnTo>
                <a:lnTo>
                  <a:pt x="1334" y="921"/>
                </a:lnTo>
                <a:lnTo>
                  <a:pt x="1341" y="915"/>
                </a:lnTo>
                <a:lnTo>
                  <a:pt x="1346" y="908"/>
                </a:lnTo>
                <a:lnTo>
                  <a:pt x="1346" y="908"/>
                </a:lnTo>
                <a:lnTo>
                  <a:pt x="1359" y="885"/>
                </a:lnTo>
                <a:lnTo>
                  <a:pt x="1405" y="894"/>
                </a:lnTo>
                <a:lnTo>
                  <a:pt x="1405" y="894"/>
                </a:lnTo>
                <a:lnTo>
                  <a:pt x="1441" y="923"/>
                </a:lnTo>
                <a:lnTo>
                  <a:pt x="1468" y="947"/>
                </a:lnTo>
                <a:lnTo>
                  <a:pt x="1481" y="958"/>
                </a:lnTo>
                <a:lnTo>
                  <a:pt x="1491" y="967"/>
                </a:lnTo>
                <a:lnTo>
                  <a:pt x="1491" y="967"/>
                </a:lnTo>
                <a:lnTo>
                  <a:pt x="1504" y="985"/>
                </a:lnTo>
                <a:lnTo>
                  <a:pt x="1516" y="1002"/>
                </a:lnTo>
                <a:lnTo>
                  <a:pt x="1527" y="1020"/>
                </a:lnTo>
                <a:lnTo>
                  <a:pt x="1527" y="1020"/>
                </a:lnTo>
                <a:lnTo>
                  <a:pt x="1528" y="1043"/>
                </a:lnTo>
                <a:lnTo>
                  <a:pt x="1528" y="1043"/>
                </a:lnTo>
                <a:lnTo>
                  <a:pt x="1528" y="1045"/>
                </a:lnTo>
                <a:lnTo>
                  <a:pt x="1531" y="1049"/>
                </a:lnTo>
                <a:lnTo>
                  <a:pt x="1537" y="1055"/>
                </a:lnTo>
                <a:lnTo>
                  <a:pt x="1545" y="1062"/>
                </a:lnTo>
                <a:lnTo>
                  <a:pt x="1555" y="1068"/>
                </a:lnTo>
                <a:lnTo>
                  <a:pt x="1555" y="1068"/>
                </a:lnTo>
                <a:lnTo>
                  <a:pt x="1567" y="1074"/>
                </a:lnTo>
                <a:lnTo>
                  <a:pt x="1568" y="1075"/>
                </a:lnTo>
                <a:lnTo>
                  <a:pt x="1568" y="1075"/>
                </a:lnTo>
                <a:lnTo>
                  <a:pt x="1553" y="1103"/>
                </a:lnTo>
                <a:lnTo>
                  <a:pt x="1543" y="1124"/>
                </a:lnTo>
                <a:lnTo>
                  <a:pt x="1537" y="1139"/>
                </a:lnTo>
                <a:lnTo>
                  <a:pt x="1537" y="1139"/>
                </a:lnTo>
                <a:lnTo>
                  <a:pt x="1535" y="1144"/>
                </a:lnTo>
                <a:lnTo>
                  <a:pt x="1534" y="1151"/>
                </a:lnTo>
                <a:lnTo>
                  <a:pt x="1535" y="1160"/>
                </a:lnTo>
                <a:lnTo>
                  <a:pt x="1537" y="1171"/>
                </a:lnTo>
                <a:lnTo>
                  <a:pt x="1539" y="1181"/>
                </a:lnTo>
                <a:lnTo>
                  <a:pt x="1545" y="1192"/>
                </a:lnTo>
                <a:lnTo>
                  <a:pt x="1549" y="1196"/>
                </a:lnTo>
                <a:lnTo>
                  <a:pt x="1552" y="1201"/>
                </a:lnTo>
                <a:lnTo>
                  <a:pt x="1557" y="1205"/>
                </a:lnTo>
                <a:lnTo>
                  <a:pt x="1563" y="1208"/>
                </a:lnTo>
                <a:lnTo>
                  <a:pt x="1563" y="1208"/>
                </a:lnTo>
                <a:lnTo>
                  <a:pt x="1610" y="1235"/>
                </a:lnTo>
                <a:lnTo>
                  <a:pt x="1634" y="1249"/>
                </a:lnTo>
                <a:lnTo>
                  <a:pt x="1634" y="1249"/>
                </a:lnTo>
                <a:lnTo>
                  <a:pt x="1691" y="1357"/>
                </a:lnTo>
                <a:lnTo>
                  <a:pt x="1732" y="1436"/>
                </a:lnTo>
                <a:lnTo>
                  <a:pt x="1757" y="1482"/>
                </a:lnTo>
                <a:lnTo>
                  <a:pt x="1757" y="1482"/>
                </a:lnTo>
                <a:lnTo>
                  <a:pt x="1785" y="1530"/>
                </a:lnTo>
                <a:lnTo>
                  <a:pt x="1785" y="1530"/>
                </a:lnTo>
                <a:lnTo>
                  <a:pt x="1787" y="1530"/>
                </a:lnTo>
                <a:lnTo>
                  <a:pt x="1788" y="1532"/>
                </a:lnTo>
                <a:lnTo>
                  <a:pt x="1788" y="1533"/>
                </a:lnTo>
                <a:lnTo>
                  <a:pt x="1787" y="1536"/>
                </a:lnTo>
                <a:lnTo>
                  <a:pt x="1785" y="1539"/>
                </a:lnTo>
                <a:lnTo>
                  <a:pt x="1779" y="1543"/>
                </a:lnTo>
                <a:lnTo>
                  <a:pt x="1769" y="1546"/>
                </a:lnTo>
                <a:lnTo>
                  <a:pt x="1769" y="1546"/>
                </a:lnTo>
                <a:lnTo>
                  <a:pt x="1751" y="1554"/>
                </a:lnTo>
                <a:lnTo>
                  <a:pt x="1743" y="1557"/>
                </a:lnTo>
                <a:lnTo>
                  <a:pt x="1737" y="1560"/>
                </a:lnTo>
                <a:lnTo>
                  <a:pt x="1728" y="1560"/>
                </a:lnTo>
                <a:lnTo>
                  <a:pt x="1728" y="1560"/>
                </a:lnTo>
                <a:lnTo>
                  <a:pt x="1715" y="1560"/>
                </a:lnTo>
                <a:lnTo>
                  <a:pt x="1698" y="1562"/>
                </a:lnTo>
                <a:lnTo>
                  <a:pt x="1692" y="1563"/>
                </a:lnTo>
                <a:lnTo>
                  <a:pt x="1688" y="1566"/>
                </a:lnTo>
                <a:lnTo>
                  <a:pt x="1686" y="1567"/>
                </a:lnTo>
                <a:lnTo>
                  <a:pt x="1685" y="1569"/>
                </a:lnTo>
                <a:lnTo>
                  <a:pt x="1686" y="1570"/>
                </a:lnTo>
                <a:lnTo>
                  <a:pt x="1688" y="1573"/>
                </a:lnTo>
                <a:lnTo>
                  <a:pt x="1688" y="1573"/>
                </a:lnTo>
                <a:lnTo>
                  <a:pt x="1691" y="1578"/>
                </a:lnTo>
                <a:lnTo>
                  <a:pt x="1697" y="1582"/>
                </a:lnTo>
                <a:lnTo>
                  <a:pt x="1704" y="1586"/>
                </a:lnTo>
                <a:lnTo>
                  <a:pt x="1710" y="1588"/>
                </a:lnTo>
                <a:lnTo>
                  <a:pt x="1722" y="1592"/>
                </a:lnTo>
                <a:lnTo>
                  <a:pt x="1727" y="1593"/>
                </a:lnTo>
                <a:lnTo>
                  <a:pt x="1727" y="1593"/>
                </a:lnTo>
                <a:lnTo>
                  <a:pt x="1745" y="1599"/>
                </a:lnTo>
                <a:lnTo>
                  <a:pt x="1761" y="1603"/>
                </a:lnTo>
                <a:lnTo>
                  <a:pt x="1776" y="1605"/>
                </a:lnTo>
                <a:lnTo>
                  <a:pt x="1776" y="1605"/>
                </a:lnTo>
                <a:lnTo>
                  <a:pt x="1863" y="1612"/>
                </a:lnTo>
                <a:lnTo>
                  <a:pt x="1863" y="1612"/>
                </a:lnTo>
                <a:lnTo>
                  <a:pt x="1875" y="1627"/>
                </a:lnTo>
                <a:lnTo>
                  <a:pt x="1886" y="1642"/>
                </a:lnTo>
                <a:lnTo>
                  <a:pt x="1901" y="1661"/>
                </a:lnTo>
                <a:lnTo>
                  <a:pt x="1915" y="1682"/>
                </a:lnTo>
                <a:lnTo>
                  <a:pt x="1927" y="1702"/>
                </a:lnTo>
                <a:lnTo>
                  <a:pt x="1931" y="1712"/>
                </a:lnTo>
                <a:lnTo>
                  <a:pt x="1934" y="1721"/>
                </a:lnTo>
                <a:lnTo>
                  <a:pt x="1937" y="1729"/>
                </a:lnTo>
                <a:lnTo>
                  <a:pt x="1937" y="1736"/>
                </a:lnTo>
                <a:lnTo>
                  <a:pt x="1937" y="1736"/>
                </a:lnTo>
                <a:lnTo>
                  <a:pt x="1936" y="1743"/>
                </a:lnTo>
                <a:lnTo>
                  <a:pt x="1932" y="1750"/>
                </a:lnTo>
                <a:lnTo>
                  <a:pt x="1927" y="1759"/>
                </a:lnTo>
                <a:lnTo>
                  <a:pt x="1920" y="1766"/>
                </a:lnTo>
                <a:lnTo>
                  <a:pt x="1904" y="1783"/>
                </a:lnTo>
                <a:lnTo>
                  <a:pt x="1886" y="1799"/>
                </a:lnTo>
                <a:lnTo>
                  <a:pt x="1870" y="1816"/>
                </a:lnTo>
                <a:lnTo>
                  <a:pt x="1857" y="1831"/>
                </a:lnTo>
                <a:lnTo>
                  <a:pt x="1852" y="1838"/>
                </a:lnTo>
                <a:lnTo>
                  <a:pt x="1848" y="1844"/>
                </a:lnTo>
                <a:lnTo>
                  <a:pt x="1847" y="1850"/>
                </a:lnTo>
                <a:lnTo>
                  <a:pt x="1848" y="1854"/>
                </a:lnTo>
                <a:lnTo>
                  <a:pt x="1848" y="1854"/>
                </a:lnTo>
                <a:lnTo>
                  <a:pt x="1853" y="1860"/>
                </a:lnTo>
                <a:lnTo>
                  <a:pt x="1859" y="1865"/>
                </a:lnTo>
                <a:lnTo>
                  <a:pt x="1865" y="1868"/>
                </a:lnTo>
                <a:lnTo>
                  <a:pt x="1871" y="1869"/>
                </a:lnTo>
                <a:lnTo>
                  <a:pt x="1877" y="1869"/>
                </a:lnTo>
                <a:lnTo>
                  <a:pt x="1882" y="1869"/>
                </a:lnTo>
                <a:lnTo>
                  <a:pt x="1888" y="1868"/>
                </a:lnTo>
                <a:lnTo>
                  <a:pt x="1888" y="1868"/>
                </a:lnTo>
                <a:lnTo>
                  <a:pt x="1912" y="1876"/>
                </a:lnTo>
                <a:lnTo>
                  <a:pt x="1921" y="1878"/>
                </a:lnTo>
                <a:lnTo>
                  <a:pt x="1930" y="1880"/>
                </a:lnTo>
                <a:lnTo>
                  <a:pt x="1937" y="1880"/>
                </a:lnTo>
                <a:lnTo>
                  <a:pt x="1940" y="1880"/>
                </a:lnTo>
                <a:lnTo>
                  <a:pt x="1943" y="1878"/>
                </a:lnTo>
                <a:lnTo>
                  <a:pt x="1943" y="1878"/>
                </a:lnTo>
                <a:lnTo>
                  <a:pt x="1951" y="1872"/>
                </a:lnTo>
                <a:lnTo>
                  <a:pt x="1958" y="1869"/>
                </a:lnTo>
                <a:lnTo>
                  <a:pt x="1963" y="1868"/>
                </a:lnTo>
                <a:lnTo>
                  <a:pt x="1968" y="1868"/>
                </a:lnTo>
                <a:lnTo>
                  <a:pt x="1968" y="1868"/>
                </a:lnTo>
                <a:lnTo>
                  <a:pt x="1975" y="1868"/>
                </a:lnTo>
                <a:lnTo>
                  <a:pt x="1978" y="1868"/>
                </a:lnTo>
                <a:lnTo>
                  <a:pt x="1980" y="1869"/>
                </a:lnTo>
                <a:lnTo>
                  <a:pt x="1980" y="1869"/>
                </a:lnTo>
                <a:lnTo>
                  <a:pt x="1985" y="1868"/>
                </a:lnTo>
                <a:lnTo>
                  <a:pt x="1994" y="1865"/>
                </a:lnTo>
                <a:lnTo>
                  <a:pt x="2005" y="1859"/>
                </a:lnTo>
                <a:lnTo>
                  <a:pt x="2010" y="1857"/>
                </a:lnTo>
                <a:lnTo>
                  <a:pt x="2015" y="1852"/>
                </a:lnTo>
                <a:lnTo>
                  <a:pt x="2015" y="1852"/>
                </a:lnTo>
                <a:lnTo>
                  <a:pt x="2020" y="1847"/>
                </a:lnTo>
                <a:lnTo>
                  <a:pt x="2023" y="1841"/>
                </a:lnTo>
                <a:lnTo>
                  <a:pt x="2031" y="1826"/>
                </a:lnTo>
                <a:lnTo>
                  <a:pt x="2040" y="1810"/>
                </a:lnTo>
                <a:lnTo>
                  <a:pt x="2045" y="1803"/>
                </a:lnTo>
                <a:lnTo>
                  <a:pt x="2048" y="1798"/>
                </a:lnTo>
                <a:lnTo>
                  <a:pt x="2048" y="1798"/>
                </a:lnTo>
                <a:lnTo>
                  <a:pt x="2053" y="1795"/>
                </a:lnTo>
                <a:lnTo>
                  <a:pt x="2057" y="1792"/>
                </a:lnTo>
                <a:lnTo>
                  <a:pt x="2064" y="1791"/>
                </a:lnTo>
                <a:lnTo>
                  <a:pt x="2065" y="1789"/>
                </a:lnTo>
                <a:lnTo>
                  <a:pt x="2066" y="1785"/>
                </a:lnTo>
                <a:lnTo>
                  <a:pt x="2065" y="1779"/>
                </a:lnTo>
                <a:lnTo>
                  <a:pt x="2061" y="1769"/>
                </a:lnTo>
                <a:lnTo>
                  <a:pt x="2061" y="1769"/>
                </a:lnTo>
                <a:lnTo>
                  <a:pt x="2054" y="1753"/>
                </a:lnTo>
                <a:lnTo>
                  <a:pt x="2048" y="1742"/>
                </a:lnTo>
                <a:lnTo>
                  <a:pt x="2040" y="1727"/>
                </a:lnTo>
                <a:lnTo>
                  <a:pt x="2026" y="1699"/>
                </a:lnTo>
                <a:lnTo>
                  <a:pt x="2026" y="1699"/>
                </a:lnTo>
                <a:lnTo>
                  <a:pt x="2016" y="1676"/>
                </a:lnTo>
                <a:lnTo>
                  <a:pt x="2006" y="1648"/>
                </a:lnTo>
                <a:lnTo>
                  <a:pt x="1996" y="1618"/>
                </a:lnTo>
                <a:lnTo>
                  <a:pt x="1986" y="1586"/>
                </a:lnTo>
                <a:lnTo>
                  <a:pt x="1969" y="1526"/>
                </a:lnTo>
                <a:lnTo>
                  <a:pt x="1958" y="1484"/>
                </a:lnTo>
                <a:lnTo>
                  <a:pt x="1958" y="1484"/>
                </a:lnTo>
                <a:lnTo>
                  <a:pt x="1956" y="1476"/>
                </a:lnTo>
                <a:lnTo>
                  <a:pt x="1951" y="1465"/>
                </a:lnTo>
                <a:lnTo>
                  <a:pt x="1939" y="1437"/>
                </a:lnTo>
                <a:lnTo>
                  <a:pt x="1922" y="1406"/>
                </a:lnTo>
                <a:lnTo>
                  <a:pt x="1903" y="1374"/>
                </a:lnTo>
                <a:lnTo>
                  <a:pt x="1871" y="1319"/>
                </a:lnTo>
                <a:lnTo>
                  <a:pt x="1855" y="1294"/>
                </a:lnTo>
                <a:lnTo>
                  <a:pt x="1972" y="989"/>
                </a:lnTo>
                <a:lnTo>
                  <a:pt x="1972" y="989"/>
                </a:lnTo>
                <a:lnTo>
                  <a:pt x="1976" y="973"/>
                </a:lnTo>
                <a:lnTo>
                  <a:pt x="1980" y="955"/>
                </a:lnTo>
                <a:lnTo>
                  <a:pt x="1982" y="932"/>
                </a:lnTo>
                <a:lnTo>
                  <a:pt x="1982" y="903"/>
                </a:lnTo>
                <a:lnTo>
                  <a:pt x="1982" y="887"/>
                </a:lnTo>
                <a:lnTo>
                  <a:pt x="1981" y="872"/>
                </a:lnTo>
                <a:lnTo>
                  <a:pt x="1978" y="854"/>
                </a:lnTo>
                <a:lnTo>
                  <a:pt x="1974" y="836"/>
                </a:lnTo>
                <a:lnTo>
                  <a:pt x="1969" y="818"/>
                </a:lnTo>
                <a:lnTo>
                  <a:pt x="1963" y="800"/>
                </a:lnTo>
                <a:lnTo>
                  <a:pt x="1963" y="800"/>
                </a:lnTo>
                <a:lnTo>
                  <a:pt x="1949" y="767"/>
                </a:lnTo>
                <a:lnTo>
                  <a:pt x="1936" y="742"/>
                </a:lnTo>
                <a:lnTo>
                  <a:pt x="1925" y="724"/>
                </a:lnTo>
                <a:lnTo>
                  <a:pt x="1915" y="712"/>
                </a:lnTo>
                <a:lnTo>
                  <a:pt x="1908" y="704"/>
                </a:lnTo>
                <a:lnTo>
                  <a:pt x="1902" y="700"/>
                </a:lnTo>
                <a:lnTo>
                  <a:pt x="1898" y="698"/>
                </a:lnTo>
                <a:lnTo>
                  <a:pt x="1897" y="698"/>
                </a:lnTo>
                <a:lnTo>
                  <a:pt x="1897" y="698"/>
                </a:lnTo>
                <a:lnTo>
                  <a:pt x="1900" y="693"/>
                </a:lnTo>
                <a:lnTo>
                  <a:pt x="1904" y="680"/>
                </a:lnTo>
                <a:lnTo>
                  <a:pt x="1906" y="671"/>
                </a:lnTo>
                <a:lnTo>
                  <a:pt x="1908" y="663"/>
                </a:lnTo>
                <a:lnTo>
                  <a:pt x="1908" y="655"/>
                </a:lnTo>
                <a:lnTo>
                  <a:pt x="1908" y="647"/>
                </a:lnTo>
                <a:lnTo>
                  <a:pt x="1908" y="647"/>
                </a:lnTo>
                <a:lnTo>
                  <a:pt x="1907" y="644"/>
                </a:lnTo>
                <a:lnTo>
                  <a:pt x="1904" y="640"/>
                </a:lnTo>
                <a:lnTo>
                  <a:pt x="1900" y="634"/>
                </a:lnTo>
                <a:lnTo>
                  <a:pt x="1892" y="628"/>
                </a:lnTo>
                <a:lnTo>
                  <a:pt x="1884" y="623"/>
                </a:lnTo>
                <a:lnTo>
                  <a:pt x="1869" y="616"/>
                </a:lnTo>
                <a:lnTo>
                  <a:pt x="1861" y="613"/>
                </a:lnTo>
                <a:lnTo>
                  <a:pt x="1861" y="613"/>
                </a:lnTo>
                <a:lnTo>
                  <a:pt x="1858" y="608"/>
                </a:lnTo>
                <a:lnTo>
                  <a:pt x="1853" y="597"/>
                </a:lnTo>
                <a:lnTo>
                  <a:pt x="1845" y="581"/>
                </a:lnTo>
                <a:lnTo>
                  <a:pt x="1834" y="565"/>
                </a:lnTo>
                <a:lnTo>
                  <a:pt x="1834" y="565"/>
                </a:lnTo>
                <a:lnTo>
                  <a:pt x="1831" y="560"/>
                </a:lnTo>
                <a:lnTo>
                  <a:pt x="1828" y="556"/>
                </a:lnTo>
                <a:lnTo>
                  <a:pt x="1818" y="552"/>
                </a:lnTo>
                <a:lnTo>
                  <a:pt x="1809" y="548"/>
                </a:lnTo>
                <a:lnTo>
                  <a:pt x="1798" y="547"/>
                </a:lnTo>
                <a:lnTo>
                  <a:pt x="1786" y="546"/>
                </a:lnTo>
                <a:lnTo>
                  <a:pt x="1775" y="546"/>
                </a:lnTo>
                <a:lnTo>
                  <a:pt x="1753" y="547"/>
                </a:lnTo>
                <a:lnTo>
                  <a:pt x="1753" y="547"/>
                </a:lnTo>
                <a:lnTo>
                  <a:pt x="1738" y="548"/>
                </a:lnTo>
                <a:lnTo>
                  <a:pt x="1726" y="549"/>
                </a:lnTo>
                <a:lnTo>
                  <a:pt x="1722" y="550"/>
                </a:lnTo>
                <a:lnTo>
                  <a:pt x="1720" y="552"/>
                </a:lnTo>
                <a:lnTo>
                  <a:pt x="1718" y="554"/>
                </a:lnTo>
                <a:lnTo>
                  <a:pt x="1716" y="556"/>
                </a:lnTo>
                <a:lnTo>
                  <a:pt x="1716" y="556"/>
                </a:lnTo>
                <a:lnTo>
                  <a:pt x="1715" y="564"/>
                </a:lnTo>
                <a:lnTo>
                  <a:pt x="1712" y="570"/>
                </a:lnTo>
                <a:lnTo>
                  <a:pt x="1710" y="571"/>
                </a:lnTo>
                <a:lnTo>
                  <a:pt x="1708" y="572"/>
                </a:lnTo>
                <a:lnTo>
                  <a:pt x="1704" y="572"/>
                </a:lnTo>
                <a:lnTo>
                  <a:pt x="1701" y="570"/>
                </a:lnTo>
                <a:lnTo>
                  <a:pt x="1701" y="570"/>
                </a:lnTo>
                <a:lnTo>
                  <a:pt x="1679" y="558"/>
                </a:lnTo>
                <a:lnTo>
                  <a:pt x="1638" y="536"/>
                </a:lnTo>
                <a:lnTo>
                  <a:pt x="1546" y="487"/>
                </a:lnTo>
                <a:lnTo>
                  <a:pt x="1546" y="487"/>
                </a:lnTo>
                <a:lnTo>
                  <a:pt x="1529" y="477"/>
                </a:lnTo>
                <a:lnTo>
                  <a:pt x="1515" y="468"/>
                </a:lnTo>
                <a:lnTo>
                  <a:pt x="1504" y="459"/>
                </a:lnTo>
                <a:lnTo>
                  <a:pt x="1496" y="452"/>
                </a:lnTo>
                <a:lnTo>
                  <a:pt x="1485" y="440"/>
                </a:lnTo>
                <a:lnTo>
                  <a:pt x="1483" y="436"/>
                </a:lnTo>
                <a:lnTo>
                  <a:pt x="1483" y="436"/>
                </a:lnTo>
                <a:lnTo>
                  <a:pt x="1485" y="435"/>
                </a:lnTo>
                <a:lnTo>
                  <a:pt x="1487" y="434"/>
                </a:lnTo>
                <a:lnTo>
                  <a:pt x="1491" y="430"/>
                </a:lnTo>
                <a:lnTo>
                  <a:pt x="1495" y="424"/>
                </a:lnTo>
                <a:lnTo>
                  <a:pt x="1499" y="416"/>
                </a:lnTo>
                <a:lnTo>
                  <a:pt x="1504" y="404"/>
                </a:lnTo>
                <a:lnTo>
                  <a:pt x="1509" y="389"/>
                </a:lnTo>
                <a:lnTo>
                  <a:pt x="1509" y="389"/>
                </a:lnTo>
                <a:lnTo>
                  <a:pt x="1519" y="357"/>
                </a:lnTo>
                <a:lnTo>
                  <a:pt x="1525" y="335"/>
                </a:lnTo>
                <a:lnTo>
                  <a:pt x="1526" y="325"/>
                </a:lnTo>
                <a:lnTo>
                  <a:pt x="1526" y="319"/>
                </a:lnTo>
                <a:lnTo>
                  <a:pt x="1523" y="313"/>
                </a:lnTo>
                <a:lnTo>
                  <a:pt x="1520" y="309"/>
                </a:lnTo>
                <a:lnTo>
                  <a:pt x="1520" y="309"/>
                </a:lnTo>
                <a:lnTo>
                  <a:pt x="1503" y="296"/>
                </a:lnTo>
                <a:lnTo>
                  <a:pt x="1498" y="291"/>
                </a:lnTo>
                <a:lnTo>
                  <a:pt x="1496" y="288"/>
                </a:lnTo>
                <a:lnTo>
                  <a:pt x="1496" y="288"/>
                </a:lnTo>
                <a:lnTo>
                  <a:pt x="1493" y="283"/>
                </a:lnTo>
                <a:lnTo>
                  <a:pt x="1487" y="275"/>
                </a:lnTo>
                <a:lnTo>
                  <a:pt x="1479" y="264"/>
                </a:lnTo>
                <a:lnTo>
                  <a:pt x="1479" y="264"/>
                </a:lnTo>
                <a:lnTo>
                  <a:pt x="1480" y="261"/>
                </a:lnTo>
                <a:lnTo>
                  <a:pt x="1481" y="257"/>
                </a:lnTo>
                <a:lnTo>
                  <a:pt x="1484" y="249"/>
                </a:lnTo>
                <a:lnTo>
                  <a:pt x="1484" y="249"/>
                </a:lnTo>
                <a:lnTo>
                  <a:pt x="1485" y="241"/>
                </a:lnTo>
                <a:lnTo>
                  <a:pt x="1485" y="236"/>
                </a:lnTo>
                <a:lnTo>
                  <a:pt x="1485" y="234"/>
                </a:lnTo>
                <a:lnTo>
                  <a:pt x="1484" y="231"/>
                </a:lnTo>
                <a:lnTo>
                  <a:pt x="1484" y="231"/>
                </a:lnTo>
                <a:lnTo>
                  <a:pt x="1475" y="222"/>
                </a:lnTo>
                <a:lnTo>
                  <a:pt x="1469" y="215"/>
                </a:lnTo>
                <a:lnTo>
                  <a:pt x="1469" y="215"/>
                </a:lnTo>
                <a:lnTo>
                  <a:pt x="1468" y="215"/>
                </a:lnTo>
                <a:lnTo>
                  <a:pt x="1466" y="216"/>
                </a:lnTo>
                <a:lnTo>
                  <a:pt x="1459" y="215"/>
                </a:lnTo>
                <a:lnTo>
                  <a:pt x="1445" y="209"/>
                </a:lnTo>
                <a:lnTo>
                  <a:pt x="1445" y="209"/>
                </a:lnTo>
                <a:lnTo>
                  <a:pt x="1429" y="200"/>
                </a:lnTo>
                <a:lnTo>
                  <a:pt x="1416" y="191"/>
                </a:lnTo>
                <a:lnTo>
                  <a:pt x="1395" y="179"/>
                </a:lnTo>
                <a:lnTo>
                  <a:pt x="1395" y="179"/>
                </a:lnTo>
                <a:lnTo>
                  <a:pt x="1386" y="174"/>
                </a:lnTo>
                <a:lnTo>
                  <a:pt x="1374" y="172"/>
                </a:lnTo>
                <a:lnTo>
                  <a:pt x="1363" y="169"/>
                </a:lnTo>
                <a:lnTo>
                  <a:pt x="1356" y="169"/>
                </a:lnTo>
                <a:lnTo>
                  <a:pt x="1356" y="169"/>
                </a:lnTo>
                <a:lnTo>
                  <a:pt x="1353" y="169"/>
                </a:lnTo>
                <a:lnTo>
                  <a:pt x="1351" y="172"/>
                </a:lnTo>
                <a:lnTo>
                  <a:pt x="1347" y="179"/>
                </a:lnTo>
                <a:lnTo>
                  <a:pt x="1344" y="186"/>
                </a:lnTo>
                <a:lnTo>
                  <a:pt x="1342" y="192"/>
                </a:lnTo>
                <a:lnTo>
                  <a:pt x="1342" y="210"/>
                </a:lnTo>
                <a:lnTo>
                  <a:pt x="1342" y="210"/>
                </a:lnTo>
                <a:lnTo>
                  <a:pt x="1340" y="210"/>
                </a:lnTo>
                <a:lnTo>
                  <a:pt x="1328" y="211"/>
                </a:lnTo>
                <a:lnTo>
                  <a:pt x="1328" y="211"/>
                </a:lnTo>
                <a:lnTo>
                  <a:pt x="1312" y="216"/>
                </a:lnTo>
                <a:lnTo>
                  <a:pt x="1305" y="218"/>
                </a:lnTo>
                <a:lnTo>
                  <a:pt x="1305" y="218"/>
                </a:lnTo>
                <a:lnTo>
                  <a:pt x="1296" y="216"/>
                </a:lnTo>
                <a:lnTo>
                  <a:pt x="1286" y="212"/>
                </a:lnTo>
                <a:lnTo>
                  <a:pt x="1279" y="209"/>
                </a:lnTo>
                <a:lnTo>
                  <a:pt x="1279" y="209"/>
                </a:lnTo>
                <a:lnTo>
                  <a:pt x="1273" y="203"/>
                </a:lnTo>
                <a:lnTo>
                  <a:pt x="1267" y="193"/>
                </a:lnTo>
                <a:lnTo>
                  <a:pt x="1262" y="184"/>
                </a:lnTo>
                <a:lnTo>
                  <a:pt x="1262" y="179"/>
                </a:lnTo>
                <a:lnTo>
                  <a:pt x="1263" y="175"/>
                </a:lnTo>
                <a:lnTo>
                  <a:pt x="1263" y="175"/>
                </a:lnTo>
                <a:lnTo>
                  <a:pt x="1267" y="169"/>
                </a:lnTo>
                <a:lnTo>
                  <a:pt x="1273" y="163"/>
                </a:lnTo>
                <a:lnTo>
                  <a:pt x="1274" y="161"/>
                </a:lnTo>
                <a:lnTo>
                  <a:pt x="1274" y="157"/>
                </a:lnTo>
                <a:lnTo>
                  <a:pt x="1273" y="154"/>
                </a:lnTo>
                <a:lnTo>
                  <a:pt x="1269" y="149"/>
                </a:lnTo>
                <a:lnTo>
                  <a:pt x="1269" y="149"/>
                </a:lnTo>
                <a:lnTo>
                  <a:pt x="1266" y="145"/>
                </a:lnTo>
                <a:lnTo>
                  <a:pt x="1262" y="143"/>
                </a:lnTo>
                <a:lnTo>
                  <a:pt x="1256" y="140"/>
                </a:lnTo>
                <a:lnTo>
                  <a:pt x="1249" y="139"/>
                </a:lnTo>
                <a:lnTo>
                  <a:pt x="1245" y="137"/>
                </a:lnTo>
                <a:lnTo>
                  <a:pt x="1241" y="133"/>
                </a:lnTo>
                <a:lnTo>
                  <a:pt x="1241" y="133"/>
                </a:lnTo>
                <a:lnTo>
                  <a:pt x="1236" y="127"/>
                </a:lnTo>
                <a:lnTo>
                  <a:pt x="1232" y="121"/>
                </a:lnTo>
                <a:lnTo>
                  <a:pt x="1226" y="103"/>
                </a:lnTo>
                <a:lnTo>
                  <a:pt x="1219" y="83"/>
                </a:lnTo>
                <a:lnTo>
                  <a:pt x="1215" y="72"/>
                </a:lnTo>
                <a:lnTo>
                  <a:pt x="1211" y="62"/>
                </a:lnTo>
                <a:lnTo>
                  <a:pt x="1211" y="62"/>
                </a:lnTo>
                <a:lnTo>
                  <a:pt x="1205" y="52"/>
                </a:lnTo>
                <a:lnTo>
                  <a:pt x="1197" y="44"/>
                </a:lnTo>
                <a:lnTo>
                  <a:pt x="1189" y="37"/>
                </a:lnTo>
                <a:lnTo>
                  <a:pt x="1181" y="33"/>
                </a:lnTo>
                <a:lnTo>
                  <a:pt x="1166" y="25"/>
                </a:lnTo>
                <a:lnTo>
                  <a:pt x="1160" y="23"/>
                </a:lnTo>
                <a:lnTo>
                  <a:pt x="1160" y="23"/>
                </a:lnTo>
                <a:lnTo>
                  <a:pt x="1151" y="17"/>
                </a:lnTo>
                <a:lnTo>
                  <a:pt x="1139" y="12"/>
                </a:lnTo>
                <a:lnTo>
                  <a:pt x="1124" y="6"/>
                </a:lnTo>
                <a:lnTo>
                  <a:pt x="1108" y="1"/>
                </a:lnTo>
                <a:lnTo>
                  <a:pt x="1098" y="0"/>
                </a:lnTo>
                <a:lnTo>
                  <a:pt x="1088" y="0"/>
                </a:lnTo>
                <a:lnTo>
                  <a:pt x="1078" y="0"/>
                </a:lnTo>
                <a:lnTo>
                  <a:pt x="1067" y="3"/>
                </a:lnTo>
                <a:lnTo>
                  <a:pt x="1057" y="5"/>
                </a:lnTo>
                <a:lnTo>
                  <a:pt x="1046" y="10"/>
                </a:lnTo>
                <a:lnTo>
                  <a:pt x="1046" y="10"/>
                </a:lnTo>
                <a:lnTo>
                  <a:pt x="1027" y="21"/>
                </a:lnTo>
                <a:lnTo>
                  <a:pt x="1013" y="30"/>
                </a:lnTo>
                <a:lnTo>
                  <a:pt x="1002" y="39"/>
                </a:lnTo>
                <a:lnTo>
                  <a:pt x="994" y="47"/>
                </a:lnTo>
                <a:lnTo>
                  <a:pt x="989" y="54"/>
                </a:lnTo>
                <a:lnTo>
                  <a:pt x="985" y="60"/>
                </a:lnTo>
                <a:lnTo>
                  <a:pt x="982" y="67"/>
                </a:lnTo>
                <a:lnTo>
                  <a:pt x="982" y="67"/>
                </a:lnTo>
                <a:lnTo>
                  <a:pt x="978" y="73"/>
                </a:lnTo>
                <a:lnTo>
                  <a:pt x="971" y="83"/>
                </a:lnTo>
                <a:lnTo>
                  <a:pt x="964" y="91"/>
                </a:lnTo>
                <a:lnTo>
                  <a:pt x="959" y="95"/>
                </a:lnTo>
                <a:lnTo>
                  <a:pt x="959" y="95"/>
                </a:lnTo>
                <a:lnTo>
                  <a:pt x="959" y="95"/>
                </a:lnTo>
                <a:lnTo>
                  <a:pt x="959" y="94"/>
                </a:lnTo>
                <a:lnTo>
                  <a:pt x="960" y="89"/>
                </a:lnTo>
                <a:lnTo>
                  <a:pt x="964" y="72"/>
                </a:lnTo>
                <a:lnTo>
                  <a:pt x="965" y="62"/>
                </a:lnTo>
                <a:lnTo>
                  <a:pt x="964" y="54"/>
                </a:lnTo>
                <a:lnTo>
                  <a:pt x="963" y="52"/>
                </a:lnTo>
                <a:lnTo>
                  <a:pt x="961" y="48"/>
                </a:lnTo>
                <a:lnTo>
                  <a:pt x="959" y="47"/>
                </a:lnTo>
                <a:lnTo>
                  <a:pt x="955" y="46"/>
                </a:lnTo>
                <a:lnTo>
                  <a:pt x="955" y="46"/>
                </a:lnTo>
                <a:lnTo>
                  <a:pt x="941" y="44"/>
                </a:lnTo>
                <a:lnTo>
                  <a:pt x="930" y="46"/>
                </a:lnTo>
                <a:lnTo>
                  <a:pt x="925" y="47"/>
                </a:lnTo>
                <a:lnTo>
                  <a:pt x="922" y="49"/>
                </a:lnTo>
                <a:lnTo>
                  <a:pt x="919" y="53"/>
                </a:lnTo>
                <a:lnTo>
                  <a:pt x="919" y="58"/>
                </a:lnTo>
                <a:lnTo>
                  <a:pt x="919" y="58"/>
                </a:lnTo>
                <a:lnTo>
                  <a:pt x="919" y="88"/>
                </a:lnTo>
                <a:lnTo>
                  <a:pt x="919" y="104"/>
                </a:lnTo>
                <a:lnTo>
                  <a:pt x="918" y="122"/>
                </a:lnTo>
                <a:lnTo>
                  <a:pt x="918" y="122"/>
                </a:lnTo>
                <a:lnTo>
                  <a:pt x="917" y="130"/>
                </a:lnTo>
                <a:lnTo>
                  <a:pt x="918" y="134"/>
                </a:lnTo>
                <a:lnTo>
                  <a:pt x="921" y="143"/>
                </a:lnTo>
                <a:lnTo>
                  <a:pt x="922" y="148"/>
                </a:lnTo>
                <a:lnTo>
                  <a:pt x="921" y="154"/>
                </a:lnTo>
                <a:lnTo>
                  <a:pt x="919" y="163"/>
                </a:lnTo>
                <a:lnTo>
                  <a:pt x="916" y="175"/>
                </a:lnTo>
                <a:lnTo>
                  <a:pt x="916" y="175"/>
                </a:lnTo>
                <a:lnTo>
                  <a:pt x="907" y="202"/>
                </a:lnTo>
                <a:lnTo>
                  <a:pt x="904" y="214"/>
                </a:lnTo>
                <a:lnTo>
                  <a:pt x="903" y="223"/>
                </a:lnTo>
                <a:lnTo>
                  <a:pt x="903" y="231"/>
                </a:lnTo>
                <a:lnTo>
                  <a:pt x="904" y="239"/>
                </a:lnTo>
                <a:lnTo>
                  <a:pt x="906" y="243"/>
                </a:lnTo>
                <a:lnTo>
                  <a:pt x="911" y="248"/>
                </a:lnTo>
                <a:lnTo>
                  <a:pt x="911" y="248"/>
                </a:lnTo>
                <a:lnTo>
                  <a:pt x="936" y="260"/>
                </a:lnTo>
                <a:lnTo>
                  <a:pt x="946" y="265"/>
                </a:lnTo>
                <a:lnTo>
                  <a:pt x="949" y="265"/>
                </a:lnTo>
                <a:lnTo>
                  <a:pt x="951" y="265"/>
                </a:lnTo>
                <a:lnTo>
                  <a:pt x="951" y="2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2019-08-28T23:54:59Z</dcterms:modified>
</cp:coreProperties>
</file>