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D1BCF5-1D59-4598-B6E6-E2B789F52564}"/>
              </a:ext>
            </a:extLst>
          </p:cNvPr>
          <p:cNvGrpSpPr/>
          <p:nvPr/>
        </p:nvGrpSpPr>
        <p:grpSpPr>
          <a:xfrm>
            <a:off x="808098" y="853410"/>
            <a:ext cx="2292364" cy="2709300"/>
            <a:chOff x="808098" y="853410"/>
            <a:chExt cx="2292364" cy="2709300"/>
          </a:xfrm>
        </p:grpSpPr>
        <p:sp>
          <p:nvSpPr>
            <p:cNvPr id="3" name="月 8">
              <a:extLst>
                <a:ext uri="{FF2B5EF4-FFF2-40B4-BE49-F238E27FC236}">
                  <a16:creationId xmlns:a16="http://schemas.microsoft.com/office/drawing/2014/main" id="{B812F2A6-9ADC-4083-A9FD-359C9E637240}"/>
                </a:ext>
              </a:extLst>
            </p:cNvPr>
            <p:cNvSpPr/>
            <p:nvPr/>
          </p:nvSpPr>
          <p:spPr>
            <a:xfrm rot="15300000">
              <a:off x="2716425" y="2012046"/>
              <a:ext cx="259508" cy="508567"/>
            </a:xfrm>
            <a:custGeom>
              <a:avLst/>
              <a:gdLst>
                <a:gd name="connsiteX0" fmla="*/ 329378 w 329378"/>
                <a:gd name="connsiteY0" fmla="*/ 658756 h 658756"/>
                <a:gd name="connsiteX1" fmla="*/ 0 w 329378"/>
                <a:gd name="connsiteY1" fmla="*/ 329378 h 658756"/>
                <a:gd name="connsiteX2" fmla="*/ 329378 w 329378"/>
                <a:gd name="connsiteY2" fmla="*/ 0 h 658756"/>
                <a:gd name="connsiteX3" fmla="*/ 181942 w 329378"/>
                <a:gd name="connsiteY3" fmla="*/ 329378 h 658756"/>
                <a:gd name="connsiteX4" fmla="*/ 329378 w 329378"/>
                <a:gd name="connsiteY4" fmla="*/ 658756 h 658756"/>
                <a:gd name="connsiteX0" fmla="*/ 329378 w 332852"/>
                <a:gd name="connsiteY0" fmla="*/ 658756 h 671430"/>
                <a:gd name="connsiteX1" fmla="*/ 0 w 332852"/>
                <a:gd name="connsiteY1" fmla="*/ 329378 h 671430"/>
                <a:gd name="connsiteX2" fmla="*/ 329378 w 332852"/>
                <a:gd name="connsiteY2" fmla="*/ 0 h 671430"/>
                <a:gd name="connsiteX3" fmla="*/ 181942 w 332852"/>
                <a:gd name="connsiteY3" fmla="*/ 329378 h 671430"/>
                <a:gd name="connsiteX4" fmla="*/ 329378 w 332852"/>
                <a:gd name="connsiteY4" fmla="*/ 658756 h 671430"/>
                <a:gd name="connsiteX0" fmla="*/ 329378 w 335076"/>
                <a:gd name="connsiteY0" fmla="*/ 658756 h 658756"/>
                <a:gd name="connsiteX1" fmla="*/ 0 w 335076"/>
                <a:gd name="connsiteY1" fmla="*/ 329378 h 658756"/>
                <a:gd name="connsiteX2" fmla="*/ 329378 w 335076"/>
                <a:gd name="connsiteY2" fmla="*/ 0 h 658756"/>
                <a:gd name="connsiteX3" fmla="*/ 217320 w 335076"/>
                <a:gd name="connsiteY3" fmla="*/ 332284 h 658756"/>
                <a:gd name="connsiteX4" fmla="*/ 329378 w 335076"/>
                <a:gd name="connsiteY4" fmla="*/ 658756 h 658756"/>
                <a:gd name="connsiteX0" fmla="*/ 329378 w 335843"/>
                <a:gd name="connsiteY0" fmla="*/ 658756 h 658756"/>
                <a:gd name="connsiteX1" fmla="*/ 0 w 335843"/>
                <a:gd name="connsiteY1" fmla="*/ 329378 h 658756"/>
                <a:gd name="connsiteX2" fmla="*/ 329378 w 335843"/>
                <a:gd name="connsiteY2" fmla="*/ 0 h 658756"/>
                <a:gd name="connsiteX3" fmla="*/ 217320 w 335843"/>
                <a:gd name="connsiteY3" fmla="*/ 332284 h 658756"/>
                <a:gd name="connsiteX4" fmla="*/ 329378 w 335843"/>
                <a:gd name="connsiteY4" fmla="*/ 658756 h 658756"/>
                <a:gd name="connsiteX0" fmla="*/ 329378 w 339590"/>
                <a:gd name="connsiteY0" fmla="*/ 658756 h 665506"/>
                <a:gd name="connsiteX1" fmla="*/ 0 w 339590"/>
                <a:gd name="connsiteY1" fmla="*/ 329378 h 665506"/>
                <a:gd name="connsiteX2" fmla="*/ 329378 w 339590"/>
                <a:gd name="connsiteY2" fmla="*/ 0 h 665506"/>
                <a:gd name="connsiteX3" fmla="*/ 217320 w 339590"/>
                <a:gd name="connsiteY3" fmla="*/ 332284 h 665506"/>
                <a:gd name="connsiteX4" fmla="*/ 329378 w 339590"/>
                <a:gd name="connsiteY4" fmla="*/ 658756 h 66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90" h="665506">
                  <a:moveTo>
                    <a:pt x="329378" y="658756"/>
                  </a:moveTo>
                  <a:cubicBezTo>
                    <a:pt x="280831" y="704274"/>
                    <a:pt x="0" y="511288"/>
                    <a:pt x="0" y="329378"/>
                  </a:cubicBezTo>
                  <a:cubicBezTo>
                    <a:pt x="0" y="147468"/>
                    <a:pt x="147468" y="0"/>
                    <a:pt x="329378" y="0"/>
                  </a:cubicBezTo>
                  <a:cubicBezTo>
                    <a:pt x="235572" y="83789"/>
                    <a:pt x="195853" y="200753"/>
                    <a:pt x="217320" y="332284"/>
                  </a:cubicBezTo>
                  <a:cubicBezTo>
                    <a:pt x="238787" y="463815"/>
                    <a:pt x="377925" y="613238"/>
                    <a:pt x="329378" y="65875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7521BE-B138-48DD-9B06-3D92F4A29D67}"/>
                </a:ext>
              </a:extLst>
            </p:cNvPr>
            <p:cNvGrpSpPr/>
            <p:nvPr/>
          </p:nvGrpSpPr>
          <p:grpSpPr>
            <a:xfrm>
              <a:off x="808098" y="853410"/>
              <a:ext cx="1966953" cy="2709300"/>
              <a:chOff x="3977640" y="526653"/>
              <a:chExt cx="4030980" cy="5552311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97DA1B41-C20A-4484-B1D6-258C6462F117}"/>
                  </a:ext>
                </a:extLst>
              </p:cNvPr>
              <p:cNvSpPr/>
              <p:nvPr/>
            </p:nvSpPr>
            <p:spPr>
              <a:xfrm rot="10800000">
                <a:off x="5136657" y="4403496"/>
                <a:ext cx="727970" cy="1484858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45E0F23-8A27-4C4D-AC63-D6D85705DC8B}"/>
                  </a:ext>
                </a:extLst>
              </p:cNvPr>
              <p:cNvSpPr/>
              <p:nvPr/>
            </p:nvSpPr>
            <p:spPr>
              <a:xfrm>
                <a:off x="5068883" y="5760101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BBBFF73-788A-4EA4-B442-EBC5F2917BAA}"/>
                  </a:ext>
                </a:extLst>
              </p:cNvPr>
              <p:cNvSpPr/>
              <p:nvPr/>
            </p:nvSpPr>
            <p:spPr>
              <a:xfrm>
                <a:off x="6928433" y="4105679"/>
                <a:ext cx="892042" cy="1734577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A259122-1749-4D5D-AEF4-BFEAF1661892}"/>
                  </a:ext>
                </a:extLst>
              </p:cNvPr>
              <p:cNvSpPr/>
              <p:nvPr/>
            </p:nvSpPr>
            <p:spPr>
              <a:xfrm>
                <a:off x="6987025" y="5760101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8AFA751-7DFA-4D52-9DFF-AE835FE81CD5}"/>
                  </a:ext>
                </a:extLst>
              </p:cNvPr>
              <p:cNvSpPr/>
              <p:nvPr/>
            </p:nvSpPr>
            <p:spPr>
              <a:xfrm>
                <a:off x="4363233" y="1839359"/>
                <a:ext cx="3645387" cy="4134720"/>
              </a:xfrm>
              <a:custGeom>
                <a:avLst/>
                <a:gdLst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610302 w 3645387"/>
                  <a:gd name="connsiteY13" fmla="*/ 3233595 h 4134720"/>
                  <a:gd name="connsiteX14" fmla="*/ 3619167 w 3645387"/>
                  <a:gd name="connsiteY14" fmla="*/ 3235971 h 4134720"/>
                  <a:gd name="connsiteX15" fmla="*/ 3261482 w 3645387"/>
                  <a:gd name="connsiteY15" fmla="*/ 4086622 h 4134720"/>
                  <a:gd name="connsiteX16" fmla="*/ 3050955 w 3645387"/>
                  <a:gd name="connsiteY16" fmla="*/ 4030213 h 4134720"/>
                  <a:gd name="connsiteX17" fmla="*/ 3141874 w 3645387"/>
                  <a:gd name="connsiteY17" fmla="*/ 3309919 h 4134720"/>
                  <a:gd name="connsiteX18" fmla="*/ 2971230 w 3645387"/>
                  <a:gd name="connsiteY18" fmla="*/ 3014035 h 4134720"/>
                  <a:gd name="connsiteX19" fmla="*/ 2871297 w 3645387"/>
                  <a:gd name="connsiteY19" fmla="*/ 3024109 h 4134720"/>
                  <a:gd name="connsiteX20" fmla="*/ 1598243 w 3645387"/>
                  <a:gd name="connsiteY20" fmla="*/ 3024109 h 4134720"/>
                  <a:gd name="connsiteX21" fmla="*/ 1405123 w 3645387"/>
                  <a:gd name="connsiteY21" fmla="*/ 4134720 h 4134720"/>
                  <a:gd name="connsiteX22" fmla="*/ 1193545 w 3645387"/>
                  <a:gd name="connsiteY22" fmla="*/ 4134720 h 4134720"/>
                  <a:gd name="connsiteX23" fmla="*/ 971711 w 3645387"/>
                  <a:gd name="connsiteY23" fmla="*/ 2858972 h 4134720"/>
                  <a:gd name="connsiteX24" fmla="*/ 897065 w 3645387"/>
                  <a:gd name="connsiteY24" fmla="*/ 2797383 h 4134720"/>
                  <a:gd name="connsiteX25" fmla="*/ 670339 w 3645387"/>
                  <a:gd name="connsiteY25" fmla="*/ 2250019 h 4134720"/>
                  <a:gd name="connsiteX26" fmla="*/ 670339 w 3645387"/>
                  <a:gd name="connsiteY26" fmla="*/ 2063621 h 4134720"/>
                  <a:gd name="connsiteX27" fmla="*/ 673134 w 3645387"/>
                  <a:gd name="connsiteY27" fmla="*/ 2035903 h 4134720"/>
                  <a:gd name="connsiteX28" fmla="*/ 658218 w 3645387"/>
                  <a:gd name="connsiteY28" fmla="*/ 2032068 h 4134720"/>
                  <a:gd name="connsiteX29" fmla="*/ 0 w 3645387"/>
                  <a:gd name="connsiteY29" fmla="*/ 1137393 h 4134720"/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610302 w 3645387"/>
                  <a:gd name="connsiteY13" fmla="*/ 3233595 h 4134720"/>
                  <a:gd name="connsiteX14" fmla="*/ 3261482 w 3645387"/>
                  <a:gd name="connsiteY14" fmla="*/ 4086622 h 4134720"/>
                  <a:gd name="connsiteX15" fmla="*/ 3050955 w 3645387"/>
                  <a:gd name="connsiteY15" fmla="*/ 4030213 h 4134720"/>
                  <a:gd name="connsiteX16" fmla="*/ 3141874 w 3645387"/>
                  <a:gd name="connsiteY16" fmla="*/ 3309919 h 4134720"/>
                  <a:gd name="connsiteX17" fmla="*/ 2971230 w 3645387"/>
                  <a:gd name="connsiteY17" fmla="*/ 3014035 h 4134720"/>
                  <a:gd name="connsiteX18" fmla="*/ 2871297 w 3645387"/>
                  <a:gd name="connsiteY18" fmla="*/ 3024109 h 4134720"/>
                  <a:gd name="connsiteX19" fmla="*/ 1598243 w 3645387"/>
                  <a:gd name="connsiteY19" fmla="*/ 3024109 h 4134720"/>
                  <a:gd name="connsiteX20" fmla="*/ 1405123 w 3645387"/>
                  <a:gd name="connsiteY20" fmla="*/ 4134720 h 4134720"/>
                  <a:gd name="connsiteX21" fmla="*/ 1193545 w 3645387"/>
                  <a:gd name="connsiteY21" fmla="*/ 4134720 h 4134720"/>
                  <a:gd name="connsiteX22" fmla="*/ 971711 w 3645387"/>
                  <a:gd name="connsiteY22" fmla="*/ 2858972 h 4134720"/>
                  <a:gd name="connsiteX23" fmla="*/ 897065 w 3645387"/>
                  <a:gd name="connsiteY23" fmla="*/ 2797383 h 4134720"/>
                  <a:gd name="connsiteX24" fmla="*/ 670339 w 3645387"/>
                  <a:gd name="connsiteY24" fmla="*/ 2250019 h 4134720"/>
                  <a:gd name="connsiteX25" fmla="*/ 670339 w 3645387"/>
                  <a:gd name="connsiteY25" fmla="*/ 2063621 h 4134720"/>
                  <a:gd name="connsiteX26" fmla="*/ 673134 w 3645387"/>
                  <a:gd name="connsiteY26" fmla="*/ 2035903 h 4134720"/>
                  <a:gd name="connsiteX27" fmla="*/ 658218 w 3645387"/>
                  <a:gd name="connsiteY27" fmla="*/ 2032068 h 4134720"/>
                  <a:gd name="connsiteX28" fmla="*/ 0 w 3645387"/>
                  <a:gd name="connsiteY28" fmla="*/ 1137393 h 4134720"/>
                  <a:gd name="connsiteX29" fmla="*/ 0 w 3645387"/>
                  <a:gd name="connsiteY29" fmla="*/ 0 h 4134720"/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261482 w 3645387"/>
                  <a:gd name="connsiteY13" fmla="*/ 4086622 h 4134720"/>
                  <a:gd name="connsiteX14" fmla="*/ 3050955 w 3645387"/>
                  <a:gd name="connsiteY14" fmla="*/ 4030213 h 4134720"/>
                  <a:gd name="connsiteX15" fmla="*/ 3141874 w 3645387"/>
                  <a:gd name="connsiteY15" fmla="*/ 3309919 h 4134720"/>
                  <a:gd name="connsiteX16" fmla="*/ 2971230 w 3645387"/>
                  <a:gd name="connsiteY16" fmla="*/ 3014035 h 4134720"/>
                  <a:gd name="connsiteX17" fmla="*/ 2871297 w 3645387"/>
                  <a:gd name="connsiteY17" fmla="*/ 3024109 h 4134720"/>
                  <a:gd name="connsiteX18" fmla="*/ 1598243 w 3645387"/>
                  <a:gd name="connsiteY18" fmla="*/ 3024109 h 4134720"/>
                  <a:gd name="connsiteX19" fmla="*/ 1405123 w 3645387"/>
                  <a:gd name="connsiteY19" fmla="*/ 4134720 h 4134720"/>
                  <a:gd name="connsiteX20" fmla="*/ 1193545 w 3645387"/>
                  <a:gd name="connsiteY20" fmla="*/ 4134720 h 4134720"/>
                  <a:gd name="connsiteX21" fmla="*/ 971711 w 3645387"/>
                  <a:gd name="connsiteY21" fmla="*/ 2858972 h 4134720"/>
                  <a:gd name="connsiteX22" fmla="*/ 897065 w 3645387"/>
                  <a:gd name="connsiteY22" fmla="*/ 2797383 h 4134720"/>
                  <a:gd name="connsiteX23" fmla="*/ 670339 w 3645387"/>
                  <a:gd name="connsiteY23" fmla="*/ 2250019 h 4134720"/>
                  <a:gd name="connsiteX24" fmla="*/ 670339 w 3645387"/>
                  <a:gd name="connsiteY24" fmla="*/ 2063621 h 4134720"/>
                  <a:gd name="connsiteX25" fmla="*/ 673134 w 3645387"/>
                  <a:gd name="connsiteY25" fmla="*/ 2035903 h 4134720"/>
                  <a:gd name="connsiteX26" fmla="*/ 658218 w 3645387"/>
                  <a:gd name="connsiteY26" fmla="*/ 2032068 h 4134720"/>
                  <a:gd name="connsiteX27" fmla="*/ 0 w 3645387"/>
                  <a:gd name="connsiteY27" fmla="*/ 1137393 h 4134720"/>
                  <a:gd name="connsiteX28" fmla="*/ 0 w 3645387"/>
                  <a:gd name="connsiteY28" fmla="*/ 0 h 41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645387" h="4134720">
                    <a:moveTo>
                      <a:pt x="0" y="0"/>
                    </a:moveTo>
                    <a:lnTo>
                      <a:pt x="676909" y="0"/>
                    </a:lnTo>
                    <a:lnTo>
                      <a:pt x="676909" y="1137393"/>
                    </a:lnTo>
                    <a:cubicBezTo>
                      <a:pt x="676909" y="1280922"/>
                      <a:pt x="793262" y="1397275"/>
                      <a:pt x="936791" y="1397275"/>
                    </a:cubicBezTo>
                    <a:lnTo>
                      <a:pt x="1056690" y="1397275"/>
                    </a:lnTo>
                    <a:lnTo>
                      <a:pt x="1143119" y="1350363"/>
                    </a:lnTo>
                    <a:cubicBezTo>
                      <a:pt x="1235729" y="1311192"/>
                      <a:pt x="1337550" y="1289531"/>
                      <a:pt x="1444429" y="1289531"/>
                    </a:cubicBezTo>
                    <a:lnTo>
                      <a:pt x="2871297" y="1289531"/>
                    </a:lnTo>
                    <a:cubicBezTo>
                      <a:pt x="3298815" y="1289531"/>
                      <a:pt x="3645387" y="1636103"/>
                      <a:pt x="3645387" y="2063621"/>
                    </a:cubicBezTo>
                    <a:lnTo>
                      <a:pt x="3645387" y="2250019"/>
                    </a:lnTo>
                    <a:cubicBezTo>
                      <a:pt x="3645387" y="2303459"/>
                      <a:pt x="3639972" y="2355634"/>
                      <a:pt x="3629660" y="2406025"/>
                    </a:cubicBezTo>
                    <a:lnTo>
                      <a:pt x="3618133" y="2443162"/>
                    </a:lnTo>
                    <a:cubicBezTo>
                      <a:pt x="3618255" y="2705907"/>
                      <a:pt x="3618378" y="2968653"/>
                      <a:pt x="3618500" y="3231398"/>
                    </a:cubicBezTo>
                    <a:lnTo>
                      <a:pt x="3261482" y="4086622"/>
                    </a:lnTo>
                    <a:lnTo>
                      <a:pt x="3050955" y="4030213"/>
                    </a:lnTo>
                    <a:lnTo>
                      <a:pt x="3141874" y="3309919"/>
                    </a:lnTo>
                    <a:lnTo>
                      <a:pt x="2971230" y="3014035"/>
                    </a:lnTo>
                    <a:lnTo>
                      <a:pt x="2871297" y="3024109"/>
                    </a:lnTo>
                    <a:lnTo>
                      <a:pt x="1598243" y="3024109"/>
                    </a:lnTo>
                    <a:lnTo>
                      <a:pt x="1405123" y="4134720"/>
                    </a:lnTo>
                    <a:lnTo>
                      <a:pt x="1193545" y="4134720"/>
                    </a:lnTo>
                    <a:lnTo>
                      <a:pt x="971711" y="2858972"/>
                    </a:lnTo>
                    <a:lnTo>
                      <a:pt x="897065" y="2797383"/>
                    </a:lnTo>
                    <a:cubicBezTo>
                      <a:pt x="756982" y="2657301"/>
                      <a:pt x="670339" y="2463778"/>
                      <a:pt x="670339" y="2250019"/>
                    </a:cubicBezTo>
                    <a:lnTo>
                      <a:pt x="670339" y="2063621"/>
                    </a:lnTo>
                    <a:lnTo>
                      <a:pt x="673134" y="2035903"/>
                    </a:lnTo>
                    <a:lnTo>
                      <a:pt x="658218" y="2032068"/>
                    </a:lnTo>
                    <a:cubicBezTo>
                      <a:pt x="276880" y="1913459"/>
                      <a:pt x="0" y="1557760"/>
                      <a:pt x="0" y="113739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F4D5FEA-D87E-4590-8921-317ABB891235}"/>
                  </a:ext>
                </a:extLst>
              </p:cNvPr>
              <p:cNvGrpSpPr/>
              <p:nvPr/>
            </p:nvGrpSpPr>
            <p:grpSpPr>
              <a:xfrm>
                <a:off x="3977640" y="526653"/>
                <a:ext cx="1363371" cy="2014795"/>
                <a:chOff x="1752416" y="798099"/>
                <a:chExt cx="1264358" cy="1868473"/>
              </a:xfrm>
              <a:grpFill/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F4D3A16C-C860-4D63-8A1A-65301440D60A}"/>
                    </a:ext>
                  </a:extLst>
                </p:cNvPr>
                <p:cNvGrpSpPr/>
                <p:nvPr/>
              </p:nvGrpSpPr>
              <p:grpSpPr>
                <a:xfrm rot="189971" flipH="1">
                  <a:off x="2548897" y="798099"/>
                  <a:ext cx="307976" cy="820323"/>
                  <a:chOff x="1949450" y="552450"/>
                  <a:chExt cx="307976" cy="896488"/>
                </a:xfrm>
                <a:grpFill/>
              </p:grpSpPr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FF887AB2-A9DE-44A0-B19F-CDF407366DF6}"/>
                      </a:ext>
                    </a:extLst>
                  </p:cNvPr>
                  <p:cNvSpPr/>
                  <p:nvPr/>
                </p:nvSpPr>
                <p:spPr>
                  <a:xfrm>
                    <a:off x="1949450" y="552450"/>
                    <a:ext cx="307976" cy="8964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D9C60DDD-EC9A-474D-A24E-8391A7998EC3}"/>
                      </a:ext>
                    </a:extLst>
                  </p:cNvPr>
                  <p:cNvSpPr/>
                  <p:nvPr/>
                </p:nvSpPr>
                <p:spPr>
                  <a:xfrm>
                    <a:off x="1976187" y="648560"/>
                    <a:ext cx="175536" cy="68833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C095108C-B4F4-461E-ADE6-3DC12911DBA2}"/>
                    </a:ext>
                  </a:extLst>
                </p:cNvPr>
                <p:cNvGrpSpPr/>
                <p:nvPr/>
              </p:nvGrpSpPr>
              <p:grpSpPr>
                <a:xfrm rot="21410029">
                  <a:off x="1918029" y="798099"/>
                  <a:ext cx="307976" cy="820323"/>
                  <a:chOff x="1949450" y="552450"/>
                  <a:chExt cx="307976" cy="896488"/>
                </a:xfrm>
                <a:grpFill/>
              </p:grpSpPr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B8A86DF2-7F73-4CE4-B490-734FA9531E5B}"/>
                      </a:ext>
                    </a:extLst>
                  </p:cNvPr>
                  <p:cNvSpPr/>
                  <p:nvPr/>
                </p:nvSpPr>
                <p:spPr>
                  <a:xfrm>
                    <a:off x="1949450" y="552450"/>
                    <a:ext cx="307976" cy="8964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D6DC646A-2591-4C36-B401-9F392DE146E7}"/>
                      </a:ext>
                    </a:extLst>
                  </p:cNvPr>
                  <p:cNvSpPr/>
                  <p:nvPr/>
                </p:nvSpPr>
                <p:spPr>
                  <a:xfrm>
                    <a:off x="1976187" y="648560"/>
                    <a:ext cx="175536" cy="68833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9C88AEC-52FF-424B-B1DC-C4B25E4E5BF7}"/>
                    </a:ext>
                  </a:extLst>
                </p:cNvPr>
                <p:cNvSpPr/>
                <p:nvPr/>
              </p:nvSpPr>
              <p:spPr>
                <a:xfrm>
                  <a:off x="1843306" y="1211103"/>
                  <a:ext cx="1071344" cy="1455469"/>
                </a:xfrm>
                <a:prstGeom prst="roundRect">
                  <a:avLst>
                    <a:gd name="adj" fmla="val 40517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7312D4C9-45AF-4E76-90F9-DEFBD69A4B04}"/>
                    </a:ext>
                  </a:extLst>
                </p:cNvPr>
                <p:cNvSpPr/>
                <p:nvPr/>
              </p:nvSpPr>
              <p:spPr>
                <a:xfrm>
                  <a:off x="2113180" y="2038081"/>
                  <a:ext cx="546553" cy="5104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C38C5536-1314-444A-AE50-A18F4D87B8C5}"/>
                    </a:ext>
                  </a:extLst>
                </p:cNvPr>
                <p:cNvSpPr/>
                <p:nvPr/>
              </p:nvSpPr>
              <p:spPr>
                <a:xfrm>
                  <a:off x="2205256" y="1996175"/>
                  <a:ext cx="347444" cy="415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1E0BB97-B7A0-43D9-A86D-4B252A4D3077}"/>
                    </a:ext>
                  </a:extLst>
                </p:cNvPr>
                <p:cNvSpPr/>
                <p:nvPr/>
              </p:nvSpPr>
              <p:spPr>
                <a:xfrm>
                  <a:off x="2110006" y="1938838"/>
                  <a:ext cx="549728" cy="372561"/>
                </a:xfrm>
                <a:custGeom>
                  <a:avLst/>
                  <a:gdLst>
                    <a:gd name="connsiteX0" fmla="*/ 163739 w 549728"/>
                    <a:gd name="connsiteY0" fmla="*/ 0 h 372561"/>
                    <a:gd name="connsiteX1" fmla="*/ 227474 w 549728"/>
                    <a:gd name="connsiteY1" fmla="*/ 12867 h 372561"/>
                    <a:gd name="connsiteX2" fmla="*/ 274864 w 549728"/>
                    <a:gd name="connsiteY2" fmla="*/ 44819 h 372561"/>
                    <a:gd name="connsiteX3" fmla="*/ 322254 w 549728"/>
                    <a:gd name="connsiteY3" fmla="*/ 12867 h 372561"/>
                    <a:gd name="connsiteX4" fmla="*/ 385989 w 549728"/>
                    <a:gd name="connsiteY4" fmla="*/ 0 h 372561"/>
                    <a:gd name="connsiteX5" fmla="*/ 549728 w 549728"/>
                    <a:gd name="connsiteY5" fmla="*/ 163739 h 372561"/>
                    <a:gd name="connsiteX6" fmla="*/ 549728 w 549728"/>
                    <a:gd name="connsiteY6" fmla="*/ 208822 h 372561"/>
                    <a:gd name="connsiteX7" fmla="*/ 385989 w 549728"/>
                    <a:gd name="connsiteY7" fmla="*/ 372561 h 372561"/>
                    <a:gd name="connsiteX8" fmla="*/ 322254 w 549728"/>
                    <a:gd name="connsiteY8" fmla="*/ 359694 h 372561"/>
                    <a:gd name="connsiteX9" fmla="*/ 274864 w 549728"/>
                    <a:gd name="connsiteY9" fmla="*/ 327742 h 372561"/>
                    <a:gd name="connsiteX10" fmla="*/ 227474 w 549728"/>
                    <a:gd name="connsiteY10" fmla="*/ 359694 h 372561"/>
                    <a:gd name="connsiteX11" fmla="*/ 163739 w 549728"/>
                    <a:gd name="connsiteY11" fmla="*/ 372561 h 372561"/>
                    <a:gd name="connsiteX12" fmla="*/ 0 w 549728"/>
                    <a:gd name="connsiteY12" fmla="*/ 208822 h 372561"/>
                    <a:gd name="connsiteX13" fmla="*/ 0 w 549728"/>
                    <a:gd name="connsiteY13" fmla="*/ 163739 h 372561"/>
                    <a:gd name="connsiteX14" fmla="*/ 163739 w 549728"/>
                    <a:gd name="connsiteY14" fmla="*/ 0 h 3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9728" h="372561">
                      <a:moveTo>
                        <a:pt x="163739" y="0"/>
                      </a:moveTo>
                      <a:cubicBezTo>
                        <a:pt x="186347" y="0"/>
                        <a:pt x="207884" y="4582"/>
                        <a:pt x="227474" y="12867"/>
                      </a:cubicBezTo>
                      <a:lnTo>
                        <a:pt x="274864" y="44819"/>
                      </a:lnTo>
                      <a:lnTo>
                        <a:pt x="322254" y="12867"/>
                      </a:lnTo>
                      <a:cubicBezTo>
                        <a:pt x="341844" y="4582"/>
                        <a:pt x="363381" y="0"/>
                        <a:pt x="385989" y="0"/>
                      </a:cubicBezTo>
                      <a:cubicBezTo>
                        <a:pt x="476420" y="0"/>
                        <a:pt x="549728" y="73308"/>
                        <a:pt x="549728" y="163739"/>
                      </a:cubicBezTo>
                      <a:lnTo>
                        <a:pt x="549728" y="208822"/>
                      </a:lnTo>
                      <a:cubicBezTo>
                        <a:pt x="549728" y="299253"/>
                        <a:pt x="476420" y="372561"/>
                        <a:pt x="385989" y="372561"/>
                      </a:cubicBezTo>
                      <a:cubicBezTo>
                        <a:pt x="363381" y="372561"/>
                        <a:pt x="341844" y="367979"/>
                        <a:pt x="322254" y="359694"/>
                      </a:cubicBezTo>
                      <a:lnTo>
                        <a:pt x="274864" y="327742"/>
                      </a:lnTo>
                      <a:lnTo>
                        <a:pt x="227474" y="359694"/>
                      </a:lnTo>
                      <a:cubicBezTo>
                        <a:pt x="207884" y="367979"/>
                        <a:pt x="186347" y="372561"/>
                        <a:pt x="163739" y="372561"/>
                      </a:cubicBezTo>
                      <a:cubicBezTo>
                        <a:pt x="73308" y="372561"/>
                        <a:pt x="0" y="299253"/>
                        <a:pt x="0" y="208822"/>
                      </a:cubicBezTo>
                      <a:lnTo>
                        <a:pt x="0" y="163739"/>
                      </a:lnTo>
                      <a:cubicBezTo>
                        <a:pt x="0" y="73308"/>
                        <a:pt x="73308" y="0"/>
                        <a:pt x="16373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04458287-717E-48FA-8670-D5BCD4298B81}"/>
                    </a:ext>
                  </a:extLst>
                </p:cNvPr>
                <p:cNvSpPr/>
                <p:nvPr/>
              </p:nvSpPr>
              <p:spPr>
                <a:xfrm>
                  <a:off x="2240181" y="1881689"/>
                  <a:ext cx="277594" cy="2547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7C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10FD7BB7-7DE9-4083-9F00-F9191154C2AE}"/>
                    </a:ext>
                  </a:extLst>
                </p:cNvPr>
                <p:cNvSpPr/>
                <p:nvPr/>
              </p:nvSpPr>
              <p:spPr>
                <a:xfrm>
                  <a:off x="2005778" y="1586044"/>
                  <a:ext cx="251648" cy="2516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BD525D98-F75E-45EC-BBF8-671FF71B6577}"/>
                    </a:ext>
                  </a:extLst>
                </p:cNvPr>
                <p:cNvSpPr/>
                <p:nvPr/>
              </p:nvSpPr>
              <p:spPr>
                <a:xfrm>
                  <a:off x="2058757" y="1641181"/>
                  <a:ext cx="145688" cy="14568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2E45E41-9DA4-4E83-BE92-83FF5AB3D869}"/>
                    </a:ext>
                  </a:extLst>
                </p:cNvPr>
                <p:cNvSpPr/>
                <p:nvPr/>
              </p:nvSpPr>
              <p:spPr>
                <a:xfrm>
                  <a:off x="2526478" y="1586044"/>
                  <a:ext cx="251648" cy="2516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763FF05B-F7D2-42CB-8FAF-28E52CDA4267}"/>
                    </a:ext>
                  </a:extLst>
                </p:cNvPr>
                <p:cNvSpPr/>
                <p:nvPr/>
              </p:nvSpPr>
              <p:spPr>
                <a:xfrm>
                  <a:off x="2579458" y="1641181"/>
                  <a:ext cx="145688" cy="14568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41D53218-1339-4CB5-9214-35F264D386B6}"/>
                    </a:ext>
                  </a:extLst>
                </p:cNvPr>
                <p:cNvSpPr/>
                <p:nvPr/>
              </p:nvSpPr>
              <p:spPr>
                <a:xfrm rot="10800000">
                  <a:off x="1752416" y="1103581"/>
                  <a:ext cx="1264358" cy="610333"/>
                </a:xfrm>
                <a:custGeom>
                  <a:avLst/>
                  <a:gdLst>
                    <a:gd name="connsiteX0" fmla="*/ 742574 w 1264358"/>
                    <a:gd name="connsiteY0" fmla="*/ 610333 h 610333"/>
                    <a:gd name="connsiteX1" fmla="*/ 533018 w 1264358"/>
                    <a:gd name="connsiteY1" fmla="*/ 610333 h 610333"/>
                    <a:gd name="connsiteX2" fmla="*/ 100251 w 1264358"/>
                    <a:gd name="connsiteY2" fmla="*/ 225315 h 610333"/>
                    <a:gd name="connsiteX3" fmla="*/ 100251 w 1264358"/>
                    <a:gd name="connsiteY3" fmla="*/ 197738 h 610333"/>
                    <a:gd name="connsiteX4" fmla="*/ 70401 w 1264358"/>
                    <a:gd name="connsiteY4" fmla="*/ 152735 h 610333"/>
                    <a:gd name="connsiteX5" fmla="*/ 0 w 1264358"/>
                    <a:gd name="connsiteY5" fmla="*/ 70831 h 610333"/>
                    <a:gd name="connsiteX6" fmla="*/ 162017 w 1264358"/>
                    <a:gd name="connsiteY6" fmla="*/ 49501 h 610333"/>
                    <a:gd name="connsiteX7" fmla="*/ 182613 w 1264358"/>
                    <a:gd name="connsiteY7" fmla="*/ 57191 h 610333"/>
                    <a:gd name="connsiteX8" fmla="*/ 162512 w 1264358"/>
                    <a:gd name="connsiteY8" fmla="*/ 15388 h 610333"/>
                    <a:gd name="connsiteX9" fmla="*/ 324531 w 1264358"/>
                    <a:gd name="connsiteY9" fmla="*/ 36719 h 610333"/>
                    <a:gd name="connsiteX10" fmla="*/ 358597 w 1264358"/>
                    <a:gd name="connsiteY10" fmla="*/ 66345 h 610333"/>
                    <a:gd name="connsiteX11" fmla="*/ 346084 w 1264358"/>
                    <a:gd name="connsiteY11" fmla="*/ 0 h 610333"/>
                    <a:gd name="connsiteX12" fmla="*/ 542818 w 1264358"/>
                    <a:gd name="connsiteY12" fmla="*/ 130404 h 610333"/>
                    <a:gd name="connsiteX13" fmla="*/ 546623 w 1264358"/>
                    <a:gd name="connsiteY13" fmla="*/ 149252 h 610333"/>
                    <a:gd name="connsiteX14" fmla="*/ 546623 w 1264358"/>
                    <a:gd name="connsiteY14" fmla="*/ 170178 h 610333"/>
                    <a:gd name="connsiteX15" fmla="*/ 633033 w 1264358"/>
                    <a:gd name="connsiteY15" fmla="*/ 256588 h 610333"/>
                    <a:gd name="connsiteX16" fmla="*/ 719443 w 1264358"/>
                    <a:gd name="connsiteY16" fmla="*/ 170178 h 610333"/>
                    <a:gd name="connsiteX17" fmla="*/ 719443 w 1264358"/>
                    <a:gd name="connsiteY17" fmla="*/ 140793 h 610333"/>
                    <a:gd name="connsiteX18" fmla="*/ 721540 w 1264358"/>
                    <a:gd name="connsiteY18" fmla="*/ 130406 h 610333"/>
                    <a:gd name="connsiteX19" fmla="*/ 918274 w 1264358"/>
                    <a:gd name="connsiteY19" fmla="*/ 2 h 610333"/>
                    <a:gd name="connsiteX20" fmla="*/ 905761 w 1264358"/>
                    <a:gd name="connsiteY20" fmla="*/ 66346 h 610333"/>
                    <a:gd name="connsiteX21" fmla="*/ 939828 w 1264358"/>
                    <a:gd name="connsiteY21" fmla="*/ 36720 h 610333"/>
                    <a:gd name="connsiteX22" fmla="*/ 1101846 w 1264358"/>
                    <a:gd name="connsiteY22" fmla="*/ 15390 h 610333"/>
                    <a:gd name="connsiteX23" fmla="*/ 1081744 w 1264358"/>
                    <a:gd name="connsiteY23" fmla="*/ 57193 h 610333"/>
                    <a:gd name="connsiteX24" fmla="*/ 1102340 w 1264358"/>
                    <a:gd name="connsiteY24" fmla="*/ 49503 h 610333"/>
                    <a:gd name="connsiteX25" fmla="*/ 1264358 w 1264358"/>
                    <a:gd name="connsiteY25" fmla="*/ 70833 h 610333"/>
                    <a:gd name="connsiteX26" fmla="*/ 1193957 w 1264358"/>
                    <a:gd name="connsiteY26" fmla="*/ 152736 h 610333"/>
                    <a:gd name="connsiteX27" fmla="*/ 1175341 w 1264358"/>
                    <a:gd name="connsiteY27" fmla="*/ 180803 h 610333"/>
                    <a:gd name="connsiteX28" fmla="*/ 1175341 w 1264358"/>
                    <a:gd name="connsiteY28" fmla="*/ 225315 h 610333"/>
                    <a:gd name="connsiteX29" fmla="*/ 742574 w 1264358"/>
                    <a:gd name="connsiteY29" fmla="*/ 610333 h 610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4358" h="610333">
                      <a:moveTo>
                        <a:pt x="742574" y="610333"/>
                      </a:moveTo>
                      <a:lnTo>
                        <a:pt x="533018" y="610333"/>
                      </a:lnTo>
                      <a:cubicBezTo>
                        <a:pt x="294007" y="610333"/>
                        <a:pt x="100251" y="437955"/>
                        <a:pt x="100251" y="225315"/>
                      </a:cubicBezTo>
                      <a:lnTo>
                        <a:pt x="100251" y="197738"/>
                      </a:lnTo>
                      <a:lnTo>
                        <a:pt x="70401" y="152735"/>
                      </a:lnTo>
                      <a:cubicBezTo>
                        <a:pt x="48721" y="124081"/>
                        <a:pt x="25219" y="96719"/>
                        <a:pt x="0" y="70831"/>
                      </a:cubicBezTo>
                      <a:cubicBezTo>
                        <a:pt x="51061" y="41351"/>
                        <a:pt x="109236" y="35358"/>
                        <a:pt x="162017" y="49501"/>
                      </a:cubicBezTo>
                      <a:lnTo>
                        <a:pt x="182613" y="57191"/>
                      </a:lnTo>
                      <a:lnTo>
                        <a:pt x="162512" y="15388"/>
                      </a:lnTo>
                      <a:cubicBezTo>
                        <a:pt x="219463" y="128"/>
                        <a:pt x="277208" y="9398"/>
                        <a:pt x="324531" y="36719"/>
                      </a:cubicBezTo>
                      <a:lnTo>
                        <a:pt x="358597" y="66345"/>
                      </a:lnTo>
                      <a:lnTo>
                        <a:pt x="346084" y="0"/>
                      </a:lnTo>
                      <a:cubicBezTo>
                        <a:pt x="434524" y="1"/>
                        <a:pt x="510405" y="53772"/>
                        <a:pt x="542818" y="130404"/>
                      </a:cubicBezTo>
                      <a:lnTo>
                        <a:pt x="546623" y="149252"/>
                      </a:lnTo>
                      <a:lnTo>
                        <a:pt x="546623" y="170178"/>
                      </a:lnTo>
                      <a:cubicBezTo>
                        <a:pt x="546623" y="217901"/>
                        <a:pt x="585310" y="256588"/>
                        <a:pt x="633033" y="256588"/>
                      </a:cubicBezTo>
                      <a:cubicBezTo>
                        <a:pt x="680756" y="256588"/>
                        <a:pt x="719443" y="217901"/>
                        <a:pt x="719443" y="170178"/>
                      </a:cubicBezTo>
                      <a:lnTo>
                        <a:pt x="719443" y="140793"/>
                      </a:lnTo>
                      <a:lnTo>
                        <a:pt x="721540" y="130406"/>
                      </a:lnTo>
                      <a:cubicBezTo>
                        <a:pt x="753953" y="53773"/>
                        <a:pt x="829834" y="2"/>
                        <a:pt x="918274" y="2"/>
                      </a:cubicBezTo>
                      <a:lnTo>
                        <a:pt x="905761" y="66346"/>
                      </a:lnTo>
                      <a:lnTo>
                        <a:pt x="939828" y="36720"/>
                      </a:lnTo>
                      <a:cubicBezTo>
                        <a:pt x="987150" y="9399"/>
                        <a:pt x="1044895" y="130"/>
                        <a:pt x="1101846" y="15390"/>
                      </a:cubicBezTo>
                      <a:lnTo>
                        <a:pt x="1081744" y="57193"/>
                      </a:lnTo>
                      <a:lnTo>
                        <a:pt x="1102340" y="49503"/>
                      </a:lnTo>
                      <a:cubicBezTo>
                        <a:pt x="1155121" y="35360"/>
                        <a:pt x="1213297" y="41353"/>
                        <a:pt x="1264358" y="70833"/>
                      </a:cubicBezTo>
                      <a:cubicBezTo>
                        <a:pt x="1239139" y="96721"/>
                        <a:pt x="1215637" y="124082"/>
                        <a:pt x="1193957" y="152736"/>
                      </a:cubicBezTo>
                      <a:lnTo>
                        <a:pt x="1175341" y="180803"/>
                      </a:lnTo>
                      <a:lnTo>
                        <a:pt x="1175341" y="225315"/>
                      </a:lnTo>
                      <a:cubicBezTo>
                        <a:pt x="1175341" y="437955"/>
                        <a:pt x="981585" y="610333"/>
                        <a:pt x="742574" y="610333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E9778AB-00F5-4953-9246-AF146842FF48}"/>
                  </a:ext>
                </a:extLst>
              </p:cNvPr>
              <p:cNvSpPr/>
              <p:nvPr/>
            </p:nvSpPr>
            <p:spPr>
              <a:xfrm>
                <a:off x="5230808" y="5845826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E3D844-B516-4C44-8B4B-0A41B63EB433}"/>
                  </a:ext>
                </a:extLst>
              </p:cNvPr>
              <p:cNvSpPr/>
              <p:nvPr/>
            </p:nvSpPr>
            <p:spPr>
              <a:xfrm>
                <a:off x="7148950" y="5845826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B49FE52-6B36-4512-B7FB-7C30A7E1B4A6}"/>
              </a:ext>
            </a:extLst>
          </p:cNvPr>
          <p:cNvGrpSpPr/>
          <p:nvPr/>
        </p:nvGrpSpPr>
        <p:grpSpPr>
          <a:xfrm>
            <a:off x="4116405" y="716624"/>
            <a:ext cx="1719898" cy="2844663"/>
            <a:chOff x="4116405" y="716624"/>
            <a:chExt cx="1719898" cy="2844663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5AC19898-860B-40D1-A8C9-1B5EF9ACB4D9}"/>
                </a:ext>
              </a:extLst>
            </p:cNvPr>
            <p:cNvSpPr/>
            <p:nvPr/>
          </p:nvSpPr>
          <p:spPr>
            <a:xfrm rot="2700000">
              <a:off x="5521101" y="2275228"/>
              <a:ext cx="434210" cy="1961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112D6D15-17ED-410A-83DD-99444440D57F}"/>
                </a:ext>
              </a:extLst>
            </p:cNvPr>
            <p:cNvSpPr/>
            <p:nvPr/>
          </p:nvSpPr>
          <p:spPr>
            <a:xfrm rot="10800000">
              <a:off x="4297413" y="2707069"/>
              <a:ext cx="363774" cy="741999"/>
            </a:xfrm>
            <a:prstGeom prst="trapezoid">
              <a:avLst>
                <a:gd name="adj" fmla="val 35468"/>
              </a:avLst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6A6B084-189E-46B3-9C1E-83919353F109}"/>
                </a:ext>
              </a:extLst>
            </p:cNvPr>
            <p:cNvSpPr/>
            <p:nvPr/>
          </p:nvSpPr>
          <p:spPr>
            <a:xfrm>
              <a:off x="4263546" y="3384978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A9EF0A3-3CCB-4398-87EE-7ACBDEF55574}"/>
                </a:ext>
              </a:extLst>
            </p:cNvPr>
            <p:cNvSpPr/>
            <p:nvPr/>
          </p:nvSpPr>
          <p:spPr>
            <a:xfrm>
              <a:off x="5192782" y="2558246"/>
              <a:ext cx="445763" cy="866786"/>
            </a:xfrm>
            <a:custGeom>
              <a:avLst/>
              <a:gdLst>
                <a:gd name="connsiteX0" fmla="*/ 890965 w 892042"/>
                <a:gd name="connsiteY0" fmla="*/ 0 h 1734577"/>
                <a:gd name="connsiteX1" fmla="*/ 891375 w 892042"/>
                <a:gd name="connsiteY1" fmla="*/ 879353 h 1734577"/>
                <a:gd name="connsiteX2" fmla="*/ 883177 w 892042"/>
                <a:gd name="connsiteY2" fmla="*/ 881550 h 1734577"/>
                <a:gd name="connsiteX3" fmla="*/ 892042 w 892042"/>
                <a:gd name="connsiteY3" fmla="*/ 883926 h 1734577"/>
                <a:gd name="connsiteX4" fmla="*/ 534357 w 892042"/>
                <a:gd name="connsiteY4" fmla="*/ 1734577 h 1734577"/>
                <a:gd name="connsiteX5" fmla="*/ 323830 w 892042"/>
                <a:gd name="connsiteY5" fmla="*/ 1678168 h 1734577"/>
                <a:gd name="connsiteX6" fmla="*/ 414749 w 892042"/>
                <a:gd name="connsiteY6" fmla="*/ 957874 h 1734577"/>
                <a:gd name="connsiteX7" fmla="*/ 0 w 892042"/>
                <a:gd name="connsiteY7" fmla="*/ 238733 h 173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042" h="1734577">
                  <a:moveTo>
                    <a:pt x="890965" y="0"/>
                  </a:moveTo>
                  <a:lnTo>
                    <a:pt x="891375" y="879353"/>
                  </a:lnTo>
                  <a:lnTo>
                    <a:pt x="883177" y="881550"/>
                  </a:lnTo>
                  <a:lnTo>
                    <a:pt x="892042" y="883926"/>
                  </a:lnTo>
                  <a:lnTo>
                    <a:pt x="534357" y="1734577"/>
                  </a:lnTo>
                  <a:lnTo>
                    <a:pt x="323830" y="1678168"/>
                  </a:lnTo>
                  <a:lnTo>
                    <a:pt x="414749" y="957874"/>
                  </a:lnTo>
                  <a:lnTo>
                    <a:pt x="0" y="23873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E6C23E7-5E9F-403C-8AF6-E65990457EF3}"/>
                </a:ext>
              </a:extLst>
            </p:cNvPr>
            <p:cNvSpPr/>
            <p:nvPr/>
          </p:nvSpPr>
          <p:spPr>
            <a:xfrm>
              <a:off x="5222061" y="3384978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191BB72-0B23-4673-9ED1-11277373B989}"/>
                </a:ext>
              </a:extLst>
            </p:cNvPr>
            <p:cNvSpPr/>
            <p:nvPr/>
          </p:nvSpPr>
          <p:spPr>
            <a:xfrm>
              <a:off x="4261521" y="1318846"/>
              <a:ext cx="1486662" cy="2190029"/>
            </a:xfrm>
            <a:custGeom>
              <a:avLst/>
              <a:gdLst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939963 w 2975048"/>
                <a:gd name="connsiteY9" fmla="*/ 3481471 h 4382596"/>
                <a:gd name="connsiteX10" fmla="*/ 2948828 w 2975048"/>
                <a:gd name="connsiteY10" fmla="*/ 3483847 h 4382596"/>
                <a:gd name="connsiteX11" fmla="*/ 2591143 w 2975048"/>
                <a:gd name="connsiteY11" fmla="*/ 4334498 h 4382596"/>
                <a:gd name="connsiteX12" fmla="*/ 2380616 w 2975048"/>
                <a:gd name="connsiteY12" fmla="*/ 4278089 h 4382596"/>
                <a:gd name="connsiteX13" fmla="*/ 2471535 w 2975048"/>
                <a:gd name="connsiteY13" fmla="*/ 3557795 h 4382596"/>
                <a:gd name="connsiteX14" fmla="*/ 2300890 w 2975048"/>
                <a:gd name="connsiteY14" fmla="*/ 3261911 h 4382596"/>
                <a:gd name="connsiteX15" fmla="*/ 2200958 w 2975048"/>
                <a:gd name="connsiteY15" fmla="*/ 3271985 h 4382596"/>
                <a:gd name="connsiteX16" fmla="*/ 927904 w 2975048"/>
                <a:gd name="connsiteY16" fmla="*/ 3271985 h 4382596"/>
                <a:gd name="connsiteX17" fmla="*/ 734784 w 2975048"/>
                <a:gd name="connsiteY17" fmla="*/ 4382596 h 4382596"/>
                <a:gd name="connsiteX18" fmla="*/ 523206 w 2975048"/>
                <a:gd name="connsiteY18" fmla="*/ 4382596 h 4382596"/>
                <a:gd name="connsiteX19" fmla="*/ 301371 w 2975048"/>
                <a:gd name="connsiteY19" fmla="*/ 3106847 h 4382596"/>
                <a:gd name="connsiteX20" fmla="*/ 226726 w 2975048"/>
                <a:gd name="connsiteY20" fmla="*/ 3045259 h 4382596"/>
                <a:gd name="connsiteX21" fmla="*/ 0 w 2975048"/>
                <a:gd name="connsiteY21" fmla="*/ 2497895 h 4382596"/>
                <a:gd name="connsiteX22" fmla="*/ 0 w 2975048"/>
                <a:gd name="connsiteY22" fmla="*/ 2311497 h 4382596"/>
                <a:gd name="connsiteX23" fmla="*/ 3997 w 2975048"/>
                <a:gd name="connsiteY23" fmla="*/ 2232351 h 4382596"/>
                <a:gd name="connsiteX24" fmla="*/ 8412 w 2975048"/>
                <a:gd name="connsiteY24" fmla="*/ 2203421 h 4382596"/>
                <a:gd name="connsiteX25" fmla="*/ 1889 w 2975048"/>
                <a:gd name="connsiteY25" fmla="*/ 2203421 h 4382596"/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939963 w 2975048"/>
                <a:gd name="connsiteY9" fmla="*/ 3481471 h 4382596"/>
                <a:gd name="connsiteX10" fmla="*/ 2591143 w 2975048"/>
                <a:gd name="connsiteY10" fmla="*/ 4334498 h 4382596"/>
                <a:gd name="connsiteX11" fmla="*/ 2380616 w 2975048"/>
                <a:gd name="connsiteY11" fmla="*/ 4278089 h 4382596"/>
                <a:gd name="connsiteX12" fmla="*/ 2471535 w 2975048"/>
                <a:gd name="connsiteY12" fmla="*/ 3557795 h 4382596"/>
                <a:gd name="connsiteX13" fmla="*/ 2300890 w 2975048"/>
                <a:gd name="connsiteY13" fmla="*/ 3261911 h 4382596"/>
                <a:gd name="connsiteX14" fmla="*/ 2200958 w 2975048"/>
                <a:gd name="connsiteY14" fmla="*/ 3271985 h 4382596"/>
                <a:gd name="connsiteX15" fmla="*/ 927904 w 2975048"/>
                <a:gd name="connsiteY15" fmla="*/ 3271985 h 4382596"/>
                <a:gd name="connsiteX16" fmla="*/ 734784 w 2975048"/>
                <a:gd name="connsiteY16" fmla="*/ 4382596 h 4382596"/>
                <a:gd name="connsiteX17" fmla="*/ 523206 w 2975048"/>
                <a:gd name="connsiteY17" fmla="*/ 4382596 h 4382596"/>
                <a:gd name="connsiteX18" fmla="*/ 301371 w 2975048"/>
                <a:gd name="connsiteY18" fmla="*/ 3106847 h 4382596"/>
                <a:gd name="connsiteX19" fmla="*/ 226726 w 2975048"/>
                <a:gd name="connsiteY19" fmla="*/ 3045259 h 4382596"/>
                <a:gd name="connsiteX20" fmla="*/ 0 w 2975048"/>
                <a:gd name="connsiteY20" fmla="*/ 2497895 h 4382596"/>
                <a:gd name="connsiteX21" fmla="*/ 0 w 2975048"/>
                <a:gd name="connsiteY21" fmla="*/ 2311497 h 4382596"/>
                <a:gd name="connsiteX22" fmla="*/ 3997 w 2975048"/>
                <a:gd name="connsiteY22" fmla="*/ 2232351 h 4382596"/>
                <a:gd name="connsiteX23" fmla="*/ 8412 w 2975048"/>
                <a:gd name="connsiteY23" fmla="*/ 2203421 h 4382596"/>
                <a:gd name="connsiteX24" fmla="*/ 1889 w 2975048"/>
                <a:gd name="connsiteY24" fmla="*/ 2203421 h 4382596"/>
                <a:gd name="connsiteX25" fmla="*/ 278962 w 2975048"/>
                <a:gd name="connsiteY25" fmla="*/ 0 h 4382596"/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591143 w 2975048"/>
                <a:gd name="connsiteY9" fmla="*/ 4334498 h 4382596"/>
                <a:gd name="connsiteX10" fmla="*/ 2380616 w 2975048"/>
                <a:gd name="connsiteY10" fmla="*/ 4278089 h 4382596"/>
                <a:gd name="connsiteX11" fmla="*/ 2471535 w 2975048"/>
                <a:gd name="connsiteY11" fmla="*/ 3557795 h 4382596"/>
                <a:gd name="connsiteX12" fmla="*/ 2300890 w 2975048"/>
                <a:gd name="connsiteY12" fmla="*/ 3261911 h 4382596"/>
                <a:gd name="connsiteX13" fmla="*/ 2200958 w 2975048"/>
                <a:gd name="connsiteY13" fmla="*/ 3271985 h 4382596"/>
                <a:gd name="connsiteX14" fmla="*/ 927904 w 2975048"/>
                <a:gd name="connsiteY14" fmla="*/ 3271985 h 4382596"/>
                <a:gd name="connsiteX15" fmla="*/ 734784 w 2975048"/>
                <a:gd name="connsiteY15" fmla="*/ 4382596 h 4382596"/>
                <a:gd name="connsiteX16" fmla="*/ 523206 w 2975048"/>
                <a:gd name="connsiteY16" fmla="*/ 4382596 h 4382596"/>
                <a:gd name="connsiteX17" fmla="*/ 301371 w 2975048"/>
                <a:gd name="connsiteY17" fmla="*/ 3106847 h 4382596"/>
                <a:gd name="connsiteX18" fmla="*/ 226726 w 2975048"/>
                <a:gd name="connsiteY18" fmla="*/ 3045259 h 4382596"/>
                <a:gd name="connsiteX19" fmla="*/ 0 w 2975048"/>
                <a:gd name="connsiteY19" fmla="*/ 2497895 h 4382596"/>
                <a:gd name="connsiteX20" fmla="*/ 0 w 2975048"/>
                <a:gd name="connsiteY20" fmla="*/ 2311497 h 4382596"/>
                <a:gd name="connsiteX21" fmla="*/ 3997 w 2975048"/>
                <a:gd name="connsiteY21" fmla="*/ 2232351 h 4382596"/>
                <a:gd name="connsiteX22" fmla="*/ 8412 w 2975048"/>
                <a:gd name="connsiteY22" fmla="*/ 2203421 h 4382596"/>
                <a:gd name="connsiteX23" fmla="*/ 1889 w 2975048"/>
                <a:gd name="connsiteY23" fmla="*/ 2203421 h 4382596"/>
                <a:gd name="connsiteX24" fmla="*/ 278962 w 2975048"/>
                <a:gd name="connsiteY24" fmla="*/ 0 h 438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75048" h="4382596">
                  <a:moveTo>
                    <a:pt x="278962" y="0"/>
                  </a:moveTo>
                  <a:lnTo>
                    <a:pt x="833109" y="0"/>
                  </a:lnTo>
                  <a:lnTo>
                    <a:pt x="1026433" y="1537407"/>
                  </a:lnTo>
                  <a:lnTo>
                    <a:pt x="2200958" y="1537407"/>
                  </a:lnTo>
                  <a:cubicBezTo>
                    <a:pt x="2628476" y="1537407"/>
                    <a:pt x="2975048" y="1883979"/>
                    <a:pt x="2975048" y="2311497"/>
                  </a:cubicBezTo>
                  <a:lnTo>
                    <a:pt x="2975048" y="2497895"/>
                  </a:lnTo>
                  <a:cubicBezTo>
                    <a:pt x="2975048" y="2551335"/>
                    <a:pt x="2969633" y="2603510"/>
                    <a:pt x="2959321" y="2653901"/>
                  </a:cubicBezTo>
                  <a:lnTo>
                    <a:pt x="2947794" y="2691038"/>
                  </a:lnTo>
                  <a:cubicBezTo>
                    <a:pt x="2947916" y="2953783"/>
                    <a:pt x="2948039" y="3216529"/>
                    <a:pt x="2948161" y="3479274"/>
                  </a:cubicBezTo>
                  <a:lnTo>
                    <a:pt x="2591143" y="4334498"/>
                  </a:lnTo>
                  <a:lnTo>
                    <a:pt x="2380616" y="4278089"/>
                  </a:lnTo>
                  <a:lnTo>
                    <a:pt x="2471535" y="3557795"/>
                  </a:lnTo>
                  <a:lnTo>
                    <a:pt x="2300890" y="3261911"/>
                  </a:lnTo>
                  <a:lnTo>
                    <a:pt x="2200958" y="3271985"/>
                  </a:lnTo>
                  <a:lnTo>
                    <a:pt x="927904" y="3271985"/>
                  </a:lnTo>
                  <a:lnTo>
                    <a:pt x="734784" y="4382596"/>
                  </a:lnTo>
                  <a:lnTo>
                    <a:pt x="523206" y="4382596"/>
                  </a:lnTo>
                  <a:lnTo>
                    <a:pt x="301371" y="3106847"/>
                  </a:lnTo>
                  <a:lnTo>
                    <a:pt x="226726" y="3045259"/>
                  </a:lnTo>
                  <a:cubicBezTo>
                    <a:pt x="86643" y="2905177"/>
                    <a:pt x="0" y="2711654"/>
                    <a:pt x="0" y="2497895"/>
                  </a:cubicBezTo>
                  <a:lnTo>
                    <a:pt x="0" y="2311497"/>
                  </a:lnTo>
                  <a:cubicBezTo>
                    <a:pt x="0" y="2284777"/>
                    <a:pt x="1354" y="2258374"/>
                    <a:pt x="3997" y="2232351"/>
                  </a:cubicBezTo>
                  <a:lnTo>
                    <a:pt x="8412" y="2203421"/>
                  </a:lnTo>
                  <a:lnTo>
                    <a:pt x="1889" y="2203421"/>
                  </a:lnTo>
                  <a:lnTo>
                    <a:pt x="27896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4DAF101-1758-42F2-852F-6D44B3DEABF3}"/>
                </a:ext>
              </a:extLst>
            </p:cNvPr>
            <p:cNvGrpSpPr/>
            <p:nvPr/>
          </p:nvGrpSpPr>
          <p:grpSpPr>
            <a:xfrm>
              <a:off x="4116405" y="716624"/>
              <a:ext cx="835610" cy="1066674"/>
              <a:chOff x="4116405" y="716624"/>
              <a:chExt cx="835610" cy="106667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81E62E1F-8DC8-4C09-8AA8-B803E1AEC242}"/>
                  </a:ext>
                </a:extLst>
              </p:cNvPr>
              <p:cNvGrpSpPr/>
              <p:nvPr/>
            </p:nvGrpSpPr>
            <p:grpSpPr>
              <a:xfrm>
                <a:off x="4138797" y="716624"/>
                <a:ext cx="774482" cy="1066674"/>
                <a:chOff x="3812311" y="674885"/>
                <a:chExt cx="1912229" cy="2633664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562D0A7C-2E41-46BB-B055-3810EADFB974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85" name="楕円 11">
                    <a:extLst>
                      <a:ext uri="{FF2B5EF4-FFF2-40B4-BE49-F238E27FC236}">
                        <a16:creationId xmlns:a16="http://schemas.microsoft.com/office/drawing/2014/main" id="{A76F0F20-21D0-4167-8575-B6372EC653BB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B7B9157F-EE11-46C9-AA00-23FF87B5B652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C9FCFD52-89AF-49BD-8ACD-4054760CF54A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83" name="楕円 11">
                    <a:extLst>
                      <a:ext uri="{FF2B5EF4-FFF2-40B4-BE49-F238E27FC236}">
                        <a16:creationId xmlns:a16="http://schemas.microsoft.com/office/drawing/2014/main" id="{479B2331-7FF3-45D2-A1D8-4D292F73462E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B063880F-5381-4A19-B257-3D494C140020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A5D6E57-DA97-45DA-9D9E-9D7B047AAF39}"/>
                    </a:ext>
                  </a:extLst>
                </p:cNvPr>
                <p:cNvGrpSpPr/>
                <p:nvPr/>
              </p:nvGrpSpPr>
              <p:grpSpPr>
                <a:xfrm>
                  <a:off x="3971988" y="1034173"/>
                  <a:ext cx="1622539" cy="2274376"/>
                  <a:chOff x="1843306" y="1165994"/>
                  <a:chExt cx="1071344" cy="1501745"/>
                </a:xfrm>
                <a:grpFill/>
              </p:grpSpPr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82DA22C0-67FF-498E-882E-47E8F086A6E4}"/>
                      </a:ext>
                    </a:extLst>
                  </p:cNvPr>
                  <p:cNvSpPr/>
                  <p:nvPr/>
                </p:nvSpPr>
                <p:spPr>
                  <a:xfrm>
                    <a:off x="1843306" y="1165994"/>
                    <a:ext cx="1071344" cy="145546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4F7CA625-41CD-4807-9357-65CFA71F7A09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11535"/>
                    <a:ext cx="546553" cy="6562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318507F5-6012-4527-A842-C67EA672024B}"/>
                      </a:ext>
                    </a:extLst>
                  </p:cNvPr>
                  <p:cNvSpPr/>
                  <p:nvPr/>
                </p:nvSpPr>
                <p:spPr>
                  <a:xfrm>
                    <a:off x="2220803" y="2110939"/>
                    <a:ext cx="316349" cy="321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E63B1A6C-E25F-4C72-A799-52B86D9277AD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B7423E6C-B594-460A-989F-B611467B8E50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A31AD53A-90F0-47DE-BF16-4856F096C463}"/>
                  </a:ext>
                </a:extLst>
              </p:cNvPr>
              <p:cNvGrpSpPr/>
              <p:nvPr/>
            </p:nvGrpSpPr>
            <p:grpSpPr>
              <a:xfrm>
                <a:off x="4264111" y="1096194"/>
                <a:ext cx="205896" cy="205896"/>
                <a:chOff x="2492927" y="4733925"/>
                <a:chExt cx="412030" cy="4120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4735CCFA-993D-4F4C-9BCF-32DD92FBE0EE}"/>
                    </a:ext>
                  </a:extLst>
                </p:cNvPr>
                <p:cNvSpPr/>
                <p:nvPr/>
              </p:nvSpPr>
              <p:spPr>
                <a:xfrm>
                  <a:off x="2492927" y="4733925"/>
                  <a:ext cx="412030" cy="4120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BD472991-8D96-4346-B06A-EC3985BF6177}"/>
                    </a:ext>
                  </a:extLst>
                </p:cNvPr>
                <p:cNvSpPr/>
                <p:nvPr/>
              </p:nvSpPr>
              <p:spPr>
                <a:xfrm>
                  <a:off x="2628395" y="4780258"/>
                  <a:ext cx="206549" cy="2065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806CDE65-F7BF-40BF-88B3-8F3A86F25BBE}"/>
                    </a:ext>
                  </a:extLst>
                </p:cNvPr>
                <p:cNvSpPr/>
                <p:nvPr/>
              </p:nvSpPr>
              <p:spPr>
                <a:xfrm>
                  <a:off x="2597439" y="5005352"/>
                  <a:ext cx="93374" cy="933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81B546CE-E1AC-463A-BCF1-8B8E4BDAEEAE}"/>
                  </a:ext>
                </a:extLst>
              </p:cNvPr>
              <p:cNvGrpSpPr/>
              <p:nvPr/>
            </p:nvGrpSpPr>
            <p:grpSpPr>
              <a:xfrm flipH="1">
                <a:off x="4592135" y="1096194"/>
                <a:ext cx="205896" cy="205896"/>
                <a:chOff x="2492927" y="4733925"/>
                <a:chExt cx="412030" cy="4120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E2DEF960-08E8-44C7-9DF4-B78A448432E1}"/>
                    </a:ext>
                  </a:extLst>
                </p:cNvPr>
                <p:cNvSpPr/>
                <p:nvPr/>
              </p:nvSpPr>
              <p:spPr>
                <a:xfrm>
                  <a:off x="2492927" y="4733925"/>
                  <a:ext cx="412030" cy="4120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DE05DCD1-9201-4FEE-9B56-00B67DD34CAC}"/>
                    </a:ext>
                  </a:extLst>
                </p:cNvPr>
                <p:cNvSpPr/>
                <p:nvPr/>
              </p:nvSpPr>
              <p:spPr>
                <a:xfrm>
                  <a:off x="2628395" y="4780258"/>
                  <a:ext cx="206549" cy="2065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4BB64627-7793-4C57-9864-40EB85925386}"/>
                    </a:ext>
                  </a:extLst>
                </p:cNvPr>
                <p:cNvSpPr/>
                <p:nvPr/>
              </p:nvSpPr>
              <p:spPr>
                <a:xfrm>
                  <a:off x="2597439" y="5005352"/>
                  <a:ext cx="93374" cy="933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CD5E22CF-8137-4621-8E0F-92574A53BC16}"/>
                  </a:ext>
                </a:extLst>
              </p:cNvPr>
              <p:cNvGrpSpPr/>
              <p:nvPr/>
            </p:nvGrpSpPr>
            <p:grpSpPr>
              <a:xfrm>
                <a:off x="4116405" y="798571"/>
                <a:ext cx="835610" cy="569531"/>
                <a:chOff x="2197343" y="4138334"/>
                <a:chExt cx="1672188" cy="1139723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15A1137B-0196-4B84-A58B-2F543763D1AC}"/>
                    </a:ext>
                  </a:extLst>
                </p:cNvPr>
                <p:cNvSpPr/>
                <p:nvPr/>
              </p:nvSpPr>
              <p:spPr>
                <a:xfrm>
                  <a:off x="2853915" y="4138334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8A0A11E9-85D0-4875-9C59-CD978432DDEE}"/>
                    </a:ext>
                  </a:extLst>
                </p:cNvPr>
                <p:cNvSpPr/>
                <p:nvPr/>
              </p:nvSpPr>
              <p:spPr>
                <a:xfrm>
                  <a:off x="2636597" y="4185959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82E9BF8F-E1EC-4C51-B8C2-7326A88B1EDD}"/>
                    </a:ext>
                  </a:extLst>
                </p:cNvPr>
                <p:cNvSpPr/>
                <p:nvPr/>
              </p:nvSpPr>
              <p:spPr>
                <a:xfrm>
                  <a:off x="2448476" y="4282335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45DE92D2-FD03-4394-850C-CF9D67A0023D}"/>
                    </a:ext>
                  </a:extLst>
                </p:cNvPr>
                <p:cNvSpPr/>
                <p:nvPr/>
              </p:nvSpPr>
              <p:spPr>
                <a:xfrm>
                  <a:off x="3061056" y="4185959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617DC75A-35B5-4774-BD45-FF0E43639005}"/>
                    </a:ext>
                  </a:extLst>
                </p:cNvPr>
                <p:cNvSpPr/>
                <p:nvPr/>
              </p:nvSpPr>
              <p:spPr>
                <a:xfrm>
                  <a:off x="3274294" y="4282335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4D6648F3-96F6-4308-B75F-682A2788AE66}"/>
                    </a:ext>
                  </a:extLst>
                </p:cNvPr>
                <p:cNvSpPr/>
                <p:nvPr/>
              </p:nvSpPr>
              <p:spPr>
                <a:xfrm>
                  <a:off x="2288932" y="4465692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88223EE-283B-44BC-882C-36BD7371A699}"/>
                    </a:ext>
                  </a:extLst>
                </p:cNvPr>
                <p:cNvSpPr/>
                <p:nvPr/>
              </p:nvSpPr>
              <p:spPr>
                <a:xfrm>
                  <a:off x="3450982" y="4465692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39F3B4E1-DAD4-4A05-8D9C-1BC3BB92706B}"/>
                    </a:ext>
                  </a:extLst>
                </p:cNvPr>
                <p:cNvSpPr/>
                <p:nvPr/>
              </p:nvSpPr>
              <p:spPr>
                <a:xfrm>
                  <a:off x="21973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1D513388-63D2-49BE-8A10-A6A267008951}"/>
                    </a:ext>
                  </a:extLst>
                </p:cNvPr>
                <p:cNvSpPr/>
                <p:nvPr/>
              </p:nvSpPr>
              <p:spPr>
                <a:xfrm>
                  <a:off x="36070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3A16E28F-6A74-45D5-8A68-B0F291DC9B3B}"/>
                    </a:ext>
                  </a:extLst>
                </p:cNvPr>
                <p:cNvSpPr/>
                <p:nvPr/>
              </p:nvSpPr>
              <p:spPr>
                <a:xfrm>
                  <a:off x="2538963" y="4358535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F545C1D4-0A9F-4751-AD33-E219417AC8DD}"/>
                    </a:ext>
                  </a:extLst>
                </p:cNvPr>
                <p:cNvSpPr/>
                <p:nvPr/>
              </p:nvSpPr>
              <p:spPr>
                <a:xfrm>
                  <a:off x="3191187" y="4358535"/>
                  <a:ext cx="312672" cy="31267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DDB91EB-7A49-4FEC-B298-05A990F502E6}"/>
                    </a:ext>
                  </a:extLst>
                </p:cNvPr>
                <p:cNvSpPr/>
                <p:nvPr/>
              </p:nvSpPr>
              <p:spPr>
                <a:xfrm>
                  <a:off x="2233061" y="4890812"/>
                  <a:ext cx="191052" cy="1910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BF15D5B-AA9C-497F-99C4-14239E17744B}"/>
                    </a:ext>
                  </a:extLst>
                </p:cNvPr>
                <p:cNvSpPr/>
                <p:nvPr/>
              </p:nvSpPr>
              <p:spPr>
                <a:xfrm>
                  <a:off x="3642761" y="4890812"/>
                  <a:ext cx="191052" cy="1910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D8779C4-BFDB-4E6F-9872-431FA209C297}"/>
                    </a:ext>
                  </a:extLst>
                </p:cNvPr>
                <p:cNvSpPr/>
                <p:nvPr/>
              </p:nvSpPr>
              <p:spPr>
                <a:xfrm>
                  <a:off x="2252111" y="5028925"/>
                  <a:ext cx="152952" cy="1529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482061D7-DDF0-4DAE-9F2A-4A9EB5402A54}"/>
                    </a:ext>
                  </a:extLst>
                </p:cNvPr>
                <p:cNvSpPr/>
                <p:nvPr/>
              </p:nvSpPr>
              <p:spPr>
                <a:xfrm>
                  <a:off x="3661811" y="5028925"/>
                  <a:ext cx="152952" cy="1529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0245537E-783E-48E1-9E2C-78C4AB5A9224}"/>
                    </a:ext>
                  </a:extLst>
                </p:cNvPr>
                <p:cNvSpPr/>
                <p:nvPr/>
              </p:nvSpPr>
              <p:spPr>
                <a:xfrm>
                  <a:off x="23497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5967CEB3-0A3D-461E-B4DB-2DC8ECB181E9}"/>
                    </a:ext>
                  </a:extLst>
                </p:cNvPr>
                <p:cNvSpPr/>
                <p:nvPr/>
              </p:nvSpPr>
              <p:spPr>
                <a:xfrm>
                  <a:off x="3461787" y="466937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1695D2E6-2526-4D33-9629-AB2179582EAC}"/>
                    </a:ext>
                  </a:extLst>
                </p:cNvPr>
                <p:cNvSpPr/>
                <p:nvPr/>
              </p:nvSpPr>
              <p:spPr>
                <a:xfrm>
                  <a:off x="2506906" y="453602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CDE44FF4-20D8-4779-956F-EBE44B50D7C0}"/>
                    </a:ext>
                  </a:extLst>
                </p:cNvPr>
                <p:cNvSpPr/>
                <p:nvPr/>
              </p:nvSpPr>
              <p:spPr>
                <a:xfrm>
                  <a:off x="3292719" y="4536028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3DC71D5B-35EC-4469-B1D4-F77E13CBEAA7}"/>
                    </a:ext>
                  </a:extLst>
                </p:cNvPr>
                <p:cNvSpPr/>
                <p:nvPr/>
              </p:nvSpPr>
              <p:spPr>
                <a:xfrm>
                  <a:off x="2668831" y="4447922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EB575050-AF95-4278-B821-C98AA9044E7C}"/>
                    </a:ext>
                  </a:extLst>
                </p:cNvPr>
                <p:cNvSpPr/>
                <p:nvPr/>
              </p:nvSpPr>
              <p:spPr>
                <a:xfrm>
                  <a:off x="3102218" y="4447922"/>
                  <a:ext cx="262488" cy="262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C8460727-6D33-4610-9C03-8C4FB34BAC58}"/>
                    </a:ext>
                  </a:extLst>
                </p:cNvPr>
                <p:cNvSpPr/>
                <p:nvPr/>
              </p:nvSpPr>
              <p:spPr>
                <a:xfrm>
                  <a:off x="2289695" y="5148919"/>
                  <a:ext cx="129138" cy="12913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9ED111B4-328B-48CC-A89C-7BAC68CC5E54}"/>
                    </a:ext>
                  </a:extLst>
                </p:cNvPr>
                <p:cNvSpPr/>
                <p:nvPr/>
              </p:nvSpPr>
              <p:spPr>
                <a:xfrm>
                  <a:off x="3635101" y="5148919"/>
                  <a:ext cx="129138" cy="12913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F949A69-4EEF-4CA4-AC22-8CD7BB6DB614}"/>
                    </a:ext>
                  </a:extLst>
                </p:cNvPr>
                <p:cNvSpPr/>
                <p:nvPr/>
              </p:nvSpPr>
              <p:spPr>
                <a:xfrm>
                  <a:off x="2762800" y="4294241"/>
                  <a:ext cx="505553" cy="312672"/>
                </a:xfrm>
                <a:custGeom>
                  <a:avLst/>
                  <a:gdLst>
                    <a:gd name="connsiteX0" fmla="*/ 156336 w 505553"/>
                    <a:gd name="connsiteY0" fmla="*/ 0 h 312672"/>
                    <a:gd name="connsiteX1" fmla="*/ 217189 w 505553"/>
                    <a:gd name="connsiteY1" fmla="*/ 12286 h 312672"/>
                    <a:gd name="connsiteX2" fmla="*/ 252777 w 505553"/>
                    <a:gd name="connsiteY2" fmla="*/ 36280 h 312672"/>
                    <a:gd name="connsiteX3" fmla="*/ 288364 w 505553"/>
                    <a:gd name="connsiteY3" fmla="*/ 12286 h 312672"/>
                    <a:gd name="connsiteX4" fmla="*/ 349217 w 505553"/>
                    <a:gd name="connsiteY4" fmla="*/ 0 h 312672"/>
                    <a:gd name="connsiteX5" fmla="*/ 505553 w 505553"/>
                    <a:gd name="connsiteY5" fmla="*/ 156336 h 312672"/>
                    <a:gd name="connsiteX6" fmla="*/ 349217 w 505553"/>
                    <a:gd name="connsiteY6" fmla="*/ 312672 h 312672"/>
                    <a:gd name="connsiteX7" fmla="*/ 288364 w 505553"/>
                    <a:gd name="connsiteY7" fmla="*/ 300387 h 312672"/>
                    <a:gd name="connsiteX8" fmla="*/ 252777 w 505553"/>
                    <a:gd name="connsiteY8" fmla="*/ 276393 h 312672"/>
                    <a:gd name="connsiteX9" fmla="*/ 217189 w 505553"/>
                    <a:gd name="connsiteY9" fmla="*/ 300387 h 312672"/>
                    <a:gd name="connsiteX10" fmla="*/ 156336 w 505553"/>
                    <a:gd name="connsiteY10" fmla="*/ 312672 h 312672"/>
                    <a:gd name="connsiteX11" fmla="*/ 0 w 505553"/>
                    <a:gd name="connsiteY11" fmla="*/ 156336 h 312672"/>
                    <a:gd name="connsiteX12" fmla="*/ 156336 w 505553"/>
                    <a:gd name="connsiteY12" fmla="*/ 0 h 31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5553" h="312672">
                      <a:moveTo>
                        <a:pt x="156336" y="0"/>
                      </a:moveTo>
                      <a:cubicBezTo>
                        <a:pt x="177922" y="0"/>
                        <a:pt x="198485" y="4375"/>
                        <a:pt x="217189" y="12286"/>
                      </a:cubicBezTo>
                      <a:lnTo>
                        <a:pt x="252777" y="36280"/>
                      </a:lnTo>
                      <a:lnTo>
                        <a:pt x="288364" y="12286"/>
                      </a:lnTo>
                      <a:cubicBezTo>
                        <a:pt x="307068" y="4375"/>
                        <a:pt x="327632" y="0"/>
                        <a:pt x="349217" y="0"/>
                      </a:cubicBezTo>
                      <a:cubicBezTo>
                        <a:pt x="435559" y="0"/>
                        <a:pt x="505553" y="69994"/>
                        <a:pt x="505553" y="156336"/>
                      </a:cubicBezTo>
                      <a:cubicBezTo>
                        <a:pt x="505553" y="242678"/>
                        <a:pt x="435559" y="312672"/>
                        <a:pt x="349217" y="312672"/>
                      </a:cubicBezTo>
                      <a:cubicBezTo>
                        <a:pt x="327632" y="312672"/>
                        <a:pt x="307068" y="308298"/>
                        <a:pt x="288364" y="300387"/>
                      </a:cubicBezTo>
                      <a:lnTo>
                        <a:pt x="252777" y="276393"/>
                      </a:lnTo>
                      <a:lnTo>
                        <a:pt x="217189" y="300387"/>
                      </a:lnTo>
                      <a:cubicBezTo>
                        <a:pt x="198485" y="308298"/>
                        <a:pt x="177922" y="312672"/>
                        <a:pt x="156336" y="312672"/>
                      </a:cubicBezTo>
                      <a:cubicBezTo>
                        <a:pt x="69994" y="312672"/>
                        <a:pt x="0" y="242678"/>
                        <a:pt x="0" y="156336"/>
                      </a:cubicBezTo>
                      <a:cubicBezTo>
                        <a:pt x="0" y="69994"/>
                        <a:pt x="69994" y="0"/>
                        <a:pt x="15633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06B9C1A-6410-423C-AD43-C50BCA1B2E0D}"/>
                    </a:ext>
                  </a:extLst>
                </p:cNvPr>
                <p:cNvSpPr/>
                <p:nvPr/>
              </p:nvSpPr>
              <p:spPr>
                <a:xfrm>
                  <a:off x="2283068" y="4793181"/>
                  <a:ext cx="191052" cy="1910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252A8F92-9005-4A25-9FFB-148FA226F3FC}"/>
                    </a:ext>
                  </a:extLst>
                </p:cNvPr>
                <p:cNvSpPr/>
                <p:nvPr/>
              </p:nvSpPr>
              <p:spPr>
                <a:xfrm>
                  <a:off x="3597518" y="4793181"/>
                  <a:ext cx="191052" cy="1910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CDD9644-A7E2-4E37-8BE7-241B70633185}"/>
                </a:ext>
              </a:extLst>
            </p:cNvPr>
            <p:cNvSpPr/>
            <p:nvPr/>
          </p:nvSpPr>
          <p:spPr>
            <a:xfrm>
              <a:off x="4360082" y="3444786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8E40607-293E-49C3-8792-563668BBDA73}"/>
                </a:ext>
              </a:extLst>
            </p:cNvPr>
            <p:cNvSpPr/>
            <p:nvPr/>
          </p:nvSpPr>
          <p:spPr>
            <a:xfrm>
              <a:off x="5318598" y="3444786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1986E54-3F0F-421F-9FB9-F09945EF51F6}"/>
              </a:ext>
            </a:extLst>
          </p:cNvPr>
          <p:cNvGrpSpPr/>
          <p:nvPr/>
        </p:nvGrpSpPr>
        <p:grpSpPr>
          <a:xfrm>
            <a:off x="872200" y="3742644"/>
            <a:ext cx="2324371" cy="2724742"/>
            <a:chOff x="1317463" y="3581007"/>
            <a:chExt cx="2324371" cy="2724742"/>
          </a:xfrm>
        </p:grpSpPr>
        <p:sp>
          <p:nvSpPr>
            <p:cNvPr id="88" name="月 8">
              <a:extLst>
                <a:ext uri="{FF2B5EF4-FFF2-40B4-BE49-F238E27FC236}">
                  <a16:creationId xmlns:a16="http://schemas.microsoft.com/office/drawing/2014/main" id="{006D0817-666A-476E-8E07-9957CA7C291E}"/>
                </a:ext>
              </a:extLst>
            </p:cNvPr>
            <p:cNvSpPr/>
            <p:nvPr/>
          </p:nvSpPr>
          <p:spPr>
            <a:xfrm rot="15300000">
              <a:off x="3257797" y="4755085"/>
              <a:ext cx="259508" cy="508567"/>
            </a:xfrm>
            <a:custGeom>
              <a:avLst/>
              <a:gdLst>
                <a:gd name="connsiteX0" fmla="*/ 329378 w 329378"/>
                <a:gd name="connsiteY0" fmla="*/ 658756 h 658756"/>
                <a:gd name="connsiteX1" fmla="*/ 0 w 329378"/>
                <a:gd name="connsiteY1" fmla="*/ 329378 h 658756"/>
                <a:gd name="connsiteX2" fmla="*/ 329378 w 329378"/>
                <a:gd name="connsiteY2" fmla="*/ 0 h 658756"/>
                <a:gd name="connsiteX3" fmla="*/ 181942 w 329378"/>
                <a:gd name="connsiteY3" fmla="*/ 329378 h 658756"/>
                <a:gd name="connsiteX4" fmla="*/ 329378 w 329378"/>
                <a:gd name="connsiteY4" fmla="*/ 658756 h 658756"/>
                <a:gd name="connsiteX0" fmla="*/ 329378 w 332852"/>
                <a:gd name="connsiteY0" fmla="*/ 658756 h 671430"/>
                <a:gd name="connsiteX1" fmla="*/ 0 w 332852"/>
                <a:gd name="connsiteY1" fmla="*/ 329378 h 671430"/>
                <a:gd name="connsiteX2" fmla="*/ 329378 w 332852"/>
                <a:gd name="connsiteY2" fmla="*/ 0 h 671430"/>
                <a:gd name="connsiteX3" fmla="*/ 181942 w 332852"/>
                <a:gd name="connsiteY3" fmla="*/ 329378 h 671430"/>
                <a:gd name="connsiteX4" fmla="*/ 329378 w 332852"/>
                <a:gd name="connsiteY4" fmla="*/ 658756 h 671430"/>
                <a:gd name="connsiteX0" fmla="*/ 329378 w 335076"/>
                <a:gd name="connsiteY0" fmla="*/ 658756 h 658756"/>
                <a:gd name="connsiteX1" fmla="*/ 0 w 335076"/>
                <a:gd name="connsiteY1" fmla="*/ 329378 h 658756"/>
                <a:gd name="connsiteX2" fmla="*/ 329378 w 335076"/>
                <a:gd name="connsiteY2" fmla="*/ 0 h 658756"/>
                <a:gd name="connsiteX3" fmla="*/ 217320 w 335076"/>
                <a:gd name="connsiteY3" fmla="*/ 332284 h 658756"/>
                <a:gd name="connsiteX4" fmla="*/ 329378 w 335076"/>
                <a:gd name="connsiteY4" fmla="*/ 658756 h 658756"/>
                <a:gd name="connsiteX0" fmla="*/ 329378 w 335843"/>
                <a:gd name="connsiteY0" fmla="*/ 658756 h 658756"/>
                <a:gd name="connsiteX1" fmla="*/ 0 w 335843"/>
                <a:gd name="connsiteY1" fmla="*/ 329378 h 658756"/>
                <a:gd name="connsiteX2" fmla="*/ 329378 w 335843"/>
                <a:gd name="connsiteY2" fmla="*/ 0 h 658756"/>
                <a:gd name="connsiteX3" fmla="*/ 217320 w 335843"/>
                <a:gd name="connsiteY3" fmla="*/ 332284 h 658756"/>
                <a:gd name="connsiteX4" fmla="*/ 329378 w 335843"/>
                <a:gd name="connsiteY4" fmla="*/ 658756 h 658756"/>
                <a:gd name="connsiteX0" fmla="*/ 329378 w 339590"/>
                <a:gd name="connsiteY0" fmla="*/ 658756 h 665506"/>
                <a:gd name="connsiteX1" fmla="*/ 0 w 339590"/>
                <a:gd name="connsiteY1" fmla="*/ 329378 h 665506"/>
                <a:gd name="connsiteX2" fmla="*/ 329378 w 339590"/>
                <a:gd name="connsiteY2" fmla="*/ 0 h 665506"/>
                <a:gd name="connsiteX3" fmla="*/ 217320 w 339590"/>
                <a:gd name="connsiteY3" fmla="*/ 332284 h 665506"/>
                <a:gd name="connsiteX4" fmla="*/ 329378 w 339590"/>
                <a:gd name="connsiteY4" fmla="*/ 658756 h 66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90" h="665506">
                  <a:moveTo>
                    <a:pt x="329378" y="658756"/>
                  </a:moveTo>
                  <a:cubicBezTo>
                    <a:pt x="280831" y="704274"/>
                    <a:pt x="0" y="511288"/>
                    <a:pt x="0" y="329378"/>
                  </a:cubicBezTo>
                  <a:cubicBezTo>
                    <a:pt x="0" y="147468"/>
                    <a:pt x="147468" y="0"/>
                    <a:pt x="329378" y="0"/>
                  </a:cubicBezTo>
                  <a:cubicBezTo>
                    <a:pt x="235572" y="83789"/>
                    <a:pt x="195853" y="200753"/>
                    <a:pt x="217320" y="332284"/>
                  </a:cubicBezTo>
                  <a:cubicBezTo>
                    <a:pt x="238787" y="463815"/>
                    <a:pt x="377925" y="613238"/>
                    <a:pt x="329378" y="65875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4B075346-A68B-4416-B5A8-B447065D8769}"/>
                </a:ext>
              </a:extLst>
            </p:cNvPr>
            <p:cNvSpPr/>
            <p:nvPr/>
          </p:nvSpPr>
          <p:spPr>
            <a:xfrm rot="10800000">
              <a:off x="1915023" y="5488189"/>
              <a:ext cx="355220" cy="724550"/>
            </a:xfrm>
            <a:prstGeom prst="trapezoid">
              <a:avLst>
                <a:gd name="adj" fmla="val 35468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74148DD-3231-4E1E-A3E1-15D1BE5B64D3}"/>
                </a:ext>
              </a:extLst>
            </p:cNvPr>
            <p:cNvSpPr/>
            <p:nvPr/>
          </p:nvSpPr>
          <p:spPr>
            <a:xfrm>
              <a:off x="1881952" y="615015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39023AD8-B37E-4BC4-A542-2867978EFA63}"/>
                </a:ext>
              </a:extLst>
            </p:cNvPr>
            <p:cNvSpPr/>
            <p:nvPr/>
          </p:nvSpPr>
          <p:spPr>
            <a:xfrm>
              <a:off x="2789336" y="5342867"/>
              <a:ext cx="435280" cy="846402"/>
            </a:xfrm>
            <a:custGeom>
              <a:avLst/>
              <a:gdLst>
                <a:gd name="connsiteX0" fmla="*/ 890965 w 892042"/>
                <a:gd name="connsiteY0" fmla="*/ 0 h 1734577"/>
                <a:gd name="connsiteX1" fmla="*/ 891375 w 892042"/>
                <a:gd name="connsiteY1" fmla="*/ 879353 h 1734577"/>
                <a:gd name="connsiteX2" fmla="*/ 883177 w 892042"/>
                <a:gd name="connsiteY2" fmla="*/ 881550 h 1734577"/>
                <a:gd name="connsiteX3" fmla="*/ 892042 w 892042"/>
                <a:gd name="connsiteY3" fmla="*/ 883926 h 1734577"/>
                <a:gd name="connsiteX4" fmla="*/ 534357 w 892042"/>
                <a:gd name="connsiteY4" fmla="*/ 1734577 h 1734577"/>
                <a:gd name="connsiteX5" fmla="*/ 323830 w 892042"/>
                <a:gd name="connsiteY5" fmla="*/ 1678168 h 1734577"/>
                <a:gd name="connsiteX6" fmla="*/ 414749 w 892042"/>
                <a:gd name="connsiteY6" fmla="*/ 957874 h 1734577"/>
                <a:gd name="connsiteX7" fmla="*/ 0 w 892042"/>
                <a:gd name="connsiteY7" fmla="*/ 238733 h 173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042" h="1734577">
                  <a:moveTo>
                    <a:pt x="890965" y="0"/>
                  </a:moveTo>
                  <a:lnTo>
                    <a:pt x="891375" y="879353"/>
                  </a:lnTo>
                  <a:lnTo>
                    <a:pt x="883177" y="881550"/>
                  </a:lnTo>
                  <a:lnTo>
                    <a:pt x="892042" y="883926"/>
                  </a:lnTo>
                  <a:lnTo>
                    <a:pt x="534357" y="1734577"/>
                  </a:lnTo>
                  <a:lnTo>
                    <a:pt x="323830" y="1678168"/>
                  </a:lnTo>
                  <a:lnTo>
                    <a:pt x="414749" y="957874"/>
                  </a:lnTo>
                  <a:lnTo>
                    <a:pt x="0" y="23873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C58AE79A-D671-4216-AC94-47F17403D1D1}"/>
                </a:ext>
              </a:extLst>
            </p:cNvPr>
            <p:cNvSpPr/>
            <p:nvPr/>
          </p:nvSpPr>
          <p:spPr>
            <a:xfrm>
              <a:off x="2817927" y="615015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FFEF9F7-A3EA-4194-A8DC-B97DE794AC07}"/>
                </a:ext>
              </a:extLst>
            </p:cNvPr>
            <p:cNvSpPr/>
            <p:nvPr/>
          </p:nvSpPr>
          <p:spPr>
            <a:xfrm>
              <a:off x="1537624" y="4236996"/>
              <a:ext cx="1778799" cy="2017574"/>
            </a:xfrm>
            <a:custGeom>
              <a:avLst/>
              <a:gdLst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610302 w 3645387"/>
                <a:gd name="connsiteY13" fmla="*/ 3233595 h 4134720"/>
                <a:gd name="connsiteX14" fmla="*/ 3619167 w 3645387"/>
                <a:gd name="connsiteY14" fmla="*/ 3235971 h 4134720"/>
                <a:gd name="connsiteX15" fmla="*/ 3261482 w 3645387"/>
                <a:gd name="connsiteY15" fmla="*/ 4086622 h 4134720"/>
                <a:gd name="connsiteX16" fmla="*/ 3050955 w 3645387"/>
                <a:gd name="connsiteY16" fmla="*/ 4030213 h 4134720"/>
                <a:gd name="connsiteX17" fmla="*/ 3141874 w 3645387"/>
                <a:gd name="connsiteY17" fmla="*/ 3309919 h 4134720"/>
                <a:gd name="connsiteX18" fmla="*/ 2971230 w 3645387"/>
                <a:gd name="connsiteY18" fmla="*/ 3014035 h 4134720"/>
                <a:gd name="connsiteX19" fmla="*/ 2871297 w 3645387"/>
                <a:gd name="connsiteY19" fmla="*/ 3024109 h 4134720"/>
                <a:gd name="connsiteX20" fmla="*/ 1598243 w 3645387"/>
                <a:gd name="connsiteY20" fmla="*/ 3024109 h 4134720"/>
                <a:gd name="connsiteX21" fmla="*/ 1405123 w 3645387"/>
                <a:gd name="connsiteY21" fmla="*/ 4134720 h 4134720"/>
                <a:gd name="connsiteX22" fmla="*/ 1193545 w 3645387"/>
                <a:gd name="connsiteY22" fmla="*/ 4134720 h 4134720"/>
                <a:gd name="connsiteX23" fmla="*/ 971711 w 3645387"/>
                <a:gd name="connsiteY23" fmla="*/ 2858972 h 4134720"/>
                <a:gd name="connsiteX24" fmla="*/ 897065 w 3645387"/>
                <a:gd name="connsiteY24" fmla="*/ 2797383 h 4134720"/>
                <a:gd name="connsiteX25" fmla="*/ 670339 w 3645387"/>
                <a:gd name="connsiteY25" fmla="*/ 2250019 h 4134720"/>
                <a:gd name="connsiteX26" fmla="*/ 670339 w 3645387"/>
                <a:gd name="connsiteY26" fmla="*/ 2063621 h 4134720"/>
                <a:gd name="connsiteX27" fmla="*/ 673134 w 3645387"/>
                <a:gd name="connsiteY27" fmla="*/ 2035903 h 4134720"/>
                <a:gd name="connsiteX28" fmla="*/ 658218 w 3645387"/>
                <a:gd name="connsiteY28" fmla="*/ 2032068 h 4134720"/>
                <a:gd name="connsiteX29" fmla="*/ 0 w 3645387"/>
                <a:gd name="connsiteY29" fmla="*/ 1137393 h 4134720"/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610302 w 3645387"/>
                <a:gd name="connsiteY13" fmla="*/ 3233595 h 4134720"/>
                <a:gd name="connsiteX14" fmla="*/ 3261482 w 3645387"/>
                <a:gd name="connsiteY14" fmla="*/ 4086622 h 4134720"/>
                <a:gd name="connsiteX15" fmla="*/ 3050955 w 3645387"/>
                <a:gd name="connsiteY15" fmla="*/ 4030213 h 4134720"/>
                <a:gd name="connsiteX16" fmla="*/ 3141874 w 3645387"/>
                <a:gd name="connsiteY16" fmla="*/ 3309919 h 4134720"/>
                <a:gd name="connsiteX17" fmla="*/ 2971230 w 3645387"/>
                <a:gd name="connsiteY17" fmla="*/ 3014035 h 4134720"/>
                <a:gd name="connsiteX18" fmla="*/ 2871297 w 3645387"/>
                <a:gd name="connsiteY18" fmla="*/ 3024109 h 4134720"/>
                <a:gd name="connsiteX19" fmla="*/ 1598243 w 3645387"/>
                <a:gd name="connsiteY19" fmla="*/ 3024109 h 4134720"/>
                <a:gd name="connsiteX20" fmla="*/ 1405123 w 3645387"/>
                <a:gd name="connsiteY20" fmla="*/ 4134720 h 4134720"/>
                <a:gd name="connsiteX21" fmla="*/ 1193545 w 3645387"/>
                <a:gd name="connsiteY21" fmla="*/ 4134720 h 4134720"/>
                <a:gd name="connsiteX22" fmla="*/ 971711 w 3645387"/>
                <a:gd name="connsiteY22" fmla="*/ 2858972 h 4134720"/>
                <a:gd name="connsiteX23" fmla="*/ 897065 w 3645387"/>
                <a:gd name="connsiteY23" fmla="*/ 2797383 h 4134720"/>
                <a:gd name="connsiteX24" fmla="*/ 670339 w 3645387"/>
                <a:gd name="connsiteY24" fmla="*/ 2250019 h 4134720"/>
                <a:gd name="connsiteX25" fmla="*/ 670339 w 3645387"/>
                <a:gd name="connsiteY25" fmla="*/ 2063621 h 4134720"/>
                <a:gd name="connsiteX26" fmla="*/ 673134 w 3645387"/>
                <a:gd name="connsiteY26" fmla="*/ 2035903 h 4134720"/>
                <a:gd name="connsiteX27" fmla="*/ 658218 w 3645387"/>
                <a:gd name="connsiteY27" fmla="*/ 2032068 h 4134720"/>
                <a:gd name="connsiteX28" fmla="*/ 0 w 3645387"/>
                <a:gd name="connsiteY28" fmla="*/ 1137393 h 4134720"/>
                <a:gd name="connsiteX29" fmla="*/ 0 w 3645387"/>
                <a:gd name="connsiteY29" fmla="*/ 0 h 4134720"/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261482 w 3645387"/>
                <a:gd name="connsiteY13" fmla="*/ 4086622 h 4134720"/>
                <a:gd name="connsiteX14" fmla="*/ 3050955 w 3645387"/>
                <a:gd name="connsiteY14" fmla="*/ 4030213 h 4134720"/>
                <a:gd name="connsiteX15" fmla="*/ 3141874 w 3645387"/>
                <a:gd name="connsiteY15" fmla="*/ 3309919 h 4134720"/>
                <a:gd name="connsiteX16" fmla="*/ 2971230 w 3645387"/>
                <a:gd name="connsiteY16" fmla="*/ 3014035 h 4134720"/>
                <a:gd name="connsiteX17" fmla="*/ 2871297 w 3645387"/>
                <a:gd name="connsiteY17" fmla="*/ 3024109 h 4134720"/>
                <a:gd name="connsiteX18" fmla="*/ 1598243 w 3645387"/>
                <a:gd name="connsiteY18" fmla="*/ 3024109 h 4134720"/>
                <a:gd name="connsiteX19" fmla="*/ 1405123 w 3645387"/>
                <a:gd name="connsiteY19" fmla="*/ 4134720 h 4134720"/>
                <a:gd name="connsiteX20" fmla="*/ 1193545 w 3645387"/>
                <a:gd name="connsiteY20" fmla="*/ 4134720 h 4134720"/>
                <a:gd name="connsiteX21" fmla="*/ 971711 w 3645387"/>
                <a:gd name="connsiteY21" fmla="*/ 2858972 h 4134720"/>
                <a:gd name="connsiteX22" fmla="*/ 897065 w 3645387"/>
                <a:gd name="connsiteY22" fmla="*/ 2797383 h 4134720"/>
                <a:gd name="connsiteX23" fmla="*/ 670339 w 3645387"/>
                <a:gd name="connsiteY23" fmla="*/ 2250019 h 4134720"/>
                <a:gd name="connsiteX24" fmla="*/ 670339 w 3645387"/>
                <a:gd name="connsiteY24" fmla="*/ 2063621 h 4134720"/>
                <a:gd name="connsiteX25" fmla="*/ 673134 w 3645387"/>
                <a:gd name="connsiteY25" fmla="*/ 2035903 h 4134720"/>
                <a:gd name="connsiteX26" fmla="*/ 658218 w 3645387"/>
                <a:gd name="connsiteY26" fmla="*/ 2032068 h 4134720"/>
                <a:gd name="connsiteX27" fmla="*/ 0 w 3645387"/>
                <a:gd name="connsiteY27" fmla="*/ 1137393 h 4134720"/>
                <a:gd name="connsiteX28" fmla="*/ 0 w 3645387"/>
                <a:gd name="connsiteY28" fmla="*/ 0 h 413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45387" h="4134720">
                  <a:moveTo>
                    <a:pt x="0" y="0"/>
                  </a:moveTo>
                  <a:lnTo>
                    <a:pt x="676909" y="0"/>
                  </a:lnTo>
                  <a:lnTo>
                    <a:pt x="676909" y="1137393"/>
                  </a:lnTo>
                  <a:cubicBezTo>
                    <a:pt x="676909" y="1280922"/>
                    <a:pt x="793262" y="1397275"/>
                    <a:pt x="936791" y="1397275"/>
                  </a:cubicBezTo>
                  <a:lnTo>
                    <a:pt x="1056690" y="1397275"/>
                  </a:lnTo>
                  <a:lnTo>
                    <a:pt x="1143119" y="1350363"/>
                  </a:lnTo>
                  <a:cubicBezTo>
                    <a:pt x="1235729" y="1311192"/>
                    <a:pt x="1337550" y="1289531"/>
                    <a:pt x="1444429" y="1289531"/>
                  </a:cubicBezTo>
                  <a:lnTo>
                    <a:pt x="2871297" y="1289531"/>
                  </a:lnTo>
                  <a:cubicBezTo>
                    <a:pt x="3298815" y="1289531"/>
                    <a:pt x="3645387" y="1636103"/>
                    <a:pt x="3645387" y="2063621"/>
                  </a:cubicBezTo>
                  <a:lnTo>
                    <a:pt x="3645387" y="2250019"/>
                  </a:lnTo>
                  <a:cubicBezTo>
                    <a:pt x="3645387" y="2303459"/>
                    <a:pt x="3639972" y="2355634"/>
                    <a:pt x="3629660" y="2406025"/>
                  </a:cubicBezTo>
                  <a:lnTo>
                    <a:pt x="3618133" y="2443162"/>
                  </a:lnTo>
                  <a:cubicBezTo>
                    <a:pt x="3618255" y="2705907"/>
                    <a:pt x="3618378" y="2968653"/>
                    <a:pt x="3618500" y="3231398"/>
                  </a:cubicBezTo>
                  <a:lnTo>
                    <a:pt x="3261482" y="4086622"/>
                  </a:lnTo>
                  <a:lnTo>
                    <a:pt x="3050955" y="4030213"/>
                  </a:lnTo>
                  <a:lnTo>
                    <a:pt x="3141874" y="3309919"/>
                  </a:lnTo>
                  <a:lnTo>
                    <a:pt x="2971230" y="3014035"/>
                  </a:lnTo>
                  <a:lnTo>
                    <a:pt x="2871297" y="3024109"/>
                  </a:lnTo>
                  <a:lnTo>
                    <a:pt x="1598243" y="3024109"/>
                  </a:lnTo>
                  <a:lnTo>
                    <a:pt x="1405123" y="4134720"/>
                  </a:lnTo>
                  <a:lnTo>
                    <a:pt x="1193545" y="4134720"/>
                  </a:lnTo>
                  <a:lnTo>
                    <a:pt x="971711" y="2858972"/>
                  </a:lnTo>
                  <a:lnTo>
                    <a:pt x="897065" y="2797383"/>
                  </a:lnTo>
                  <a:cubicBezTo>
                    <a:pt x="756982" y="2657301"/>
                    <a:pt x="670339" y="2463778"/>
                    <a:pt x="670339" y="2250019"/>
                  </a:cubicBezTo>
                  <a:lnTo>
                    <a:pt x="670339" y="2063621"/>
                  </a:lnTo>
                  <a:lnTo>
                    <a:pt x="673134" y="2035903"/>
                  </a:lnTo>
                  <a:lnTo>
                    <a:pt x="658218" y="2032068"/>
                  </a:lnTo>
                  <a:cubicBezTo>
                    <a:pt x="276880" y="1913459"/>
                    <a:pt x="0" y="1557760"/>
                    <a:pt x="0" y="11373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69DA94A-2E51-4C18-9059-1D6871EB1CCB}"/>
                </a:ext>
              </a:extLst>
            </p:cNvPr>
            <p:cNvSpPr/>
            <p:nvPr/>
          </p:nvSpPr>
          <p:spPr>
            <a:xfrm>
              <a:off x="1960965" y="619198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7A40A244-2E13-417F-A3AA-308AA3E6FF5A}"/>
                </a:ext>
              </a:extLst>
            </p:cNvPr>
            <p:cNvSpPr/>
            <p:nvPr/>
          </p:nvSpPr>
          <p:spPr>
            <a:xfrm>
              <a:off x="2896939" y="619198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69F8DD3-679B-46DD-AF90-D6BAF15AE750}"/>
                </a:ext>
              </a:extLst>
            </p:cNvPr>
            <p:cNvGrpSpPr/>
            <p:nvPr/>
          </p:nvGrpSpPr>
          <p:grpSpPr>
            <a:xfrm>
              <a:off x="1317463" y="3581007"/>
              <a:ext cx="741238" cy="1071741"/>
              <a:chOff x="-1331266" y="2150860"/>
              <a:chExt cx="1387551" cy="2006232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5142E2E-AEBD-4468-83B8-909176B6228A}"/>
                  </a:ext>
                </a:extLst>
              </p:cNvPr>
              <p:cNvGrpSpPr/>
              <p:nvPr/>
            </p:nvGrpSpPr>
            <p:grpSpPr>
              <a:xfrm rot="189971" flipH="1">
                <a:off x="-453648" y="2150860"/>
                <a:ext cx="332094" cy="884563"/>
                <a:chOff x="1949450" y="552450"/>
                <a:chExt cx="307976" cy="896488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17F44ECB-78E7-40DF-A617-EFADE78B5991}"/>
                    </a:ext>
                  </a:extLst>
                </p:cNvPr>
                <p:cNvSpPr/>
                <p:nvPr/>
              </p:nvSpPr>
              <p:spPr>
                <a:xfrm>
                  <a:off x="1949450" y="552450"/>
                  <a:ext cx="307976" cy="896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3C6FF7E5-C646-40CD-B6CA-2C20B8C39387}"/>
                    </a:ext>
                  </a:extLst>
                </p:cNvPr>
                <p:cNvSpPr/>
                <p:nvPr/>
              </p:nvSpPr>
              <p:spPr>
                <a:xfrm>
                  <a:off x="1976187" y="648560"/>
                  <a:ext cx="175536" cy="68833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66AE6622-F28E-4E94-8F9A-215488CFEC39}"/>
                  </a:ext>
                </a:extLst>
              </p:cNvPr>
              <p:cNvGrpSpPr/>
              <p:nvPr/>
            </p:nvGrpSpPr>
            <p:grpSpPr>
              <a:xfrm rot="21410029">
                <a:off x="-1133920" y="2150860"/>
                <a:ext cx="332094" cy="884563"/>
                <a:chOff x="1949450" y="552450"/>
                <a:chExt cx="307976" cy="896488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721C326-75B1-4BC1-A809-1E33F8FA2677}"/>
                    </a:ext>
                  </a:extLst>
                </p:cNvPr>
                <p:cNvSpPr/>
                <p:nvPr/>
              </p:nvSpPr>
              <p:spPr>
                <a:xfrm>
                  <a:off x="1949450" y="552450"/>
                  <a:ext cx="307976" cy="8964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0F24239F-58AC-4E32-AB92-17DBF91841D6}"/>
                    </a:ext>
                  </a:extLst>
                </p:cNvPr>
                <p:cNvSpPr/>
                <p:nvPr/>
              </p:nvSpPr>
              <p:spPr>
                <a:xfrm>
                  <a:off x="1976187" y="648560"/>
                  <a:ext cx="175536" cy="68833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6B485F63-4426-4749-A6D2-84CBF08F7C56}"/>
                  </a:ext>
                </a:extLst>
              </p:cNvPr>
              <p:cNvSpPr/>
              <p:nvPr/>
            </p:nvSpPr>
            <p:spPr>
              <a:xfrm>
                <a:off x="-1211263" y="2587644"/>
                <a:ext cx="1155242" cy="1569448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E3FFA5E5-72C6-4C01-8376-CF12F9DD5A58}"/>
                  </a:ext>
                </a:extLst>
              </p:cNvPr>
              <p:cNvSpPr/>
              <p:nvPr/>
            </p:nvSpPr>
            <p:spPr>
              <a:xfrm>
                <a:off x="-923486" y="3487946"/>
                <a:ext cx="589354" cy="55043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412B79CF-2FEC-4E04-8DA9-653238E3B980}"/>
                  </a:ext>
                </a:extLst>
              </p:cNvPr>
              <p:cNvSpPr/>
              <p:nvPr/>
            </p:nvSpPr>
            <p:spPr>
              <a:xfrm>
                <a:off x="-824200" y="3451633"/>
                <a:ext cx="374653" cy="44777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2D49DC7-A8B9-4C63-AAF8-DD863B8EC13D}"/>
                  </a:ext>
                </a:extLst>
              </p:cNvPr>
              <p:cNvSpPr/>
              <p:nvPr/>
            </p:nvSpPr>
            <p:spPr>
              <a:xfrm>
                <a:off x="-926909" y="3380931"/>
                <a:ext cx="592778" cy="401737"/>
              </a:xfrm>
              <a:custGeom>
                <a:avLst/>
                <a:gdLst>
                  <a:gd name="connsiteX0" fmla="*/ 163739 w 549728"/>
                  <a:gd name="connsiteY0" fmla="*/ 0 h 372561"/>
                  <a:gd name="connsiteX1" fmla="*/ 227474 w 549728"/>
                  <a:gd name="connsiteY1" fmla="*/ 12867 h 372561"/>
                  <a:gd name="connsiteX2" fmla="*/ 274864 w 549728"/>
                  <a:gd name="connsiteY2" fmla="*/ 44819 h 372561"/>
                  <a:gd name="connsiteX3" fmla="*/ 322254 w 549728"/>
                  <a:gd name="connsiteY3" fmla="*/ 12867 h 372561"/>
                  <a:gd name="connsiteX4" fmla="*/ 385989 w 549728"/>
                  <a:gd name="connsiteY4" fmla="*/ 0 h 372561"/>
                  <a:gd name="connsiteX5" fmla="*/ 549728 w 549728"/>
                  <a:gd name="connsiteY5" fmla="*/ 163739 h 372561"/>
                  <a:gd name="connsiteX6" fmla="*/ 549728 w 549728"/>
                  <a:gd name="connsiteY6" fmla="*/ 208822 h 372561"/>
                  <a:gd name="connsiteX7" fmla="*/ 385989 w 549728"/>
                  <a:gd name="connsiteY7" fmla="*/ 372561 h 372561"/>
                  <a:gd name="connsiteX8" fmla="*/ 322254 w 549728"/>
                  <a:gd name="connsiteY8" fmla="*/ 359694 h 372561"/>
                  <a:gd name="connsiteX9" fmla="*/ 274864 w 549728"/>
                  <a:gd name="connsiteY9" fmla="*/ 327742 h 372561"/>
                  <a:gd name="connsiteX10" fmla="*/ 227474 w 549728"/>
                  <a:gd name="connsiteY10" fmla="*/ 359694 h 372561"/>
                  <a:gd name="connsiteX11" fmla="*/ 163739 w 549728"/>
                  <a:gd name="connsiteY11" fmla="*/ 372561 h 372561"/>
                  <a:gd name="connsiteX12" fmla="*/ 0 w 549728"/>
                  <a:gd name="connsiteY12" fmla="*/ 208822 h 372561"/>
                  <a:gd name="connsiteX13" fmla="*/ 0 w 549728"/>
                  <a:gd name="connsiteY13" fmla="*/ 163739 h 372561"/>
                  <a:gd name="connsiteX14" fmla="*/ 163739 w 549728"/>
                  <a:gd name="connsiteY14" fmla="*/ 0 h 3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49728" h="372561">
                    <a:moveTo>
                      <a:pt x="163739" y="0"/>
                    </a:moveTo>
                    <a:cubicBezTo>
                      <a:pt x="186347" y="0"/>
                      <a:pt x="207884" y="4582"/>
                      <a:pt x="227474" y="12867"/>
                    </a:cubicBezTo>
                    <a:lnTo>
                      <a:pt x="274864" y="44819"/>
                    </a:lnTo>
                    <a:lnTo>
                      <a:pt x="322254" y="12867"/>
                    </a:lnTo>
                    <a:cubicBezTo>
                      <a:pt x="341844" y="4582"/>
                      <a:pt x="363381" y="0"/>
                      <a:pt x="385989" y="0"/>
                    </a:cubicBezTo>
                    <a:cubicBezTo>
                      <a:pt x="476420" y="0"/>
                      <a:pt x="549728" y="73308"/>
                      <a:pt x="549728" y="163739"/>
                    </a:cubicBezTo>
                    <a:lnTo>
                      <a:pt x="549728" y="208822"/>
                    </a:lnTo>
                    <a:cubicBezTo>
                      <a:pt x="549728" y="299253"/>
                      <a:pt x="476420" y="372561"/>
                      <a:pt x="385989" y="372561"/>
                    </a:cubicBezTo>
                    <a:cubicBezTo>
                      <a:pt x="363381" y="372561"/>
                      <a:pt x="341844" y="367979"/>
                      <a:pt x="322254" y="359694"/>
                    </a:cubicBezTo>
                    <a:lnTo>
                      <a:pt x="274864" y="327742"/>
                    </a:lnTo>
                    <a:lnTo>
                      <a:pt x="227474" y="359694"/>
                    </a:lnTo>
                    <a:cubicBezTo>
                      <a:pt x="207884" y="367979"/>
                      <a:pt x="186347" y="372561"/>
                      <a:pt x="163739" y="372561"/>
                    </a:cubicBezTo>
                    <a:cubicBezTo>
                      <a:pt x="73308" y="372561"/>
                      <a:pt x="0" y="299253"/>
                      <a:pt x="0" y="208822"/>
                    </a:cubicBezTo>
                    <a:lnTo>
                      <a:pt x="0" y="163739"/>
                    </a:lnTo>
                    <a:cubicBezTo>
                      <a:pt x="0" y="73308"/>
                      <a:pt x="73308" y="0"/>
                      <a:pt x="16373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51D9798D-655C-4D94-8AB9-E13956A09CCC}"/>
                  </a:ext>
                </a:extLst>
              </p:cNvPr>
              <p:cNvSpPr/>
              <p:nvPr/>
            </p:nvSpPr>
            <p:spPr>
              <a:xfrm>
                <a:off x="-786540" y="3319307"/>
                <a:ext cx="299333" cy="27467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E7EE4636-B0F3-42F3-B222-F5D518A495AF}"/>
                  </a:ext>
                </a:extLst>
              </p:cNvPr>
              <p:cNvSpPr/>
              <p:nvPr/>
            </p:nvSpPr>
            <p:spPr>
              <a:xfrm>
                <a:off x="-1128013" y="3080633"/>
                <a:ext cx="336835" cy="111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194F9466-3A9C-4BAA-BA9D-7780D33883B0}"/>
                  </a:ext>
                </a:extLst>
              </p:cNvPr>
              <p:cNvSpPr/>
              <p:nvPr/>
            </p:nvSpPr>
            <p:spPr>
              <a:xfrm>
                <a:off x="-475551" y="3080633"/>
                <a:ext cx="336835" cy="111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5E9E61A-D97E-482B-B457-493C4FED3910}"/>
                  </a:ext>
                </a:extLst>
              </p:cNvPr>
              <p:cNvSpPr/>
              <p:nvPr/>
            </p:nvSpPr>
            <p:spPr>
              <a:xfrm>
                <a:off x="-1331266" y="2457475"/>
                <a:ext cx="1387551" cy="784487"/>
              </a:xfrm>
              <a:custGeom>
                <a:avLst/>
                <a:gdLst>
                  <a:gd name="connsiteX0" fmla="*/ 506749 w 1387551"/>
                  <a:gd name="connsiteY0" fmla="*/ 0 h 726457"/>
                  <a:gd name="connsiteX1" fmla="*/ 675146 w 1387551"/>
                  <a:gd name="connsiteY1" fmla="*/ 33864 h 726457"/>
                  <a:gd name="connsiteX2" fmla="*/ 689312 w 1387551"/>
                  <a:gd name="connsiteY2" fmla="*/ 41522 h 726457"/>
                  <a:gd name="connsiteX3" fmla="*/ 703477 w 1387551"/>
                  <a:gd name="connsiteY3" fmla="*/ 33864 h 726457"/>
                  <a:gd name="connsiteX4" fmla="*/ 871874 w 1387551"/>
                  <a:gd name="connsiteY4" fmla="*/ 0 h 726457"/>
                  <a:gd name="connsiteX5" fmla="*/ 1295710 w 1387551"/>
                  <a:gd name="connsiteY5" fmla="*/ 344072 h 726457"/>
                  <a:gd name="connsiteX6" fmla="*/ 1302315 w 1387551"/>
                  <a:gd name="connsiteY6" fmla="*/ 409334 h 726457"/>
                  <a:gd name="connsiteX7" fmla="*/ 1303426 w 1387551"/>
                  <a:gd name="connsiteY7" fmla="*/ 409758 h 726457"/>
                  <a:gd name="connsiteX8" fmla="*/ 1381159 w 1387551"/>
                  <a:gd name="connsiteY8" fmla="*/ 516353 h 726457"/>
                  <a:gd name="connsiteX9" fmla="*/ 1269577 w 1387551"/>
                  <a:gd name="connsiteY9" fmla="*/ 726456 h 726457"/>
                  <a:gd name="connsiteX10" fmla="*/ 1269576 w 1387551"/>
                  <a:gd name="connsiteY10" fmla="*/ 726455 h 726457"/>
                  <a:gd name="connsiteX11" fmla="*/ 1246963 w 1387551"/>
                  <a:gd name="connsiteY11" fmla="*/ 572533 h 726457"/>
                  <a:gd name="connsiteX12" fmla="*/ 1230613 w 1387551"/>
                  <a:gd name="connsiteY12" fmla="*/ 549485 h 726457"/>
                  <a:gd name="connsiteX13" fmla="*/ 1173918 w 1387551"/>
                  <a:gd name="connsiteY13" fmla="*/ 499393 h 726457"/>
                  <a:gd name="connsiteX14" fmla="*/ 1167915 w 1387551"/>
                  <a:gd name="connsiteY14" fmla="*/ 546652 h 726457"/>
                  <a:gd name="connsiteX15" fmla="*/ 1130060 w 1387551"/>
                  <a:gd name="connsiteY15" fmla="*/ 633980 h 726457"/>
                  <a:gd name="connsiteX16" fmla="*/ 1080915 w 1387551"/>
                  <a:gd name="connsiteY16" fmla="*/ 523694 h 726457"/>
                  <a:gd name="connsiteX17" fmla="*/ 1060935 w 1387551"/>
                  <a:gd name="connsiteY17" fmla="*/ 489032 h 726457"/>
                  <a:gd name="connsiteX18" fmla="*/ 1053616 w 1387551"/>
                  <a:gd name="connsiteY18" fmla="*/ 546652 h 726457"/>
                  <a:gd name="connsiteX19" fmla="*/ 1015760 w 1387551"/>
                  <a:gd name="connsiteY19" fmla="*/ 633980 h 726457"/>
                  <a:gd name="connsiteX20" fmla="*/ 966614 w 1387551"/>
                  <a:gd name="connsiteY20" fmla="*/ 523692 h 726457"/>
                  <a:gd name="connsiteX21" fmla="*/ 957042 w 1387551"/>
                  <a:gd name="connsiteY21" fmla="*/ 507085 h 726457"/>
                  <a:gd name="connsiteX22" fmla="*/ 952016 w 1387551"/>
                  <a:gd name="connsiteY22" fmla="*/ 546652 h 726457"/>
                  <a:gd name="connsiteX23" fmla="*/ 914161 w 1387551"/>
                  <a:gd name="connsiteY23" fmla="*/ 633980 h 726457"/>
                  <a:gd name="connsiteX24" fmla="*/ 837273 w 1387551"/>
                  <a:gd name="connsiteY24" fmla="*/ 472447 h 726457"/>
                  <a:gd name="connsiteX25" fmla="*/ 793605 w 1387551"/>
                  <a:gd name="connsiteY25" fmla="*/ 409581 h 726457"/>
                  <a:gd name="connsiteX26" fmla="*/ 784685 w 1387551"/>
                  <a:gd name="connsiteY26" fmla="*/ 410269 h 726457"/>
                  <a:gd name="connsiteX27" fmla="*/ 703477 w 1387551"/>
                  <a:gd name="connsiteY27" fmla="*/ 429557 h 726457"/>
                  <a:gd name="connsiteX28" fmla="*/ 689312 w 1387551"/>
                  <a:gd name="connsiteY28" fmla="*/ 435440 h 726457"/>
                  <a:gd name="connsiteX29" fmla="*/ 675146 w 1387551"/>
                  <a:gd name="connsiteY29" fmla="*/ 429557 h 726457"/>
                  <a:gd name="connsiteX30" fmla="*/ 593938 w 1387551"/>
                  <a:gd name="connsiteY30" fmla="*/ 410269 h 726457"/>
                  <a:gd name="connsiteX31" fmla="*/ 576686 w 1387551"/>
                  <a:gd name="connsiteY31" fmla="*/ 408939 h 726457"/>
                  <a:gd name="connsiteX32" fmla="*/ 532571 w 1387551"/>
                  <a:gd name="connsiteY32" fmla="*/ 472447 h 726457"/>
                  <a:gd name="connsiteX33" fmla="*/ 455683 w 1387551"/>
                  <a:gd name="connsiteY33" fmla="*/ 633980 h 726457"/>
                  <a:gd name="connsiteX34" fmla="*/ 417828 w 1387551"/>
                  <a:gd name="connsiteY34" fmla="*/ 546652 h 726457"/>
                  <a:gd name="connsiteX35" fmla="*/ 412802 w 1387551"/>
                  <a:gd name="connsiteY35" fmla="*/ 507085 h 726457"/>
                  <a:gd name="connsiteX36" fmla="*/ 403230 w 1387551"/>
                  <a:gd name="connsiteY36" fmla="*/ 523692 h 726457"/>
                  <a:gd name="connsiteX37" fmla="*/ 354083 w 1387551"/>
                  <a:gd name="connsiteY37" fmla="*/ 633980 h 726457"/>
                  <a:gd name="connsiteX38" fmla="*/ 316228 w 1387551"/>
                  <a:gd name="connsiteY38" fmla="*/ 546652 h 726457"/>
                  <a:gd name="connsiteX39" fmla="*/ 308909 w 1387551"/>
                  <a:gd name="connsiteY39" fmla="*/ 489032 h 726457"/>
                  <a:gd name="connsiteX40" fmla="*/ 288929 w 1387551"/>
                  <a:gd name="connsiteY40" fmla="*/ 523694 h 726457"/>
                  <a:gd name="connsiteX41" fmla="*/ 239784 w 1387551"/>
                  <a:gd name="connsiteY41" fmla="*/ 633980 h 726457"/>
                  <a:gd name="connsiteX42" fmla="*/ 201929 w 1387551"/>
                  <a:gd name="connsiteY42" fmla="*/ 546652 h 726457"/>
                  <a:gd name="connsiteX43" fmla="*/ 196812 w 1387551"/>
                  <a:gd name="connsiteY43" fmla="*/ 506367 h 726457"/>
                  <a:gd name="connsiteX44" fmla="*/ 148010 w 1387551"/>
                  <a:gd name="connsiteY44" fmla="*/ 549485 h 726457"/>
                  <a:gd name="connsiteX45" fmla="*/ 142920 w 1387551"/>
                  <a:gd name="connsiteY45" fmla="*/ 556661 h 726457"/>
                  <a:gd name="connsiteX46" fmla="*/ 117975 w 1387551"/>
                  <a:gd name="connsiteY46" fmla="*/ 726456 h 726457"/>
                  <a:gd name="connsiteX47" fmla="*/ 117974 w 1387551"/>
                  <a:gd name="connsiteY47" fmla="*/ 726457 h 726457"/>
                  <a:gd name="connsiteX48" fmla="*/ 6392 w 1387551"/>
                  <a:gd name="connsiteY48" fmla="*/ 516354 h 726457"/>
                  <a:gd name="connsiteX49" fmla="*/ 36237 w 1387551"/>
                  <a:gd name="connsiteY49" fmla="*/ 454207 h 726457"/>
                  <a:gd name="connsiteX50" fmla="*/ 75451 w 1387551"/>
                  <a:gd name="connsiteY50" fmla="*/ 417810 h 726457"/>
                  <a:gd name="connsiteX51" fmla="*/ 82913 w 1387551"/>
                  <a:gd name="connsiteY51" fmla="*/ 344072 h 726457"/>
                  <a:gd name="connsiteX52" fmla="*/ 506749 w 1387551"/>
                  <a:gd name="connsiteY52" fmla="*/ 0 h 72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87551" h="726457">
                    <a:moveTo>
                      <a:pt x="506749" y="0"/>
                    </a:moveTo>
                    <a:cubicBezTo>
                      <a:pt x="566482" y="0"/>
                      <a:pt x="623388" y="12058"/>
                      <a:pt x="675146" y="33864"/>
                    </a:cubicBezTo>
                    <a:lnTo>
                      <a:pt x="689312" y="41522"/>
                    </a:lnTo>
                    <a:lnTo>
                      <a:pt x="703477" y="33864"/>
                    </a:lnTo>
                    <a:cubicBezTo>
                      <a:pt x="755235" y="12058"/>
                      <a:pt x="812141" y="0"/>
                      <a:pt x="871874" y="0"/>
                    </a:cubicBezTo>
                    <a:cubicBezTo>
                      <a:pt x="1080940" y="0"/>
                      <a:pt x="1255369" y="147711"/>
                      <a:pt x="1295710" y="344072"/>
                    </a:cubicBezTo>
                    <a:lnTo>
                      <a:pt x="1302315" y="409334"/>
                    </a:lnTo>
                    <a:lnTo>
                      <a:pt x="1303426" y="409758"/>
                    </a:lnTo>
                    <a:cubicBezTo>
                      <a:pt x="1339924" y="432589"/>
                      <a:pt x="1368719" y="469924"/>
                      <a:pt x="1381159" y="516353"/>
                    </a:cubicBezTo>
                    <a:cubicBezTo>
                      <a:pt x="1406040" y="609211"/>
                      <a:pt x="1356083" y="703277"/>
                      <a:pt x="1269577" y="726456"/>
                    </a:cubicBezTo>
                    <a:lnTo>
                      <a:pt x="1269576" y="726455"/>
                    </a:lnTo>
                    <a:lnTo>
                      <a:pt x="1246963" y="572533"/>
                    </a:lnTo>
                    <a:lnTo>
                      <a:pt x="1230613" y="549485"/>
                    </a:lnTo>
                    <a:lnTo>
                      <a:pt x="1173918" y="499393"/>
                    </a:lnTo>
                    <a:lnTo>
                      <a:pt x="1167915" y="546652"/>
                    </a:lnTo>
                    <a:cubicBezTo>
                      <a:pt x="1159503" y="578430"/>
                      <a:pt x="1146884" y="608207"/>
                      <a:pt x="1130060" y="633980"/>
                    </a:cubicBezTo>
                    <a:cubicBezTo>
                      <a:pt x="1115146" y="595576"/>
                      <a:pt x="1098725" y="558754"/>
                      <a:pt x="1080915" y="523694"/>
                    </a:cubicBezTo>
                    <a:lnTo>
                      <a:pt x="1060935" y="489032"/>
                    </a:lnTo>
                    <a:lnTo>
                      <a:pt x="1053616" y="546652"/>
                    </a:lnTo>
                    <a:cubicBezTo>
                      <a:pt x="1045204" y="578430"/>
                      <a:pt x="1032585" y="608206"/>
                      <a:pt x="1015760" y="633980"/>
                    </a:cubicBezTo>
                    <a:cubicBezTo>
                      <a:pt x="1000846" y="595577"/>
                      <a:pt x="984424" y="558756"/>
                      <a:pt x="966614" y="523692"/>
                    </a:cubicBezTo>
                    <a:lnTo>
                      <a:pt x="957042" y="507085"/>
                    </a:lnTo>
                    <a:lnTo>
                      <a:pt x="952016" y="546652"/>
                    </a:lnTo>
                    <a:cubicBezTo>
                      <a:pt x="943604" y="578430"/>
                      <a:pt x="930985" y="608206"/>
                      <a:pt x="914161" y="633980"/>
                    </a:cubicBezTo>
                    <a:cubicBezTo>
                      <a:pt x="891789" y="576376"/>
                      <a:pt x="866026" y="522327"/>
                      <a:pt x="837273" y="472447"/>
                    </a:cubicBezTo>
                    <a:lnTo>
                      <a:pt x="793605" y="409581"/>
                    </a:lnTo>
                    <a:lnTo>
                      <a:pt x="784685" y="410269"/>
                    </a:lnTo>
                    <a:cubicBezTo>
                      <a:pt x="756522" y="414679"/>
                      <a:pt x="729356" y="421182"/>
                      <a:pt x="703477" y="429557"/>
                    </a:cubicBezTo>
                    <a:lnTo>
                      <a:pt x="689312" y="435440"/>
                    </a:lnTo>
                    <a:lnTo>
                      <a:pt x="675146" y="429557"/>
                    </a:lnTo>
                    <a:cubicBezTo>
                      <a:pt x="649267" y="421182"/>
                      <a:pt x="622101" y="414679"/>
                      <a:pt x="593938" y="410269"/>
                    </a:cubicBezTo>
                    <a:lnTo>
                      <a:pt x="576686" y="408939"/>
                    </a:lnTo>
                    <a:lnTo>
                      <a:pt x="532571" y="472447"/>
                    </a:lnTo>
                    <a:cubicBezTo>
                      <a:pt x="503818" y="522327"/>
                      <a:pt x="478055" y="576376"/>
                      <a:pt x="455683" y="633980"/>
                    </a:cubicBezTo>
                    <a:cubicBezTo>
                      <a:pt x="438859" y="608206"/>
                      <a:pt x="426240" y="578430"/>
                      <a:pt x="417828" y="546652"/>
                    </a:cubicBezTo>
                    <a:lnTo>
                      <a:pt x="412802" y="507085"/>
                    </a:lnTo>
                    <a:lnTo>
                      <a:pt x="403230" y="523692"/>
                    </a:lnTo>
                    <a:cubicBezTo>
                      <a:pt x="385420" y="558756"/>
                      <a:pt x="368998" y="595577"/>
                      <a:pt x="354083" y="633980"/>
                    </a:cubicBezTo>
                    <a:cubicBezTo>
                      <a:pt x="337259" y="608206"/>
                      <a:pt x="324640" y="578430"/>
                      <a:pt x="316228" y="546652"/>
                    </a:cubicBezTo>
                    <a:lnTo>
                      <a:pt x="308909" y="489032"/>
                    </a:lnTo>
                    <a:lnTo>
                      <a:pt x="288929" y="523694"/>
                    </a:lnTo>
                    <a:cubicBezTo>
                      <a:pt x="271119" y="558754"/>
                      <a:pt x="254697" y="595576"/>
                      <a:pt x="239784" y="633980"/>
                    </a:cubicBezTo>
                    <a:cubicBezTo>
                      <a:pt x="222960" y="608207"/>
                      <a:pt x="210341" y="578430"/>
                      <a:pt x="201929" y="546652"/>
                    </a:cubicBezTo>
                    <a:lnTo>
                      <a:pt x="196812" y="506367"/>
                    </a:lnTo>
                    <a:lnTo>
                      <a:pt x="148010" y="549485"/>
                    </a:lnTo>
                    <a:lnTo>
                      <a:pt x="142920" y="556661"/>
                    </a:lnTo>
                    <a:lnTo>
                      <a:pt x="117975" y="726456"/>
                    </a:lnTo>
                    <a:lnTo>
                      <a:pt x="117974" y="726457"/>
                    </a:lnTo>
                    <a:cubicBezTo>
                      <a:pt x="31468" y="703278"/>
                      <a:pt x="-18489" y="609212"/>
                      <a:pt x="6392" y="516354"/>
                    </a:cubicBezTo>
                    <a:cubicBezTo>
                      <a:pt x="12612" y="493140"/>
                      <a:pt x="22921" y="472199"/>
                      <a:pt x="36237" y="454207"/>
                    </a:cubicBezTo>
                    <a:lnTo>
                      <a:pt x="75451" y="417810"/>
                    </a:lnTo>
                    <a:lnTo>
                      <a:pt x="82913" y="344072"/>
                    </a:lnTo>
                    <a:cubicBezTo>
                      <a:pt x="123254" y="147711"/>
                      <a:pt x="297684" y="0"/>
                      <a:pt x="506749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DC74372-130C-47E9-BC3D-A98C47CDCE15}"/>
              </a:ext>
            </a:extLst>
          </p:cNvPr>
          <p:cNvGrpSpPr/>
          <p:nvPr/>
        </p:nvGrpSpPr>
        <p:grpSpPr>
          <a:xfrm>
            <a:off x="4078866" y="3718335"/>
            <a:ext cx="1757437" cy="2735621"/>
            <a:chOff x="4078866" y="3718335"/>
            <a:chExt cx="1757437" cy="2735621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A93EBB3-7565-459D-A3A7-B907542C4B5D}"/>
                </a:ext>
              </a:extLst>
            </p:cNvPr>
            <p:cNvGrpSpPr/>
            <p:nvPr/>
          </p:nvGrpSpPr>
          <p:grpSpPr>
            <a:xfrm>
              <a:off x="4261521" y="4211515"/>
              <a:ext cx="1574782" cy="2242441"/>
              <a:chOff x="4261521" y="4211515"/>
              <a:chExt cx="1574782" cy="2242441"/>
            </a:xfrm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BA8D26D5-2CEF-44DD-A2CE-0A882830A128}"/>
                  </a:ext>
                </a:extLst>
              </p:cNvPr>
              <p:cNvSpPr/>
              <p:nvPr/>
            </p:nvSpPr>
            <p:spPr>
              <a:xfrm rot="2700000">
                <a:off x="5521101" y="5167897"/>
                <a:ext cx="434210" cy="19619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9DDE1C4C-45A9-4559-BD09-A8E9F0DC8C42}"/>
                  </a:ext>
                </a:extLst>
              </p:cNvPr>
              <p:cNvSpPr/>
              <p:nvPr/>
            </p:nvSpPr>
            <p:spPr>
              <a:xfrm rot="10800000">
                <a:off x="4297413" y="5599738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C591C1B-AEDE-4134-84A3-B4AF979523E0}"/>
                  </a:ext>
                </a:extLst>
              </p:cNvPr>
              <p:cNvSpPr/>
              <p:nvPr/>
            </p:nvSpPr>
            <p:spPr>
              <a:xfrm>
                <a:off x="4263546" y="6277647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AEAF08C-80A1-42B1-89CF-FF874A7B5D5D}"/>
                  </a:ext>
                </a:extLst>
              </p:cNvPr>
              <p:cNvSpPr/>
              <p:nvPr/>
            </p:nvSpPr>
            <p:spPr>
              <a:xfrm>
                <a:off x="5192782" y="5450915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0867716-264B-497C-9CF0-9C689368EA25}"/>
                  </a:ext>
                </a:extLst>
              </p:cNvPr>
              <p:cNvSpPr/>
              <p:nvPr/>
            </p:nvSpPr>
            <p:spPr>
              <a:xfrm>
                <a:off x="5222061" y="6277647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13F7811-8BB1-4554-9225-B67070D212C9}"/>
                  </a:ext>
                </a:extLst>
              </p:cNvPr>
              <p:cNvSpPr/>
              <p:nvPr/>
            </p:nvSpPr>
            <p:spPr>
              <a:xfrm>
                <a:off x="4261521" y="4211515"/>
                <a:ext cx="1486662" cy="2190029"/>
              </a:xfrm>
              <a:custGeom>
                <a:avLst/>
                <a:gdLst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939963 w 2975048"/>
                  <a:gd name="connsiteY9" fmla="*/ 3481471 h 4382596"/>
                  <a:gd name="connsiteX10" fmla="*/ 2948828 w 2975048"/>
                  <a:gd name="connsiteY10" fmla="*/ 3483847 h 4382596"/>
                  <a:gd name="connsiteX11" fmla="*/ 2591143 w 2975048"/>
                  <a:gd name="connsiteY11" fmla="*/ 4334498 h 4382596"/>
                  <a:gd name="connsiteX12" fmla="*/ 2380616 w 2975048"/>
                  <a:gd name="connsiteY12" fmla="*/ 4278089 h 4382596"/>
                  <a:gd name="connsiteX13" fmla="*/ 2471535 w 2975048"/>
                  <a:gd name="connsiteY13" fmla="*/ 3557795 h 4382596"/>
                  <a:gd name="connsiteX14" fmla="*/ 2300890 w 2975048"/>
                  <a:gd name="connsiteY14" fmla="*/ 3261911 h 4382596"/>
                  <a:gd name="connsiteX15" fmla="*/ 2200958 w 2975048"/>
                  <a:gd name="connsiteY15" fmla="*/ 3271985 h 4382596"/>
                  <a:gd name="connsiteX16" fmla="*/ 927904 w 2975048"/>
                  <a:gd name="connsiteY16" fmla="*/ 3271985 h 4382596"/>
                  <a:gd name="connsiteX17" fmla="*/ 734784 w 2975048"/>
                  <a:gd name="connsiteY17" fmla="*/ 4382596 h 4382596"/>
                  <a:gd name="connsiteX18" fmla="*/ 523206 w 2975048"/>
                  <a:gd name="connsiteY18" fmla="*/ 4382596 h 4382596"/>
                  <a:gd name="connsiteX19" fmla="*/ 301371 w 2975048"/>
                  <a:gd name="connsiteY19" fmla="*/ 3106847 h 4382596"/>
                  <a:gd name="connsiteX20" fmla="*/ 226726 w 2975048"/>
                  <a:gd name="connsiteY20" fmla="*/ 3045259 h 4382596"/>
                  <a:gd name="connsiteX21" fmla="*/ 0 w 2975048"/>
                  <a:gd name="connsiteY21" fmla="*/ 2497895 h 4382596"/>
                  <a:gd name="connsiteX22" fmla="*/ 0 w 2975048"/>
                  <a:gd name="connsiteY22" fmla="*/ 2311497 h 4382596"/>
                  <a:gd name="connsiteX23" fmla="*/ 3997 w 2975048"/>
                  <a:gd name="connsiteY23" fmla="*/ 2232351 h 4382596"/>
                  <a:gd name="connsiteX24" fmla="*/ 8412 w 2975048"/>
                  <a:gd name="connsiteY24" fmla="*/ 2203421 h 4382596"/>
                  <a:gd name="connsiteX25" fmla="*/ 1889 w 2975048"/>
                  <a:gd name="connsiteY25" fmla="*/ 2203421 h 4382596"/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939963 w 2975048"/>
                  <a:gd name="connsiteY9" fmla="*/ 3481471 h 4382596"/>
                  <a:gd name="connsiteX10" fmla="*/ 2591143 w 2975048"/>
                  <a:gd name="connsiteY10" fmla="*/ 4334498 h 4382596"/>
                  <a:gd name="connsiteX11" fmla="*/ 2380616 w 2975048"/>
                  <a:gd name="connsiteY11" fmla="*/ 4278089 h 4382596"/>
                  <a:gd name="connsiteX12" fmla="*/ 2471535 w 2975048"/>
                  <a:gd name="connsiteY12" fmla="*/ 3557795 h 4382596"/>
                  <a:gd name="connsiteX13" fmla="*/ 2300890 w 2975048"/>
                  <a:gd name="connsiteY13" fmla="*/ 3261911 h 4382596"/>
                  <a:gd name="connsiteX14" fmla="*/ 2200958 w 2975048"/>
                  <a:gd name="connsiteY14" fmla="*/ 3271985 h 4382596"/>
                  <a:gd name="connsiteX15" fmla="*/ 927904 w 2975048"/>
                  <a:gd name="connsiteY15" fmla="*/ 3271985 h 4382596"/>
                  <a:gd name="connsiteX16" fmla="*/ 734784 w 2975048"/>
                  <a:gd name="connsiteY16" fmla="*/ 4382596 h 4382596"/>
                  <a:gd name="connsiteX17" fmla="*/ 523206 w 2975048"/>
                  <a:gd name="connsiteY17" fmla="*/ 4382596 h 4382596"/>
                  <a:gd name="connsiteX18" fmla="*/ 301371 w 2975048"/>
                  <a:gd name="connsiteY18" fmla="*/ 3106847 h 4382596"/>
                  <a:gd name="connsiteX19" fmla="*/ 226726 w 2975048"/>
                  <a:gd name="connsiteY19" fmla="*/ 3045259 h 4382596"/>
                  <a:gd name="connsiteX20" fmla="*/ 0 w 2975048"/>
                  <a:gd name="connsiteY20" fmla="*/ 2497895 h 4382596"/>
                  <a:gd name="connsiteX21" fmla="*/ 0 w 2975048"/>
                  <a:gd name="connsiteY21" fmla="*/ 2311497 h 4382596"/>
                  <a:gd name="connsiteX22" fmla="*/ 3997 w 2975048"/>
                  <a:gd name="connsiteY22" fmla="*/ 2232351 h 4382596"/>
                  <a:gd name="connsiteX23" fmla="*/ 8412 w 2975048"/>
                  <a:gd name="connsiteY23" fmla="*/ 2203421 h 4382596"/>
                  <a:gd name="connsiteX24" fmla="*/ 1889 w 2975048"/>
                  <a:gd name="connsiteY24" fmla="*/ 2203421 h 4382596"/>
                  <a:gd name="connsiteX25" fmla="*/ 278962 w 2975048"/>
                  <a:gd name="connsiteY25" fmla="*/ 0 h 4382596"/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591143 w 2975048"/>
                  <a:gd name="connsiteY9" fmla="*/ 4334498 h 4382596"/>
                  <a:gd name="connsiteX10" fmla="*/ 2380616 w 2975048"/>
                  <a:gd name="connsiteY10" fmla="*/ 4278089 h 4382596"/>
                  <a:gd name="connsiteX11" fmla="*/ 2471535 w 2975048"/>
                  <a:gd name="connsiteY11" fmla="*/ 3557795 h 4382596"/>
                  <a:gd name="connsiteX12" fmla="*/ 2300890 w 2975048"/>
                  <a:gd name="connsiteY12" fmla="*/ 3261911 h 4382596"/>
                  <a:gd name="connsiteX13" fmla="*/ 2200958 w 2975048"/>
                  <a:gd name="connsiteY13" fmla="*/ 3271985 h 4382596"/>
                  <a:gd name="connsiteX14" fmla="*/ 927904 w 2975048"/>
                  <a:gd name="connsiteY14" fmla="*/ 3271985 h 4382596"/>
                  <a:gd name="connsiteX15" fmla="*/ 734784 w 2975048"/>
                  <a:gd name="connsiteY15" fmla="*/ 4382596 h 4382596"/>
                  <a:gd name="connsiteX16" fmla="*/ 523206 w 2975048"/>
                  <a:gd name="connsiteY16" fmla="*/ 4382596 h 4382596"/>
                  <a:gd name="connsiteX17" fmla="*/ 301371 w 2975048"/>
                  <a:gd name="connsiteY17" fmla="*/ 3106847 h 4382596"/>
                  <a:gd name="connsiteX18" fmla="*/ 226726 w 2975048"/>
                  <a:gd name="connsiteY18" fmla="*/ 3045259 h 4382596"/>
                  <a:gd name="connsiteX19" fmla="*/ 0 w 2975048"/>
                  <a:gd name="connsiteY19" fmla="*/ 2497895 h 4382596"/>
                  <a:gd name="connsiteX20" fmla="*/ 0 w 2975048"/>
                  <a:gd name="connsiteY20" fmla="*/ 2311497 h 4382596"/>
                  <a:gd name="connsiteX21" fmla="*/ 3997 w 2975048"/>
                  <a:gd name="connsiteY21" fmla="*/ 2232351 h 4382596"/>
                  <a:gd name="connsiteX22" fmla="*/ 8412 w 2975048"/>
                  <a:gd name="connsiteY22" fmla="*/ 2203421 h 4382596"/>
                  <a:gd name="connsiteX23" fmla="*/ 1889 w 2975048"/>
                  <a:gd name="connsiteY23" fmla="*/ 2203421 h 4382596"/>
                  <a:gd name="connsiteX24" fmla="*/ 278962 w 2975048"/>
                  <a:gd name="connsiteY24" fmla="*/ 0 h 438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975048" h="4382596">
                    <a:moveTo>
                      <a:pt x="278962" y="0"/>
                    </a:moveTo>
                    <a:lnTo>
                      <a:pt x="833109" y="0"/>
                    </a:lnTo>
                    <a:lnTo>
                      <a:pt x="1026433" y="1537407"/>
                    </a:lnTo>
                    <a:lnTo>
                      <a:pt x="2200958" y="1537407"/>
                    </a:lnTo>
                    <a:cubicBezTo>
                      <a:pt x="2628476" y="1537407"/>
                      <a:pt x="2975048" y="1883979"/>
                      <a:pt x="2975048" y="2311497"/>
                    </a:cubicBezTo>
                    <a:lnTo>
                      <a:pt x="2975048" y="2497895"/>
                    </a:lnTo>
                    <a:cubicBezTo>
                      <a:pt x="2975048" y="2551335"/>
                      <a:pt x="2969633" y="2603510"/>
                      <a:pt x="2959321" y="2653901"/>
                    </a:cubicBezTo>
                    <a:lnTo>
                      <a:pt x="2947794" y="2691038"/>
                    </a:lnTo>
                    <a:cubicBezTo>
                      <a:pt x="2947916" y="2953783"/>
                      <a:pt x="2948039" y="3216529"/>
                      <a:pt x="2948161" y="3479274"/>
                    </a:cubicBezTo>
                    <a:lnTo>
                      <a:pt x="2591143" y="4334498"/>
                    </a:lnTo>
                    <a:lnTo>
                      <a:pt x="2380616" y="4278089"/>
                    </a:lnTo>
                    <a:lnTo>
                      <a:pt x="2471535" y="3557795"/>
                    </a:lnTo>
                    <a:lnTo>
                      <a:pt x="2300890" y="3261911"/>
                    </a:lnTo>
                    <a:lnTo>
                      <a:pt x="2200958" y="3271985"/>
                    </a:lnTo>
                    <a:lnTo>
                      <a:pt x="927904" y="3271985"/>
                    </a:lnTo>
                    <a:lnTo>
                      <a:pt x="734784" y="4382596"/>
                    </a:lnTo>
                    <a:lnTo>
                      <a:pt x="523206" y="4382596"/>
                    </a:lnTo>
                    <a:lnTo>
                      <a:pt x="301371" y="3106847"/>
                    </a:lnTo>
                    <a:lnTo>
                      <a:pt x="226726" y="3045259"/>
                    </a:lnTo>
                    <a:cubicBezTo>
                      <a:pt x="86643" y="2905177"/>
                      <a:pt x="0" y="2711654"/>
                      <a:pt x="0" y="2497895"/>
                    </a:cubicBezTo>
                    <a:lnTo>
                      <a:pt x="0" y="2311497"/>
                    </a:lnTo>
                    <a:cubicBezTo>
                      <a:pt x="0" y="2284777"/>
                      <a:pt x="1354" y="2258374"/>
                      <a:pt x="3997" y="2232351"/>
                    </a:cubicBezTo>
                    <a:lnTo>
                      <a:pt x="8412" y="2203421"/>
                    </a:lnTo>
                    <a:lnTo>
                      <a:pt x="1889" y="2203421"/>
                    </a:lnTo>
                    <a:lnTo>
                      <a:pt x="27896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DEB588D-B018-491E-B41D-8D47F56A8134}"/>
                  </a:ext>
                </a:extLst>
              </p:cNvPr>
              <p:cNvSpPr/>
              <p:nvPr/>
            </p:nvSpPr>
            <p:spPr>
              <a:xfrm>
                <a:off x="4360082" y="6337455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F15BD28-E6EC-45C3-8DA6-D15FC340C295}"/>
                  </a:ext>
                </a:extLst>
              </p:cNvPr>
              <p:cNvSpPr/>
              <p:nvPr/>
            </p:nvSpPr>
            <p:spPr>
              <a:xfrm>
                <a:off x="5318598" y="6337455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3B6EF7C-CEE3-4DF2-852A-7AC89A5B65EB}"/>
                </a:ext>
              </a:extLst>
            </p:cNvPr>
            <p:cNvGrpSpPr/>
            <p:nvPr/>
          </p:nvGrpSpPr>
          <p:grpSpPr>
            <a:xfrm>
              <a:off x="4078866" y="3718335"/>
              <a:ext cx="800866" cy="986360"/>
              <a:chOff x="4378539" y="4408520"/>
              <a:chExt cx="1731991" cy="2133150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46C6EBE-0A42-43E2-9716-08ABD5035D07}"/>
                  </a:ext>
                </a:extLst>
              </p:cNvPr>
              <p:cNvGrpSpPr/>
              <p:nvPr/>
            </p:nvGrpSpPr>
            <p:grpSpPr>
              <a:xfrm>
                <a:off x="4560669" y="4408520"/>
                <a:ext cx="1549861" cy="2133150"/>
                <a:chOff x="4560669" y="4408520"/>
                <a:chExt cx="1549861" cy="2133150"/>
              </a:xfrm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A33C73B1-BEC7-4916-9800-6049F0DCB152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676896" y="4408520"/>
                  <a:ext cx="433634" cy="539093"/>
                  <a:chOff x="2628397" y="580357"/>
                  <a:chExt cx="807914" cy="791245"/>
                </a:xfrm>
              </p:grpSpPr>
              <p:sp>
                <p:nvSpPr>
                  <p:cNvPr id="130" name="楕円 11">
                    <a:extLst>
                      <a:ext uri="{FF2B5EF4-FFF2-40B4-BE49-F238E27FC236}">
                        <a16:creationId xmlns:a16="http://schemas.microsoft.com/office/drawing/2014/main" id="{90719D43-4C2C-43D8-B720-F04D14494265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21D6474F-6DB7-4EA8-AFF5-ABAD7A8F5C06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C134AB72-B2FE-464D-A55D-512201A0377E}"/>
                    </a:ext>
                  </a:extLst>
                </p:cNvPr>
                <p:cNvGrpSpPr/>
                <p:nvPr/>
              </p:nvGrpSpPr>
              <p:grpSpPr>
                <a:xfrm rot="19800000">
                  <a:off x="4560669" y="4408520"/>
                  <a:ext cx="433634" cy="539093"/>
                  <a:chOff x="2628397" y="580357"/>
                  <a:chExt cx="807914" cy="791245"/>
                </a:xfrm>
              </p:grpSpPr>
              <p:sp>
                <p:nvSpPr>
                  <p:cNvPr id="128" name="楕円 11">
                    <a:extLst>
                      <a:ext uri="{FF2B5EF4-FFF2-40B4-BE49-F238E27FC236}">
                        <a16:creationId xmlns:a16="http://schemas.microsoft.com/office/drawing/2014/main" id="{B1D55644-FBA4-4FEE-9B5C-BF00031305BB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F3923F85-3901-4FFB-A712-5F30A1C88C71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AD30DED1-E835-411D-A15F-4A37FBF19E68}"/>
                    </a:ext>
                  </a:extLst>
                </p:cNvPr>
                <p:cNvGrpSpPr/>
                <p:nvPr/>
              </p:nvGrpSpPr>
              <p:grpSpPr>
                <a:xfrm>
                  <a:off x="4690086" y="4755093"/>
                  <a:ext cx="1315067" cy="1786577"/>
                  <a:chOff x="1843306" y="1211103"/>
                  <a:chExt cx="1071344" cy="1455469"/>
                </a:xfrm>
              </p:grpSpPr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A0D239FE-7A9E-4AAD-A1D3-9E36D7931FC8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2916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AC5D26C8-7C62-4EFD-B614-17C5978DE6A1}"/>
                      </a:ext>
                    </a:extLst>
                  </p:cNvPr>
                  <p:cNvSpPr/>
                  <p:nvPr/>
                </p:nvSpPr>
                <p:spPr>
                  <a:xfrm>
                    <a:off x="2161268" y="2038080"/>
                    <a:ext cx="450377" cy="4588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E14DA124-2D9C-41C3-B40D-203C3EE7CEC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222677" y="2099579"/>
                    <a:ext cx="327560" cy="2617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E31A8AD1-DFEB-4C53-8521-0041E1697E35}"/>
                    </a:ext>
                  </a:extLst>
                </p:cNvPr>
                <p:cNvSpPr/>
                <p:nvPr/>
              </p:nvSpPr>
              <p:spPr>
                <a:xfrm>
                  <a:off x="5474395" y="5252010"/>
                  <a:ext cx="392126" cy="23927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564C54E8-B72A-4D84-B45B-C15417884B36}"/>
                    </a:ext>
                  </a:extLst>
                </p:cNvPr>
                <p:cNvSpPr/>
                <p:nvPr/>
              </p:nvSpPr>
              <p:spPr>
                <a:xfrm>
                  <a:off x="4836220" y="5252010"/>
                  <a:ext cx="392126" cy="23927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CD486592-08D9-4103-939A-2AFEBBFA1B87}"/>
                    </a:ext>
                  </a:extLst>
                </p:cNvPr>
                <p:cNvSpPr/>
                <p:nvPr/>
              </p:nvSpPr>
              <p:spPr>
                <a:xfrm>
                  <a:off x="5017458" y="5648382"/>
                  <a:ext cx="674787" cy="457316"/>
                </a:xfrm>
                <a:custGeom>
                  <a:avLst/>
                  <a:gdLst>
                    <a:gd name="connsiteX0" fmla="*/ 163739 w 549728"/>
                    <a:gd name="connsiteY0" fmla="*/ 0 h 372561"/>
                    <a:gd name="connsiteX1" fmla="*/ 227474 w 549728"/>
                    <a:gd name="connsiteY1" fmla="*/ 12867 h 372561"/>
                    <a:gd name="connsiteX2" fmla="*/ 274864 w 549728"/>
                    <a:gd name="connsiteY2" fmla="*/ 44819 h 372561"/>
                    <a:gd name="connsiteX3" fmla="*/ 322254 w 549728"/>
                    <a:gd name="connsiteY3" fmla="*/ 12867 h 372561"/>
                    <a:gd name="connsiteX4" fmla="*/ 385989 w 549728"/>
                    <a:gd name="connsiteY4" fmla="*/ 0 h 372561"/>
                    <a:gd name="connsiteX5" fmla="*/ 549728 w 549728"/>
                    <a:gd name="connsiteY5" fmla="*/ 163739 h 372561"/>
                    <a:gd name="connsiteX6" fmla="*/ 549728 w 549728"/>
                    <a:gd name="connsiteY6" fmla="*/ 208822 h 372561"/>
                    <a:gd name="connsiteX7" fmla="*/ 385989 w 549728"/>
                    <a:gd name="connsiteY7" fmla="*/ 372561 h 372561"/>
                    <a:gd name="connsiteX8" fmla="*/ 322254 w 549728"/>
                    <a:gd name="connsiteY8" fmla="*/ 359694 h 372561"/>
                    <a:gd name="connsiteX9" fmla="*/ 274864 w 549728"/>
                    <a:gd name="connsiteY9" fmla="*/ 327742 h 372561"/>
                    <a:gd name="connsiteX10" fmla="*/ 227474 w 549728"/>
                    <a:gd name="connsiteY10" fmla="*/ 359694 h 372561"/>
                    <a:gd name="connsiteX11" fmla="*/ 163739 w 549728"/>
                    <a:gd name="connsiteY11" fmla="*/ 372561 h 372561"/>
                    <a:gd name="connsiteX12" fmla="*/ 0 w 549728"/>
                    <a:gd name="connsiteY12" fmla="*/ 208822 h 372561"/>
                    <a:gd name="connsiteX13" fmla="*/ 0 w 549728"/>
                    <a:gd name="connsiteY13" fmla="*/ 163739 h 372561"/>
                    <a:gd name="connsiteX14" fmla="*/ 163739 w 549728"/>
                    <a:gd name="connsiteY14" fmla="*/ 0 h 3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9728" h="372561">
                      <a:moveTo>
                        <a:pt x="163739" y="0"/>
                      </a:moveTo>
                      <a:cubicBezTo>
                        <a:pt x="186347" y="0"/>
                        <a:pt x="207884" y="4582"/>
                        <a:pt x="227474" y="12867"/>
                      </a:cubicBezTo>
                      <a:lnTo>
                        <a:pt x="274864" y="44819"/>
                      </a:lnTo>
                      <a:lnTo>
                        <a:pt x="322254" y="12867"/>
                      </a:lnTo>
                      <a:cubicBezTo>
                        <a:pt x="341844" y="4582"/>
                        <a:pt x="363381" y="0"/>
                        <a:pt x="385989" y="0"/>
                      </a:cubicBezTo>
                      <a:cubicBezTo>
                        <a:pt x="476420" y="0"/>
                        <a:pt x="549728" y="73308"/>
                        <a:pt x="549728" y="163739"/>
                      </a:cubicBezTo>
                      <a:lnTo>
                        <a:pt x="549728" y="208822"/>
                      </a:lnTo>
                      <a:cubicBezTo>
                        <a:pt x="549728" y="299253"/>
                        <a:pt x="476420" y="372561"/>
                        <a:pt x="385989" y="372561"/>
                      </a:cubicBezTo>
                      <a:cubicBezTo>
                        <a:pt x="363381" y="372561"/>
                        <a:pt x="341844" y="367979"/>
                        <a:pt x="322254" y="359694"/>
                      </a:cubicBezTo>
                      <a:lnTo>
                        <a:pt x="274864" y="327742"/>
                      </a:lnTo>
                      <a:lnTo>
                        <a:pt x="227474" y="359694"/>
                      </a:lnTo>
                      <a:cubicBezTo>
                        <a:pt x="207884" y="367979"/>
                        <a:pt x="186347" y="372561"/>
                        <a:pt x="163739" y="372561"/>
                      </a:cubicBezTo>
                      <a:cubicBezTo>
                        <a:pt x="73308" y="372561"/>
                        <a:pt x="0" y="299253"/>
                        <a:pt x="0" y="208822"/>
                      </a:cubicBezTo>
                      <a:lnTo>
                        <a:pt x="0" y="163739"/>
                      </a:lnTo>
                      <a:cubicBezTo>
                        <a:pt x="0" y="73308"/>
                        <a:pt x="73308" y="0"/>
                        <a:pt x="1637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C7F758E7-76D6-49C8-A159-668AE2B8ADC2}"/>
                    </a:ext>
                  </a:extLst>
                </p:cNvPr>
                <p:cNvSpPr/>
                <p:nvPr/>
              </p:nvSpPr>
              <p:spPr>
                <a:xfrm>
                  <a:off x="5227890" y="5613102"/>
                  <a:ext cx="239460" cy="1915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860CC662-5C55-42B3-A90F-26CD2738ED15}"/>
                    </a:ext>
                  </a:extLst>
                </p:cNvPr>
                <p:cNvSpPr/>
                <p:nvPr/>
              </p:nvSpPr>
              <p:spPr>
                <a:xfrm>
                  <a:off x="5602103" y="5296394"/>
                  <a:ext cx="136710" cy="1437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4D2CCC2E-062D-4DBD-A5F8-9C79402235A5}"/>
                    </a:ext>
                  </a:extLst>
                </p:cNvPr>
                <p:cNvSpPr/>
                <p:nvPr/>
              </p:nvSpPr>
              <p:spPr>
                <a:xfrm>
                  <a:off x="4963928" y="5296394"/>
                  <a:ext cx="136710" cy="1437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C42B7E0-B2F6-466C-8211-1A0CFB3C40FF}"/>
                  </a:ext>
                </a:extLst>
              </p:cNvPr>
              <p:cNvSpPr/>
              <p:nvPr/>
            </p:nvSpPr>
            <p:spPr>
              <a:xfrm>
                <a:off x="4378539" y="4508107"/>
                <a:ext cx="1681661" cy="896787"/>
              </a:xfrm>
              <a:custGeom>
                <a:avLst/>
                <a:gdLst>
                  <a:gd name="connsiteX0" fmla="*/ 895738 w 1681661"/>
                  <a:gd name="connsiteY0" fmla="*/ 14 h 896787"/>
                  <a:gd name="connsiteX1" fmla="*/ 1065926 w 1681661"/>
                  <a:gd name="connsiteY1" fmla="*/ 38204 h 896787"/>
                  <a:gd name="connsiteX2" fmla="*/ 1113121 w 1681661"/>
                  <a:gd name="connsiteY2" fmla="*/ 72907 h 896787"/>
                  <a:gd name="connsiteX3" fmla="*/ 1147629 w 1681661"/>
                  <a:gd name="connsiteY3" fmla="*/ 61511 h 896787"/>
                  <a:gd name="connsiteX4" fmla="*/ 1197347 w 1681661"/>
                  <a:gd name="connsiteY4" fmla="*/ 53880 h 896787"/>
                  <a:gd name="connsiteX5" fmla="*/ 1539749 w 1681661"/>
                  <a:gd name="connsiteY5" fmla="*/ 194609 h 896787"/>
                  <a:gd name="connsiteX6" fmla="*/ 1602807 w 1681661"/>
                  <a:gd name="connsiteY6" fmla="*/ 713544 h 896787"/>
                  <a:gd name="connsiteX7" fmla="*/ 1082917 w 1681661"/>
                  <a:gd name="connsiteY7" fmla="*/ 650602 h 896787"/>
                  <a:gd name="connsiteX8" fmla="*/ 1037524 w 1681661"/>
                  <a:gd name="connsiteY8" fmla="*/ 588260 h 896787"/>
                  <a:gd name="connsiteX9" fmla="*/ 1018999 w 1681661"/>
                  <a:gd name="connsiteY9" fmla="*/ 620097 h 896787"/>
                  <a:gd name="connsiteX10" fmla="*/ 923713 w 1681661"/>
                  <a:gd name="connsiteY10" fmla="*/ 738144 h 896787"/>
                  <a:gd name="connsiteX11" fmla="*/ 372620 w 1681661"/>
                  <a:gd name="connsiteY11" fmla="*/ 886996 h 896787"/>
                  <a:gd name="connsiteX12" fmla="*/ 0 w 1681661"/>
                  <a:gd name="connsiteY12" fmla="*/ 621459 h 896787"/>
                  <a:gd name="connsiteX13" fmla="*/ 47128 w 1681661"/>
                  <a:gd name="connsiteY13" fmla="*/ 626143 h 896787"/>
                  <a:gd name="connsiteX14" fmla="*/ 82594 w 1681661"/>
                  <a:gd name="connsiteY14" fmla="*/ 624031 h 896787"/>
                  <a:gd name="connsiteX15" fmla="*/ 15039 w 1681661"/>
                  <a:gd name="connsiteY15" fmla="*/ 531611 h 896787"/>
                  <a:gd name="connsiteX16" fmla="*/ 178353 w 1681661"/>
                  <a:gd name="connsiteY16" fmla="*/ 562104 h 896787"/>
                  <a:gd name="connsiteX17" fmla="*/ 218764 w 1681661"/>
                  <a:gd name="connsiteY17" fmla="*/ 546863 h 896787"/>
                  <a:gd name="connsiteX18" fmla="*/ 254706 w 1681661"/>
                  <a:gd name="connsiteY18" fmla="*/ 498109 h 896787"/>
                  <a:gd name="connsiteX19" fmla="*/ 290999 w 1681661"/>
                  <a:gd name="connsiteY19" fmla="*/ 431157 h 896787"/>
                  <a:gd name="connsiteX20" fmla="*/ 315107 w 1681661"/>
                  <a:gd name="connsiteY20" fmla="*/ 381554 h 896787"/>
                  <a:gd name="connsiteX21" fmla="*/ 318308 w 1681661"/>
                  <a:gd name="connsiteY21" fmla="*/ 361101 h 896787"/>
                  <a:gd name="connsiteX22" fmla="*/ 321411 w 1681661"/>
                  <a:gd name="connsiteY22" fmla="*/ 368583 h 896787"/>
                  <a:gd name="connsiteX23" fmla="*/ 325033 w 1681661"/>
                  <a:gd name="connsiteY23" fmla="*/ 361131 h 896787"/>
                  <a:gd name="connsiteX24" fmla="*/ 403709 w 1681661"/>
                  <a:gd name="connsiteY24" fmla="*/ 234595 h 896787"/>
                  <a:gd name="connsiteX25" fmla="*/ 895738 w 1681661"/>
                  <a:gd name="connsiteY25" fmla="*/ 14 h 89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81661" h="896787">
                    <a:moveTo>
                      <a:pt x="895738" y="14"/>
                    </a:moveTo>
                    <a:cubicBezTo>
                      <a:pt x="958264" y="-485"/>
                      <a:pt x="1016298" y="11983"/>
                      <a:pt x="1065926" y="38204"/>
                    </a:cubicBezTo>
                    <a:lnTo>
                      <a:pt x="1113121" y="72907"/>
                    </a:lnTo>
                    <a:lnTo>
                      <a:pt x="1147629" y="61511"/>
                    </a:lnTo>
                    <a:cubicBezTo>
                      <a:pt x="1163755" y="57672"/>
                      <a:pt x="1180376" y="55135"/>
                      <a:pt x="1197347" y="53880"/>
                    </a:cubicBezTo>
                    <a:cubicBezTo>
                      <a:pt x="1310486" y="45516"/>
                      <a:pt x="1439138" y="94184"/>
                      <a:pt x="1539749" y="194609"/>
                    </a:cubicBezTo>
                    <a:cubicBezTo>
                      <a:pt x="1700726" y="355291"/>
                      <a:pt x="1728958" y="587626"/>
                      <a:pt x="1602807" y="713544"/>
                    </a:cubicBezTo>
                    <a:cubicBezTo>
                      <a:pt x="1476657" y="839463"/>
                      <a:pt x="1243894" y="811283"/>
                      <a:pt x="1082917" y="650602"/>
                    </a:cubicBezTo>
                    <a:lnTo>
                      <a:pt x="1037524" y="588260"/>
                    </a:lnTo>
                    <a:lnTo>
                      <a:pt x="1018999" y="620097"/>
                    </a:lnTo>
                    <a:cubicBezTo>
                      <a:pt x="988775" y="666909"/>
                      <a:pt x="956088" y="707738"/>
                      <a:pt x="923713" y="738144"/>
                    </a:cubicBezTo>
                    <a:cubicBezTo>
                      <a:pt x="794210" y="859767"/>
                      <a:pt x="555147" y="922289"/>
                      <a:pt x="372620" y="886996"/>
                    </a:cubicBezTo>
                    <a:cubicBezTo>
                      <a:pt x="190093" y="851703"/>
                      <a:pt x="77641" y="711028"/>
                      <a:pt x="0" y="621459"/>
                    </a:cubicBezTo>
                    <a:cubicBezTo>
                      <a:pt x="16679" y="624294"/>
                      <a:pt x="32358" y="625815"/>
                      <a:pt x="47128" y="626143"/>
                    </a:cubicBezTo>
                    <a:lnTo>
                      <a:pt x="82594" y="624031"/>
                    </a:lnTo>
                    <a:lnTo>
                      <a:pt x="15039" y="531611"/>
                    </a:lnTo>
                    <a:cubicBezTo>
                      <a:pt x="75132" y="563059"/>
                      <a:pt x="131169" y="572325"/>
                      <a:pt x="178353" y="562104"/>
                    </a:cubicBezTo>
                    <a:lnTo>
                      <a:pt x="218764" y="546863"/>
                    </a:lnTo>
                    <a:lnTo>
                      <a:pt x="254706" y="498109"/>
                    </a:lnTo>
                    <a:cubicBezTo>
                      <a:pt x="267663" y="476936"/>
                      <a:pt x="279520" y="454303"/>
                      <a:pt x="290999" y="431157"/>
                    </a:cubicBezTo>
                    <a:lnTo>
                      <a:pt x="315107" y="381554"/>
                    </a:lnTo>
                    <a:lnTo>
                      <a:pt x="318308" y="361101"/>
                    </a:lnTo>
                    <a:lnTo>
                      <a:pt x="321411" y="368583"/>
                    </a:lnTo>
                    <a:lnTo>
                      <a:pt x="325033" y="361131"/>
                    </a:lnTo>
                    <a:cubicBezTo>
                      <a:pt x="347935" y="314685"/>
                      <a:pt x="372229" y="269980"/>
                      <a:pt x="403709" y="234595"/>
                    </a:cubicBezTo>
                    <a:cubicBezTo>
                      <a:pt x="529631" y="93058"/>
                      <a:pt x="739423" y="1261"/>
                      <a:pt x="895738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31FFA61C-A0B5-4135-A7C0-D9A02E739497}"/>
              </a:ext>
            </a:extLst>
          </p:cNvPr>
          <p:cNvGrpSpPr/>
          <p:nvPr/>
        </p:nvGrpSpPr>
        <p:grpSpPr>
          <a:xfrm>
            <a:off x="6772612" y="849264"/>
            <a:ext cx="2286342" cy="2700475"/>
            <a:chOff x="6772612" y="849264"/>
            <a:chExt cx="2286342" cy="2700475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0B364852-FD2B-45E3-9AFB-06EE81035DFA}"/>
                </a:ext>
              </a:extLst>
            </p:cNvPr>
            <p:cNvGrpSpPr/>
            <p:nvPr/>
          </p:nvGrpSpPr>
          <p:grpSpPr>
            <a:xfrm>
              <a:off x="7106456" y="1438860"/>
              <a:ext cx="1952498" cy="2110879"/>
              <a:chOff x="7106456" y="1438860"/>
              <a:chExt cx="1952498" cy="2110879"/>
            </a:xfrm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CD4F6DA-B3E6-4D89-83F8-E948C8B5628B}"/>
                  </a:ext>
                </a:extLst>
              </p:cNvPr>
              <p:cNvSpPr/>
              <p:nvPr/>
            </p:nvSpPr>
            <p:spPr>
              <a:xfrm rot="18900000">
                <a:off x="8659507" y="2087738"/>
                <a:ext cx="399447" cy="17168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C1441497-1604-46B4-8021-2B4816915AD2}"/>
                  </a:ext>
                </a:extLst>
              </p:cNvPr>
              <p:cNvSpPr/>
              <p:nvPr/>
            </p:nvSpPr>
            <p:spPr>
              <a:xfrm rot="10800000">
                <a:off x="7506017" y="2709634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279814DA-1124-4834-9DE8-27370E1829B8}"/>
                  </a:ext>
                </a:extLst>
              </p:cNvPr>
              <p:cNvSpPr/>
              <p:nvPr/>
            </p:nvSpPr>
            <p:spPr>
              <a:xfrm>
                <a:off x="7472150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8139534-A427-4E6E-9F53-AF1E42EAE725}"/>
                  </a:ext>
                </a:extLst>
              </p:cNvPr>
              <p:cNvSpPr/>
              <p:nvPr/>
            </p:nvSpPr>
            <p:spPr>
              <a:xfrm>
                <a:off x="8401386" y="2560812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83AE1195-764B-41E1-BAA4-A6E8F1A64006}"/>
                  </a:ext>
                </a:extLst>
              </p:cNvPr>
              <p:cNvSpPr/>
              <p:nvPr/>
            </p:nvSpPr>
            <p:spPr>
              <a:xfrm>
                <a:off x="8430665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7732092B-8EB7-4AD8-B3B6-0B899E22763A}"/>
                  </a:ext>
                </a:extLst>
              </p:cNvPr>
              <p:cNvSpPr/>
              <p:nvPr/>
            </p:nvSpPr>
            <p:spPr>
              <a:xfrm>
                <a:off x="7106456" y="1438860"/>
                <a:ext cx="1817258" cy="2058466"/>
              </a:xfrm>
              <a:custGeom>
                <a:avLst/>
                <a:gdLst>
                  <a:gd name="connsiteX0" fmla="*/ 239813 w 1817258"/>
                  <a:gd name="connsiteY0" fmla="*/ 0 h 2058466"/>
                  <a:gd name="connsiteX1" fmla="*/ 365401 w 1817258"/>
                  <a:gd name="connsiteY1" fmla="*/ 157468 h 2058466"/>
                  <a:gd name="connsiteX2" fmla="*/ 367191 w 1817258"/>
                  <a:gd name="connsiteY2" fmla="*/ 156858 h 2058466"/>
                  <a:gd name="connsiteX3" fmla="*/ 476792 w 1817258"/>
                  <a:gd name="connsiteY3" fmla="*/ 222684 h 2058466"/>
                  <a:gd name="connsiteX4" fmla="*/ 505143 w 1817258"/>
                  <a:gd name="connsiteY4" fmla="*/ 265383 h 2058466"/>
                  <a:gd name="connsiteX5" fmla="*/ 509746 w 1817258"/>
                  <a:gd name="connsiteY5" fmla="*/ 278000 h 2058466"/>
                  <a:gd name="connsiteX6" fmla="*/ 521297 w 1817258"/>
                  <a:gd name="connsiteY6" fmla="*/ 284854 h 2058466"/>
                  <a:gd name="connsiteX7" fmla="*/ 558028 w 1817258"/>
                  <a:gd name="connsiteY7" fmla="*/ 320599 h 2058466"/>
                  <a:gd name="connsiteX8" fmla="*/ 586379 w 1817258"/>
                  <a:gd name="connsiteY8" fmla="*/ 363299 h 2058466"/>
                  <a:gd name="connsiteX9" fmla="*/ 590982 w 1817258"/>
                  <a:gd name="connsiteY9" fmla="*/ 375916 h 2058466"/>
                  <a:gd name="connsiteX10" fmla="*/ 602533 w 1817258"/>
                  <a:gd name="connsiteY10" fmla="*/ 382769 h 2058466"/>
                  <a:gd name="connsiteX11" fmla="*/ 639265 w 1817258"/>
                  <a:gd name="connsiteY11" fmla="*/ 418515 h 2058466"/>
                  <a:gd name="connsiteX12" fmla="*/ 667615 w 1817258"/>
                  <a:gd name="connsiteY12" fmla="*/ 461214 h 2058466"/>
                  <a:gd name="connsiteX13" fmla="*/ 672218 w 1817258"/>
                  <a:gd name="connsiteY13" fmla="*/ 473831 h 2058466"/>
                  <a:gd name="connsiteX14" fmla="*/ 683769 w 1817258"/>
                  <a:gd name="connsiteY14" fmla="*/ 480684 h 2058466"/>
                  <a:gd name="connsiteX15" fmla="*/ 720501 w 1817258"/>
                  <a:gd name="connsiteY15" fmla="*/ 516430 h 2058466"/>
                  <a:gd name="connsiteX16" fmla="*/ 763997 w 1817258"/>
                  <a:gd name="connsiteY16" fmla="*/ 600641 h 2058466"/>
                  <a:gd name="connsiteX17" fmla="*/ 764605 w 1817258"/>
                  <a:gd name="connsiteY17" fmla="*/ 623096 h 2058466"/>
                  <a:gd name="connsiteX18" fmla="*/ 800913 w 1817258"/>
                  <a:gd name="connsiteY18" fmla="*/ 606267 h 2058466"/>
                  <a:gd name="connsiteX19" fmla="*/ 871711 w 1817258"/>
                  <a:gd name="connsiteY19" fmla="*/ 596441 h 2058466"/>
                  <a:gd name="connsiteX20" fmla="*/ 942510 w 1817258"/>
                  <a:gd name="connsiteY20" fmla="*/ 606267 h 2058466"/>
                  <a:gd name="connsiteX21" fmla="*/ 960082 w 1817258"/>
                  <a:gd name="connsiteY21" fmla="*/ 614412 h 2058466"/>
                  <a:gd name="connsiteX22" fmla="*/ 977655 w 1817258"/>
                  <a:gd name="connsiteY22" fmla="*/ 606267 h 2058466"/>
                  <a:gd name="connsiteX23" fmla="*/ 1048453 w 1817258"/>
                  <a:gd name="connsiteY23" fmla="*/ 596441 h 2058466"/>
                  <a:gd name="connsiteX24" fmla="*/ 1119252 w 1817258"/>
                  <a:gd name="connsiteY24" fmla="*/ 606267 h 2058466"/>
                  <a:gd name="connsiteX25" fmla="*/ 1136824 w 1817258"/>
                  <a:gd name="connsiteY25" fmla="*/ 614412 h 2058466"/>
                  <a:gd name="connsiteX26" fmla="*/ 1154397 w 1817258"/>
                  <a:gd name="connsiteY26" fmla="*/ 606267 h 2058466"/>
                  <a:gd name="connsiteX27" fmla="*/ 1225195 w 1817258"/>
                  <a:gd name="connsiteY27" fmla="*/ 596441 h 2058466"/>
                  <a:gd name="connsiteX28" fmla="*/ 1295993 w 1817258"/>
                  <a:gd name="connsiteY28" fmla="*/ 606267 h 2058466"/>
                  <a:gd name="connsiteX29" fmla="*/ 1313565 w 1817258"/>
                  <a:gd name="connsiteY29" fmla="*/ 614412 h 2058466"/>
                  <a:gd name="connsiteX30" fmla="*/ 1331138 w 1817258"/>
                  <a:gd name="connsiteY30" fmla="*/ 606267 h 2058466"/>
                  <a:gd name="connsiteX31" fmla="*/ 1401936 w 1817258"/>
                  <a:gd name="connsiteY31" fmla="*/ 596441 h 2058466"/>
                  <a:gd name="connsiteX32" fmla="*/ 1530549 w 1817258"/>
                  <a:gd name="connsiteY32" fmla="*/ 633065 h 2058466"/>
                  <a:gd name="connsiteX33" fmla="*/ 1556446 w 1817258"/>
                  <a:gd name="connsiteY33" fmla="*/ 659470 h 2058466"/>
                  <a:gd name="connsiteX34" fmla="*/ 1581005 w 1817258"/>
                  <a:gd name="connsiteY34" fmla="*/ 667094 h 2058466"/>
                  <a:gd name="connsiteX35" fmla="*/ 1817258 w 1817258"/>
                  <a:gd name="connsiteY35" fmla="*/ 1023516 h 2058466"/>
                  <a:gd name="connsiteX36" fmla="*/ 1817258 w 1817258"/>
                  <a:gd name="connsiteY36" fmla="*/ 1116662 h 2058466"/>
                  <a:gd name="connsiteX37" fmla="*/ 1809399 w 1817258"/>
                  <a:gd name="connsiteY37" fmla="*/ 1194619 h 2058466"/>
                  <a:gd name="connsiteX38" fmla="*/ 1803639 w 1817258"/>
                  <a:gd name="connsiteY38" fmla="*/ 1213177 h 2058466"/>
                  <a:gd name="connsiteX39" fmla="*/ 1803822 w 1817258"/>
                  <a:gd name="connsiteY39" fmla="*/ 1607067 h 2058466"/>
                  <a:gd name="connsiteX40" fmla="*/ 1625417 w 1817258"/>
                  <a:gd name="connsiteY40" fmla="*/ 2034431 h 2058466"/>
                  <a:gd name="connsiteX41" fmla="*/ 1520214 w 1817258"/>
                  <a:gd name="connsiteY41" fmla="*/ 2006243 h 2058466"/>
                  <a:gd name="connsiteX42" fmla="*/ 1565647 w 1817258"/>
                  <a:gd name="connsiteY42" fmla="*/ 1646305 h 2058466"/>
                  <a:gd name="connsiteX43" fmla="*/ 1480375 w 1817258"/>
                  <a:gd name="connsiteY43" fmla="*/ 1498448 h 2058466"/>
                  <a:gd name="connsiteX44" fmla="*/ 1430437 w 1817258"/>
                  <a:gd name="connsiteY44" fmla="*/ 1503482 h 2058466"/>
                  <a:gd name="connsiteX45" fmla="*/ 794279 w 1817258"/>
                  <a:gd name="connsiteY45" fmla="*/ 1503482 h 2058466"/>
                  <a:gd name="connsiteX46" fmla="*/ 697775 w 1817258"/>
                  <a:gd name="connsiteY46" fmla="*/ 2058466 h 2058466"/>
                  <a:gd name="connsiteX47" fmla="*/ 592046 w 1817258"/>
                  <a:gd name="connsiteY47" fmla="*/ 2058466 h 2058466"/>
                  <a:gd name="connsiteX48" fmla="*/ 481193 w 1817258"/>
                  <a:gd name="connsiteY48" fmla="*/ 1420962 h 2058466"/>
                  <a:gd name="connsiteX49" fmla="*/ 443892 w 1817258"/>
                  <a:gd name="connsiteY49" fmla="*/ 1390185 h 2058466"/>
                  <a:gd name="connsiteX50" fmla="*/ 330595 w 1817258"/>
                  <a:gd name="connsiteY50" fmla="*/ 1116662 h 2058466"/>
                  <a:gd name="connsiteX51" fmla="*/ 330595 w 1817258"/>
                  <a:gd name="connsiteY51" fmla="*/ 1023516 h 2058466"/>
                  <a:gd name="connsiteX52" fmla="*/ 331048 w 1817258"/>
                  <a:gd name="connsiteY52" fmla="*/ 1019022 h 2058466"/>
                  <a:gd name="connsiteX53" fmla="*/ 300963 w 1817258"/>
                  <a:gd name="connsiteY53" fmla="*/ 1001456 h 2058466"/>
                  <a:gd name="connsiteX54" fmla="*/ 248025 w 1817258"/>
                  <a:gd name="connsiteY54" fmla="*/ 922837 h 2058466"/>
                  <a:gd name="connsiteX55" fmla="*/ 234336 w 1817258"/>
                  <a:gd name="connsiteY55" fmla="*/ 873445 h 2058466"/>
                  <a:gd name="connsiteX56" fmla="*/ 233878 w 1817258"/>
                  <a:gd name="connsiteY56" fmla="*/ 860022 h 2058466"/>
                  <a:gd name="connsiteX57" fmla="*/ 225026 w 1817258"/>
                  <a:gd name="connsiteY57" fmla="*/ 849921 h 2058466"/>
                  <a:gd name="connsiteX58" fmla="*/ 201210 w 1817258"/>
                  <a:gd name="connsiteY58" fmla="*/ 804537 h 2058466"/>
                  <a:gd name="connsiteX59" fmla="*/ 187521 w 1817258"/>
                  <a:gd name="connsiteY59" fmla="*/ 755145 h 2058466"/>
                  <a:gd name="connsiteX60" fmla="*/ 187063 w 1817258"/>
                  <a:gd name="connsiteY60" fmla="*/ 741722 h 2058466"/>
                  <a:gd name="connsiteX61" fmla="*/ 178211 w 1817258"/>
                  <a:gd name="connsiteY61" fmla="*/ 731621 h 2058466"/>
                  <a:gd name="connsiteX62" fmla="*/ 154395 w 1817258"/>
                  <a:gd name="connsiteY62" fmla="*/ 686236 h 2058466"/>
                  <a:gd name="connsiteX63" fmla="*/ 140705 w 1817258"/>
                  <a:gd name="connsiteY63" fmla="*/ 636844 h 2058466"/>
                  <a:gd name="connsiteX64" fmla="*/ 140248 w 1817258"/>
                  <a:gd name="connsiteY64" fmla="*/ 623421 h 2058466"/>
                  <a:gd name="connsiteX65" fmla="*/ 131396 w 1817258"/>
                  <a:gd name="connsiteY65" fmla="*/ 613320 h 2058466"/>
                  <a:gd name="connsiteX66" fmla="*/ 107580 w 1817258"/>
                  <a:gd name="connsiteY66" fmla="*/ 567934 h 2058466"/>
                  <a:gd name="connsiteX67" fmla="*/ 102539 w 1817258"/>
                  <a:gd name="connsiteY67" fmla="*/ 440185 h 2058466"/>
                  <a:gd name="connsiteX68" fmla="*/ 114211 w 1817258"/>
                  <a:gd name="connsiteY68" fmla="*/ 429500 h 2058466"/>
                  <a:gd name="connsiteX69" fmla="*/ 0 w 1817258"/>
                  <a:gd name="connsiteY69" fmla="*/ 138456 h 205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17258" h="2058466">
                    <a:moveTo>
                      <a:pt x="239813" y="0"/>
                    </a:moveTo>
                    <a:lnTo>
                      <a:pt x="365401" y="157468"/>
                    </a:lnTo>
                    <a:lnTo>
                      <a:pt x="367191" y="156858"/>
                    </a:lnTo>
                    <a:cubicBezTo>
                      <a:pt x="399022" y="156276"/>
                      <a:pt x="442164" y="180945"/>
                      <a:pt x="476792" y="222684"/>
                    </a:cubicBezTo>
                    <a:cubicBezTo>
                      <a:pt x="488335" y="236597"/>
                      <a:pt x="497839" y="251089"/>
                      <a:pt x="505143" y="265383"/>
                    </a:cubicBezTo>
                    <a:lnTo>
                      <a:pt x="509746" y="278000"/>
                    </a:lnTo>
                    <a:lnTo>
                      <a:pt x="521297" y="284854"/>
                    </a:lnTo>
                    <a:cubicBezTo>
                      <a:pt x="533997" y="294670"/>
                      <a:pt x="546486" y="306687"/>
                      <a:pt x="558028" y="320599"/>
                    </a:cubicBezTo>
                    <a:cubicBezTo>
                      <a:pt x="569571" y="334512"/>
                      <a:pt x="579076" y="349004"/>
                      <a:pt x="586379" y="363299"/>
                    </a:cubicBezTo>
                    <a:lnTo>
                      <a:pt x="590982" y="375916"/>
                    </a:lnTo>
                    <a:lnTo>
                      <a:pt x="602533" y="382769"/>
                    </a:lnTo>
                    <a:cubicBezTo>
                      <a:pt x="615233" y="392586"/>
                      <a:pt x="627722" y="404602"/>
                      <a:pt x="639265" y="418515"/>
                    </a:cubicBezTo>
                    <a:cubicBezTo>
                      <a:pt x="650807" y="432427"/>
                      <a:pt x="660312" y="446920"/>
                      <a:pt x="667615" y="461214"/>
                    </a:cubicBezTo>
                    <a:lnTo>
                      <a:pt x="672218" y="473831"/>
                    </a:lnTo>
                    <a:lnTo>
                      <a:pt x="683769" y="480684"/>
                    </a:lnTo>
                    <a:cubicBezTo>
                      <a:pt x="696469" y="490501"/>
                      <a:pt x="708958" y="502517"/>
                      <a:pt x="720501" y="516430"/>
                    </a:cubicBezTo>
                    <a:cubicBezTo>
                      <a:pt x="743587" y="544255"/>
                      <a:pt x="758518" y="574399"/>
                      <a:pt x="763997" y="600641"/>
                    </a:cubicBezTo>
                    <a:lnTo>
                      <a:pt x="764605" y="623096"/>
                    </a:lnTo>
                    <a:lnTo>
                      <a:pt x="800913" y="606267"/>
                    </a:lnTo>
                    <a:cubicBezTo>
                      <a:pt x="822673" y="599940"/>
                      <a:pt x="846598" y="596441"/>
                      <a:pt x="871711" y="596441"/>
                    </a:cubicBezTo>
                    <a:cubicBezTo>
                      <a:pt x="896825" y="596441"/>
                      <a:pt x="920749" y="599940"/>
                      <a:pt x="942510" y="606267"/>
                    </a:cubicBezTo>
                    <a:lnTo>
                      <a:pt x="960082" y="614412"/>
                    </a:lnTo>
                    <a:lnTo>
                      <a:pt x="977655" y="606267"/>
                    </a:lnTo>
                    <a:cubicBezTo>
                      <a:pt x="999415" y="599940"/>
                      <a:pt x="1023340" y="596441"/>
                      <a:pt x="1048453" y="596441"/>
                    </a:cubicBezTo>
                    <a:cubicBezTo>
                      <a:pt x="1073566" y="596441"/>
                      <a:pt x="1097491" y="599940"/>
                      <a:pt x="1119252" y="606267"/>
                    </a:cubicBezTo>
                    <a:lnTo>
                      <a:pt x="1136824" y="614412"/>
                    </a:lnTo>
                    <a:lnTo>
                      <a:pt x="1154397" y="606267"/>
                    </a:lnTo>
                    <a:cubicBezTo>
                      <a:pt x="1176157" y="599940"/>
                      <a:pt x="1200082" y="596441"/>
                      <a:pt x="1225195" y="596441"/>
                    </a:cubicBezTo>
                    <a:cubicBezTo>
                      <a:pt x="1250308" y="596441"/>
                      <a:pt x="1274233" y="599940"/>
                      <a:pt x="1295993" y="606267"/>
                    </a:cubicBezTo>
                    <a:lnTo>
                      <a:pt x="1313565" y="614412"/>
                    </a:lnTo>
                    <a:lnTo>
                      <a:pt x="1331138" y="606267"/>
                    </a:lnTo>
                    <a:cubicBezTo>
                      <a:pt x="1352898" y="599940"/>
                      <a:pt x="1376823" y="596441"/>
                      <a:pt x="1401936" y="596441"/>
                    </a:cubicBezTo>
                    <a:cubicBezTo>
                      <a:pt x="1452163" y="596441"/>
                      <a:pt x="1497634" y="610437"/>
                      <a:pt x="1530549" y="633065"/>
                    </a:cubicBezTo>
                    <a:lnTo>
                      <a:pt x="1556446" y="659470"/>
                    </a:lnTo>
                    <a:lnTo>
                      <a:pt x="1581005" y="667094"/>
                    </a:lnTo>
                    <a:cubicBezTo>
                      <a:pt x="1719841" y="725817"/>
                      <a:pt x="1817258" y="863290"/>
                      <a:pt x="1817258" y="1023516"/>
                    </a:cubicBezTo>
                    <a:lnTo>
                      <a:pt x="1817258" y="1116662"/>
                    </a:lnTo>
                    <a:cubicBezTo>
                      <a:pt x="1817258" y="1143366"/>
                      <a:pt x="1814552" y="1169438"/>
                      <a:pt x="1809399" y="1194619"/>
                    </a:cubicBezTo>
                    <a:lnTo>
                      <a:pt x="1803639" y="1213177"/>
                    </a:lnTo>
                    <a:cubicBezTo>
                      <a:pt x="1803700" y="1344473"/>
                      <a:pt x="1803761" y="1475770"/>
                      <a:pt x="1803822" y="1607067"/>
                    </a:cubicBezTo>
                    <a:lnTo>
                      <a:pt x="1625417" y="2034431"/>
                    </a:lnTo>
                    <a:lnTo>
                      <a:pt x="1520214" y="2006243"/>
                    </a:lnTo>
                    <a:lnTo>
                      <a:pt x="1565647" y="1646305"/>
                    </a:lnTo>
                    <a:lnTo>
                      <a:pt x="1480375" y="1498448"/>
                    </a:lnTo>
                    <a:lnTo>
                      <a:pt x="1430437" y="1503482"/>
                    </a:lnTo>
                    <a:lnTo>
                      <a:pt x="794279" y="1503482"/>
                    </a:lnTo>
                    <a:lnTo>
                      <a:pt x="697775" y="2058466"/>
                    </a:lnTo>
                    <a:lnTo>
                      <a:pt x="592046" y="2058466"/>
                    </a:lnTo>
                    <a:lnTo>
                      <a:pt x="481193" y="1420962"/>
                    </a:lnTo>
                    <a:lnTo>
                      <a:pt x="443892" y="1390185"/>
                    </a:lnTo>
                    <a:cubicBezTo>
                      <a:pt x="373891" y="1320185"/>
                      <a:pt x="330595" y="1223479"/>
                      <a:pt x="330595" y="1116662"/>
                    </a:cubicBezTo>
                    <a:lnTo>
                      <a:pt x="330595" y="1023516"/>
                    </a:lnTo>
                    <a:lnTo>
                      <a:pt x="331048" y="1019022"/>
                    </a:lnTo>
                    <a:lnTo>
                      <a:pt x="300963" y="1001456"/>
                    </a:lnTo>
                    <a:cubicBezTo>
                      <a:pt x="280585" y="984038"/>
                      <a:pt x="261329" y="956456"/>
                      <a:pt x="248025" y="922837"/>
                    </a:cubicBezTo>
                    <a:cubicBezTo>
                      <a:pt x="241373" y="906028"/>
                      <a:pt x="236839" y="889300"/>
                      <a:pt x="234336" y="873445"/>
                    </a:cubicBezTo>
                    <a:lnTo>
                      <a:pt x="233878" y="860022"/>
                    </a:lnTo>
                    <a:lnTo>
                      <a:pt x="225026" y="849921"/>
                    </a:lnTo>
                    <a:cubicBezTo>
                      <a:pt x="216002" y="836646"/>
                      <a:pt x="207862" y="821346"/>
                      <a:pt x="201210" y="804537"/>
                    </a:cubicBezTo>
                    <a:cubicBezTo>
                      <a:pt x="194559" y="787727"/>
                      <a:pt x="190024" y="771000"/>
                      <a:pt x="187521" y="755145"/>
                    </a:cubicBezTo>
                    <a:lnTo>
                      <a:pt x="187063" y="741722"/>
                    </a:lnTo>
                    <a:lnTo>
                      <a:pt x="178211" y="731621"/>
                    </a:lnTo>
                    <a:cubicBezTo>
                      <a:pt x="169187" y="718345"/>
                      <a:pt x="161047" y="703045"/>
                      <a:pt x="154395" y="686236"/>
                    </a:cubicBezTo>
                    <a:cubicBezTo>
                      <a:pt x="147743" y="669426"/>
                      <a:pt x="143209" y="652699"/>
                      <a:pt x="140705" y="636844"/>
                    </a:cubicBezTo>
                    <a:lnTo>
                      <a:pt x="140248" y="623421"/>
                    </a:lnTo>
                    <a:lnTo>
                      <a:pt x="131396" y="613320"/>
                    </a:lnTo>
                    <a:cubicBezTo>
                      <a:pt x="122372" y="600044"/>
                      <a:pt x="114232" y="584744"/>
                      <a:pt x="107580" y="567934"/>
                    </a:cubicBezTo>
                    <a:cubicBezTo>
                      <a:pt x="87624" y="517506"/>
                      <a:pt x="86728" y="467818"/>
                      <a:pt x="102539" y="440185"/>
                    </a:cubicBezTo>
                    <a:lnTo>
                      <a:pt x="114211" y="429500"/>
                    </a:lnTo>
                    <a:lnTo>
                      <a:pt x="0" y="138456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F34E80D-0EC5-4FD9-82FF-F1034B2EF747}"/>
                  </a:ext>
                </a:extLst>
              </p:cNvPr>
              <p:cNvSpPr/>
              <p:nvPr/>
            </p:nvSpPr>
            <p:spPr>
              <a:xfrm>
                <a:off x="7535613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313BDA6-EB39-4E3C-8350-052CA583A87E}"/>
                  </a:ext>
                </a:extLst>
              </p:cNvPr>
              <p:cNvSpPr/>
              <p:nvPr/>
            </p:nvSpPr>
            <p:spPr>
              <a:xfrm>
                <a:off x="8494129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35BF53F-B05B-4D9D-819F-B90E4C91C3AF}"/>
                </a:ext>
              </a:extLst>
            </p:cNvPr>
            <p:cNvGrpSpPr/>
            <p:nvPr/>
          </p:nvGrpSpPr>
          <p:grpSpPr>
            <a:xfrm>
              <a:off x="6772612" y="849264"/>
              <a:ext cx="774482" cy="1065957"/>
              <a:chOff x="6772612" y="849264"/>
              <a:chExt cx="774482" cy="1065957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A5F13080-3BB6-4AA4-8782-375F8DBCD3C8}"/>
                  </a:ext>
                </a:extLst>
              </p:cNvPr>
              <p:cNvGrpSpPr/>
              <p:nvPr/>
            </p:nvGrpSpPr>
            <p:grpSpPr>
              <a:xfrm>
                <a:off x="6772612" y="849264"/>
                <a:ext cx="774482" cy="1065957"/>
                <a:chOff x="3812311" y="674885"/>
                <a:chExt cx="1912229" cy="2631894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F8430693-8A4F-4D32-9799-AFE0D70FD65E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60" name="楕円 11">
                    <a:extLst>
                      <a:ext uri="{FF2B5EF4-FFF2-40B4-BE49-F238E27FC236}">
                        <a16:creationId xmlns:a16="http://schemas.microsoft.com/office/drawing/2014/main" id="{FFBD255E-49E5-4551-9A1A-3888BFA602BF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F49D3C52-356C-44E2-8250-610FCEADFA31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096F7D5C-8811-45D3-A204-3A082265D5F5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58" name="楕円 11">
                    <a:extLst>
                      <a:ext uri="{FF2B5EF4-FFF2-40B4-BE49-F238E27FC236}">
                        <a16:creationId xmlns:a16="http://schemas.microsoft.com/office/drawing/2014/main" id="{A42D01CE-5752-4273-A13C-3890E6098EB8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2B1CA113-38A6-482F-9FAA-C9268E1F919A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F9F4FCAB-92F2-404D-BC49-96B5DEDAD372}"/>
                    </a:ext>
                  </a:extLst>
                </p:cNvPr>
                <p:cNvGrpSpPr/>
                <p:nvPr/>
              </p:nvGrpSpPr>
              <p:grpSpPr>
                <a:xfrm>
                  <a:off x="3971987" y="1102489"/>
                  <a:ext cx="1622538" cy="2204290"/>
                  <a:chOff x="1843306" y="1211103"/>
                  <a:chExt cx="1071344" cy="1455469"/>
                </a:xfrm>
                <a:grpFill/>
              </p:grpSpPr>
              <p:sp>
                <p:nvSpPr>
                  <p:cNvPr id="154" name="四角形: 角を丸くする 153">
                    <a:extLst>
                      <a:ext uri="{FF2B5EF4-FFF2-40B4-BE49-F238E27FC236}">
                        <a16:creationId xmlns:a16="http://schemas.microsoft.com/office/drawing/2014/main" id="{89B11B03-AC25-4866-98FF-4A94C59B8FEB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2916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5" name="四角形: 角を丸くする 154">
                    <a:extLst>
                      <a:ext uri="{FF2B5EF4-FFF2-40B4-BE49-F238E27FC236}">
                        <a16:creationId xmlns:a16="http://schemas.microsoft.com/office/drawing/2014/main" id="{7D983A63-6F96-4121-8861-F875951E1670}"/>
                      </a:ext>
                    </a:extLst>
                  </p:cNvPr>
                  <p:cNvSpPr/>
                  <p:nvPr/>
                </p:nvSpPr>
                <p:spPr>
                  <a:xfrm>
                    <a:off x="2161268" y="2038080"/>
                    <a:ext cx="450377" cy="4588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8DDAD80E-5D52-4FBF-B78F-96E29F73330A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BFE6BFDC-9284-4BD1-AD47-4989E73C7A52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77B2C4D5-2DA2-421C-97BB-022D25AD5113}"/>
                    </a:ext>
                  </a:extLst>
                </p:cNvPr>
                <p:cNvSpPr/>
                <p:nvPr/>
              </p:nvSpPr>
              <p:spPr>
                <a:xfrm>
                  <a:off x="4076700" y="1774443"/>
                  <a:ext cx="619406" cy="3448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4BCCD39C-DCE5-429B-9C42-A20D6D2AFEB1}"/>
                    </a:ext>
                  </a:extLst>
                </p:cNvPr>
                <p:cNvSpPr/>
                <p:nvPr/>
              </p:nvSpPr>
              <p:spPr>
                <a:xfrm>
                  <a:off x="4253684" y="1805789"/>
                  <a:ext cx="265438" cy="2654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E730C30A-FCCB-4C4C-9CEA-211E1EDA440B}"/>
                    </a:ext>
                  </a:extLst>
                </p:cNvPr>
                <p:cNvSpPr/>
                <p:nvPr/>
              </p:nvSpPr>
              <p:spPr>
                <a:xfrm>
                  <a:off x="4078519" y="1756724"/>
                  <a:ext cx="615768" cy="167409"/>
                </a:xfrm>
                <a:custGeom>
                  <a:avLst/>
                  <a:gdLst>
                    <a:gd name="connsiteX0" fmla="*/ 307884 w 615768"/>
                    <a:gd name="connsiteY0" fmla="*/ 0 h 167409"/>
                    <a:gd name="connsiteX1" fmla="*/ 593249 w 615768"/>
                    <a:gd name="connsiteY1" fmla="*/ 105309 h 167409"/>
                    <a:gd name="connsiteX2" fmla="*/ 615768 w 615768"/>
                    <a:gd name="connsiteY2" fmla="*/ 167409 h 167409"/>
                    <a:gd name="connsiteX3" fmla="*/ 307884 w 615768"/>
                    <a:gd name="connsiteY3" fmla="*/ 160020 h 167409"/>
                    <a:gd name="connsiteX4" fmla="*/ 0 w 615768"/>
                    <a:gd name="connsiteY4" fmla="*/ 167409 h 167409"/>
                    <a:gd name="connsiteX5" fmla="*/ 22519 w 615768"/>
                    <a:gd name="connsiteY5" fmla="*/ 105309 h 167409"/>
                    <a:gd name="connsiteX6" fmla="*/ 307884 w 615768"/>
                    <a:gd name="connsiteY6" fmla="*/ 0 h 167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5768" h="167409">
                      <a:moveTo>
                        <a:pt x="307884" y="0"/>
                      </a:moveTo>
                      <a:cubicBezTo>
                        <a:pt x="436167" y="0"/>
                        <a:pt x="546234" y="43423"/>
                        <a:pt x="593249" y="105309"/>
                      </a:cubicBezTo>
                      <a:lnTo>
                        <a:pt x="615768" y="167409"/>
                      </a:lnTo>
                      <a:lnTo>
                        <a:pt x="307884" y="160020"/>
                      </a:lnTo>
                      <a:lnTo>
                        <a:pt x="0" y="167409"/>
                      </a:lnTo>
                      <a:lnTo>
                        <a:pt x="22519" y="105309"/>
                      </a:lnTo>
                      <a:cubicBezTo>
                        <a:pt x="69535" y="43423"/>
                        <a:pt x="179601" y="0"/>
                        <a:pt x="3078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D8DE8F12-8173-4078-A67C-14E05F3A2263}"/>
                    </a:ext>
                  </a:extLst>
                </p:cNvPr>
                <p:cNvSpPr/>
                <p:nvPr/>
              </p:nvSpPr>
              <p:spPr>
                <a:xfrm>
                  <a:off x="4852987" y="1774443"/>
                  <a:ext cx="619406" cy="3448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5AC43CAA-22CB-4138-B1AB-6FBF8575E1B6}"/>
                    </a:ext>
                  </a:extLst>
                </p:cNvPr>
                <p:cNvSpPr/>
                <p:nvPr/>
              </p:nvSpPr>
              <p:spPr>
                <a:xfrm>
                  <a:off x="5029971" y="1805789"/>
                  <a:ext cx="265438" cy="2654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F978A2A3-BC0F-4C14-8BB3-00F1FB03D443}"/>
                    </a:ext>
                  </a:extLst>
                </p:cNvPr>
                <p:cNvSpPr/>
                <p:nvPr/>
              </p:nvSpPr>
              <p:spPr>
                <a:xfrm>
                  <a:off x="4854806" y="1756724"/>
                  <a:ext cx="615768" cy="167409"/>
                </a:xfrm>
                <a:custGeom>
                  <a:avLst/>
                  <a:gdLst>
                    <a:gd name="connsiteX0" fmla="*/ 307884 w 615768"/>
                    <a:gd name="connsiteY0" fmla="*/ 0 h 167409"/>
                    <a:gd name="connsiteX1" fmla="*/ 593249 w 615768"/>
                    <a:gd name="connsiteY1" fmla="*/ 105309 h 167409"/>
                    <a:gd name="connsiteX2" fmla="*/ 615768 w 615768"/>
                    <a:gd name="connsiteY2" fmla="*/ 167409 h 167409"/>
                    <a:gd name="connsiteX3" fmla="*/ 307884 w 615768"/>
                    <a:gd name="connsiteY3" fmla="*/ 160020 h 167409"/>
                    <a:gd name="connsiteX4" fmla="*/ 0 w 615768"/>
                    <a:gd name="connsiteY4" fmla="*/ 167409 h 167409"/>
                    <a:gd name="connsiteX5" fmla="*/ 22519 w 615768"/>
                    <a:gd name="connsiteY5" fmla="*/ 105309 h 167409"/>
                    <a:gd name="connsiteX6" fmla="*/ 307884 w 615768"/>
                    <a:gd name="connsiteY6" fmla="*/ 0 h 167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5768" h="167409">
                      <a:moveTo>
                        <a:pt x="307884" y="0"/>
                      </a:moveTo>
                      <a:cubicBezTo>
                        <a:pt x="436167" y="0"/>
                        <a:pt x="546234" y="43423"/>
                        <a:pt x="593249" y="105309"/>
                      </a:cubicBezTo>
                      <a:lnTo>
                        <a:pt x="615768" y="167409"/>
                      </a:lnTo>
                      <a:lnTo>
                        <a:pt x="307884" y="160020"/>
                      </a:lnTo>
                      <a:lnTo>
                        <a:pt x="0" y="167409"/>
                      </a:lnTo>
                      <a:lnTo>
                        <a:pt x="22519" y="105309"/>
                      </a:lnTo>
                      <a:cubicBezTo>
                        <a:pt x="69535" y="43423"/>
                        <a:pt x="179601" y="0"/>
                        <a:pt x="3078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2F4B6F0-238A-4F10-AE63-8294BDB88D30}"/>
                  </a:ext>
                </a:extLst>
              </p:cNvPr>
              <p:cNvSpPr/>
              <p:nvPr/>
            </p:nvSpPr>
            <p:spPr>
              <a:xfrm>
                <a:off x="6798782" y="939798"/>
                <a:ext cx="742069" cy="389940"/>
              </a:xfrm>
              <a:custGeom>
                <a:avLst/>
                <a:gdLst>
                  <a:gd name="connsiteX0" fmla="*/ 875627 w 1751254"/>
                  <a:gd name="connsiteY0" fmla="*/ 0 h 1023148"/>
                  <a:gd name="connsiteX1" fmla="*/ 1751254 w 1751254"/>
                  <a:gd name="connsiteY1" fmla="*/ 979386 h 1023148"/>
                  <a:gd name="connsiteX2" fmla="*/ 1747310 w 1751254"/>
                  <a:gd name="connsiteY2" fmla="*/ 1023148 h 1023148"/>
                  <a:gd name="connsiteX3" fmla="*/ 1660647 w 1751254"/>
                  <a:gd name="connsiteY3" fmla="*/ 1011380 h 1023148"/>
                  <a:gd name="connsiteX4" fmla="*/ 875627 w 1751254"/>
                  <a:gd name="connsiteY4" fmla="*/ 967349 h 1023148"/>
                  <a:gd name="connsiteX5" fmla="*/ 90608 w 1751254"/>
                  <a:gd name="connsiteY5" fmla="*/ 1011380 h 1023148"/>
                  <a:gd name="connsiteX6" fmla="*/ 3944 w 1751254"/>
                  <a:gd name="connsiteY6" fmla="*/ 1023148 h 1023148"/>
                  <a:gd name="connsiteX7" fmla="*/ 0 w 1751254"/>
                  <a:gd name="connsiteY7" fmla="*/ 979386 h 1023148"/>
                  <a:gd name="connsiteX8" fmla="*/ 875627 w 1751254"/>
                  <a:gd name="connsiteY8" fmla="*/ 0 h 102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1254" h="1023148">
                    <a:moveTo>
                      <a:pt x="875627" y="0"/>
                    </a:moveTo>
                    <a:cubicBezTo>
                      <a:pt x="1359222" y="0"/>
                      <a:pt x="1751254" y="438486"/>
                      <a:pt x="1751254" y="979386"/>
                    </a:cubicBezTo>
                    <a:lnTo>
                      <a:pt x="1747310" y="1023148"/>
                    </a:lnTo>
                    <a:lnTo>
                      <a:pt x="1660647" y="1011380"/>
                    </a:lnTo>
                    <a:cubicBezTo>
                      <a:pt x="1412659" y="982765"/>
                      <a:pt x="1148996" y="967349"/>
                      <a:pt x="875627" y="967349"/>
                    </a:cubicBezTo>
                    <a:cubicBezTo>
                      <a:pt x="602259" y="967349"/>
                      <a:pt x="338595" y="982765"/>
                      <a:pt x="90608" y="1011380"/>
                    </a:cubicBezTo>
                    <a:lnTo>
                      <a:pt x="3944" y="1023148"/>
                    </a:lnTo>
                    <a:lnTo>
                      <a:pt x="0" y="979386"/>
                    </a:lnTo>
                    <a:cubicBezTo>
                      <a:pt x="0" y="438486"/>
                      <a:pt x="392032" y="0"/>
                      <a:pt x="875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7E36D456-53F1-4028-8915-FDE10D84F13F}"/>
              </a:ext>
            </a:extLst>
          </p:cNvPr>
          <p:cNvGrpSpPr/>
          <p:nvPr/>
        </p:nvGrpSpPr>
        <p:grpSpPr>
          <a:xfrm>
            <a:off x="6864535" y="3763520"/>
            <a:ext cx="2194419" cy="2711059"/>
            <a:chOff x="6864535" y="3763520"/>
            <a:chExt cx="2194419" cy="2711059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F64AA6BE-5B87-405F-BD6F-009049A15E63}"/>
                </a:ext>
              </a:extLst>
            </p:cNvPr>
            <p:cNvGrpSpPr/>
            <p:nvPr/>
          </p:nvGrpSpPr>
          <p:grpSpPr>
            <a:xfrm>
              <a:off x="7106456" y="4363700"/>
              <a:ext cx="1952498" cy="2110879"/>
              <a:chOff x="7106456" y="1438860"/>
              <a:chExt cx="1952498" cy="2110879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382557E9-6734-4136-96AA-3C30482DBF0D}"/>
                  </a:ext>
                </a:extLst>
              </p:cNvPr>
              <p:cNvSpPr/>
              <p:nvPr/>
            </p:nvSpPr>
            <p:spPr>
              <a:xfrm rot="18900000">
                <a:off x="8659507" y="2087738"/>
                <a:ext cx="399447" cy="17168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C07A7476-EC27-41CC-8DAF-E3033371506E}"/>
                  </a:ext>
                </a:extLst>
              </p:cNvPr>
              <p:cNvSpPr/>
              <p:nvPr/>
            </p:nvSpPr>
            <p:spPr>
              <a:xfrm rot="10800000">
                <a:off x="7506017" y="2709634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6A74211-07D2-4CC1-AE16-0BBA8BFA45F6}"/>
                  </a:ext>
                </a:extLst>
              </p:cNvPr>
              <p:cNvSpPr/>
              <p:nvPr/>
            </p:nvSpPr>
            <p:spPr>
              <a:xfrm>
                <a:off x="7472150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A973BAA-8214-43E3-B25C-BE0315EA1BDF}"/>
                  </a:ext>
                </a:extLst>
              </p:cNvPr>
              <p:cNvSpPr/>
              <p:nvPr/>
            </p:nvSpPr>
            <p:spPr>
              <a:xfrm>
                <a:off x="8401386" y="2560812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CCAB4BB-2F82-4B35-AF18-DD693C5A4C61}"/>
                  </a:ext>
                </a:extLst>
              </p:cNvPr>
              <p:cNvSpPr/>
              <p:nvPr/>
            </p:nvSpPr>
            <p:spPr>
              <a:xfrm>
                <a:off x="8430665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80658145-66E1-4954-8E0C-1E29BDFACBDC}"/>
                  </a:ext>
                </a:extLst>
              </p:cNvPr>
              <p:cNvSpPr/>
              <p:nvPr/>
            </p:nvSpPr>
            <p:spPr>
              <a:xfrm>
                <a:off x="7106456" y="1438860"/>
                <a:ext cx="1817258" cy="2058466"/>
              </a:xfrm>
              <a:custGeom>
                <a:avLst/>
                <a:gdLst>
                  <a:gd name="connsiteX0" fmla="*/ 239813 w 1817258"/>
                  <a:gd name="connsiteY0" fmla="*/ 0 h 2058466"/>
                  <a:gd name="connsiteX1" fmla="*/ 365401 w 1817258"/>
                  <a:gd name="connsiteY1" fmla="*/ 157468 h 2058466"/>
                  <a:gd name="connsiteX2" fmla="*/ 367191 w 1817258"/>
                  <a:gd name="connsiteY2" fmla="*/ 156858 h 2058466"/>
                  <a:gd name="connsiteX3" fmla="*/ 476792 w 1817258"/>
                  <a:gd name="connsiteY3" fmla="*/ 222684 h 2058466"/>
                  <a:gd name="connsiteX4" fmla="*/ 505143 w 1817258"/>
                  <a:gd name="connsiteY4" fmla="*/ 265383 h 2058466"/>
                  <a:gd name="connsiteX5" fmla="*/ 509746 w 1817258"/>
                  <a:gd name="connsiteY5" fmla="*/ 278000 h 2058466"/>
                  <a:gd name="connsiteX6" fmla="*/ 521297 w 1817258"/>
                  <a:gd name="connsiteY6" fmla="*/ 284854 h 2058466"/>
                  <a:gd name="connsiteX7" fmla="*/ 558028 w 1817258"/>
                  <a:gd name="connsiteY7" fmla="*/ 320599 h 2058466"/>
                  <a:gd name="connsiteX8" fmla="*/ 586379 w 1817258"/>
                  <a:gd name="connsiteY8" fmla="*/ 363299 h 2058466"/>
                  <a:gd name="connsiteX9" fmla="*/ 590982 w 1817258"/>
                  <a:gd name="connsiteY9" fmla="*/ 375916 h 2058466"/>
                  <a:gd name="connsiteX10" fmla="*/ 602533 w 1817258"/>
                  <a:gd name="connsiteY10" fmla="*/ 382769 h 2058466"/>
                  <a:gd name="connsiteX11" fmla="*/ 639265 w 1817258"/>
                  <a:gd name="connsiteY11" fmla="*/ 418515 h 2058466"/>
                  <a:gd name="connsiteX12" fmla="*/ 667615 w 1817258"/>
                  <a:gd name="connsiteY12" fmla="*/ 461214 h 2058466"/>
                  <a:gd name="connsiteX13" fmla="*/ 672218 w 1817258"/>
                  <a:gd name="connsiteY13" fmla="*/ 473831 h 2058466"/>
                  <a:gd name="connsiteX14" fmla="*/ 683769 w 1817258"/>
                  <a:gd name="connsiteY14" fmla="*/ 480684 h 2058466"/>
                  <a:gd name="connsiteX15" fmla="*/ 720501 w 1817258"/>
                  <a:gd name="connsiteY15" fmla="*/ 516430 h 2058466"/>
                  <a:gd name="connsiteX16" fmla="*/ 763997 w 1817258"/>
                  <a:gd name="connsiteY16" fmla="*/ 600641 h 2058466"/>
                  <a:gd name="connsiteX17" fmla="*/ 764605 w 1817258"/>
                  <a:gd name="connsiteY17" fmla="*/ 623096 h 2058466"/>
                  <a:gd name="connsiteX18" fmla="*/ 800913 w 1817258"/>
                  <a:gd name="connsiteY18" fmla="*/ 606267 h 2058466"/>
                  <a:gd name="connsiteX19" fmla="*/ 871711 w 1817258"/>
                  <a:gd name="connsiteY19" fmla="*/ 596441 h 2058466"/>
                  <a:gd name="connsiteX20" fmla="*/ 942510 w 1817258"/>
                  <a:gd name="connsiteY20" fmla="*/ 606267 h 2058466"/>
                  <a:gd name="connsiteX21" fmla="*/ 960082 w 1817258"/>
                  <a:gd name="connsiteY21" fmla="*/ 614412 h 2058466"/>
                  <a:gd name="connsiteX22" fmla="*/ 977655 w 1817258"/>
                  <a:gd name="connsiteY22" fmla="*/ 606267 h 2058466"/>
                  <a:gd name="connsiteX23" fmla="*/ 1048453 w 1817258"/>
                  <a:gd name="connsiteY23" fmla="*/ 596441 h 2058466"/>
                  <a:gd name="connsiteX24" fmla="*/ 1119252 w 1817258"/>
                  <a:gd name="connsiteY24" fmla="*/ 606267 h 2058466"/>
                  <a:gd name="connsiteX25" fmla="*/ 1136824 w 1817258"/>
                  <a:gd name="connsiteY25" fmla="*/ 614412 h 2058466"/>
                  <a:gd name="connsiteX26" fmla="*/ 1154397 w 1817258"/>
                  <a:gd name="connsiteY26" fmla="*/ 606267 h 2058466"/>
                  <a:gd name="connsiteX27" fmla="*/ 1225195 w 1817258"/>
                  <a:gd name="connsiteY27" fmla="*/ 596441 h 2058466"/>
                  <a:gd name="connsiteX28" fmla="*/ 1295993 w 1817258"/>
                  <a:gd name="connsiteY28" fmla="*/ 606267 h 2058466"/>
                  <a:gd name="connsiteX29" fmla="*/ 1313565 w 1817258"/>
                  <a:gd name="connsiteY29" fmla="*/ 614412 h 2058466"/>
                  <a:gd name="connsiteX30" fmla="*/ 1331138 w 1817258"/>
                  <a:gd name="connsiteY30" fmla="*/ 606267 h 2058466"/>
                  <a:gd name="connsiteX31" fmla="*/ 1401936 w 1817258"/>
                  <a:gd name="connsiteY31" fmla="*/ 596441 h 2058466"/>
                  <a:gd name="connsiteX32" fmla="*/ 1530549 w 1817258"/>
                  <a:gd name="connsiteY32" fmla="*/ 633065 h 2058466"/>
                  <a:gd name="connsiteX33" fmla="*/ 1556446 w 1817258"/>
                  <a:gd name="connsiteY33" fmla="*/ 659470 h 2058466"/>
                  <a:gd name="connsiteX34" fmla="*/ 1581005 w 1817258"/>
                  <a:gd name="connsiteY34" fmla="*/ 667094 h 2058466"/>
                  <a:gd name="connsiteX35" fmla="*/ 1817258 w 1817258"/>
                  <a:gd name="connsiteY35" fmla="*/ 1023516 h 2058466"/>
                  <a:gd name="connsiteX36" fmla="*/ 1817258 w 1817258"/>
                  <a:gd name="connsiteY36" fmla="*/ 1116662 h 2058466"/>
                  <a:gd name="connsiteX37" fmla="*/ 1809399 w 1817258"/>
                  <a:gd name="connsiteY37" fmla="*/ 1194619 h 2058466"/>
                  <a:gd name="connsiteX38" fmla="*/ 1803639 w 1817258"/>
                  <a:gd name="connsiteY38" fmla="*/ 1213177 h 2058466"/>
                  <a:gd name="connsiteX39" fmla="*/ 1803822 w 1817258"/>
                  <a:gd name="connsiteY39" fmla="*/ 1607067 h 2058466"/>
                  <a:gd name="connsiteX40" fmla="*/ 1625417 w 1817258"/>
                  <a:gd name="connsiteY40" fmla="*/ 2034431 h 2058466"/>
                  <a:gd name="connsiteX41" fmla="*/ 1520214 w 1817258"/>
                  <a:gd name="connsiteY41" fmla="*/ 2006243 h 2058466"/>
                  <a:gd name="connsiteX42" fmla="*/ 1565647 w 1817258"/>
                  <a:gd name="connsiteY42" fmla="*/ 1646305 h 2058466"/>
                  <a:gd name="connsiteX43" fmla="*/ 1480375 w 1817258"/>
                  <a:gd name="connsiteY43" fmla="*/ 1498448 h 2058466"/>
                  <a:gd name="connsiteX44" fmla="*/ 1430437 w 1817258"/>
                  <a:gd name="connsiteY44" fmla="*/ 1503482 h 2058466"/>
                  <a:gd name="connsiteX45" fmla="*/ 794279 w 1817258"/>
                  <a:gd name="connsiteY45" fmla="*/ 1503482 h 2058466"/>
                  <a:gd name="connsiteX46" fmla="*/ 697775 w 1817258"/>
                  <a:gd name="connsiteY46" fmla="*/ 2058466 h 2058466"/>
                  <a:gd name="connsiteX47" fmla="*/ 592046 w 1817258"/>
                  <a:gd name="connsiteY47" fmla="*/ 2058466 h 2058466"/>
                  <a:gd name="connsiteX48" fmla="*/ 481193 w 1817258"/>
                  <a:gd name="connsiteY48" fmla="*/ 1420962 h 2058466"/>
                  <a:gd name="connsiteX49" fmla="*/ 443892 w 1817258"/>
                  <a:gd name="connsiteY49" fmla="*/ 1390185 h 2058466"/>
                  <a:gd name="connsiteX50" fmla="*/ 330595 w 1817258"/>
                  <a:gd name="connsiteY50" fmla="*/ 1116662 h 2058466"/>
                  <a:gd name="connsiteX51" fmla="*/ 330595 w 1817258"/>
                  <a:gd name="connsiteY51" fmla="*/ 1023516 h 2058466"/>
                  <a:gd name="connsiteX52" fmla="*/ 331048 w 1817258"/>
                  <a:gd name="connsiteY52" fmla="*/ 1019022 h 2058466"/>
                  <a:gd name="connsiteX53" fmla="*/ 300963 w 1817258"/>
                  <a:gd name="connsiteY53" fmla="*/ 1001456 h 2058466"/>
                  <a:gd name="connsiteX54" fmla="*/ 248025 w 1817258"/>
                  <a:gd name="connsiteY54" fmla="*/ 922837 h 2058466"/>
                  <a:gd name="connsiteX55" fmla="*/ 234336 w 1817258"/>
                  <a:gd name="connsiteY55" fmla="*/ 873445 h 2058466"/>
                  <a:gd name="connsiteX56" fmla="*/ 233878 w 1817258"/>
                  <a:gd name="connsiteY56" fmla="*/ 860022 h 2058466"/>
                  <a:gd name="connsiteX57" fmla="*/ 225026 w 1817258"/>
                  <a:gd name="connsiteY57" fmla="*/ 849921 h 2058466"/>
                  <a:gd name="connsiteX58" fmla="*/ 201210 w 1817258"/>
                  <a:gd name="connsiteY58" fmla="*/ 804537 h 2058466"/>
                  <a:gd name="connsiteX59" fmla="*/ 187521 w 1817258"/>
                  <a:gd name="connsiteY59" fmla="*/ 755145 h 2058466"/>
                  <a:gd name="connsiteX60" fmla="*/ 187063 w 1817258"/>
                  <a:gd name="connsiteY60" fmla="*/ 741722 h 2058466"/>
                  <a:gd name="connsiteX61" fmla="*/ 178211 w 1817258"/>
                  <a:gd name="connsiteY61" fmla="*/ 731621 h 2058466"/>
                  <a:gd name="connsiteX62" fmla="*/ 154395 w 1817258"/>
                  <a:gd name="connsiteY62" fmla="*/ 686236 h 2058466"/>
                  <a:gd name="connsiteX63" fmla="*/ 140705 w 1817258"/>
                  <a:gd name="connsiteY63" fmla="*/ 636844 h 2058466"/>
                  <a:gd name="connsiteX64" fmla="*/ 140248 w 1817258"/>
                  <a:gd name="connsiteY64" fmla="*/ 623421 h 2058466"/>
                  <a:gd name="connsiteX65" fmla="*/ 131396 w 1817258"/>
                  <a:gd name="connsiteY65" fmla="*/ 613320 h 2058466"/>
                  <a:gd name="connsiteX66" fmla="*/ 107580 w 1817258"/>
                  <a:gd name="connsiteY66" fmla="*/ 567934 h 2058466"/>
                  <a:gd name="connsiteX67" fmla="*/ 102539 w 1817258"/>
                  <a:gd name="connsiteY67" fmla="*/ 440185 h 2058466"/>
                  <a:gd name="connsiteX68" fmla="*/ 114211 w 1817258"/>
                  <a:gd name="connsiteY68" fmla="*/ 429500 h 2058466"/>
                  <a:gd name="connsiteX69" fmla="*/ 0 w 1817258"/>
                  <a:gd name="connsiteY69" fmla="*/ 138456 h 205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17258" h="2058466">
                    <a:moveTo>
                      <a:pt x="239813" y="0"/>
                    </a:moveTo>
                    <a:lnTo>
                      <a:pt x="365401" y="157468"/>
                    </a:lnTo>
                    <a:lnTo>
                      <a:pt x="367191" y="156858"/>
                    </a:lnTo>
                    <a:cubicBezTo>
                      <a:pt x="399022" y="156276"/>
                      <a:pt x="442164" y="180945"/>
                      <a:pt x="476792" y="222684"/>
                    </a:cubicBezTo>
                    <a:cubicBezTo>
                      <a:pt x="488335" y="236597"/>
                      <a:pt x="497839" y="251089"/>
                      <a:pt x="505143" y="265383"/>
                    </a:cubicBezTo>
                    <a:lnTo>
                      <a:pt x="509746" y="278000"/>
                    </a:lnTo>
                    <a:lnTo>
                      <a:pt x="521297" y="284854"/>
                    </a:lnTo>
                    <a:cubicBezTo>
                      <a:pt x="533997" y="294670"/>
                      <a:pt x="546486" y="306687"/>
                      <a:pt x="558028" y="320599"/>
                    </a:cubicBezTo>
                    <a:cubicBezTo>
                      <a:pt x="569571" y="334512"/>
                      <a:pt x="579076" y="349004"/>
                      <a:pt x="586379" y="363299"/>
                    </a:cubicBezTo>
                    <a:lnTo>
                      <a:pt x="590982" y="375916"/>
                    </a:lnTo>
                    <a:lnTo>
                      <a:pt x="602533" y="382769"/>
                    </a:lnTo>
                    <a:cubicBezTo>
                      <a:pt x="615233" y="392586"/>
                      <a:pt x="627722" y="404602"/>
                      <a:pt x="639265" y="418515"/>
                    </a:cubicBezTo>
                    <a:cubicBezTo>
                      <a:pt x="650807" y="432427"/>
                      <a:pt x="660312" y="446920"/>
                      <a:pt x="667615" y="461214"/>
                    </a:cubicBezTo>
                    <a:lnTo>
                      <a:pt x="672218" y="473831"/>
                    </a:lnTo>
                    <a:lnTo>
                      <a:pt x="683769" y="480684"/>
                    </a:lnTo>
                    <a:cubicBezTo>
                      <a:pt x="696469" y="490501"/>
                      <a:pt x="708958" y="502517"/>
                      <a:pt x="720501" y="516430"/>
                    </a:cubicBezTo>
                    <a:cubicBezTo>
                      <a:pt x="743587" y="544255"/>
                      <a:pt x="758518" y="574399"/>
                      <a:pt x="763997" y="600641"/>
                    </a:cubicBezTo>
                    <a:lnTo>
                      <a:pt x="764605" y="623096"/>
                    </a:lnTo>
                    <a:lnTo>
                      <a:pt x="800913" y="606267"/>
                    </a:lnTo>
                    <a:cubicBezTo>
                      <a:pt x="822673" y="599940"/>
                      <a:pt x="846598" y="596441"/>
                      <a:pt x="871711" y="596441"/>
                    </a:cubicBezTo>
                    <a:cubicBezTo>
                      <a:pt x="896825" y="596441"/>
                      <a:pt x="920749" y="599940"/>
                      <a:pt x="942510" y="606267"/>
                    </a:cubicBezTo>
                    <a:lnTo>
                      <a:pt x="960082" y="614412"/>
                    </a:lnTo>
                    <a:lnTo>
                      <a:pt x="977655" y="606267"/>
                    </a:lnTo>
                    <a:cubicBezTo>
                      <a:pt x="999415" y="599940"/>
                      <a:pt x="1023340" y="596441"/>
                      <a:pt x="1048453" y="596441"/>
                    </a:cubicBezTo>
                    <a:cubicBezTo>
                      <a:pt x="1073566" y="596441"/>
                      <a:pt x="1097491" y="599940"/>
                      <a:pt x="1119252" y="606267"/>
                    </a:cubicBezTo>
                    <a:lnTo>
                      <a:pt x="1136824" y="614412"/>
                    </a:lnTo>
                    <a:lnTo>
                      <a:pt x="1154397" y="606267"/>
                    </a:lnTo>
                    <a:cubicBezTo>
                      <a:pt x="1176157" y="599940"/>
                      <a:pt x="1200082" y="596441"/>
                      <a:pt x="1225195" y="596441"/>
                    </a:cubicBezTo>
                    <a:cubicBezTo>
                      <a:pt x="1250308" y="596441"/>
                      <a:pt x="1274233" y="599940"/>
                      <a:pt x="1295993" y="606267"/>
                    </a:cubicBezTo>
                    <a:lnTo>
                      <a:pt x="1313565" y="614412"/>
                    </a:lnTo>
                    <a:lnTo>
                      <a:pt x="1331138" y="606267"/>
                    </a:lnTo>
                    <a:cubicBezTo>
                      <a:pt x="1352898" y="599940"/>
                      <a:pt x="1376823" y="596441"/>
                      <a:pt x="1401936" y="596441"/>
                    </a:cubicBezTo>
                    <a:cubicBezTo>
                      <a:pt x="1452163" y="596441"/>
                      <a:pt x="1497634" y="610437"/>
                      <a:pt x="1530549" y="633065"/>
                    </a:cubicBezTo>
                    <a:lnTo>
                      <a:pt x="1556446" y="659470"/>
                    </a:lnTo>
                    <a:lnTo>
                      <a:pt x="1581005" y="667094"/>
                    </a:lnTo>
                    <a:cubicBezTo>
                      <a:pt x="1719841" y="725817"/>
                      <a:pt x="1817258" y="863290"/>
                      <a:pt x="1817258" y="1023516"/>
                    </a:cubicBezTo>
                    <a:lnTo>
                      <a:pt x="1817258" y="1116662"/>
                    </a:lnTo>
                    <a:cubicBezTo>
                      <a:pt x="1817258" y="1143366"/>
                      <a:pt x="1814552" y="1169438"/>
                      <a:pt x="1809399" y="1194619"/>
                    </a:cubicBezTo>
                    <a:lnTo>
                      <a:pt x="1803639" y="1213177"/>
                    </a:lnTo>
                    <a:cubicBezTo>
                      <a:pt x="1803700" y="1344473"/>
                      <a:pt x="1803761" y="1475770"/>
                      <a:pt x="1803822" y="1607067"/>
                    </a:cubicBezTo>
                    <a:lnTo>
                      <a:pt x="1625417" y="2034431"/>
                    </a:lnTo>
                    <a:lnTo>
                      <a:pt x="1520214" y="2006243"/>
                    </a:lnTo>
                    <a:lnTo>
                      <a:pt x="1565647" y="1646305"/>
                    </a:lnTo>
                    <a:lnTo>
                      <a:pt x="1480375" y="1498448"/>
                    </a:lnTo>
                    <a:lnTo>
                      <a:pt x="1430437" y="1503482"/>
                    </a:lnTo>
                    <a:lnTo>
                      <a:pt x="794279" y="1503482"/>
                    </a:lnTo>
                    <a:lnTo>
                      <a:pt x="697775" y="2058466"/>
                    </a:lnTo>
                    <a:lnTo>
                      <a:pt x="592046" y="2058466"/>
                    </a:lnTo>
                    <a:lnTo>
                      <a:pt x="481193" y="1420962"/>
                    </a:lnTo>
                    <a:lnTo>
                      <a:pt x="443892" y="1390185"/>
                    </a:lnTo>
                    <a:cubicBezTo>
                      <a:pt x="373891" y="1320185"/>
                      <a:pt x="330595" y="1223479"/>
                      <a:pt x="330595" y="1116662"/>
                    </a:cubicBezTo>
                    <a:lnTo>
                      <a:pt x="330595" y="1023516"/>
                    </a:lnTo>
                    <a:lnTo>
                      <a:pt x="331048" y="1019022"/>
                    </a:lnTo>
                    <a:lnTo>
                      <a:pt x="300963" y="1001456"/>
                    </a:lnTo>
                    <a:cubicBezTo>
                      <a:pt x="280585" y="984038"/>
                      <a:pt x="261329" y="956456"/>
                      <a:pt x="248025" y="922837"/>
                    </a:cubicBezTo>
                    <a:cubicBezTo>
                      <a:pt x="241373" y="906028"/>
                      <a:pt x="236839" y="889300"/>
                      <a:pt x="234336" y="873445"/>
                    </a:cubicBezTo>
                    <a:lnTo>
                      <a:pt x="233878" y="860022"/>
                    </a:lnTo>
                    <a:lnTo>
                      <a:pt x="225026" y="849921"/>
                    </a:lnTo>
                    <a:cubicBezTo>
                      <a:pt x="216002" y="836646"/>
                      <a:pt x="207862" y="821346"/>
                      <a:pt x="201210" y="804537"/>
                    </a:cubicBezTo>
                    <a:cubicBezTo>
                      <a:pt x="194559" y="787727"/>
                      <a:pt x="190024" y="771000"/>
                      <a:pt x="187521" y="755145"/>
                    </a:cubicBezTo>
                    <a:lnTo>
                      <a:pt x="187063" y="741722"/>
                    </a:lnTo>
                    <a:lnTo>
                      <a:pt x="178211" y="731621"/>
                    </a:lnTo>
                    <a:cubicBezTo>
                      <a:pt x="169187" y="718345"/>
                      <a:pt x="161047" y="703045"/>
                      <a:pt x="154395" y="686236"/>
                    </a:cubicBezTo>
                    <a:cubicBezTo>
                      <a:pt x="147743" y="669426"/>
                      <a:pt x="143209" y="652699"/>
                      <a:pt x="140705" y="636844"/>
                    </a:cubicBezTo>
                    <a:lnTo>
                      <a:pt x="140248" y="623421"/>
                    </a:lnTo>
                    <a:lnTo>
                      <a:pt x="131396" y="613320"/>
                    </a:lnTo>
                    <a:cubicBezTo>
                      <a:pt x="122372" y="600044"/>
                      <a:pt x="114232" y="584744"/>
                      <a:pt x="107580" y="567934"/>
                    </a:cubicBezTo>
                    <a:cubicBezTo>
                      <a:pt x="87624" y="517506"/>
                      <a:pt x="86728" y="467818"/>
                      <a:pt x="102539" y="440185"/>
                    </a:cubicBezTo>
                    <a:lnTo>
                      <a:pt x="114211" y="429500"/>
                    </a:lnTo>
                    <a:lnTo>
                      <a:pt x="0" y="138456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EA729EF-E64E-4129-9C07-EF6F30B07949}"/>
                  </a:ext>
                </a:extLst>
              </p:cNvPr>
              <p:cNvSpPr/>
              <p:nvPr/>
            </p:nvSpPr>
            <p:spPr>
              <a:xfrm>
                <a:off x="7535613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A35FE27-BDAB-46BF-9B2C-6888304057BE}"/>
                  </a:ext>
                </a:extLst>
              </p:cNvPr>
              <p:cNvSpPr/>
              <p:nvPr/>
            </p:nvSpPr>
            <p:spPr>
              <a:xfrm>
                <a:off x="8494129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93FFF1C-4871-43F9-A3AC-F736262A9801}"/>
                </a:ext>
              </a:extLst>
            </p:cNvPr>
            <p:cNvGrpSpPr/>
            <p:nvPr/>
          </p:nvGrpSpPr>
          <p:grpSpPr>
            <a:xfrm>
              <a:off x="6864535" y="3763520"/>
              <a:ext cx="835610" cy="1038289"/>
              <a:chOff x="6107129" y="3955124"/>
              <a:chExt cx="835610" cy="1038289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56C7FDA6-03EE-45A4-8A18-9A83DAA86477}"/>
                  </a:ext>
                </a:extLst>
              </p:cNvPr>
              <p:cNvGrpSpPr/>
              <p:nvPr/>
            </p:nvGrpSpPr>
            <p:grpSpPr>
              <a:xfrm>
                <a:off x="6129522" y="3955124"/>
                <a:ext cx="774482" cy="1038289"/>
                <a:chOff x="3812311" y="674885"/>
                <a:chExt cx="1912229" cy="2563580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054573D6-FE39-458F-8957-EFAB81A101ED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85" name="楕円 11">
                    <a:extLst>
                      <a:ext uri="{FF2B5EF4-FFF2-40B4-BE49-F238E27FC236}">
                        <a16:creationId xmlns:a16="http://schemas.microsoft.com/office/drawing/2014/main" id="{8DD13F7D-ECF7-4582-8E9F-A7D984375FD7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D315DDE9-C2C0-4F48-8C2A-8BC8D4A32AAE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0CA502B3-5B5F-4ECB-B3DC-B12720492C6F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83" name="楕円 11">
                    <a:extLst>
                      <a:ext uri="{FF2B5EF4-FFF2-40B4-BE49-F238E27FC236}">
                        <a16:creationId xmlns:a16="http://schemas.microsoft.com/office/drawing/2014/main" id="{7CE01F97-00C8-4ABA-B186-6F9D7A10C476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D82E269D-9689-4868-ADAE-02BB26FE3EFA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9486265B-6450-49BB-B807-EE24176FCEE7}"/>
                    </a:ext>
                  </a:extLst>
                </p:cNvPr>
                <p:cNvGrpSpPr/>
                <p:nvPr/>
              </p:nvGrpSpPr>
              <p:grpSpPr>
                <a:xfrm>
                  <a:off x="3971988" y="1034173"/>
                  <a:ext cx="1622539" cy="2204292"/>
                  <a:chOff x="1843306" y="1165994"/>
                  <a:chExt cx="1071344" cy="1455469"/>
                </a:xfrm>
                <a:grpFill/>
              </p:grpSpPr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EB16EEB8-A609-418C-8AEE-05187D564CE5}"/>
                      </a:ext>
                    </a:extLst>
                  </p:cNvPr>
                  <p:cNvSpPr/>
                  <p:nvPr/>
                </p:nvSpPr>
                <p:spPr>
                  <a:xfrm>
                    <a:off x="1843306" y="1165994"/>
                    <a:ext cx="1071344" cy="14554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94E4DBF4-4A62-4C70-B786-422FEE5CC24D}"/>
                      </a:ext>
                    </a:extLst>
                  </p:cNvPr>
                  <p:cNvSpPr/>
                  <p:nvPr/>
                </p:nvSpPr>
                <p:spPr>
                  <a:xfrm>
                    <a:off x="2113179" y="1898108"/>
                    <a:ext cx="546553" cy="656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07393532-8B9E-4C37-860B-F1A31C4E98AD}"/>
                      </a:ext>
                    </a:extLst>
                  </p:cNvPr>
                  <p:cNvSpPr/>
                  <p:nvPr/>
                </p:nvSpPr>
                <p:spPr>
                  <a:xfrm>
                    <a:off x="2220802" y="2091742"/>
                    <a:ext cx="316349" cy="2728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66800E14-415E-4E70-8AC5-F70F4F4923F5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BDBCE5C2-EDE3-4B21-A722-28B83645794A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5242CDA-3188-4EA6-B478-4D4B3B7D6A7F}"/>
                  </a:ext>
                </a:extLst>
              </p:cNvPr>
              <p:cNvSpPr/>
              <p:nvPr/>
            </p:nvSpPr>
            <p:spPr>
              <a:xfrm>
                <a:off x="6107129" y="4037069"/>
                <a:ext cx="835610" cy="621328"/>
              </a:xfrm>
              <a:custGeom>
                <a:avLst/>
                <a:gdLst>
                  <a:gd name="connsiteX0" fmla="*/ 406219 w 835610"/>
                  <a:gd name="connsiteY0" fmla="*/ 0 h 621328"/>
                  <a:gd name="connsiteX1" fmla="*/ 461461 w 835610"/>
                  <a:gd name="connsiteY1" fmla="*/ 22882 h 621328"/>
                  <a:gd name="connsiteX2" fmla="*/ 470313 w 835610"/>
                  <a:gd name="connsiteY2" fmla="*/ 36012 h 621328"/>
                  <a:gd name="connsiteX3" fmla="*/ 479321 w 835610"/>
                  <a:gd name="connsiteY3" fmla="*/ 29938 h 621328"/>
                  <a:gd name="connsiteX4" fmla="*/ 509730 w 835610"/>
                  <a:gd name="connsiteY4" fmla="*/ 23799 h 621328"/>
                  <a:gd name="connsiteX5" fmla="*/ 581714 w 835610"/>
                  <a:gd name="connsiteY5" fmla="*/ 71513 h 621328"/>
                  <a:gd name="connsiteX6" fmla="*/ 583383 w 835610"/>
                  <a:gd name="connsiteY6" fmla="*/ 79781 h 621328"/>
                  <a:gd name="connsiteX7" fmla="*/ 585878 w 835610"/>
                  <a:gd name="connsiteY7" fmla="*/ 78098 h 621328"/>
                  <a:gd name="connsiteX8" fmla="*/ 616287 w 835610"/>
                  <a:gd name="connsiteY8" fmla="*/ 71959 h 621328"/>
                  <a:gd name="connsiteX9" fmla="*/ 694410 w 835610"/>
                  <a:gd name="connsiteY9" fmla="*/ 150082 h 621328"/>
                  <a:gd name="connsiteX10" fmla="*/ 691136 w 835610"/>
                  <a:gd name="connsiteY10" fmla="*/ 166298 h 621328"/>
                  <a:gd name="connsiteX11" fmla="*/ 704580 w 835610"/>
                  <a:gd name="connsiteY11" fmla="*/ 163584 h 621328"/>
                  <a:gd name="connsiteX12" fmla="*/ 782703 w 835610"/>
                  <a:gd name="connsiteY12" fmla="*/ 241707 h 621328"/>
                  <a:gd name="connsiteX13" fmla="*/ 777617 w 835610"/>
                  <a:gd name="connsiteY13" fmla="*/ 266901 h 621328"/>
                  <a:gd name="connsiteX14" fmla="*/ 795554 w 835610"/>
                  <a:gd name="connsiteY14" fmla="*/ 270522 h 621328"/>
                  <a:gd name="connsiteX15" fmla="*/ 835610 w 835610"/>
                  <a:gd name="connsiteY15" fmla="*/ 330952 h 621328"/>
                  <a:gd name="connsiteX16" fmla="*/ 816401 w 835610"/>
                  <a:gd name="connsiteY16" fmla="*/ 377327 h 621328"/>
                  <a:gd name="connsiteX17" fmla="*/ 800691 w 835610"/>
                  <a:gd name="connsiteY17" fmla="*/ 387919 h 621328"/>
                  <a:gd name="connsiteX18" fmla="*/ 803782 w 835610"/>
                  <a:gd name="connsiteY18" fmla="*/ 390003 h 621328"/>
                  <a:gd name="connsiteX19" fmla="*/ 817763 w 835610"/>
                  <a:gd name="connsiteY19" fmla="*/ 423757 h 621328"/>
                  <a:gd name="connsiteX20" fmla="*/ 803782 w 835610"/>
                  <a:gd name="connsiteY20" fmla="*/ 457512 h 621328"/>
                  <a:gd name="connsiteX21" fmla="*/ 798934 w 835610"/>
                  <a:gd name="connsiteY21" fmla="*/ 460780 h 621328"/>
                  <a:gd name="connsiteX22" fmla="*/ 808242 w 835610"/>
                  <a:gd name="connsiteY22" fmla="*/ 483253 h 621328"/>
                  <a:gd name="connsiteX23" fmla="*/ 797049 w 835610"/>
                  <a:gd name="connsiteY23" fmla="*/ 510276 h 621328"/>
                  <a:gd name="connsiteX24" fmla="*/ 775511 w 835610"/>
                  <a:gd name="connsiteY24" fmla="*/ 519197 h 621328"/>
                  <a:gd name="connsiteX25" fmla="*/ 782995 w 835610"/>
                  <a:gd name="connsiteY25" fmla="*/ 537266 h 621328"/>
                  <a:gd name="connsiteX26" fmla="*/ 773545 w 835610"/>
                  <a:gd name="connsiteY26" fmla="*/ 560082 h 621328"/>
                  <a:gd name="connsiteX27" fmla="*/ 766429 w 835610"/>
                  <a:gd name="connsiteY27" fmla="*/ 563029 h 621328"/>
                  <a:gd name="connsiteX28" fmla="*/ 774211 w 835610"/>
                  <a:gd name="connsiteY28" fmla="*/ 581816 h 621328"/>
                  <a:gd name="connsiteX29" fmla="*/ 734699 w 835610"/>
                  <a:gd name="connsiteY29" fmla="*/ 621328 h 621328"/>
                  <a:gd name="connsiteX30" fmla="*/ 695187 w 835610"/>
                  <a:gd name="connsiteY30" fmla="*/ 581816 h 621328"/>
                  <a:gd name="connsiteX31" fmla="*/ 706760 w 835610"/>
                  <a:gd name="connsiteY31" fmla="*/ 553877 h 621328"/>
                  <a:gd name="connsiteX32" fmla="*/ 722622 w 835610"/>
                  <a:gd name="connsiteY32" fmla="*/ 547307 h 621328"/>
                  <a:gd name="connsiteX33" fmla="*/ 720967 w 835610"/>
                  <a:gd name="connsiteY33" fmla="*/ 543311 h 621328"/>
                  <a:gd name="connsiteX34" fmla="*/ 700172 w 835610"/>
                  <a:gd name="connsiteY34" fmla="*/ 547509 h 621328"/>
                  <a:gd name="connsiteX35" fmla="*/ 638038 w 835610"/>
                  <a:gd name="connsiteY35" fmla="*/ 485375 h 621328"/>
                  <a:gd name="connsiteX36" fmla="*/ 642921 w 835610"/>
                  <a:gd name="connsiteY36" fmla="*/ 461190 h 621328"/>
                  <a:gd name="connsiteX37" fmla="*/ 652598 w 835610"/>
                  <a:gd name="connsiteY37" fmla="*/ 446836 h 621328"/>
                  <a:gd name="connsiteX38" fmla="*/ 652421 w 835610"/>
                  <a:gd name="connsiteY38" fmla="*/ 446800 h 621328"/>
                  <a:gd name="connsiteX39" fmla="*/ 635889 w 835610"/>
                  <a:gd name="connsiteY39" fmla="*/ 435654 h 621328"/>
                  <a:gd name="connsiteX40" fmla="*/ 629933 w 835610"/>
                  <a:gd name="connsiteY40" fmla="*/ 421274 h 621328"/>
                  <a:gd name="connsiteX41" fmla="*/ 625808 w 835610"/>
                  <a:gd name="connsiteY41" fmla="*/ 431232 h 621328"/>
                  <a:gd name="connsiteX42" fmla="*/ 584095 w 835610"/>
                  <a:gd name="connsiteY42" fmla="*/ 448510 h 621328"/>
                  <a:gd name="connsiteX43" fmla="*/ 542382 w 835610"/>
                  <a:gd name="connsiteY43" fmla="*/ 431232 h 621328"/>
                  <a:gd name="connsiteX44" fmla="*/ 530944 w 835610"/>
                  <a:gd name="connsiteY44" fmla="*/ 403618 h 621328"/>
                  <a:gd name="connsiteX45" fmla="*/ 523587 w 835610"/>
                  <a:gd name="connsiteY45" fmla="*/ 402132 h 621328"/>
                  <a:gd name="connsiteX46" fmla="*/ 485638 w 835610"/>
                  <a:gd name="connsiteY46" fmla="*/ 344881 h 621328"/>
                  <a:gd name="connsiteX47" fmla="*/ 486184 w 835610"/>
                  <a:gd name="connsiteY47" fmla="*/ 342175 h 621328"/>
                  <a:gd name="connsiteX48" fmla="*/ 472995 w 835610"/>
                  <a:gd name="connsiteY48" fmla="*/ 339513 h 621328"/>
                  <a:gd name="connsiteX49" fmla="*/ 466566 w 835610"/>
                  <a:gd name="connsiteY49" fmla="*/ 355033 h 621328"/>
                  <a:gd name="connsiteX50" fmla="*/ 424853 w 835610"/>
                  <a:gd name="connsiteY50" fmla="*/ 372311 h 621328"/>
                  <a:gd name="connsiteX51" fmla="*/ 401891 w 835610"/>
                  <a:gd name="connsiteY51" fmla="*/ 367675 h 621328"/>
                  <a:gd name="connsiteX52" fmla="*/ 397298 w 835610"/>
                  <a:gd name="connsiteY52" fmla="*/ 364579 h 621328"/>
                  <a:gd name="connsiteX53" fmla="*/ 380539 w 835610"/>
                  <a:gd name="connsiteY53" fmla="*/ 405038 h 621328"/>
                  <a:gd name="connsiteX54" fmla="*/ 338826 w 835610"/>
                  <a:gd name="connsiteY54" fmla="*/ 422316 h 621328"/>
                  <a:gd name="connsiteX55" fmla="*/ 328222 w 835610"/>
                  <a:gd name="connsiteY55" fmla="*/ 420175 h 621328"/>
                  <a:gd name="connsiteX56" fmla="*/ 319726 w 835610"/>
                  <a:gd name="connsiteY56" fmla="*/ 440686 h 621328"/>
                  <a:gd name="connsiteX57" fmla="*/ 291786 w 835610"/>
                  <a:gd name="connsiteY57" fmla="*/ 452259 h 621328"/>
                  <a:gd name="connsiteX58" fmla="*/ 263847 w 835610"/>
                  <a:gd name="connsiteY58" fmla="*/ 440686 h 621328"/>
                  <a:gd name="connsiteX59" fmla="*/ 262835 w 835610"/>
                  <a:gd name="connsiteY59" fmla="*/ 438243 h 621328"/>
                  <a:gd name="connsiteX60" fmla="*/ 240591 w 835610"/>
                  <a:gd name="connsiteY60" fmla="*/ 442734 h 621328"/>
                  <a:gd name="connsiteX61" fmla="*/ 216405 w 835610"/>
                  <a:gd name="connsiteY61" fmla="*/ 437852 h 621328"/>
                  <a:gd name="connsiteX62" fmla="*/ 204193 w 835610"/>
                  <a:gd name="connsiteY62" fmla="*/ 429618 h 621328"/>
                  <a:gd name="connsiteX63" fmla="*/ 183323 w 835610"/>
                  <a:gd name="connsiteY63" fmla="*/ 446804 h 621328"/>
                  <a:gd name="connsiteX64" fmla="*/ 171752 w 835610"/>
                  <a:gd name="connsiteY64" fmla="*/ 449140 h 621328"/>
                  <a:gd name="connsiteX65" fmla="*/ 174607 w 835610"/>
                  <a:gd name="connsiteY65" fmla="*/ 456032 h 621328"/>
                  <a:gd name="connsiteX66" fmla="*/ 159374 w 835610"/>
                  <a:gd name="connsiteY66" fmla="*/ 492808 h 621328"/>
                  <a:gd name="connsiteX67" fmla="*/ 156688 w 835610"/>
                  <a:gd name="connsiteY67" fmla="*/ 494619 h 621328"/>
                  <a:gd name="connsiteX68" fmla="*/ 162230 w 835610"/>
                  <a:gd name="connsiteY68" fmla="*/ 507997 h 621328"/>
                  <a:gd name="connsiteX69" fmla="*/ 122718 w 835610"/>
                  <a:gd name="connsiteY69" fmla="*/ 547509 h 621328"/>
                  <a:gd name="connsiteX70" fmla="*/ 108822 w 835610"/>
                  <a:gd name="connsiteY70" fmla="*/ 541753 h 621328"/>
                  <a:gd name="connsiteX71" fmla="*/ 105780 w 835610"/>
                  <a:gd name="connsiteY71" fmla="*/ 549097 h 621328"/>
                  <a:gd name="connsiteX72" fmla="*/ 117319 w 835610"/>
                  <a:gd name="connsiteY72" fmla="*/ 553877 h 621328"/>
                  <a:gd name="connsiteX73" fmla="*/ 128892 w 835610"/>
                  <a:gd name="connsiteY73" fmla="*/ 581816 h 621328"/>
                  <a:gd name="connsiteX74" fmla="*/ 89380 w 835610"/>
                  <a:gd name="connsiteY74" fmla="*/ 621328 h 621328"/>
                  <a:gd name="connsiteX75" fmla="*/ 49868 w 835610"/>
                  <a:gd name="connsiteY75" fmla="*/ 581816 h 621328"/>
                  <a:gd name="connsiteX76" fmla="*/ 58392 w 835610"/>
                  <a:gd name="connsiteY76" fmla="*/ 561237 h 621328"/>
                  <a:gd name="connsiteX77" fmla="*/ 55599 w 835610"/>
                  <a:gd name="connsiteY77" fmla="*/ 560081 h 621328"/>
                  <a:gd name="connsiteX78" fmla="*/ 46149 w 835610"/>
                  <a:gd name="connsiteY78" fmla="*/ 537265 h 621328"/>
                  <a:gd name="connsiteX79" fmla="*/ 54580 w 835610"/>
                  <a:gd name="connsiteY79" fmla="*/ 516911 h 621328"/>
                  <a:gd name="connsiteX80" fmla="*/ 38561 w 835610"/>
                  <a:gd name="connsiteY80" fmla="*/ 510276 h 621328"/>
                  <a:gd name="connsiteX81" fmla="*/ 27368 w 835610"/>
                  <a:gd name="connsiteY81" fmla="*/ 483253 h 621328"/>
                  <a:gd name="connsiteX82" fmla="*/ 36677 w 835610"/>
                  <a:gd name="connsiteY82" fmla="*/ 460779 h 621328"/>
                  <a:gd name="connsiteX83" fmla="*/ 31830 w 835610"/>
                  <a:gd name="connsiteY83" fmla="*/ 457512 h 621328"/>
                  <a:gd name="connsiteX84" fmla="*/ 17849 w 835610"/>
                  <a:gd name="connsiteY84" fmla="*/ 423757 h 621328"/>
                  <a:gd name="connsiteX85" fmla="*/ 31830 w 835610"/>
                  <a:gd name="connsiteY85" fmla="*/ 390003 h 621328"/>
                  <a:gd name="connsiteX86" fmla="*/ 34920 w 835610"/>
                  <a:gd name="connsiteY86" fmla="*/ 387920 h 621328"/>
                  <a:gd name="connsiteX87" fmla="*/ 19209 w 835610"/>
                  <a:gd name="connsiteY87" fmla="*/ 377327 h 621328"/>
                  <a:gd name="connsiteX88" fmla="*/ 0 w 835610"/>
                  <a:gd name="connsiteY88" fmla="*/ 330952 h 621328"/>
                  <a:gd name="connsiteX89" fmla="*/ 40056 w 835610"/>
                  <a:gd name="connsiteY89" fmla="*/ 270522 h 621328"/>
                  <a:gd name="connsiteX90" fmla="*/ 51134 w 835610"/>
                  <a:gd name="connsiteY90" fmla="*/ 268286 h 621328"/>
                  <a:gd name="connsiteX91" fmla="*/ 45768 w 835610"/>
                  <a:gd name="connsiteY91" fmla="*/ 241707 h 621328"/>
                  <a:gd name="connsiteX92" fmla="*/ 123891 w 835610"/>
                  <a:gd name="connsiteY92" fmla="*/ 163584 h 621328"/>
                  <a:gd name="connsiteX93" fmla="*/ 128404 w 835610"/>
                  <a:gd name="connsiteY93" fmla="*/ 164495 h 621328"/>
                  <a:gd name="connsiteX94" fmla="*/ 125494 w 835610"/>
                  <a:gd name="connsiteY94" fmla="*/ 150082 h 621328"/>
                  <a:gd name="connsiteX95" fmla="*/ 203617 w 835610"/>
                  <a:gd name="connsiteY95" fmla="*/ 71959 h 621328"/>
                  <a:gd name="connsiteX96" fmla="*/ 224690 w 835610"/>
                  <a:gd name="connsiteY96" fmla="*/ 76214 h 621328"/>
                  <a:gd name="connsiteX97" fmla="*/ 225639 w 835610"/>
                  <a:gd name="connsiteY97" fmla="*/ 71513 h 621328"/>
                  <a:gd name="connsiteX98" fmla="*/ 297623 w 835610"/>
                  <a:gd name="connsiteY98" fmla="*/ 23799 h 621328"/>
                  <a:gd name="connsiteX99" fmla="*/ 328032 w 835610"/>
                  <a:gd name="connsiteY99" fmla="*/ 29938 h 621328"/>
                  <a:gd name="connsiteX100" fmla="*/ 340536 w 835610"/>
                  <a:gd name="connsiteY100" fmla="*/ 38369 h 621328"/>
                  <a:gd name="connsiteX101" fmla="*/ 350978 w 835610"/>
                  <a:gd name="connsiteY101" fmla="*/ 22882 h 621328"/>
                  <a:gd name="connsiteX102" fmla="*/ 406219 w 835610"/>
                  <a:gd name="connsiteY102" fmla="*/ 0 h 62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835610" h="621328">
                    <a:moveTo>
                      <a:pt x="406219" y="0"/>
                    </a:moveTo>
                    <a:cubicBezTo>
                      <a:pt x="427792" y="0"/>
                      <a:pt x="447323" y="8744"/>
                      <a:pt x="461461" y="22882"/>
                    </a:cubicBezTo>
                    <a:lnTo>
                      <a:pt x="470313" y="36012"/>
                    </a:lnTo>
                    <a:lnTo>
                      <a:pt x="479321" y="29938"/>
                    </a:lnTo>
                    <a:cubicBezTo>
                      <a:pt x="488668" y="25985"/>
                      <a:pt x="498944" y="23799"/>
                      <a:pt x="509730" y="23799"/>
                    </a:cubicBezTo>
                    <a:cubicBezTo>
                      <a:pt x="542090" y="23799"/>
                      <a:pt x="569854" y="43474"/>
                      <a:pt x="581714" y="71513"/>
                    </a:cubicBezTo>
                    <a:lnTo>
                      <a:pt x="583383" y="79781"/>
                    </a:lnTo>
                    <a:lnTo>
                      <a:pt x="585878" y="78098"/>
                    </a:lnTo>
                    <a:cubicBezTo>
                      <a:pt x="595225" y="74145"/>
                      <a:pt x="605501" y="71959"/>
                      <a:pt x="616287" y="71959"/>
                    </a:cubicBezTo>
                    <a:cubicBezTo>
                      <a:pt x="659433" y="71959"/>
                      <a:pt x="694410" y="106936"/>
                      <a:pt x="694410" y="150082"/>
                    </a:cubicBezTo>
                    <a:lnTo>
                      <a:pt x="691136" y="166298"/>
                    </a:lnTo>
                    <a:lnTo>
                      <a:pt x="704580" y="163584"/>
                    </a:lnTo>
                    <a:cubicBezTo>
                      <a:pt x="747726" y="163584"/>
                      <a:pt x="782703" y="198561"/>
                      <a:pt x="782703" y="241707"/>
                    </a:cubicBezTo>
                    <a:lnTo>
                      <a:pt x="777617" y="266901"/>
                    </a:lnTo>
                    <a:lnTo>
                      <a:pt x="795554" y="270522"/>
                    </a:lnTo>
                    <a:cubicBezTo>
                      <a:pt x="819094" y="280478"/>
                      <a:pt x="835610" y="303787"/>
                      <a:pt x="835610" y="330952"/>
                    </a:cubicBezTo>
                    <a:cubicBezTo>
                      <a:pt x="835610" y="349063"/>
                      <a:pt x="828270" y="365459"/>
                      <a:pt x="816401" y="377327"/>
                    </a:cubicBezTo>
                    <a:lnTo>
                      <a:pt x="800691" y="387919"/>
                    </a:lnTo>
                    <a:lnTo>
                      <a:pt x="803782" y="390003"/>
                    </a:lnTo>
                    <a:cubicBezTo>
                      <a:pt x="812420" y="398641"/>
                      <a:pt x="817763" y="410575"/>
                      <a:pt x="817763" y="423757"/>
                    </a:cubicBezTo>
                    <a:cubicBezTo>
                      <a:pt x="817763" y="436939"/>
                      <a:pt x="812420" y="448873"/>
                      <a:pt x="803782" y="457512"/>
                    </a:cubicBezTo>
                    <a:lnTo>
                      <a:pt x="798934" y="460780"/>
                    </a:lnTo>
                    <a:lnTo>
                      <a:pt x="808242" y="483253"/>
                    </a:lnTo>
                    <a:cubicBezTo>
                      <a:pt x="808242" y="493806"/>
                      <a:pt x="803965" y="503360"/>
                      <a:pt x="797049" y="510276"/>
                    </a:cubicBezTo>
                    <a:lnTo>
                      <a:pt x="775511" y="519197"/>
                    </a:lnTo>
                    <a:lnTo>
                      <a:pt x="782995" y="537266"/>
                    </a:lnTo>
                    <a:cubicBezTo>
                      <a:pt x="782995" y="546176"/>
                      <a:pt x="779384" y="554243"/>
                      <a:pt x="773545" y="560082"/>
                    </a:cubicBezTo>
                    <a:lnTo>
                      <a:pt x="766429" y="563029"/>
                    </a:lnTo>
                    <a:lnTo>
                      <a:pt x="774211" y="581816"/>
                    </a:lnTo>
                    <a:cubicBezTo>
                      <a:pt x="774211" y="603638"/>
                      <a:pt x="756521" y="621328"/>
                      <a:pt x="734699" y="621328"/>
                    </a:cubicBezTo>
                    <a:cubicBezTo>
                      <a:pt x="712877" y="621328"/>
                      <a:pt x="695187" y="603638"/>
                      <a:pt x="695187" y="581816"/>
                    </a:cubicBezTo>
                    <a:cubicBezTo>
                      <a:pt x="695187" y="570905"/>
                      <a:pt x="699610" y="561027"/>
                      <a:pt x="706760" y="553877"/>
                    </a:cubicBezTo>
                    <a:lnTo>
                      <a:pt x="722622" y="547307"/>
                    </a:lnTo>
                    <a:lnTo>
                      <a:pt x="720967" y="543311"/>
                    </a:lnTo>
                    <a:lnTo>
                      <a:pt x="700172" y="547509"/>
                    </a:lnTo>
                    <a:cubicBezTo>
                      <a:pt x="665856" y="547509"/>
                      <a:pt x="638038" y="519691"/>
                      <a:pt x="638038" y="485375"/>
                    </a:cubicBezTo>
                    <a:cubicBezTo>
                      <a:pt x="638038" y="476796"/>
                      <a:pt x="639777" y="468623"/>
                      <a:pt x="642921" y="461190"/>
                    </a:cubicBezTo>
                    <a:lnTo>
                      <a:pt x="652598" y="446836"/>
                    </a:lnTo>
                    <a:lnTo>
                      <a:pt x="652421" y="446800"/>
                    </a:lnTo>
                    <a:cubicBezTo>
                      <a:pt x="646199" y="444169"/>
                      <a:pt x="640595" y="440360"/>
                      <a:pt x="635889" y="435654"/>
                    </a:cubicBezTo>
                    <a:lnTo>
                      <a:pt x="629933" y="421274"/>
                    </a:lnTo>
                    <a:lnTo>
                      <a:pt x="625808" y="431232"/>
                    </a:lnTo>
                    <a:cubicBezTo>
                      <a:pt x="615133" y="441907"/>
                      <a:pt x="600385" y="448510"/>
                      <a:pt x="584095" y="448510"/>
                    </a:cubicBezTo>
                    <a:cubicBezTo>
                      <a:pt x="567805" y="448510"/>
                      <a:pt x="553058" y="441907"/>
                      <a:pt x="542382" y="431232"/>
                    </a:cubicBezTo>
                    <a:lnTo>
                      <a:pt x="530944" y="403618"/>
                    </a:lnTo>
                    <a:lnTo>
                      <a:pt x="523587" y="402132"/>
                    </a:lnTo>
                    <a:cubicBezTo>
                      <a:pt x="501286" y="392700"/>
                      <a:pt x="485638" y="370618"/>
                      <a:pt x="485638" y="344881"/>
                    </a:cubicBezTo>
                    <a:lnTo>
                      <a:pt x="486184" y="342175"/>
                    </a:lnTo>
                    <a:lnTo>
                      <a:pt x="472995" y="339513"/>
                    </a:lnTo>
                    <a:lnTo>
                      <a:pt x="466566" y="355033"/>
                    </a:lnTo>
                    <a:cubicBezTo>
                      <a:pt x="455891" y="365708"/>
                      <a:pt x="441143" y="372311"/>
                      <a:pt x="424853" y="372311"/>
                    </a:cubicBezTo>
                    <a:cubicBezTo>
                      <a:pt x="416708" y="372311"/>
                      <a:pt x="408949" y="370660"/>
                      <a:pt x="401891" y="367675"/>
                    </a:cubicBezTo>
                    <a:lnTo>
                      <a:pt x="397298" y="364579"/>
                    </a:lnTo>
                    <a:lnTo>
                      <a:pt x="380539" y="405038"/>
                    </a:lnTo>
                    <a:cubicBezTo>
                      <a:pt x="369864" y="415713"/>
                      <a:pt x="355116" y="422316"/>
                      <a:pt x="338826" y="422316"/>
                    </a:cubicBezTo>
                    <a:lnTo>
                      <a:pt x="328222" y="420175"/>
                    </a:lnTo>
                    <a:lnTo>
                      <a:pt x="319726" y="440686"/>
                    </a:lnTo>
                    <a:cubicBezTo>
                      <a:pt x="312575" y="447837"/>
                      <a:pt x="302697" y="452259"/>
                      <a:pt x="291786" y="452259"/>
                    </a:cubicBezTo>
                    <a:cubicBezTo>
                      <a:pt x="280875" y="452259"/>
                      <a:pt x="270997" y="447837"/>
                      <a:pt x="263847" y="440686"/>
                    </a:cubicBezTo>
                    <a:lnTo>
                      <a:pt x="262835" y="438243"/>
                    </a:lnTo>
                    <a:lnTo>
                      <a:pt x="240591" y="442734"/>
                    </a:lnTo>
                    <a:cubicBezTo>
                      <a:pt x="232012" y="442734"/>
                      <a:pt x="223839" y="440996"/>
                      <a:pt x="216405" y="437852"/>
                    </a:cubicBezTo>
                    <a:lnTo>
                      <a:pt x="204193" y="429618"/>
                    </a:lnTo>
                    <a:lnTo>
                      <a:pt x="183323" y="446804"/>
                    </a:lnTo>
                    <a:lnTo>
                      <a:pt x="171752" y="449140"/>
                    </a:lnTo>
                    <a:lnTo>
                      <a:pt x="174607" y="456032"/>
                    </a:lnTo>
                    <a:cubicBezTo>
                      <a:pt x="174607" y="470394"/>
                      <a:pt x="168786" y="483397"/>
                      <a:pt x="159374" y="492808"/>
                    </a:cubicBezTo>
                    <a:lnTo>
                      <a:pt x="156688" y="494619"/>
                    </a:lnTo>
                    <a:lnTo>
                      <a:pt x="162230" y="507997"/>
                    </a:lnTo>
                    <a:cubicBezTo>
                      <a:pt x="162230" y="529819"/>
                      <a:pt x="144540" y="547509"/>
                      <a:pt x="122718" y="547509"/>
                    </a:cubicBezTo>
                    <a:lnTo>
                      <a:pt x="108822" y="541753"/>
                    </a:lnTo>
                    <a:lnTo>
                      <a:pt x="105780" y="549097"/>
                    </a:lnTo>
                    <a:lnTo>
                      <a:pt x="117319" y="553877"/>
                    </a:lnTo>
                    <a:cubicBezTo>
                      <a:pt x="124469" y="561027"/>
                      <a:pt x="128892" y="570905"/>
                      <a:pt x="128892" y="581816"/>
                    </a:cubicBezTo>
                    <a:cubicBezTo>
                      <a:pt x="128892" y="603638"/>
                      <a:pt x="111202" y="621328"/>
                      <a:pt x="89380" y="621328"/>
                    </a:cubicBezTo>
                    <a:cubicBezTo>
                      <a:pt x="67558" y="621328"/>
                      <a:pt x="49868" y="603638"/>
                      <a:pt x="49868" y="581816"/>
                    </a:cubicBezTo>
                    <a:lnTo>
                      <a:pt x="58392" y="561237"/>
                    </a:lnTo>
                    <a:lnTo>
                      <a:pt x="55599" y="560081"/>
                    </a:lnTo>
                    <a:cubicBezTo>
                      <a:pt x="49760" y="554242"/>
                      <a:pt x="46149" y="546175"/>
                      <a:pt x="46149" y="537265"/>
                    </a:cubicBezTo>
                    <a:lnTo>
                      <a:pt x="54580" y="516911"/>
                    </a:lnTo>
                    <a:lnTo>
                      <a:pt x="38561" y="510276"/>
                    </a:lnTo>
                    <a:cubicBezTo>
                      <a:pt x="31645" y="503360"/>
                      <a:pt x="27368" y="493806"/>
                      <a:pt x="27368" y="483253"/>
                    </a:cubicBezTo>
                    <a:lnTo>
                      <a:pt x="36677" y="460779"/>
                    </a:lnTo>
                    <a:lnTo>
                      <a:pt x="31830" y="457512"/>
                    </a:lnTo>
                    <a:cubicBezTo>
                      <a:pt x="23192" y="448873"/>
                      <a:pt x="17849" y="436939"/>
                      <a:pt x="17849" y="423757"/>
                    </a:cubicBezTo>
                    <a:cubicBezTo>
                      <a:pt x="17849" y="410575"/>
                      <a:pt x="23192" y="398641"/>
                      <a:pt x="31830" y="390003"/>
                    </a:cubicBezTo>
                    <a:lnTo>
                      <a:pt x="34920" y="387920"/>
                    </a:lnTo>
                    <a:lnTo>
                      <a:pt x="19209" y="377327"/>
                    </a:lnTo>
                    <a:cubicBezTo>
                      <a:pt x="7341" y="365459"/>
                      <a:pt x="0" y="349063"/>
                      <a:pt x="0" y="330952"/>
                    </a:cubicBezTo>
                    <a:cubicBezTo>
                      <a:pt x="0" y="303787"/>
                      <a:pt x="16516" y="280478"/>
                      <a:pt x="40056" y="270522"/>
                    </a:cubicBezTo>
                    <a:lnTo>
                      <a:pt x="51134" y="268286"/>
                    </a:lnTo>
                    <a:lnTo>
                      <a:pt x="45768" y="241707"/>
                    </a:lnTo>
                    <a:cubicBezTo>
                      <a:pt x="45768" y="198561"/>
                      <a:pt x="80745" y="163584"/>
                      <a:pt x="123891" y="163584"/>
                    </a:cubicBezTo>
                    <a:lnTo>
                      <a:pt x="128404" y="164495"/>
                    </a:lnTo>
                    <a:lnTo>
                      <a:pt x="125494" y="150082"/>
                    </a:lnTo>
                    <a:cubicBezTo>
                      <a:pt x="125494" y="106936"/>
                      <a:pt x="160471" y="71959"/>
                      <a:pt x="203617" y="71959"/>
                    </a:cubicBezTo>
                    <a:lnTo>
                      <a:pt x="224690" y="76214"/>
                    </a:lnTo>
                    <a:lnTo>
                      <a:pt x="225639" y="71513"/>
                    </a:lnTo>
                    <a:cubicBezTo>
                      <a:pt x="237499" y="43474"/>
                      <a:pt x="265263" y="23799"/>
                      <a:pt x="297623" y="23799"/>
                    </a:cubicBezTo>
                    <a:cubicBezTo>
                      <a:pt x="308409" y="23799"/>
                      <a:pt x="318685" y="25985"/>
                      <a:pt x="328032" y="29938"/>
                    </a:cubicBezTo>
                    <a:lnTo>
                      <a:pt x="340536" y="38369"/>
                    </a:lnTo>
                    <a:lnTo>
                      <a:pt x="350978" y="22882"/>
                    </a:lnTo>
                    <a:cubicBezTo>
                      <a:pt x="365116" y="8744"/>
                      <a:pt x="384646" y="0"/>
                      <a:pt x="40621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6E28950-68DE-4E9C-8462-F606CC1BB3D2}"/>
              </a:ext>
            </a:extLst>
          </p:cNvPr>
          <p:cNvGrpSpPr/>
          <p:nvPr/>
        </p:nvGrpSpPr>
        <p:grpSpPr>
          <a:xfrm>
            <a:off x="808098" y="853410"/>
            <a:ext cx="2292364" cy="2709300"/>
            <a:chOff x="808098" y="853410"/>
            <a:chExt cx="2292364" cy="2709300"/>
          </a:xfrm>
        </p:grpSpPr>
        <p:sp>
          <p:nvSpPr>
            <p:cNvPr id="3" name="月 8">
              <a:extLst>
                <a:ext uri="{FF2B5EF4-FFF2-40B4-BE49-F238E27FC236}">
                  <a16:creationId xmlns:a16="http://schemas.microsoft.com/office/drawing/2014/main" id="{ABA51F10-DB2E-4A0F-8264-165570DB4F19}"/>
                </a:ext>
              </a:extLst>
            </p:cNvPr>
            <p:cNvSpPr/>
            <p:nvPr/>
          </p:nvSpPr>
          <p:spPr>
            <a:xfrm rot="15300000">
              <a:off x="2716425" y="2012046"/>
              <a:ext cx="259508" cy="508567"/>
            </a:xfrm>
            <a:custGeom>
              <a:avLst/>
              <a:gdLst>
                <a:gd name="connsiteX0" fmla="*/ 329378 w 329378"/>
                <a:gd name="connsiteY0" fmla="*/ 658756 h 658756"/>
                <a:gd name="connsiteX1" fmla="*/ 0 w 329378"/>
                <a:gd name="connsiteY1" fmla="*/ 329378 h 658756"/>
                <a:gd name="connsiteX2" fmla="*/ 329378 w 329378"/>
                <a:gd name="connsiteY2" fmla="*/ 0 h 658756"/>
                <a:gd name="connsiteX3" fmla="*/ 181942 w 329378"/>
                <a:gd name="connsiteY3" fmla="*/ 329378 h 658756"/>
                <a:gd name="connsiteX4" fmla="*/ 329378 w 329378"/>
                <a:gd name="connsiteY4" fmla="*/ 658756 h 658756"/>
                <a:gd name="connsiteX0" fmla="*/ 329378 w 332852"/>
                <a:gd name="connsiteY0" fmla="*/ 658756 h 671430"/>
                <a:gd name="connsiteX1" fmla="*/ 0 w 332852"/>
                <a:gd name="connsiteY1" fmla="*/ 329378 h 671430"/>
                <a:gd name="connsiteX2" fmla="*/ 329378 w 332852"/>
                <a:gd name="connsiteY2" fmla="*/ 0 h 671430"/>
                <a:gd name="connsiteX3" fmla="*/ 181942 w 332852"/>
                <a:gd name="connsiteY3" fmla="*/ 329378 h 671430"/>
                <a:gd name="connsiteX4" fmla="*/ 329378 w 332852"/>
                <a:gd name="connsiteY4" fmla="*/ 658756 h 671430"/>
                <a:gd name="connsiteX0" fmla="*/ 329378 w 335076"/>
                <a:gd name="connsiteY0" fmla="*/ 658756 h 658756"/>
                <a:gd name="connsiteX1" fmla="*/ 0 w 335076"/>
                <a:gd name="connsiteY1" fmla="*/ 329378 h 658756"/>
                <a:gd name="connsiteX2" fmla="*/ 329378 w 335076"/>
                <a:gd name="connsiteY2" fmla="*/ 0 h 658756"/>
                <a:gd name="connsiteX3" fmla="*/ 217320 w 335076"/>
                <a:gd name="connsiteY3" fmla="*/ 332284 h 658756"/>
                <a:gd name="connsiteX4" fmla="*/ 329378 w 335076"/>
                <a:gd name="connsiteY4" fmla="*/ 658756 h 658756"/>
                <a:gd name="connsiteX0" fmla="*/ 329378 w 335843"/>
                <a:gd name="connsiteY0" fmla="*/ 658756 h 658756"/>
                <a:gd name="connsiteX1" fmla="*/ 0 w 335843"/>
                <a:gd name="connsiteY1" fmla="*/ 329378 h 658756"/>
                <a:gd name="connsiteX2" fmla="*/ 329378 w 335843"/>
                <a:gd name="connsiteY2" fmla="*/ 0 h 658756"/>
                <a:gd name="connsiteX3" fmla="*/ 217320 w 335843"/>
                <a:gd name="connsiteY3" fmla="*/ 332284 h 658756"/>
                <a:gd name="connsiteX4" fmla="*/ 329378 w 335843"/>
                <a:gd name="connsiteY4" fmla="*/ 658756 h 658756"/>
                <a:gd name="connsiteX0" fmla="*/ 329378 w 339590"/>
                <a:gd name="connsiteY0" fmla="*/ 658756 h 665506"/>
                <a:gd name="connsiteX1" fmla="*/ 0 w 339590"/>
                <a:gd name="connsiteY1" fmla="*/ 329378 h 665506"/>
                <a:gd name="connsiteX2" fmla="*/ 329378 w 339590"/>
                <a:gd name="connsiteY2" fmla="*/ 0 h 665506"/>
                <a:gd name="connsiteX3" fmla="*/ 217320 w 339590"/>
                <a:gd name="connsiteY3" fmla="*/ 332284 h 665506"/>
                <a:gd name="connsiteX4" fmla="*/ 329378 w 339590"/>
                <a:gd name="connsiteY4" fmla="*/ 658756 h 66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90" h="665506">
                  <a:moveTo>
                    <a:pt x="329378" y="658756"/>
                  </a:moveTo>
                  <a:cubicBezTo>
                    <a:pt x="280831" y="704274"/>
                    <a:pt x="0" y="511288"/>
                    <a:pt x="0" y="329378"/>
                  </a:cubicBezTo>
                  <a:cubicBezTo>
                    <a:pt x="0" y="147468"/>
                    <a:pt x="147468" y="0"/>
                    <a:pt x="329378" y="0"/>
                  </a:cubicBezTo>
                  <a:cubicBezTo>
                    <a:pt x="235572" y="83789"/>
                    <a:pt x="195853" y="200753"/>
                    <a:pt x="217320" y="332284"/>
                  </a:cubicBezTo>
                  <a:cubicBezTo>
                    <a:pt x="238787" y="463815"/>
                    <a:pt x="377925" y="613238"/>
                    <a:pt x="329378" y="65875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3C4B36-3E8C-41FB-BB01-E890412F6B50}"/>
                </a:ext>
              </a:extLst>
            </p:cNvPr>
            <p:cNvGrpSpPr/>
            <p:nvPr/>
          </p:nvGrpSpPr>
          <p:grpSpPr>
            <a:xfrm>
              <a:off x="808098" y="853410"/>
              <a:ext cx="1966953" cy="2709300"/>
              <a:chOff x="3977640" y="526653"/>
              <a:chExt cx="4030980" cy="5552311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A01ADF8C-8BDE-4648-8773-94BCA0CBD89E}"/>
                  </a:ext>
                </a:extLst>
              </p:cNvPr>
              <p:cNvSpPr/>
              <p:nvPr/>
            </p:nvSpPr>
            <p:spPr>
              <a:xfrm rot="10800000">
                <a:off x="5136657" y="4403496"/>
                <a:ext cx="727970" cy="1484858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C748CC4-E21F-4B52-8793-52A0A5DCA4EF}"/>
                  </a:ext>
                </a:extLst>
              </p:cNvPr>
              <p:cNvSpPr/>
              <p:nvPr/>
            </p:nvSpPr>
            <p:spPr>
              <a:xfrm>
                <a:off x="5068883" y="5760101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73911B4-07AE-49DC-A0ED-9BF0B72965B7}"/>
                  </a:ext>
                </a:extLst>
              </p:cNvPr>
              <p:cNvSpPr/>
              <p:nvPr/>
            </p:nvSpPr>
            <p:spPr>
              <a:xfrm>
                <a:off x="6928433" y="4105679"/>
                <a:ext cx="892042" cy="1734577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2060C5C-5119-49A3-9ECA-A4FC3237118E}"/>
                  </a:ext>
                </a:extLst>
              </p:cNvPr>
              <p:cNvSpPr/>
              <p:nvPr/>
            </p:nvSpPr>
            <p:spPr>
              <a:xfrm>
                <a:off x="6987025" y="5760101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FC5AC45-3CBF-495C-90D8-FFA87134522D}"/>
                  </a:ext>
                </a:extLst>
              </p:cNvPr>
              <p:cNvSpPr/>
              <p:nvPr/>
            </p:nvSpPr>
            <p:spPr>
              <a:xfrm>
                <a:off x="4363233" y="1839359"/>
                <a:ext cx="3645387" cy="4134720"/>
              </a:xfrm>
              <a:custGeom>
                <a:avLst/>
                <a:gdLst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610302 w 3645387"/>
                  <a:gd name="connsiteY13" fmla="*/ 3233595 h 4134720"/>
                  <a:gd name="connsiteX14" fmla="*/ 3619167 w 3645387"/>
                  <a:gd name="connsiteY14" fmla="*/ 3235971 h 4134720"/>
                  <a:gd name="connsiteX15" fmla="*/ 3261482 w 3645387"/>
                  <a:gd name="connsiteY15" fmla="*/ 4086622 h 4134720"/>
                  <a:gd name="connsiteX16" fmla="*/ 3050955 w 3645387"/>
                  <a:gd name="connsiteY16" fmla="*/ 4030213 h 4134720"/>
                  <a:gd name="connsiteX17" fmla="*/ 3141874 w 3645387"/>
                  <a:gd name="connsiteY17" fmla="*/ 3309919 h 4134720"/>
                  <a:gd name="connsiteX18" fmla="*/ 2971230 w 3645387"/>
                  <a:gd name="connsiteY18" fmla="*/ 3014035 h 4134720"/>
                  <a:gd name="connsiteX19" fmla="*/ 2871297 w 3645387"/>
                  <a:gd name="connsiteY19" fmla="*/ 3024109 h 4134720"/>
                  <a:gd name="connsiteX20" fmla="*/ 1598243 w 3645387"/>
                  <a:gd name="connsiteY20" fmla="*/ 3024109 h 4134720"/>
                  <a:gd name="connsiteX21" fmla="*/ 1405123 w 3645387"/>
                  <a:gd name="connsiteY21" fmla="*/ 4134720 h 4134720"/>
                  <a:gd name="connsiteX22" fmla="*/ 1193545 w 3645387"/>
                  <a:gd name="connsiteY22" fmla="*/ 4134720 h 4134720"/>
                  <a:gd name="connsiteX23" fmla="*/ 971711 w 3645387"/>
                  <a:gd name="connsiteY23" fmla="*/ 2858972 h 4134720"/>
                  <a:gd name="connsiteX24" fmla="*/ 897065 w 3645387"/>
                  <a:gd name="connsiteY24" fmla="*/ 2797383 h 4134720"/>
                  <a:gd name="connsiteX25" fmla="*/ 670339 w 3645387"/>
                  <a:gd name="connsiteY25" fmla="*/ 2250019 h 4134720"/>
                  <a:gd name="connsiteX26" fmla="*/ 670339 w 3645387"/>
                  <a:gd name="connsiteY26" fmla="*/ 2063621 h 4134720"/>
                  <a:gd name="connsiteX27" fmla="*/ 673134 w 3645387"/>
                  <a:gd name="connsiteY27" fmla="*/ 2035903 h 4134720"/>
                  <a:gd name="connsiteX28" fmla="*/ 658218 w 3645387"/>
                  <a:gd name="connsiteY28" fmla="*/ 2032068 h 4134720"/>
                  <a:gd name="connsiteX29" fmla="*/ 0 w 3645387"/>
                  <a:gd name="connsiteY29" fmla="*/ 1137393 h 4134720"/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610302 w 3645387"/>
                  <a:gd name="connsiteY13" fmla="*/ 3233595 h 4134720"/>
                  <a:gd name="connsiteX14" fmla="*/ 3261482 w 3645387"/>
                  <a:gd name="connsiteY14" fmla="*/ 4086622 h 4134720"/>
                  <a:gd name="connsiteX15" fmla="*/ 3050955 w 3645387"/>
                  <a:gd name="connsiteY15" fmla="*/ 4030213 h 4134720"/>
                  <a:gd name="connsiteX16" fmla="*/ 3141874 w 3645387"/>
                  <a:gd name="connsiteY16" fmla="*/ 3309919 h 4134720"/>
                  <a:gd name="connsiteX17" fmla="*/ 2971230 w 3645387"/>
                  <a:gd name="connsiteY17" fmla="*/ 3014035 h 4134720"/>
                  <a:gd name="connsiteX18" fmla="*/ 2871297 w 3645387"/>
                  <a:gd name="connsiteY18" fmla="*/ 3024109 h 4134720"/>
                  <a:gd name="connsiteX19" fmla="*/ 1598243 w 3645387"/>
                  <a:gd name="connsiteY19" fmla="*/ 3024109 h 4134720"/>
                  <a:gd name="connsiteX20" fmla="*/ 1405123 w 3645387"/>
                  <a:gd name="connsiteY20" fmla="*/ 4134720 h 4134720"/>
                  <a:gd name="connsiteX21" fmla="*/ 1193545 w 3645387"/>
                  <a:gd name="connsiteY21" fmla="*/ 4134720 h 4134720"/>
                  <a:gd name="connsiteX22" fmla="*/ 971711 w 3645387"/>
                  <a:gd name="connsiteY22" fmla="*/ 2858972 h 4134720"/>
                  <a:gd name="connsiteX23" fmla="*/ 897065 w 3645387"/>
                  <a:gd name="connsiteY23" fmla="*/ 2797383 h 4134720"/>
                  <a:gd name="connsiteX24" fmla="*/ 670339 w 3645387"/>
                  <a:gd name="connsiteY24" fmla="*/ 2250019 h 4134720"/>
                  <a:gd name="connsiteX25" fmla="*/ 670339 w 3645387"/>
                  <a:gd name="connsiteY25" fmla="*/ 2063621 h 4134720"/>
                  <a:gd name="connsiteX26" fmla="*/ 673134 w 3645387"/>
                  <a:gd name="connsiteY26" fmla="*/ 2035903 h 4134720"/>
                  <a:gd name="connsiteX27" fmla="*/ 658218 w 3645387"/>
                  <a:gd name="connsiteY27" fmla="*/ 2032068 h 4134720"/>
                  <a:gd name="connsiteX28" fmla="*/ 0 w 3645387"/>
                  <a:gd name="connsiteY28" fmla="*/ 1137393 h 4134720"/>
                  <a:gd name="connsiteX29" fmla="*/ 0 w 3645387"/>
                  <a:gd name="connsiteY29" fmla="*/ 0 h 4134720"/>
                  <a:gd name="connsiteX0" fmla="*/ 0 w 3645387"/>
                  <a:gd name="connsiteY0" fmla="*/ 0 h 4134720"/>
                  <a:gd name="connsiteX1" fmla="*/ 676909 w 3645387"/>
                  <a:gd name="connsiteY1" fmla="*/ 0 h 4134720"/>
                  <a:gd name="connsiteX2" fmla="*/ 676909 w 3645387"/>
                  <a:gd name="connsiteY2" fmla="*/ 1137393 h 4134720"/>
                  <a:gd name="connsiteX3" fmla="*/ 936791 w 3645387"/>
                  <a:gd name="connsiteY3" fmla="*/ 1397275 h 4134720"/>
                  <a:gd name="connsiteX4" fmla="*/ 1056690 w 3645387"/>
                  <a:gd name="connsiteY4" fmla="*/ 1397275 h 4134720"/>
                  <a:gd name="connsiteX5" fmla="*/ 1143119 w 3645387"/>
                  <a:gd name="connsiteY5" fmla="*/ 1350363 h 4134720"/>
                  <a:gd name="connsiteX6" fmla="*/ 1444429 w 3645387"/>
                  <a:gd name="connsiteY6" fmla="*/ 1289531 h 4134720"/>
                  <a:gd name="connsiteX7" fmla="*/ 2871297 w 3645387"/>
                  <a:gd name="connsiteY7" fmla="*/ 1289531 h 4134720"/>
                  <a:gd name="connsiteX8" fmla="*/ 3645387 w 3645387"/>
                  <a:gd name="connsiteY8" fmla="*/ 2063621 h 4134720"/>
                  <a:gd name="connsiteX9" fmla="*/ 3645387 w 3645387"/>
                  <a:gd name="connsiteY9" fmla="*/ 2250019 h 4134720"/>
                  <a:gd name="connsiteX10" fmla="*/ 3629660 w 3645387"/>
                  <a:gd name="connsiteY10" fmla="*/ 2406025 h 4134720"/>
                  <a:gd name="connsiteX11" fmla="*/ 3618133 w 3645387"/>
                  <a:gd name="connsiteY11" fmla="*/ 2443162 h 4134720"/>
                  <a:gd name="connsiteX12" fmla="*/ 3618500 w 3645387"/>
                  <a:gd name="connsiteY12" fmla="*/ 3231398 h 4134720"/>
                  <a:gd name="connsiteX13" fmla="*/ 3261482 w 3645387"/>
                  <a:gd name="connsiteY13" fmla="*/ 4086622 h 4134720"/>
                  <a:gd name="connsiteX14" fmla="*/ 3050955 w 3645387"/>
                  <a:gd name="connsiteY14" fmla="*/ 4030213 h 4134720"/>
                  <a:gd name="connsiteX15" fmla="*/ 3141874 w 3645387"/>
                  <a:gd name="connsiteY15" fmla="*/ 3309919 h 4134720"/>
                  <a:gd name="connsiteX16" fmla="*/ 2971230 w 3645387"/>
                  <a:gd name="connsiteY16" fmla="*/ 3014035 h 4134720"/>
                  <a:gd name="connsiteX17" fmla="*/ 2871297 w 3645387"/>
                  <a:gd name="connsiteY17" fmla="*/ 3024109 h 4134720"/>
                  <a:gd name="connsiteX18" fmla="*/ 1598243 w 3645387"/>
                  <a:gd name="connsiteY18" fmla="*/ 3024109 h 4134720"/>
                  <a:gd name="connsiteX19" fmla="*/ 1405123 w 3645387"/>
                  <a:gd name="connsiteY19" fmla="*/ 4134720 h 4134720"/>
                  <a:gd name="connsiteX20" fmla="*/ 1193545 w 3645387"/>
                  <a:gd name="connsiteY20" fmla="*/ 4134720 h 4134720"/>
                  <a:gd name="connsiteX21" fmla="*/ 971711 w 3645387"/>
                  <a:gd name="connsiteY21" fmla="*/ 2858972 h 4134720"/>
                  <a:gd name="connsiteX22" fmla="*/ 897065 w 3645387"/>
                  <a:gd name="connsiteY22" fmla="*/ 2797383 h 4134720"/>
                  <a:gd name="connsiteX23" fmla="*/ 670339 w 3645387"/>
                  <a:gd name="connsiteY23" fmla="*/ 2250019 h 4134720"/>
                  <a:gd name="connsiteX24" fmla="*/ 670339 w 3645387"/>
                  <a:gd name="connsiteY24" fmla="*/ 2063621 h 4134720"/>
                  <a:gd name="connsiteX25" fmla="*/ 673134 w 3645387"/>
                  <a:gd name="connsiteY25" fmla="*/ 2035903 h 4134720"/>
                  <a:gd name="connsiteX26" fmla="*/ 658218 w 3645387"/>
                  <a:gd name="connsiteY26" fmla="*/ 2032068 h 4134720"/>
                  <a:gd name="connsiteX27" fmla="*/ 0 w 3645387"/>
                  <a:gd name="connsiteY27" fmla="*/ 1137393 h 4134720"/>
                  <a:gd name="connsiteX28" fmla="*/ 0 w 3645387"/>
                  <a:gd name="connsiteY28" fmla="*/ 0 h 41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645387" h="4134720">
                    <a:moveTo>
                      <a:pt x="0" y="0"/>
                    </a:moveTo>
                    <a:lnTo>
                      <a:pt x="676909" y="0"/>
                    </a:lnTo>
                    <a:lnTo>
                      <a:pt x="676909" y="1137393"/>
                    </a:lnTo>
                    <a:cubicBezTo>
                      <a:pt x="676909" y="1280922"/>
                      <a:pt x="793262" y="1397275"/>
                      <a:pt x="936791" y="1397275"/>
                    </a:cubicBezTo>
                    <a:lnTo>
                      <a:pt x="1056690" y="1397275"/>
                    </a:lnTo>
                    <a:lnTo>
                      <a:pt x="1143119" y="1350363"/>
                    </a:lnTo>
                    <a:cubicBezTo>
                      <a:pt x="1235729" y="1311192"/>
                      <a:pt x="1337550" y="1289531"/>
                      <a:pt x="1444429" y="1289531"/>
                    </a:cubicBezTo>
                    <a:lnTo>
                      <a:pt x="2871297" y="1289531"/>
                    </a:lnTo>
                    <a:cubicBezTo>
                      <a:pt x="3298815" y="1289531"/>
                      <a:pt x="3645387" y="1636103"/>
                      <a:pt x="3645387" y="2063621"/>
                    </a:cubicBezTo>
                    <a:lnTo>
                      <a:pt x="3645387" y="2250019"/>
                    </a:lnTo>
                    <a:cubicBezTo>
                      <a:pt x="3645387" y="2303459"/>
                      <a:pt x="3639972" y="2355634"/>
                      <a:pt x="3629660" y="2406025"/>
                    </a:cubicBezTo>
                    <a:lnTo>
                      <a:pt x="3618133" y="2443162"/>
                    </a:lnTo>
                    <a:cubicBezTo>
                      <a:pt x="3618255" y="2705907"/>
                      <a:pt x="3618378" y="2968653"/>
                      <a:pt x="3618500" y="3231398"/>
                    </a:cubicBezTo>
                    <a:lnTo>
                      <a:pt x="3261482" y="4086622"/>
                    </a:lnTo>
                    <a:lnTo>
                      <a:pt x="3050955" y="4030213"/>
                    </a:lnTo>
                    <a:lnTo>
                      <a:pt x="3141874" y="3309919"/>
                    </a:lnTo>
                    <a:lnTo>
                      <a:pt x="2971230" y="3014035"/>
                    </a:lnTo>
                    <a:lnTo>
                      <a:pt x="2871297" y="3024109"/>
                    </a:lnTo>
                    <a:lnTo>
                      <a:pt x="1598243" y="3024109"/>
                    </a:lnTo>
                    <a:lnTo>
                      <a:pt x="1405123" y="4134720"/>
                    </a:lnTo>
                    <a:lnTo>
                      <a:pt x="1193545" y="4134720"/>
                    </a:lnTo>
                    <a:lnTo>
                      <a:pt x="971711" y="2858972"/>
                    </a:lnTo>
                    <a:lnTo>
                      <a:pt x="897065" y="2797383"/>
                    </a:lnTo>
                    <a:cubicBezTo>
                      <a:pt x="756982" y="2657301"/>
                      <a:pt x="670339" y="2463778"/>
                      <a:pt x="670339" y="2250019"/>
                    </a:cubicBezTo>
                    <a:lnTo>
                      <a:pt x="670339" y="2063621"/>
                    </a:lnTo>
                    <a:lnTo>
                      <a:pt x="673134" y="2035903"/>
                    </a:lnTo>
                    <a:lnTo>
                      <a:pt x="658218" y="2032068"/>
                    </a:lnTo>
                    <a:cubicBezTo>
                      <a:pt x="276880" y="1913459"/>
                      <a:pt x="0" y="1557760"/>
                      <a:pt x="0" y="113739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BCCFBB7-E745-4DA7-9511-DC0CF01182D6}"/>
                  </a:ext>
                </a:extLst>
              </p:cNvPr>
              <p:cNvGrpSpPr/>
              <p:nvPr/>
            </p:nvGrpSpPr>
            <p:grpSpPr>
              <a:xfrm>
                <a:off x="3977640" y="526653"/>
                <a:ext cx="1363371" cy="2014795"/>
                <a:chOff x="1752416" y="798099"/>
                <a:chExt cx="1264358" cy="1868473"/>
              </a:xfrm>
              <a:grpFill/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7091CE06-B8CC-4A10-ABC7-E83AD7E55F39}"/>
                    </a:ext>
                  </a:extLst>
                </p:cNvPr>
                <p:cNvGrpSpPr/>
                <p:nvPr/>
              </p:nvGrpSpPr>
              <p:grpSpPr>
                <a:xfrm rot="189971" flipH="1">
                  <a:off x="2548897" y="798099"/>
                  <a:ext cx="307976" cy="820323"/>
                  <a:chOff x="1949450" y="552450"/>
                  <a:chExt cx="307976" cy="896488"/>
                </a:xfrm>
                <a:grpFill/>
              </p:grpSpPr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CE73745B-A74F-49D3-B0ED-A44432653F8F}"/>
                      </a:ext>
                    </a:extLst>
                  </p:cNvPr>
                  <p:cNvSpPr/>
                  <p:nvPr/>
                </p:nvSpPr>
                <p:spPr>
                  <a:xfrm>
                    <a:off x="1949450" y="552450"/>
                    <a:ext cx="307976" cy="8964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9DB4267-C1D4-474B-B8FA-328AAB8FC446}"/>
                      </a:ext>
                    </a:extLst>
                  </p:cNvPr>
                  <p:cNvSpPr/>
                  <p:nvPr/>
                </p:nvSpPr>
                <p:spPr>
                  <a:xfrm>
                    <a:off x="1976187" y="648560"/>
                    <a:ext cx="175536" cy="68833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5A170BA4-20D3-46A2-B71C-AF512EF304A5}"/>
                    </a:ext>
                  </a:extLst>
                </p:cNvPr>
                <p:cNvGrpSpPr/>
                <p:nvPr/>
              </p:nvGrpSpPr>
              <p:grpSpPr>
                <a:xfrm rot="21410029">
                  <a:off x="1918029" y="798099"/>
                  <a:ext cx="307976" cy="820323"/>
                  <a:chOff x="1949450" y="552450"/>
                  <a:chExt cx="307976" cy="896488"/>
                </a:xfrm>
                <a:grpFill/>
              </p:grpSpPr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CAEDFD79-0ECA-42DB-87C1-AE59ACB277B8}"/>
                      </a:ext>
                    </a:extLst>
                  </p:cNvPr>
                  <p:cNvSpPr/>
                  <p:nvPr/>
                </p:nvSpPr>
                <p:spPr>
                  <a:xfrm>
                    <a:off x="1949450" y="552450"/>
                    <a:ext cx="307976" cy="8964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579E8809-9F60-42D8-948D-99D63E32581F}"/>
                      </a:ext>
                    </a:extLst>
                  </p:cNvPr>
                  <p:cNvSpPr/>
                  <p:nvPr/>
                </p:nvSpPr>
                <p:spPr>
                  <a:xfrm>
                    <a:off x="1976187" y="648560"/>
                    <a:ext cx="175536" cy="68833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CAEEDD33-B911-4662-AFDB-A868F44F90EA}"/>
                    </a:ext>
                  </a:extLst>
                </p:cNvPr>
                <p:cNvSpPr/>
                <p:nvPr/>
              </p:nvSpPr>
              <p:spPr>
                <a:xfrm>
                  <a:off x="1843306" y="1211103"/>
                  <a:ext cx="1071344" cy="1455469"/>
                </a:xfrm>
                <a:prstGeom prst="roundRect">
                  <a:avLst>
                    <a:gd name="adj" fmla="val 40517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6ED4056F-A838-43DC-8FBB-463366CFCD2A}"/>
                    </a:ext>
                  </a:extLst>
                </p:cNvPr>
                <p:cNvSpPr/>
                <p:nvPr/>
              </p:nvSpPr>
              <p:spPr>
                <a:xfrm>
                  <a:off x="2113180" y="2038081"/>
                  <a:ext cx="546553" cy="5104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CC7F17B1-7E02-4050-8714-DB9FEC0DE31D}"/>
                    </a:ext>
                  </a:extLst>
                </p:cNvPr>
                <p:cNvSpPr/>
                <p:nvPr/>
              </p:nvSpPr>
              <p:spPr>
                <a:xfrm>
                  <a:off x="2205256" y="1996175"/>
                  <a:ext cx="347444" cy="415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6ABF5E4F-5D10-4371-B890-AC375E4D9C54}"/>
                    </a:ext>
                  </a:extLst>
                </p:cNvPr>
                <p:cNvSpPr/>
                <p:nvPr/>
              </p:nvSpPr>
              <p:spPr>
                <a:xfrm>
                  <a:off x="2110006" y="1938838"/>
                  <a:ext cx="549728" cy="372561"/>
                </a:xfrm>
                <a:custGeom>
                  <a:avLst/>
                  <a:gdLst>
                    <a:gd name="connsiteX0" fmla="*/ 163739 w 549728"/>
                    <a:gd name="connsiteY0" fmla="*/ 0 h 372561"/>
                    <a:gd name="connsiteX1" fmla="*/ 227474 w 549728"/>
                    <a:gd name="connsiteY1" fmla="*/ 12867 h 372561"/>
                    <a:gd name="connsiteX2" fmla="*/ 274864 w 549728"/>
                    <a:gd name="connsiteY2" fmla="*/ 44819 h 372561"/>
                    <a:gd name="connsiteX3" fmla="*/ 322254 w 549728"/>
                    <a:gd name="connsiteY3" fmla="*/ 12867 h 372561"/>
                    <a:gd name="connsiteX4" fmla="*/ 385989 w 549728"/>
                    <a:gd name="connsiteY4" fmla="*/ 0 h 372561"/>
                    <a:gd name="connsiteX5" fmla="*/ 549728 w 549728"/>
                    <a:gd name="connsiteY5" fmla="*/ 163739 h 372561"/>
                    <a:gd name="connsiteX6" fmla="*/ 549728 w 549728"/>
                    <a:gd name="connsiteY6" fmla="*/ 208822 h 372561"/>
                    <a:gd name="connsiteX7" fmla="*/ 385989 w 549728"/>
                    <a:gd name="connsiteY7" fmla="*/ 372561 h 372561"/>
                    <a:gd name="connsiteX8" fmla="*/ 322254 w 549728"/>
                    <a:gd name="connsiteY8" fmla="*/ 359694 h 372561"/>
                    <a:gd name="connsiteX9" fmla="*/ 274864 w 549728"/>
                    <a:gd name="connsiteY9" fmla="*/ 327742 h 372561"/>
                    <a:gd name="connsiteX10" fmla="*/ 227474 w 549728"/>
                    <a:gd name="connsiteY10" fmla="*/ 359694 h 372561"/>
                    <a:gd name="connsiteX11" fmla="*/ 163739 w 549728"/>
                    <a:gd name="connsiteY11" fmla="*/ 372561 h 372561"/>
                    <a:gd name="connsiteX12" fmla="*/ 0 w 549728"/>
                    <a:gd name="connsiteY12" fmla="*/ 208822 h 372561"/>
                    <a:gd name="connsiteX13" fmla="*/ 0 w 549728"/>
                    <a:gd name="connsiteY13" fmla="*/ 163739 h 372561"/>
                    <a:gd name="connsiteX14" fmla="*/ 163739 w 549728"/>
                    <a:gd name="connsiteY14" fmla="*/ 0 h 3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9728" h="372561">
                      <a:moveTo>
                        <a:pt x="163739" y="0"/>
                      </a:moveTo>
                      <a:cubicBezTo>
                        <a:pt x="186347" y="0"/>
                        <a:pt x="207884" y="4582"/>
                        <a:pt x="227474" y="12867"/>
                      </a:cubicBezTo>
                      <a:lnTo>
                        <a:pt x="274864" y="44819"/>
                      </a:lnTo>
                      <a:lnTo>
                        <a:pt x="322254" y="12867"/>
                      </a:lnTo>
                      <a:cubicBezTo>
                        <a:pt x="341844" y="4582"/>
                        <a:pt x="363381" y="0"/>
                        <a:pt x="385989" y="0"/>
                      </a:cubicBezTo>
                      <a:cubicBezTo>
                        <a:pt x="476420" y="0"/>
                        <a:pt x="549728" y="73308"/>
                        <a:pt x="549728" y="163739"/>
                      </a:cubicBezTo>
                      <a:lnTo>
                        <a:pt x="549728" y="208822"/>
                      </a:lnTo>
                      <a:cubicBezTo>
                        <a:pt x="549728" y="299253"/>
                        <a:pt x="476420" y="372561"/>
                        <a:pt x="385989" y="372561"/>
                      </a:cubicBezTo>
                      <a:cubicBezTo>
                        <a:pt x="363381" y="372561"/>
                        <a:pt x="341844" y="367979"/>
                        <a:pt x="322254" y="359694"/>
                      </a:cubicBezTo>
                      <a:lnTo>
                        <a:pt x="274864" y="327742"/>
                      </a:lnTo>
                      <a:lnTo>
                        <a:pt x="227474" y="359694"/>
                      </a:lnTo>
                      <a:cubicBezTo>
                        <a:pt x="207884" y="367979"/>
                        <a:pt x="186347" y="372561"/>
                        <a:pt x="163739" y="372561"/>
                      </a:cubicBezTo>
                      <a:cubicBezTo>
                        <a:pt x="73308" y="372561"/>
                        <a:pt x="0" y="299253"/>
                        <a:pt x="0" y="208822"/>
                      </a:cubicBezTo>
                      <a:lnTo>
                        <a:pt x="0" y="163739"/>
                      </a:lnTo>
                      <a:cubicBezTo>
                        <a:pt x="0" y="73308"/>
                        <a:pt x="73308" y="0"/>
                        <a:pt x="16373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380BA732-1F26-4C58-B344-591AAC784A9A}"/>
                    </a:ext>
                  </a:extLst>
                </p:cNvPr>
                <p:cNvSpPr/>
                <p:nvPr/>
              </p:nvSpPr>
              <p:spPr>
                <a:xfrm>
                  <a:off x="2240181" y="1881689"/>
                  <a:ext cx="277594" cy="2547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7C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00004420-100C-4FCE-8FB6-651DBF8B4694}"/>
                    </a:ext>
                  </a:extLst>
                </p:cNvPr>
                <p:cNvSpPr/>
                <p:nvPr/>
              </p:nvSpPr>
              <p:spPr>
                <a:xfrm>
                  <a:off x="2005778" y="1586044"/>
                  <a:ext cx="251648" cy="2516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C139EC1C-456D-46B8-8DD2-06646A2DB053}"/>
                    </a:ext>
                  </a:extLst>
                </p:cNvPr>
                <p:cNvSpPr/>
                <p:nvPr/>
              </p:nvSpPr>
              <p:spPr>
                <a:xfrm>
                  <a:off x="2058757" y="1641181"/>
                  <a:ext cx="145688" cy="14568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D6F73B94-3854-4A88-BC70-61FEC4D0C11B}"/>
                    </a:ext>
                  </a:extLst>
                </p:cNvPr>
                <p:cNvSpPr/>
                <p:nvPr/>
              </p:nvSpPr>
              <p:spPr>
                <a:xfrm>
                  <a:off x="2526478" y="1586044"/>
                  <a:ext cx="251648" cy="25164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F1FE31C-92D8-42DB-B970-9C4F2243C9AC}"/>
                    </a:ext>
                  </a:extLst>
                </p:cNvPr>
                <p:cNvSpPr/>
                <p:nvPr/>
              </p:nvSpPr>
              <p:spPr>
                <a:xfrm>
                  <a:off x="2579458" y="1641181"/>
                  <a:ext cx="145688" cy="14568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185241A-390A-4AF5-B907-54D4043A7FDA}"/>
                    </a:ext>
                  </a:extLst>
                </p:cNvPr>
                <p:cNvSpPr/>
                <p:nvPr/>
              </p:nvSpPr>
              <p:spPr>
                <a:xfrm rot="10800000">
                  <a:off x="1752416" y="1103581"/>
                  <a:ext cx="1264358" cy="610333"/>
                </a:xfrm>
                <a:custGeom>
                  <a:avLst/>
                  <a:gdLst>
                    <a:gd name="connsiteX0" fmla="*/ 742574 w 1264358"/>
                    <a:gd name="connsiteY0" fmla="*/ 610333 h 610333"/>
                    <a:gd name="connsiteX1" fmla="*/ 533018 w 1264358"/>
                    <a:gd name="connsiteY1" fmla="*/ 610333 h 610333"/>
                    <a:gd name="connsiteX2" fmla="*/ 100251 w 1264358"/>
                    <a:gd name="connsiteY2" fmla="*/ 225315 h 610333"/>
                    <a:gd name="connsiteX3" fmla="*/ 100251 w 1264358"/>
                    <a:gd name="connsiteY3" fmla="*/ 197738 h 610333"/>
                    <a:gd name="connsiteX4" fmla="*/ 70401 w 1264358"/>
                    <a:gd name="connsiteY4" fmla="*/ 152735 h 610333"/>
                    <a:gd name="connsiteX5" fmla="*/ 0 w 1264358"/>
                    <a:gd name="connsiteY5" fmla="*/ 70831 h 610333"/>
                    <a:gd name="connsiteX6" fmla="*/ 162017 w 1264358"/>
                    <a:gd name="connsiteY6" fmla="*/ 49501 h 610333"/>
                    <a:gd name="connsiteX7" fmla="*/ 182613 w 1264358"/>
                    <a:gd name="connsiteY7" fmla="*/ 57191 h 610333"/>
                    <a:gd name="connsiteX8" fmla="*/ 162512 w 1264358"/>
                    <a:gd name="connsiteY8" fmla="*/ 15388 h 610333"/>
                    <a:gd name="connsiteX9" fmla="*/ 324531 w 1264358"/>
                    <a:gd name="connsiteY9" fmla="*/ 36719 h 610333"/>
                    <a:gd name="connsiteX10" fmla="*/ 358597 w 1264358"/>
                    <a:gd name="connsiteY10" fmla="*/ 66345 h 610333"/>
                    <a:gd name="connsiteX11" fmla="*/ 346084 w 1264358"/>
                    <a:gd name="connsiteY11" fmla="*/ 0 h 610333"/>
                    <a:gd name="connsiteX12" fmla="*/ 542818 w 1264358"/>
                    <a:gd name="connsiteY12" fmla="*/ 130404 h 610333"/>
                    <a:gd name="connsiteX13" fmla="*/ 546623 w 1264358"/>
                    <a:gd name="connsiteY13" fmla="*/ 149252 h 610333"/>
                    <a:gd name="connsiteX14" fmla="*/ 546623 w 1264358"/>
                    <a:gd name="connsiteY14" fmla="*/ 170178 h 610333"/>
                    <a:gd name="connsiteX15" fmla="*/ 633033 w 1264358"/>
                    <a:gd name="connsiteY15" fmla="*/ 256588 h 610333"/>
                    <a:gd name="connsiteX16" fmla="*/ 719443 w 1264358"/>
                    <a:gd name="connsiteY16" fmla="*/ 170178 h 610333"/>
                    <a:gd name="connsiteX17" fmla="*/ 719443 w 1264358"/>
                    <a:gd name="connsiteY17" fmla="*/ 140793 h 610333"/>
                    <a:gd name="connsiteX18" fmla="*/ 721540 w 1264358"/>
                    <a:gd name="connsiteY18" fmla="*/ 130406 h 610333"/>
                    <a:gd name="connsiteX19" fmla="*/ 918274 w 1264358"/>
                    <a:gd name="connsiteY19" fmla="*/ 2 h 610333"/>
                    <a:gd name="connsiteX20" fmla="*/ 905761 w 1264358"/>
                    <a:gd name="connsiteY20" fmla="*/ 66346 h 610333"/>
                    <a:gd name="connsiteX21" fmla="*/ 939828 w 1264358"/>
                    <a:gd name="connsiteY21" fmla="*/ 36720 h 610333"/>
                    <a:gd name="connsiteX22" fmla="*/ 1101846 w 1264358"/>
                    <a:gd name="connsiteY22" fmla="*/ 15390 h 610333"/>
                    <a:gd name="connsiteX23" fmla="*/ 1081744 w 1264358"/>
                    <a:gd name="connsiteY23" fmla="*/ 57193 h 610333"/>
                    <a:gd name="connsiteX24" fmla="*/ 1102340 w 1264358"/>
                    <a:gd name="connsiteY24" fmla="*/ 49503 h 610333"/>
                    <a:gd name="connsiteX25" fmla="*/ 1264358 w 1264358"/>
                    <a:gd name="connsiteY25" fmla="*/ 70833 h 610333"/>
                    <a:gd name="connsiteX26" fmla="*/ 1193957 w 1264358"/>
                    <a:gd name="connsiteY26" fmla="*/ 152736 h 610333"/>
                    <a:gd name="connsiteX27" fmla="*/ 1175341 w 1264358"/>
                    <a:gd name="connsiteY27" fmla="*/ 180803 h 610333"/>
                    <a:gd name="connsiteX28" fmla="*/ 1175341 w 1264358"/>
                    <a:gd name="connsiteY28" fmla="*/ 225315 h 610333"/>
                    <a:gd name="connsiteX29" fmla="*/ 742574 w 1264358"/>
                    <a:gd name="connsiteY29" fmla="*/ 610333 h 610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4358" h="610333">
                      <a:moveTo>
                        <a:pt x="742574" y="610333"/>
                      </a:moveTo>
                      <a:lnTo>
                        <a:pt x="533018" y="610333"/>
                      </a:lnTo>
                      <a:cubicBezTo>
                        <a:pt x="294007" y="610333"/>
                        <a:pt x="100251" y="437955"/>
                        <a:pt x="100251" y="225315"/>
                      </a:cubicBezTo>
                      <a:lnTo>
                        <a:pt x="100251" y="197738"/>
                      </a:lnTo>
                      <a:lnTo>
                        <a:pt x="70401" y="152735"/>
                      </a:lnTo>
                      <a:cubicBezTo>
                        <a:pt x="48721" y="124081"/>
                        <a:pt x="25219" y="96719"/>
                        <a:pt x="0" y="70831"/>
                      </a:cubicBezTo>
                      <a:cubicBezTo>
                        <a:pt x="51061" y="41351"/>
                        <a:pt x="109236" y="35358"/>
                        <a:pt x="162017" y="49501"/>
                      </a:cubicBezTo>
                      <a:lnTo>
                        <a:pt x="182613" y="57191"/>
                      </a:lnTo>
                      <a:lnTo>
                        <a:pt x="162512" y="15388"/>
                      </a:lnTo>
                      <a:cubicBezTo>
                        <a:pt x="219463" y="128"/>
                        <a:pt x="277208" y="9398"/>
                        <a:pt x="324531" y="36719"/>
                      </a:cubicBezTo>
                      <a:lnTo>
                        <a:pt x="358597" y="66345"/>
                      </a:lnTo>
                      <a:lnTo>
                        <a:pt x="346084" y="0"/>
                      </a:lnTo>
                      <a:cubicBezTo>
                        <a:pt x="434524" y="1"/>
                        <a:pt x="510405" y="53772"/>
                        <a:pt x="542818" y="130404"/>
                      </a:cubicBezTo>
                      <a:lnTo>
                        <a:pt x="546623" y="149252"/>
                      </a:lnTo>
                      <a:lnTo>
                        <a:pt x="546623" y="170178"/>
                      </a:lnTo>
                      <a:cubicBezTo>
                        <a:pt x="546623" y="217901"/>
                        <a:pt x="585310" y="256588"/>
                        <a:pt x="633033" y="256588"/>
                      </a:cubicBezTo>
                      <a:cubicBezTo>
                        <a:pt x="680756" y="256588"/>
                        <a:pt x="719443" y="217901"/>
                        <a:pt x="719443" y="170178"/>
                      </a:cubicBezTo>
                      <a:lnTo>
                        <a:pt x="719443" y="140793"/>
                      </a:lnTo>
                      <a:lnTo>
                        <a:pt x="721540" y="130406"/>
                      </a:lnTo>
                      <a:cubicBezTo>
                        <a:pt x="753953" y="53773"/>
                        <a:pt x="829834" y="2"/>
                        <a:pt x="918274" y="2"/>
                      </a:cubicBezTo>
                      <a:lnTo>
                        <a:pt x="905761" y="66346"/>
                      </a:lnTo>
                      <a:lnTo>
                        <a:pt x="939828" y="36720"/>
                      </a:lnTo>
                      <a:cubicBezTo>
                        <a:pt x="987150" y="9399"/>
                        <a:pt x="1044895" y="130"/>
                        <a:pt x="1101846" y="15390"/>
                      </a:cubicBezTo>
                      <a:lnTo>
                        <a:pt x="1081744" y="57193"/>
                      </a:lnTo>
                      <a:lnTo>
                        <a:pt x="1102340" y="49503"/>
                      </a:lnTo>
                      <a:cubicBezTo>
                        <a:pt x="1155121" y="35360"/>
                        <a:pt x="1213297" y="41353"/>
                        <a:pt x="1264358" y="70833"/>
                      </a:cubicBezTo>
                      <a:cubicBezTo>
                        <a:pt x="1239139" y="96721"/>
                        <a:pt x="1215637" y="124082"/>
                        <a:pt x="1193957" y="152736"/>
                      </a:cubicBezTo>
                      <a:lnTo>
                        <a:pt x="1175341" y="180803"/>
                      </a:lnTo>
                      <a:lnTo>
                        <a:pt x="1175341" y="225315"/>
                      </a:lnTo>
                      <a:cubicBezTo>
                        <a:pt x="1175341" y="437955"/>
                        <a:pt x="981585" y="610333"/>
                        <a:pt x="742574" y="610333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A837B2E-216A-49E7-9E6E-B0F0D85C4B9D}"/>
                  </a:ext>
                </a:extLst>
              </p:cNvPr>
              <p:cNvSpPr/>
              <p:nvPr/>
            </p:nvSpPr>
            <p:spPr>
              <a:xfrm>
                <a:off x="5230808" y="5845826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0DDBD2-02E9-4447-97BF-ABB833B57515}"/>
                  </a:ext>
                </a:extLst>
              </p:cNvPr>
              <p:cNvSpPr/>
              <p:nvPr/>
            </p:nvSpPr>
            <p:spPr>
              <a:xfrm>
                <a:off x="7148950" y="5845826"/>
                <a:ext cx="559123" cy="233138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76F1CF4-DA7F-4F30-B8E6-39B4107FBDEB}"/>
              </a:ext>
            </a:extLst>
          </p:cNvPr>
          <p:cNvGrpSpPr/>
          <p:nvPr/>
        </p:nvGrpSpPr>
        <p:grpSpPr>
          <a:xfrm>
            <a:off x="4116405" y="716624"/>
            <a:ext cx="1719898" cy="2844663"/>
            <a:chOff x="4116405" y="716624"/>
            <a:chExt cx="1719898" cy="2844663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B53814BC-CCA5-4214-95AB-5B9A45252052}"/>
                </a:ext>
              </a:extLst>
            </p:cNvPr>
            <p:cNvSpPr/>
            <p:nvPr/>
          </p:nvSpPr>
          <p:spPr>
            <a:xfrm rot="2700000">
              <a:off x="5521101" y="2275228"/>
              <a:ext cx="434210" cy="1961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70C95EEE-DBF3-44D4-8F4F-1D8DD6E44209}"/>
                </a:ext>
              </a:extLst>
            </p:cNvPr>
            <p:cNvSpPr/>
            <p:nvPr/>
          </p:nvSpPr>
          <p:spPr>
            <a:xfrm rot="10800000">
              <a:off x="4297413" y="2707069"/>
              <a:ext cx="363774" cy="741999"/>
            </a:xfrm>
            <a:prstGeom prst="trapezoid">
              <a:avLst>
                <a:gd name="adj" fmla="val 35468"/>
              </a:avLst>
            </a:pr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98A5715-E5A2-43B1-9197-ECC58055C8E9}"/>
                </a:ext>
              </a:extLst>
            </p:cNvPr>
            <p:cNvSpPr/>
            <p:nvPr/>
          </p:nvSpPr>
          <p:spPr>
            <a:xfrm>
              <a:off x="4263546" y="3384978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5E540C2-3183-4AE9-B4B2-0BDDBA96A72A}"/>
                </a:ext>
              </a:extLst>
            </p:cNvPr>
            <p:cNvSpPr/>
            <p:nvPr/>
          </p:nvSpPr>
          <p:spPr>
            <a:xfrm>
              <a:off x="5192782" y="2558246"/>
              <a:ext cx="445763" cy="866786"/>
            </a:xfrm>
            <a:custGeom>
              <a:avLst/>
              <a:gdLst>
                <a:gd name="connsiteX0" fmla="*/ 890965 w 892042"/>
                <a:gd name="connsiteY0" fmla="*/ 0 h 1734577"/>
                <a:gd name="connsiteX1" fmla="*/ 891375 w 892042"/>
                <a:gd name="connsiteY1" fmla="*/ 879353 h 1734577"/>
                <a:gd name="connsiteX2" fmla="*/ 883177 w 892042"/>
                <a:gd name="connsiteY2" fmla="*/ 881550 h 1734577"/>
                <a:gd name="connsiteX3" fmla="*/ 892042 w 892042"/>
                <a:gd name="connsiteY3" fmla="*/ 883926 h 1734577"/>
                <a:gd name="connsiteX4" fmla="*/ 534357 w 892042"/>
                <a:gd name="connsiteY4" fmla="*/ 1734577 h 1734577"/>
                <a:gd name="connsiteX5" fmla="*/ 323830 w 892042"/>
                <a:gd name="connsiteY5" fmla="*/ 1678168 h 1734577"/>
                <a:gd name="connsiteX6" fmla="*/ 414749 w 892042"/>
                <a:gd name="connsiteY6" fmla="*/ 957874 h 1734577"/>
                <a:gd name="connsiteX7" fmla="*/ 0 w 892042"/>
                <a:gd name="connsiteY7" fmla="*/ 238733 h 173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042" h="1734577">
                  <a:moveTo>
                    <a:pt x="890965" y="0"/>
                  </a:moveTo>
                  <a:lnTo>
                    <a:pt x="891375" y="879353"/>
                  </a:lnTo>
                  <a:lnTo>
                    <a:pt x="883177" y="881550"/>
                  </a:lnTo>
                  <a:lnTo>
                    <a:pt x="892042" y="883926"/>
                  </a:lnTo>
                  <a:lnTo>
                    <a:pt x="534357" y="1734577"/>
                  </a:lnTo>
                  <a:lnTo>
                    <a:pt x="323830" y="1678168"/>
                  </a:lnTo>
                  <a:lnTo>
                    <a:pt x="414749" y="957874"/>
                  </a:lnTo>
                  <a:lnTo>
                    <a:pt x="0" y="23873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C25611C-911D-4697-8ECC-95A023BA684A}"/>
                </a:ext>
              </a:extLst>
            </p:cNvPr>
            <p:cNvSpPr/>
            <p:nvPr/>
          </p:nvSpPr>
          <p:spPr>
            <a:xfrm>
              <a:off x="5222061" y="3384978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B8897BA-54E3-4E6D-9F1A-7AD3B55C097E}"/>
                </a:ext>
              </a:extLst>
            </p:cNvPr>
            <p:cNvSpPr/>
            <p:nvPr/>
          </p:nvSpPr>
          <p:spPr>
            <a:xfrm>
              <a:off x="4261521" y="1318846"/>
              <a:ext cx="1486662" cy="2190029"/>
            </a:xfrm>
            <a:custGeom>
              <a:avLst/>
              <a:gdLst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939963 w 2975048"/>
                <a:gd name="connsiteY9" fmla="*/ 3481471 h 4382596"/>
                <a:gd name="connsiteX10" fmla="*/ 2948828 w 2975048"/>
                <a:gd name="connsiteY10" fmla="*/ 3483847 h 4382596"/>
                <a:gd name="connsiteX11" fmla="*/ 2591143 w 2975048"/>
                <a:gd name="connsiteY11" fmla="*/ 4334498 h 4382596"/>
                <a:gd name="connsiteX12" fmla="*/ 2380616 w 2975048"/>
                <a:gd name="connsiteY12" fmla="*/ 4278089 h 4382596"/>
                <a:gd name="connsiteX13" fmla="*/ 2471535 w 2975048"/>
                <a:gd name="connsiteY13" fmla="*/ 3557795 h 4382596"/>
                <a:gd name="connsiteX14" fmla="*/ 2300890 w 2975048"/>
                <a:gd name="connsiteY14" fmla="*/ 3261911 h 4382596"/>
                <a:gd name="connsiteX15" fmla="*/ 2200958 w 2975048"/>
                <a:gd name="connsiteY15" fmla="*/ 3271985 h 4382596"/>
                <a:gd name="connsiteX16" fmla="*/ 927904 w 2975048"/>
                <a:gd name="connsiteY16" fmla="*/ 3271985 h 4382596"/>
                <a:gd name="connsiteX17" fmla="*/ 734784 w 2975048"/>
                <a:gd name="connsiteY17" fmla="*/ 4382596 h 4382596"/>
                <a:gd name="connsiteX18" fmla="*/ 523206 w 2975048"/>
                <a:gd name="connsiteY18" fmla="*/ 4382596 h 4382596"/>
                <a:gd name="connsiteX19" fmla="*/ 301371 w 2975048"/>
                <a:gd name="connsiteY19" fmla="*/ 3106847 h 4382596"/>
                <a:gd name="connsiteX20" fmla="*/ 226726 w 2975048"/>
                <a:gd name="connsiteY20" fmla="*/ 3045259 h 4382596"/>
                <a:gd name="connsiteX21" fmla="*/ 0 w 2975048"/>
                <a:gd name="connsiteY21" fmla="*/ 2497895 h 4382596"/>
                <a:gd name="connsiteX22" fmla="*/ 0 w 2975048"/>
                <a:gd name="connsiteY22" fmla="*/ 2311497 h 4382596"/>
                <a:gd name="connsiteX23" fmla="*/ 3997 w 2975048"/>
                <a:gd name="connsiteY23" fmla="*/ 2232351 h 4382596"/>
                <a:gd name="connsiteX24" fmla="*/ 8412 w 2975048"/>
                <a:gd name="connsiteY24" fmla="*/ 2203421 h 4382596"/>
                <a:gd name="connsiteX25" fmla="*/ 1889 w 2975048"/>
                <a:gd name="connsiteY25" fmla="*/ 2203421 h 4382596"/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939963 w 2975048"/>
                <a:gd name="connsiteY9" fmla="*/ 3481471 h 4382596"/>
                <a:gd name="connsiteX10" fmla="*/ 2591143 w 2975048"/>
                <a:gd name="connsiteY10" fmla="*/ 4334498 h 4382596"/>
                <a:gd name="connsiteX11" fmla="*/ 2380616 w 2975048"/>
                <a:gd name="connsiteY11" fmla="*/ 4278089 h 4382596"/>
                <a:gd name="connsiteX12" fmla="*/ 2471535 w 2975048"/>
                <a:gd name="connsiteY12" fmla="*/ 3557795 h 4382596"/>
                <a:gd name="connsiteX13" fmla="*/ 2300890 w 2975048"/>
                <a:gd name="connsiteY13" fmla="*/ 3261911 h 4382596"/>
                <a:gd name="connsiteX14" fmla="*/ 2200958 w 2975048"/>
                <a:gd name="connsiteY14" fmla="*/ 3271985 h 4382596"/>
                <a:gd name="connsiteX15" fmla="*/ 927904 w 2975048"/>
                <a:gd name="connsiteY15" fmla="*/ 3271985 h 4382596"/>
                <a:gd name="connsiteX16" fmla="*/ 734784 w 2975048"/>
                <a:gd name="connsiteY16" fmla="*/ 4382596 h 4382596"/>
                <a:gd name="connsiteX17" fmla="*/ 523206 w 2975048"/>
                <a:gd name="connsiteY17" fmla="*/ 4382596 h 4382596"/>
                <a:gd name="connsiteX18" fmla="*/ 301371 w 2975048"/>
                <a:gd name="connsiteY18" fmla="*/ 3106847 h 4382596"/>
                <a:gd name="connsiteX19" fmla="*/ 226726 w 2975048"/>
                <a:gd name="connsiteY19" fmla="*/ 3045259 h 4382596"/>
                <a:gd name="connsiteX20" fmla="*/ 0 w 2975048"/>
                <a:gd name="connsiteY20" fmla="*/ 2497895 h 4382596"/>
                <a:gd name="connsiteX21" fmla="*/ 0 w 2975048"/>
                <a:gd name="connsiteY21" fmla="*/ 2311497 h 4382596"/>
                <a:gd name="connsiteX22" fmla="*/ 3997 w 2975048"/>
                <a:gd name="connsiteY22" fmla="*/ 2232351 h 4382596"/>
                <a:gd name="connsiteX23" fmla="*/ 8412 w 2975048"/>
                <a:gd name="connsiteY23" fmla="*/ 2203421 h 4382596"/>
                <a:gd name="connsiteX24" fmla="*/ 1889 w 2975048"/>
                <a:gd name="connsiteY24" fmla="*/ 2203421 h 4382596"/>
                <a:gd name="connsiteX25" fmla="*/ 278962 w 2975048"/>
                <a:gd name="connsiteY25" fmla="*/ 0 h 4382596"/>
                <a:gd name="connsiteX0" fmla="*/ 278962 w 2975048"/>
                <a:gd name="connsiteY0" fmla="*/ 0 h 4382596"/>
                <a:gd name="connsiteX1" fmla="*/ 833109 w 2975048"/>
                <a:gd name="connsiteY1" fmla="*/ 0 h 4382596"/>
                <a:gd name="connsiteX2" fmla="*/ 1026433 w 2975048"/>
                <a:gd name="connsiteY2" fmla="*/ 1537407 h 4382596"/>
                <a:gd name="connsiteX3" fmla="*/ 2200958 w 2975048"/>
                <a:gd name="connsiteY3" fmla="*/ 1537407 h 4382596"/>
                <a:gd name="connsiteX4" fmla="*/ 2975048 w 2975048"/>
                <a:gd name="connsiteY4" fmla="*/ 2311497 h 4382596"/>
                <a:gd name="connsiteX5" fmla="*/ 2975048 w 2975048"/>
                <a:gd name="connsiteY5" fmla="*/ 2497895 h 4382596"/>
                <a:gd name="connsiteX6" fmla="*/ 2959321 w 2975048"/>
                <a:gd name="connsiteY6" fmla="*/ 2653901 h 4382596"/>
                <a:gd name="connsiteX7" fmla="*/ 2947794 w 2975048"/>
                <a:gd name="connsiteY7" fmla="*/ 2691038 h 4382596"/>
                <a:gd name="connsiteX8" fmla="*/ 2948161 w 2975048"/>
                <a:gd name="connsiteY8" fmla="*/ 3479274 h 4382596"/>
                <a:gd name="connsiteX9" fmla="*/ 2591143 w 2975048"/>
                <a:gd name="connsiteY9" fmla="*/ 4334498 h 4382596"/>
                <a:gd name="connsiteX10" fmla="*/ 2380616 w 2975048"/>
                <a:gd name="connsiteY10" fmla="*/ 4278089 h 4382596"/>
                <a:gd name="connsiteX11" fmla="*/ 2471535 w 2975048"/>
                <a:gd name="connsiteY11" fmla="*/ 3557795 h 4382596"/>
                <a:gd name="connsiteX12" fmla="*/ 2300890 w 2975048"/>
                <a:gd name="connsiteY12" fmla="*/ 3261911 h 4382596"/>
                <a:gd name="connsiteX13" fmla="*/ 2200958 w 2975048"/>
                <a:gd name="connsiteY13" fmla="*/ 3271985 h 4382596"/>
                <a:gd name="connsiteX14" fmla="*/ 927904 w 2975048"/>
                <a:gd name="connsiteY14" fmla="*/ 3271985 h 4382596"/>
                <a:gd name="connsiteX15" fmla="*/ 734784 w 2975048"/>
                <a:gd name="connsiteY15" fmla="*/ 4382596 h 4382596"/>
                <a:gd name="connsiteX16" fmla="*/ 523206 w 2975048"/>
                <a:gd name="connsiteY16" fmla="*/ 4382596 h 4382596"/>
                <a:gd name="connsiteX17" fmla="*/ 301371 w 2975048"/>
                <a:gd name="connsiteY17" fmla="*/ 3106847 h 4382596"/>
                <a:gd name="connsiteX18" fmla="*/ 226726 w 2975048"/>
                <a:gd name="connsiteY18" fmla="*/ 3045259 h 4382596"/>
                <a:gd name="connsiteX19" fmla="*/ 0 w 2975048"/>
                <a:gd name="connsiteY19" fmla="*/ 2497895 h 4382596"/>
                <a:gd name="connsiteX20" fmla="*/ 0 w 2975048"/>
                <a:gd name="connsiteY20" fmla="*/ 2311497 h 4382596"/>
                <a:gd name="connsiteX21" fmla="*/ 3997 w 2975048"/>
                <a:gd name="connsiteY21" fmla="*/ 2232351 h 4382596"/>
                <a:gd name="connsiteX22" fmla="*/ 8412 w 2975048"/>
                <a:gd name="connsiteY22" fmla="*/ 2203421 h 4382596"/>
                <a:gd name="connsiteX23" fmla="*/ 1889 w 2975048"/>
                <a:gd name="connsiteY23" fmla="*/ 2203421 h 4382596"/>
                <a:gd name="connsiteX24" fmla="*/ 278962 w 2975048"/>
                <a:gd name="connsiteY24" fmla="*/ 0 h 438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75048" h="4382596">
                  <a:moveTo>
                    <a:pt x="278962" y="0"/>
                  </a:moveTo>
                  <a:lnTo>
                    <a:pt x="833109" y="0"/>
                  </a:lnTo>
                  <a:lnTo>
                    <a:pt x="1026433" y="1537407"/>
                  </a:lnTo>
                  <a:lnTo>
                    <a:pt x="2200958" y="1537407"/>
                  </a:lnTo>
                  <a:cubicBezTo>
                    <a:pt x="2628476" y="1537407"/>
                    <a:pt x="2975048" y="1883979"/>
                    <a:pt x="2975048" y="2311497"/>
                  </a:cubicBezTo>
                  <a:lnTo>
                    <a:pt x="2975048" y="2497895"/>
                  </a:lnTo>
                  <a:cubicBezTo>
                    <a:pt x="2975048" y="2551335"/>
                    <a:pt x="2969633" y="2603510"/>
                    <a:pt x="2959321" y="2653901"/>
                  </a:cubicBezTo>
                  <a:lnTo>
                    <a:pt x="2947794" y="2691038"/>
                  </a:lnTo>
                  <a:cubicBezTo>
                    <a:pt x="2947916" y="2953783"/>
                    <a:pt x="2948039" y="3216529"/>
                    <a:pt x="2948161" y="3479274"/>
                  </a:cubicBezTo>
                  <a:lnTo>
                    <a:pt x="2591143" y="4334498"/>
                  </a:lnTo>
                  <a:lnTo>
                    <a:pt x="2380616" y="4278089"/>
                  </a:lnTo>
                  <a:lnTo>
                    <a:pt x="2471535" y="3557795"/>
                  </a:lnTo>
                  <a:lnTo>
                    <a:pt x="2300890" y="3261911"/>
                  </a:lnTo>
                  <a:lnTo>
                    <a:pt x="2200958" y="3271985"/>
                  </a:lnTo>
                  <a:lnTo>
                    <a:pt x="927904" y="3271985"/>
                  </a:lnTo>
                  <a:lnTo>
                    <a:pt x="734784" y="4382596"/>
                  </a:lnTo>
                  <a:lnTo>
                    <a:pt x="523206" y="4382596"/>
                  </a:lnTo>
                  <a:lnTo>
                    <a:pt x="301371" y="3106847"/>
                  </a:lnTo>
                  <a:lnTo>
                    <a:pt x="226726" y="3045259"/>
                  </a:lnTo>
                  <a:cubicBezTo>
                    <a:pt x="86643" y="2905177"/>
                    <a:pt x="0" y="2711654"/>
                    <a:pt x="0" y="2497895"/>
                  </a:cubicBezTo>
                  <a:lnTo>
                    <a:pt x="0" y="2311497"/>
                  </a:lnTo>
                  <a:cubicBezTo>
                    <a:pt x="0" y="2284777"/>
                    <a:pt x="1354" y="2258374"/>
                    <a:pt x="3997" y="2232351"/>
                  </a:cubicBezTo>
                  <a:lnTo>
                    <a:pt x="8412" y="2203421"/>
                  </a:lnTo>
                  <a:lnTo>
                    <a:pt x="1889" y="2203421"/>
                  </a:lnTo>
                  <a:lnTo>
                    <a:pt x="27896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9006B10-0F84-4577-8C3A-E5871E5E3AE8}"/>
                </a:ext>
              </a:extLst>
            </p:cNvPr>
            <p:cNvGrpSpPr/>
            <p:nvPr/>
          </p:nvGrpSpPr>
          <p:grpSpPr>
            <a:xfrm>
              <a:off x="4116405" y="716624"/>
              <a:ext cx="835610" cy="1066674"/>
              <a:chOff x="4116405" y="716624"/>
              <a:chExt cx="835610" cy="106667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D42CD819-C9B1-45F0-9D42-33F6695E96DC}"/>
                  </a:ext>
                </a:extLst>
              </p:cNvPr>
              <p:cNvGrpSpPr/>
              <p:nvPr/>
            </p:nvGrpSpPr>
            <p:grpSpPr>
              <a:xfrm>
                <a:off x="4138797" y="716624"/>
                <a:ext cx="774482" cy="1066674"/>
                <a:chOff x="3812311" y="674885"/>
                <a:chExt cx="1912229" cy="2633664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56333C4-9AE3-4ED3-9177-DBAE89F787D7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85" name="楕円 11">
                    <a:extLst>
                      <a:ext uri="{FF2B5EF4-FFF2-40B4-BE49-F238E27FC236}">
                        <a16:creationId xmlns:a16="http://schemas.microsoft.com/office/drawing/2014/main" id="{1C8BF190-34FE-48FF-9E73-71BD30D336C5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A8E5048C-249B-4C26-99EF-B04E477ADCBB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01180772-9627-49D2-BF52-725628D54214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83" name="楕円 11">
                    <a:extLst>
                      <a:ext uri="{FF2B5EF4-FFF2-40B4-BE49-F238E27FC236}">
                        <a16:creationId xmlns:a16="http://schemas.microsoft.com/office/drawing/2014/main" id="{0A9A8BFF-A37F-4462-8847-E68BC08B89F0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12ACDF9-4D8C-4CC7-88A5-E55C126B561A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B9C47C32-1715-4445-AEAE-36DF3CA39F10}"/>
                    </a:ext>
                  </a:extLst>
                </p:cNvPr>
                <p:cNvGrpSpPr/>
                <p:nvPr/>
              </p:nvGrpSpPr>
              <p:grpSpPr>
                <a:xfrm>
                  <a:off x="3971988" y="1034173"/>
                  <a:ext cx="1622539" cy="2274376"/>
                  <a:chOff x="1843306" y="1165994"/>
                  <a:chExt cx="1071344" cy="1501745"/>
                </a:xfrm>
                <a:grpFill/>
              </p:grpSpPr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65E3EE16-ED76-4EF7-A25D-700212C702F6}"/>
                      </a:ext>
                    </a:extLst>
                  </p:cNvPr>
                  <p:cNvSpPr/>
                  <p:nvPr/>
                </p:nvSpPr>
                <p:spPr>
                  <a:xfrm>
                    <a:off x="1843306" y="1165994"/>
                    <a:ext cx="1071344" cy="145546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81213F55-C996-4924-B458-BA43B63A097F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11535"/>
                    <a:ext cx="546553" cy="6562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79EA0EB2-C1EB-4109-81D4-4FEBEB2DC6DD}"/>
                      </a:ext>
                    </a:extLst>
                  </p:cNvPr>
                  <p:cNvSpPr/>
                  <p:nvPr/>
                </p:nvSpPr>
                <p:spPr>
                  <a:xfrm>
                    <a:off x="2220803" y="2110939"/>
                    <a:ext cx="316349" cy="32160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4922ACAA-6BC1-4297-8D13-20FB948DCE10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789FC1E4-3AB3-4E16-A0F4-40AC3296F876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4A6A89E-FD2E-418E-B466-56F7F8026459}"/>
                  </a:ext>
                </a:extLst>
              </p:cNvPr>
              <p:cNvGrpSpPr/>
              <p:nvPr/>
            </p:nvGrpSpPr>
            <p:grpSpPr>
              <a:xfrm>
                <a:off x="4264111" y="1096194"/>
                <a:ext cx="205896" cy="205896"/>
                <a:chOff x="2492927" y="4733925"/>
                <a:chExt cx="412030" cy="4120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E801B75C-CB27-457E-99D8-EA623A562005}"/>
                    </a:ext>
                  </a:extLst>
                </p:cNvPr>
                <p:cNvSpPr/>
                <p:nvPr/>
              </p:nvSpPr>
              <p:spPr>
                <a:xfrm>
                  <a:off x="2492927" y="4733925"/>
                  <a:ext cx="412030" cy="4120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CF6211AA-3F27-48E0-9983-7C73B012A9D3}"/>
                    </a:ext>
                  </a:extLst>
                </p:cNvPr>
                <p:cNvSpPr/>
                <p:nvPr/>
              </p:nvSpPr>
              <p:spPr>
                <a:xfrm>
                  <a:off x="2628395" y="4780258"/>
                  <a:ext cx="206549" cy="2065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B37418C8-5E8B-40BC-8836-4916E7747705}"/>
                    </a:ext>
                  </a:extLst>
                </p:cNvPr>
                <p:cNvSpPr/>
                <p:nvPr/>
              </p:nvSpPr>
              <p:spPr>
                <a:xfrm>
                  <a:off x="2597439" y="5005352"/>
                  <a:ext cx="93374" cy="933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1580DBE5-9505-4AEE-9843-1870C54AD48B}"/>
                  </a:ext>
                </a:extLst>
              </p:cNvPr>
              <p:cNvGrpSpPr/>
              <p:nvPr/>
            </p:nvGrpSpPr>
            <p:grpSpPr>
              <a:xfrm flipH="1">
                <a:off x="4592135" y="1096194"/>
                <a:ext cx="205896" cy="205896"/>
                <a:chOff x="2492927" y="4733925"/>
                <a:chExt cx="412030" cy="4120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48F7DD03-4FA7-4612-9E6C-23B76C99BB9D}"/>
                    </a:ext>
                  </a:extLst>
                </p:cNvPr>
                <p:cNvSpPr/>
                <p:nvPr/>
              </p:nvSpPr>
              <p:spPr>
                <a:xfrm>
                  <a:off x="2492927" y="4733925"/>
                  <a:ext cx="412030" cy="4120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989D6BB3-A9ED-4492-977F-CBDC94FD9B44}"/>
                    </a:ext>
                  </a:extLst>
                </p:cNvPr>
                <p:cNvSpPr/>
                <p:nvPr/>
              </p:nvSpPr>
              <p:spPr>
                <a:xfrm>
                  <a:off x="2628395" y="4780258"/>
                  <a:ext cx="206549" cy="2065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233B3F68-8D5A-4C8C-A63C-7EB0A7E3AE13}"/>
                    </a:ext>
                  </a:extLst>
                </p:cNvPr>
                <p:cNvSpPr/>
                <p:nvPr/>
              </p:nvSpPr>
              <p:spPr>
                <a:xfrm>
                  <a:off x="2597439" y="5005352"/>
                  <a:ext cx="93374" cy="9337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FBBD019-62D0-4F5A-848F-D162608DC5BF}"/>
                  </a:ext>
                </a:extLst>
              </p:cNvPr>
              <p:cNvGrpSpPr/>
              <p:nvPr/>
            </p:nvGrpSpPr>
            <p:grpSpPr>
              <a:xfrm>
                <a:off x="4116405" y="798571"/>
                <a:ext cx="835610" cy="569531"/>
                <a:chOff x="2197343" y="4138334"/>
                <a:chExt cx="1672188" cy="1139723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DD3DF5E4-156F-4ED5-95CC-B94379A8E39D}"/>
                    </a:ext>
                  </a:extLst>
                </p:cNvPr>
                <p:cNvSpPr/>
                <p:nvPr/>
              </p:nvSpPr>
              <p:spPr>
                <a:xfrm>
                  <a:off x="2853915" y="4138334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AFA80488-D3BB-49CF-AEB8-5892FFBFF2DE}"/>
                    </a:ext>
                  </a:extLst>
                </p:cNvPr>
                <p:cNvSpPr/>
                <p:nvPr/>
              </p:nvSpPr>
              <p:spPr>
                <a:xfrm>
                  <a:off x="2636597" y="4185959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6FC6BFBC-C262-4B90-82E3-AC0312E799E9}"/>
                    </a:ext>
                  </a:extLst>
                </p:cNvPr>
                <p:cNvSpPr/>
                <p:nvPr/>
              </p:nvSpPr>
              <p:spPr>
                <a:xfrm>
                  <a:off x="2448476" y="4282335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30D15361-FFC7-495F-8555-901F3B773C34}"/>
                    </a:ext>
                  </a:extLst>
                </p:cNvPr>
                <p:cNvSpPr/>
                <p:nvPr/>
              </p:nvSpPr>
              <p:spPr>
                <a:xfrm>
                  <a:off x="3061056" y="4185959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998112A2-7CCB-4E53-BB9E-2469D243718C}"/>
                    </a:ext>
                  </a:extLst>
                </p:cNvPr>
                <p:cNvSpPr/>
                <p:nvPr/>
              </p:nvSpPr>
              <p:spPr>
                <a:xfrm>
                  <a:off x="3274294" y="4282335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628E48A9-8233-47ED-8F84-F44D4E994176}"/>
                    </a:ext>
                  </a:extLst>
                </p:cNvPr>
                <p:cNvSpPr/>
                <p:nvPr/>
              </p:nvSpPr>
              <p:spPr>
                <a:xfrm>
                  <a:off x="2288932" y="4465692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EC47B76F-1F96-4938-B665-D57AAD8228BA}"/>
                    </a:ext>
                  </a:extLst>
                </p:cNvPr>
                <p:cNvSpPr/>
                <p:nvPr/>
              </p:nvSpPr>
              <p:spPr>
                <a:xfrm>
                  <a:off x="3450982" y="4465692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93C2295C-4C32-4EB3-9BA3-64AF79B1F380}"/>
                    </a:ext>
                  </a:extLst>
                </p:cNvPr>
                <p:cNvSpPr/>
                <p:nvPr/>
              </p:nvSpPr>
              <p:spPr>
                <a:xfrm>
                  <a:off x="21973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284B9FF-1222-4531-B8C0-D158ECD8D7F9}"/>
                    </a:ext>
                  </a:extLst>
                </p:cNvPr>
                <p:cNvSpPr/>
                <p:nvPr/>
              </p:nvSpPr>
              <p:spPr>
                <a:xfrm>
                  <a:off x="36070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C5280B6C-F0A3-43E6-BA66-31B9D0B347B7}"/>
                    </a:ext>
                  </a:extLst>
                </p:cNvPr>
                <p:cNvSpPr/>
                <p:nvPr/>
              </p:nvSpPr>
              <p:spPr>
                <a:xfrm>
                  <a:off x="2538963" y="4358535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49DC5D89-52CD-4C19-9E4F-EA6DEC5B9536}"/>
                    </a:ext>
                  </a:extLst>
                </p:cNvPr>
                <p:cNvSpPr/>
                <p:nvPr/>
              </p:nvSpPr>
              <p:spPr>
                <a:xfrm>
                  <a:off x="3191187" y="4358535"/>
                  <a:ext cx="312672" cy="31267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12D49BFE-9AE0-4C07-B038-B8A191B1AFFE}"/>
                    </a:ext>
                  </a:extLst>
                </p:cNvPr>
                <p:cNvSpPr/>
                <p:nvPr/>
              </p:nvSpPr>
              <p:spPr>
                <a:xfrm>
                  <a:off x="2233061" y="4890812"/>
                  <a:ext cx="191052" cy="1910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586263BE-9AA9-401D-9914-7600901BA93F}"/>
                    </a:ext>
                  </a:extLst>
                </p:cNvPr>
                <p:cNvSpPr/>
                <p:nvPr/>
              </p:nvSpPr>
              <p:spPr>
                <a:xfrm>
                  <a:off x="3642761" y="4890812"/>
                  <a:ext cx="191052" cy="1910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8753F018-8F2D-4AA3-9F33-E0433911B09C}"/>
                    </a:ext>
                  </a:extLst>
                </p:cNvPr>
                <p:cNvSpPr/>
                <p:nvPr/>
              </p:nvSpPr>
              <p:spPr>
                <a:xfrm>
                  <a:off x="2252111" y="5028925"/>
                  <a:ext cx="152952" cy="1529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BC16800C-7524-4E54-AA85-A0BD554A7422}"/>
                    </a:ext>
                  </a:extLst>
                </p:cNvPr>
                <p:cNvSpPr/>
                <p:nvPr/>
              </p:nvSpPr>
              <p:spPr>
                <a:xfrm>
                  <a:off x="3661811" y="5028925"/>
                  <a:ext cx="152952" cy="1529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759A0900-ACFC-496E-AC99-45AD9FA9750D}"/>
                    </a:ext>
                  </a:extLst>
                </p:cNvPr>
                <p:cNvSpPr/>
                <p:nvPr/>
              </p:nvSpPr>
              <p:spPr>
                <a:xfrm>
                  <a:off x="2349743" y="466937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CB538AF9-B0DE-4F48-BF89-0A252C7FD9A9}"/>
                    </a:ext>
                  </a:extLst>
                </p:cNvPr>
                <p:cNvSpPr/>
                <p:nvPr/>
              </p:nvSpPr>
              <p:spPr>
                <a:xfrm>
                  <a:off x="3461787" y="466937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714E559-659E-48E6-A034-A7120C8C0BD4}"/>
                    </a:ext>
                  </a:extLst>
                </p:cNvPr>
                <p:cNvSpPr/>
                <p:nvPr/>
              </p:nvSpPr>
              <p:spPr>
                <a:xfrm>
                  <a:off x="2506906" y="453602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43563D4D-D0FB-42CA-BB94-E697AA52C86F}"/>
                    </a:ext>
                  </a:extLst>
                </p:cNvPr>
                <p:cNvSpPr/>
                <p:nvPr/>
              </p:nvSpPr>
              <p:spPr>
                <a:xfrm>
                  <a:off x="3292719" y="4536028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3DA439DA-534C-456A-BA07-E9866982DD58}"/>
                    </a:ext>
                  </a:extLst>
                </p:cNvPr>
                <p:cNvSpPr/>
                <p:nvPr/>
              </p:nvSpPr>
              <p:spPr>
                <a:xfrm>
                  <a:off x="2668831" y="4447922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0B2B9984-8937-4589-A47D-D91FE6F4AB3F}"/>
                    </a:ext>
                  </a:extLst>
                </p:cNvPr>
                <p:cNvSpPr/>
                <p:nvPr/>
              </p:nvSpPr>
              <p:spPr>
                <a:xfrm>
                  <a:off x="3102218" y="4447922"/>
                  <a:ext cx="262488" cy="262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2ACA0731-D5C0-4A8F-BEEB-BD41748D3224}"/>
                    </a:ext>
                  </a:extLst>
                </p:cNvPr>
                <p:cNvSpPr/>
                <p:nvPr/>
              </p:nvSpPr>
              <p:spPr>
                <a:xfrm>
                  <a:off x="2289695" y="5148919"/>
                  <a:ext cx="129138" cy="12913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C46887F-5359-487F-B3F7-6B3EB90A3291}"/>
                    </a:ext>
                  </a:extLst>
                </p:cNvPr>
                <p:cNvSpPr/>
                <p:nvPr/>
              </p:nvSpPr>
              <p:spPr>
                <a:xfrm>
                  <a:off x="3635101" y="5148919"/>
                  <a:ext cx="129138" cy="12913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A9BB017-9671-4111-BFA4-30F172324244}"/>
                    </a:ext>
                  </a:extLst>
                </p:cNvPr>
                <p:cNvSpPr/>
                <p:nvPr/>
              </p:nvSpPr>
              <p:spPr>
                <a:xfrm>
                  <a:off x="2762800" y="4294241"/>
                  <a:ext cx="505553" cy="312672"/>
                </a:xfrm>
                <a:custGeom>
                  <a:avLst/>
                  <a:gdLst>
                    <a:gd name="connsiteX0" fmla="*/ 156336 w 505553"/>
                    <a:gd name="connsiteY0" fmla="*/ 0 h 312672"/>
                    <a:gd name="connsiteX1" fmla="*/ 217189 w 505553"/>
                    <a:gd name="connsiteY1" fmla="*/ 12286 h 312672"/>
                    <a:gd name="connsiteX2" fmla="*/ 252777 w 505553"/>
                    <a:gd name="connsiteY2" fmla="*/ 36280 h 312672"/>
                    <a:gd name="connsiteX3" fmla="*/ 288364 w 505553"/>
                    <a:gd name="connsiteY3" fmla="*/ 12286 h 312672"/>
                    <a:gd name="connsiteX4" fmla="*/ 349217 w 505553"/>
                    <a:gd name="connsiteY4" fmla="*/ 0 h 312672"/>
                    <a:gd name="connsiteX5" fmla="*/ 505553 w 505553"/>
                    <a:gd name="connsiteY5" fmla="*/ 156336 h 312672"/>
                    <a:gd name="connsiteX6" fmla="*/ 349217 w 505553"/>
                    <a:gd name="connsiteY6" fmla="*/ 312672 h 312672"/>
                    <a:gd name="connsiteX7" fmla="*/ 288364 w 505553"/>
                    <a:gd name="connsiteY7" fmla="*/ 300387 h 312672"/>
                    <a:gd name="connsiteX8" fmla="*/ 252777 w 505553"/>
                    <a:gd name="connsiteY8" fmla="*/ 276393 h 312672"/>
                    <a:gd name="connsiteX9" fmla="*/ 217189 w 505553"/>
                    <a:gd name="connsiteY9" fmla="*/ 300387 h 312672"/>
                    <a:gd name="connsiteX10" fmla="*/ 156336 w 505553"/>
                    <a:gd name="connsiteY10" fmla="*/ 312672 h 312672"/>
                    <a:gd name="connsiteX11" fmla="*/ 0 w 505553"/>
                    <a:gd name="connsiteY11" fmla="*/ 156336 h 312672"/>
                    <a:gd name="connsiteX12" fmla="*/ 156336 w 505553"/>
                    <a:gd name="connsiteY12" fmla="*/ 0 h 31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5553" h="312672">
                      <a:moveTo>
                        <a:pt x="156336" y="0"/>
                      </a:moveTo>
                      <a:cubicBezTo>
                        <a:pt x="177922" y="0"/>
                        <a:pt x="198485" y="4375"/>
                        <a:pt x="217189" y="12286"/>
                      </a:cubicBezTo>
                      <a:lnTo>
                        <a:pt x="252777" y="36280"/>
                      </a:lnTo>
                      <a:lnTo>
                        <a:pt x="288364" y="12286"/>
                      </a:lnTo>
                      <a:cubicBezTo>
                        <a:pt x="307068" y="4375"/>
                        <a:pt x="327632" y="0"/>
                        <a:pt x="349217" y="0"/>
                      </a:cubicBezTo>
                      <a:cubicBezTo>
                        <a:pt x="435559" y="0"/>
                        <a:pt x="505553" y="69994"/>
                        <a:pt x="505553" y="156336"/>
                      </a:cubicBezTo>
                      <a:cubicBezTo>
                        <a:pt x="505553" y="242678"/>
                        <a:pt x="435559" y="312672"/>
                        <a:pt x="349217" y="312672"/>
                      </a:cubicBezTo>
                      <a:cubicBezTo>
                        <a:pt x="327632" y="312672"/>
                        <a:pt x="307068" y="308298"/>
                        <a:pt x="288364" y="300387"/>
                      </a:cubicBezTo>
                      <a:lnTo>
                        <a:pt x="252777" y="276393"/>
                      </a:lnTo>
                      <a:lnTo>
                        <a:pt x="217189" y="300387"/>
                      </a:lnTo>
                      <a:cubicBezTo>
                        <a:pt x="198485" y="308298"/>
                        <a:pt x="177922" y="312672"/>
                        <a:pt x="156336" y="312672"/>
                      </a:cubicBezTo>
                      <a:cubicBezTo>
                        <a:pt x="69994" y="312672"/>
                        <a:pt x="0" y="242678"/>
                        <a:pt x="0" y="156336"/>
                      </a:cubicBezTo>
                      <a:cubicBezTo>
                        <a:pt x="0" y="69994"/>
                        <a:pt x="69994" y="0"/>
                        <a:pt x="15633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1CBBCFFB-3464-4499-9607-E0E55162657B}"/>
                    </a:ext>
                  </a:extLst>
                </p:cNvPr>
                <p:cNvSpPr/>
                <p:nvPr/>
              </p:nvSpPr>
              <p:spPr>
                <a:xfrm>
                  <a:off x="2283068" y="4793181"/>
                  <a:ext cx="191052" cy="1910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CA7A8583-3292-43D8-ADCF-2E0A199482AE}"/>
                    </a:ext>
                  </a:extLst>
                </p:cNvPr>
                <p:cNvSpPr/>
                <p:nvPr/>
              </p:nvSpPr>
              <p:spPr>
                <a:xfrm>
                  <a:off x="3597518" y="4793181"/>
                  <a:ext cx="191052" cy="1910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3900078-A56B-454C-907B-B918969E16FC}"/>
                </a:ext>
              </a:extLst>
            </p:cNvPr>
            <p:cNvSpPr/>
            <p:nvPr/>
          </p:nvSpPr>
          <p:spPr>
            <a:xfrm>
              <a:off x="4360082" y="3444786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6C31F2B-1989-4CD0-82CC-E2B05831F3D6}"/>
                </a:ext>
              </a:extLst>
            </p:cNvPr>
            <p:cNvSpPr/>
            <p:nvPr/>
          </p:nvSpPr>
          <p:spPr>
            <a:xfrm>
              <a:off x="5318598" y="3444786"/>
              <a:ext cx="279400" cy="116501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ECA918CD-4474-46AF-A3E5-10B639F0CB78}"/>
              </a:ext>
            </a:extLst>
          </p:cNvPr>
          <p:cNvGrpSpPr/>
          <p:nvPr/>
        </p:nvGrpSpPr>
        <p:grpSpPr>
          <a:xfrm>
            <a:off x="872200" y="3742644"/>
            <a:ext cx="2324371" cy="2724742"/>
            <a:chOff x="1317463" y="3581007"/>
            <a:chExt cx="2324371" cy="2724742"/>
          </a:xfrm>
        </p:grpSpPr>
        <p:sp>
          <p:nvSpPr>
            <p:cNvPr id="88" name="月 8">
              <a:extLst>
                <a:ext uri="{FF2B5EF4-FFF2-40B4-BE49-F238E27FC236}">
                  <a16:creationId xmlns:a16="http://schemas.microsoft.com/office/drawing/2014/main" id="{ECF6F1F4-0041-4820-924D-34B8DC1230A5}"/>
                </a:ext>
              </a:extLst>
            </p:cNvPr>
            <p:cNvSpPr/>
            <p:nvPr/>
          </p:nvSpPr>
          <p:spPr>
            <a:xfrm rot="15300000">
              <a:off x="3257797" y="4755085"/>
              <a:ext cx="259508" cy="508567"/>
            </a:xfrm>
            <a:custGeom>
              <a:avLst/>
              <a:gdLst>
                <a:gd name="connsiteX0" fmla="*/ 329378 w 329378"/>
                <a:gd name="connsiteY0" fmla="*/ 658756 h 658756"/>
                <a:gd name="connsiteX1" fmla="*/ 0 w 329378"/>
                <a:gd name="connsiteY1" fmla="*/ 329378 h 658756"/>
                <a:gd name="connsiteX2" fmla="*/ 329378 w 329378"/>
                <a:gd name="connsiteY2" fmla="*/ 0 h 658756"/>
                <a:gd name="connsiteX3" fmla="*/ 181942 w 329378"/>
                <a:gd name="connsiteY3" fmla="*/ 329378 h 658756"/>
                <a:gd name="connsiteX4" fmla="*/ 329378 w 329378"/>
                <a:gd name="connsiteY4" fmla="*/ 658756 h 658756"/>
                <a:gd name="connsiteX0" fmla="*/ 329378 w 332852"/>
                <a:gd name="connsiteY0" fmla="*/ 658756 h 671430"/>
                <a:gd name="connsiteX1" fmla="*/ 0 w 332852"/>
                <a:gd name="connsiteY1" fmla="*/ 329378 h 671430"/>
                <a:gd name="connsiteX2" fmla="*/ 329378 w 332852"/>
                <a:gd name="connsiteY2" fmla="*/ 0 h 671430"/>
                <a:gd name="connsiteX3" fmla="*/ 181942 w 332852"/>
                <a:gd name="connsiteY3" fmla="*/ 329378 h 671430"/>
                <a:gd name="connsiteX4" fmla="*/ 329378 w 332852"/>
                <a:gd name="connsiteY4" fmla="*/ 658756 h 671430"/>
                <a:gd name="connsiteX0" fmla="*/ 329378 w 335076"/>
                <a:gd name="connsiteY0" fmla="*/ 658756 h 658756"/>
                <a:gd name="connsiteX1" fmla="*/ 0 w 335076"/>
                <a:gd name="connsiteY1" fmla="*/ 329378 h 658756"/>
                <a:gd name="connsiteX2" fmla="*/ 329378 w 335076"/>
                <a:gd name="connsiteY2" fmla="*/ 0 h 658756"/>
                <a:gd name="connsiteX3" fmla="*/ 217320 w 335076"/>
                <a:gd name="connsiteY3" fmla="*/ 332284 h 658756"/>
                <a:gd name="connsiteX4" fmla="*/ 329378 w 335076"/>
                <a:gd name="connsiteY4" fmla="*/ 658756 h 658756"/>
                <a:gd name="connsiteX0" fmla="*/ 329378 w 335843"/>
                <a:gd name="connsiteY0" fmla="*/ 658756 h 658756"/>
                <a:gd name="connsiteX1" fmla="*/ 0 w 335843"/>
                <a:gd name="connsiteY1" fmla="*/ 329378 h 658756"/>
                <a:gd name="connsiteX2" fmla="*/ 329378 w 335843"/>
                <a:gd name="connsiteY2" fmla="*/ 0 h 658756"/>
                <a:gd name="connsiteX3" fmla="*/ 217320 w 335843"/>
                <a:gd name="connsiteY3" fmla="*/ 332284 h 658756"/>
                <a:gd name="connsiteX4" fmla="*/ 329378 w 335843"/>
                <a:gd name="connsiteY4" fmla="*/ 658756 h 658756"/>
                <a:gd name="connsiteX0" fmla="*/ 329378 w 339590"/>
                <a:gd name="connsiteY0" fmla="*/ 658756 h 665506"/>
                <a:gd name="connsiteX1" fmla="*/ 0 w 339590"/>
                <a:gd name="connsiteY1" fmla="*/ 329378 h 665506"/>
                <a:gd name="connsiteX2" fmla="*/ 329378 w 339590"/>
                <a:gd name="connsiteY2" fmla="*/ 0 h 665506"/>
                <a:gd name="connsiteX3" fmla="*/ 217320 w 339590"/>
                <a:gd name="connsiteY3" fmla="*/ 332284 h 665506"/>
                <a:gd name="connsiteX4" fmla="*/ 329378 w 339590"/>
                <a:gd name="connsiteY4" fmla="*/ 658756 h 66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90" h="665506">
                  <a:moveTo>
                    <a:pt x="329378" y="658756"/>
                  </a:moveTo>
                  <a:cubicBezTo>
                    <a:pt x="280831" y="704274"/>
                    <a:pt x="0" y="511288"/>
                    <a:pt x="0" y="329378"/>
                  </a:cubicBezTo>
                  <a:cubicBezTo>
                    <a:pt x="0" y="147468"/>
                    <a:pt x="147468" y="0"/>
                    <a:pt x="329378" y="0"/>
                  </a:cubicBezTo>
                  <a:cubicBezTo>
                    <a:pt x="235572" y="83789"/>
                    <a:pt x="195853" y="200753"/>
                    <a:pt x="217320" y="332284"/>
                  </a:cubicBezTo>
                  <a:cubicBezTo>
                    <a:pt x="238787" y="463815"/>
                    <a:pt x="377925" y="613238"/>
                    <a:pt x="329378" y="65875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851E66E4-DC80-40CA-8FE9-763BF8AE85F1}"/>
                </a:ext>
              </a:extLst>
            </p:cNvPr>
            <p:cNvSpPr/>
            <p:nvPr/>
          </p:nvSpPr>
          <p:spPr>
            <a:xfrm rot="10800000">
              <a:off x="1915023" y="5488189"/>
              <a:ext cx="355220" cy="724550"/>
            </a:xfrm>
            <a:prstGeom prst="trapezoid">
              <a:avLst>
                <a:gd name="adj" fmla="val 35468"/>
              </a:avLst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683E8D1-55EE-4685-BDB4-297F7A87DD6D}"/>
                </a:ext>
              </a:extLst>
            </p:cNvPr>
            <p:cNvSpPr/>
            <p:nvPr/>
          </p:nvSpPr>
          <p:spPr>
            <a:xfrm>
              <a:off x="1881952" y="615015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A1C3F2C-3540-4897-9967-3BA9FDF12668}"/>
                </a:ext>
              </a:extLst>
            </p:cNvPr>
            <p:cNvSpPr/>
            <p:nvPr/>
          </p:nvSpPr>
          <p:spPr>
            <a:xfrm>
              <a:off x="2789336" y="5342867"/>
              <a:ext cx="435280" cy="846402"/>
            </a:xfrm>
            <a:custGeom>
              <a:avLst/>
              <a:gdLst>
                <a:gd name="connsiteX0" fmla="*/ 890965 w 892042"/>
                <a:gd name="connsiteY0" fmla="*/ 0 h 1734577"/>
                <a:gd name="connsiteX1" fmla="*/ 891375 w 892042"/>
                <a:gd name="connsiteY1" fmla="*/ 879353 h 1734577"/>
                <a:gd name="connsiteX2" fmla="*/ 883177 w 892042"/>
                <a:gd name="connsiteY2" fmla="*/ 881550 h 1734577"/>
                <a:gd name="connsiteX3" fmla="*/ 892042 w 892042"/>
                <a:gd name="connsiteY3" fmla="*/ 883926 h 1734577"/>
                <a:gd name="connsiteX4" fmla="*/ 534357 w 892042"/>
                <a:gd name="connsiteY4" fmla="*/ 1734577 h 1734577"/>
                <a:gd name="connsiteX5" fmla="*/ 323830 w 892042"/>
                <a:gd name="connsiteY5" fmla="*/ 1678168 h 1734577"/>
                <a:gd name="connsiteX6" fmla="*/ 414749 w 892042"/>
                <a:gd name="connsiteY6" fmla="*/ 957874 h 1734577"/>
                <a:gd name="connsiteX7" fmla="*/ 0 w 892042"/>
                <a:gd name="connsiteY7" fmla="*/ 238733 h 173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042" h="1734577">
                  <a:moveTo>
                    <a:pt x="890965" y="0"/>
                  </a:moveTo>
                  <a:lnTo>
                    <a:pt x="891375" y="879353"/>
                  </a:lnTo>
                  <a:lnTo>
                    <a:pt x="883177" y="881550"/>
                  </a:lnTo>
                  <a:lnTo>
                    <a:pt x="892042" y="883926"/>
                  </a:lnTo>
                  <a:lnTo>
                    <a:pt x="534357" y="1734577"/>
                  </a:lnTo>
                  <a:lnTo>
                    <a:pt x="323830" y="1678168"/>
                  </a:lnTo>
                  <a:lnTo>
                    <a:pt x="414749" y="957874"/>
                  </a:lnTo>
                  <a:lnTo>
                    <a:pt x="0" y="23873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BF43B30-AF09-49F7-9487-C0DB1BE93702}"/>
                </a:ext>
              </a:extLst>
            </p:cNvPr>
            <p:cNvSpPr/>
            <p:nvPr/>
          </p:nvSpPr>
          <p:spPr>
            <a:xfrm>
              <a:off x="2817927" y="615015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98CF4CE3-7D8D-401C-97D0-693559BBF0E8}"/>
                </a:ext>
              </a:extLst>
            </p:cNvPr>
            <p:cNvSpPr/>
            <p:nvPr/>
          </p:nvSpPr>
          <p:spPr>
            <a:xfrm>
              <a:off x="1537624" y="4236996"/>
              <a:ext cx="1778799" cy="2017574"/>
            </a:xfrm>
            <a:custGeom>
              <a:avLst/>
              <a:gdLst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610302 w 3645387"/>
                <a:gd name="connsiteY13" fmla="*/ 3233595 h 4134720"/>
                <a:gd name="connsiteX14" fmla="*/ 3619167 w 3645387"/>
                <a:gd name="connsiteY14" fmla="*/ 3235971 h 4134720"/>
                <a:gd name="connsiteX15" fmla="*/ 3261482 w 3645387"/>
                <a:gd name="connsiteY15" fmla="*/ 4086622 h 4134720"/>
                <a:gd name="connsiteX16" fmla="*/ 3050955 w 3645387"/>
                <a:gd name="connsiteY16" fmla="*/ 4030213 h 4134720"/>
                <a:gd name="connsiteX17" fmla="*/ 3141874 w 3645387"/>
                <a:gd name="connsiteY17" fmla="*/ 3309919 h 4134720"/>
                <a:gd name="connsiteX18" fmla="*/ 2971230 w 3645387"/>
                <a:gd name="connsiteY18" fmla="*/ 3014035 h 4134720"/>
                <a:gd name="connsiteX19" fmla="*/ 2871297 w 3645387"/>
                <a:gd name="connsiteY19" fmla="*/ 3024109 h 4134720"/>
                <a:gd name="connsiteX20" fmla="*/ 1598243 w 3645387"/>
                <a:gd name="connsiteY20" fmla="*/ 3024109 h 4134720"/>
                <a:gd name="connsiteX21" fmla="*/ 1405123 w 3645387"/>
                <a:gd name="connsiteY21" fmla="*/ 4134720 h 4134720"/>
                <a:gd name="connsiteX22" fmla="*/ 1193545 w 3645387"/>
                <a:gd name="connsiteY22" fmla="*/ 4134720 h 4134720"/>
                <a:gd name="connsiteX23" fmla="*/ 971711 w 3645387"/>
                <a:gd name="connsiteY23" fmla="*/ 2858972 h 4134720"/>
                <a:gd name="connsiteX24" fmla="*/ 897065 w 3645387"/>
                <a:gd name="connsiteY24" fmla="*/ 2797383 h 4134720"/>
                <a:gd name="connsiteX25" fmla="*/ 670339 w 3645387"/>
                <a:gd name="connsiteY25" fmla="*/ 2250019 h 4134720"/>
                <a:gd name="connsiteX26" fmla="*/ 670339 w 3645387"/>
                <a:gd name="connsiteY26" fmla="*/ 2063621 h 4134720"/>
                <a:gd name="connsiteX27" fmla="*/ 673134 w 3645387"/>
                <a:gd name="connsiteY27" fmla="*/ 2035903 h 4134720"/>
                <a:gd name="connsiteX28" fmla="*/ 658218 w 3645387"/>
                <a:gd name="connsiteY28" fmla="*/ 2032068 h 4134720"/>
                <a:gd name="connsiteX29" fmla="*/ 0 w 3645387"/>
                <a:gd name="connsiteY29" fmla="*/ 1137393 h 4134720"/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610302 w 3645387"/>
                <a:gd name="connsiteY13" fmla="*/ 3233595 h 4134720"/>
                <a:gd name="connsiteX14" fmla="*/ 3261482 w 3645387"/>
                <a:gd name="connsiteY14" fmla="*/ 4086622 h 4134720"/>
                <a:gd name="connsiteX15" fmla="*/ 3050955 w 3645387"/>
                <a:gd name="connsiteY15" fmla="*/ 4030213 h 4134720"/>
                <a:gd name="connsiteX16" fmla="*/ 3141874 w 3645387"/>
                <a:gd name="connsiteY16" fmla="*/ 3309919 h 4134720"/>
                <a:gd name="connsiteX17" fmla="*/ 2971230 w 3645387"/>
                <a:gd name="connsiteY17" fmla="*/ 3014035 h 4134720"/>
                <a:gd name="connsiteX18" fmla="*/ 2871297 w 3645387"/>
                <a:gd name="connsiteY18" fmla="*/ 3024109 h 4134720"/>
                <a:gd name="connsiteX19" fmla="*/ 1598243 w 3645387"/>
                <a:gd name="connsiteY19" fmla="*/ 3024109 h 4134720"/>
                <a:gd name="connsiteX20" fmla="*/ 1405123 w 3645387"/>
                <a:gd name="connsiteY20" fmla="*/ 4134720 h 4134720"/>
                <a:gd name="connsiteX21" fmla="*/ 1193545 w 3645387"/>
                <a:gd name="connsiteY21" fmla="*/ 4134720 h 4134720"/>
                <a:gd name="connsiteX22" fmla="*/ 971711 w 3645387"/>
                <a:gd name="connsiteY22" fmla="*/ 2858972 h 4134720"/>
                <a:gd name="connsiteX23" fmla="*/ 897065 w 3645387"/>
                <a:gd name="connsiteY23" fmla="*/ 2797383 h 4134720"/>
                <a:gd name="connsiteX24" fmla="*/ 670339 w 3645387"/>
                <a:gd name="connsiteY24" fmla="*/ 2250019 h 4134720"/>
                <a:gd name="connsiteX25" fmla="*/ 670339 w 3645387"/>
                <a:gd name="connsiteY25" fmla="*/ 2063621 h 4134720"/>
                <a:gd name="connsiteX26" fmla="*/ 673134 w 3645387"/>
                <a:gd name="connsiteY26" fmla="*/ 2035903 h 4134720"/>
                <a:gd name="connsiteX27" fmla="*/ 658218 w 3645387"/>
                <a:gd name="connsiteY27" fmla="*/ 2032068 h 4134720"/>
                <a:gd name="connsiteX28" fmla="*/ 0 w 3645387"/>
                <a:gd name="connsiteY28" fmla="*/ 1137393 h 4134720"/>
                <a:gd name="connsiteX29" fmla="*/ 0 w 3645387"/>
                <a:gd name="connsiteY29" fmla="*/ 0 h 4134720"/>
                <a:gd name="connsiteX0" fmla="*/ 0 w 3645387"/>
                <a:gd name="connsiteY0" fmla="*/ 0 h 4134720"/>
                <a:gd name="connsiteX1" fmla="*/ 676909 w 3645387"/>
                <a:gd name="connsiteY1" fmla="*/ 0 h 4134720"/>
                <a:gd name="connsiteX2" fmla="*/ 676909 w 3645387"/>
                <a:gd name="connsiteY2" fmla="*/ 1137393 h 4134720"/>
                <a:gd name="connsiteX3" fmla="*/ 936791 w 3645387"/>
                <a:gd name="connsiteY3" fmla="*/ 1397275 h 4134720"/>
                <a:gd name="connsiteX4" fmla="*/ 1056690 w 3645387"/>
                <a:gd name="connsiteY4" fmla="*/ 1397275 h 4134720"/>
                <a:gd name="connsiteX5" fmla="*/ 1143119 w 3645387"/>
                <a:gd name="connsiteY5" fmla="*/ 1350363 h 4134720"/>
                <a:gd name="connsiteX6" fmla="*/ 1444429 w 3645387"/>
                <a:gd name="connsiteY6" fmla="*/ 1289531 h 4134720"/>
                <a:gd name="connsiteX7" fmla="*/ 2871297 w 3645387"/>
                <a:gd name="connsiteY7" fmla="*/ 1289531 h 4134720"/>
                <a:gd name="connsiteX8" fmla="*/ 3645387 w 3645387"/>
                <a:gd name="connsiteY8" fmla="*/ 2063621 h 4134720"/>
                <a:gd name="connsiteX9" fmla="*/ 3645387 w 3645387"/>
                <a:gd name="connsiteY9" fmla="*/ 2250019 h 4134720"/>
                <a:gd name="connsiteX10" fmla="*/ 3629660 w 3645387"/>
                <a:gd name="connsiteY10" fmla="*/ 2406025 h 4134720"/>
                <a:gd name="connsiteX11" fmla="*/ 3618133 w 3645387"/>
                <a:gd name="connsiteY11" fmla="*/ 2443162 h 4134720"/>
                <a:gd name="connsiteX12" fmla="*/ 3618500 w 3645387"/>
                <a:gd name="connsiteY12" fmla="*/ 3231398 h 4134720"/>
                <a:gd name="connsiteX13" fmla="*/ 3261482 w 3645387"/>
                <a:gd name="connsiteY13" fmla="*/ 4086622 h 4134720"/>
                <a:gd name="connsiteX14" fmla="*/ 3050955 w 3645387"/>
                <a:gd name="connsiteY14" fmla="*/ 4030213 h 4134720"/>
                <a:gd name="connsiteX15" fmla="*/ 3141874 w 3645387"/>
                <a:gd name="connsiteY15" fmla="*/ 3309919 h 4134720"/>
                <a:gd name="connsiteX16" fmla="*/ 2971230 w 3645387"/>
                <a:gd name="connsiteY16" fmla="*/ 3014035 h 4134720"/>
                <a:gd name="connsiteX17" fmla="*/ 2871297 w 3645387"/>
                <a:gd name="connsiteY17" fmla="*/ 3024109 h 4134720"/>
                <a:gd name="connsiteX18" fmla="*/ 1598243 w 3645387"/>
                <a:gd name="connsiteY18" fmla="*/ 3024109 h 4134720"/>
                <a:gd name="connsiteX19" fmla="*/ 1405123 w 3645387"/>
                <a:gd name="connsiteY19" fmla="*/ 4134720 h 4134720"/>
                <a:gd name="connsiteX20" fmla="*/ 1193545 w 3645387"/>
                <a:gd name="connsiteY20" fmla="*/ 4134720 h 4134720"/>
                <a:gd name="connsiteX21" fmla="*/ 971711 w 3645387"/>
                <a:gd name="connsiteY21" fmla="*/ 2858972 h 4134720"/>
                <a:gd name="connsiteX22" fmla="*/ 897065 w 3645387"/>
                <a:gd name="connsiteY22" fmla="*/ 2797383 h 4134720"/>
                <a:gd name="connsiteX23" fmla="*/ 670339 w 3645387"/>
                <a:gd name="connsiteY23" fmla="*/ 2250019 h 4134720"/>
                <a:gd name="connsiteX24" fmla="*/ 670339 w 3645387"/>
                <a:gd name="connsiteY24" fmla="*/ 2063621 h 4134720"/>
                <a:gd name="connsiteX25" fmla="*/ 673134 w 3645387"/>
                <a:gd name="connsiteY25" fmla="*/ 2035903 h 4134720"/>
                <a:gd name="connsiteX26" fmla="*/ 658218 w 3645387"/>
                <a:gd name="connsiteY26" fmla="*/ 2032068 h 4134720"/>
                <a:gd name="connsiteX27" fmla="*/ 0 w 3645387"/>
                <a:gd name="connsiteY27" fmla="*/ 1137393 h 4134720"/>
                <a:gd name="connsiteX28" fmla="*/ 0 w 3645387"/>
                <a:gd name="connsiteY28" fmla="*/ 0 h 413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45387" h="4134720">
                  <a:moveTo>
                    <a:pt x="0" y="0"/>
                  </a:moveTo>
                  <a:lnTo>
                    <a:pt x="676909" y="0"/>
                  </a:lnTo>
                  <a:lnTo>
                    <a:pt x="676909" y="1137393"/>
                  </a:lnTo>
                  <a:cubicBezTo>
                    <a:pt x="676909" y="1280922"/>
                    <a:pt x="793262" y="1397275"/>
                    <a:pt x="936791" y="1397275"/>
                  </a:cubicBezTo>
                  <a:lnTo>
                    <a:pt x="1056690" y="1397275"/>
                  </a:lnTo>
                  <a:lnTo>
                    <a:pt x="1143119" y="1350363"/>
                  </a:lnTo>
                  <a:cubicBezTo>
                    <a:pt x="1235729" y="1311192"/>
                    <a:pt x="1337550" y="1289531"/>
                    <a:pt x="1444429" y="1289531"/>
                  </a:cubicBezTo>
                  <a:lnTo>
                    <a:pt x="2871297" y="1289531"/>
                  </a:lnTo>
                  <a:cubicBezTo>
                    <a:pt x="3298815" y="1289531"/>
                    <a:pt x="3645387" y="1636103"/>
                    <a:pt x="3645387" y="2063621"/>
                  </a:cubicBezTo>
                  <a:lnTo>
                    <a:pt x="3645387" y="2250019"/>
                  </a:lnTo>
                  <a:cubicBezTo>
                    <a:pt x="3645387" y="2303459"/>
                    <a:pt x="3639972" y="2355634"/>
                    <a:pt x="3629660" y="2406025"/>
                  </a:cubicBezTo>
                  <a:lnTo>
                    <a:pt x="3618133" y="2443162"/>
                  </a:lnTo>
                  <a:cubicBezTo>
                    <a:pt x="3618255" y="2705907"/>
                    <a:pt x="3618378" y="2968653"/>
                    <a:pt x="3618500" y="3231398"/>
                  </a:cubicBezTo>
                  <a:lnTo>
                    <a:pt x="3261482" y="4086622"/>
                  </a:lnTo>
                  <a:lnTo>
                    <a:pt x="3050955" y="4030213"/>
                  </a:lnTo>
                  <a:lnTo>
                    <a:pt x="3141874" y="3309919"/>
                  </a:lnTo>
                  <a:lnTo>
                    <a:pt x="2971230" y="3014035"/>
                  </a:lnTo>
                  <a:lnTo>
                    <a:pt x="2871297" y="3024109"/>
                  </a:lnTo>
                  <a:lnTo>
                    <a:pt x="1598243" y="3024109"/>
                  </a:lnTo>
                  <a:lnTo>
                    <a:pt x="1405123" y="4134720"/>
                  </a:lnTo>
                  <a:lnTo>
                    <a:pt x="1193545" y="4134720"/>
                  </a:lnTo>
                  <a:lnTo>
                    <a:pt x="971711" y="2858972"/>
                  </a:lnTo>
                  <a:lnTo>
                    <a:pt x="897065" y="2797383"/>
                  </a:lnTo>
                  <a:cubicBezTo>
                    <a:pt x="756982" y="2657301"/>
                    <a:pt x="670339" y="2463778"/>
                    <a:pt x="670339" y="2250019"/>
                  </a:cubicBezTo>
                  <a:lnTo>
                    <a:pt x="670339" y="2063621"/>
                  </a:lnTo>
                  <a:lnTo>
                    <a:pt x="673134" y="2035903"/>
                  </a:lnTo>
                  <a:lnTo>
                    <a:pt x="658218" y="2032068"/>
                  </a:lnTo>
                  <a:cubicBezTo>
                    <a:pt x="276880" y="1913459"/>
                    <a:pt x="0" y="1557760"/>
                    <a:pt x="0" y="11373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3AA32A3-B87C-4316-9493-164F5CD15A53}"/>
                </a:ext>
              </a:extLst>
            </p:cNvPr>
            <p:cNvSpPr/>
            <p:nvPr/>
          </p:nvSpPr>
          <p:spPr>
            <a:xfrm>
              <a:off x="1960965" y="619198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E390590-481E-4522-9768-0391E1E513DE}"/>
                </a:ext>
              </a:extLst>
            </p:cNvPr>
            <p:cNvSpPr/>
            <p:nvPr/>
          </p:nvSpPr>
          <p:spPr>
            <a:xfrm>
              <a:off x="2896939" y="6191987"/>
              <a:ext cx="272829" cy="113762"/>
            </a:xfrm>
            <a:custGeom>
              <a:avLst/>
              <a:gdLst>
                <a:gd name="connsiteX0" fmla="*/ 268610 w 559123"/>
                <a:gd name="connsiteY0" fmla="*/ 0 h 233138"/>
                <a:gd name="connsiteX1" fmla="*/ 559123 w 559123"/>
                <a:gd name="connsiteY1" fmla="*/ 204462 h 233138"/>
                <a:gd name="connsiteX2" fmla="*/ 555016 w 559123"/>
                <a:gd name="connsiteY2" fmla="*/ 233138 h 233138"/>
                <a:gd name="connsiteX3" fmla="*/ 16016 w 559123"/>
                <a:gd name="connsiteY3" fmla="*/ 233138 h 233138"/>
                <a:gd name="connsiteX4" fmla="*/ 98607 w 559123"/>
                <a:gd name="connsiteY4" fmla="*/ 132126 h 233138"/>
                <a:gd name="connsiteX5" fmla="*/ 0 w 559123"/>
                <a:gd name="connsiteY5" fmla="*/ 128110 h 233138"/>
                <a:gd name="connsiteX6" fmla="*/ 927 w 559123"/>
                <a:gd name="connsiteY6" fmla="*/ 124877 h 233138"/>
                <a:gd name="connsiteX7" fmla="*/ 268610 w 559123"/>
                <a:gd name="connsiteY7" fmla="*/ 0 h 2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23" h="233138">
                  <a:moveTo>
                    <a:pt x="268610" y="0"/>
                  </a:moveTo>
                  <a:cubicBezTo>
                    <a:pt x="429056" y="0"/>
                    <a:pt x="559123" y="91541"/>
                    <a:pt x="559123" y="204462"/>
                  </a:cubicBezTo>
                  <a:lnTo>
                    <a:pt x="555016" y="233138"/>
                  </a:lnTo>
                  <a:lnTo>
                    <a:pt x="16016" y="233138"/>
                  </a:lnTo>
                  <a:lnTo>
                    <a:pt x="98607" y="132126"/>
                  </a:lnTo>
                  <a:lnTo>
                    <a:pt x="0" y="128110"/>
                  </a:lnTo>
                  <a:lnTo>
                    <a:pt x="927" y="124877"/>
                  </a:lnTo>
                  <a:cubicBezTo>
                    <a:pt x="45029" y="51492"/>
                    <a:pt x="148276" y="0"/>
                    <a:pt x="26861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E8AF079-5267-4AF2-9B24-BFE08FE0B19A}"/>
                </a:ext>
              </a:extLst>
            </p:cNvPr>
            <p:cNvGrpSpPr/>
            <p:nvPr/>
          </p:nvGrpSpPr>
          <p:grpSpPr>
            <a:xfrm>
              <a:off x="1317463" y="3581007"/>
              <a:ext cx="741238" cy="1071741"/>
              <a:chOff x="-1331266" y="2150860"/>
              <a:chExt cx="1387551" cy="2006232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C73DA6BC-CA9F-4CB1-83EC-9DC137889F5E}"/>
                  </a:ext>
                </a:extLst>
              </p:cNvPr>
              <p:cNvGrpSpPr/>
              <p:nvPr/>
            </p:nvGrpSpPr>
            <p:grpSpPr>
              <a:xfrm rot="189971" flipH="1">
                <a:off x="-453648" y="2150860"/>
                <a:ext cx="332094" cy="884563"/>
                <a:chOff x="1949450" y="552450"/>
                <a:chExt cx="307976" cy="896488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0F806C4E-08AD-4EA0-A2FA-BE78DF914EAA}"/>
                    </a:ext>
                  </a:extLst>
                </p:cNvPr>
                <p:cNvSpPr/>
                <p:nvPr/>
              </p:nvSpPr>
              <p:spPr>
                <a:xfrm>
                  <a:off x="1949450" y="552450"/>
                  <a:ext cx="307976" cy="896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23A5D051-EE89-4588-9354-67483A2EC2E4}"/>
                    </a:ext>
                  </a:extLst>
                </p:cNvPr>
                <p:cNvSpPr/>
                <p:nvPr/>
              </p:nvSpPr>
              <p:spPr>
                <a:xfrm>
                  <a:off x="1976187" y="648560"/>
                  <a:ext cx="175536" cy="68833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18080D2-D305-4315-BB92-23E0064F6752}"/>
                  </a:ext>
                </a:extLst>
              </p:cNvPr>
              <p:cNvGrpSpPr/>
              <p:nvPr/>
            </p:nvGrpSpPr>
            <p:grpSpPr>
              <a:xfrm rot="21410029">
                <a:off x="-1133920" y="2150860"/>
                <a:ext cx="332094" cy="884563"/>
                <a:chOff x="1949450" y="552450"/>
                <a:chExt cx="307976" cy="896488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7FC4ED0-5EFD-47DB-B7A0-F36F3ADCF0D0}"/>
                    </a:ext>
                  </a:extLst>
                </p:cNvPr>
                <p:cNvSpPr/>
                <p:nvPr/>
              </p:nvSpPr>
              <p:spPr>
                <a:xfrm>
                  <a:off x="1949450" y="552450"/>
                  <a:ext cx="307976" cy="89648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F2455916-C1F3-4C84-BBBF-3E8746F7E45D}"/>
                    </a:ext>
                  </a:extLst>
                </p:cNvPr>
                <p:cNvSpPr/>
                <p:nvPr/>
              </p:nvSpPr>
              <p:spPr>
                <a:xfrm>
                  <a:off x="1976187" y="648560"/>
                  <a:ext cx="175536" cy="68833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BFB3DFBA-40BE-4BB4-9AB0-F0A3C6DB241C}"/>
                  </a:ext>
                </a:extLst>
              </p:cNvPr>
              <p:cNvSpPr/>
              <p:nvPr/>
            </p:nvSpPr>
            <p:spPr>
              <a:xfrm>
                <a:off x="-1211263" y="2587644"/>
                <a:ext cx="1155242" cy="1569448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ADDECA33-5653-430E-81CC-9BD60AD35F28}"/>
                  </a:ext>
                </a:extLst>
              </p:cNvPr>
              <p:cNvSpPr/>
              <p:nvPr/>
            </p:nvSpPr>
            <p:spPr>
              <a:xfrm>
                <a:off x="-923486" y="3487946"/>
                <a:ext cx="589354" cy="55043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44580D5D-E964-43D3-AD69-4956224A0C8F}"/>
                  </a:ext>
                </a:extLst>
              </p:cNvPr>
              <p:cNvSpPr/>
              <p:nvPr/>
            </p:nvSpPr>
            <p:spPr>
              <a:xfrm>
                <a:off x="-824200" y="3451633"/>
                <a:ext cx="374653" cy="44777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344DE15-83B6-43BA-8D8E-5C02CEDEF1EC}"/>
                  </a:ext>
                </a:extLst>
              </p:cNvPr>
              <p:cNvSpPr/>
              <p:nvPr/>
            </p:nvSpPr>
            <p:spPr>
              <a:xfrm>
                <a:off x="-926909" y="3380931"/>
                <a:ext cx="592778" cy="401737"/>
              </a:xfrm>
              <a:custGeom>
                <a:avLst/>
                <a:gdLst>
                  <a:gd name="connsiteX0" fmla="*/ 163739 w 549728"/>
                  <a:gd name="connsiteY0" fmla="*/ 0 h 372561"/>
                  <a:gd name="connsiteX1" fmla="*/ 227474 w 549728"/>
                  <a:gd name="connsiteY1" fmla="*/ 12867 h 372561"/>
                  <a:gd name="connsiteX2" fmla="*/ 274864 w 549728"/>
                  <a:gd name="connsiteY2" fmla="*/ 44819 h 372561"/>
                  <a:gd name="connsiteX3" fmla="*/ 322254 w 549728"/>
                  <a:gd name="connsiteY3" fmla="*/ 12867 h 372561"/>
                  <a:gd name="connsiteX4" fmla="*/ 385989 w 549728"/>
                  <a:gd name="connsiteY4" fmla="*/ 0 h 372561"/>
                  <a:gd name="connsiteX5" fmla="*/ 549728 w 549728"/>
                  <a:gd name="connsiteY5" fmla="*/ 163739 h 372561"/>
                  <a:gd name="connsiteX6" fmla="*/ 549728 w 549728"/>
                  <a:gd name="connsiteY6" fmla="*/ 208822 h 372561"/>
                  <a:gd name="connsiteX7" fmla="*/ 385989 w 549728"/>
                  <a:gd name="connsiteY7" fmla="*/ 372561 h 372561"/>
                  <a:gd name="connsiteX8" fmla="*/ 322254 w 549728"/>
                  <a:gd name="connsiteY8" fmla="*/ 359694 h 372561"/>
                  <a:gd name="connsiteX9" fmla="*/ 274864 w 549728"/>
                  <a:gd name="connsiteY9" fmla="*/ 327742 h 372561"/>
                  <a:gd name="connsiteX10" fmla="*/ 227474 w 549728"/>
                  <a:gd name="connsiteY10" fmla="*/ 359694 h 372561"/>
                  <a:gd name="connsiteX11" fmla="*/ 163739 w 549728"/>
                  <a:gd name="connsiteY11" fmla="*/ 372561 h 372561"/>
                  <a:gd name="connsiteX12" fmla="*/ 0 w 549728"/>
                  <a:gd name="connsiteY12" fmla="*/ 208822 h 372561"/>
                  <a:gd name="connsiteX13" fmla="*/ 0 w 549728"/>
                  <a:gd name="connsiteY13" fmla="*/ 163739 h 372561"/>
                  <a:gd name="connsiteX14" fmla="*/ 163739 w 549728"/>
                  <a:gd name="connsiteY14" fmla="*/ 0 h 3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49728" h="372561">
                    <a:moveTo>
                      <a:pt x="163739" y="0"/>
                    </a:moveTo>
                    <a:cubicBezTo>
                      <a:pt x="186347" y="0"/>
                      <a:pt x="207884" y="4582"/>
                      <a:pt x="227474" y="12867"/>
                    </a:cubicBezTo>
                    <a:lnTo>
                      <a:pt x="274864" y="44819"/>
                    </a:lnTo>
                    <a:lnTo>
                      <a:pt x="322254" y="12867"/>
                    </a:lnTo>
                    <a:cubicBezTo>
                      <a:pt x="341844" y="4582"/>
                      <a:pt x="363381" y="0"/>
                      <a:pt x="385989" y="0"/>
                    </a:cubicBezTo>
                    <a:cubicBezTo>
                      <a:pt x="476420" y="0"/>
                      <a:pt x="549728" y="73308"/>
                      <a:pt x="549728" y="163739"/>
                    </a:cubicBezTo>
                    <a:lnTo>
                      <a:pt x="549728" y="208822"/>
                    </a:lnTo>
                    <a:cubicBezTo>
                      <a:pt x="549728" y="299253"/>
                      <a:pt x="476420" y="372561"/>
                      <a:pt x="385989" y="372561"/>
                    </a:cubicBezTo>
                    <a:cubicBezTo>
                      <a:pt x="363381" y="372561"/>
                      <a:pt x="341844" y="367979"/>
                      <a:pt x="322254" y="359694"/>
                    </a:cubicBezTo>
                    <a:lnTo>
                      <a:pt x="274864" y="327742"/>
                    </a:lnTo>
                    <a:lnTo>
                      <a:pt x="227474" y="359694"/>
                    </a:lnTo>
                    <a:cubicBezTo>
                      <a:pt x="207884" y="367979"/>
                      <a:pt x="186347" y="372561"/>
                      <a:pt x="163739" y="372561"/>
                    </a:cubicBezTo>
                    <a:cubicBezTo>
                      <a:pt x="73308" y="372561"/>
                      <a:pt x="0" y="299253"/>
                      <a:pt x="0" y="208822"/>
                    </a:cubicBezTo>
                    <a:lnTo>
                      <a:pt x="0" y="163739"/>
                    </a:lnTo>
                    <a:cubicBezTo>
                      <a:pt x="0" y="73308"/>
                      <a:pt x="73308" y="0"/>
                      <a:pt x="16373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0041E423-D8C7-4E79-863B-9A74320FFEC8}"/>
                  </a:ext>
                </a:extLst>
              </p:cNvPr>
              <p:cNvSpPr/>
              <p:nvPr/>
            </p:nvSpPr>
            <p:spPr>
              <a:xfrm>
                <a:off x="-786540" y="3319307"/>
                <a:ext cx="299333" cy="274672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216B4AF2-5F75-4CF5-98BD-C421CCC8E42A}"/>
                  </a:ext>
                </a:extLst>
              </p:cNvPr>
              <p:cNvSpPr/>
              <p:nvPr/>
            </p:nvSpPr>
            <p:spPr>
              <a:xfrm>
                <a:off x="-1128013" y="3080633"/>
                <a:ext cx="336835" cy="111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10A272D-A1C4-421D-8107-B9548B892B75}"/>
                  </a:ext>
                </a:extLst>
              </p:cNvPr>
              <p:cNvSpPr/>
              <p:nvPr/>
            </p:nvSpPr>
            <p:spPr>
              <a:xfrm>
                <a:off x="-475551" y="3080633"/>
                <a:ext cx="336835" cy="111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4FCA0C7-012D-4AEC-A81A-47BFD38D276A}"/>
                  </a:ext>
                </a:extLst>
              </p:cNvPr>
              <p:cNvSpPr/>
              <p:nvPr/>
            </p:nvSpPr>
            <p:spPr>
              <a:xfrm>
                <a:off x="-1331266" y="2457475"/>
                <a:ext cx="1387551" cy="784487"/>
              </a:xfrm>
              <a:custGeom>
                <a:avLst/>
                <a:gdLst>
                  <a:gd name="connsiteX0" fmla="*/ 506749 w 1387551"/>
                  <a:gd name="connsiteY0" fmla="*/ 0 h 726457"/>
                  <a:gd name="connsiteX1" fmla="*/ 675146 w 1387551"/>
                  <a:gd name="connsiteY1" fmla="*/ 33864 h 726457"/>
                  <a:gd name="connsiteX2" fmla="*/ 689312 w 1387551"/>
                  <a:gd name="connsiteY2" fmla="*/ 41522 h 726457"/>
                  <a:gd name="connsiteX3" fmla="*/ 703477 w 1387551"/>
                  <a:gd name="connsiteY3" fmla="*/ 33864 h 726457"/>
                  <a:gd name="connsiteX4" fmla="*/ 871874 w 1387551"/>
                  <a:gd name="connsiteY4" fmla="*/ 0 h 726457"/>
                  <a:gd name="connsiteX5" fmla="*/ 1295710 w 1387551"/>
                  <a:gd name="connsiteY5" fmla="*/ 344072 h 726457"/>
                  <a:gd name="connsiteX6" fmla="*/ 1302315 w 1387551"/>
                  <a:gd name="connsiteY6" fmla="*/ 409334 h 726457"/>
                  <a:gd name="connsiteX7" fmla="*/ 1303426 w 1387551"/>
                  <a:gd name="connsiteY7" fmla="*/ 409758 h 726457"/>
                  <a:gd name="connsiteX8" fmla="*/ 1381159 w 1387551"/>
                  <a:gd name="connsiteY8" fmla="*/ 516353 h 726457"/>
                  <a:gd name="connsiteX9" fmla="*/ 1269577 w 1387551"/>
                  <a:gd name="connsiteY9" fmla="*/ 726456 h 726457"/>
                  <a:gd name="connsiteX10" fmla="*/ 1269576 w 1387551"/>
                  <a:gd name="connsiteY10" fmla="*/ 726455 h 726457"/>
                  <a:gd name="connsiteX11" fmla="*/ 1246963 w 1387551"/>
                  <a:gd name="connsiteY11" fmla="*/ 572533 h 726457"/>
                  <a:gd name="connsiteX12" fmla="*/ 1230613 w 1387551"/>
                  <a:gd name="connsiteY12" fmla="*/ 549485 h 726457"/>
                  <a:gd name="connsiteX13" fmla="*/ 1173918 w 1387551"/>
                  <a:gd name="connsiteY13" fmla="*/ 499393 h 726457"/>
                  <a:gd name="connsiteX14" fmla="*/ 1167915 w 1387551"/>
                  <a:gd name="connsiteY14" fmla="*/ 546652 h 726457"/>
                  <a:gd name="connsiteX15" fmla="*/ 1130060 w 1387551"/>
                  <a:gd name="connsiteY15" fmla="*/ 633980 h 726457"/>
                  <a:gd name="connsiteX16" fmla="*/ 1080915 w 1387551"/>
                  <a:gd name="connsiteY16" fmla="*/ 523694 h 726457"/>
                  <a:gd name="connsiteX17" fmla="*/ 1060935 w 1387551"/>
                  <a:gd name="connsiteY17" fmla="*/ 489032 h 726457"/>
                  <a:gd name="connsiteX18" fmla="*/ 1053616 w 1387551"/>
                  <a:gd name="connsiteY18" fmla="*/ 546652 h 726457"/>
                  <a:gd name="connsiteX19" fmla="*/ 1015760 w 1387551"/>
                  <a:gd name="connsiteY19" fmla="*/ 633980 h 726457"/>
                  <a:gd name="connsiteX20" fmla="*/ 966614 w 1387551"/>
                  <a:gd name="connsiteY20" fmla="*/ 523692 h 726457"/>
                  <a:gd name="connsiteX21" fmla="*/ 957042 w 1387551"/>
                  <a:gd name="connsiteY21" fmla="*/ 507085 h 726457"/>
                  <a:gd name="connsiteX22" fmla="*/ 952016 w 1387551"/>
                  <a:gd name="connsiteY22" fmla="*/ 546652 h 726457"/>
                  <a:gd name="connsiteX23" fmla="*/ 914161 w 1387551"/>
                  <a:gd name="connsiteY23" fmla="*/ 633980 h 726457"/>
                  <a:gd name="connsiteX24" fmla="*/ 837273 w 1387551"/>
                  <a:gd name="connsiteY24" fmla="*/ 472447 h 726457"/>
                  <a:gd name="connsiteX25" fmla="*/ 793605 w 1387551"/>
                  <a:gd name="connsiteY25" fmla="*/ 409581 h 726457"/>
                  <a:gd name="connsiteX26" fmla="*/ 784685 w 1387551"/>
                  <a:gd name="connsiteY26" fmla="*/ 410269 h 726457"/>
                  <a:gd name="connsiteX27" fmla="*/ 703477 w 1387551"/>
                  <a:gd name="connsiteY27" fmla="*/ 429557 h 726457"/>
                  <a:gd name="connsiteX28" fmla="*/ 689312 w 1387551"/>
                  <a:gd name="connsiteY28" fmla="*/ 435440 h 726457"/>
                  <a:gd name="connsiteX29" fmla="*/ 675146 w 1387551"/>
                  <a:gd name="connsiteY29" fmla="*/ 429557 h 726457"/>
                  <a:gd name="connsiteX30" fmla="*/ 593938 w 1387551"/>
                  <a:gd name="connsiteY30" fmla="*/ 410269 h 726457"/>
                  <a:gd name="connsiteX31" fmla="*/ 576686 w 1387551"/>
                  <a:gd name="connsiteY31" fmla="*/ 408939 h 726457"/>
                  <a:gd name="connsiteX32" fmla="*/ 532571 w 1387551"/>
                  <a:gd name="connsiteY32" fmla="*/ 472447 h 726457"/>
                  <a:gd name="connsiteX33" fmla="*/ 455683 w 1387551"/>
                  <a:gd name="connsiteY33" fmla="*/ 633980 h 726457"/>
                  <a:gd name="connsiteX34" fmla="*/ 417828 w 1387551"/>
                  <a:gd name="connsiteY34" fmla="*/ 546652 h 726457"/>
                  <a:gd name="connsiteX35" fmla="*/ 412802 w 1387551"/>
                  <a:gd name="connsiteY35" fmla="*/ 507085 h 726457"/>
                  <a:gd name="connsiteX36" fmla="*/ 403230 w 1387551"/>
                  <a:gd name="connsiteY36" fmla="*/ 523692 h 726457"/>
                  <a:gd name="connsiteX37" fmla="*/ 354083 w 1387551"/>
                  <a:gd name="connsiteY37" fmla="*/ 633980 h 726457"/>
                  <a:gd name="connsiteX38" fmla="*/ 316228 w 1387551"/>
                  <a:gd name="connsiteY38" fmla="*/ 546652 h 726457"/>
                  <a:gd name="connsiteX39" fmla="*/ 308909 w 1387551"/>
                  <a:gd name="connsiteY39" fmla="*/ 489032 h 726457"/>
                  <a:gd name="connsiteX40" fmla="*/ 288929 w 1387551"/>
                  <a:gd name="connsiteY40" fmla="*/ 523694 h 726457"/>
                  <a:gd name="connsiteX41" fmla="*/ 239784 w 1387551"/>
                  <a:gd name="connsiteY41" fmla="*/ 633980 h 726457"/>
                  <a:gd name="connsiteX42" fmla="*/ 201929 w 1387551"/>
                  <a:gd name="connsiteY42" fmla="*/ 546652 h 726457"/>
                  <a:gd name="connsiteX43" fmla="*/ 196812 w 1387551"/>
                  <a:gd name="connsiteY43" fmla="*/ 506367 h 726457"/>
                  <a:gd name="connsiteX44" fmla="*/ 148010 w 1387551"/>
                  <a:gd name="connsiteY44" fmla="*/ 549485 h 726457"/>
                  <a:gd name="connsiteX45" fmla="*/ 142920 w 1387551"/>
                  <a:gd name="connsiteY45" fmla="*/ 556661 h 726457"/>
                  <a:gd name="connsiteX46" fmla="*/ 117975 w 1387551"/>
                  <a:gd name="connsiteY46" fmla="*/ 726456 h 726457"/>
                  <a:gd name="connsiteX47" fmla="*/ 117974 w 1387551"/>
                  <a:gd name="connsiteY47" fmla="*/ 726457 h 726457"/>
                  <a:gd name="connsiteX48" fmla="*/ 6392 w 1387551"/>
                  <a:gd name="connsiteY48" fmla="*/ 516354 h 726457"/>
                  <a:gd name="connsiteX49" fmla="*/ 36237 w 1387551"/>
                  <a:gd name="connsiteY49" fmla="*/ 454207 h 726457"/>
                  <a:gd name="connsiteX50" fmla="*/ 75451 w 1387551"/>
                  <a:gd name="connsiteY50" fmla="*/ 417810 h 726457"/>
                  <a:gd name="connsiteX51" fmla="*/ 82913 w 1387551"/>
                  <a:gd name="connsiteY51" fmla="*/ 344072 h 726457"/>
                  <a:gd name="connsiteX52" fmla="*/ 506749 w 1387551"/>
                  <a:gd name="connsiteY52" fmla="*/ 0 h 72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87551" h="726457">
                    <a:moveTo>
                      <a:pt x="506749" y="0"/>
                    </a:moveTo>
                    <a:cubicBezTo>
                      <a:pt x="566482" y="0"/>
                      <a:pt x="623388" y="12058"/>
                      <a:pt x="675146" y="33864"/>
                    </a:cubicBezTo>
                    <a:lnTo>
                      <a:pt x="689312" y="41522"/>
                    </a:lnTo>
                    <a:lnTo>
                      <a:pt x="703477" y="33864"/>
                    </a:lnTo>
                    <a:cubicBezTo>
                      <a:pt x="755235" y="12058"/>
                      <a:pt x="812141" y="0"/>
                      <a:pt x="871874" y="0"/>
                    </a:cubicBezTo>
                    <a:cubicBezTo>
                      <a:pt x="1080940" y="0"/>
                      <a:pt x="1255369" y="147711"/>
                      <a:pt x="1295710" y="344072"/>
                    </a:cubicBezTo>
                    <a:lnTo>
                      <a:pt x="1302315" y="409334"/>
                    </a:lnTo>
                    <a:lnTo>
                      <a:pt x="1303426" y="409758"/>
                    </a:lnTo>
                    <a:cubicBezTo>
                      <a:pt x="1339924" y="432589"/>
                      <a:pt x="1368719" y="469924"/>
                      <a:pt x="1381159" y="516353"/>
                    </a:cubicBezTo>
                    <a:cubicBezTo>
                      <a:pt x="1406040" y="609211"/>
                      <a:pt x="1356083" y="703277"/>
                      <a:pt x="1269577" y="726456"/>
                    </a:cubicBezTo>
                    <a:lnTo>
                      <a:pt x="1269576" y="726455"/>
                    </a:lnTo>
                    <a:lnTo>
                      <a:pt x="1246963" y="572533"/>
                    </a:lnTo>
                    <a:lnTo>
                      <a:pt x="1230613" y="549485"/>
                    </a:lnTo>
                    <a:lnTo>
                      <a:pt x="1173918" y="499393"/>
                    </a:lnTo>
                    <a:lnTo>
                      <a:pt x="1167915" y="546652"/>
                    </a:lnTo>
                    <a:cubicBezTo>
                      <a:pt x="1159503" y="578430"/>
                      <a:pt x="1146884" y="608207"/>
                      <a:pt x="1130060" y="633980"/>
                    </a:cubicBezTo>
                    <a:cubicBezTo>
                      <a:pt x="1115146" y="595576"/>
                      <a:pt x="1098725" y="558754"/>
                      <a:pt x="1080915" y="523694"/>
                    </a:cubicBezTo>
                    <a:lnTo>
                      <a:pt x="1060935" y="489032"/>
                    </a:lnTo>
                    <a:lnTo>
                      <a:pt x="1053616" y="546652"/>
                    </a:lnTo>
                    <a:cubicBezTo>
                      <a:pt x="1045204" y="578430"/>
                      <a:pt x="1032585" y="608206"/>
                      <a:pt x="1015760" y="633980"/>
                    </a:cubicBezTo>
                    <a:cubicBezTo>
                      <a:pt x="1000846" y="595577"/>
                      <a:pt x="984424" y="558756"/>
                      <a:pt x="966614" y="523692"/>
                    </a:cubicBezTo>
                    <a:lnTo>
                      <a:pt x="957042" y="507085"/>
                    </a:lnTo>
                    <a:lnTo>
                      <a:pt x="952016" y="546652"/>
                    </a:lnTo>
                    <a:cubicBezTo>
                      <a:pt x="943604" y="578430"/>
                      <a:pt x="930985" y="608206"/>
                      <a:pt x="914161" y="633980"/>
                    </a:cubicBezTo>
                    <a:cubicBezTo>
                      <a:pt x="891789" y="576376"/>
                      <a:pt x="866026" y="522327"/>
                      <a:pt x="837273" y="472447"/>
                    </a:cubicBezTo>
                    <a:lnTo>
                      <a:pt x="793605" y="409581"/>
                    </a:lnTo>
                    <a:lnTo>
                      <a:pt x="784685" y="410269"/>
                    </a:lnTo>
                    <a:cubicBezTo>
                      <a:pt x="756522" y="414679"/>
                      <a:pt x="729356" y="421182"/>
                      <a:pt x="703477" y="429557"/>
                    </a:cubicBezTo>
                    <a:lnTo>
                      <a:pt x="689312" y="435440"/>
                    </a:lnTo>
                    <a:lnTo>
                      <a:pt x="675146" y="429557"/>
                    </a:lnTo>
                    <a:cubicBezTo>
                      <a:pt x="649267" y="421182"/>
                      <a:pt x="622101" y="414679"/>
                      <a:pt x="593938" y="410269"/>
                    </a:cubicBezTo>
                    <a:lnTo>
                      <a:pt x="576686" y="408939"/>
                    </a:lnTo>
                    <a:lnTo>
                      <a:pt x="532571" y="472447"/>
                    </a:lnTo>
                    <a:cubicBezTo>
                      <a:pt x="503818" y="522327"/>
                      <a:pt x="478055" y="576376"/>
                      <a:pt x="455683" y="633980"/>
                    </a:cubicBezTo>
                    <a:cubicBezTo>
                      <a:pt x="438859" y="608206"/>
                      <a:pt x="426240" y="578430"/>
                      <a:pt x="417828" y="546652"/>
                    </a:cubicBezTo>
                    <a:lnTo>
                      <a:pt x="412802" y="507085"/>
                    </a:lnTo>
                    <a:lnTo>
                      <a:pt x="403230" y="523692"/>
                    </a:lnTo>
                    <a:cubicBezTo>
                      <a:pt x="385420" y="558756"/>
                      <a:pt x="368998" y="595577"/>
                      <a:pt x="354083" y="633980"/>
                    </a:cubicBezTo>
                    <a:cubicBezTo>
                      <a:pt x="337259" y="608206"/>
                      <a:pt x="324640" y="578430"/>
                      <a:pt x="316228" y="546652"/>
                    </a:cubicBezTo>
                    <a:lnTo>
                      <a:pt x="308909" y="489032"/>
                    </a:lnTo>
                    <a:lnTo>
                      <a:pt x="288929" y="523694"/>
                    </a:lnTo>
                    <a:cubicBezTo>
                      <a:pt x="271119" y="558754"/>
                      <a:pt x="254697" y="595576"/>
                      <a:pt x="239784" y="633980"/>
                    </a:cubicBezTo>
                    <a:cubicBezTo>
                      <a:pt x="222960" y="608207"/>
                      <a:pt x="210341" y="578430"/>
                      <a:pt x="201929" y="546652"/>
                    </a:cubicBezTo>
                    <a:lnTo>
                      <a:pt x="196812" y="506367"/>
                    </a:lnTo>
                    <a:lnTo>
                      <a:pt x="148010" y="549485"/>
                    </a:lnTo>
                    <a:lnTo>
                      <a:pt x="142920" y="556661"/>
                    </a:lnTo>
                    <a:lnTo>
                      <a:pt x="117975" y="726456"/>
                    </a:lnTo>
                    <a:lnTo>
                      <a:pt x="117974" y="726457"/>
                    </a:lnTo>
                    <a:cubicBezTo>
                      <a:pt x="31468" y="703278"/>
                      <a:pt x="-18489" y="609212"/>
                      <a:pt x="6392" y="516354"/>
                    </a:cubicBezTo>
                    <a:cubicBezTo>
                      <a:pt x="12612" y="493140"/>
                      <a:pt x="22921" y="472199"/>
                      <a:pt x="36237" y="454207"/>
                    </a:cubicBezTo>
                    <a:lnTo>
                      <a:pt x="75451" y="417810"/>
                    </a:lnTo>
                    <a:lnTo>
                      <a:pt x="82913" y="344072"/>
                    </a:lnTo>
                    <a:cubicBezTo>
                      <a:pt x="123254" y="147711"/>
                      <a:pt x="297684" y="0"/>
                      <a:pt x="506749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31E0904C-E198-45F0-8F1F-696552476CB8}"/>
              </a:ext>
            </a:extLst>
          </p:cNvPr>
          <p:cNvGrpSpPr/>
          <p:nvPr/>
        </p:nvGrpSpPr>
        <p:grpSpPr>
          <a:xfrm>
            <a:off x="4078866" y="3718335"/>
            <a:ext cx="1757437" cy="2735621"/>
            <a:chOff x="4078866" y="3718335"/>
            <a:chExt cx="1757437" cy="2735621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C6707F12-D2E8-4DE2-8C70-0466A6A36CF3}"/>
                </a:ext>
              </a:extLst>
            </p:cNvPr>
            <p:cNvGrpSpPr/>
            <p:nvPr/>
          </p:nvGrpSpPr>
          <p:grpSpPr>
            <a:xfrm>
              <a:off x="4261521" y="4211515"/>
              <a:ext cx="1574782" cy="2242441"/>
              <a:chOff x="4261521" y="4211515"/>
              <a:chExt cx="1574782" cy="2242441"/>
            </a:xfrm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F12B87F3-F637-4BD5-9487-D6C9B8DD311F}"/>
                  </a:ext>
                </a:extLst>
              </p:cNvPr>
              <p:cNvSpPr/>
              <p:nvPr/>
            </p:nvSpPr>
            <p:spPr>
              <a:xfrm rot="2700000">
                <a:off x="5521101" y="5167897"/>
                <a:ext cx="434210" cy="19619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232AF33E-3342-459C-995C-D7211BF071AC}"/>
                  </a:ext>
                </a:extLst>
              </p:cNvPr>
              <p:cNvSpPr/>
              <p:nvPr/>
            </p:nvSpPr>
            <p:spPr>
              <a:xfrm rot="10800000">
                <a:off x="4297413" y="5599738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14FD0FF-E6E6-472E-A6FF-BEE538147491}"/>
                  </a:ext>
                </a:extLst>
              </p:cNvPr>
              <p:cNvSpPr/>
              <p:nvPr/>
            </p:nvSpPr>
            <p:spPr>
              <a:xfrm>
                <a:off x="4263546" y="6277647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7EEC42B-4706-43B8-AD02-22AC5C9C591C}"/>
                  </a:ext>
                </a:extLst>
              </p:cNvPr>
              <p:cNvSpPr/>
              <p:nvPr/>
            </p:nvSpPr>
            <p:spPr>
              <a:xfrm>
                <a:off x="5192782" y="5450915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A10D7B3-F042-4375-882B-FC6EE89C9F7B}"/>
                  </a:ext>
                </a:extLst>
              </p:cNvPr>
              <p:cNvSpPr/>
              <p:nvPr/>
            </p:nvSpPr>
            <p:spPr>
              <a:xfrm>
                <a:off x="5222061" y="6277647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B50B4DC-E872-4CAA-B16B-7C0B5633431C}"/>
                  </a:ext>
                </a:extLst>
              </p:cNvPr>
              <p:cNvSpPr/>
              <p:nvPr/>
            </p:nvSpPr>
            <p:spPr>
              <a:xfrm>
                <a:off x="4261521" y="4211515"/>
                <a:ext cx="1486662" cy="2190029"/>
              </a:xfrm>
              <a:custGeom>
                <a:avLst/>
                <a:gdLst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939963 w 2975048"/>
                  <a:gd name="connsiteY9" fmla="*/ 3481471 h 4382596"/>
                  <a:gd name="connsiteX10" fmla="*/ 2948828 w 2975048"/>
                  <a:gd name="connsiteY10" fmla="*/ 3483847 h 4382596"/>
                  <a:gd name="connsiteX11" fmla="*/ 2591143 w 2975048"/>
                  <a:gd name="connsiteY11" fmla="*/ 4334498 h 4382596"/>
                  <a:gd name="connsiteX12" fmla="*/ 2380616 w 2975048"/>
                  <a:gd name="connsiteY12" fmla="*/ 4278089 h 4382596"/>
                  <a:gd name="connsiteX13" fmla="*/ 2471535 w 2975048"/>
                  <a:gd name="connsiteY13" fmla="*/ 3557795 h 4382596"/>
                  <a:gd name="connsiteX14" fmla="*/ 2300890 w 2975048"/>
                  <a:gd name="connsiteY14" fmla="*/ 3261911 h 4382596"/>
                  <a:gd name="connsiteX15" fmla="*/ 2200958 w 2975048"/>
                  <a:gd name="connsiteY15" fmla="*/ 3271985 h 4382596"/>
                  <a:gd name="connsiteX16" fmla="*/ 927904 w 2975048"/>
                  <a:gd name="connsiteY16" fmla="*/ 3271985 h 4382596"/>
                  <a:gd name="connsiteX17" fmla="*/ 734784 w 2975048"/>
                  <a:gd name="connsiteY17" fmla="*/ 4382596 h 4382596"/>
                  <a:gd name="connsiteX18" fmla="*/ 523206 w 2975048"/>
                  <a:gd name="connsiteY18" fmla="*/ 4382596 h 4382596"/>
                  <a:gd name="connsiteX19" fmla="*/ 301371 w 2975048"/>
                  <a:gd name="connsiteY19" fmla="*/ 3106847 h 4382596"/>
                  <a:gd name="connsiteX20" fmla="*/ 226726 w 2975048"/>
                  <a:gd name="connsiteY20" fmla="*/ 3045259 h 4382596"/>
                  <a:gd name="connsiteX21" fmla="*/ 0 w 2975048"/>
                  <a:gd name="connsiteY21" fmla="*/ 2497895 h 4382596"/>
                  <a:gd name="connsiteX22" fmla="*/ 0 w 2975048"/>
                  <a:gd name="connsiteY22" fmla="*/ 2311497 h 4382596"/>
                  <a:gd name="connsiteX23" fmla="*/ 3997 w 2975048"/>
                  <a:gd name="connsiteY23" fmla="*/ 2232351 h 4382596"/>
                  <a:gd name="connsiteX24" fmla="*/ 8412 w 2975048"/>
                  <a:gd name="connsiteY24" fmla="*/ 2203421 h 4382596"/>
                  <a:gd name="connsiteX25" fmla="*/ 1889 w 2975048"/>
                  <a:gd name="connsiteY25" fmla="*/ 2203421 h 4382596"/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939963 w 2975048"/>
                  <a:gd name="connsiteY9" fmla="*/ 3481471 h 4382596"/>
                  <a:gd name="connsiteX10" fmla="*/ 2591143 w 2975048"/>
                  <a:gd name="connsiteY10" fmla="*/ 4334498 h 4382596"/>
                  <a:gd name="connsiteX11" fmla="*/ 2380616 w 2975048"/>
                  <a:gd name="connsiteY11" fmla="*/ 4278089 h 4382596"/>
                  <a:gd name="connsiteX12" fmla="*/ 2471535 w 2975048"/>
                  <a:gd name="connsiteY12" fmla="*/ 3557795 h 4382596"/>
                  <a:gd name="connsiteX13" fmla="*/ 2300890 w 2975048"/>
                  <a:gd name="connsiteY13" fmla="*/ 3261911 h 4382596"/>
                  <a:gd name="connsiteX14" fmla="*/ 2200958 w 2975048"/>
                  <a:gd name="connsiteY14" fmla="*/ 3271985 h 4382596"/>
                  <a:gd name="connsiteX15" fmla="*/ 927904 w 2975048"/>
                  <a:gd name="connsiteY15" fmla="*/ 3271985 h 4382596"/>
                  <a:gd name="connsiteX16" fmla="*/ 734784 w 2975048"/>
                  <a:gd name="connsiteY16" fmla="*/ 4382596 h 4382596"/>
                  <a:gd name="connsiteX17" fmla="*/ 523206 w 2975048"/>
                  <a:gd name="connsiteY17" fmla="*/ 4382596 h 4382596"/>
                  <a:gd name="connsiteX18" fmla="*/ 301371 w 2975048"/>
                  <a:gd name="connsiteY18" fmla="*/ 3106847 h 4382596"/>
                  <a:gd name="connsiteX19" fmla="*/ 226726 w 2975048"/>
                  <a:gd name="connsiteY19" fmla="*/ 3045259 h 4382596"/>
                  <a:gd name="connsiteX20" fmla="*/ 0 w 2975048"/>
                  <a:gd name="connsiteY20" fmla="*/ 2497895 h 4382596"/>
                  <a:gd name="connsiteX21" fmla="*/ 0 w 2975048"/>
                  <a:gd name="connsiteY21" fmla="*/ 2311497 h 4382596"/>
                  <a:gd name="connsiteX22" fmla="*/ 3997 w 2975048"/>
                  <a:gd name="connsiteY22" fmla="*/ 2232351 h 4382596"/>
                  <a:gd name="connsiteX23" fmla="*/ 8412 w 2975048"/>
                  <a:gd name="connsiteY23" fmla="*/ 2203421 h 4382596"/>
                  <a:gd name="connsiteX24" fmla="*/ 1889 w 2975048"/>
                  <a:gd name="connsiteY24" fmla="*/ 2203421 h 4382596"/>
                  <a:gd name="connsiteX25" fmla="*/ 278962 w 2975048"/>
                  <a:gd name="connsiteY25" fmla="*/ 0 h 4382596"/>
                  <a:gd name="connsiteX0" fmla="*/ 278962 w 2975048"/>
                  <a:gd name="connsiteY0" fmla="*/ 0 h 4382596"/>
                  <a:gd name="connsiteX1" fmla="*/ 833109 w 2975048"/>
                  <a:gd name="connsiteY1" fmla="*/ 0 h 4382596"/>
                  <a:gd name="connsiteX2" fmla="*/ 1026433 w 2975048"/>
                  <a:gd name="connsiteY2" fmla="*/ 1537407 h 4382596"/>
                  <a:gd name="connsiteX3" fmla="*/ 2200958 w 2975048"/>
                  <a:gd name="connsiteY3" fmla="*/ 1537407 h 4382596"/>
                  <a:gd name="connsiteX4" fmla="*/ 2975048 w 2975048"/>
                  <a:gd name="connsiteY4" fmla="*/ 2311497 h 4382596"/>
                  <a:gd name="connsiteX5" fmla="*/ 2975048 w 2975048"/>
                  <a:gd name="connsiteY5" fmla="*/ 2497895 h 4382596"/>
                  <a:gd name="connsiteX6" fmla="*/ 2959321 w 2975048"/>
                  <a:gd name="connsiteY6" fmla="*/ 2653901 h 4382596"/>
                  <a:gd name="connsiteX7" fmla="*/ 2947794 w 2975048"/>
                  <a:gd name="connsiteY7" fmla="*/ 2691038 h 4382596"/>
                  <a:gd name="connsiteX8" fmla="*/ 2948161 w 2975048"/>
                  <a:gd name="connsiteY8" fmla="*/ 3479274 h 4382596"/>
                  <a:gd name="connsiteX9" fmla="*/ 2591143 w 2975048"/>
                  <a:gd name="connsiteY9" fmla="*/ 4334498 h 4382596"/>
                  <a:gd name="connsiteX10" fmla="*/ 2380616 w 2975048"/>
                  <a:gd name="connsiteY10" fmla="*/ 4278089 h 4382596"/>
                  <a:gd name="connsiteX11" fmla="*/ 2471535 w 2975048"/>
                  <a:gd name="connsiteY11" fmla="*/ 3557795 h 4382596"/>
                  <a:gd name="connsiteX12" fmla="*/ 2300890 w 2975048"/>
                  <a:gd name="connsiteY12" fmla="*/ 3261911 h 4382596"/>
                  <a:gd name="connsiteX13" fmla="*/ 2200958 w 2975048"/>
                  <a:gd name="connsiteY13" fmla="*/ 3271985 h 4382596"/>
                  <a:gd name="connsiteX14" fmla="*/ 927904 w 2975048"/>
                  <a:gd name="connsiteY14" fmla="*/ 3271985 h 4382596"/>
                  <a:gd name="connsiteX15" fmla="*/ 734784 w 2975048"/>
                  <a:gd name="connsiteY15" fmla="*/ 4382596 h 4382596"/>
                  <a:gd name="connsiteX16" fmla="*/ 523206 w 2975048"/>
                  <a:gd name="connsiteY16" fmla="*/ 4382596 h 4382596"/>
                  <a:gd name="connsiteX17" fmla="*/ 301371 w 2975048"/>
                  <a:gd name="connsiteY17" fmla="*/ 3106847 h 4382596"/>
                  <a:gd name="connsiteX18" fmla="*/ 226726 w 2975048"/>
                  <a:gd name="connsiteY18" fmla="*/ 3045259 h 4382596"/>
                  <a:gd name="connsiteX19" fmla="*/ 0 w 2975048"/>
                  <a:gd name="connsiteY19" fmla="*/ 2497895 h 4382596"/>
                  <a:gd name="connsiteX20" fmla="*/ 0 w 2975048"/>
                  <a:gd name="connsiteY20" fmla="*/ 2311497 h 4382596"/>
                  <a:gd name="connsiteX21" fmla="*/ 3997 w 2975048"/>
                  <a:gd name="connsiteY21" fmla="*/ 2232351 h 4382596"/>
                  <a:gd name="connsiteX22" fmla="*/ 8412 w 2975048"/>
                  <a:gd name="connsiteY22" fmla="*/ 2203421 h 4382596"/>
                  <a:gd name="connsiteX23" fmla="*/ 1889 w 2975048"/>
                  <a:gd name="connsiteY23" fmla="*/ 2203421 h 4382596"/>
                  <a:gd name="connsiteX24" fmla="*/ 278962 w 2975048"/>
                  <a:gd name="connsiteY24" fmla="*/ 0 h 438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975048" h="4382596">
                    <a:moveTo>
                      <a:pt x="278962" y="0"/>
                    </a:moveTo>
                    <a:lnTo>
                      <a:pt x="833109" y="0"/>
                    </a:lnTo>
                    <a:lnTo>
                      <a:pt x="1026433" y="1537407"/>
                    </a:lnTo>
                    <a:lnTo>
                      <a:pt x="2200958" y="1537407"/>
                    </a:lnTo>
                    <a:cubicBezTo>
                      <a:pt x="2628476" y="1537407"/>
                      <a:pt x="2975048" y="1883979"/>
                      <a:pt x="2975048" y="2311497"/>
                    </a:cubicBezTo>
                    <a:lnTo>
                      <a:pt x="2975048" y="2497895"/>
                    </a:lnTo>
                    <a:cubicBezTo>
                      <a:pt x="2975048" y="2551335"/>
                      <a:pt x="2969633" y="2603510"/>
                      <a:pt x="2959321" y="2653901"/>
                    </a:cubicBezTo>
                    <a:lnTo>
                      <a:pt x="2947794" y="2691038"/>
                    </a:lnTo>
                    <a:cubicBezTo>
                      <a:pt x="2947916" y="2953783"/>
                      <a:pt x="2948039" y="3216529"/>
                      <a:pt x="2948161" y="3479274"/>
                    </a:cubicBezTo>
                    <a:lnTo>
                      <a:pt x="2591143" y="4334498"/>
                    </a:lnTo>
                    <a:lnTo>
                      <a:pt x="2380616" y="4278089"/>
                    </a:lnTo>
                    <a:lnTo>
                      <a:pt x="2471535" y="3557795"/>
                    </a:lnTo>
                    <a:lnTo>
                      <a:pt x="2300890" y="3261911"/>
                    </a:lnTo>
                    <a:lnTo>
                      <a:pt x="2200958" y="3271985"/>
                    </a:lnTo>
                    <a:lnTo>
                      <a:pt x="927904" y="3271985"/>
                    </a:lnTo>
                    <a:lnTo>
                      <a:pt x="734784" y="4382596"/>
                    </a:lnTo>
                    <a:lnTo>
                      <a:pt x="523206" y="4382596"/>
                    </a:lnTo>
                    <a:lnTo>
                      <a:pt x="301371" y="3106847"/>
                    </a:lnTo>
                    <a:lnTo>
                      <a:pt x="226726" y="3045259"/>
                    </a:lnTo>
                    <a:cubicBezTo>
                      <a:pt x="86643" y="2905177"/>
                      <a:pt x="0" y="2711654"/>
                      <a:pt x="0" y="2497895"/>
                    </a:cubicBezTo>
                    <a:lnTo>
                      <a:pt x="0" y="2311497"/>
                    </a:lnTo>
                    <a:cubicBezTo>
                      <a:pt x="0" y="2284777"/>
                      <a:pt x="1354" y="2258374"/>
                      <a:pt x="3997" y="2232351"/>
                    </a:cubicBezTo>
                    <a:lnTo>
                      <a:pt x="8412" y="2203421"/>
                    </a:lnTo>
                    <a:lnTo>
                      <a:pt x="1889" y="2203421"/>
                    </a:lnTo>
                    <a:lnTo>
                      <a:pt x="27896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2525C16A-D85B-422F-92CA-FB3B443F82F5}"/>
                  </a:ext>
                </a:extLst>
              </p:cNvPr>
              <p:cNvSpPr/>
              <p:nvPr/>
            </p:nvSpPr>
            <p:spPr>
              <a:xfrm>
                <a:off x="4360082" y="6337455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0B8B9E4-0AD6-48BA-A0EF-5979CEE8D674}"/>
                  </a:ext>
                </a:extLst>
              </p:cNvPr>
              <p:cNvSpPr/>
              <p:nvPr/>
            </p:nvSpPr>
            <p:spPr>
              <a:xfrm>
                <a:off x="5318598" y="6337455"/>
                <a:ext cx="279400" cy="116501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F1218E0-EB8C-48AF-AFC9-6D1F19EC0381}"/>
                </a:ext>
              </a:extLst>
            </p:cNvPr>
            <p:cNvGrpSpPr/>
            <p:nvPr/>
          </p:nvGrpSpPr>
          <p:grpSpPr>
            <a:xfrm>
              <a:off x="4078866" y="3718335"/>
              <a:ext cx="800866" cy="986360"/>
              <a:chOff x="4378539" y="4408520"/>
              <a:chExt cx="1731991" cy="2133150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BC1898A-14E7-43AD-A7F2-2192D0117128}"/>
                  </a:ext>
                </a:extLst>
              </p:cNvPr>
              <p:cNvGrpSpPr/>
              <p:nvPr/>
            </p:nvGrpSpPr>
            <p:grpSpPr>
              <a:xfrm>
                <a:off x="4560669" y="4408520"/>
                <a:ext cx="1549861" cy="2133150"/>
                <a:chOff x="4560669" y="4408520"/>
                <a:chExt cx="1549861" cy="2133150"/>
              </a:xfrm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457DFDA7-F7B4-4FC4-BCAE-5EC57B84FC04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676896" y="4408520"/>
                  <a:ext cx="433634" cy="539093"/>
                  <a:chOff x="2628397" y="580357"/>
                  <a:chExt cx="807914" cy="791245"/>
                </a:xfrm>
              </p:grpSpPr>
              <p:sp>
                <p:nvSpPr>
                  <p:cNvPr id="130" name="楕円 11">
                    <a:extLst>
                      <a:ext uri="{FF2B5EF4-FFF2-40B4-BE49-F238E27FC236}">
                        <a16:creationId xmlns:a16="http://schemas.microsoft.com/office/drawing/2014/main" id="{3BE2076F-54E6-4FCE-B63B-ADC7BA833DB8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510BF8EC-9DF5-4F04-9292-0411E54C24C4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7060DA0D-D621-4869-A635-DD5085B723DB}"/>
                    </a:ext>
                  </a:extLst>
                </p:cNvPr>
                <p:cNvGrpSpPr/>
                <p:nvPr/>
              </p:nvGrpSpPr>
              <p:grpSpPr>
                <a:xfrm rot="19800000">
                  <a:off x="4560669" y="4408520"/>
                  <a:ext cx="433634" cy="539093"/>
                  <a:chOff x="2628397" y="580357"/>
                  <a:chExt cx="807914" cy="791245"/>
                </a:xfrm>
              </p:grpSpPr>
              <p:sp>
                <p:nvSpPr>
                  <p:cNvPr id="128" name="楕円 11">
                    <a:extLst>
                      <a:ext uri="{FF2B5EF4-FFF2-40B4-BE49-F238E27FC236}">
                        <a16:creationId xmlns:a16="http://schemas.microsoft.com/office/drawing/2014/main" id="{966DF9E9-AEEF-4CA6-AB82-48668A3C5ADE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41730BE3-03C4-4B23-AB9B-9DFF6914829B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65483A2A-EC70-4E4D-901E-AEDD55C13B80}"/>
                    </a:ext>
                  </a:extLst>
                </p:cNvPr>
                <p:cNvGrpSpPr/>
                <p:nvPr/>
              </p:nvGrpSpPr>
              <p:grpSpPr>
                <a:xfrm>
                  <a:off x="4690086" y="4755093"/>
                  <a:ext cx="1315067" cy="1786577"/>
                  <a:chOff x="1843306" y="1211103"/>
                  <a:chExt cx="1071344" cy="1455469"/>
                </a:xfrm>
              </p:grpSpPr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4FF7F2A3-7789-4741-94F1-8825564C6009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2916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B2C55D75-E3A3-48C6-8502-9F22E48EDA7F}"/>
                      </a:ext>
                    </a:extLst>
                  </p:cNvPr>
                  <p:cNvSpPr/>
                  <p:nvPr/>
                </p:nvSpPr>
                <p:spPr>
                  <a:xfrm>
                    <a:off x="2161268" y="2038080"/>
                    <a:ext cx="450377" cy="4588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36D257F5-4102-4F53-AEB7-40FC4B1F497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222677" y="2099579"/>
                    <a:ext cx="327560" cy="2617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6FAFBE8E-468A-4FF8-9FAE-0CA12173F03D}"/>
                    </a:ext>
                  </a:extLst>
                </p:cNvPr>
                <p:cNvSpPr/>
                <p:nvPr/>
              </p:nvSpPr>
              <p:spPr>
                <a:xfrm>
                  <a:off x="5474395" y="5252010"/>
                  <a:ext cx="392126" cy="23927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0BF841E0-4230-4DBD-8F25-456BD8EC4D19}"/>
                    </a:ext>
                  </a:extLst>
                </p:cNvPr>
                <p:cNvSpPr/>
                <p:nvPr/>
              </p:nvSpPr>
              <p:spPr>
                <a:xfrm>
                  <a:off x="4836220" y="5252010"/>
                  <a:ext cx="392126" cy="23927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536E1905-09C0-4AF4-82B9-F900AE572D3C}"/>
                    </a:ext>
                  </a:extLst>
                </p:cNvPr>
                <p:cNvSpPr/>
                <p:nvPr/>
              </p:nvSpPr>
              <p:spPr>
                <a:xfrm>
                  <a:off x="5017458" y="5648382"/>
                  <a:ext cx="674787" cy="457316"/>
                </a:xfrm>
                <a:custGeom>
                  <a:avLst/>
                  <a:gdLst>
                    <a:gd name="connsiteX0" fmla="*/ 163739 w 549728"/>
                    <a:gd name="connsiteY0" fmla="*/ 0 h 372561"/>
                    <a:gd name="connsiteX1" fmla="*/ 227474 w 549728"/>
                    <a:gd name="connsiteY1" fmla="*/ 12867 h 372561"/>
                    <a:gd name="connsiteX2" fmla="*/ 274864 w 549728"/>
                    <a:gd name="connsiteY2" fmla="*/ 44819 h 372561"/>
                    <a:gd name="connsiteX3" fmla="*/ 322254 w 549728"/>
                    <a:gd name="connsiteY3" fmla="*/ 12867 h 372561"/>
                    <a:gd name="connsiteX4" fmla="*/ 385989 w 549728"/>
                    <a:gd name="connsiteY4" fmla="*/ 0 h 372561"/>
                    <a:gd name="connsiteX5" fmla="*/ 549728 w 549728"/>
                    <a:gd name="connsiteY5" fmla="*/ 163739 h 372561"/>
                    <a:gd name="connsiteX6" fmla="*/ 549728 w 549728"/>
                    <a:gd name="connsiteY6" fmla="*/ 208822 h 372561"/>
                    <a:gd name="connsiteX7" fmla="*/ 385989 w 549728"/>
                    <a:gd name="connsiteY7" fmla="*/ 372561 h 372561"/>
                    <a:gd name="connsiteX8" fmla="*/ 322254 w 549728"/>
                    <a:gd name="connsiteY8" fmla="*/ 359694 h 372561"/>
                    <a:gd name="connsiteX9" fmla="*/ 274864 w 549728"/>
                    <a:gd name="connsiteY9" fmla="*/ 327742 h 372561"/>
                    <a:gd name="connsiteX10" fmla="*/ 227474 w 549728"/>
                    <a:gd name="connsiteY10" fmla="*/ 359694 h 372561"/>
                    <a:gd name="connsiteX11" fmla="*/ 163739 w 549728"/>
                    <a:gd name="connsiteY11" fmla="*/ 372561 h 372561"/>
                    <a:gd name="connsiteX12" fmla="*/ 0 w 549728"/>
                    <a:gd name="connsiteY12" fmla="*/ 208822 h 372561"/>
                    <a:gd name="connsiteX13" fmla="*/ 0 w 549728"/>
                    <a:gd name="connsiteY13" fmla="*/ 163739 h 372561"/>
                    <a:gd name="connsiteX14" fmla="*/ 163739 w 549728"/>
                    <a:gd name="connsiteY14" fmla="*/ 0 h 3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9728" h="372561">
                      <a:moveTo>
                        <a:pt x="163739" y="0"/>
                      </a:moveTo>
                      <a:cubicBezTo>
                        <a:pt x="186347" y="0"/>
                        <a:pt x="207884" y="4582"/>
                        <a:pt x="227474" y="12867"/>
                      </a:cubicBezTo>
                      <a:lnTo>
                        <a:pt x="274864" y="44819"/>
                      </a:lnTo>
                      <a:lnTo>
                        <a:pt x="322254" y="12867"/>
                      </a:lnTo>
                      <a:cubicBezTo>
                        <a:pt x="341844" y="4582"/>
                        <a:pt x="363381" y="0"/>
                        <a:pt x="385989" y="0"/>
                      </a:cubicBezTo>
                      <a:cubicBezTo>
                        <a:pt x="476420" y="0"/>
                        <a:pt x="549728" y="73308"/>
                        <a:pt x="549728" y="163739"/>
                      </a:cubicBezTo>
                      <a:lnTo>
                        <a:pt x="549728" y="208822"/>
                      </a:lnTo>
                      <a:cubicBezTo>
                        <a:pt x="549728" y="299253"/>
                        <a:pt x="476420" y="372561"/>
                        <a:pt x="385989" y="372561"/>
                      </a:cubicBezTo>
                      <a:cubicBezTo>
                        <a:pt x="363381" y="372561"/>
                        <a:pt x="341844" y="367979"/>
                        <a:pt x="322254" y="359694"/>
                      </a:cubicBezTo>
                      <a:lnTo>
                        <a:pt x="274864" y="327742"/>
                      </a:lnTo>
                      <a:lnTo>
                        <a:pt x="227474" y="359694"/>
                      </a:lnTo>
                      <a:cubicBezTo>
                        <a:pt x="207884" y="367979"/>
                        <a:pt x="186347" y="372561"/>
                        <a:pt x="163739" y="372561"/>
                      </a:cubicBezTo>
                      <a:cubicBezTo>
                        <a:pt x="73308" y="372561"/>
                        <a:pt x="0" y="299253"/>
                        <a:pt x="0" y="208822"/>
                      </a:cubicBezTo>
                      <a:lnTo>
                        <a:pt x="0" y="163739"/>
                      </a:lnTo>
                      <a:cubicBezTo>
                        <a:pt x="0" y="73308"/>
                        <a:pt x="73308" y="0"/>
                        <a:pt x="1637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F405B7ED-1734-4490-83C9-8E8D7E54111E}"/>
                    </a:ext>
                  </a:extLst>
                </p:cNvPr>
                <p:cNvSpPr/>
                <p:nvPr/>
              </p:nvSpPr>
              <p:spPr>
                <a:xfrm>
                  <a:off x="5227890" y="5613102"/>
                  <a:ext cx="239460" cy="1915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979B62E4-36F9-473A-8576-6145CADB01A4}"/>
                    </a:ext>
                  </a:extLst>
                </p:cNvPr>
                <p:cNvSpPr/>
                <p:nvPr/>
              </p:nvSpPr>
              <p:spPr>
                <a:xfrm>
                  <a:off x="5602103" y="5296394"/>
                  <a:ext cx="136710" cy="1437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6CC82710-A368-44F1-8F41-0DA45AC95B9B}"/>
                    </a:ext>
                  </a:extLst>
                </p:cNvPr>
                <p:cNvSpPr/>
                <p:nvPr/>
              </p:nvSpPr>
              <p:spPr>
                <a:xfrm>
                  <a:off x="4963928" y="5296394"/>
                  <a:ext cx="136710" cy="1437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677B6E6-BC67-4732-A03A-813C2196B562}"/>
                  </a:ext>
                </a:extLst>
              </p:cNvPr>
              <p:cNvSpPr/>
              <p:nvPr/>
            </p:nvSpPr>
            <p:spPr>
              <a:xfrm>
                <a:off x="4378539" y="4508107"/>
                <a:ext cx="1681661" cy="896787"/>
              </a:xfrm>
              <a:custGeom>
                <a:avLst/>
                <a:gdLst>
                  <a:gd name="connsiteX0" fmla="*/ 895738 w 1681661"/>
                  <a:gd name="connsiteY0" fmla="*/ 14 h 896787"/>
                  <a:gd name="connsiteX1" fmla="*/ 1065926 w 1681661"/>
                  <a:gd name="connsiteY1" fmla="*/ 38204 h 896787"/>
                  <a:gd name="connsiteX2" fmla="*/ 1113121 w 1681661"/>
                  <a:gd name="connsiteY2" fmla="*/ 72907 h 896787"/>
                  <a:gd name="connsiteX3" fmla="*/ 1147629 w 1681661"/>
                  <a:gd name="connsiteY3" fmla="*/ 61511 h 896787"/>
                  <a:gd name="connsiteX4" fmla="*/ 1197347 w 1681661"/>
                  <a:gd name="connsiteY4" fmla="*/ 53880 h 896787"/>
                  <a:gd name="connsiteX5" fmla="*/ 1539749 w 1681661"/>
                  <a:gd name="connsiteY5" fmla="*/ 194609 h 896787"/>
                  <a:gd name="connsiteX6" fmla="*/ 1602807 w 1681661"/>
                  <a:gd name="connsiteY6" fmla="*/ 713544 h 896787"/>
                  <a:gd name="connsiteX7" fmla="*/ 1082917 w 1681661"/>
                  <a:gd name="connsiteY7" fmla="*/ 650602 h 896787"/>
                  <a:gd name="connsiteX8" fmla="*/ 1037524 w 1681661"/>
                  <a:gd name="connsiteY8" fmla="*/ 588260 h 896787"/>
                  <a:gd name="connsiteX9" fmla="*/ 1018999 w 1681661"/>
                  <a:gd name="connsiteY9" fmla="*/ 620097 h 896787"/>
                  <a:gd name="connsiteX10" fmla="*/ 923713 w 1681661"/>
                  <a:gd name="connsiteY10" fmla="*/ 738144 h 896787"/>
                  <a:gd name="connsiteX11" fmla="*/ 372620 w 1681661"/>
                  <a:gd name="connsiteY11" fmla="*/ 886996 h 896787"/>
                  <a:gd name="connsiteX12" fmla="*/ 0 w 1681661"/>
                  <a:gd name="connsiteY12" fmla="*/ 621459 h 896787"/>
                  <a:gd name="connsiteX13" fmla="*/ 47128 w 1681661"/>
                  <a:gd name="connsiteY13" fmla="*/ 626143 h 896787"/>
                  <a:gd name="connsiteX14" fmla="*/ 82594 w 1681661"/>
                  <a:gd name="connsiteY14" fmla="*/ 624031 h 896787"/>
                  <a:gd name="connsiteX15" fmla="*/ 15039 w 1681661"/>
                  <a:gd name="connsiteY15" fmla="*/ 531611 h 896787"/>
                  <a:gd name="connsiteX16" fmla="*/ 178353 w 1681661"/>
                  <a:gd name="connsiteY16" fmla="*/ 562104 h 896787"/>
                  <a:gd name="connsiteX17" fmla="*/ 218764 w 1681661"/>
                  <a:gd name="connsiteY17" fmla="*/ 546863 h 896787"/>
                  <a:gd name="connsiteX18" fmla="*/ 254706 w 1681661"/>
                  <a:gd name="connsiteY18" fmla="*/ 498109 h 896787"/>
                  <a:gd name="connsiteX19" fmla="*/ 290999 w 1681661"/>
                  <a:gd name="connsiteY19" fmla="*/ 431157 h 896787"/>
                  <a:gd name="connsiteX20" fmla="*/ 315107 w 1681661"/>
                  <a:gd name="connsiteY20" fmla="*/ 381554 h 896787"/>
                  <a:gd name="connsiteX21" fmla="*/ 318308 w 1681661"/>
                  <a:gd name="connsiteY21" fmla="*/ 361101 h 896787"/>
                  <a:gd name="connsiteX22" fmla="*/ 321411 w 1681661"/>
                  <a:gd name="connsiteY22" fmla="*/ 368583 h 896787"/>
                  <a:gd name="connsiteX23" fmla="*/ 325033 w 1681661"/>
                  <a:gd name="connsiteY23" fmla="*/ 361131 h 896787"/>
                  <a:gd name="connsiteX24" fmla="*/ 403709 w 1681661"/>
                  <a:gd name="connsiteY24" fmla="*/ 234595 h 896787"/>
                  <a:gd name="connsiteX25" fmla="*/ 895738 w 1681661"/>
                  <a:gd name="connsiteY25" fmla="*/ 14 h 89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81661" h="896787">
                    <a:moveTo>
                      <a:pt x="895738" y="14"/>
                    </a:moveTo>
                    <a:cubicBezTo>
                      <a:pt x="958264" y="-485"/>
                      <a:pt x="1016298" y="11983"/>
                      <a:pt x="1065926" y="38204"/>
                    </a:cubicBezTo>
                    <a:lnTo>
                      <a:pt x="1113121" y="72907"/>
                    </a:lnTo>
                    <a:lnTo>
                      <a:pt x="1147629" y="61511"/>
                    </a:lnTo>
                    <a:cubicBezTo>
                      <a:pt x="1163755" y="57672"/>
                      <a:pt x="1180376" y="55135"/>
                      <a:pt x="1197347" y="53880"/>
                    </a:cubicBezTo>
                    <a:cubicBezTo>
                      <a:pt x="1310486" y="45516"/>
                      <a:pt x="1439138" y="94184"/>
                      <a:pt x="1539749" y="194609"/>
                    </a:cubicBezTo>
                    <a:cubicBezTo>
                      <a:pt x="1700726" y="355291"/>
                      <a:pt x="1728958" y="587626"/>
                      <a:pt x="1602807" y="713544"/>
                    </a:cubicBezTo>
                    <a:cubicBezTo>
                      <a:pt x="1476657" y="839463"/>
                      <a:pt x="1243894" y="811283"/>
                      <a:pt x="1082917" y="650602"/>
                    </a:cubicBezTo>
                    <a:lnTo>
                      <a:pt x="1037524" y="588260"/>
                    </a:lnTo>
                    <a:lnTo>
                      <a:pt x="1018999" y="620097"/>
                    </a:lnTo>
                    <a:cubicBezTo>
                      <a:pt x="988775" y="666909"/>
                      <a:pt x="956088" y="707738"/>
                      <a:pt x="923713" y="738144"/>
                    </a:cubicBezTo>
                    <a:cubicBezTo>
                      <a:pt x="794210" y="859767"/>
                      <a:pt x="555147" y="922289"/>
                      <a:pt x="372620" y="886996"/>
                    </a:cubicBezTo>
                    <a:cubicBezTo>
                      <a:pt x="190093" y="851703"/>
                      <a:pt x="77641" y="711028"/>
                      <a:pt x="0" y="621459"/>
                    </a:cubicBezTo>
                    <a:cubicBezTo>
                      <a:pt x="16679" y="624294"/>
                      <a:pt x="32358" y="625815"/>
                      <a:pt x="47128" y="626143"/>
                    </a:cubicBezTo>
                    <a:lnTo>
                      <a:pt x="82594" y="624031"/>
                    </a:lnTo>
                    <a:lnTo>
                      <a:pt x="15039" y="531611"/>
                    </a:lnTo>
                    <a:cubicBezTo>
                      <a:pt x="75132" y="563059"/>
                      <a:pt x="131169" y="572325"/>
                      <a:pt x="178353" y="562104"/>
                    </a:cubicBezTo>
                    <a:lnTo>
                      <a:pt x="218764" y="546863"/>
                    </a:lnTo>
                    <a:lnTo>
                      <a:pt x="254706" y="498109"/>
                    </a:lnTo>
                    <a:cubicBezTo>
                      <a:pt x="267663" y="476936"/>
                      <a:pt x="279520" y="454303"/>
                      <a:pt x="290999" y="431157"/>
                    </a:cubicBezTo>
                    <a:lnTo>
                      <a:pt x="315107" y="381554"/>
                    </a:lnTo>
                    <a:lnTo>
                      <a:pt x="318308" y="361101"/>
                    </a:lnTo>
                    <a:lnTo>
                      <a:pt x="321411" y="368583"/>
                    </a:lnTo>
                    <a:lnTo>
                      <a:pt x="325033" y="361131"/>
                    </a:lnTo>
                    <a:cubicBezTo>
                      <a:pt x="347935" y="314685"/>
                      <a:pt x="372229" y="269980"/>
                      <a:pt x="403709" y="234595"/>
                    </a:cubicBezTo>
                    <a:cubicBezTo>
                      <a:pt x="529631" y="93058"/>
                      <a:pt x="739423" y="1261"/>
                      <a:pt x="895738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0701606-C730-45D6-8AB5-DD86A903FCD3}"/>
              </a:ext>
            </a:extLst>
          </p:cNvPr>
          <p:cNvGrpSpPr/>
          <p:nvPr/>
        </p:nvGrpSpPr>
        <p:grpSpPr>
          <a:xfrm>
            <a:off x="6772612" y="849264"/>
            <a:ext cx="2286342" cy="2700475"/>
            <a:chOff x="6772612" y="849264"/>
            <a:chExt cx="2286342" cy="2700475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7D6DAE26-CD31-4D67-97D6-8C225F5BBDB5}"/>
                </a:ext>
              </a:extLst>
            </p:cNvPr>
            <p:cNvGrpSpPr/>
            <p:nvPr/>
          </p:nvGrpSpPr>
          <p:grpSpPr>
            <a:xfrm>
              <a:off x="7106456" y="1438860"/>
              <a:ext cx="1952498" cy="2110879"/>
              <a:chOff x="7106456" y="1438860"/>
              <a:chExt cx="1952498" cy="2110879"/>
            </a:xfrm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7D58A4FE-CC28-48F5-9BF3-7C32E1DE8F6E}"/>
                  </a:ext>
                </a:extLst>
              </p:cNvPr>
              <p:cNvSpPr/>
              <p:nvPr/>
            </p:nvSpPr>
            <p:spPr>
              <a:xfrm rot="18900000">
                <a:off x="8659507" y="2087738"/>
                <a:ext cx="399447" cy="17168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B186CFA3-BDBE-4178-87CB-8EB5CF9DD486}"/>
                  </a:ext>
                </a:extLst>
              </p:cNvPr>
              <p:cNvSpPr/>
              <p:nvPr/>
            </p:nvSpPr>
            <p:spPr>
              <a:xfrm rot="10800000">
                <a:off x="7506017" y="2709634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4156D989-1A07-43B1-A825-60ECA9D4DD04}"/>
                  </a:ext>
                </a:extLst>
              </p:cNvPr>
              <p:cNvSpPr/>
              <p:nvPr/>
            </p:nvSpPr>
            <p:spPr>
              <a:xfrm>
                <a:off x="7472150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89F9B07-5199-4BA2-8342-56B5D14D4052}"/>
                  </a:ext>
                </a:extLst>
              </p:cNvPr>
              <p:cNvSpPr/>
              <p:nvPr/>
            </p:nvSpPr>
            <p:spPr>
              <a:xfrm>
                <a:off x="8401386" y="2560812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625EC895-2F98-4BFD-9683-8F12B5C564F4}"/>
                  </a:ext>
                </a:extLst>
              </p:cNvPr>
              <p:cNvSpPr/>
              <p:nvPr/>
            </p:nvSpPr>
            <p:spPr>
              <a:xfrm>
                <a:off x="8430665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D7CB5E3-21D8-4FCD-B156-FFC303BACCF9}"/>
                  </a:ext>
                </a:extLst>
              </p:cNvPr>
              <p:cNvSpPr/>
              <p:nvPr/>
            </p:nvSpPr>
            <p:spPr>
              <a:xfrm>
                <a:off x="7106456" y="1438860"/>
                <a:ext cx="1817258" cy="2058466"/>
              </a:xfrm>
              <a:custGeom>
                <a:avLst/>
                <a:gdLst>
                  <a:gd name="connsiteX0" fmla="*/ 239813 w 1817258"/>
                  <a:gd name="connsiteY0" fmla="*/ 0 h 2058466"/>
                  <a:gd name="connsiteX1" fmla="*/ 365401 w 1817258"/>
                  <a:gd name="connsiteY1" fmla="*/ 157468 h 2058466"/>
                  <a:gd name="connsiteX2" fmla="*/ 367191 w 1817258"/>
                  <a:gd name="connsiteY2" fmla="*/ 156858 h 2058466"/>
                  <a:gd name="connsiteX3" fmla="*/ 476792 w 1817258"/>
                  <a:gd name="connsiteY3" fmla="*/ 222684 h 2058466"/>
                  <a:gd name="connsiteX4" fmla="*/ 505143 w 1817258"/>
                  <a:gd name="connsiteY4" fmla="*/ 265383 h 2058466"/>
                  <a:gd name="connsiteX5" fmla="*/ 509746 w 1817258"/>
                  <a:gd name="connsiteY5" fmla="*/ 278000 h 2058466"/>
                  <a:gd name="connsiteX6" fmla="*/ 521297 w 1817258"/>
                  <a:gd name="connsiteY6" fmla="*/ 284854 h 2058466"/>
                  <a:gd name="connsiteX7" fmla="*/ 558028 w 1817258"/>
                  <a:gd name="connsiteY7" fmla="*/ 320599 h 2058466"/>
                  <a:gd name="connsiteX8" fmla="*/ 586379 w 1817258"/>
                  <a:gd name="connsiteY8" fmla="*/ 363299 h 2058466"/>
                  <a:gd name="connsiteX9" fmla="*/ 590982 w 1817258"/>
                  <a:gd name="connsiteY9" fmla="*/ 375916 h 2058466"/>
                  <a:gd name="connsiteX10" fmla="*/ 602533 w 1817258"/>
                  <a:gd name="connsiteY10" fmla="*/ 382769 h 2058466"/>
                  <a:gd name="connsiteX11" fmla="*/ 639265 w 1817258"/>
                  <a:gd name="connsiteY11" fmla="*/ 418515 h 2058466"/>
                  <a:gd name="connsiteX12" fmla="*/ 667615 w 1817258"/>
                  <a:gd name="connsiteY12" fmla="*/ 461214 h 2058466"/>
                  <a:gd name="connsiteX13" fmla="*/ 672218 w 1817258"/>
                  <a:gd name="connsiteY13" fmla="*/ 473831 h 2058466"/>
                  <a:gd name="connsiteX14" fmla="*/ 683769 w 1817258"/>
                  <a:gd name="connsiteY14" fmla="*/ 480684 h 2058466"/>
                  <a:gd name="connsiteX15" fmla="*/ 720501 w 1817258"/>
                  <a:gd name="connsiteY15" fmla="*/ 516430 h 2058466"/>
                  <a:gd name="connsiteX16" fmla="*/ 763997 w 1817258"/>
                  <a:gd name="connsiteY16" fmla="*/ 600641 h 2058466"/>
                  <a:gd name="connsiteX17" fmla="*/ 764605 w 1817258"/>
                  <a:gd name="connsiteY17" fmla="*/ 623096 h 2058466"/>
                  <a:gd name="connsiteX18" fmla="*/ 800913 w 1817258"/>
                  <a:gd name="connsiteY18" fmla="*/ 606267 h 2058466"/>
                  <a:gd name="connsiteX19" fmla="*/ 871711 w 1817258"/>
                  <a:gd name="connsiteY19" fmla="*/ 596441 h 2058466"/>
                  <a:gd name="connsiteX20" fmla="*/ 942510 w 1817258"/>
                  <a:gd name="connsiteY20" fmla="*/ 606267 h 2058466"/>
                  <a:gd name="connsiteX21" fmla="*/ 960082 w 1817258"/>
                  <a:gd name="connsiteY21" fmla="*/ 614412 h 2058466"/>
                  <a:gd name="connsiteX22" fmla="*/ 977655 w 1817258"/>
                  <a:gd name="connsiteY22" fmla="*/ 606267 h 2058466"/>
                  <a:gd name="connsiteX23" fmla="*/ 1048453 w 1817258"/>
                  <a:gd name="connsiteY23" fmla="*/ 596441 h 2058466"/>
                  <a:gd name="connsiteX24" fmla="*/ 1119252 w 1817258"/>
                  <a:gd name="connsiteY24" fmla="*/ 606267 h 2058466"/>
                  <a:gd name="connsiteX25" fmla="*/ 1136824 w 1817258"/>
                  <a:gd name="connsiteY25" fmla="*/ 614412 h 2058466"/>
                  <a:gd name="connsiteX26" fmla="*/ 1154397 w 1817258"/>
                  <a:gd name="connsiteY26" fmla="*/ 606267 h 2058466"/>
                  <a:gd name="connsiteX27" fmla="*/ 1225195 w 1817258"/>
                  <a:gd name="connsiteY27" fmla="*/ 596441 h 2058466"/>
                  <a:gd name="connsiteX28" fmla="*/ 1295993 w 1817258"/>
                  <a:gd name="connsiteY28" fmla="*/ 606267 h 2058466"/>
                  <a:gd name="connsiteX29" fmla="*/ 1313565 w 1817258"/>
                  <a:gd name="connsiteY29" fmla="*/ 614412 h 2058466"/>
                  <a:gd name="connsiteX30" fmla="*/ 1331138 w 1817258"/>
                  <a:gd name="connsiteY30" fmla="*/ 606267 h 2058466"/>
                  <a:gd name="connsiteX31" fmla="*/ 1401936 w 1817258"/>
                  <a:gd name="connsiteY31" fmla="*/ 596441 h 2058466"/>
                  <a:gd name="connsiteX32" fmla="*/ 1530549 w 1817258"/>
                  <a:gd name="connsiteY32" fmla="*/ 633065 h 2058466"/>
                  <a:gd name="connsiteX33" fmla="*/ 1556446 w 1817258"/>
                  <a:gd name="connsiteY33" fmla="*/ 659470 h 2058466"/>
                  <a:gd name="connsiteX34" fmla="*/ 1581005 w 1817258"/>
                  <a:gd name="connsiteY34" fmla="*/ 667094 h 2058466"/>
                  <a:gd name="connsiteX35" fmla="*/ 1817258 w 1817258"/>
                  <a:gd name="connsiteY35" fmla="*/ 1023516 h 2058466"/>
                  <a:gd name="connsiteX36" fmla="*/ 1817258 w 1817258"/>
                  <a:gd name="connsiteY36" fmla="*/ 1116662 h 2058466"/>
                  <a:gd name="connsiteX37" fmla="*/ 1809399 w 1817258"/>
                  <a:gd name="connsiteY37" fmla="*/ 1194619 h 2058466"/>
                  <a:gd name="connsiteX38" fmla="*/ 1803639 w 1817258"/>
                  <a:gd name="connsiteY38" fmla="*/ 1213177 h 2058466"/>
                  <a:gd name="connsiteX39" fmla="*/ 1803822 w 1817258"/>
                  <a:gd name="connsiteY39" fmla="*/ 1607067 h 2058466"/>
                  <a:gd name="connsiteX40" fmla="*/ 1625417 w 1817258"/>
                  <a:gd name="connsiteY40" fmla="*/ 2034431 h 2058466"/>
                  <a:gd name="connsiteX41" fmla="*/ 1520214 w 1817258"/>
                  <a:gd name="connsiteY41" fmla="*/ 2006243 h 2058466"/>
                  <a:gd name="connsiteX42" fmla="*/ 1565647 w 1817258"/>
                  <a:gd name="connsiteY42" fmla="*/ 1646305 h 2058466"/>
                  <a:gd name="connsiteX43" fmla="*/ 1480375 w 1817258"/>
                  <a:gd name="connsiteY43" fmla="*/ 1498448 h 2058466"/>
                  <a:gd name="connsiteX44" fmla="*/ 1430437 w 1817258"/>
                  <a:gd name="connsiteY44" fmla="*/ 1503482 h 2058466"/>
                  <a:gd name="connsiteX45" fmla="*/ 794279 w 1817258"/>
                  <a:gd name="connsiteY45" fmla="*/ 1503482 h 2058466"/>
                  <a:gd name="connsiteX46" fmla="*/ 697775 w 1817258"/>
                  <a:gd name="connsiteY46" fmla="*/ 2058466 h 2058466"/>
                  <a:gd name="connsiteX47" fmla="*/ 592046 w 1817258"/>
                  <a:gd name="connsiteY47" fmla="*/ 2058466 h 2058466"/>
                  <a:gd name="connsiteX48" fmla="*/ 481193 w 1817258"/>
                  <a:gd name="connsiteY48" fmla="*/ 1420962 h 2058466"/>
                  <a:gd name="connsiteX49" fmla="*/ 443892 w 1817258"/>
                  <a:gd name="connsiteY49" fmla="*/ 1390185 h 2058466"/>
                  <a:gd name="connsiteX50" fmla="*/ 330595 w 1817258"/>
                  <a:gd name="connsiteY50" fmla="*/ 1116662 h 2058466"/>
                  <a:gd name="connsiteX51" fmla="*/ 330595 w 1817258"/>
                  <a:gd name="connsiteY51" fmla="*/ 1023516 h 2058466"/>
                  <a:gd name="connsiteX52" fmla="*/ 331048 w 1817258"/>
                  <a:gd name="connsiteY52" fmla="*/ 1019022 h 2058466"/>
                  <a:gd name="connsiteX53" fmla="*/ 300963 w 1817258"/>
                  <a:gd name="connsiteY53" fmla="*/ 1001456 h 2058466"/>
                  <a:gd name="connsiteX54" fmla="*/ 248025 w 1817258"/>
                  <a:gd name="connsiteY54" fmla="*/ 922837 h 2058466"/>
                  <a:gd name="connsiteX55" fmla="*/ 234336 w 1817258"/>
                  <a:gd name="connsiteY55" fmla="*/ 873445 h 2058466"/>
                  <a:gd name="connsiteX56" fmla="*/ 233878 w 1817258"/>
                  <a:gd name="connsiteY56" fmla="*/ 860022 h 2058466"/>
                  <a:gd name="connsiteX57" fmla="*/ 225026 w 1817258"/>
                  <a:gd name="connsiteY57" fmla="*/ 849921 h 2058466"/>
                  <a:gd name="connsiteX58" fmla="*/ 201210 w 1817258"/>
                  <a:gd name="connsiteY58" fmla="*/ 804537 h 2058466"/>
                  <a:gd name="connsiteX59" fmla="*/ 187521 w 1817258"/>
                  <a:gd name="connsiteY59" fmla="*/ 755145 h 2058466"/>
                  <a:gd name="connsiteX60" fmla="*/ 187063 w 1817258"/>
                  <a:gd name="connsiteY60" fmla="*/ 741722 h 2058466"/>
                  <a:gd name="connsiteX61" fmla="*/ 178211 w 1817258"/>
                  <a:gd name="connsiteY61" fmla="*/ 731621 h 2058466"/>
                  <a:gd name="connsiteX62" fmla="*/ 154395 w 1817258"/>
                  <a:gd name="connsiteY62" fmla="*/ 686236 h 2058466"/>
                  <a:gd name="connsiteX63" fmla="*/ 140705 w 1817258"/>
                  <a:gd name="connsiteY63" fmla="*/ 636844 h 2058466"/>
                  <a:gd name="connsiteX64" fmla="*/ 140248 w 1817258"/>
                  <a:gd name="connsiteY64" fmla="*/ 623421 h 2058466"/>
                  <a:gd name="connsiteX65" fmla="*/ 131396 w 1817258"/>
                  <a:gd name="connsiteY65" fmla="*/ 613320 h 2058466"/>
                  <a:gd name="connsiteX66" fmla="*/ 107580 w 1817258"/>
                  <a:gd name="connsiteY66" fmla="*/ 567934 h 2058466"/>
                  <a:gd name="connsiteX67" fmla="*/ 102539 w 1817258"/>
                  <a:gd name="connsiteY67" fmla="*/ 440185 h 2058466"/>
                  <a:gd name="connsiteX68" fmla="*/ 114211 w 1817258"/>
                  <a:gd name="connsiteY68" fmla="*/ 429500 h 2058466"/>
                  <a:gd name="connsiteX69" fmla="*/ 0 w 1817258"/>
                  <a:gd name="connsiteY69" fmla="*/ 138456 h 205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17258" h="2058466">
                    <a:moveTo>
                      <a:pt x="239813" y="0"/>
                    </a:moveTo>
                    <a:lnTo>
                      <a:pt x="365401" y="157468"/>
                    </a:lnTo>
                    <a:lnTo>
                      <a:pt x="367191" y="156858"/>
                    </a:lnTo>
                    <a:cubicBezTo>
                      <a:pt x="399022" y="156276"/>
                      <a:pt x="442164" y="180945"/>
                      <a:pt x="476792" y="222684"/>
                    </a:cubicBezTo>
                    <a:cubicBezTo>
                      <a:pt x="488335" y="236597"/>
                      <a:pt x="497839" y="251089"/>
                      <a:pt x="505143" y="265383"/>
                    </a:cubicBezTo>
                    <a:lnTo>
                      <a:pt x="509746" y="278000"/>
                    </a:lnTo>
                    <a:lnTo>
                      <a:pt x="521297" y="284854"/>
                    </a:lnTo>
                    <a:cubicBezTo>
                      <a:pt x="533997" y="294670"/>
                      <a:pt x="546486" y="306687"/>
                      <a:pt x="558028" y="320599"/>
                    </a:cubicBezTo>
                    <a:cubicBezTo>
                      <a:pt x="569571" y="334512"/>
                      <a:pt x="579076" y="349004"/>
                      <a:pt x="586379" y="363299"/>
                    </a:cubicBezTo>
                    <a:lnTo>
                      <a:pt x="590982" y="375916"/>
                    </a:lnTo>
                    <a:lnTo>
                      <a:pt x="602533" y="382769"/>
                    </a:lnTo>
                    <a:cubicBezTo>
                      <a:pt x="615233" y="392586"/>
                      <a:pt x="627722" y="404602"/>
                      <a:pt x="639265" y="418515"/>
                    </a:cubicBezTo>
                    <a:cubicBezTo>
                      <a:pt x="650807" y="432427"/>
                      <a:pt x="660312" y="446920"/>
                      <a:pt x="667615" y="461214"/>
                    </a:cubicBezTo>
                    <a:lnTo>
                      <a:pt x="672218" y="473831"/>
                    </a:lnTo>
                    <a:lnTo>
                      <a:pt x="683769" y="480684"/>
                    </a:lnTo>
                    <a:cubicBezTo>
                      <a:pt x="696469" y="490501"/>
                      <a:pt x="708958" y="502517"/>
                      <a:pt x="720501" y="516430"/>
                    </a:cubicBezTo>
                    <a:cubicBezTo>
                      <a:pt x="743587" y="544255"/>
                      <a:pt x="758518" y="574399"/>
                      <a:pt x="763997" y="600641"/>
                    </a:cubicBezTo>
                    <a:lnTo>
                      <a:pt x="764605" y="623096"/>
                    </a:lnTo>
                    <a:lnTo>
                      <a:pt x="800913" y="606267"/>
                    </a:lnTo>
                    <a:cubicBezTo>
                      <a:pt x="822673" y="599940"/>
                      <a:pt x="846598" y="596441"/>
                      <a:pt x="871711" y="596441"/>
                    </a:cubicBezTo>
                    <a:cubicBezTo>
                      <a:pt x="896825" y="596441"/>
                      <a:pt x="920749" y="599940"/>
                      <a:pt x="942510" y="606267"/>
                    </a:cubicBezTo>
                    <a:lnTo>
                      <a:pt x="960082" y="614412"/>
                    </a:lnTo>
                    <a:lnTo>
                      <a:pt x="977655" y="606267"/>
                    </a:lnTo>
                    <a:cubicBezTo>
                      <a:pt x="999415" y="599940"/>
                      <a:pt x="1023340" y="596441"/>
                      <a:pt x="1048453" y="596441"/>
                    </a:cubicBezTo>
                    <a:cubicBezTo>
                      <a:pt x="1073566" y="596441"/>
                      <a:pt x="1097491" y="599940"/>
                      <a:pt x="1119252" y="606267"/>
                    </a:cubicBezTo>
                    <a:lnTo>
                      <a:pt x="1136824" y="614412"/>
                    </a:lnTo>
                    <a:lnTo>
                      <a:pt x="1154397" y="606267"/>
                    </a:lnTo>
                    <a:cubicBezTo>
                      <a:pt x="1176157" y="599940"/>
                      <a:pt x="1200082" y="596441"/>
                      <a:pt x="1225195" y="596441"/>
                    </a:cubicBezTo>
                    <a:cubicBezTo>
                      <a:pt x="1250308" y="596441"/>
                      <a:pt x="1274233" y="599940"/>
                      <a:pt x="1295993" y="606267"/>
                    </a:cubicBezTo>
                    <a:lnTo>
                      <a:pt x="1313565" y="614412"/>
                    </a:lnTo>
                    <a:lnTo>
                      <a:pt x="1331138" y="606267"/>
                    </a:lnTo>
                    <a:cubicBezTo>
                      <a:pt x="1352898" y="599940"/>
                      <a:pt x="1376823" y="596441"/>
                      <a:pt x="1401936" y="596441"/>
                    </a:cubicBezTo>
                    <a:cubicBezTo>
                      <a:pt x="1452163" y="596441"/>
                      <a:pt x="1497634" y="610437"/>
                      <a:pt x="1530549" y="633065"/>
                    </a:cubicBezTo>
                    <a:lnTo>
                      <a:pt x="1556446" y="659470"/>
                    </a:lnTo>
                    <a:lnTo>
                      <a:pt x="1581005" y="667094"/>
                    </a:lnTo>
                    <a:cubicBezTo>
                      <a:pt x="1719841" y="725817"/>
                      <a:pt x="1817258" y="863290"/>
                      <a:pt x="1817258" y="1023516"/>
                    </a:cubicBezTo>
                    <a:lnTo>
                      <a:pt x="1817258" y="1116662"/>
                    </a:lnTo>
                    <a:cubicBezTo>
                      <a:pt x="1817258" y="1143366"/>
                      <a:pt x="1814552" y="1169438"/>
                      <a:pt x="1809399" y="1194619"/>
                    </a:cubicBezTo>
                    <a:lnTo>
                      <a:pt x="1803639" y="1213177"/>
                    </a:lnTo>
                    <a:cubicBezTo>
                      <a:pt x="1803700" y="1344473"/>
                      <a:pt x="1803761" y="1475770"/>
                      <a:pt x="1803822" y="1607067"/>
                    </a:cubicBezTo>
                    <a:lnTo>
                      <a:pt x="1625417" y="2034431"/>
                    </a:lnTo>
                    <a:lnTo>
                      <a:pt x="1520214" y="2006243"/>
                    </a:lnTo>
                    <a:lnTo>
                      <a:pt x="1565647" y="1646305"/>
                    </a:lnTo>
                    <a:lnTo>
                      <a:pt x="1480375" y="1498448"/>
                    </a:lnTo>
                    <a:lnTo>
                      <a:pt x="1430437" y="1503482"/>
                    </a:lnTo>
                    <a:lnTo>
                      <a:pt x="794279" y="1503482"/>
                    </a:lnTo>
                    <a:lnTo>
                      <a:pt x="697775" y="2058466"/>
                    </a:lnTo>
                    <a:lnTo>
                      <a:pt x="592046" y="2058466"/>
                    </a:lnTo>
                    <a:lnTo>
                      <a:pt x="481193" y="1420962"/>
                    </a:lnTo>
                    <a:lnTo>
                      <a:pt x="443892" y="1390185"/>
                    </a:lnTo>
                    <a:cubicBezTo>
                      <a:pt x="373891" y="1320185"/>
                      <a:pt x="330595" y="1223479"/>
                      <a:pt x="330595" y="1116662"/>
                    </a:cubicBezTo>
                    <a:lnTo>
                      <a:pt x="330595" y="1023516"/>
                    </a:lnTo>
                    <a:lnTo>
                      <a:pt x="331048" y="1019022"/>
                    </a:lnTo>
                    <a:lnTo>
                      <a:pt x="300963" y="1001456"/>
                    </a:lnTo>
                    <a:cubicBezTo>
                      <a:pt x="280585" y="984038"/>
                      <a:pt x="261329" y="956456"/>
                      <a:pt x="248025" y="922837"/>
                    </a:cubicBezTo>
                    <a:cubicBezTo>
                      <a:pt x="241373" y="906028"/>
                      <a:pt x="236839" y="889300"/>
                      <a:pt x="234336" y="873445"/>
                    </a:cubicBezTo>
                    <a:lnTo>
                      <a:pt x="233878" y="860022"/>
                    </a:lnTo>
                    <a:lnTo>
                      <a:pt x="225026" y="849921"/>
                    </a:lnTo>
                    <a:cubicBezTo>
                      <a:pt x="216002" y="836646"/>
                      <a:pt x="207862" y="821346"/>
                      <a:pt x="201210" y="804537"/>
                    </a:cubicBezTo>
                    <a:cubicBezTo>
                      <a:pt x="194559" y="787727"/>
                      <a:pt x="190024" y="771000"/>
                      <a:pt x="187521" y="755145"/>
                    </a:cubicBezTo>
                    <a:lnTo>
                      <a:pt x="187063" y="741722"/>
                    </a:lnTo>
                    <a:lnTo>
                      <a:pt x="178211" y="731621"/>
                    </a:lnTo>
                    <a:cubicBezTo>
                      <a:pt x="169187" y="718345"/>
                      <a:pt x="161047" y="703045"/>
                      <a:pt x="154395" y="686236"/>
                    </a:cubicBezTo>
                    <a:cubicBezTo>
                      <a:pt x="147743" y="669426"/>
                      <a:pt x="143209" y="652699"/>
                      <a:pt x="140705" y="636844"/>
                    </a:cubicBezTo>
                    <a:lnTo>
                      <a:pt x="140248" y="623421"/>
                    </a:lnTo>
                    <a:lnTo>
                      <a:pt x="131396" y="613320"/>
                    </a:lnTo>
                    <a:cubicBezTo>
                      <a:pt x="122372" y="600044"/>
                      <a:pt x="114232" y="584744"/>
                      <a:pt x="107580" y="567934"/>
                    </a:cubicBezTo>
                    <a:cubicBezTo>
                      <a:pt x="87624" y="517506"/>
                      <a:pt x="86728" y="467818"/>
                      <a:pt x="102539" y="440185"/>
                    </a:cubicBezTo>
                    <a:lnTo>
                      <a:pt x="114211" y="429500"/>
                    </a:lnTo>
                    <a:lnTo>
                      <a:pt x="0" y="138456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6F1D0C7-F4B5-4C7D-87C4-6D0942E79E12}"/>
                  </a:ext>
                </a:extLst>
              </p:cNvPr>
              <p:cNvSpPr/>
              <p:nvPr/>
            </p:nvSpPr>
            <p:spPr>
              <a:xfrm>
                <a:off x="7535613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A47D571-06CB-4EFD-B7E4-948028122934}"/>
                  </a:ext>
                </a:extLst>
              </p:cNvPr>
              <p:cNvSpPr/>
              <p:nvPr/>
            </p:nvSpPr>
            <p:spPr>
              <a:xfrm>
                <a:off x="8494129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79D006E6-B72E-43B1-8EEC-ADE39CABE97A}"/>
                </a:ext>
              </a:extLst>
            </p:cNvPr>
            <p:cNvGrpSpPr/>
            <p:nvPr/>
          </p:nvGrpSpPr>
          <p:grpSpPr>
            <a:xfrm>
              <a:off x="6772612" y="849264"/>
              <a:ext cx="774482" cy="1065957"/>
              <a:chOff x="6772612" y="849264"/>
              <a:chExt cx="774482" cy="1065957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78DE8FB0-632F-442E-B59B-1821213AE40D}"/>
                  </a:ext>
                </a:extLst>
              </p:cNvPr>
              <p:cNvGrpSpPr/>
              <p:nvPr/>
            </p:nvGrpSpPr>
            <p:grpSpPr>
              <a:xfrm>
                <a:off x="6772612" y="849264"/>
                <a:ext cx="774482" cy="1065957"/>
                <a:chOff x="3812311" y="674885"/>
                <a:chExt cx="1912229" cy="2631894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3BF10195-AE98-436B-858F-AF4D7C25AB23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60" name="楕円 11">
                    <a:extLst>
                      <a:ext uri="{FF2B5EF4-FFF2-40B4-BE49-F238E27FC236}">
                        <a16:creationId xmlns:a16="http://schemas.microsoft.com/office/drawing/2014/main" id="{1076ED2E-26A9-48B4-91CB-FF6CA47ED813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829D69B2-F66C-4F26-9EB9-C7F755D23B23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FDE9F2CC-6C59-49EF-9352-53BED73DB61B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58" name="楕円 11">
                    <a:extLst>
                      <a:ext uri="{FF2B5EF4-FFF2-40B4-BE49-F238E27FC236}">
                        <a16:creationId xmlns:a16="http://schemas.microsoft.com/office/drawing/2014/main" id="{C5264743-C33B-4E40-9B15-14D3DCFBED2D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9318D9F6-0B06-4BC9-B92A-2EC64B783B74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AB83DF8D-1242-432F-BDC9-3436AA9BF46C}"/>
                    </a:ext>
                  </a:extLst>
                </p:cNvPr>
                <p:cNvGrpSpPr/>
                <p:nvPr/>
              </p:nvGrpSpPr>
              <p:grpSpPr>
                <a:xfrm>
                  <a:off x="3971987" y="1102489"/>
                  <a:ext cx="1622538" cy="2204290"/>
                  <a:chOff x="1843306" y="1211103"/>
                  <a:chExt cx="1071344" cy="1455469"/>
                </a:xfrm>
                <a:grpFill/>
              </p:grpSpPr>
              <p:sp>
                <p:nvSpPr>
                  <p:cNvPr id="154" name="四角形: 角を丸くする 153">
                    <a:extLst>
                      <a:ext uri="{FF2B5EF4-FFF2-40B4-BE49-F238E27FC236}">
                        <a16:creationId xmlns:a16="http://schemas.microsoft.com/office/drawing/2014/main" id="{3C7E45AB-422A-4ABF-8622-0C5954D79C12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2916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5" name="四角形: 角を丸くする 154">
                    <a:extLst>
                      <a:ext uri="{FF2B5EF4-FFF2-40B4-BE49-F238E27FC236}">
                        <a16:creationId xmlns:a16="http://schemas.microsoft.com/office/drawing/2014/main" id="{5533EC65-E7D7-41C4-9E9C-81B75168F5B3}"/>
                      </a:ext>
                    </a:extLst>
                  </p:cNvPr>
                  <p:cNvSpPr/>
                  <p:nvPr/>
                </p:nvSpPr>
                <p:spPr>
                  <a:xfrm>
                    <a:off x="2161268" y="2038080"/>
                    <a:ext cx="450377" cy="4588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7117C6F-A426-41F7-8A75-B484E2EACA00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ECF93258-05A7-4AA7-B448-F0B2141942FC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6A5CD5B2-7E84-453A-A09B-B30D270400C8}"/>
                    </a:ext>
                  </a:extLst>
                </p:cNvPr>
                <p:cNvSpPr/>
                <p:nvPr/>
              </p:nvSpPr>
              <p:spPr>
                <a:xfrm>
                  <a:off x="4076700" y="1774443"/>
                  <a:ext cx="619406" cy="3448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70D1324F-6AC1-43C1-93B8-C596E3B6CB6E}"/>
                    </a:ext>
                  </a:extLst>
                </p:cNvPr>
                <p:cNvSpPr/>
                <p:nvPr/>
              </p:nvSpPr>
              <p:spPr>
                <a:xfrm>
                  <a:off x="4253684" y="1805789"/>
                  <a:ext cx="265438" cy="2654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F681CAB-3E9F-4C71-8AA3-8EC6A7C72691}"/>
                    </a:ext>
                  </a:extLst>
                </p:cNvPr>
                <p:cNvSpPr/>
                <p:nvPr/>
              </p:nvSpPr>
              <p:spPr>
                <a:xfrm>
                  <a:off x="4078519" y="1756724"/>
                  <a:ext cx="615768" cy="167409"/>
                </a:xfrm>
                <a:custGeom>
                  <a:avLst/>
                  <a:gdLst>
                    <a:gd name="connsiteX0" fmla="*/ 307884 w 615768"/>
                    <a:gd name="connsiteY0" fmla="*/ 0 h 167409"/>
                    <a:gd name="connsiteX1" fmla="*/ 593249 w 615768"/>
                    <a:gd name="connsiteY1" fmla="*/ 105309 h 167409"/>
                    <a:gd name="connsiteX2" fmla="*/ 615768 w 615768"/>
                    <a:gd name="connsiteY2" fmla="*/ 167409 h 167409"/>
                    <a:gd name="connsiteX3" fmla="*/ 307884 w 615768"/>
                    <a:gd name="connsiteY3" fmla="*/ 160020 h 167409"/>
                    <a:gd name="connsiteX4" fmla="*/ 0 w 615768"/>
                    <a:gd name="connsiteY4" fmla="*/ 167409 h 167409"/>
                    <a:gd name="connsiteX5" fmla="*/ 22519 w 615768"/>
                    <a:gd name="connsiteY5" fmla="*/ 105309 h 167409"/>
                    <a:gd name="connsiteX6" fmla="*/ 307884 w 615768"/>
                    <a:gd name="connsiteY6" fmla="*/ 0 h 167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5768" h="167409">
                      <a:moveTo>
                        <a:pt x="307884" y="0"/>
                      </a:moveTo>
                      <a:cubicBezTo>
                        <a:pt x="436167" y="0"/>
                        <a:pt x="546234" y="43423"/>
                        <a:pt x="593249" y="105309"/>
                      </a:cubicBezTo>
                      <a:lnTo>
                        <a:pt x="615768" y="167409"/>
                      </a:lnTo>
                      <a:lnTo>
                        <a:pt x="307884" y="160020"/>
                      </a:lnTo>
                      <a:lnTo>
                        <a:pt x="0" y="167409"/>
                      </a:lnTo>
                      <a:lnTo>
                        <a:pt x="22519" y="105309"/>
                      </a:lnTo>
                      <a:cubicBezTo>
                        <a:pt x="69535" y="43423"/>
                        <a:pt x="179601" y="0"/>
                        <a:pt x="3078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17AF3637-E415-4CF0-884D-C069CC0A48C8}"/>
                    </a:ext>
                  </a:extLst>
                </p:cNvPr>
                <p:cNvSpPr/>
                <p:nvPr/>
              </p:nvSpPr>
              <p:spPr>
                <a:xfrm>
                  <a:off x="4852987" y="1774443"/>
                  <a:ext cx="619406" cy="3448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9812010-4E67-401B-884A-CCA544CBBBC5}"/>
                    </a:ext>
                  </a:extLst>
                </p:cNvPr>
                <p:cNvSpPr/>
                <p:nvPr/>
              </p:nvSpPr>
              <p:spPr>
                <a:xfrm>
                  <a:off x="5029971" y="1805789"/>
                  <a:ext cx="265438" cy="2654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9E5D0190-CA5E-4363-89EA-1B5EA4352D2D}"/>
                    </a:ext>
                  </a:extLst>
                </p:cNvPr>
                <p:cNvSpPr/>
                <p:nvPr/>
              </p:nvSpPr>
              <p:spPr>
                <a:xfrm>
                  <a:off x="4854806" y="1756724"/>
                  <a:ext cx="615768" cy="167409"/>
                </a:xfrm>
                <a:custGeom>
                  <a:avLst/>
                  <a:gdLst>
                    <a:gd name="connsiteX0" fmla="*/ 307884 w 615768"/>
                    <a:gd name="connsiteY0" fmla="*/ 0 h 167409"/>
                    <a:gd name="connsiteX1" fmla="*/ 593249 w 615768"/>
                    <a:gd name="connsiteY1" fmla="*/ 105309 h 167409"/>
                    <a:gd name="connsiteX2" fmla="*/ 615768 w 615768"/>
                    <a:gd name="connsiteY2" fmla="*/ 167409 h 167409"/>
                    <a:gd name="connsiteX3" fmla="*/ 307884 w 615768"/>
                    <a:gd name="connsiteY3" fmla="*/ 160020 h 167409"/>
                    <a:gd name="connsiteX4" fmla="*/ 0 w 615768"/>
                    <a:gd name="connsiteY4" fmla="*/ 167409 h 167409"/>
                    <a:gd name="connsiteX5" fmla="*/ 22519 w 615768"/>
                    <a:gd name="connsiteY5" fmla="*/ 105309 h 167409"/>
                    <a:gd name="connsiteX6" fmla="*/ 307884 w 615768"/>
                    <a:gd name="connsiteY6" fmla="*/ 0 h 167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5768" h="167409">
                      <a:moveTo>
                        <a:pt x="307884" y="0"/>
                      </a:moveTo>
                      <a:cubicBezTo>
                        <a:pt x="436167" y="0"/>
                        <a:pt x="546234" y="43423"/>
                        <a:pt x="593249" y="105309"/>
                      </a:cubicBezTo>
                      <a:lnTo>
                        <a:pt x="615768" y="167409"/>
                      </a:lnTo>
                      <a:lnTo>
                        <a:pt x="307884" y="160020"/>
                      </a:lnTo>
                      <a:lnTo>
                        <a:pt x="0" y="167409"/>
                      </a:lnTo>
                      <a:lnTo>
                        <a:pt x="22519" y="105309"/>
                      </a:lnTo>
                      <a:cubicBezTo>
                        <a:pt x="69535" y="43423"/>
                        <a:pt x="179601" y="0"/>
                        <a:pt x="30788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E0E1B91-1EDB-44DD-BED8-6B3EA4C98F4B}"/>
                  </a:ext>
                </a:extLst>
              </p:cNvPr>
              <p:cNvSpPr/>
              <p:nvPr/>
            </p:nvSpPr>
            <p:spPr>
              <a:xfrm>
                <a:off x="6798782" y="939798"/>
                <a:ext cx="742069" cy="389940"/>
              </a:xfrm>
              <a:custGeom>
                <a:avLst/>
                <a:gdLst>
                  <a:gd name="connsiteX0" fmla="*/ 875627 w 1751254"/>
                  <a:gd name="connsiteY0" fmla="*/ 0 h 1023148"/>
                  <a:gd name="connsiteX1" fmla="*/ 1751254 w 1751254"/>
                  <a:gd name="connsiteY1" fmla="*/ 979386 h 1023148"/>
                  <a:gd name="connsiteX2" fmla="*/ 1747310 w 1751254"/>
                  <a:gd name="connsiteY2" fmla="*/ 1023148 h 1023148"/>
                  <a:gd name="connsiteX3" fmla="*/ 1660647 w 1751254"/>
                  <a:gd name="connsiteY3" fmla="*/ 1011380 h 1023148"/>
                  <a:gd name="connsiteX4" fmla="*/ 875627 w 1751254"/>
                  <a:gd name="connsiteY4" fmla="*/ 967349 h 1023148"/>
                  <a:gd name="connsiteX5" fmla="*/ 90608 w 1751254"/>
                  <a:gd name="connsiteY5" fmla="*/ 1011380 h 1023148"/>
                  <a:gd name="connsiteX6" fmla="*/ 3944 w 1751254"/>
                  <a:gd name="connsiteY6" fmla="*/ 1023148 h 1023148"/>
                  <a:gd name="connsiteX7" fmla="*/ 0 w 1751254"/>
                  <a:gd name="connsiteY7" fmla="*/ 979386 h 1023148"/>
                  <a:gd name="connsiteX8" fmla="*/ 875627 w 1751254"/>
                  <a:gd name="connsiteY8" fmla="*/ 0 h 1023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1254" h="1023148">
                    <a:moveTo>
                      <a:pt x="875627" y="0"/>
                    </a:moveTo>
                    <a:cubicBezTo>
                      <a:pt x="1359222" y="0"/>
                      <a:pt x="1751254" y="438486"/>
                      <a:pt x="1751254" y="979386"/>
                    </a:cubicBezTo>
                    <a:lnTo>
                      <a:pt x="1747310" y="1023148"/>
                    </a:lnTo>
                    <a:lnTo>
                      <a:pt x="1660647" y="1011380"/>
                    </a:lnTo>
                    <a:cubicBezTo>
                      <a:pt x="1412659" y="982765"/>
                      <a:pt x="1148996" y="967349"/>
                      <a:pt x="875627" y="967349"/>
                    </a:cubicBezTo>
                    <a:cubicBezTo>
                      <a:pt x="602259" y="967349"/>
                      <a:pt x="338595" y="982765"/>
                      <a:pt x="90608" y="1011380"/>
                    </a:cubicBezTo>
                    <a:lnTo>
                      <a:pt x="3944" y="1023148"/>
                    </a:lnTo>
                    <a:lnTo>
                      <a:pt x="0" y="979386"/>
                    </a:lnTo>
                    <a:cubicBezTo>
                      <a:pt x="0" y="438486"/>
                      <a:pt x="392032" y="0"/>
                      <a:pt x="875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24CFA59-7733-4CB5-A422-F13884A4A771}"/>
              </a:ext>
            </a:extLst>
          </p:cNvPr>
          <p:cNvGrpSpPr/>
          <p:nvPr/>
        </p:nvGrpSpPr>
        <p:grpSpPr>
          <a:xfrm>
            <a:off x="6864535" y="3763520"/>
            <a:ext cx="2194419" cy="2711059"/>
            <a:chOff x="6864535" y="3763520"/>
            <a:chExt cx="2194419" cy="2711059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9201A531-8088-48A5-9674-9B1BBEBBDD5D}"/>
                </a:ext>
              </a:extLst>
            </p:cNvPr>
            <p:cNvGrpSpPr/>
            <p:nvPr/>
          </p:nvGrpSpPr>
          <p:grpSpPr>
            <a:xfrm>
              <a:off x="7106456" y="4363700"/>
              <a:ext cx="1952498" cy="2110879"/>
              <a:chOff x="7106456" y="1438860"/>
              <a:chExt cx="1952498" cy="2110879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73030FE-58ED-4A74-8C0C-88390F467FD8}"/>
                  </a:ext>
                </a:extLst>
              </p:cNvPr>
              <p:cNvSpPr/>
              <p:nvPr/>
            </p:nvSpPr>
            <p:spPr>
              <a:xfrm rot="18900000">
                <a:off x="8659507" y="2087738"/>
                <a:ext cx="399447" cy="17168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3D19580A-EBE3-4431-88EA-FEA2CEBA43AF}"/>
                  </a:ext>
                </a:extLst>
              </p:cNvPr>
              <p:cNvSpPr/>
              <p:nvPr/>
            </p:nvSpPr>
            <p:spPr>
              <a:xfrm rot="10800000">
                <a:off x="7506017" y="2709634"/>
                <a:ext cx="363774" cy="741999"/>
              </a:xfrm>
              <a:prstGeom prst="trapezoid">
                <a:avLst>
                  <a:gd name="adj" fmla="val 3546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1DC244D-AE6C-483F-BDAF-739185816E7B}"/>
                  </a:ext>
                </a:extLst>
              </p:cNvPr>
              <p:cNvSpPr/>
              <p:nvPr/>
            </p:nvSpPr>
            <p:spPr>
              <a:xfrm>
                <a:off x="7472150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600C709-1C4F-4907-BDB7-E275819DC745}"/>
                  </a:ext>
                </a:extLst>
              </p:cNvPr>
              <p:cNvSpPr/>
              <p:nvPr/>
            </p:nvSpPr>
            <p:spPr>
              <a:xfrm>
                <a:off x="8401386" y="2560812"/>
                <a:ext cx="445763" cy="866786"/>
              </a:xfrm>
              <a:custGeom>
                <a:avLst/>
                <a:gdLst>
                  <a:gd name="connsiteX0" fmla="*/ 890965 w 892042"/>
                  <a:gd name="connsiteY0" fmla="*/ 0 h 1734577"/>
                  <a:gd name="connsiteX1" fmla="*/ 891375 w 892042"/>
                  <a:gd name="connsiteY1" fmla="*/ 879353 h 1734577"/>
                  <a:gd name="connsiteX2" fmla="*/ 883177 w 892042"/>
                  <a:gd name="connsiteY2" fmla="*/ 881550 h 1734577"/>
                  <a:gd name="connsiteX3" fmla="*/ 892042 w 892042"/>
                  <a:gd name="connsiteY3" fmla="*/ 883926 h 1734577"/>
                  <a:gd name="connsiteX4" fmla="*/ 534357 w 892042"/>
                  <a:gd name="connsiteY4" fmla="*/ 1734577 h 1734577"/>
                  <a:gd name="connsiteX5" fmla="*/ 323830 w 892042"/>
                  <a:gd name="connsiteY5" fmla="*/ 1678168 h 1734577"/>
                  <a:gd name="connsiteX6" fmla="*/ 414749 w 892042"/>
                  <a:gd name="connsiteY6" fmla="*/ 957874 h 1734577"/>
                  <a:gd name="connsiteX7" fmla="*/ 0 w 892042"/>
                  <a:gd name="connsiteY7" fmla="*/ 238733 h 173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2042" h="1734577">
                    <a:moveTo>
                      <a:pt x="890965" y="0"/>
                    </a:moveTo>
                    <a:lnTo>
                      <a:pt x="891375" y="879353"/>
                    </a:lnTo>
                    <a:lnTo>
                      <a:pt x="883177" y="881550"/>
                    </a:lnTo>
                    <a:lnTo>
                      <a:pt x="892042" y="883926"/>
                    </a:lnTo>
                    <a:lnTo>
                      <a:pt x="534357" y="1734577"/>
                    </a:lnTo>
                    <a:lnTo>
                      <a:pt x="323830" y="1678168"/>
                    </a:lnTo>
                    <a:lnTo>
                      <a:pt x="414749" y="957874"/>
                    </a:lnTo>
                    <a:lnTo>
                      <a:pt x="0" y="23873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49752637-A0BA-4564-83E3-6AE5807683FE}"/>
                  </a:ext>
                </a:extLst>
              </p:cNvPr>
              <p:cNvSpPr/>
              <p:nvPr/>
            </p:nvSpPr>
            <p:spPr>
              <a:xfrm>
                <a:off x="8430665" y="3387544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88A0DBCB-7EE9-4CFD-92EC-3D8D59BE26B6}"/>
                  </a:ext>
                </a:extLst>
              </p:cNvPr>
              <p:cNvSpPr/>
              <p:nvPr/>
            </p:nvSpPr>
            <p:spPr>
              <a:xfrm>
                <a:off x="7106456" y="1438860"/>
                <a:ext cx="1817258" cy="2058466"/>
              </a:xfrm>
              <a:custGeom>
                <a:avLst/>
                <a:gdLst>
                  <a:gd name="connsiteX0" fmla="*/ 239813 w 1817258"/>
                  <a:gd name="connsiteY0" fmla="*/ 0 h 2058466"/>
                  <a:gd name="connsiteX1" fmla="*/ 365401 w 1817258"/>
                  <a:gd name="connsiteY1" fmla="*/ 157468 h 2058466"/>
                  <a:gd name="connsiteX2" fmla="*/ 367191 w 1817258"/>
                  <a:gd name="connsiteY2" fmla="*/ 156858 h 2058466"/>
                  <a:gd name="connsiteX3" fmla="*/ 476792 w 1817258"/>
                  <a:gd name="connsiteY3" fmla="*/ 222684 h 2058466"/>
                  <a:gd name="connsiteX4" fmla="*/ 505143 w 1817258"/>
                  <a:gd name="connsiteY4" fmla="*/ 265383 h 2058466"/>
                  <a:gd name="connsiteX5" fmla="*/ 509746 w 1817258"/>
                  <a:gd name="connsiteY5" fmla="*/ 278000 h 2058466"/>
                  <a:gd name="connsiteX6" fmla="*/ 521297 w 1817258"/>
                  <a:gd name="connsiteY6" fmla="*/ 284854 h 2058466"/>
                  <a:gd name="connsiteX7" fmla="*/ 558028 w 1817258"/>
                  <a:gd name="connsiteY7" fmla="*/ 320599 h 2058466"/>
                  <a:gd name="connsiteX8" fmla="*/ 586379 w 1817258"/>
                  <a:gd name="connsiteY8" fmla="*/ 363299 h 2058466"/>
                  <a:gd name="connsiteX9" fmla="*/ 590982 w 1817258"/>
                  <a:gd name="connsiteY9" fmla="*/ 375916 h 2058466"/>
                  <a:gd name="connsiteX10" fmla="*/ 602533 w 1817258"/>
                  <a:gd name="connsiteY10" fmla="*/ 382769 h 2058466"/>
                  <a:gd name="connsiteX11" fmla="*/ 639265 w 1817258"/>
                  <a:gd name="connsiteY11" fmla="*/ 418515 h 2058466"/>
                  <a:gd name="connsiteX12" fmla="*/ 667615 w 1817258"/>
                  <a:gd name="connsiteY12" fmla="*/ 461214 h 2058466"/>
                  <a:gd name="connsiteX13" fmla="*/ 672218 w 1817258"/>
                  <a:gd name="connsiteY13" fmla="*/ 473831 h 2058466"/>
                  <a:gd name="connsiteX14" fmla="*/ 683769 w 1817258"/>
                  <a:gd name="connsiteY14" fmla="*/ 480684 h 2058466"/>
                  <a:gd name="connsiteX15" fmla="*/ 720501 w 1817258"/>
                  <a:gd name="connsiteY15" fmla="*/ 516430 h 2058466"/>
                  <a:gd name="connsiteX16" fmla="*/ 763997 w 1817258"/>
                  <a:gd name="connsiteY16" fmla="*/ 600641 h 2058466"/>
                  <a:gd name="connsiteX17" fmla="*/ 764605 w 1817258"/>
                  <a:gd name="connsiteY17" fmla="*/ 623096 h 2058466"/>
                  <a:gd name="connsiteX18" fmla="*/ 800913 w 1817258"/>
                  <a:gd name="connsiteY18" fmla="*/ 606267 h 2058466"/>
                  <a:gd name="connsiteX19" fmla="*/ 871711 w 1817258"/>
                  <a:gd name="connsiteY19" fmla="*/ 596441 h 2058466"/>
                  <a:gd name="connsiteX20" fmla="*/ 942510 w 1817258"/>
                  <a:gd name="connsiteY20" fmla="*/ 606267 h 2058466"/>
                  <a:gd name="connsiteX21" fmla="*/ 960082 w 1817258"/>
                  <a:gd name="connsiteY21" fmla="*/ 614412 h 2058466"/>
                  <a:gd name="connsiteX22" fmla="*/ 977655 w 1817258"/>
                  <a:gd name="connsiteY22" fmla="*/ 606267 h 2058466"/>
                  <a:gd name="connsiteX23" fmla="*/ 1048453 w 1817258"/>
                  <a:gd name="connsiteY23" fmla="*/ 596441 h 2058466"/>
                  <a:gd name="connsiteX24" fmla="*/ 1119252 w 1817258"/>
                  <a:gd name="connsiteY24" fmla="*/ 606267 h 2058466"/>
                  <a:gd name="connsiteX25" fmla="*/ 1136824 w 1817258"/>
                  <a:gd name="connsiteY25" fmla="*/ 614412 h 2058466"/>
                  <a:gd name="connsiteX26" fmla="*/ 1154397 w 1817258"/>
                  <a:gd name="connsiteY26" fmla="*/ 606267 h 2058466"/>
                  <a:gd name="connsiteX27" fmla="*/ 1225195 w 1817258"/>
                  <a:gd name="connsiteY27" fmla="*/ 596441 h 2058466"/>
                  <a:gd name="connsiteX28" fmla="*/ 1295993 w 1817258"/>
                  <a:gd name="connsiteY28" fmla="*/ 606267 h 2058466"/>
                  <a:gd name="connsiteX29" fmla="*/ 1313565 w 1817258"/>
                  <a:gd name="connsiteY29" fmla="*/ 614412 h 2058466"/>
                  <a:gd name="connsiteX30" fmla="*/ 1331138 w 1817258"/>
                  <a:gd name="connsiteY30" fmla="*/ 606267 h 2058466"/>
                  <a:gd name="connsiteX31" fmla="*/ 1401936 w 1817258"/>
                  <a:gd name="connsiteY31" fmla="*/ 596441 h 2058466"/>
                  <a:gd name="connsiteX32" fmla="*/ 1530549 w 1817258"/>
                  <a:gd name="connsiteY32" fmla="*/ 633065 h 2058466"/>
                  <a:gd name="connsiteX33" fmla="*/ 1556446 w 1817258"/>
                  <a:gd name="connsiteY33" fmla="*/ 659470 h 2058466"/>
                  <a:gd name="connsiteX34" fmla="*/ 1581005 w 1817258"/>
                  <a:gd name="connsiteY34" fmla="*/ 667094 h 2058466"/>
                  <a:gd name="connsiteX35" fmla="*/ 1817258 w 1817258"/>
                  <a:gd name="connsiteY35" fmla="*/ 1023516 h 2058466"/>
                  <a:gd name="connsiteX36" fmla="*/ 1817258 w 1817258"/>
                  <a:gd name="connsiteY36" fmla="*/ 1116662 h 2058466"/>
                  <a:gd name="connsiteX37" fmla="*/ 1809399 w 1817258"/>
                  <a:gd name="connsiteY37" fmla="*/ 1194619 h 2058466"/>
                  <a:gd name="connsiteX38" fmla="*/ 1803639 w 1817258"/>
                  <a:gd name="connsiteY38" fmla="*/ 1213177 h 2058466"/>
                  <a:gd name="connsiteX39" fmla="*/ 1803822 w 1817258"/>
                  <a:gd name="connsiteY39" fmla="*/ 1607067 h 2058466"/>
                  <a:gd name="connsiteX40" fmla="*/ 1625417 w 1817258"/>
                  <a:gd name="connsiteY40" fmla="*/ 2034431 h 2058466"/>
                  <a:gd name="connsiteX41" fmla="*/ 1520214 w 1817258"/>
                  <a:gd name="connsiteY41" fmla="*/ 2006243 h 2058466"/>
                  <a:gd name="connsiteX42" fmla="*/ 1565647 w 1817258"/>
                  <a:gd name="connsiteY42" fmla="*/ 1646305 h 2058466"/>
                  <a:gd name="connsiteX43" fmla="*/ 1480375 w 1817258"/>
                  <a:gd name="connsiteY43" fmla="*/ 1498448 h 2058466"/>
                  <a:gd name="connsiteX44" fmla="*/ 1430437 w 1817258"/>
                  <a:gd name="connsiteY44" fmla="*/ 1503482 h 2058466"/>
                  <a:gd name="connsiteX45" fmla="*/ 794279 w 1817258"/>
                  <a:gd name="connsiteY45" fmla="*/ 1503482 h 2058466"/>
                  <a:gd name="connsiteX46" fmla="*/ 697775 w 1817258"/>
                  <a:gd name="connsiteY46" fmla="*/ 2058466 h 2058466"/>
                  <a:gd name="connsiteX47" fmla="*/ 592046 w 1817258"/>
                  <a:gd name="connsiteY47" fmla="*/ 2058466 h 2058466"/>
                  <a:gd name="connsiteX48" fmla="*/ 481193 w 1817258"/>
                  <a:gd name="connsiteY48" fmla="*/ 1420962 h 2058466"/>
                  <a:gd name="connsiteX49" fmla="*/ 443892 w 1817258"/>
                  <a:gd name="connsiteY49" fmla="*/ 1390185 h 2058466"/>
                  <a:gd name="connsiteX50" fmla="*/ 330595 w 1817258"/>
                  <a:gd name="connsiteY50" fmla="*/ 1116662 h 2058466"/>
                  <a:gd name="connsiteX51" fmla="*/ 330595 w 1817258"/>
                  <a:gd name="connsiteY51" fmla="*/ 1023516 h 2058466"/>
                  <a:gd name="connsiteX52" fmla="*/ 331048 w 1817258"/>
                  <a:gd name="connsiteY52" fmla="*/ 1019022 h 2058466"/>
                  <a:gd name="connsiteX53" fmla="*/ 300963 w 1817258"/>
                  <a:gd name="connsiteY53" fmla="*/ 1001456 h 2058466"/>
                  <a:gd name="connsiteX54" fmla="*/ 248025 w 1817258"/>
                  <a:gd name="connsiteY54" fmla="*/ 922837 h 2058466"/>
                  <a:gd name="connsiteX55" fmla="*/ 234336 w 1817258"/>
                  <a:gd name="connsiteY55" fmla="*/ 873445 h 2058466"/>
                  <a:gd name="connsiteX56" fmla="*/ 233878 w 1817258"/>
                  <a:gd name="connsiteY56" fmla="*/ 860022 h 2058466"/>
                  <a:gd name="connsiteX57" fmla="*/ 225026 w 1817258"/>
                  <a:gd name="connsiteY57" fmla="*/ 849921 h 2058466"/>
                  <a:gd name="connsiteX58" fmla="*/ 201210 w 1817258"/>
                  <a:gd name="connsiteY58" fmla="*/ 804537 h 2058466"/>
                  <a:gd name="connsiteX59" fmla="*/ 187521 w 1817258"/>
                  <a:gd name="connsiteY59" fmla="*/ 755145 h 2058466"/>
                  <a:gd name="connsiteX60" fmla="*/ 187063 w 1817258"/>
                  <a:gd name="connsiteY60" fmla="*/ 741722 h 2058466"/>
                  <a:gd name="connsiteX61" fmla="*/ 178211 w 1817258"/>
                  <a:gd name="connsiteY61" fmla="*/ 731621 h 2058466"/>
                  <a:gd name="connsiteX62" fmla="*/ 154395 w 1817258"/>
                  <a:gd name="connsiteY62" fmla="*/ 686236 h 2058466"/>
                  <a:gd name="connsiteX63" fmla="*/ 140705 w 1817258"/>
                  <a:gd name="connsiteY63" fmla="*/ 636844 h 2058466"/>
                  <a:gd name="connsiteX64" fmla="*/ 140248 w 1817258"/>
                  <a:gd name="connsiteY64" fmla="*/ 623421 h 2058466"/>
                  <a:gd name="connsiteX65" fmla="*/ 131396 w 1817258"/>
                  <a:gd name="connsiteY65" fmla="*/ 613320 h 2058466"/>
                  <a:gd name="connsiteX66" fmla="*/ 107580 w 1817258"/>
                  <a:gd name="connsiteY66" fmla="*/ 567934 h 2058466"/>
                  <a:gd name="connsiteX67" fmla="*/ 102539 w 1817258"/>
                  <a:gd name="connsiteY67" fmla="*/ 440185 h 2058466"/>
                  <a:gd name="connsiteX68" fmla="*/ 114211 w 1817258"/>
                  <a:gd name="connsiteY68" fmla="*/ 429500 h 2058466"/>
                  <a:gd name="connsiteX69" fmla="*/ 0 w 1817258"/>
                  <a:gd name="connsiteY69" fmla="*/ 138456 h 205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17258" h="2058466">
                    <a:moveTo>
                      <a:pt x="239813" y="0"/>
                    </a:moveTo>
                    <a:lnTo>
                      <a:pt x="365401" y="157468"/>
                    </a:lnTo>
                    <a:lnTo>
                      <a:pt x="367191" y="156858"/>
                    </a:lnTo>
                    <a:cubicBezTo>
                      <a:pt x="399022" y="156276"/>
                      <a:pt x="442164" y="180945"/>
                      <a:pt x="476792" y="222684"/>
                    </a:cubicBezTo>
                    <a:cubicBezTo>
                      <a:pt x="488335" y="236597"/>
                      <a:pt x="497839" y="251089"/>
                      <a:pt x="505143" y="265383"/>
                    </a:cubicBezTo>
                    <a:lnTo>
                      <a:pt x="509746" y="278000"/>
                    </a:lnTo>
                    <a:lnTo>
                      <a:pt x="521297" y="284854"/>
                    </a:lnTo>
                    <a:cubicBezTo>
                      <a:pt x="533997" y="294670"/>
                      <a:pt x="546486" y="306687"/>
                      <a:pt x="558028" y="320599"/>
                    </a:cubicBezTo>
                    <a:cubicBezTo>
                      <a:pt x="569571" y="334512"/>
                      <a:pt x="579076" y="349004"/>
                      <a:pt x="586379" y="363299"/>
                    </a:cubicBezTo>
                    <a:lnTo>
                      <a:pt x="590982" y="375916"/>
                    </a:lnTo>
                    <a:lnTo>
                      <a:pt x="602533" y="382769"/>
                    </a:lnTo>
                    <a:cubicBezTo>
                      <a:pt x="615233" y="392586"/>
                      <a:pt x="627722" y="404602"/>
                      <a:pt x="639265" y="418515"/>
                    </a:cubicBezTo>
                    <a:cubicBezTo>
                      <a:pt x="650807" y="432427"/>
                      <a:pt x="660312" y="446920"/>
                      <a:pt x="667615" y="461214"/>
                    </a:cubicBezTo>
                    <a:lnTo>
                      <a:pt x="672218" y="473831"/>
                    </a:lnTo>
                    <a:lnTo>
                      <a:pt x="683769" y="480684"/>
                    </a:lnTo>
                    <a:cubicBezTo>
                      <a:pt x="696469" y="490501"/>
                      <a:pt x="708958" y="502517"/>
                      <a:pt x="720501" y="516430"/>
                    </a:cubicBezTo>
                    <a:cubicBezTo>
                      <a:pt x="743587" y="544255"/>
                      <a:pt x="758518" y="574399"/>
                      <a:pt x="763997" y="600641"/>
                    </a:cubicBezTo>
                    <a:lnTo>
                      <a:pt x="764605" y="623096"/>
                    </a:lnTo>
                    <a:lnTo>
                      <a:pt x="800913" y="606267"/>
                    </a:lnTo>
                    <a:cubicBezTo>
                      <a:pt x="822673" y="599940"/>
                      <a:pt x="846598" y="596441"/>
                      <a:pt x="871711" y="596441"/>
                    </a:cubicBezTo>
                    <a:cubicBezTo>
                      <a:pt x="896825" y="596441"/>
                      <a:pt x="920749" y="599940"/>
                      <a:pt x="942510" y="606267"/>
                    </a:cubicBezTo>
                    <a:lnTo>
                      <a:pt x="960082" y="614412"/>
                    </a:lnTo>
                    <a:lnTo>
                      <a:pt x="977655" y="606267"/>
                    </a:lnTo>
                    <a:cubicBezTo>
                      <a:pt x="999415" y="599940"/>
                      <a:pt x="1023340" y="596441"/>
                      <a:pt x="1048453" y="596441"/>
                    </a:cubicBezTo>
                    <a:cubicBezTo>
                      <a:pt x="1073566" y="596441"/>
                      <a:pt x="1097491" y="599940"/>
                      <a:pt x="1119252" y="606267"/>
                    </a:cubicBezTo>
                    <a:lnTo>
                      <a:pt x="1136824" y="614412"/>
                    </a:lnTo>
                    <a:lnTo>
                      <a:pt x="1154397" y="606267"/>
                    </a:lnTo>
                    <a:cubicBezTo>
                      <a:pt x="1176157" y="599940"/>
                      <a:pt x="1200082" y="596441"/>
                      <a:pt x="1225195" y="596441"/>
                    </a:cubicBezTo>
                    <a:cubicBezTo>
                      <a:pt x="1250308" y="596441"/>
                      <a:pt x="1274233" y="599940"/>
                      <a:pt x="1295993" y="606267"/>
                    </a:cubicBezTo>
                    <a:lnTo>
                      <a:pt x="1313565" y="614412"/>
                    </a:lnTo>
                    <a:lnTo>
                      <a:pt x="1331138" y="606267"/>
                    </a:lnTo>
                    <a:cubicBezTo>
                      <a:pt x="1352898" y="599940"/>
                      <a:pt x="1376823" y="596441"/>
                      <a:pt x="1401936" y="596441"/>
                    </a:cubicBezTo>
                    <a:cubicBezTo>
                      <a:pt x="1452163" y="596441"/>
                      <a:pt x="1497634" y="610437"/>
                      <a:pt x="1530549" y="633065"/>
                    </a:cubicBezTo>
                    <a:lnTo>
                      <a:pt x="1556446" y="659470"/>
                    </a:lnTo>
                    <a:lnTo>
                      <a:pt x="1581005" y="667094"/>
                    </a:lnTo>
                    <a:cubicBezTo>
                      <a:pt x="1719841" y="725817"/>
                      <a:pt x="1817258" y="863290"/>
                      <a:pt x="1817258" y="1023516"/>
                    </a:cubicBezTo>
                    <a:lnTo>
                      <a:pt x="1817258" y="1116662"/>
                    </a:lnTo>
                    <a:cubicBezTo>
                      <a:pt x="1817258" y="1143366"/>
                      <a:pt x="1814552" y="1169438"/>
                      <a:pt x="1809399" y="1194619"/>
                    </a:cubicBezTo>
                    <a:lnTo>
                      <a:pt x="1803639" y="1213177"/>
                    </a:lnTo>
                    <a:cubicBezTo>
                      <a:pt x="1803700" y="1344473"/>
                      <a:pt x="1803761" y="1475770"/>
                      <a:pt x="1803822" y="1607067"/>
                    </a:cubicBezTo>
                    <a:lnTo>
                      <a:pt x="1625417" y="2034431"/>
                    </a:lnTo>
                    <a:lnTo>
                      <a:pt x="1520214" y="2006243"/>
                    </a:lnTo>
                    <a:lnTo>
                      <a:pt x="1565647" y="1646305"/>
                    </a:lnTo>
                    <a:lnTo>
                      <a:pt x="1480375" y="1498448"/>
                    </a:lnTo>
                    <a:lnTo>
                      <a:pt x="1430437" y="1503482"/>
                    </a:lnTo>
                    <a:lnTo>
                      <a:pt x="794279" y="1503482"/>
                    </a:lnTo>
                    <a:lnTo>
                      <a:pt x="697775" y="2058466"/>
                    </a:lnTo>
                    <a:lnTo>
                      <a:pt x="592046" y="2058466"/>
                    </a:lnTo>
                    <a:lnTo>
                      <a:pt x="481193" y="1420962"/>
                    </a:lnTo>
                    <a:lnTo>
                      <a:pt x="443892" y="1390185"/>
                    </a:lnTo>
                    <a:cubicBezTo>
                      <a:pt x="373891" y="1320185"/>
                      <a:pt x="330595" y="1223479"/>
                      <a:pt x="330595" y="1116662"/>
                    </a:cubicBezTo>
                    <a:lnTo>
                      <a:pt x="330595" y="1023516"/>
                    </a:lnTo>
                    <a:lnTo>
                      <a:pt x="331048" y="1019022"/>
                    </a:lnTo>
                    <a:lnTo>
                      <a:pt x="300963" y="1001456"/>
                    </a:lnTo>
                    <a:cubicBezTo>
                      <a:pt x="280585" y="984038"/>
                      <a:pt x="261329" y="956456"/>
                      <a:pt x="248025" y="922837"/>
                    </a:cubicBezTo>
                    <a:cubicBezTo>
                      <a:pt x="241373" y="906028"/>
                      <a:pt x="236839" y="889300"/>
                      <a:pt x="234336" y="873445"/>
                    </a:cubicBezTo>
                    <a:lnTo>
                      <a:pt x="233878" y="860022"/>
                    </a:lnTo>
                    <a:lnTo>
                      <a:pt x="225026" y="849921"/>
                    </a:lnTo>
                    <a:cubicBezTo>
                      <a:pt x="216002" y="836646"/>
                      <a:pt x="207862" y="821346"/>
                      <a:pt x="201210" y="804537"/>
                    </a:cubicBezTo>
                    <a:cubicBezTo>
                      <a:pt x="194559" y="787727"/>
                      <a:pt x="190024" y="771000"/>
                      <a:pt x="187521" y="755145"/>
                    </a:cubicBezTo>
                    <a:lnTo>
                      <a:pt x="187063" y="741722"/>
                    </a:lnTo>
                    <a:lnTo>
                      <a:pt x="178211" y="731621"/>
                    </a:lnTo>
                    <a:cubicBezTo>
                      <a:pt x="169187" y="718345"/>
                      <a:pt x="161047" y="703045"/>
                      <a:pt x="154395" y="686236"/>
                    </a:cubicBezTo>
                    <a:cubicBezTo>
                      <a:pt x="147743" y="669426"/>
                      <a:pt x="143209" y="652699"/>
                      <a:pt x="140705" y="636844"/>
                    </a:cubicBezTo>
                    <a:lnTo>
                      <a:pt x="140248" y="623421"/>
                    </a:lnTo>
                    <a:lnTo>
                      <a:pt x="131396" y="613320"/>
                    </a:lnTo>
                    <a:cubicBezTo>
                      <a:pt x="122372" y="600044"/>
                      <a:pt x="114232" y="584744"/>
                      <a:pt x="107580" y="567934"/>
                    </a:cubicBezTo>
                    <a:cubicBezTo>
                      <a:pt x="87624" y="517506"/>
                      <a:pt x="86728" y="467818"/>
                      <a:pt x="102539" y="440185"/>
                    </a:cubicBezTo>
                    <a:lnTo>
                      <a:pt x="114211" y="429500"/>
                    </a:lnTo>
                    <a:lnTo>
                      <a:pt x="0" y="138456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49C48C4-3E79-45B8-B6D5-B631DF3AA160}"/>
                  </a:ext>
                </a:extLst>
              </p:cNvPr>
              <p:cNvSpPr/>
              <p:nvPr/>
            </p:nvSpPr>
            <p:spPr>
              <a:xfrm>
                <a:off x="7535613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2BC1E20F-97DD-4475-9208-746490E9CF36}"/>
                  </a:ext>
                </a:extLst>
              </p:cNvPr>
              <p:cNvSpPr/>
              <p:nvPr/>
            </p:nvSpPr>
            <p:spPr>
              <a:xfrm>
                <a:off x="8494129" y="3433237"/>
                <a:ext cx="279400" cy="116502"/>
              </a:xfrm>
              <a:custGeom>
                <a:avLst/>
                <a:gdLst>
                  <a:gd name="connsiteX0" fmla="*/ 268610 w 559123"/>
                  <a:gd name="connsiteY0" fmla="*/ 0 h 233138"/>
                  <a:gd name="connsiteX1" fmla="*/ 559123 w 559123"/>
                  <a:gd name="connsiteY1" fmla="*/ 204462 h 233138"/>
                  <a:gd name="connsiteX2" fmla="*/ 555016 w 559123"/>
                  <a:gd name="connsiteY2" fmla="*/ 233138 h 233138"/>
                  <a:gd name="connsiteX3" fmla="*/ 16016 w 559123"/>
                  <a:gd name="connsiteY3" fmla="*/ 233138 h 233138"/>
                  <a:gd name="connsiteX4" fmla="*/ 98607 w 559123"/>
                  <a:gd name="connsiteY4" fmla="*/ 132126 h 233138"/>
                  <a:gd name="connsiteX5" fmla="*/ 0 w 559123"/>
                  <a:gd name="connsiteY5" fmla="*/ 128110 h 233138"/>
                  <a:gd name="connsiteX6" fmla="*/ 927 w 559123"/>
                  <a:gd name="connsiteY6" fmla="*/ 124877 h 233138"/>
                  <a:gd name="connsiteX7" fmla="*/ 268610 w 559123"/>
                  <a:gd name="connsiteY7" fmla="*/ 0 h 23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123" h="233138">
                    <a:moveTo>
                      <a:pt x="268610" y="0"/>
                    </a:moveTo>
                    <a:cubicBezTo>
                      <a:pt x="429056" y="0"/>
                      <a:pt x="559123" y="91541"/>
                      <a:pt x="559123" y="204462"/>
                    </a:cubicBezTo>
                    <a:lnTo>
                      <a:pt x="555016" y="233138"/>
                    </a:lnTo>
                    <a:lnTo>
                      <a:pt x="16016" y="233138"/>
                    </a:lnTo>
                    <a:lnTo>
                      <a:pt x="98607" y="132126"/>
                    </a:lnTo>
                    <a:lnTo>
                      <a:pt x="0" y="128110"/>
                    </a:lnTo>
                    <a:lnTo>
                      <a:pt x="927" y="124877"/>
                    </a:lnTo>
                    <a:cubicBezTo>
                      <a:pt x="45029" y="51492"/>
                      <a:pt x="148276" y="0"/>
                      <a:pt x="26861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9663CB4-F9AC-4CAA-91AC-359B10C8389C}"/>
                </a:ext>
              </a:extLst>
            </p:cNvPr>
            <p:cNvGrpSpPr/>
            <p:nvPr/>
          </p:nvGrpSpPr>
          <p:grpSpPr>
            <a:xfrm>
              <a:off x="6864535" y="3763520"/>
              <a:ext cx="835610" cy="1038289"/>
              <a:chOff x="6107129" y="3955124"/>
              <a:chExt cx="835610" cy="1038289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1EE4A93A-DA83-4A75-925A-9228D721DE71}"/>
                  </a:ext>
                </a:extLst>
              </p:cNvPr>
              <p:cNvGrpSpPr/>
              <p:nvPr/>
            </p:nvGrpSpPr>
            <p:grpSpPr>
              <a:xfrm>
                <a:off x="6129522" y="3955124"/>
                <a:ext cx="774482" cy="1038289"/>
                <a:chOff x="3812311" y="674885"/>
                <a:chExt cx="1912229" cy="2563580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3F2745CA-3716-49C3-84A6-F26398164965}"/>
                    </a:ext>
                  </a:extLst>
                </p:cNvPr>
                <p:cNvGrpSpPr/>
                <p:nvPr/>
              </p:nvGrpSpPr>
              <p:grpSpPr>
                <a:xfrm rot="1800000" flipH="1">
                  <a:off x="5189520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85" name="楕円 11">
                    <a:extLst>
                      <a:ext uri="{FF2B5EF4-FFF2-40B4-BE49-F238E27FC236}">
                        <a16:creationId xmlns:a16="http://schemas.microsoft.com/office/drawing/2014/main" id="{89C561ED-2102-4595-A318-7D7F8E06B3A5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2CAE04A1-F80A-49D7-9484-C21502222427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AEDDCE7D-E70C-4708-B720-193850C33480}"/>
                    </a:ext>
                  </a:extLst>
                </p:cNvPr>
                <p:cNvGrpSpPr/>
                <p:nvPr/>
              </p:nvGrpSpPr>
              <p:grpSpPr>
                <a:xfrm rot="19800000">
                  <a:off x="3812311" y="674885"/>
                  <a:ext cx="535020" cy="665136"/>
                  <a:chOff x="2628397" y="580357"/>
                  <a:chExt cx="807914" cy="791245"/>
                </a:xfrm>
                <a:grpFill/>
              </p:grpSpPr>
              <p:sp>
                <p:nvSpPr>
                  <p:cNvPr id="183" name="楕円 11">
                    <a:extLst>
                      <a:ext uri="{FF2B5EF4-FFF2-40B4-BE49-F238E27FC236}">
                        <a16:creationId xmlns:a16="http://schemas.microsoft.com/office/drawing/2014/main" id="{1C06CAE0-57ED-4870-962B-3538596207F0}"/>
                      </a:ext>
                    </a:extLst>
                  </p:cNvPr>
                  <p:cNvSpPr/>
                  <p:nvPr/>
                </p:nvSpPr>
                <p:spPr>
                  <a:xfrm>
                    <a:off x="2628397" y="580357"/>
                    <a:ext cx="807914" cy="791243"/>
                  </a:xfrm>
                  <a:custGeom>
                    <a:avLst/>
                    <a:gdLst>
                      <a:gd name="connsiteX0" fmla="*/ 0 w 807913"/>
                      <a:gd name="connsiteY0" fmla="*/ 154544 h 309087"/>
                      <a:gd name="connsiteX1" fmla="*/ 403957 w 807913"/>
                      <a:gd name="connsiteY1" fmla="*/ 0 h 309087"/>
                      <a:gd name="connsiteX2" fmla="*/ 807914 w 807913"/>
                      <a:gd name="connsiteY2" fmla="*/ 154544 h 309087"/>
                      <a:gd name="connsiteX3" fmla="*/ 403957 w 807913"/>
                      <a:gd name="connsiteY3" fmla="*/ 309088 h 309087"/>
                      <a:gd name="connsiteX4" fmla="*/ 0 w 807913"/>
                      <a:gd name="connsiteY4" fmla="*/ 154544 h 309087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154544 h 309088"/>
                      <a:gd name="connsiteX1" fmla="*/ 403957 w 807914"/>
                      <a:gd name="connsiteY1" fmla="*/ 0 h 309088"/>
                      <a:gd name="connsiteX2" fmla="*/ 807914 w 807914"/>
                      <a:gd name="connsiteY2" fmla="*/ 154544 h 309088"/>
                      <a:gd name="connsiteX3" fmla="*/ 403957 w 807914"/>
                      <a:gd name="connsiteY3" fmla="*/ 309088 h 309088"/>
                      <a:gd name="connsiteX4" fmla="*/ 0 w 807914"/>
                      <a:gd name="connsiteY4" fmla="*/ 154544 h 309088"/>
                      <a:gd name="connsiteX0" fmla="*/ 0 w 807914"/>
                      <a:gd name="connsiteY0" fmla="*/ 748904 h 903448"/>
                      <a:gd name="connsiteX1" fmla="*/ 396337 w 807914"/>
                      <a:gd name="connsiteY1" fmla="*/ 0 h 903448"/>
                      <a:gd name="connsiteX2" fmla="*/ 807914 w 807914"/>
                      <a:gd name="connsiteY2" fmla="*/ 748904 h 903448"/>
                      <a:gd name="connsiteX3" fmla="*/ 403957 w 807914"/>
                      <a:gd name="connsiteY3" fmla="*/ 903448 h 903448"/>
                      <a:gd name="connsiteX4" fmla="*/ 0 w 807914"/>
                      <a:gd name="connsiteY4" fmla="*/ 748904 h 903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7914" h="903448">
                        <a:moveTo>
                          <a:pt x="0" y="748904"/>
                        </a:moveTo>
                        <a:cubicBezTo>
                          <a:pt x="0" y="663552"/>
                          <a:pt x="173238" y="0"/>
                          <a:pt x="396337" y="0"/>
                        </a:cubicBezTo>
                        <a:cubicBezTo>
                          <a:pt x="619436" y="0"/>
                          <a:pt x="807914" y="663552"/>
                          <a:pt x="807914" y="748904"/>
                        </a:cubicBezTo>
                        <a:cubicBezTo>
                          <a:pt x="807914" y="834256"/>
                          <a:pt x="627056" y="903448"/>
                          <a:pt x="403957" y="903448"/>
                        </a:cubicBezTo>
                        <a:cubicBezTo>
                          <a:pt x="180858" y="903448"/>
                          <a:pt x="0" y="834256"/>
                          <a:pt x="0" y="74890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448F7EA2-289D-425E-AB4E-0482B0BCEE88}"/>
                      </a:ext>
                    </a:extLst>
                  </p:cNvPr>
                  <p:cNvSpPr/>
                  <p:nvPr/>
                </p:nvSpPr>
                <p:spPr>
                  <a:xfrm>
                    <a:off x="2708891" y="701040"/>
                    <a:ext cx="377306" cy="670562"/>
                  </a:xfrm>
                  <a:custGeom>
                    <a:avLst/>
                    <a:gdLst>
                      <a:gd name="connsiteX0" fmla="*/ 275522 w 483270"/>
                      <a:gd name="connsiteY0" fmla="*/ 0 h 670560"/>
                      <a:gd name="connsiteX1" fmla="*/ 483254 w 483270"/>
                      <a:gd name="connsiteY1" fmla="*/ 659943 h 670560"/>
                      <a:gd name="connsiteX2" fmla="*/ 483270 w 483270"/>
                      <a:gd name="connsiteY2" fmla="*/ 660269 h 670560"/>
                      <a:gd name="connsiteX3" fmla="*/ 331143 w 483270"/>
                      <a:gd name="connsiteY3" fmla="*/ 670560 h 670560"/>
                      <a:gd name="connsiteX4" fmla="*/ 45502 w 483270"/>
                      <a:gd name="connsiteY4" fmla="*/ 630917 h 670560"/>
                      <a:gd name="connsiteX5" fmla="*/ 0 w 483270"/>
                      <a:gd name="connsiteY5" fmla="*/ 612438 h 670560"/>
                      <a:gd name="connsiteX6" fmla="*/ 1201 w 483270"/>
                      <a:gd name="connsiteY6" fmla="*/ 599667 h 670560"/>
                      <a:gd name="connsiteX7" fmla="*/ 275522 w 483270"/>
                      <a:gd name="connsiteY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3270" h="670560">
                        <a:moveTo>
                          <a:pt x="275522" y="0"/>
                        </a:moveTo>
                        <a:cubicBezTo>
                          <a:pt x="397044" y="0"/>
                          <a:pt x="474097" y="538253"/>
                          <a:pt x="483254" y="659943"/>
                        </a:cubicBezTo>
                        <a:lnTo>
                          <a:pt x="483270" y="660269"/>
                        </a:lnTo>
                        <a:lnTo>
                          <a:pt x="331143" y="670560"/>
                        </a:lnTo>
                        <a:cubicBezTo>
                          <a:pt x="219594" y="670560"/>
                          <a:pt x="118604" y="655410"/>
                          <a:pt x="45502" y="630917"/>
                        </a:cubicBezTo>
                        <a:lnTo>
                          <a:pt x="0" y="612438"/>
                        </a:lnTo>
                        <a:lnTo>
                          <a:pt x="1201" y="599667"/>
                        </a:lnTo>
                        <a:cubicBezTo>
                          <a:pt x="17756" y="484674"/>
                          <a:pt x="154000" y="0"/>
                          <a:pt x="27552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56911692-4332-4773-8D7C-129588C7BFC7}"/>
                    </a:ext>
                  </a:extLst>
                </p:cNvPr>
                <p:cNvGrpSpPr/>
                <p:nvPr/>
              </p:nvGrpSpPr>
              <p:grpSpPr>
                <a:xfrm>
                  <a:off x="3971988" y="1034173"/>
                  <a:ext cx="1622539" cy="2204292"/>
                  <a:chOff x="1843306" y="1165994"/>
                  <a:chExt cx="1071344" cy="1455469"/>
                </a:xfrm>
                <a:grpFill/>
              </p:grpSpPr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4647FB53-EED4-4F3E-8B43-13428D994CE3}"/>
                      </a:ext>
                    </a:extLst>
                  </p:cNvPr>
                  <p:cNvSpPr/>
                  <p:nvPr/>
                </p:nvSpPr>
                <p:spPr>
                  <a:xfrm>
                    <a:off x="1843306" y="1165994"/>
                    <a:ext cx="1071344" cy="14554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ED1738CB-E693-4987-B18B-E2522543EDBC}"/>
                      </a:ext>
                    </a:extLst>
                  </p:cNvPr>
                  <p:cNvSpPr/>
                  <p:nvPr/>
                </p:nvSpPr>
                <p:spPr>
                  <a:xfrm>
                    <a:off x="2113179" y="1898108"/>
                    <a:ext cx="546553" cy="656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31022DE6-8032-42C5-96D7-DEC0FD170981}"/>
                      </a:ext>
                    </a:extLst>
                  </p:cNvPr>
                  <p:cNvSpPr/>
                  <p:nvPr/>
                </p:nvSpPr>
                <p:spPr>
                  <a:xfrm>
                    <a:off x="2220802" y="2091742"/>
                    <a:ext cx="316349" cy="2728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4E8A7D00-DD12-49BF-8F85-444788D63B43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890F8010-2F93-4BF8-9A70-97CC8AA854B5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3F5DCB2-A358-4D91-88B8-000548FBA6F4}"/>
                  </a:ext>
                </a:extLst>
              </p:cNvPr>
              <p:cNvSpPr/>
              <p:nvPr/>
            </p:nvSpPr>
            <p:spPr>
              <a:xfrm>
                <a:off x="6107129" y="4037069"/>
                <a:ext cx="835610" cy="621328"/>
              </a:xfrm>
              <a:custGeom>
                <a:avLst/>
                <a:gdLst>
                  <a:gd name="connsiteX0" fmla="*/ 406219 w 835610"/>
                  <a:gd name="connsiteY0" fmla="*/ 0 h 621328"/>
                  <a:gd name="connsiteX1" fmla="*/ 461461 w 835610"/>
                  <a:gd name="connsiteY1" fmla="*/ 22882 h 621328"/>
                  <a:gd name="connsiteX2" fmla="*/ 470313 w 835610"/>
                  <a:gd name="connsiteY2" fmla="*/ 36012 h 621328"/>
                  <a:gd name="connsiteX3" fmla="*/ 479321 w 835610"/>
                  <a:gd name="connsiteY3" fmla="*/ 29938 h 621328"/>
                  <a:gd name="connsiteX4" fmla="*/ 509730 w 835610"/>
                  <a:gd name="connsiteY4" fmla="*/ 23799 h 621328"/>
                  <a:gd name="connsiteX5" fmla="*/ 581714 w 835610"/>
                  <a:gd name="connsiteY5" fmla="*/ 71513 h 621328"/>
                  <a:gd name="connsiteX6" fmla="*/ 583383 w 835610"/>
                  <a:gd name="connsiteY6" fmla="*/ 79781 h 621328"/>
                  <a:gd name="connsiteX7" fmla="*/ 585878 w 835610"/>
                  <a:gd name="connsiteY7" fmla="*/ 78098 h 621328"/>
                  <a:gd name="connsiteX8" fmla="*/ 616287 w 835610"/>
                  <a:gd name="connsiteY8" fmla="*/ 71959 h 621328"/>
                  <a:gd name="connsiteX9" fmla="*/ 694410 w 835610"/>
                  <a:gd name="connsiteY9" fmla="*/ 150082 h 621328"/>
                  <a:gd name="connsiteX10" fmla="*/ 691136 w 835610"/>
                  <a:gd name="connsiteY10" fmla="*/ 166298 h 621328"/>
                  <a:gd name="connsiteX11" fmla="*/ 704580 w 835610"/>
                  <a:gd name="connsiteY11" fmla="*/ 163584 h 621328"/>
                  <a:gd name="connsiteX12" fmla="*/ 782703 w 835610"/>
                  <a:gd name="connsiteY12" fmla="*/ 241707 h 621328"/>
                  <a:gd name="connsiteX13" fmla="*/ 777617 w 835610"/>
                  <a:gd name="connsiteY13" fmla="*/ 266901 h 621328"/>
                  <a:gd name="connsiteX14" fmla="*/ 795554 w 835610"/>
                  <a:gd name="connsiteY14" fmla="*/ 270522 h 621328"/>
                  <a:gd name="connsiteX15" fmla="*/ 835610 w 835610"/>
                  <a:gd name="connsiteY15" fmla="*/ 330952 h 621328"/>
                  <a:gd name="connsiteX16" fmla="*/ 816401 w 835610"/>
                  <a:gd name="connsiteY16" fmla="*/ 377327 h 621328"/>
                  <a:gd name="connsiteX17" fmla="*/ 800691 w 835610"/>
                  <a:gd name="connsiteY17" fmla="*/ 387919 h 621328"/>
                  <a:gd name="connsiteX18" fmla="*/ 803782 w 835610"/>
                  <a:gd name="connsiteY18" fmla="*/ 390003 h 621328"/>
                  <a:gd name="connsiteX19" fmla="*/ 817763 w 835610"/>
                  <a:gd name="connsiteY19" fmla="*/ 423757 h 621328"/>
                  <a:gd name="connsiteX20" fmla="*/ 803782 w 835610"/>
                  <a:gd name="connsiteY20" fmla="*/ 457512 h 621328"/>
                  <a:gd name="connsiteX21" fmla="*/ 798934 w 835610"/>
                  <a:gd name="connsiteY21" fmla="*/ 460780 h 621328"/>
                  <a:gd name="connsiteX22" fmla="*/ 808242 w 835610"/>
                  <a:gd name="connsiteY22" fmla="*/ 483253 h 621328"/>
                  <a:gd name="connsiteX23" fmla="*/ 797049 w 835610"/>
                  <a:gd name="connsiteY23" fmla="*/ 510276 h 621328"/>
                  <a:gd name="connsiteX24" fmla="*/ 775511 w 835610"/>
                  <a:gd name="connsiteY24" fmla="*/ 519197 h 621328"/>
                  <a:gd name="connsiteX25" fmla="*/ 782995 w 835610"/>
                  <a:gd name="connsiteY25" fmla="*/ 537266 h 621328"/>
                  <a:gd name="connsiteX26" fmla="*/ 773545 w 835610"/>
                  <a:gd name="connsiteY26" fmla="*/ 560082 h 621328"/>
                  <a:gd name="connsiteX27" fmla="*/ 766429 w 835610"/>
                  <a:gd name="connsiteY27" fmla="*/ 563029 h 621328"/>
                  <a:gd name="connsiteX28" fmla="*/ 774211 w 835610"/>
                  <a:gd name="connsiteY28" fmla="*/ 581816 h 621328"/>
                  <a:gd name="connsiteX29" fmla="*/ 734699 w 835610"/>
                  <a:gd name="connsiteY29" fmla="*/ 621328 h 621328"/>
                  <a:gd name="connsiteX30" fmla="*/ 695187 w 835610"/>
                  <a:gd name="connsiteY30" fmla="*/ 581816 h 621328"/>
                  <a:gd name="connsiteX31" fmla="*/ 706760 w 835610"/>
                  <a:gd name="connsiteY31" fmla="*/ 553877 h 621328"/>
                  <a:gd name="connsiteX32" fmla="*/ 722622 w 835610"/>
                  <a:gd name="connsiteY32" fmla="*/ 547307 h 621328"/>
                  <a:gd name="connsiteX33" fmla="*/ 720967 w 835610"/>
                  <a:gd name="connsiteY33" fmla="*/ 543311 h 621328"/>
                  <a:gd name="connsiteX34" fmla="*/ 700172 w 835610"/>
                  <a:gd name="connsiteY34" fmla="*/ 547509 h 621328"/>
                  <a:gd name="connsiteX35" fmla="*/ 638038 w 835610"/>
                  <a:gd name="connsiteY35" fmla="*/ 485375 h 621328"/>
                  <a:gd name="connsiteX36" fmla="*/ 642921 w 835610"/>
                  <a:gd name="connsiteY36" fmla="*/ 461190 h 621328"/>
                  <a:gd name="connsiteX37" fmla="*/ 652598 w 835610"/>
                  <a:gd name="connsiteY37" fmla="*/ 446836 h 621328"/>
                  <a:gd name="connsiteX38" fmla="*/ 652421 w 835610"/>
                  <a:gd name="connsiteY38" fmla="*/ 446800 h 621328"/>
                  <a:gd name="connsiteX39" fmla="*/ 635889 w 835610"/>
                  <a:gd name="connsiteY39" fmla="*/ 435654 h 621328"/>
                  <a:gd name="connsiteX40" fmla="*/ 629933 w 835610"/>
                  <a:gd name="connsiteY40" fmla="*/ 421274 h 621328"/>
                  <a:gd name="connsiteX41" fmla="*/ 625808 w 835610"/>
                  <a:gd name="connsiteY41" fmla="*/ 431232 h 621328"/>
                  <a:gd name="connsiteX42" fmla="*/ 584095 w 835610"/>
                  <a:gd name="connsiteY42" fmla="*/ 448510 h 621328"/>
                  <a:gd name="connsiteX43" fmla="*/ 542382 w 835610"/>
                  <a:gd name="connsiteY43" fmla="*/ 431232 h 621328"/>
                  <a:gd name="connsiteX44" fmla="*/ 530944 w 835610"/>
                  <a:gd name="connsiteY44" fmla="*/ 403618 h 621328"/>
                  <a:gd name="connsiteX45" fmla="*/ 523587 w 835610"/>
                  <a:gd name="connsiteY45" fmla="*/ 402132 h 621328"/>
                  <a:gd name="connsiteX46" fmla="*/ 485638 w 835610"/>
                  <a:gd name="connsiteY46" fmla="*/ 344881 h 621328"/>
                  <a:gd name="connsiteX47" fmla="*/ 486184 w 835610"/>
                  <a:gd name="connsiteY47" fmla="*/ 342175 h 621328"/>
                  <a:gd name="connsiteX48" fmla="*/ 472995 w 835610"/>
                  <a:gd name="connsiteY48" fmla="*/ 339513 h 621328"/>
                  <a:gd name="connsiteX49" fmla="*/ 466566 w 835610"/>
                  <a:gd name="connsiteY49" fmla="*/ 355033 h 621328"/>
                  <a:gd name="connsiteX50" fmla="*/ 424853 w 835610"/>
                  <a:gd name="connsiteY50" fmla="*/ 372311 h 621328"/>
                  <a:gd name="connsiteX51" fmla="*/ 401891 w 835610"/>
                  <a:gd name="connsiteY51" fmla="*/ 367675 h 621328"/>
                  <a:gd name="connsiteX52" fmla="*/ 397298 w 835610"/>
                  <a:gd name="connsiteY52" fmla="*/ 364579 h 621328"/>
                  <a:gd name="connsiteX53" fmla="*/ 380539 w 835610"/>
                  <a:gd name="connsiteY53" fmla="*/ 405038 h 621328"/>
                  <a:gd name="connsiteX54" fmla="*/ 338826 w 835610"/>
                  <a:gd name="connsiteY54" fmla="*/ 422316 h 621328"/>
                  <a:gd name="connsiteX55" fmla="*/ 328222 w 835610"/>
                  <a:gd name="connsiteY55" fmla="*/ 420175 h 621328"/>
                  <a:gd name="connsiteX56" fmla="*/ 319726 w 835610"/>
                  <a:gd name="connsiteY56" fmla="*/ 440686 h 621328"/>
                  <a:gd name="connsiteX57" fmla="*/ 291786 w 835610"/>
                  <a:gd name="connsiteY57" fmla="*/ 452259 h 621328"/>
                  <a:gd name="connsiteX58" fmla="*/ 263847 w 835610"/>
                  <a:gd name="connsiteY58" fmla="*/ 440686 h 621328"/>
                  <a:gd name="connsiteX59" fmla="*/ 262835 w 835610"/>
                  <a:gd name="connsiteY59" fmla="*/ 438243 h 621328"/>
                  <a:gd name="connsiteX60" fmla="*/ 240591 w 835610"/>
                  <a:gd name="connsiteY60" fmla="*/ 442734 h 621328"/>
                  <a:gd name="connsiteX61" fmla="*/ 216405 w 835610"/>
                  <a:gd name="connsiteY61" fmla="*/ 437852 h 621328"/>
                  <a:gd name="connsiteX62" fmla="*/ 204193 w 835610"/>
                  <a:gd name="connsiteY62" fmla="*/ 429618 h 621328"/>
                  <a:gd name="connsiteX63" fmla="*/ 183323 w 835610"/>
                  <a:gd name="connsiteY63" fmla="*/ 446804 h 621328"/>
                  <a:gd name="connsiteX64" fmla="*/ 171752 w 835610"/>
                  <a:gd name="connsiteY64" fmla="*/ 449140 h 621328"/>
                  <a:gd name="connsiteX65" fmla="*/ 174607 w 835610"/>
                  <a:gd name="connsiteY65" fmla="*/ 456032 h 621328"/>
                  <a:gd name="connsiteX66" fmla="*/ 159374 w 835610"/>
                  <a:gd name="connsiteY66" fmla="*/ 492808 h 621328"/>
                  <a:gd name="connsiteX67" fmla="*/ 156688 w 835610"/>
                  <a:gd name="connsiteY67" fmla="*/ 494619 h 621328"/>
                  <a:gd name="connsiteX68" fmla="*/ 162230 w 835610"/>
                  <a:gd name="connsiteY68" fmla="*/ 507997 h 621328"/>
                  <a:gd name="connsiteX69" fmla="*/ 122718 w 835610"/>
                  <a:gd name="connsiteY69" fmla="*/ 547509 h 621328"/>
                  <a:gd name="connsiteX70" fmla="*/ 108822 w 835610"/>
                  <a:gd name="connsiteY70" fmla="*/ 541753 h 621328"/>
                  <a:gd name="connsiteX71" fmla="*/ 105780 w 835610"/>
                  <a:gd name="connsiteY71" fmla="*/ 549097 h 621328"/>
                  <a:gd name="connsiteX72" fmla="*/ 117319 w 835610"/>
                  <a:gd name="connsiteY72" fmla="*/ 553877 h 621328"/>
                  <a:gd name="connsiteX73" fmla="*/ 128892 w 835610"/>
                  <a:gd name="connsiteY73" fmla="*/ 581816 h 621328"/>
                  <a:gd name="connsiteX74" fmla="*/ 89380 w 835610"/>
                  <a:gd name="connsiteY74" fmla="*/ 621328 h 621328"/>
                  <a:gd name="connsiteX75" fmla="*/ 49868 w 835610"/>
                  <a:gd name="connsiteY75" fmla="*/ 581816 h 621328"/>
                  <a:gd name="connsiteX76" fmla="*/ 58392 w 835610"/>
                  <a:gd name="connsiteY76" fmla="*/ 561237 h 621328"/>
                  <a:gd name="connsiteX77" fmla="*/ 55599 w 835610"/>
                  <a:gd name="connsiteY77" fmla="*/ 560081 h 621328"/>
                  <a:gd name="connsiteX78" fmla="*/ 46149 w 835610"/>
                  <a:gd name="connsiteY78" fmla="*/ 537265 h 621328"/>
                  <a:gd name="connsiteX79" fmla="*/ 54580 w 835610"/>
                  <a:gd name="connsiteY79" fmla="*/ 516911 h 621328"/>
                  <a:gd name="connsiteX80" fmla="*/ 38561 w 835610"/>
                  <a:gd name="connsiteY80" fmla="*/ 510276 h 621328"/>
                  <a:gd name="connsiteX81" fmla="*/ 27368 w 835610"/>
                  <a:gd name="connsiteY81" fmla="*/ 483253 h 621328"/>
                  <a:gd name="connsiteX82" fmla="*/ 36677 w 835610"/>
                  <a:gd name="connsiteY82" fmla="*/ 460779 h 621328"/>
                  <a:gd name="connsiteX83" fmla="*/ 31830 w 835610"/>
                  <a:gd name="connsiteY83" fmla="*/ 457512 h 621328"/>
                  <a:gd name="connsiteX84" fmla="*/ 17849 w 835610"/>
                  <a:gd name="connsiteY84" fmla="*/ 423757 h 621328"/>
                  <a:gd name="connsiteX85" fmla="*/ 31830 w 835610"/>
                  <a:gd name="connsiteY85" fmla="*/ 390003 h 621328"/>
                  <a:gd name="connsiteX86" fmla="*/ 34920 w 835610"/>
                  <a:gd name="connsiteY86" fmla="*/ 387920 h 621328"/>
                  <a:gd name="connsiteX87" fmla="*/ 19209 w 835610"/>
                  <a:gd name="connsiteY87" fmla="*/ 377327 h 621328"/>
                  <a:gd name="connsiteX88" fmla="*/ 0 w 835610"/>
                  <a:gd name="connsiteY88" fmla="*/ 330952 h 621328"/>
                  <a:gd name="connsiteX89" fmla="*/ 40056 w 835610"/>
                  <a:gd name="connsiteY89" fmla="*/ 270522 h 621328"/>
                  <a:gd name="connsiteX90" fmla="*/ 51134 w 835610"/>
                  <a:gd name="connsiteY90" fmla="*/ 268286 h 621328"/>
                  <a:gd name="connsiteX91" fmla="*/ 45768 w 835610"/>
                  <a:gd name="connsiteY91" fmla="*/ 241707 h 621328"/>
                  <a:gd name="connsiteX92" fmla="*/ 123891 w 835610"/>
                  <a:gd name="connsiteY92" fmla="*/ 163584 h 621328"/>
                  <a:gd name="connsiteX93" fmla="*/ 128404 w 835610"/>
                  <a:gd name="connsiteY93" fmla="*/ 164495 h 621328"/>
                  <a:gd name="connsiteX94" fmla="*/ 125494 w 835610"/>
                  <a:gd name="connsiteY94" fmla="*/ 150082 h 621328"/>
                  <a:gd name="connsiteX95" fmla="*/ 203617 w 835610"/>
                  <a:gd name="connsiteY95" fmla="*/ 71959 h 621328"/>
                  <a:gd name="connsiteX96" fmla="*/ 224690 w 835610"/>
                  <a:gd name="connsiteY96" fmla="*/ 76214 h 621328"/>
                  <a:gd name="connsiteX97" fmla="*/ 225639 w 835610"/>
                  <a:gd name="connsiteY97" fmla="*/ 71513 h 621328"/>
                  <a:gd name="connsiteX98" fmla="*/ 297623 w 835610"/>
                  <a:gd name="connsiteY98" fmla="*/ 23799 h 621328"/>
                  <a:gd name="connsiteX99" fmla="*/ 328032 w 835610"/>
                  <a:gd name="connsiteY99" fmla="*/ 29938 h 621328"/>
                  <a:gd name="connsiteX100" fmla="*/ 340536 w 835610"/>
                  <a:gd name="connsiteY100" fmla="*/ 38369 h 621328"/>
                  <a:gd name="connsiteX101" fmla="*/ 350978 w 835610"/>
                  <a:gd name="connsiteY101" fmla="*/ 22882 h 621328"/>
                  <a:gd name="connsiteX102" fmla="*/ 406219 w 835610"/>
                  <a:gd name="connsiteY102" fmla="*/ 0 h 62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835610" h="621328">
                    <a:moveTo>
                      <a:pt x="406219" y="0"/>
                    </a:moveTo>
                    <a:cubicBezTo>
                      <a:pt x="427792" y="0"/>
                      <a:pt x="447323" y="8744"/>
                      <a:pt x="461461" y="22882"/>
                    </a:cubicBezTo>
                    <a:lnTo>
                      <a:pt x="470313" y="36012"/>
                    </a:lnTo>
                    <a:lnTo>
                      <a:pt x="479321" y="29938"/>
                    </a:lnTo>
                    <a:cubicBezTo>
                      <a:pt x="488668" y="25985"/>
                      <a:pt x="498944" y="23799"/>
                      <a:pt x="509730" y="23799"/>
                    </a:cubicBezTo>
                    <a:cubicBezTo>
                      <a:pt x="542090" y="23799"/>
                      <a:pt x="569854" y="43474"/>
                      <a:pt x="581714" y="71513"/>
                    </a:cubicBezTo>
                    <a:lnTo>
                      <a:pt x="583383" y="79781"/>
                    </a:lnTo>
                    <a:lnTo>
                      <a:pt x="585878" y="78098"/>
                    </a:lnTo>
                    <a:cubicBezTo>
                      <a:pt x="595225" y="74145"/>
                      <a:pt x="605501" y="71959"/>
                      <a:pt x="616287" y="71959"/>
                    </a:cubicBezTo>
                    <a:cubicBezTo>
                      <a:pt x="659433" y="71959"/>
                      <a:pt x="694410" y="106936"/>
                      <a:pt x="694410" y="150082"/>
                    </a:cubicBezTo>
                    <a:lnTo>
                      <a:pt x="691136" y="166298"/>
                    </a:lnTo>
                    <a:lnTo>
                      <a:pt x="704580" y="163584"/>
                    </a:lnTo>
                    <a:cubicBezTo>
                      <a:pt x="747726" y="163584"/>
                      <a:pt x="782703" y="198561"/>
                      <a:pt x="782703" y="241707"/>
                    </a:cubicBezTo>
                    <a:lnTo>
                      <a:pt x="777617" y="266901"/>
                    </a:lnTo>
                    <a:lnTo>
                      <a:pt x="795554" y="270522"/>
                    </a:lnTo>
                    <a:cubicBezTo>
                      <a:pt x="819094" y="280478"/>
                      <a:pt x="835610" y="303787"/>
                      <a:pt x="835610" y="330952"/>
                    </a:cubicBezTo>
                    <a:cubicBezTo>
                      <a:pt x="835610" y="349063"/>
                      <a:pt x="828270" y="365459"/>
                      <a:pt x="816401" y="377327"/>
                    </a:cubicBezTo>
                    <a:lnTo>
                      <a:pt x="800691" y="387919"/>
                    </a:lnTo>
                    <a:lnTo>
                      <a:pt x="803782" y="390003"/>
                    </a:lnTo>
                    <a:cubicBezTo>
                      <a:pt x="812420" y="398641"/>
                      <a:pt x="817763" y="410575"/>
                      <a:pt x="817763" y="423757"/>
                    </a:cubicBezTo>
                    <a:cubicBezTo>
                      <a:pt x="817763" y="436939"/>
                      <a:pt x="812420" y="448873"/>
                      <a:pt x="803782" y="457512"/>
                    </a:cubicBezTo>
                    <a:lnTo>
                      <a:pt x="798934" y="460780"/>
                    </a:lnTo>
                    <a:lnTo>
                      <a:pt x="808242" y="483253"/>
                    </a:lnTo>
                    <a:cubicBezTo>
                      <a:pt x="808242" y="493806"/>
                      <a:pt x="803965" y="503360"/>
                      <a:pt x="797049" y="510276"/>
                    </a:cubicBezTo>
                    <a:lnTo>
                      <a:pt x="775511" y="519197"/>
                    </a:lnTo>
                    <a:lnTo>
                      <a:pt x="782995" y="537266"/>
                    </a:lnTo>
                    <a:cubicBezTo>
                      <a:pt x="782995" y="546176"/>
                      <a:pt x="779384" y="554243"/>
                      <a:pt x="773545" y="560082"/>
                    </a:cubicBezTo>
                    <a:lnTo>
                      <a:pt x="766429" y="563029"/>
                    </a:lnTo>
                    <a:lnTo>
                      <a:pt x="774211" y="581816"/>
                    </a:lnTo>
                    <a:cubicBezTo>
                      <a:pt x="774211" y="603638"/>
                      <a:pt x="756521" y="621328"/>
                      <a:pt x="734699" y="621328"/>
                    </a:cubicBezTo>
                    <a:cubicBezTo>
                      <a:pt x="712877" y="621328"/>
                      <a:pt x="695187" y="603638"/>
                      <a:pt x="695187" y="581816"/>
                    </a:cubicBezTo>
                    <a:cubicBezTo>
                      <a:pt x="695187" y="570905"/>
                      <a:pt x="699610" y="561027"/>
                      <a:pt x="706760" y="553877"/>
                    </a:cubicBezTo>
                    <a:lnTo>
                      <a:pt x="722622" y="547307"/>
                    </a:lnTo>
                    <a:lnTo>
                      <a:pt x="720967" y="543311"/>
                    </a:lnTo>
                    <a:lnTo>
                      <a:pt x="700172" y="547509"/>
                    </a:lnTo>
                    <a:cubicBezTo>
                      <a:pt x="665856" y="547509"/>
                      <a:pt x="638038" y="519691"/>
                      <a:pt x="638038" y="485375"/>
                    </a:cubicBezTo>
                    <a:cubicBezTo>
                      <a:pt x="638038" y="476796"/>
                      <a:pt x="639777" y="468623"/>
                      <a:pt x="642921" y="461190"/>
                    </a:cubicBezTo>
                    <a:lnTo>
                      <a:pt x="652598" y="446836"/>
                    </a:lnTo>
                    <a:lnTo>
                      <a:pt x="652421" y="446800"/>
                    </a:lnTo>
                    <a:cubicBezTo>
                      <a:pt x="646199" y="444169"/>
                      <a:pt x="640595" y="440360"/>
                      <a:pt x="635889" y="435654"/>
                    </a:cubicBezTo>
                    <a:lnTo>
                      <a:pt x="629933" y="421274"/>
                    </a:lnTo>
                    <a:lnTo>
                      <a:pt x="625808" y="431232"/>
                    </a:lnTo>
                    <a:cubicBezTo>
                      <a:pt x="615133" y="441907"/>
                      <a:pt x="600385" y="448510"/>
                      <a:pt x="584095" y="448510"/>
                    </a:cubicBezTo>
                    <a:cubicBezTo>
                      <a:pt x="567805" y="448510"/>
                      <a:pt x="553058" y="441907"/>
                      <a:pt x="542382" y="431232"/>
                    </a:cubicBezTo>
                    <a:lnTo>
                      <a:pt x="530944" y="403618"/>
                    </a:lnTo>
                    <a:lnTo>
                      <a:pt x="523587" y="402132"/>
                    </a:lnTo>
                    <a:cubicBezTo>
                      <a:pt x="501286" y="392700"/>
                      <a:pt x="485638" y="370618"/>
                      <a:pt x="485638" y="344881"/>
                    </a:cubicBezTo>
                    <a:lnTo>
                      <a:pt x="486184" y="342175"/>
                    </a:lnTo>
                    <a:lnTo>
                      <a:pt x="472995" y="339513"/>
                    </a:lnTo>
                    <a:lnTo>
                      <a:pt x="466566" y="355033"/>
                    </a:lnTo>
                    <a:cubicBezTo>
                      <a:pt x="455891" y="365708"/>
                      <a:pt x="441143" y="372311"/>
                      <a:pt x="424853" y="372311"/>
                    </a:cubicBezTo>
                    <a:cubicBezTo>
                      <a:pt x="416708" y="372311"/>
                      <a:pt x="408949" y="370660"/>
                      <a:pt x="401891" y="367675"/>
                    </a:cubicBezTo>
                    <a:lnTo>
                      <a:pt x="397298" y="364579"/>
                    </a:lnTo>
                    <a:lnTo>
                      <a:pt x="380539" y="405038"/>
                    </a:lnTo>
                    <a:cubicBezTo>
                      <a:pt x="369864" y="415713"/>
                      <a:pt x="355116" y="422316"/>
                      <a:pt x="338826" y="422316"/>
                    </a:cubicBezTo>
                    <a:lnTo>
                      <a:pt x="328222" y="420175"/>
                    </a:lnTo>
                    <a:lnTo>
                      <a:pt x="319726" y="440686"/>
                    </a:lnTo>
                    <a:cubicBezTo>
                      <a:pt x="312575" y="447837"/>
                      <a:pt x="302697" y="452259"/>
                      <a:pt x="291786" y="452259"/>
                    </a:cubicBezTo>
                    <a:cubicBezTo>
                      <a:pt x="280875" y="452259"/>
                      <a:pt x="270997" y="447837"/>
                      <a:pt x="263847" y="440686"/>
                    </a:cubicBezTo>
                    <a:lnTo>
                      <a:pt x="262835" y="438243"/>
                    </a:lnTo>
                    <a:lnTo>
                      <a:pt x="240591" y="442734"/>
                    </a:lnTo>
                    <a:cubicBezTo>
                      <a:pt x="232012" y="442734"/>
                      <a:pt x="223839" y="440996"/>
                      <a:pt x="216405" y="437852"/>
                    </a:cubicBezTo>
                    <a:lnTo>
                      <a:pt x="204193" y="429618"/>
                    </a:lnTo>
                    <a:lnTo>
                      <a:pt x="183323" y="446804"/>
                    </a:lnTo>
                    <a:lnTo>
                      <a:pt x="171752" y="449140"/>
                    </a:lnTo>
                    <a:lnTo>
                      <a:pt x="174607" y="456032"/>
                    </a:lnTo>
                    <a:cubicBezTo>
                      <a:pt x="174607" y="470394"/>
                      <a:pt x="168786" y="483397"/>
                      <a:pt x="159374" y="492808"/>
                    </a:cubicBezTo>
                    <a:lnTo>
                      <a:pt x="156688" y="494619"/>
                    </a:lnTo>
                    <a:lnTo>
                      <a:pt x="162230" y="507997"/>
                    </a:lnTo>
                    <a:cubicBezTo>
                      <a:pt x="162230" y="529819"/>
                      <a:pt x="144540" y="547509"/>
                      <a:pt x="122718" y="547509"/>
                    </a:cubicBezTo>
                    <a:lnTo>
                      <a:pt x="108822" y="541753"/>
                    </a:lnTo>
                    <a:lnTo>
                      <a:pt x="105780" y="549097"/>
                    </a:lnTo>
                    <a:lnTo>
                      <a:pt x="117319" y="553877"/>
                    </a:lnTo>
                    <a:cubicBezTo>
                      <a:pt x="124469" y="561027"/>
                      <a:pt x="128892" y="570905"/>
                      <a:pt x="128892" y="581816"/>
                    </a:cubicBezTo>
                    <a:cubicBezTo>
                      <a:pt x="128892" y="603638"/>
                      <a:pt x="111202" y="621328"/>
                      <a:pt x="89380" y="621328"/>
                    </a:cubicBezTo>
                    <a:cubicBezTo>
                      <a:pt x="67558" y="621328"/>
                      <a:pt x="49868" y="603638"/>
                      <a:pt x="49868" y="581816"/>
                    </a:cubicBezTo>
                    <a:lnTo>
                      <a:pt x="58392" y="561237"/>
                    </a:lnTo>
                    <a:lnTo>
                      <a:pt x="55599" y="560081"/>
                    </a:lnTo>
                    <a:cubicBezTo>
                      <a:pt x="49760" y="554242"/>
                      <a:pt x="46149" y="546175"/>
                      <a:pt x="46149" y="537265"/>
                    </a:cubicBezTo>
                    <a:lnTo>
                      <a:pt x="54580" y="516911"/>
                    </a:lnTo>
                    <a:lnTo>
                      <a:pt x="38561" y="510276"/>
                    </a:lnTo>
                    <a:cubicBezTo>
                      <a:pt x="31645" y="503360"/>
                      <a:pt x="27368" y="493806"/>
                      <a:pt x="27368" y="483253"/>
                    </a:cubicBezTo>
                    <a:lnTo>
                      <a:pt x="36677" y="460779"/>
                    </a:lnTo>
                    <a:lnTo>
                      <a:pt x="31830" y="457512"/>
                    </a:lnTo>
                    <a:cubicBezTo>
                      <a:pt x="23192" y="448873"/>
                      <a:pt x="17849" y="436939"/>
                      <a:pt x="17849" y="423757"/>
                    </a:cubicBezTo>
                    <a:cubicBezTo>
                      <a:pt x="17849" y="410575"/>
                      <a:pt x="23192" y="398641"/>
                      <a:pt x="31830" y="390003"/>
                    </a:cubicBezTo>
                    <a:lnTo>
                      <a:pt x="34920" y="387920"/>
                    </a:lnTo>
                    <a:lnTo>
                      <a:pt x="19209" y="377327"/>
                    </a:lnTo>
                    <a:cubicBezTo>
                      <a:pt x="7341" y="365459"/>
                      <a:pt x="0" y="349063"/>
                      <a:pt x="0" y="330952"/>
                    </a:cubicBezTo>
                    <a:cubicBezTo>
                      <a:pt x="0" y="303787"/>
                      <a:pt x="16516" y="280478"/>
                      <a:pt x="40056" y="270522"/>
                    </a:cubicBezTo>
                    <a:lnTo>
                      <a:pt x="51134" y="268286"/>
                    </a:lnTo>
                    <a:lnTo>
                      <a:pt x="45768" y="241707"/>
                    </a:lnTo>
                    <a:cubicBezTo>
                      <a:pt x="45768" y="198561"/>
                      <a:pt x="80745" y="163584"/>
                      <a:pt x="123891" y="163584"/>
                    </a:cubicBezTo>
                    <a:lnTo>
                      <a:pt x="128404" y="164495"/>
                    </a:lnTo>
                    <a:lnTo>
                      <a:pt x="125494" y="150082"/>
                    </a:lnTo>
                    <a:cubicBezTo>
                      <a:pt x="125494" y="106936"/>
                      <a:pt x="160471" y="71959"/>
                      <a:pt x="203617" y="71959"/>
                    </a:cubicBezTo>
                    <a:lnTo>
                      <a:pt x="224690" y="76214"/>
                    </a:lnTo>
                    <a:lnTo>
                      <a:pt x="225639" y="71513"/>
                    </a:lnTo>
                    <a:cubicBezTo>
                      <a:pt x="237499" y="43474"/>
                      <a:pt x="265263" y="23799"/>
                      <a:pt x="297623" y="23799"/>
                    </a:cubicBezTo>
                    <a:cubicBezTo>
                      <a:pt x="308409" y="23799"/>
                      <a:pt x="318685" y="25985"/>
                      <a:pt x="328032" y="29938"/>
                    </a:cubicBezTo>
                    <a:lnTo>
                      <a:pt x="340536" y="38369"/>
                    </a:lnTo>
                    <a:lnTo>
                      <a:pt x="350978" y="22882"/>
                    </a:lnTo>
                    <a:cubicBezTo>
                      <a:pt x="365116" y="8744"/>
                      <a:pt x="384646" y="0"/>
                      <a:pt x="40621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pptxb28_アルパカのイラスト</dc:title>
  <dc:subject>pptxb28_アルパカのイラスト</dc:subject>
  <dc:creator>でじけろお</dc:creator>
  <cp:revision>1</cp:revision>
  <dcterms:created xsi:type="dcterms:W3CDTF">2018-05-20T00:31:01Z</dcterms:created>
  <dcterms:modified xsi:type="dcterms:W3CDTF">2019-08-28T05:56:55Z</dcterms:modified>
  <cp:version>1</cp:version>
</cp:coreProperties>
</file>