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48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CCCA4C1-BC61-4674-A18A-D971560BE44A}"/>
              </a:ext>
            </a:extLst>
          </p:cNvPr>
          <p:cNvGrpSpPr/>
          <p:nvPr/>
        </p:nvGrpSpPr>
        <p:grpSpPr>
          <a:xfrm>
            <a:off x="319816" y="935493"/>
            <a:ext cx="3197675" cy="2602039"/>
            <a:chOff x="319816" y="935493"/>
            <a:chExt cx="3197675" cy="2602039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EED61871-F7EC-43D5-881C-1C12A400182A}"/>
                </a:ext>
              </a:extLst>
            </p:cNvPr>
            <p:cNvSpPr/>
            <p:nvPr/>
          </p:nvSpPr>
          <p:spPr>
            <a:xfrm>
              <a:off x="681277" y="2493927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AC90C4D-0489-4951-864A-BF53CC19A1CE}"/>
                </a:ext>
              </a:extLst>
            </p:cNvPr>
            <p:cNvGrpSpPr/>
            <p:nvPr/>
          </p:nvGrpSpPr>
          <p:grpSpPr>
            <a:xfrm>
              <a:off x="683222" y="935493"/>
              <a:ext cx="2605295" cy="2151204"/>
              <a:chOff x="691389" y="549367"/>
              <a:chExt cx="2605295" cy="2151204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BE299C7F-3E36-47A8-8B9F-677A71B5830A}"/>
                  </a:ext>
                </a:extLst>
              </p:cNvPr>
              <p:cNvSpPr/>
              <p:nvPr/>
            </p:nvSpPr>
            <p:spPr>
              <a:xfrm>
                <a:off x="691389" y="549367"/>
                <a:ext cx="2605295" cy="2127072"/>
              </a:xfrm>
              <a:custGeom>
                <a:avLst/>
                <a:gdLst>
                  <a:gd name="connsiteX0" fmla="*/ 2233980 w 2605295"/>
                  <a:gd name="connsiteY0" fmla="*/ 614 h 2127072"/>
                  <a:gd name="connsiteX1" fmla="*/ 2272805 w 2605295"/>
                  <a:gd name="connsiteY1" fmla="*/ 36509 h 2127072"/>
                  <a:gd name="connsiteX2" fmla="*/ 2342770 w 2605295"/>
                  <a:gd name="connsiteY2" fmla="*/ 323349 h 2127072"/>
                  <a:gd name="connsiteX3" fmla="*/ 2370089 w 2605295"/>
                  <a:gd name="connsiteY3" fmla="*/ 318511 h 2127072"/>
                  <a:gd name="connsiteX4" fmla="*/ 2375324 w 2605295"/>
                  <a:gd name="connsiteY4" fmla="*/ 69550 h 2127072"/>
                  <a:gd name="connsiteX5" fmla="*/ 2415903 w 2605295"/>
                  <a:gd name="connsiteY5" fmla="*/ 30762 h 2127072"/>
                  <a:gd name="connsiteX6" fmla="*/ 2454691 w 2605295"/>
                  <a:gd name="connsiteY6" fmla="*/ 71340 h 2127072"/>
                  <a:gd name="connsiteX7" fmla="*/ 2449200 w 2605295"/>
                  <a:gd name="connsiteY7" fmla="*/ 314727 h 2127072"/>
                  <a:gd name="connsiteX8" fmla="*/ 2464842 w 2605295"/>
                  <a:gd name="connsiteY8" fmla="*/ 310912 h 2127072"/>
                  <a:gd name="connsiteX9" fmla="*/ 2529095 w 2605295"/>
                  <a:gd name="connsiteY9" fmla="*/ 160639 h 2127072"/>
                  <a:gd name="connsiteX10" fmla="*/ 2550819 w 2605295"/>
                  <a:gd name="connsiteY10" fmla="*/ 139402 h 2127072"/>
                  <a:gd name="connsiteX11" fmla="*/ 2581197 w 2605295"/>
                  <a:gd name="connsiteY11" fmla="*/ 139747 h 2127072"/>
                  <a:gd name="connsiteX12" fmla="*/ 2602089 w 2605295"/>
                  <a:gd name="connsiteY12" fmla="*/ 191849 h 2127072"/>
                  <a:gd name="connsiteX13" fmla="*/ 2517694 w 2605295"/>
                  <a:gd name="connsiteY13" fmla="*/ 389234 h 2127072"/>
                  <a:gd name="connsiteX14" fmla="*/ 2538197 w 2605295"/>
                  <a:gd name="connsiteY14" fmla="*/ 473290 h 2127072"/>
                  <a:gd name="connsiteX15" fmla="*/ 2517707 w 2605295"/>
                  <a:gd name="connsiteY15" fmla="*/ 605759 h 2127072"/>
                  <a:gd name="connsiteX16" fmla="*/ 2512330 w 2605295"/>
                  <a:gd name="connsiteY16" fmla="*/ 611667 h 2127072"/>
                  <a:gd name="connsiteX17" fmla="*/ 2519139 w 2605295"/>
                  <a:gd name="connsiteY17" fmla="*/ 736818 h 2127072"/>
                  <a:gd name="connsiteX18" fmla="*/ 1965468 w 2605295"/>
                  <a:gd name="connsiteY18" fmla="*/ 1721810 h 2127072"/>
                  <a:gd name="connsiteX19" fmla="*/ 1814469 w 2605295"/>
                  <a:gd name="connsiteY19" fmla="*/ 1802877 h 2127072"/>
                  <a:gd name="connsiteX20" fmla="*/ 1706983 w 2605295"/>
                  <a:gd name="connsiteY20" fmla="*/ 1842071 h 2127072"/>
                  <a:gd name="connsiteX21" fmla="*/ 1724822 w 2605295"/>
                  <a:gd name="connsiteY21" fmla="*/ 1867938 h 2127072"/>
                  <a:gd name="connsiteX22" fmla="*/ 1772411 w 2605295"/>
                  <a:gd name="connsiteY22" fmla="*/ 2042327 h 2127072"/>
                  <a:gd name="connsiteX23" fmla="*/ 1770364 w 2605295"/>
                  <a:gd name="connsiteY23" fmla="*/ 2059251 h 2127072"/>
                  <a:gd name="connsiteX24" fmla="*/ 1670160 w 2605295"/>
                  <a:gd name="connsiteY24" fmla="*/ 2083177 h 2127072"/>
                  <a:gd name="connsiteX25" fmla="*/ 1669454 w 2605295"/>
                  <a:gd name="connsiteY25" fmla="*/ 2089799 h 2127072"/>
                  <a:gd name="connsiteX26" fmla="*/ 1645737 w 2605295"/>
                  <a:gd name="connsiteY26" fmla="*/ 2095462 h 2127072"/>
                  <a:gd name="connsiteX27" fmla="*/ 1289811 w 2605295"/>
                  <a:gd name="connsiteY27" fmla="*/ 2127072 h 2127072"/>
                  <a:gd name="connsiteX28" fmla="*/ 1276289 w 2605295"/>
                  <a:gd name="connsiteY28" fmla="*/ 2126472 h 2127072"/>
                  <a:gd name="connsiteX29" fmla="*/ 1262789 w 2605295"/>
                  <a:gd name="connsiteY29" fmla="*/ 2127071 h 2127072"/>
                  <a:gd name="connsiteX30" fmla="*/ 906863 w 2605295"/>
                  <a:gd name="connsiteY30" fmla="*/ 2095461 h 2127072"/>
                  <a:gd name="connsiteX31" fmla="*/ 810865 w 2605295"/>
                  <a:gd name="connsiteY31" fmla="*/ 2072539 h 2127072"/>
                  <a:gd name="connsiteX32" fmla="*/ 807211 w 2605295"/>
                  <a:gd name="connsiteY32" fmla="*/ 2042327 h 2127072"/>
                  <a:gd name="connsiteX33" fmla="*/ 854801 w 2605295"/>
                  <a:gd name="connsiteY33" fmla="*/ 1867938 h 2127072"/>
                  <a:gd name="connsiteX34" fmla="*/ 888148 w 2605295"/>
                  <a:gd name="connsiteY34" fmla="*/ 1819581 h 2127072"/>
                  <a:gd name="connsiteX35" fmla="*/ 838324 w 2605295"/>
                  <a:gd name="connsiteY35" fmla="*/ 1801221 h 2127072"/>
                  <a:gd name="connsiteX36" fmla="*/ 687600 w 2605295"/>
                  <a:gd name="connsiteY36" fmla="*/ 1719642 h 2127072"/>
                  <a:gd name="connsiteX37" fmla="*/ 137275 w 2605295"/>
                  <a:gd name="connsiteY37" fmla="*/ 732777 h 2127072"/>
                  <a:gd name="connsiteX38" fmla="*/ 141510 w 2605295"/>
                  <a:gd name="connsiteY38" fmla="*/ 659511 h 2127072"/>
                  <a:gd name="connsiteX39" fmla="*/ 132777 w 2605295"/>
                  <a:gd name="connsiteY39" fmla="*/ 655416 h 2127072"/>
                  <a:gd name="connsiteX40" fmla="*/ 67099 w 2605295"/>
                  <a:gd name="connsiteY40" fmla="*/ 473292 h 2127072"/>
                  <a:gd name="connsiteX41" fmla="*/ 87601 w 2605295"/>
                  <a:gd name="connsiteY41" fmla="*/ 389234 h 2127072"/>
                  <a:gd name="connsiteX42" fmla="*/ 3206 w 2605295"/>
                  <a:gd name="connsiteY42" fmla="*/ 191850 h 2127072"/>
                  <a:gd name="connsiteX43" fmla="*/ 24099 w 2605295"/>
                  <a:gd name="connsiteY43" fmla="*/ 139747 h 2127072"/>
                  <a:gd name="connsiteX44" fmla="*/ 54476 w 2605295"/>
                  <a:gd name="connsiteY44" fmla="*/ 139403 h 2127072"/>
                  <a:gd name="connsiteX45" fmla="*/ 76201 w 2605295"/>
                  <a:gd name="connsiteY45" fmla="*/ 160640 h 2127072"/>
                  <a:gd name="connsiteX46" fmla="*/ 140453 w 2605295"/>
                  <a:gd name="connsiteY46" fmla="*/ 310913 h 2127072"/>
                  <a:gd name="connsiteX47" fmla="*/ 156095 w 2605295"/>
                  <a:gd name="connsiteY47" fmla="*/ 314728 h 2127072"/>
                  <a:gd name="connsiteX48" fmla="*/ 150604 w 2605295"/>
                  <a:gd name="connsiteY48" fmla="*/ 71341 h 2127072"/>
                  <a:gd name="connsiteX49" fmla="*/ 189392 w 2605295"/>
                  <a:gd name="connsiteY49" fmla="*/ 30762 h 2127072"/>
                  <a:gd name="connsiteX50" fmla="*/ 229971 w 2605295"/>
                  <a:gd name="connsiteY50" fmla="*/ 69551 h 2127072"/>
                  <a:gd name="connsiteX51" fmla="*/ 235207 w 2605295"/>
                  <a:gd name="connsiteY51" fmla="*/ 318512 h 2127072"/>
                  <a:gd name="connsiteX52" fmla="*/ 262525 w 2605295"/>
                  <a:gd name="connsiteY52" fmla="*/ 323350 h 2127072"/>
                  <a:gd name="connsiteX53" fmla="*/ 332490 w 2605295"/>
                  <a:gd name="connsiteY53" fmla="*/ 36510 h 2127072"/>
                  <a:gd name="connsiteX54" fmla="*/ 371315 w 2605295"/>
                  <a:gd name="connsiteY54" fmla="*/ 615 h 2127072"/>
                  <a:gd name="connsiteX55" fmla="*/ 390294 w 2605295"/>
                  <a:gd name="connsiteY55" fmla="*/ 1375 h 2127072"/>
                  <a:gd name="connsiteX56" fmla="*/ 425429 w 2605295"/>
                  <a:gd name="connsiteY56" fmla="*/ 59179 h 2127072"/>
                  <a:gd name="connsiteX57" fmla="*/ 354183 w 2605295"/>
                  <a:gd name="connsiteY57" fmla="*/ 347532 h 2127072"/>
                  <a:gd name="connsiteX58" fmla="*/ 381782 w 2605295"/>
                  <a:gd name="connsiteY58" fmla="*/ 358827 h 2127072"/>
                  <a:gd name="connsiteX59" fmla="*/ 499821 w 2605295"/>
                  <a:gd name="connsiteY59" fmla="*/ 158167 h 2127072"/>
                  <a:gd name="connsiteX60" fmla="*/ 561239 w 2605295"/>
                  <a:gd name="connsiteY60" fmla="*/ 140951 h 2127072"/>
                  <a:gd name="connsiteX61" fmla="*/ 578456 w 2605295"/>
                  <a:gd name="connsiteY61" fmla="*/ 202369 h 2127072"/>
                  <a:gd name="connsiteX62" fmla="*/ 457176 w 2605295"/>
                  <a:gd name="connsiteY62" fmla="*/ 418126 h 2127072"/>
                  <a:gd name="connsiteX63" fmla="*/ 461846 w 2605295"/>
                  <a:gd name="connsiteY63" fmla="*/ 436395 h 2127072"/>
                  <a:gd name="connsiteX64" fmla="*/ 562348 w 2605295"/>
                  <a:gd name="connsiteY64" fmla="*/ 373840 h 2127072"/>
                  <a:gd name="connsiteX65" fmla="*/ 600712 w 2605295"/>
                  <a:gd name="connsiteY65" fmla="*/ 367906 h 2127072"/>
                  <a:gd name="connsiteX66" fmla="*/ 632037 w 2605295"/>
                  <a:gd name="connsiteY66" fmla="*/ 390838 h 2127072"/>
                  <a:gd name="connsiteX67" fmla="*/ 615038 w 2605295"/>
                  <a:gd name="connsiteY67" fmla="*/ 460528 h 2127072"/>
                  <a:gd name="connsiteX68" fmla="*/ 422766 w 2605295"/>
                  <a:gd name="connsiteY68" fmla="*/ 577396 h 2127072"/>
                  <a:gd name="connsiteX69" fmla="*/ 410751 w 2605295"/>
                  <a:gd name="connsiteY69" fmla="*/ 593445 h 2127072"/>
                  <a:gd name="connsiteX70" fmla="*/ 376419 w 2605295"/>
                  <a:gd name="connsiteY70" fmla="*/ 642217 h 2127072"/>
                  <a:gd name="connsiteX71" fmla="*/ 357324 w 2605295"/>
                  <a:gd name="connsiteY71" fmla="*/ 655791 h 2127072"/>
                  <a:gd name="connsiteX72" fmla="*/ 353054 w 2605295"/>
                  <a:gd name="connsiteY72" fmla="*/ 729655 h 2127072"/>
                  <a:gd name="connsiteX73" fmla="*/ 803671 w 2605295"/>
                  <a:gd name="connsiteY73" fmla="*/ 1537720 h 2127072"/>
                  <a:gd name="connsiteX74" fmla="*/ 1056761 w 2605295"/>
                  <a:gd name="connsiteY74" fmla="*/ 1652302 h 2127072"/>
                  <a:gd name="connsiteX75" fmla="*/ 1122394 w 2605295"/>
                  <a:gd name="connsiteY75" fmla="*/ 1666406 h 2127072"/>
                  <a:gd name="connsiteX76" fmla="*/ 1189276 w 2605295"/>
                  <a:gd name="connsiteY76" fmla="*/ 1649102 h 2127072"/>
                  <a:gd name="connsiteX77" fmla="*/ 1206742 w 2605295"/>
                  <a:gd name="connsiteY77" fmla="*/ 1326268 h 2127072"/>
                  <a:gd name="connsiteX78" fmla="*/ 1260473 w 2605295"/>
                  <a:gd name="connsiteY78" fmla="*/ 1323885 h 2127072"/>
                  <a:gd name="connsiteX79" fmla="*/ 1319149 w 2605295"/>
                  <a:gd name="connsiteY79" fmla="*/ 1323885 h 2127072"/>
                  <a:gd name="connsiteX80" fmla="*/ 1380103 w 2605295"/>
                  <a:gd name="connsiteY80" fmla="*/ 1326588 h 2127072"/>
                  <a:gd name="connsiteX81" fmla="*/ 1397654 w 2605295"/>
                  <a:gd name="connsiteY81" fmla="*/ 1650993 h 2127072"/>
                  <a:gd name="connsiteX82" fmla="*/ 1477661 w 2605295"/>
                  <a:gd name="connsiteY82" fmla="*/ 1671693 h 2127072"/>
                  <a:gd name="connsiteX83" fmla="*/ 1488082 w 2605295"/>
                  <a:gd name="connsiteY83" fmla="*/ 1676140 h 2127072"/>
                  <a:gd name="connsiteX84" fmla="*/ 1596537 w 2605295"/>
                  <a:gd name="connsiteY84" fmla="*/ 1653218 h 2127072"/>
                  <a:gd name="connsiteX85" fmla="*/ 1850014 w 2605295"/>
                  <a:gd name="connsiteY85" fmla="*/ 1539495 h 2127072"/>
                  <a:gd name="connsiteX86" fmla="*/ 2303370 w 2605295"/>
                  <a:gd name="connsiteY86" fmla="*/ 732964 h 2127072"/>
                  <a:gd name="connsiteX87" fmla="*/ 2300659 w 2605295"/>
                  <a:gd name="connsiteY87" fmla="*/ 683129 h 2127072"/>
                  <a:gd name="connsiteX88" fmla="*/ 2276666 w 2605295"/>
                  <a:gd name="connsiteY88" fmla="*/ 676188 h 2127072"/>
                  <a:gd name="connsiteX89" fmla="*/ 2194544 w 2605295"/>
                  <a:gd name="connsiteY89" fmla="*/ 593444 h 2127072"/>
                  <a:gd name="connsiteX90" fmla="*/ 2182529 w 2605295"/>
                  <a:gd name="connsiteY90" fmla="*/ 577395 h 2127072"/>
                  <a:gd name="connsiteX91" fmla="*/ 1990257 w 2605295"/>
                  <a:gd name="connsiteY91" fmla="*/ 460527 h 2127072"/>
                  <a:gd name="connsiteX92" fmla="*/ 1973259 w 2605295"/>
                  <a:gd name="connsiteY92" fmla="*/ 390837 h 2127072"/>
                  <a:gd name="connsiteX93" fmla="*/ 2004583 w 2605295"/>
                  <a:gd name="connsiteY93" fmla="*/ 367905 h 2127072"/>
                  <a:gd name="connsiteX94" fmla="*/ 2042948 w 2605295"/>
                  <a:gd name="connsiteY94" fmla="*/ 373839 h 2127072"/>
                  <a:gd name="connsiteX95" fmla="*/ 2143449 w 2605295"/>
                  <a:gd name="connsiteY95" fmla="*/ 436394 h 2127072"/>
                  <a:gd name="connsiteX96" fmla="*/ 2148119 w 2605295"/>
                  <a:gd name="connsiteY96" fmla="*/ 418125 h 2127072"/>
                  <a:gd name="connsiteX97" fmla="*/ 2026839 w 2605295"/>
                  <a:gd name="connsiteY97" fmla="*/ 202367 h 2127072"/>
                  <a:gd name="connsiteX98" fmla="*/ 2044056 w 2605295"/>
                  <a:gd name="connsiteY98" fmla="*/ 140949 h 2127072"/>
                  <a:gd name="connsiteX99" fmla="*/ 2105474 w 2605295"/>
                  <a:gd name="connsiteY99" fmla="*/ 158166 h 2127072"/>
                  <a:gd name="connsiteX100" fmla="*/ 2223513 w 2605295"/>
                  <a:gd name="connsiteY100" fmla="*/ 358826 h 2127072"/>
                  <a:gd name="connsiteX101" fmla="*/ 2251113 w 2605295"/>
                  <a:gd name="connsiteY101" fmla="*/ 347531 h 2127072"/>
                  <a:gd name="connsiteX102" fmla="*/ 2179867 w 2605295"/>
                  <a:gd name="connsiteY102" fmla="*/ 59178 h 2127072"/>
                  <a:gd name="connsiteX103" fmla="*/ 2215002 w 2605295"/>
                  <a:gd name="connsiteY103" fmla="*/ 1374 h 2127072"/>
                  <a:gd name="connsiteX104" fmla="*/ 2233980 w 2605295"/>
                  <a:gd name="connsiteY104" fmla="*/ 614 h 2127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2605295" h="2127072">
                    <a:moveTo>
                      <a:pt x="2233980" y="614"/>
                    </a:moveTo>
                    <a:cubicBezTo>
                      <a:pt x="2252379" y="3600"/>
                      <a:pt x="2268111" y="17261"/>
                      <a:pt x="2272805" y="36509"/>
                    </a:cubicBezTo>
                    <a:lnTo>
                      <a:pt x="2342770" y="323349"/>
                    </a:lnTo>
                    <a:cubicBezTo>
                      <a:pt x="2350028" y="331617"/>
                      <a:pt x="2365499" y="332405"/>
                      <a:pt x="2370089" y="318511"/>
                    </a:cubicBezTo>
                    <a:lnTo>
                      <a:pt x="2375324" y="69550"/>
                    </a:lnTo>
                    <a:cubicBezTo>
                      <a:pt x="2375819" y="47633"/>
                      <a:pt x="2393986" y="30267"/>
                      <a:pt x="2415903" y="30762"/>
                    </a:cubicBezTo>
                    <a:cubicBezTo>
                      <a:pt x="2437820" y="31256"/>
                      <a:pt x="2455185" y="49424"/>
                      <a:pt x="2454691" y="71340"/>
                    </a:cubicBezTo>
                    <a:lnTo>
                      <a:pt x="2449200" y="314727"/>
                    </a:lnTo>
                    <a:cubicBezTo>
                      <a:pt x="2449625" y="323749"/>
                      <a:pt x="2457612" y="326364"/>
                      <a:pt x="2464842" y="310912"/>
                    </a:cubicBezTo>
                    <a:lnTo>
                      <a:pt x="2529095" y="160639"/>
                    </a:lnTo>
                    <a:cubicBezTo>
                      <a:pt x="2533403" y="150561"/>
                      <a:pt x="2541390" y="143183"/>
                      <a:pt x="2550819" y="139402"/>
                    </a:cubicBezTo>
                    <a:cubicBezTo>
                      <a:pt x="2560247" y="135621"/>
                      <a:pt x="2571119" y="135437"/>
                      <a:pt x="2581197" y="139747"/>
                    </a:cubicBezTo>
                    <a:cubicBezTo>
                      <a:pt x="2601354" y="148365"/>
                      <a:pt x="2610708" y="171692"/>
                      <a:pt x="2602089" y="191849"/>
                    </a:cubicBezTo>
                    <a:lnTo>
                      <a:pt x="2517694" y="389234"/>
                    </a:lnTo>
                    <a:lnTo>
                      <a:pt x="2538197" y="473290"/>
                    </a:lnTo>
                    <a:cubicBezTo>
                      <a:pt x="2549657" y="520276"/>
                      <a:pt x="2540988" y="567458"/>
                      <a:pt x="2517707" y="605759"/>
                    </a:cubicBezTo>
                    <a:lnTo>
                      <a:pt x="2512330" y="611667"/>
                    </a:lnTo>
                    <a:lnTo>
                      <a:pt x="2519139" y="736818"/>
                    </a:lnTo>
                    <a:cubicBezTo>
                      <a:pt x="2512136" y="1133496"/>
                      <a:pt x="2307003" y="1505528"/>
                      <a:pt x="1965468" y="1721810"/>
                    </a:cubicBezTo>
                    <a:cubicBezTo>
                      <a:pt x="1916677" y="1752708"/>
                      <a:pt x="1866204" y="1779730"/>
                      <a:pt x="1814469" y="1802877"/>
                    </a:cubicBezTo>
                    <a:lnTo>
                      <a:pt x="1706983" y="1842071"/>
                    </a:lnTo>
                    <a:lnTo>
                      <a:pt x="1724822" y="1867938"/>
                    </a:lnTo>
                    <a:cubicBezTo>
                      <a:pt x="1755320" y="1920693"/>
                      <a:pt x="1772411" y="1979847"/>
                      <a:pt x="1772411" y="2042327"/>
                    </a:cubicBezTo>
                    <a:lnTo>
                      <a:pt x="1770364" y="2059251"/>
                    </a:lnTo>
                    <a:lnTo>
                      <a:pt x="1670160" y="2083177"/>
                    </a:lnTo>
                    <a:lnTo>
                      <a:pt x="1669454" y="2089799"/>
                    </a:lnTo>
                    <a:lnTo>
                      <a:pt x="1645737" y="2095462"/>
                    </a:lnTo>
                    <a:cubicBezTo>
                      <a:pt x="1536339" y="2115816"/>
                      <a:pt x="1416063" y="2127072"/>
                      <a:pt x="1289811" y="2127072"/>
                    </a:cubicBezTo>
                    <a:lnTo>
                      <a:pt x="1276289" y="2126472"/>
                    </a:lnTo>
                    <a:lnTo>
                      <a:pt x="1262789" y="2127071"/>
                    </a:lnTo>
                    <a:cubicBezTo>
                      <a:pt x="1136537" y="2127071"/>
                      <a:pt x="1016261" y="2115815"/>
                      <a:pt x="906863" y="2095461"/>
                    </a:cubicBezTo>
                    <a:lnTo>
                      <a:pt x="810865" y="2072539"/>
                    </a:lnTo>
                    <a:lnTo>
                      <a:pt x="807211" y="2042327"/>
                    </a:lnTo>
                    <a:cubicBezTo>
                      <a:pt x="807211" y="1979847"/>
                      <a:pt x="824302" y="1920693"/>
                      <a:pt x="854801" y="1867938"/>
                    </a:cubicBezTo>
                    <a:lnTo>
                      <a:pt x="888148" y="1819581"/>
                    </a:lnTo>
                    <a:lnTo>
                      <a:pt x="838324" y="1801221"/>
                    </a:lnTo>
                    <a:cubicBezTo>
                      <a:pt x="786668" y="1777898"/>
                      <a:pt x="736286" y="1750705"/>
                      <a:pt x="687600" y="1719642"/>
                    </a:cubicBezTo>
                    <a:cubicBezTo>
                      <a:pt x="346802" y="1502202"/>
                      <a:pt x="142931" y="1129476"/>
                      <a:pt x="137275" y="732777"/>
                    </a:cubicBezTo>
                    <a:lnTo>
                      <a:pt x="141510" y="659511"/>
                    </a:lnTo>
                    <a:lnTo>
                      <a:pt x="132777" y="655416"/>
                    </a:lnTo>
                    <a:cubicBezTo>
                      <a:pt x="78009" y="614690"/>
                      <a:pt x="49908" y="543769"/>
                      <a:pt x="67099" y="473292"/>
                    </a:cubicBezTo>
                    <a:lnTo>
                      <a:pt x="87601" y="389234"/>
                    </a:lnTo>
                    <a:lnTo>
                      <a:pt x="3206" y="191850"/>
                    </a:lnTo>
                    <a:cubicBezTo>
                      <a:pt x="-5412" y="171693"/>
                      <a:pt x="3941" y="148366"/>
                      <a:pt x="24099" y="139747"/>
                    </a:cubicBezTo>
                    <a:cubicBezTo>
                      <a:pt x="34177" y="135438"/>
                      <a:pt x="45048" y="135622"/>
                      <a:pt x="54476" y="139403"/>
                    </a:cubicBezTo>
                    <a:cubicBezTo>
                      <a:pt x="63905" y="143184"/>
                      <a:pt x="71892" y="150562"/>
                      <a:pt x="76201" y="160640"/>
                    </a:cubicBezTo>
                    <a:lnTo>
                      <a:pt x="140453" y="310913"/>
                    </a:lnTo>
                    <a:cubicBezTo>
                      <a:pt x="147683" y="326365"/>
                      <a:pt x="155671" y="323750"/>
                      <a:pt x="156095" y="314728"/>
                    </a:cubicBezTo>
                    <a:lnTo>
                      <a:pt x="150604" y="71341"/>
                    </a:lnTo>
                    <a:cubicBezTo>
                      <a:pt x="150110" y="49425"/>
                      <a:pt x="167476" y="31257"/>
                      <a:pt x="189392" y="30762"/>
                    </a:cubicBezTo>
                    <a:cubicBezTo>
                      <a:pt x="211309" y="30268"/>
                      <a:pt x="229476" y="47634"/>
                      <a:pt x="229971" y="69551"/>
                    </a:cubicBezTo>
                    <a:lnTo>
                      <a:pt x="235207" y="318512"/>
                    </a:lnTo>
                    <a:cubicBezTo>
                      <a:pt x="239796" y="332407"/>
                      <a:pt x="255268" y="331618"/>
                      <a:pt x="262525" y="323350"/>
                    </a:cubicBezTo>
                    <a:lnTo>
                      <a:pt x="332490" y="36510"/>
                    </a:lnTo>
                    <a:cubicBezTo>
                      <a:pt x="337185" y="17262"/>
                      <a:pt x="352916" y="3601"/>
                      <a:pt x="371315" y="615"/>
                    </a:cubicBezTo>
                    <a:cubicBezTo>
                      <a:pt x="377448" y="-381"/>
                      <a:pt x="383878" y="-190"/>
                      <a:pt x="390294" y="1375"/>
                    </a:cubicBezTo>
                    <a:cubicBezTo>
                      <a:pt x="415958" y="7635"/>
                      <a:pt x="431688" y="33515"/>
                      <a:pt x="425429" y="59179"/>
                    </a:cubicBezTo>
                    <a:cubicBezTo>
                      <a:pt x="401680" y="155297"/>
                      <a:pt x="377931" y="251414"/>
                      <a:pt x="354183" y="347532"/>
                    </a:cubicBezTo>
                    <a:cubicBezTo>
                      <a:pt x="358726" y="364153"/>
                      <a:pt x="368373" y="371069"/>
                      <a:pt x="381782" y="358827"/>
                    </a:cubicBezTo>
                    <a:lnTo>
                      <a:pt x="499821" y="158167"/>
                    </a:lnTo>
                    <a:cubicBezTo>
                      <a:pt x="512028" y="136453"/>
                      <a:pt x="539525" y="128745"/>
                      <a:pt x="561239" y="140951"/>
                    </a:cubicBezTo>
                    <a:cubicBezTo>
                      <a:pt x="582954" y="153157"/>
                      <a:pt x="590662" y="180654"/>
                      <a:pt x="578456" y="202369"/>
                    </a:cubicBezTo>
                    <a:lnTo>
                      <a:pt x="457176" y="418126"/>
                    </a:lnTo>
                    <a:cubicBezTo>
                      <a:pt x="448663" y="430581"/>
                      <a:pt x="455570" y="432196"/>
                      <a:pt x="461846" y="436395"/>
                    </a:cubicBezTo>
                    <a:lnTo>
                      <a:pt x="562348" y="373840"/>
                    </a:lnTo>
                    <a:cubicBezTo>
                      <a:pt x="574316" y="366565"/>
                      <a:pt x="588101" y="364830"/>
                      <a:pt x="600712" y="367906"/>
                    </a:cubicBezTo>
                    <a:cubicBezTo>
                      <a:pt x="613324" y="370982"/>
                      <a:pt x="624762" y="378869"/>
                      <a:pt x="632037" y="390838"/>
                    </a:cubicBezTo>
                    <a:cubicBezTo>
                      <a:pt x="646587" y="414777"/>
                      <a:pt x="638977" y="445978"/>
                      <a:pt x="615038" y="460528"/>
                    </a:cubicBezTo>
                    <a:lnTo>
                      <a:pt x="422766" y="577396"/>
                    </a:lnTo>
                    <a:lnTo>
                      <a:pt x="410751" y="593445"/>
                    </a:lnTo>
                    <a:cubicBezTo>
                      <a:pt x="402057" y="611861"/>
                      <a:pt x="390359" y="628272"/>
                      <a:pt x="376419" y="642217"/>
                    </a:cubicBezTo>
                    <a:lnTo>
                      <a:pt x="357324" y="655791"/>
                    </a:lnTo>
                    <a:lnTo>
                      <a:pt x="353054" y="729655"/>
                    </a:lnTo>
                    <a:cubicBezTo>
                      <a:pt x="357686" y="1054481"/>
                      <a:pt x="524619" y="1359676"/>
                      <a:pt x="803671" y="1537720"/>
                    </a:cubicBezTo>
                    <a:cubicBezTo>
                      <a:pt x="883400" y="1588590"/>
                      <a:pt x="968686" y="1626785"/>
                      <a:pt x="1056761" y="1652302"/>
                    </a:cubicBezTo>
                    <a:lnTo>
                      <a:pt x="1122394" y="1666406"/>
                    </a:lnTo>
                    <a:lnTo>
                      <a:pt x="1189276" y="1649102"/>
                    </a:lnTo>
                    <a:lnTo>
                      <a:pt x="1206742" y="1326268"/>
                    </a:lnTo>
                    <a:lnTo>
                      <a:pt x="1260473" y="1323885"/>
                    </a:lnTo>
                    <a:lnTo>
                      <a:pt x="1319149" y="1323885"/>
                    </a:lnTo>
                    <a:lnTo>
                      <a:pt x="1380103" y="1326588"/>
                    </a:lnTo>
                    <a:lnTo>
                      <a:pt x="1397654" y="1650993"/>
                    </a:lnTo>
                    <a:lnTo>
                      <a:pt x="1477661" y="1671693"/>
                    </a:lnTo>
                    <a:lnTo>
                      <a:pt x="1488082" y="1676140"/>
                    </a:lnTo>
                    <a:lnTo>
                      <a:pt x="1596537" y="1653218"/>
                    </a:lnTo>
                    <a:cubicBezTo>
                      <a:pt x="1684698" y="1628000"/>
                      <a:pt x="1770113" y="1590094"/>
                      <a:pt x="1850014" y="1539495"/>
                    </a:cubicBezTo>
                    <a:cubicBezTo>
                      <a:pt x="2129669" y="1362399"/>
                      <a:pt x="2297637" y="1057772"/>
                      <a:pt x="2303370" y="732964"/>
                    </a:cubicBezTo>
                    <a:lnTo>
                      <a:pt x="2300659" y="683129"/>
                    </a:lnTo>
                    <a:lnTo>
                      <a:pt x="2276666" y="676188"/>
                    </a:lnTo>
                    <a:cubicBezTo>
                      <a:pt x="2241334" y="659089"/>
                      <a:pt x="2211933" y="630276"/>
                      <a:pt x="2194544" y="593444"/>
                    </a:cubicBezTo>
                    <a:lnTo>
                      <a:pt x="2182529" y="577395"/>
                    </a:lnTo>
                    <a:lnTo>
                      <a:pt x="1990257" y="460527"/>
                    </a:lnTo>
                    <a:cubicBezTo>
                      <a:pt x="1966318" y="445977"/>
                      <a:pt x="1958708" y="414776"/>
                      <a:pt x="1973259" y="390837"/>
                    </a:cubicBezTo>
                    <a:cubicBezTo>
                      <a:pt x="1980533" y="378868"/>
                      <a:pt x="1991971" y="370981"/>
                      <a:pt x="2004583" y="367905"/>
                    </a:cubicBezTo>
                    <a:cubicBezTo>
                      <a:pt x="2017194" y="364829"/>
                      <a:pt x="2030979" y="366564"/>
                      <a:pt x="2042948" y="373839"/>
                    </a:cubicBezTo>
                    <a:lnTo>
                      <a:pt x="2143449" y="436394"/>
                    </a:lnTo>
                    <a:cubicBezTo>
                      <a:pt x="2149725" y="432195"/>
                      <a:pt x="2156632" y="430580"/>
                      <a:pt x="2148119" y="418125"/>
                    </a:cubicBezTo>
                    <a:lnTo>
                      <a:pt x="2026839" y="202367"/>
                    </a:lnTo>
                    <a:cubicBezTo>
                      <a:pt x="2014633" y="180653"/>
                      <a:pt x="2022341" y="153156"/>
                      <a:pt x="2044056" y="140949"/>
                    </a:cubicBezTo>
                    <a:cubicBezTo>
                      <a:pt x="2065770" y="128744"/>
                      <a:pt x="2093268" y="136452"/>
                      <a:pt x="2105474" y="158166"/>
                    </a:cubicBezTo>
                    <a:lnTo>
                      <a:pt x="2223513" y="358826"/>
                    </a:lnTo>
                    <a:cubicBezTo>
                      <a:pt x="2236922" y="371068"/>
                      <a:pt x="2246569" y="364152"/>
                      <a:pt x="2251113" y="347531"/>
                    </a:cubicBezTo>
                    <a:cubicBezTo>
                      <a:pt x="2227364" y="251413"/>
                      <a:pt x="2203616" y="155296"/>
                      <a:pt x="2179867" y="59178"/>
                    </a:cubicBezTo>
                    <a:cubicBezTo>
                      <a:pt x="2173607" y="33513"/>
                      <a:pt x="2189337" y="7634"/>
                      <a:pt x="2215002" y="1374"/>
                    </a:cubicBezTo>
                    <a:cubicBezTo>
                      <a:pt x="2221418" y="-191"/>
                      <a:pt x="2227847" y="-382"/>
                      <a:pt x="2233980" y="61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E3EC28C1-61ED-45C5-85D1-CF5B68A87308}"/>
                  </a:ext>
                </a:extLst>
              </p:cNvPr>
              <p:cNvSpPr/>
              <p:nvPr/>
            </p:nvSpPr>
            <p:spPr>
              <a:xfrm>
                <a:off x="1114294" y="1896084"/>
                <a:ext cx="1815817" cy="804487"/>
              </a:xfrm>
              <a:custGeom>
                <a:avLst/>
                <a:gdLst>
                  <a:gd name="connsiteX0" fmla="*/ 1614892 w 1815817"/>
                  <a:gd name="connsiteY0" fmla="*/ 0 h 804487"/>
                  <a:gd name="connsiteX1" fmla="*/ 1815817 w 1815817"/>
                  <a:gd name="connsiteY1" fmla="*/ 179962 h 804487"/>
                  <a:gd name="connsiteX2" fmla="*/ 1405704 w 1815817"/>
                  <a:gd name="connsiteY2" fmla="*/ 479656 h 804487"/>
                  <a:gd name="connsiteX3" fmla="*/ 1342036 w 1815817"/>
                  <a:gd name="connsiteY3" fmla="*/ 504336 h 804487"/>
                  <a:gd name="connsiteX4" fmla="*/ 1382406 w 1815817"/>
                  <a:gd name="connsiteY4" fmla="*/ 640343 h 804487"/>
                  <a:gd name="connsiteX5" fmla="*/ 1399257 w 1815817"/>
                  <a:gd name="connsiteY5" fmla="*/ 733179 h 804487"/>
                  <a:gd name="connsiteX6" fmla="*/ 1368419 w 1815817"/>
                  <a:gd name="connsiteY6" fmla="*/ 742394 h 804487"/>
                  <a:gd name="connsiteX7" fmla="*/ 865398 w 1815817"/>
                  <a:gd name="connsiteY7" fmla="*/ 804487 h 804487"/>
                  <a:gd name="connsiteX8" fmla="*/ 362378 w 1815817"/>
                  <a:gd name="connsiteY8" fmla="*/ 742394 h 804487"/>
                  <a:gd name="connsiteX9" fmla="*/ 339256 w 1815817"/>
                  <a:gd name="connsiteY9" fmla="*/ 735485 h 804487"/>
                  <a:gd name="connsiteX10" fmla="*/ 358614 w 1815817"/>
                  <a:gd name="connsiteY10" fmla="*/ 640343 h 804487"/>
                  <a:gd name="connsiteX11" fmla="*/ 399601 w 1815817"/>
                  <a:gd name="connsiteY11" fmla="*/ 502256 h 804487"/>
                  <a:gd name="connsiteX12" fmla="*/ 408623 w 1815817"/>
                  <a:gd name="connsiteY12" fmla="*/ 481082 h 804487"/>
                  <a:gd name="connsiteX13" fmla="*/ 298601 w 1815817"/>
                  <a:gd name="connsiteY13" fmla="*/ 425549 h 804487"/>
                  <a:gd name="connsiteX14" fmla="*/ 0 w 1815817"/>
                  <a:gd name="connsiteY14" fmla="*/ 185673 h 804487"/>
                  <a:gd name="connsiteX15" fmla="*/ 199790 w 1815817"/>
                  <a:gd name="connsiteY15" fmla="*/ 4451 h 804487"/>
                  <a:gd name="connsiteX16" fmla="*/ 613378 w 1815817"/>
                  <a:gd name="connsiteY16" fmla="*/ 271189 h 804487"/>
                  <a:gd name="connsiteX17" fmla="*/ 695507 w 1815817"/>
                  <a:gd name="connsiteY17" fmla="*/ 292987 h 804487"/>
                  <a:gd name="connsiteX18" fmla="*/ 703490 w 1815817"/>
                  <a:gd name="connsiteY18" fmla="*/ 310141 h 804487"/>
                  <a:gd name="connsiteX19" fmla="*/ 873683 w 1815817"/>
                  <a:gd name="connsiteY19" fmla="*/ 359076 h 804487"/>
                  <a:gd name="connsiteX20" fmla="*/ 1043876 w 1815817"/>
                  <a:gd name="connsiteY20" fmla="*/ 310141 h 804487"/>
                  <a:gd name="connsiteX21" fmla="*/ 1046114 w 1815817"/>
                  <a:gd name="connsiteY21" fmla="*/ 305332 h 804487"/>
                  <a:gd name="connsiteX22" fmla="*/ 1107236 w 1815817"/>
                  <a:gd name="connsiteY22" fmla="*/ 295394 h 804487"/>
                  <a:gd name="connsiteX23" fmla="*/ 1614892 w 1815817"/>
                  <a:gd name="connsiteY23" fmla="*/ 0 h 804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15817" h="804487">
                    <a:moveTo>
                      <a:pt x="1614892" y="0"/>
                    </a:moveTo>
                    <a:lnTo>
                      <a:pt x="1815817" y="179962"/>
                    </a:lnTo>
                    <a:cubicBezTo>
                      <a:pt x="1700333" y="308899"/>
                      <a:pt x="1560220" y="410326"/>
                      <a:pt x="1405704" y="479656"/>
                    </a:cubicBezTo>
                    <a:lnTo>
                      <a:pt x="1342036" y="504336"/>
                    </a:lnTo>
                    <a:lnTo>
                      <a:pt x="1382406" y="640343"/>
                    </a:lnTo>
                    <a:lnTo>
                      <a:pt x="1399257" y="733179"/>
                    </a:lnTo>
                    <a:lnTo>
                      <a:pt x="1368419" y="742394"/>
                    </a:lnTo>
                    <a:cubicBezTo>
                      <a:pt x="1209515" y="782748"/>
                      <a:pt x="1040566" y="804487"/>
                      <a:pt x="865398" y="804487"/>
                    </a:cubicBezTo>
                    <a:cubicBezTo>
                      <a:pt x="690231" y="804487"/>
                      <a:pt x="521282" y="782748"/>
                      <a:pt x="362378" y="742394"/>
                    </a:cubicBezTo>
                    <a:lnTo>
                      <a:pt x="339256" y="735485"/>
                    </a:lnTo>
                    <a:lnTo>
                      <a:pt x="358614" y="640343"/>
                    </a:lnTo>
                    <a:cubicBezTo>
                      <a:pt x="370577" y="592267"/>
                      <a:pt x="384293" y="546134"/>
                      <a:pt x="399601" y="502256"/>
                    </a:cubicBezTo>
                    <a:lnTo>
                      <a:pt x="408623" y="481082"/>
                    </a:lnTo>
                    <a:lnTo>
                      <a:pt x="298601" y="425549"/>
                    </a:lnTo>
                    <a:cubicBezTo>
                      <a:pt x="188195" y="362424"/>
                      <a:pt x="87219" y="281829"/>
                      <a:pt x="0" y="185673"/>
                    </a:cubicBezTo>
                    <a:lnTo>
                      <a:pt x="199790" y="4451"/>
                    </a:lnTo>
                    <a:cubicBezTo>
                      <a:pt x="313076" y="129345"/>
                      <a:pt x="456143" y="220553"/>
                      <a:pt x="613378" y="271189"/>
                    </a:cubicBezTo>
                    <a:lnTo>
                      <a:pt x="695507" y="292987"/>
                    </a:lnTo>
                    <a:lnTo>
                      <a:pt x="703490" y="310141"/>
                    </a:lnTo>
                    <a:cubicBezTo>
                      <a:pt x="731531" y="338898"/>
                      <a:pt x="797175" y="359076"/>
                      <a:pt x="873683" y="359076"/>
                    </a:cubicBezTo>
                    <a:cubicBezTo>
                      <a:pt x="950191" y="359076"/>
                      <a:pt x="1015836" y="338898"/>
                      <a:pt x="1043876" y="310141"/>
                    </a:cubicBezTo>
                    <a:lnTo>
                      <a:pt x="1046114" y="305332"/>
                    </a:lnTo>
                    <a:lnTo>
                      <a:pt x="1107236" y="295394"/>
                    </a:lnTo>
                    <a:cubicBezTo>
                      <a:pt x="1301708" y="253213"/>
                      <a:pt x="1479894" y="150725"/>
                      <a:pt x="1614892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A47D8560-53E5-4BAB-82D1-FB49CB420E72}"/>
                  </a:ext>
                </a:extLst>
              </p:cNvPr>
              <p:cNvGrpSpPr/>
              <p:nvPr/>
            </p:nvGrpSpPr>
            <p:grpSpPr>
              <a:xfrm>
                <a:off x="1301999" y="859440"/>
                <a:ext cx="1391456" cy="1292388"/>
                <a:chOff x="6567801" y="2304086"/>
                <a:chExt cx="1277659" cy="1186694"/>
              </a:xfrm>
            </p:grpSpPr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33C24E0F-88F6-4BF1-B7EE-BB22FB8172B1}"/>
                    </a:ext>
                  </a:extLst>
                </p:cNvPr>
                <p:cNvGrpSpPr/>
                <p:nvPr/>
              </p:nvGrpSpPr>
              <p:grpSpPr>
                <a:xfrm>
                  <a:off x="6567801" y="2304086"/>
                  <a:ext cx="1277659" cy="1186694"/>
                  <a:chOff x="2791855" y="1993534"/>
                  <a:chExt cx="1150919" cy="1068979"/>
                </a:xfrm>
                <a:solidFill>
                  <a:srgbClr val="FFCC99"/>
                </a:solidFill>
              </p:grpSpPr>
              <p:sp>
                <p:nvSpPr>
                  <p:cNvPr id="27" name="円/楕円 668">
                    <a:extLst>
                      <a:ext uri="{FF2B5EF4-FFF2-40B4-BE49-F238E27FC236}">
                        <a16:creationId xmlns:a16="http://schemas.microsoft.com/office/drawing/2014/main" id="{5A4184E9-10F3-4DF3-93CC-0534E0AB95AF}"/>
                      </a:ext>
                    </a:extLst>
                  </p:cNvPr>
                  <p:cNvSpPr/>
                  <p:nvPr/>
                </p:nvSpPr>
                <p:spPr>
                  <a:xfrm>
                    <a:off x="2909213" y="1993534"/>
                    <a:ext cx="916203" cy="100609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8" name="グループ化 27">
                    <a:extLst>
                      <a:ext uri="{FF2B5EF4-FFF2-40B4-BE49-F238E27FC236}">
                        <a16:creationId xmlns:a16="http://schemas.microsoft.com/office/drawing/2014/main" id="{DEAAE3C1-7A18-45E7-A34C-230376E1F7A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" name="円/楕円 671">
                      <a:extLst>
                        <a:ext uri="{FF2B5EF4-FFF2-40B4-BE49-F238E27FC236}">
                          <a16:creationId xmlns:a16="http://schemas.microsoft.com/office/drawing/2014/main" id="{29F815DD-60FC-42DF-896A-73817FC0F9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" name="円/楕円 672">
                      <a:extLst>
                        <a:ext uri="{FF2B5EF4-FFF2-40B4-BE49-F238E27FC236}">
                          <a16:creationId xmlns:a16="http://schemas.microsoft.com/office/drawing/2014/main" id="{3CFF688A-8C7D-45CD-A4EA-97A2B3070E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9" name="グループ化 28">
                    <a:extLst>
                      <a:ext uri="{FF2B5EF4-FFF2-40B4-BE49-F238E27FC236}">
                        <a16:creationId xmlns:a16="http://schemas.microsoft.com/office/drawing/2014/main" id="{5BE833E0-9635-41D4-8195-2DC29233057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" name="円/楕円 669">
                      <a:extLst>
                        <a:ext uri="{FF2B5EF4-FFF2-40B4-BE49-F238E27FC236}">
                          <a16:creationId xmlns:a16="http://schemas.microsoft.com/office/drawing/2014/main" id="{C93DCDC0-36BF-4B7F-BA9C-BFFDA76196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" name="円/楕円 670">
                      <a:extLst>
                        <a:ext uri="{FF2B5EF4-FFF2-40B4-BE49-F238E27FC236}">
                          <a16:creationId xmlns:a16="http://schemas.microsoft.com/office/drawing/2014/main" id="{0B5F7F69-FDF3-48BF-956B-E023455029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0" name="円/楕円 668">
                    <a:extLst>
                      <a:ext uri="{FF2B5EF4-FFF2-40B4-BE49-F238E27FC236}">
                        <a16:creationId xmlns:a16="http://schemas.microsoft.com/office/drawing/2014/main" id="{B7BC1C28-3F16-4F93-B058-D00E90EE2C00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6422"/>
                    <a:ext cx="928914" cy="1006091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809A3738-D523-493C-80D8-86A1A3A248F2}"/>
                    </a:ext>
                  </a:extLst>
                </p:cNvPr>
                <p:cNvSpPr/>
                <p:nvPr/>
              </p:nvSpPr>
              <p:spPr>
                <a:xfrm rot="5400000">
                  <a:off x="6893045" y="2493702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B2E89372-D2EF-40FA-A844-4A8A26104C45}"/>
                    </a:ext>
                  </a:extLst>
                </p:cNvPr>
                <p:cNvSpPr/>
                <p:nvPr/>
              </p:nvSpPr>
              <p:spPr>
                <a:xfrm rot="5400000">
                  <a:off x="7481511" y="2493702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6F6C040F-6E0A-4408-935B-97E33850792C}"/>
                    </a:ext>
                  </a:extLst>
                </p:cNvPr>
                <p:cNvGrpSpPr/>
                <p:nvPr/>
              </p:nvGrpSpPr>
              <p:grpSpPr>
                <a:xfrm>
                  <a:off x="7084627" y="2822493"/>
                  <a:ext cx="240026" cy="203430"/>
                  <a:chOff x="7084627" y="2822493"/>
                  <a:chExt cx="240026" cy="203430"/>
                </a:xfrm>
              </p:grpSpPr>
              <p:sp>
                <p:nvSpPr>
                  <p:cNvPr id="25" name="円/楕円 662">
                    <a:extLst>
                      <a:ext uri="{FF2B5EF4-FFF2-40B4-BE49-F238E27FC236}">
                        <a16:creationId xmlns:a16="http://schemas.microsoft.com/office/drawing/2014/main" id="{2DCE3251-5125-4624-A576-E335834B31E3}"/>
                      </a:ext>
                    </a:extLst>
                  </p:cNvPr>
                  <p:cNvSpPr/>
                  <p:nvPr/>
                </p:nvSpPr>
                <p:spPr>
                  <a:xfrm>
                    <a:off x="7084627" y="2884004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34D62BBF-17F4-40A8-BBE4-C49827638D5A}"/>
                      </a:ext>
                    </a:extLst>
                  </p:cNvPr>
                  <p:cNvSpPr/>
                  <p:nvPr/>
                </p:nvSpPr>
                <p:spPr>
                  <a:xfrm>
                    <a:off x="7137014" y="2822493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60F9E2B2-70B4-4C8D-BA58-58CC7E154776}"/>
                  </a:ext>
                </a:extLst>
              </p:cNvPr>
              <p:cNvSpPr/>
              <p:nvPr/>
            </p:nvSpPr>
            <p:spPr>
              <a:xfrm rot="4500000">
                <a:off x="1557660" y="1259222"/>
                <a:ext cx="245288" cy="217570"/>
              </a:xfrm>
              <a:custGeom>
                <a:avLst/>
                <a:gdLst>
                  <a:gd name="connsiteX0" fmla="*/ 0 w 418906"/>
                  <a:gd name="connsiteY0" fmla="*/ 371568 h 371568"/>
                  <a:gd name="connsiteX1" fmla="*/ 184967 w 418906"/>
                  <a:gd name="connsiteY1" fmla="*/ 0 h 371568"/>
                  <a:gd name="connsiteX2" fmla="*/ 233939 w 418906"/>
                  <a:gd name="connsiteY2" fmla="*/ 0 h 371568"/>
                  <a:gd name="connsiteX3" fmla="*/ 418906 w 418906"/>
                  <a:gd name="connsiteY3" fmla="*/ 371568 h 371568"/>
                  <a:gd name="connsiteX4" fmla="*/ 320838 w 418906"/>
                  <a:gd name="connsiteY4" fmla="*/ 371568 h 371568"/>
                  <a:gd name="connsiteX5" fmla="*/ 209453 w 418906"/>
                  <a:gd name="connsiteY5" fmla="*/ 126748 h 371568"/>
                  <a:gd name="connsiteX6" fmla="*/ 98068 w 418906"/>
                  <a:gd name="connsiteY6" fmla="*/ 371568 h 371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8906" h="371568">
                    <a:moveTo>
                      <a:pt x="0" y="371568"/>
                    </a:moveTo>
                    <a:lnTo>
                      <a:pt x="184967" y="0"/>
                    </a:lnTo>
                    <a:lnTo>
                      <a:pt x="233939" y="0"/>
                    </a:lnTo>
                    <a:lnTo>
                      <a:pt x="418906" y="371568"/>
                    </a:lnTo>
                    <a:lnTo>
                      <a:pt x="320838" y="371568"/>
                    </a:lnTo>
                    <a:lnTo>
                      <a:pt x="209453" y="126748"/>
                    </a:lnTo>
                    <a:lnTo>
                      <a:pt x="98068" y="37156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EAB9D163-1A38-41CF-846F-DD2330F22D1A}"/>
                  </a:ext>
                </a:extLst>
              </p:cNvPr>
              <p:cNvSpPr/>
              <p:nvPr/>
            </p:nvSpPr>
            <p:spPr>
              <a:xfrm rot="17100000" flipH="1">
                <a:off x="2177787" y="1259222"/>
                <a:ext cx="245288" cy="217570"/>
              </a:xfrm>
              <a:custGeom>
                <a:avLst/>
                <a:gdLst>
                  <a:gd name="connsiteX0" fmla="*/ 0 w 418906"/>
                  <a:gd name="connsiteY0" fmla="*/ 371568 h 371568"/>
                  <a:gd name="connsiteX1" fmla="*/ 184967 w 418906"/>
                  <a:gd name="connsiteY1" fmla="*/ 0 h 371568"/>
                  <a:gd name="connsiteX2" fmla="*/ 233939 w 418906"/>
                  <a:gd name="connsiteY2" fmla="*/ 0 h 371568"/>
                  <a:gd name="connsiteX3" fmla="*/ 418906 w 418906"/>
                  <a:gd name="connsiteY3" fmla="*/ 371568 h 371568"/>
                  <a:gd name="connsiteX4" fmla="*/ 320838 w 418906"/>
                  <a:gd name="connsiteY4" fmla="*/ 371568 h 371568"/>
                  <a:gd name="connsiteX5" fmla="*/ 209453 w 418906"/>
                  <a:gd name="connsiteY5" fmla="*/ 126748 h 371568"/>
                  <a:gd name="connsiteX6" fmla="*/ 98068 w 418906"/>
                  <a:gd name="connsiteY6" fmla="*/ 371568 h 371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8906" h="371568">
                    <a:moveTo>
                      <a:pt x="0" y="371568"/>
                    </a:moveTo>
                    <a:lnTo>
                      <a:pt x="184967" y="0"/>
                    </a:lnTo>
                    <a:lnTo>
                      <a:pt x="233939" y="0"/>
                    </a:lnTo>
                    <a:lnTo>
                      <a:pt x="418906" y="371568"/>
                    </a:lnTo>
                    <a:lnTo>
                      <a:pt x="320838" y="371568"/>
                    </a:lnTo>
                    <a:lnTo>
                      <a:pt x="209453" y="126748"/>
                    </a:lnTo>
                    <a:lnTo>
                      <a:pt x="98068" y="37156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楕円 25">
                <a:extLst>
                  <a:ext uri="{FF2B5EF4-FFF2-40B4-BE49-F238E27FC236}">
                    <a16:creationId xmlns:a16="http://schemas.microsoft.com/office/drawing/2014/main" id="{CFA62EFE-2C1D-4CE0-8389-49D649532ED7}"/>
                  </a:ext>
                </a:extLst>
              </p:cNvPr>
              <p:cNvSpPr/>
              <p:nvPr/>
            </p:nvSpPr>
            <p:spPr>
              <a:xfrm>
                <a:off x="1673416" y="1711805"/>
                <a:ext cx="633088" cy="369300"/>
              </a:xfrm>
              <a:custGeom>
                <a:avLst/>
                <a:gdLst>
                  <a:gd name="connsiteX0" fmla="*/ 0 w 633088"/>
                  <a:gd name="connsiteY0" fmla="*/ 137025 h 274050"/>
                  <a:gd name="connsiteX1" fmla="*/ 316544 w 633088"/>
                  <a:gd name="connsiteY1" fmla="*/ 0 h 274050"/>
                  <a:gd name="connsiteX2" fmla="*/ 633088 w 633088"/>
                  <a:gd name="connsiteY2" fmla="*/ 137025 h 274050"/>
                  <a:gd name="connsiteX3" fmla="*/ 316544 w 633088"/>
                  <a:gd name="connsiteY3" fmla="*/ 274050 h 274050"/>
                  <a:gd name="connsiteX4" fmla="*/ 0 w 633088"/>
                  <a:gd name="connsiteY4" fmla="*/ 137025 h 274050"/>
                  <a:gd name="connsiteX0" fmla="*/ 0 w 633088"/>
                  <a:gd name="connsiteY0" fmla="*/ 137025 h 274050"/>
                  <a:gd name="connsiteX1" fmla="*/ 316544 w 633088"/>
                  <a:gd name="connsiteY1" fmla="*/ 0 h 274050"/>
                  <a:gd name="connsiteX2" fmla="*/ 633088 w 633088"/>
                  <a:gd name="connsiteY2" fmla="*/ 137025 h 274050"/>
                  <a:gd name="connsiteX3" fmla="*/ 316544 w 633088"/>
                  <a:gd name="connsiteY3" fmla="*/ 274050 h 274050"/>
                  <a:gd name="connsiteX4" fmla="*/ 0 w 633088"/>
                  <a:gd name="connsiteY4" fmla="*/ 137025 h 274050"/>
                  <a:gd name="connsiteX0" fmla="*/ 0 w 633088"/>
                  <a:gd name="connsiteY0" fmla="*/ 137025 h 274050"/>
                  <a:gd name="connsiteX1" fmla="*/ 316544 w 633088"/>
                  <a:gd name="connsiteY1" fmla="*/ 0 h 274050"/>
                  <a:gd name="connsiteX2" fmla="*/ 633088 w 633088"/>
                  <a:gd name="connsiteY2" fmla="*/ 137025 h 274050"/>
                  <a:gd name="connsiteX3" fmla="*/ 316544 w 633088"/>
                  <a:gd name="connsiteY3" fmla="*/ 274050 h 274050"/>
                  <a:gd name="connsiteX4" fmla="*/ 0 w 633088"/>
                  <a:gd name="connsiteY4" fmla="*/ 137025 h 274050"/>
                  <a:gd name="connsiteX0" fmla="*/ 0 w 633088"/>
                  <a:gd name="connsiteY0" fmla="*/ 137025 h 274050"/>
                  <a:gd name="connsiteX1" fmla="*/ 316544 w 633088"/>
                  <a:gd name="connsiteY1" fmla="*/ 0 h 274050"/>
                  <a:gd name="connsiteX2" fmla="*/ 633088 w 633088"/>
                  <a:gd name="connsiteY2" fmla="*/ 137025 h 274050"/>
                  <a:gd name="connsiteX3" fmla="*/ 316544 w 633088"/>
                  <a:gd name="connsiteY3" fmla="*/ 274050 h 274050"/>
                  <a:gd name="connsiteX4" fmla="*/ 0 w 633088"/>
                  <a:gd name="connsiteY4" fmla="*/ 137025 h 274050"/>
                  <a:gd name="connsiteX0" fmla="*/ 0 w 633088"/>
                  <a:gd name="connsiteY0" fmla="*/ 232275 h 369300"/>
                  <a:gd name="connsiteX1" fmla="*/ 316544 w 633088"/>
                  <a:gd name="connsiteY1" fmla="*/ 0 h 369300"/>
                  <a:gd name="connsiteX2" fmla="*/ 633088 w 633088"/>
                  <a:gd name="connsiteY2" fmla="*/ 232275 h 369300"/>
                  <a:gd name="connsiteX3" fmla="*/ 316544 w 633088"/>
                  <a:gd name="connsiteY3" fmla="*/ 369300 h 369300"/>
                  <a:gd name="connsiteX4" fmla="*/ 0 w 633088"/>
                  <a:gd name="connsiteY4" fmla="*/ 232275 h 369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3088" h="369300">
                    <a:moveTo>
                      <a:pt x="0" y="232275"/>
                    </a:moveTo>
                    <a:cubicBezTo>
                      <a:pt x="0" y="156598"/>
                      <a:pt x="141722" y="0"/>
                      <a:pt x="316544" y="0"/>
                    </a:cubicBezTo>
                    <a:cubicBezTo>
                      <a:pt x="491366" y="0"/>
                      <a:pt x="633088" y="156598"/>
                      <a:pt x="633088" y="232275"/>
                    </a:cubicBezTo>
                    <a:cubicBezTo>
                      <a:pt x="633088" y="307952"/>
                      <a:pt x="491366" y="369300"/>
                      <a:pt x="316544" y="369300"/>
                    </a:cubicBezTo>
                    <a:cubicBezTo>
                      <a:pt x="141722" y="369300"/>
                      <a:pt x="0" y="307952"/>
                      <a:pt x="0" y="2322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A82BA317-F90D-4D56-B92F-E9B09FD84203}"/>
                  </a:ext>
                </a:extLst>
              </p:cNvPr>
              <p:cNvSpPr/>
              <p:nvPr/>
            </p:nvSpPr>
            <p:spPr>
              <a:xfrm>
                <a:off x="1674825" y="1841599"/>
                <a:ext cx="630273" cy="243345"/>
              </a:xfrm>
              <a:custGeom>
                <a:avLst/>
                <a:gdLst>
                  <a:gd name="connsiteX0" fmla="*/ 315136 w 630273"/>
                  <a:gd name="connsiteY0" fmla="*/ 0 h 243345"/>
                  <a:gd name="connsiteX1" fmla="*/ 618630 w 630273"/>
                  <a:gd name="connsiteY1" fmla="*/ 94706 h 243345"/>
                  <a:gd name="connsiteX2" fmla="*/ 630273 w 630273"/>
                  <a:gd name="connsiteY2" fmla="*/ 112364 h 243345"/>
                  <a:gd name="connsiteX3" fmla="*/ 625249 w 630273"/>
                  <a:gd name="connsiteY3" fmla="*/ 133935 h 243345"/>
                  <a:gd name="connsiteX4" fmla="*/ 315136 w 630273"/>
                  <a:gd name="connsiteY4" fmla="*/ 243345 h 243345"/>
                  <a:gd name="connsiteX5" fmla="*/ 5023 w 630273"/>
                  <a:gd name="connsiteY5" fmla="*/ 133935 h 243345"/>
                  <a:gd name="connsiteX6" fmla="*/ 0 w 630273"/>
                  <a:gd name="connsiteY6" fmla="*/ 112364 h 243345"/>
                  <a:gd name="connsiteX7" fmla="*/ 11642 w 630273"/>
                  <a:gd name="connsiteY7" fmla="*/ 94706 h 243345"/>
                  <a:gd name="connsiteX8" fmla="*/ 315136 w 630273"/>
                  <a:gd name="connsiteY8" fmla="*/ 0 h 24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273" h="243345">
                    <a:moveTo>
                      <a:pt x="315136" y="0"/>
                    </a:moveTo>
                    <a:cubicBezTo>
                      <a:pt x="451569" y="0"/>
                      <a:pt x="568628" y="39052"/>
                      <a:pt x="618630" y="94706"/>
                    </a:cubicBezTo>
                    <a:lnTo>
                      <a:pt x="630273" y="112364"/>
                    </a:lnTo>
                    <a:lnTo>
                      <a:pt x="625249" y="133935"/>
                    </a:lnTo>
                    <a:cubicBezTo>
                      <a:pt x="595732" y="196376"/>
                      <a:pt x="468105" y="243345"/>
                      <a:pt x="315136" y="243345"/>
                    </a:cubicBezTo>
                    <a:cubicBezTo>
                      <a:pt x="162167" y="243345"/>
                      <a:pt x="34540" y="196376"/>
                      <a:pt x="5023" y="133935"/>
                    </a:cubicBezTo>
                    <a:lnTo>
                      <a:pt x="0" y="112364"/>
                    </a:lnTo>
                    <a:lnTo>
                      <a:pt x="11642" y="94706"/>
                    </a:lnTo>
                    <a:cubicBezTo>
                      <a:pt x="61645" y="39052"/>
                      <a:pt x="178704" y="0"/>
                      <a:pt x="315136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8DCC405-8867-460C-98E9-C3997A67B5C1}"/>
                </a:ext>
              </a:extLst>
            </p:cNvPr>
            <p:cNvGrpSpPr/>
            <p:nvPr/>
          </p:nvGrpSpPr>
          <p:grpSpPr>
            <a:xfrm>
              <a:off x="319816" y="1729301"/>
              <a:ext cx="3197675" cy="1516221"/>
              <a:chOff x="319816" y="1729301"/>
              <a:chExt cx="3197675" cy="1516221"/>
            </a:xfrm>
            <a:solidFill>
              <a:srgbClr val="0070C0"/>
            </a:solidFill>
          </p:grpSpPr>
          <p:sp>
            <p:nvSpPr>
              <p:cNvPr id="6" name="楕円 26">
                <a:extLst>
                  <a:ext uri="{FF2B5EF4-FFF2-40B4-BE49-F238E27FC236}">
                    <a16:creationId xmlns:a16="http://schemas.microsoft.com/office/drawing/2014/main" id="{36C9F96F-62B6-4323-B07B-1449A04D1374}"/>
                  </a:ext>
                </a:extLst>
              </p:cNvPr>
              <p:cNvSpPr/>
              <p:nvPr/>
            </p:nvSpPr>
            <p:spPr>
              <a:xfrm rot="18000000">
                <a:off x="397423" y="2139387"/>
                <a:ext cx="165270" cy="320484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楕円 26">
                <a:extLst>
                  <a:ext uri="{FF2B5EF4-FFF2-40B4-BE49-F238E27FC236}">
                    <a16:creationId xmlns:a16="http://schemas.microsoft.com/office/drawing/2014/main" id="{F6FBE044-F386-4D0E-AC8F-3760C3F1BE8D}"/>
                  </a:ext>
                </a:extLst>
              </p:cNvPr>
              <p:cNvSpPr/>
              <p:nvPr/>
            </p:nvSpPr>
            <p:spPr>
              <a:xfrm rot="2700000">
                <a:off x="3228228" y="2253461"/>
                <a:ext cx="165270" cy="320484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楕円 26">
                <a:extLst>
                  <a:ext uri="{FF2B5EF4-FFF2-40B4-BE49-F238E27FC236}">
                    <a16:creationId xmlns:a16="http://schemas.microsoft.com/office/drawing/2014/main" id="{5D1C26BA-106A-4926-A44C-DB233C0373CE}"/>
                  </a:ext>
                </a:extLst>
              </p:cNvPr>
              <p:cNvSpPr/>
              <p:nvPr/>
            </p:nvSpPr>
            <p:spPr>
              <a:xfrm rot="1800000">
                <a:off x="2896879" y="2250601"/>
                <a:ext cx="128940" cy="25003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楕円 26">
                <a:extLst>
                  <a:ext uri="{FF2B5EF4-FFF2-40B4-BE49-F238E27FC236}">
                    <a16:creationId xmlns:a16="http://schemas.microsoft.com/office/drawing/2014/main" id="{D1D57C36-1EEB-4821-A172-7F461BE171FD}"/>
                  </a:ext>
                </a:extLst>
              </p:cNvPr>
              <p:cNvSpPr/>
              <p:nvPr/>
            </p:nvSpPr>
            <p:spPr>
              <a:xfrm rot="19800000">
                <a:off x="852180" y="2218851"/>
                <a:ext cx="128940" cy="25003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楕円 26">
                <a:extLst>
                  <a:ext uri="{FF2B5EF4-FFF2-40B4-BE49-F238E27FC236}">
                    <a16:creationId xmlns:a16="http://schemas.microsoft.com/office/drawing/2014/main" id="{E28F7AC3-7E97-4CEB-BDDB-0103F8751D6A}"/>
                  </a:ext>
                </a:extLst>
              </p:cNvPr>
              <p:cNvSpPr/>
              <p:nvPr/>
            </p:nvSpPr>
            <p:spPr>
              <a:xfrm rot="4500000">
                <a:off x="3311490" y="2750701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26">
                <a:extLst>
                  <a:ext uri="{FF2B5EF4-FFF2-40B4-BE49-F238E27FC236}">
                    <a16:creationId xmlns:a16="http://schemas.microsoft.com/office/drawing/2014/main" id="{51A3947C-B696-49A1-906E-44A614E97794}"/>
                  </a:ext>
                </a:extLst>
              </p:cNvPr>
              <p:cNvSpPr/>
              <p:nvPr/>
            </p:nvSpPr>
            <p:spPr>
              <a:xfrm rot="19800000">
                <a:off x="523245" y="1729301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26">
                <a:extLst>
                  <a:ext uri="{FF2B5EF4-FFF2-40B4-BE49-F238E27FC236}">
                    <a16:creationId xmlns:a16="http://schemas.microsoft.com/office/drawing/2014/main" id="{6D1E3557-0CCB-4D8B-98DF-424028910D8A}"/>
                  </a:ext>
                </a:extLst>
              </p:cNvPr>
              <p:cNvSpPr/>
              <p:nvPr/>
            </p:nvSpPr>
            <p:spPr>
              <a:xfrm rot="2700000">
                <a:off x="3303982" y="1906736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3942C465-5BC2-4EB2-BD0B-3683DB54E23B}"/>
                  </a:ext>
                </a:extLst>
              </p:cNvPr>
              <p:cNvSpPr/>
              <p:nvPr/>
            </p:nvSpPr>
            <p:spPr>
              <a:xfrm>
                <a:off x="644526" y="2662093"/>
                <a:ext cx="2699325" cy="583429"/>
              </a:xfrm>
              <a:custGeom>
                <a:avLst/>
                <a:gdLst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23132 w 2499435"/>
                  <a:gd name="connsiteY0" fmla="*/ 99 h 697469"/>
                  <a:gd name="connsiteX1" fmla="*/ 2248330 w 2499435"/>
                  <a:gd name="connsiteY1" fmla="*/ 388242 h 697469"/>
                  <a:gd name="connsiteX2" fmla="*/ 2059289 w 2499435"/>
                  <a:gd name="connsiteY2" fmla="*/ 679384 h 697469"/>
                  <a:gd name="connsiteX3" fmla="*/ 2046536 w 2499435"/>
                  <a:gd name="connsiteY3" fmla="*/ 697469 h 697469"/>
                  <a:gd name="connsiteX4" fmla="*/ 431141 w 2499435"/>
                  <a:gd name="connsiteY4" fmla="*/ 697469 h 697469"/>
                  <a:gd name="connsiteX5" fmla="*/ 413081 w 2499435"/>
                  <a:gd name="connsiteY5" fmla="*/ 672182 h 697469"/>
                  <a:gd name="connsiteX6" fmla="*/ 24317 w 2499435"/>
                  <a:gd name="connsiteY6" fmla="*/ 85823 h 697469"/>
                  <a:gd name="connsiteX7" fmla="*/ 504358 w 2499435"/>
                  <a:gd name="connsiteY7" fmla="*/ 133448 h 697469"/>
                  <a:gd name="connsiteX8" fmla="*/ 836761 w 2499435"/>
                  <a:gd name="connsiteY8" fmla="*/ 362048 h 697469"/>
                  <a:gd name="connsiteX9" fmla="*/ 1142971 w 2499435"/>
                  <a:gd name="connsiteY9" fmla="*/ 238223 h 697469"/>
                  <a:gd name="connsiteX10" fmla="*/ 1434655 w 2499435"/>
                  <a:gd name="connsiteY10" fmla="*/ 405318 h 697469"/>
                  <a:gd name="connsiteX11" fmla="*/ 1644546 w 2499435"/>
                  <a:gd name="connsiteY11" fmla="*/ 136433 h 697469"/>
                  <a:gd name="connsiteX12" fmla="*/ 1834252 w 2499435"/>
                  <a:gd name="connsiteY12" fmla="*/ 281593 h 697469"/>
                  <a:gd name="connsiteX13" fmla="*/ 2051229 w 2499435"/>
                  <a:gd name="connsiteY13" fmla="*/ 405318 h 697469"/>
                  <a:gd name="connsiteX14" fmla="*/ 2423132 w 2499435"/>
                  <a:gd name="connsiteY14" fmla="*/ 99 h 697469"/>
                  <a:gd name="connsiteX0" fmla="*/ 2398825 w 2475128"/>
                  <a:gd name="connsiteY0" fmla="*/ 99 h 697469"/>
                  <a:gd name="connsiteX1" fmla="*/ 2224023 w 2475128"/>
                  <a:gd name="connsiteY1" fmla="*/ 388242 h 697469"/>
                  <a:gd name="connsiteX2" fmla="*/ 2034982 w 2475128"/>
                  <a:gd name="connsiteY2" fmla="*/ 679384 h 697469"/>
                  <a:gd name="connsiteX3" fmla="*/ 2022229 w 2475128"/>
                  <a:gd name="connsiteY3" fmla="*/ 697469 h 697469"/>
                  <a:gd name="connsiteX4" fmla="*/ 406834 w 2475128"/>
                  <a:gd name="connsiteY4" fmla="*/ 697469 h 697469"/>
                  <a:gd name="connsiteX5" fmla="*/ 388774 w 2475128"/>
                  <a:gd name="connsiteY5" fmla="*/ 672182 h 697469"/>
                  <a:gd name="connsiteX6" fmla="*/ 10 w 2475128"/>
                  <a:gd name="connsiteY6" fmla="*/ 85823 h 697469"/>
                  <a:gd name="connsiteX7" fmla="*/ 375276 w 2475128"/>
                  <a:gd name="connsiteY7" fmla="*/ 104873 h 697469"/>
                  <a:gd name="connsiteX8" fmla="*/ 812454 w 2475128"/>
                  <a:gd name="connsiteY8" fmla="*/ 362048 h 697469"/>
                  <a:gd name="connsiteX9" fmla="*/ 1118664 w 2475128"/>
                  <a:gd name="connsiteY9" fmla="*/ 238223 h 697469"/>
                  <a:gd name="connsiteX10" fmla="*/ 1410348 w 2475128"/>
                  <a:gd name="connsiteY10" fmla="*/ 405318 h 697469"/>
                  <a:gd name="connsiteX11" fmla="*/ 1620239 w 2475128"/>
                  <a:gd name="connsiteY11" fmla="*/ 136433 h 697469"/>
                  <a:gd name="connsiteX12" fmla="*/ 1809945 w 2475128"/>
                  <a:gd name="connsiteY12" fmla="*/ 281593 h 697469"/>
                  <a:gd name="connsiteX13" fmla="*/ 2026922 w 2475128"/>
                  <a:gd name="connsiteY13" fmla="*/ 405318 h 697469"/>
                  <a:gd name="connsiteX14" fmla="*/ 2398825 w 2475128"/>
                  <a:gd name="connsiteY14" fmla="*/ 99 h 697469"/>
                  <a:gd name="connsiteX0" fmla="*/ 2398824 w 2475127"/>
                  <a:gd name="connsiteY0" fmla="*/ 9188 h 706558"/>
                  <a:gd name="connsiteX1" fmla="*/ 2224022 w 2475127"/>
                  <a:gd name="connsiteY1" fmla="*/ 397331 h 706558"/>
                  <a:gd name="connsiteX2" fmla="*/ 2034981 w 2475127"/>
                  <a:gd name="connsiteY2" fmla="*/ 688473 h 706558"/>
                  <a:gd name="connsiteX3" fmla="*/ 2022228 w 2475127"/>
                  <a:gd name="connsiteY3" fmla="*/ 706558 h 706558"/>
                  <a:gd name="connsiteX4" fmla="*/ 406833 w 2475127"/>
                  <a:gd name="connsiteY4" fmla="*/ 706558 h 706558"/>
                  <a:gd name="connsiteX5" fmla="*/ 388773 w 2475127"/>
                  <a:gd name="connsiteY5" fmla="*/ 681271 h 706558"/>
                  <a:gd name="connsiteX6" fmla="*/ 9 w 2475127"/>
                  <a:gd name="connsiteY6" fmla="*/ 94912 h 706558"/>
                  <a:gd name="connsiteX7" fmla="*/ 375275 w 2475127"/>
                  <a:gd name="connsiteY7" fmla="*/ 113962 h 706558"/>
                  <a:gd name="connsiteX8" fmla="*/ 812453 w 2475127"/>
                  <a:gd name="connsiteY8" fmla="*/ 371137 h 706558"/>
                  <a:gd name="connsiteX9" fmla="*/ 1118663 w 2475127"/>
                  <a:gd name="connsiteY9" fmla="*/ 247312 h 706558"/>
                  <a:gd name="connsiteX10" fmla="*/ 1410347 w 2475127"/>
                  <a:gd name="connsiteY10" fmla="*/ 414407 h 706558"/>
                  <a:gd name="connsiteX11" fmla="*/ 1620238 w 2475127"/>
                  <a:gd name="connsiteY11" fmla="*/ 145522 h 706558"/>
                  <a:gd name="connsiteX12" fmla="*/ 1809944 w 2475127"/>
                  <a:gd name="connsiteY12" fmla="*/ 290682 h 706558"/>
                  <a:gd name="connsiteX13" fmla="*/ 2026921 w 2475127"/>
                  <a:gd name="connsiteY13" fmla="*/ 414407 h 706558"/>
                  <a:gd name="connsiteX14" fmla="*/ 2398824 w 2475127"/>
                  <a:gd name="connsiteY14" fmla="*/ 9188 h 706558"/>
                  <a:gd name="connsiteX0" fmla="*/ 2398824 w 2475127"/>
                  <a:gd name="connsiteY0" fmla="*/ 9188 h 706558"/>
                  <a:gd name="connsiteX1" fmla="*/ 2224022 w 2475127"/>
                  <a:gd name="connsiteY1" fmla="*/ 397331 h 706558"/>
                  <a:gd name="connsiteX2" fmla="*/ 2034981 w 2475127"/>
                  <a:gd name="connsiteY2" fmla="*/ 688473 h 706558"/>
                  <a:gd name="connsiteX3" fmla="*/ 2022228 w 2475127"/>
                  <a:gd name="connsiteY3" fmla="*/ 706558 h 706558"/>
                  <a:gd name="connsiteX4" fmla="*/ 406833 w 2475127"/>
                  <a:gd name="connsiteY4" fmla="*/ 706558 h 706558"/>
                  <a:gd name="connsiteX5" fmla="*/ 9 w 2475127"/>
                  <a:gd name="connsiteY5" fmla="*/ 94912 h 706558"/>
                  <a:gd name="connsiteX6" fmla="*/ 375275 w 2475127"/>
                  <a:gd name="connsiteY6" fmla="*/ 113962 h 706558"/>
                  <a:gd name="connsiteX7" fmla="*/ 812453 w 2475127"/>
                  <a:gd name="connsiteY7" fmla="*/ 371137 h 706558"/>
                  <a:gd name="connsiteX8" fmla="*/ 1118663 w 2475127"/>
                  <a:gd name="connsiteY8" fmla="*/ 247312 h 706558"/>
                  <a:gd name="connsiteX9" fmla="*/ 1410347 w 2475127"/>
                  <a:gd name="connsiteY9" fmla="*/ 414407 h 706558"/>
                  <a:gd name="connsiteX10" fmla="*/ 1620238 w 2475127"/>
                  <a:gd name="connsiteY10" fmla="*/ 145522 h 706558"/>
                  <a:gd name="connsiteX11" fmla="*/ 1809944 w 2475127"/>
                  <a:gd name="connsiteY11" fmla="*/ 290682 h 706558"/>
                  <a:gd name="connsiteX12" fmla="*/ 2026921 w 2475127"/>
                  <a:gd name="connsiteY12" fmla="*/ 414407 h 706558"/>
                  <a:gd name="connsiteX13" fmla="*/ 2398824 w 2475127"/>
                  <a:gd name="connsiteY13" fmla="*/ 9188 h 706558"/>
                  <a:gd name="connsiteX0" fmla="*/ 2398824 w 2471213"/>
                  <a:gd name="connsiteY0" fmla="*/ 9188 h 706558"/>
                  <a:gd name="connsiteX1" fmla="*/ 2224022 w 2471213"/>
                  <a:gd name="connsiteY1" fmla="*/ 397331 h 706558"/>
                  <a:gd name="connsiteX2" fmla="*/ 2022228 w 2471213"/>
                  <a:gd name="connsiteY2" fmla="*/ 706558 h 706558"/>
                  <a:gd name="connsiteX3" fmla="*/ 406833 w 2471213"/>
                  <a:gd name="connsiteY3" fmla="*/ 706558 h 706558"/>
                  <a:gd name="connsiteX4" fmla="*/ 9 w 2471213"/>
                  <a:gd name="connsiteY4" fmla="*/ 94912 h 706558"/>
                  <a:gd name="connsiteX5" fmla="*/ 375275 w 2471213"/>
                  <a:gd name="connsiteY5" fmla="*/ 113962 h 706558"/>
                  <a:gd name="connsiteX6" fmla="*/ 812453 w 2471213"/>
                  <a:gd name="connsiteY6" fmla="*/ 371137 h 706558"/>
                  <a:gd name="connsiteX7" fmla="*/ 1118663 w 2471213"/>
                  <a:gd name="connsiteY7" fmla="*/ 247312 h 706558"/>
                  <a:gd name="connsiteX8" fmla="*/ 1410347 w 2471213"/>
                  <a:gd name="connsiteY8" fmla="*/ 414407 h 706558"/>
                  <a:gd name="connsiteX9" fmla="*/ 1620238 w 2471213"/>
                  <a:gd name="connsiteY9" fmla="*/ 145522 h 706558"/>
                  <a:gd name="connsiteX10" fmla="*/ 1809944 w 2471213"/>
                  <a:gd name="connsiteY10" fmla="*/ 290682 h 706558"/>
                  <a:gd name="connsiteX11" fmla="*/ 2026921 w 2471213"/>
                  <a:gd name="connsiteY11" fmla="*/ 414407 h 706558"/>
                  <a:gd name="connsiteX12" fmla="*/ 2398824 w 2471213"/>
                  <a:gd name="connsiteY12" fmla="*/ 9188 h 706558"/>
                  <a:gd name="connsiteX0" fmla="*/ 2401276 w 2473665"/>
                  <a:gd name="connsiteY0" fmla="*/ 9188 h 706558"/>
                  <a:gd name="connsiteX1" fmla="*/ 2226474 w 2473665"/>
                  <a:gd name="connsiteY1" fmla="*/ 397331 h 706558"/>
                  <a:gd name="connsiteX2" fmla="*/ 2024680 w 2473665"/>
                  <a:gd name="connsiteY2" fmla="*/ 706558 h 706558"/>
                  <a:gd name="connsiteX3" fmla="*/ 409285 w 2473665"/>
                  <a:gd name="connsiteY3" fmla="*/ 706558 h 706558"/>
                  <a:gd name="connsiteX4" fmla="*/ 2461 w 2473665"/>
                  <a:gd name="connsiteY4" fmla="*/ 94912 h 706558"/>
                  <a:gd name="connsiteX5" fmla="*/ 377727 w 2473665"/>
                  <a:gd name="connsiteY5" fmla="*/ 113962 h 706558"/>
                  <a:gd name="connsiteX6" fmla="*/ 814905 w 2473665"/>
                  <a:gd name="connsiteY6" fmla="*/ 371137 h 706558"/>
                  <a:gd name="connsiteX7" fmla="*/ 1121115 w 2473665"/>
                  <a:gd name="connsiteY7" fmla="*/ 247312 h 706558"/>
                  <a:gd name="connsiteX8" fmla="*/ 1412799 w 2473665"/>
                  <a:gd name="connsiteY8" fmla="*/ 414407 h 706558"/>
                  <a:gd name="connsiteX9" fmla="*/ 1622690 w 2473665"/>
                  <a:gd name="connsiteY9" fmla="*/ 145522 h 706558"/>
                  <a:gd name="connsiteX10" fmla="*/ 1812396 w 2473665"/>
                  <a:gd name="connsiteY10" fmla="*/ 290682 h 706558"/>
                  <a:gd name="connsiteX11" fmla="*/ 2029373 w 2473665"/>
                  <a:gd name="connsiteY11" fmla="*/ 414407 h 706558"/>
                  <a:gd name="connsiteX12" fmla="*/ 2401276 w 2473665"/>
                  <a:gd name="connsiteY12" fmla="*/ 9188 h 706558"/>
                  <a:gd name="connsiteX0" fmla="*/ 2544528 w 2616917"/>
                  <a:gd name="connsiteY0" fmla="*/ 87 h 697457"/>
                  <a:gd name="connsiteX1" fmla="*/ 2369726 w 2616917"/>
                  <a:gd name="connsiteY1" fmla="*/ 388230 h 697457"/>
                  <a:gd name="connsiteX2" fmla="*/ 2167932 w 2616917"/>
                  <a:gd name="connsiteY2" fmla="*/ 697457 h 697457"/>
                  <a:gd name="connsiteX3" fmla="*/ 552537 w 2616917"/>
                  <a:gd name="connsiteY3" fmla="*/ 697457 h 697457"/>
                  <a:gd name="connsiteX4" fmla="*/ 2838 w 2616917"/>
                  <a:gd name="connsiteY4" fmla="*/ 162011 h 697457"/>
                  <a:gd name="connsiteX5" fmla="*/ 520979 w 2616917"/>
                  <a:gd name="connsiteY5" fmla="*/ 104861 h 697457"/>
                  <a:gd name="connsiteX6" fmla="*/ 958157 w 2616917"/>
                  <a:gd name="connsiteY6" fmla="*/ 362036 h 697457"/>
                  <a:gd name="connsiteX7" fmla="*/ 1264367 w 2616917"/>
                  <a:gd name="connsiteY7" fmla="*/ 238211 h 697457"/>
                  <a:gd name="connsiteX8" fmla="*/ 1556051 w 2616917"/>
                  <a:gd name="connsiteY8" fmla="*/ 405306 h 697457"/>
                  <a:gd name="connsiteX9" fmla="*/ 1765942 w 2616917"/>
                  <a:gd name="connsiteY9" fmla="*/ 136421 h 697457"/>
                  <a:gd name="connsiteX10" fmla="*/ 1955648 w 2616917"/>
                  <a:gd name="connsiteY10" fmla="*/ 281581 h 697457"/>
                  <a:gd name="connsiteX11" fmla="*/ 2172625 w 2616917"/>
                  <a:gd name="connsiteY11" fmla="*/ 405306 h 697457"/>
                  <a:gd name="connsiteX12" fmla="*/ 2544528 w 2616917"/>
                  <a:gd name="connsiteY12" fmla="*/ 87 h 697457"/>
                  <a:gd name="connsiteX0" fmla="*/ 2544528 w 2616917"/>
                  <a:gd name="connsiteY0" fmla="*/ 87 h 697457"/>
                  <a:gd name="connsiteX1" fmla="*/ 2369726 w 2616917"/>
                  <a:gd name="connsiteY1" fmla="*/ 388230 h 697457"/>
                  <a:gd name="connsiteX2" fmla="*/ 2167932 w 2616917"/>
                  <a:gd name="connsiteY2" fmla="*/ 697457 h 697457"/>
                  <a:gd name="connsiteX3" fmla="*/ 552537 w 2616917"/>
                  <a:gd name="connsiteY3" fmla="*/ 697457 h 697457"/>
                  <a:gd name="connsiteX4" fmla="*/ 2838 w 2616917"/>
                  <a:gd name="connsiteY4" fmla="*/ 162011 h 697457"/>
                  <a:gd name="connsiteX5" fmla="*/ 520979 w 2616917"/>
                  <a:gd name="connsiteY5" fmla="*/ 104861 h 697457"/>
                  <a:gd name="connsiteX6" fmla="*/ 958157 w 2616917"/>
                  <a:gd name="connsiteY6" fmla="*/ 362036 h 697457"/>
                  <a:gd name="connsiteX7" fmla="*/ 1264367 w 2616917"/>
                  <a:gd name="connsiteY7" fmla="*/ 238211 h 697457"/>
                  <a:gd name="connsiteX8" fmla="*/ 1556051 w 2616917"/>
                  <a:gd name="connsiteY8" fmla="*/ 405306 h 697457"/>
                  <a:gd name="connsiteX9" fmla="*/ 1765942 w 2616917"/>
                  <a:gd name="connsiteY9" fmla="*/ 136421 h 697457"/>
                  <a:gd name="connsiteX10" fmla="*/ 1955648 w 2616917"/>
                  <a:gd name="connsiteY10" fmla="*/ 281581 h 697457"/>
                  <a:gd name="connsiteX11" fmla="*/ 2172625 w 2616917"/>
                  <a:gd name="connsiteY11" fmla="*/ 405306 h 697457"/>
                  <a:gd name="connsiteX12" fmla="*/ 2544528 w 2616917"/>
                  <a:gd name="connsiteY12" fmla="*/ 87 h 697457"/>
                  <a:gd name="connsiteX0" fmla="*/ 2543665 w 2616054"/>
                  <a:gd name="connsiteY0" fmla="*/ 87 h 697457"/>
                  <a:gd name="connsiteX1" fmla="*/ 2368863 w 2616054"/>
                  <a:gd name="connsiteY1" fmla="*/ 388230 h 697457"/>
                  <a:gd name="connsiteX2" fmla="*/ 2167069 w 2616054"/>
                  <a:gd name="connsiteY2" fmla="*/ 697457 h 697457"/>
                  <a:gd name="connsiteX3" fmla="*/ 551674 w 2616054"/>
                  <a:gd name="connsiteY3" fmla="*/ 697457 h 697457"/>
                  <a:gd name="connsiteX4" fmla="*/ 1975 w 2616054"/>
                  <a:gd name="connsiteY4" fmla="*/ 162011 h 697457"/>
                  <a:gd name="connsiteX5" fmla="*/ 520116 w 2616054"/>
                  <a:gd name="connsiteY5" fmla="*/ 104861 h 697457"/>
                  <a:gd name="connsiteX6" fmla="*/ 957294 w 2616054"/>
                  <a:gd name="connsiteY6" fmla="*/ 362036 h 697457"/>
                  <a:gd name="connsiteX7" fmla="*/ 1263504 w 2616054"/>
                  <a:gd name="connsiteY7" fmla="*/ 238211 h 697457"/>
                  <a:gd name="connsiteX8" fmla="*/ 1555188 w 2616054"/>
                  <a:gd name="connsiteY8" fmla="*/ 405306 h 697457"/>
                  <a:gd name="connsiteX9" fmla="*/ 1765079 w 2616054"/>
                  <a:gd name="connsiteY9" fmla="*/ 136421 h 697457"/>
                  <a:gd name="connsiteX10" fmla="*/ 1954785 w 2616054"/>
                  <a:gd name="connsiteY10" fmla="*/ 281581 h 697457"/>
                  <a:gd name="connsiteX11" fmla="*/ 2171762 w 2616054"/>
                  <a:gd name="connsiteY11" fmla="*/ 405306 h 697457"/>
                  <a:gd name="connsiteX12" fmla="*/ 2543665 w 2616054"/>
                  <a:gd name="connsiteY12" fmla="*/ 87 h 697457"/>
                  <a:gd name="connsiteX0" fmla="*/ 2542362 w 2614751"/>
                  <a:gd name="connsiteY0" fmla="*/ 87 h 697457"/>
                  <a:gd name="connsiteX1" fmla="*/ 2367560 w 2614751"/>
                  <a:gd name="connsiteY1" fmla="*/ 388230 h 697457"/>
                  <a:gd name="connsiteX2" fmla="*/ 2165766 w 2614751"/>
                  <a:gd name="connsiteY2" fmla="*/ 697457 h 697457"/>
                  <a:gd name="connsiteX3" fmla="*/ 550371 w 2614751"/>
                  <a:gd name="connsiteY3" fmla="*/ 697457 h 697457"/>
                  <a:gd name="connsiteX4" fmla="*/ 672 w 2614751"/>
                  <a:gd name="connsiteY4" fmla="*/ 162011 h 697457"/>
                  <a:gd name="connsiteX5" fmla="*/ 518813 w 2614751"/>
                  <a:gd name="connsiteY5" fmla="*/ 104861 h 697457"/>
                  <a:gd name="connsiteX6" fmla="*/ 955991 w 2614751"/>
                  <a:gd name="connsiteY6" fmla="*/ 362036 h 697457"/>
                  <a:gd name="connsiteX7" fmla="*/ 1262201 w 2614751"/>
                  <a:gd name="connsiteY7" fmla="*/ 238211 h 697457"/>
                  <a:gd name="connsiteX8" fmla="*/ 1553885 w 2614751"/>
                  <a:gd name="connsiteY8" fmla="*/ 405306 h 697457"/>
                  <a:gd name="connsiteX9" fmla="*/ 1763776 w 2614751"/>
                  <a:gd name="connsiteY9" fmla="*/ 136421 h 697457"/>
                  <a:gd name="connsiteX10" fmla="*/ 1953482 w 2614751"/>
                  <a:gd name="connsiteY10" fmla="*/ 281581 h 697457"/>
                  <a:gd name="connsiteX11" fmla="*/ 2170459 w 2614751"/>
                  <a:gd name="connsiteY11" fmla="*/ 405306 h 697457"/>
                  <a:gd name="connsiteX12" fmla="*/ 2542362 w 2614751"/>
                  <a:gd name="connsiteY12" fmla="*/ 87 h 697457"/>
                  <a:gd name="connsiteX0" fmla="*/ 2541692 w 2614081"/>
                  <a:gd name="connsiteY0" fmla="*/ 87 h 697457"/>
                  <a:gd name="connsiteX1" fmla="*/ 2366890 w 2614081"/>
                  <a:gd name="connsiteY1" fmla="*/ 388230 h 697457"/>
                  <a:gd name="connsiteX2" fmla="*/ 2165096 w 2614081"/>
                  <a:gd name="connsiteY2" fmla="*/ 697457 h 697457"/>
                  <a:gd name="connsiteX3" fmla="*/ 549701 w 2614081"/>
                  <a:gd name="connsiteY3" fmla="*/ 697457 h 697457"/>
                  <a:gd name="connsiteX4" fmla="*/ 2 w 2614081"/>
                  <a:gd name="connsiteY4" fmla="*/ 162011 h 697457"/>
                  <a:gd name="connsiteX5" fmla="*/ 543543 w 2614081"/>
                  <a:gd name="connsiteY5" fmla="*/ 257261 h 697457"/>
                  <a:gd name="connsiteX6" fmla="*/ 955321 w 2614081"/>
                  <a:gd name="connsiteY6" fmla="*/ 362036 h 697457"/>
                  <a:gd name="connsiteX7" fmla="*/ 1261531 w 2614081"/>
                  <a:gd name="connsiteY7" fmla="*/ 238211 h 697457"/>
                  <a:gd name="connsiteX8" fmla="*/ 1553215 w 2614081"/>
                  <a:gd name="connsiteY8" fmla="*/ 405306 h 697457"/>
                  <a:gd name="connsiteX9" fmla="*/ 1763106 w 2614081"/>
                  <a:gd name="connsiteY9" fmla="*/ 136421 h 697457"/>
                  <a:gd name="connsiteX10" fmla="*/ 1952812 w 2614081"/>
                  <a:gd name="connsiteY10" fmla="*/ 281581 h 697457"/>
                  <a:gd name="connsiteX11" fmla="*/ 2169789 w 2614081"/>
                  <a:gd name="connsiteY11" fmla="*/ 405306 h 697457"/>
                  <a:gd name="connsiteX12" fmla="*/ 2541692 w 2614081"/>
                  <a:gd name="connsiteY12" fmla="*/ 87 h 697457"/>
                  <a:gd name="connsiteX0" fmla="*/ 2541692 w 2614081"/>
                  <a:gd name="connsiteY0" fmla="*/ 87 h 697457"/>
                  <a:gd name="connsiteX1" fmla="*/ 2366890 w 2614081"/>
                  <a:gd name="connsiteY1" fmla="*/ 388230 h 697457"/>
                  <a:gd name="connsiteX2" fmla="*/ 2165096 w 2614081"/>
                  <a:gd name="connsiteY2" fmla="*/ 697457 h 697457"/>
                  <a:gd name="connsiteX3" fmla="*/ 549701 w 2614081"/>
                  <a:gd name="connsiteY3" fmla="*/ 697457 h 697457"/>
                  <a:gd name="connsiteX4" fmla="*/ 2 w 2614081"/>
                  <a:gd name="connsiteY4" fmla="*/ 162011 h 697457"/>
                  <a:gd name="connsiteX5" fmla="*/ 543543 w 2614081"/>
                  <a:gd name="connsiteY5" fmla="*/ 257261 h 697457"/>
                  <a:gd name="connsiteX6" fmla="*/ 955321 w 2614081"/>
                  <a:gd name="connsiteY6" fmla="*/ 362036 h 697457"/>
                  <a:gd name="connsiteX7" fmla="*/ 1261531 w 2614081"/>
                  <a:gd name="connsiteY7" fmla="*/ 238211 h 697457"/>
                  <a:gd name="connsiteX8" fmla="*/ 1553215 w 2614081"/>
                  <a:gd name="connsiteY8" fmla="*/ 405306 h 697457"/>
                  <a:gd name="connsiteX9" fmla="*/ 1763106 w 2614081"/>
                  <a:gd name="connsiteY9" fmla="*/ 136421 h 697457"/>
                  <a:gd name="connsiteX10" fmla="*/ 1952812 w 2614081"/>
                  <a:gd name="connsiteY10" fmla="*/ 281581 h 697457"/>
                  <a:gd name="connsiteX11" fmla="*/ 2169789 w 2614081"/>
                  <a:gd name="connsiteY11" fmla="*/ 405306 h 697457"/>
                  <a:gd name="connsiteX12" fmla="*/ 2541692 w 2614081"/>
                  <a:gd name="connsiteY12" fmla="*/ 87 h 697457"/>
                  <a:gd name="connsiteX0" fmla="*/ 2541692 w 2541692"/>
                  <a:gd name="connsiteY0" fmla="*/ 0 h 697370"/>
                  <a:gd name="connsiteX1" fmla="*/ 2165096 w 2541692"/>
                  <a:gd name="connsiteY1" fmla="*/ 697370 h 697370"/>
                  <a:gd name="connsiteX2" fmla="*/ 549701 w 2541692"/>
                  <a:gd name="connsiteY2" fmla="*/ 697370 h 697370"/>
                  <a:gd name="connsiteX3" fmla="*/ 2 w 2541692"/>
                  <a:gd name="connsiteY3" fmla="*/ 161924 h 697370"/>
                  <a:gd name="connsiteX4" fmla="*/ 543543 w 2541692"/>
                  <a:gd name="connsiteY4" fmla="*/ 257174 h 697370"/>
                  <a:gd name="connsiteX5" fmla="*/ 955321 w 2541692"/>
                  <a:gd name="connsiteY5" fmla="*/ 361949 h 697370"/>
                  <a:gd name="connsiteX6" fmla="*/ 1261531 w 2541692"/>
                  <a:gd name="connsiteY6" fmla="*/ 238124 h 697370"/>
                  <a:gd name="connsiteX7" fmla="*/ 1553215 w 2541692"/>
                  <a:gd name="connsiteY7" fmla="*/ 405219 h 697370"/>
                  <a:gd name="connsiteX8" fmla="*/ 1763106 w 2541692"/>
                  <a:gd name="connsiteY8" fmla="*/ 136334 h 697370"/>
                  <a:gd name="connsiteX9" fmla="*/ 1952812 w 2541692"/>
                  <a:gd name="connsiteY9" fmla="*/ 281494 h 697370"/>
                  <a:gd name="connsiteX10" fmla="*/ 2169789 w 2541692"/>
                  <a:gd name="connsiteY10" fmla="*/ 405219 h 697370"/>
                  <a:gd name="connsiteX11" fmla="*/ 2541692 w 2541692"/>
                  <a:gd name="connsiteY11" fmla="*/ 0 h 697370"/>
                  <a:gd name="connsiteX0" fmla="*/ 2541692 w 2542551"/>
                  <a:gd name="connsiteY0" fmla="*/ 23152 h 720522"/>
                  <a:gd name="connsiteX1" fmla="*/ 2165096 w 2542551"/>
                  <a:gd name="connsiteY1" fmla="*/ 720522 h 720522"/>
                  <a:gd name="connsiteX2" fmla="*/ 549701 w 2542551"/>
                  <a:gd name="connsiteY2" fmla="*/ 720522 h 720522"/>
                  <a:gd name="connsiteX3" fmla="*/ 2 w 2542551"/>
                  <a:gd name="connsiteY3" fmla="*/ 185076 h 720522"/>
                  <a:gd name="connsiteX4" fmla="*/ 543543 w 2542551"/>
                  <a:gd name="connsiteY4" fmla="*/ 280326 h 720522"/>
                  <a:gd name="connsiteX5" fmla="*/ 955321 w 2542551"/>
                  <a:gd name="connsiteY5" fmla="*/ 385101 h 720522"/>
                  <a:gd name="connsiteX6" fmla="*/ 1261531 w 2542551"/>
                  <a:gd name="connsiteY6" fmla="*/ 261276 h 720522"/>
                  <a:gd name="connsiteX7" fmla="*/ 1553215 w 2542551"/>
                  <a:gd name="connsiteY7" fmla="*/ 428371 h 720522"/>
                  <a:gd name="connsiteX8" fmla="*/ 1763106 w 2542551"/>
                  <a:gd name="connsiteY8" fmla="*/ 159486 h 720522"/>
                  <a:gd name="connsiteX9" fmla="*/ 1952812 w 2542551"/>
                  <a:gd name="connsiteY9" fmla="*/ 304646 h 720522"/>
                  <a:gd name="connsiteX10" fmla="*/ 2169789 w 2542551"/>
                  <a:gd name="connsiteY10" fmla="*/ 428371 h 720522"/>
                  <a:gd name="connsiteX11" fmla="*/ 2541692 w 2542551"/>
                  <a:gd name="connsiteY11" fmla="*/ 23152 h 720522"/>
                  <a:gd name="connsiteX0" fmla="*/ 2541692 w 2541895"/>
                  <a:gd name="connsiteY0" fmla="*/ 23152 h 720522"/>
                  <a:gd name="connsiteX1" fmla="*/ 2165096 w 2541895"/>
                  <a:gd name="connsiteY1" fmla="*/ 720522 h 720522"/>
                  <a:gd name="connsiteX2" fmla="*/ 549701 w 2541895"/>
                  <a:gd name="connsiteY2" fmla="*/ 720522 h 720522"/>
                  <a:gd name="connsiteX3" fmla="*/ 2 w 2541895"/>
                  <a:gd name="connsiteY3" fmla="*/ 185076 h 720522"/>
                  <a:gd name="connsiteX4" fmla="*/ 543543 w 2541895"/>
                  <a:gd name="connsiteY4" fmla="*/ 280326 h 720522"/>
                  <a:gd name="connsiteX5" fmla="*/ 955321 w 2541895"/>
                  <a:gd name="connsiteY5" fmla="*/ 385101 h 720522"/>
                  <a:gd name="connsiteX6" fmla="*/ 1261531 w 2541895"/>
                  <a:gd name="connsiteY6" fmla="*/ 261276 h 720522"/>
                  <a:gd name="connsiteX7" fmla="*/ 1553215 w 2541895"/>
                  <a:gd name="connsiteY7" fmla="*/ 428371 h 720522"/>
                  <a:gd name="connsiteX8" fmla="*/ 1763106 w 2541895"/>
                  <a:gd name="connsiteY8" fmla="*/ 159486 h 720522"/>
                  <a:gd name="connsiteX9" fmla="*/ 1952812 w 2541895"/>
                  <a:gd name="connsiteY9" fmla="*/ 304646 h 720522"/>
                  <a:gd name="connsiteX10" fmla="*/ 2169789 w 2541895"/>
                  <a:gd name="connsiteY10" fmla="*/ 428371 h 720522"/>
                  <a:gd name="connsiteX11" fmla="*/ 2541692 w 2541895"/>
                  <a:gd name="connsiteY11" fmla="*/ 23152 h 720522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549701 w 2614878"/>
                  <a:gd name="connsiteY2" fmla="*/ 582546 h 582546"/>
                  <a:gd name="connsiteX3" fmla="*/ 2 w 2614878"/>
                  <a:gd name="connsiteY3" fmla="*/ 47100 h 582546"/>
                  <a:gd name="connsiteX4" fmla="*/ 543543 w 2614878"/>
                  <a:gd name="connsiteY4" fmla="*/ 142350 h 582546"/>
                  <a:gd name="connsiteX5" fmla="*/ 955321 w 2614878"/>
                  <a:gd name="connsiteY5" fmla="*/ 247125 h 582546"/>
                  <a:gd name="connsiteX6" fmla="*/ 1261531 w 2614878"/>
                  <a:gd name="connsiteY6" fmla="*/ 123300 h 582546"/>
                  <a:gd name="connsiteX7" fmla="*/ 1553215 w 2614878"/>
                  <a:gd name="connsiteY7" fmla="*/ 290395 h 582546"/>
                  <a:gd name="connsiteX8" fmla="*/ 1763106 w 2614878"/>
                  <a:gd name="connsiteY8" fmla="*/ 21510 h 582546"/>
                  <a:gd name="connsiteX9" fmla="*/ 1952812 w 2614878"/>
                  <a:gd name="connsiteY9" fmla="*/ 166670 h 582546"/>
                  <a:gd name="connsiteX10" fmla="*/ 2169789 w 2614878"/>
                  <a:gd name="connsiteY10" fmla="*/ 290395 h 582546"/>
                  <a:gd name="connsiteX11" fmla="*/ 2614717 w 2614878"/>
                  <a:gd name="connsiteY11" fmla="*/ 82026 h 582546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549701 w 2614878"/>
                  <a:gd name="connsiteY2" fmla="*/ 582546 h 582546"/>
                  <a:gd name="connsiteX3" fmla="*/ 2 w 2614878"/>
                  <a:gd name="connsiteY3" fmla="*/ 47100 h 582546"/>
                  <a:gd name="connsiteX4" fmla="*/ 543543 w 2614878"/>
                  <a:gd name="connsiteY4" fmla="*/ 142350 h 582546"/>
                  <a:gd name="connsiteX5" fmla="*/ 955321 w 2614878"/>
                  <a:gd name="connsiteY5" fmla="*/ 247125 h 582546"/>
                  <a:gd name="connsiteX6" fmla="*/ 1261531 w 2614878"/>
                  <a:gd name="connsiteY6" fmla="*/ 123300 h 582546"/>
                  <a:gd name="connsiteX7" fmla="*/ 1553215 w 2614878"/>
                  <a:gd name="connsiteY7" fmla="*/ 290395 h 582546"/>
                  <a:gd name="connsiteX8" fmla="*/ 1763106 w 2614878"/>
                  <a:gd name="connsiteY8" fmla="*/ 21510 h 582546"/>
                  <a:gd name="connsiteX9" fmla="*/ 1952812 w 2614878"/>
                  <a:gd name="connsiteY9" fmla="*/ 166670 h 582546"/>
                  <a:gd name="connsiteX10" fmla="*/ 2169789 w 2614878"/>
                  <a:gd name="connsiteY10" fmla="*/ 290395 h 582546"/>
                  <a:gd name="connsiteX11" fmla="*/ 2614717 w 2614878"/>
                  <a:gd name="connsiteY11" fmla="*/ 82026 h 582546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1376495 w 2614878"/>
                  <a:gd name="connsiteY2" fmla="*/ 580727 h 582546"/>
                  <a:gd name="connsiteX3" fmla="*/ 549701 w 2614878"/>
                  <a:gd name="connsiteY3" fmla="*/ 582546 h 582546"/>
                  <a:gd name="connsiteX4" fmla="*/ 2 w 2614878"/>
                  <a:gd name="connsiteY4" fmla="*/ 47100 h 582546"/>
                  <a:gd name="connsiteX5" fmla="*/ 543543 w 2614878"/>
                  <a:gd name="connsiteY5" fmla="*/ 142350 h 582546"/>
                  <a:gd name="connsiteX6" fmla="*/ 955321 w 2614878"/>
                  <a:gd name="connsiteY6" fmla="*/ 247125 h 582546"/>
                  <a:gd name="connsiteX7" fmla="*/ 1261531 w 2614878"/>
                  <a:gd name="connsiteY7" fmla="*/ 123300 h 582546"/>
                  <a:gd name="connsiteX8" fmla="*/ 1553215 w 2614878"/>
                  <a:gd name="connsiteY8" fmla="*/ 290395 h 582546"/>
                  <a:gd name="connsiteX9" fmla="*/ 1763106 w 2614878"/>
                  <a:gd name="connsiteY9" fmla="*/ 21510 h 582546"/>
                  <a:gd name="connsiteX10" fmla="*/ 1952812 w 2614878"/>
                  <a:gd name="connsiteY10" fmla="*/ 166670 h 582546"/>
                  <a:gd name="connsiteX11" fmla="*/ 2169789 w 2614878"/>
                  <a:gd name="connsiteY11" fmla="*/ 290395 h 582546"/>
                  <a:gd name="connsiteX12" fmla="*/ 2614717 w 2614878"/>
                  <a:gd name="connsiteY12" fmla="*/ 82026 h 582546"/>
                  <a:gd name="connsiteX0" fmla="*/ 1376495 w 2614878"/>
                  <a:gd name="connsiteY0" fmla="*/ 580727 h 672167"/>
                  <a:gd name="connsiteX1" fmla="*/ 549701 w 2614878"/>
                  <a:gd name="connsiteY1" fmla="*/ 582546 h 672167"/>
                  <a:gd name="connsiteX2" fmla="*/ 2 w 2614878"/>
                  <a:gd name="connsiteY2" fmla="*/ 47100 h 672167"/>
                  <a:gd name="connsiteX3" fmla="*/ 543543 w 2614878"/>
                  <a:gd name="connsiteY3" fmla="*/ 142350 h 672167"/>
                  <a:gd name="connsiteX4" fmla="*/ 955321 w 2614878"/>
                  <a:gd name="connsiteY4" fmla="*/ 247125 h 672167"/>
                  <a:gd name="connsiteX5" fmla="*/ 1261531 w 2614878"/>
                  <a:gd name="connsiteY5" fmla="*/ 123300 h 672167"/>
                  <a:gd name="connsiteX6" fmla="*/ 1553215 w 2614878"/>
                  <a:gd name="connsiteY6" fmla="*/ 290395 h 672167"/>
                  <a:gd name="connsiteX7" fmla="*/ 1763106 w 2614878"/>
                  <a:gd name="connsiteY7" fmla="*/ 21510 h 672167"/>
                  <a:gd name="connsiteX8" fmla="*/ 1952812 w 2614878"/>
                  <a:gd name="connsiteY8" fmla="*/ 166670 h 672167"/>
                  <a:gd name="connsiteX9" fmla="*/ 2169789 w 2614878"/>
                  <a:gd name="connsiteY9" fmla="*/ 290395 h 672167"/>
                  <a:gd name="connsiteX10" fmla="*/ 2614717 w 2614878"/>
                  <a:gd name="connsiteY10" fmla="*/ 82026 h 672167"/>
                  <a:gd name="connsiteX11" fmla="*/ 2165096 w 2614878"/>
                  <a:gd name="connsiteY11" fmla="*/ 582546 h 672167"/>
                  <a:gd name="connsiteX12" fmla="*/ 1467935 w 2614878"/>
                  <a:gd name="connsiteY12" fmla="*/ 672167 h 672167"/>
                  <a:gd name="connsiteX0" fmla="*/ 549701 w 2614878"/>
                  <a:gd name="connsiteY0" fmla="*/ 582546 h 672167"/>
                  <a:gd name="connsiteX1" fmla="*/ 2 w 2614878"/>
                  <a:gd name="connsiteY1" fmla="*/ 47100 h 672167"/>
                  <a:gd name="connsiteX2" fmla="*/ 543543 w 2614878"/>
                  <a:gd name="connsiteY2" fmla="*/ 142350 h 672167"/>
                  <a:gd name="connsiteX3" fmla="*/ 955321 w 2614878"/>
                  <a:gd name="connsiteY3" fmla="*/ 247125 h 672167"/>
                  <a:gd name="connsiteX4" fmla="*/ 1261531 w 2614878"/>
                  <a:gd name="connsiteY4" fmla="*/ 123300 h 672167"/>
                  <a:gd name="connsiteX5" fmla="*/ 1553215 w 2614878"/>
                  <a:gd name="connsiteY5" fmla="*/ 290395 h 672167"/>
                  <a:gd name="connsiteX6" fmla="*/ 1763106 w 2614878"/>
                  <a:gd name="connsiteY6" fmla="*/ 21510 h 672167"/>
                  <a:gd name="connsiteX7" fmla="*/ 1952812 w 2614878"/>
                  <a:gd name="connsiteY7" fmla="*/ 166670 h 672167"/>
                  <a:gd name="connsiteX8" fmla="*/ 2169789 w 2614878"/>
                  <a:gd name="connsiteY8" fmla="*/ 290395 h 672167"/>
                  <a:gd name="connsiteX9" fmla="*/ 2614717 w 2614878"/>
                  <a:gd name="connsiteY9" fmla="*/ 82026 h 672167"/>
                  <a:gd name="connsiteX10" fmla="*/ 2165096 w 2614878"/>
                  <a:gd name="connsiteY10" fmla="*/ 582546 h 672167"/>
                  <a:gd name="connsiteX11" fmla="*/ 1467935 w 2614878"/>
                  <a:gd name="connsiteY11" fmla="*/ 672167 h 672167"/>
                  <a:gd name="connsiteX0" fmla="*/ 549701 w 2614878"/>
                  <a:gd name="connsiteY0" fmla="*/ 582546 h 582546"/>
                  <a:gd name="connsiteX1" fmla="*/ 2 w 2614878"/>
                  <a:gd name="connsiteY1" fmla="*/ 47100 h 582546"/>
                  <a:gd name="connsiteX2" fmla="*/ 543543 w 2614878"/>
                  <a:gd name="connsiteY2" fmla="*/ 142350 h 582546"/>
                  <a:gd name="connsiteX3" fmla="*/ 955321 w 2614878"/>
                  <a:gd name="connsiteY3" fmla="*/ 247125 h 582546"/>
                  <a:gd name="connsiteX4" fmla="*/ 1261531 w 2614878"/>
                  <a:gd name="connsiteY4" fmla="*/ 123300 h 582546"/>
                  <a:gd name="connsiteX5" fmla="*/ 1553215 w 2614878"/>
                  <a:gd name="connsiteY5" fmla="*/ 290395 h 582546"/>
                  <a:gd name="connsiteX6" fmla="*/ 1763106 w 2614878"/>
                  <a:gd name="connsiteY6" fmla="*/ 21510 h 582546"/>
                  <a:gd name="connsiteX7" fmla="*/ 1952812 w 2614878"/>
                  <a:gd name="connsiteY7" fmla="*/ 166670 h 582546"/>
                  <a:gd name="connsiteX8" fmla="*/ 2169789 w 2614878"/>
                  <a:gd name="connsiteY8" fmla="*/ 290395 h 582546"/>
                  <a:gd name="connsiteX9" fmla="*/ 2614717 w 2614878"/>
                  <a:gd name="connsiteY9" fmla="*/ 82026 h 582546"/>
                  <a:gd name="connsiteX10" fmla="*/ 2165096 w 2614878"/>
                  <a:gd name="connsiteY10" fmla="*/ 582546 h 582546"/>
                  <a:gd name="connsiteX0" fmla="*/ 549701 w 2697398"/>
                  <a:gd name="connsiteY0" fmla="*/ 583429 h 583429"/>
                  <a:gd name="connsiteX1" fmla="*/ 2 w 2697398"/>
                  <a:gd name="connsiteY1" fmla="*/ 47983 h 583429"/>
                  <a:gd name="connsiteX2" fmla="*/ 543543 w 2697398"/>
                  <a:gd name="connsiteY2" fmla="*/ 143233 h 583429"/>
                  <a:gd name="connsiteX3" fmla="*/ 955321 w 2697398"/>
                  <a:gd name="connsiteY3" fmla="*/ 248008 h 583429"/>
                  <a:gd name="connsiteX4" fmla="*/ 1261531 w 2697398"/>
                  <a:gd name="connsiteY4" fmla="*/ 124183 h 583429"/>
                  <a:gd name="connsiteX5" fmla="*/ 1553215 w 2697398"/>
                  <a:gd name="connsiteY5" fmla="*/ 291278 h 583429"/>
                  <a:gd name="connsiteX6" fmla="*/ 1763106 w 2697398"/>
                  <a:gd name="connsiteY6" fmla="*/ 22393 h 583429"/>
                  <a:gd name="connsiteX7" fmla="*/ 1952812 w 2697398"/>
                  <a:gd name="connsiteY7" fmla="*/ 167553 h 583429"/>
                  <a:gd name="connsiteX8" fmla="*/ 2169789 w 2697398"/>
                  <a:gd name="connsiteY8" fmla="*/ 291278 h 583429"/>
                  <a:gd name="connsiteX9" fmla="*/ 2697267 w 2697398"/>
                  <a:gd name="connsiteY9" fmla="*/ 114659 h 583429"/>
                  <a:gd name="connsiteX10" fmla="*/ 2165096 w 2697398"/>
                  <a:gd name="connsiteY10" fmla="*/ 583429 h 583429"/>
                  <a:gd name="connsiteX0" fmla="*/ 549701 w 2699325"/>
                  <a:gd name="connsiteY0" fmla="*/ 583429 h 583429"/>
                  <a:gd name="connsiteX1" fmla="*/ 2 w 2699325"/>
                  <a:gd name="connsiteY1" fmla="*/ 47983 h 583429"/>
                  <a:gd name="connsiteX2" fmla="*/ 543543 w 2699325"/>
                  <a:gd name="connsiteY2" fmla="*/ 143233 h 583429"/>
                  <a:gd name="connsiteX3" fmla="*/ 955321 w 2699325"/>
                  <a:gd name="connsiteY3" fmla="*/ 248008 h 583429"/>
                  <a:gd name="connsiteX4" fmla="*/ 1261531 w 2699325"/>
                  <a:gd name="connsiteY4" fmla="*/ 124183 h 583429"/>
                  <a:gd name="connsiteX5" fmla="*/ 1553215 w 2699325"/>
                  <a:gd name="connsiteY5" fmla="*/ 291278 h 583429"/>
                  <a:gd name="connsiteX6" fmla="*/ 1763106 w 2699325"/>
                  <a:gd name="connsiteY6" fmla="*/ 22393 h 583429"/>
                  <a:gd name="connsiteX7" fmla="*/ 1952812 w 2699325"/>
                  <a:gd name="connsiteY7" fmla="*/ 167553 h 583429"/>
                  <a:gd name="connsiteX8" fmla="*/ 2169789 w 2699325"/>
                  <a:gd name="connsiteY8" fmla="*/ 291278 h 583429"/>
                  <a:gd name="connsiteX9" fmla="*/ 2697267 w 2699325"/>
                  <a:gd name="connsiteY9" fmla="*/ 114659 h 583429"/>
                  <a:gd name="connsiteX10" fmla="*/ 2165096 w 2699325"/>
                  <a:gd name="connsiteY10" fmla="*/ 583429 h 583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99325" h="583429">
                    <a:moveTo>
                      <a:pt x="549701" y="583429"/>
                    </a:moveTo>
                    <a:cubicBezTo>
                      <a:pt x="414093" y="379547"/>
                      <a:pt x="1028" y="121349"/>
                      <a:pt x="2" y="47983"/>
                    </a:cubicBezTo>
                    <a:cubicBezTo>
                      <a:pt x="-1024" y="-25383"/>
                      <a:pt x="574823" y="436921"/>
                      <a:pt x="543543" y="143233"/>
                    </a:cubicBezTo>
                    <a:cubicBezTo>
                      <a:pt x="512263" y="-150455"/>
                      <a:pt x="978531" y="594083"/>
                      <a:pt x="955321" y="248008"/>
                    </a:cubicBezTo>
                    <a:cubicBezTo>
                      <a:pt x="932111" y="-98067"/>
                      <a:pt x="1258368" y="563781"/>
                      <a:pt x="1261531" y="124183"/>
                    </a:cubicBezTo>
                    <a:cubicBezTo>
                      <a:pt x="1263754" y="-184721"/>
                      <a:pt x="1469619" y="308243"/>
                      <a:pt x="1553215" y="291278"/>
                    </a:cubicBezTo>
                    <a:cubicBezTo>
                      <a:pt x="1636811" y="274313"/>
                      <a:pt x="1686673" y="65849"/>
                      <a:pt x="1763106" y="22393"/>
                    </a:cubicBezTo>
                    <a:cubicBezTo>
                      <a:pt x="1829706" y="1772"/>
                      <a:pt x="1682626" y="432302"/>
                      <a:pt x="1952812" y="167553"/>
                    </a:cubicBezTo>
                    <a:cubicBezTo>
                      <a:pt x="2442073" y="-274996"/>
                      <a:pt x="2045713" y="300094"/>
                      <a:pt x="2169789" y="291278"/>
                    </a:cubicBezTo>
                    <a:cubicBezTo>
                      <a:pt x="2293865" y="282462"/>
                      <a:pt x="2732974" y="11992"/>
                      <a:pt x="2697267" y="114659"/>
                    </a:cubicBezTo>
                    <a:cubicBezTo>
                      <a:pt x="2661560" y="217326"/>
                      <a:pt x="2274844" y="362426"/>
                      <a:pt x="2165096" y="583429"/>
                    </a:cubicBezTo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B7E3304B-E75F-48B6-8B3B-C30808693DB3}"/>
              </a:ext>
            </a:extLst>
          </p:cNvPr>
          <p:cNvGrpSpPr/>
          <p:nvPr/>
        </p:nvGrpSpPr>
        <p:grpSpPr>
          <a:xfrm>
            <a:off x="3295929" y="952361"/>
            <a:ext cx="3197675" cy="2585171"/>
            <a:chOff x="3295929" y="952361"/>
            <a:chExt cx="3197675" cy="2585171"/>
          </a:xfrm>
        </p:grpSpPr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319CF6A1-F98A-4235-AED2-AB0A021699B5}"/>
                </a:ext>
              </a:extLst>
            </p:cNvPr>
            <p:cNvSpPr/>
            <p:nvPr/>
          </p:nvSpPr>
          <p:spPr>
            <a:xfrm>
              <a:off x="3621327" y="2493927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5B134348-D35E-47E0-B24F-9E9A83C00305}"/>
                </a:ext>
              </a:extLst>
            </p:cNvPr>
            <p:cNvGrpSpPr/>
            <p:nvPr/>
          </p:nvGrpSpPr>
          <p:grpSpPr>
            <a:xfrm>
              <a:off x="3642473" y="952361"/>
              <a:ext cx="2605295" cy="2151204"/>
              <a:chOff x="3650640" y="637517"/>
              <a:chExt cx="2605295" cy="2151204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90AEB7EE-F10E-4D50-BCF7-2551BC95B2F6}"/>
                  </a:ext>
                </a:extLst>
              </p:cNvPr>
              <p:cNvSpPr/>
              <p:nvPr/>
            </p:nvSpPr>
            <p:spPr>
              <a:xfrm>
                <a:off x="3650640" y="637517"/>
                <a:ext cx="2605295" cy="2127072"/>
              </a:xfrm>
              <a:custGeom>
                <a:avLst/>
                <a:gdLst>
                  <a:gd name="connsiteX0" fmla="*/ 2233980 w 2605295"/>
                  <a:gd name="connsiteY0" fmla="*/ 614 h 2127072"/>
                  <a:gd name="connsiteX1" fmla="*/ 2272805 w 2605295"/>
                  <a:gd name="connsiteY1" fmla="*/ 36509 h 2127072"/>
                  <a:gd name="connsiteX2" fmla="*/ 2342770 w 2605295"/>
                  <a:gd name="connsiteY2" fmla="*/ 323349 h 2127072"/>
                  <a:gd name="connsiteX3" fmla="*/ 2370089 w 2605295"/>
                  <a:gd name="connsiteY3" fmla="*/ 318511 h 2127072"/>
                  <a:gd name="connsiteX4" fmla="*/ 2375324 w 2605295"/>
                  <a:gd name="connsiteY4" fmla="*/ 69550 h 2127072"/>
                  <a:gd name="connsiteX5" fmla="*/ 2415903 w 2605295"/>
                  <a:gd name="connsiteY5" fmla="*/ 30762 h 2127072"/>
                  <a:gd name="connsiteX6" fmla="*/ 2454691 w 2605295"/>
                  <a:gd name="connsiteY6" fmla="*/ 71340 h 2127072"/>
                  <a:gd name="connsiteX7" fmla="*/ 2449200 w 2605295"/>
                  <a:gd name="connsiteY7" fmla="*/ 314727 h 2127072"/>
                  <a:gd name="connsiteX8" fmla="*/ 2464842 w 2605295"/>
                  <a:gd name="connsiteY8" fmla="*/ 310912 h 2127072"/>
                  <a:gd name="connsiteX9" fmla="*/ 2529095 w 2605295"/>
                  <a:gd name="connsiteY9" fmla="*/ 160639 h 2127072"/>
                  <a:gd name="connsiteX10" fmla="*/ 2550819 w 2605295"/>
                  <a:gd name="connsiteY10" fmla="*/ 139402 h 2127072"/>
                  <a:gd name="connsiteX11" fmla="*/ 2581197 w 2605295"/>
                  <a:gd name="connsiteY11" fmla="*/ 139747 h 2127072"/>
                  <a:gd name="connsiteX12" fmla="*/ 2602089 w 2605295"/>
                  <a:gd name="connsiteY12" fmla="*/ 191849 h 2127072"/>
                  <a:gd name="connsiteX13" fmla="*/ 2517694 w 2605295"/>
                  <a:gd name="connsiteY13" fmla="*/ 389234 h 2127072"/>
                  <a:gd name="connsiteX14" fmla="*/ 2538197 w 2605295"/>
                  <a:gd name="connsiteY14" fmla="*/ 473290 h 2127072"/>
                  <a:gd name="connsiteX15" fmla="*/ 2517707 w 2605295"/>
                  <a:gd name="connsiteY15" fmla="*/ 605759 h 2127072"/>
                  <a:gd name="connsiteX16" fmla="*/ 2512330 w 2605295"/>
                  <a:gd name="connsiteY16" fmla="*/ 611667 h 2127072"/>
                  <a:gd name="connsiteX17" fmla="*/ 2519139 w 2605295"/>
                  <a:gd name="connsiteY17" fmla="*/ 736818 h 2127072"/>
                  <a:gd name="connsiteX18" fmla="*/ 1965468 w 2605295"/>
                  <a:gd name="connsiteY18" fmla="*/ 1721810 h 2127072"/>
                  <a:gd name="connsiteX19" fmla="*/ 1814469 w 2605295"/>
                  <a:gd name="connsiteY19" fmla="*/ 1802877 h 2127072"/>
                  <a:gd name="connsiteX20" fmla="*/ 1706983 w 2605295"/>
                  <a:gd name="connsiteY20" fmla="*/ 1842071 h 2127072"/>
                  <a:gd name="connsiteX21" fmla="*/ 1724822 w 2605295"/>
                  <a:gd name="connsiteY21" fmla="*/ 1867938 h 2127072"/>
                  <a:gd name="connsiteX22" fmla="*/ 1772411 w 2605295"/>
                  <a:gd name="connsiteY22" fmla="*/ 2042327 h 2127072"/>
                  <a:gd name="connsiteX23" fmla="*/ 1770364 w 2605295"/>
                  <a:gd name="connsiteY23" fmla="*/ 2059251 h 2127072"/>
                  <a:gd name="connsiteX24" fmla="*/ 1670160 w 2605295"/>
                  <a:gd name="connsiteY24" fmla="*/ 2083177 h 2127072"/>
                  <a:gd name="connsiteX25" fmla="*/ 1669454 w 2605295"/>
                  <a:gd name="connsiteY25" fmla="*/ 2089799 h 2127072"/>
                  <a:gd name="connsiteX26" fmla="*/ 1645737 w 2605295"/>
                  <a:gd name="connsiteY26" fmla="*/ 2095462 h 2127072"/>
                  <a:gd name="connsiteX27" fmla="*/ 1289811 w 2605295"/>
                  <a:gd name="connsiteY27" fmla="*/ 2127072 h 2127072"/>
                  <a:gd name="connsiteX28" fmla="*/ 1276289 w 2605295"/>
                  <a:gd name="connsiteY28" fmla="*/ 2126472 h 2127072"/>
                  <a:gd name="connsiteX29" fmla="*/ 1262789 w 2605295"/>
                  <a:gd name="connsiteY29" fmla="*/ 2127071 h 2127072"/>
                  <a:gd name="connsiteX30" fmla="*/ 906863 w 2605295"/>
                  <a:gd name="connsiteY30" fmla="*/ 2095461 h 2127072"/>
                  <a:gd name="connsiteX31" fmla="*/ 810865 w 2605295"/>
                  <a:gd name="connsiteY31" fmla="*/ 2072539 h 2127072"/>
                  <a:gd name="connsiteX32" fmla="*/ 807211 w 2605295"/>
                  <a:gd name="connsiteY32" fmla="*/ 2042327 h 2127072"/>
                  <a:gd name="connsiteX33" fmla="*/ 854801 w 2605295"/>
                  <a:gd name="connsiteY33" fmla="*/ 1867938 h 2127072"/>
                  <a:gd name="connsiteX34" fmla="*/ 888148 w 2605295"/>
                  <a:gd name="connsiteY34" fmla="*/ 1819581 h 2127072"/>
                  <a:gd name="connsiteX35" fmla="*/ 838324 w 2605295"/>
                  <a:gd name="connsiteY35" fmla="*/ 1801221 h 2127072"/>
                  <a:gd name="connsiteX36" fmla="*/ 687600 w 2605295"/>
                  <a:gd name="connsiteY36" fmla="*/ 1719642 h 2127072"/>
                  <a:gd name="connsiteX37" fmla="*/ 137275 w 2605295"/>
                  <a:gd name="connsiteY37" fmla="*/ 732777 h 2127072"/>
                  <a:gd name="connsiteX38" fmla="*/ 141510 w 2605295"/>
                  <a:gd name="connsiteY38" fmla="*/ 659511 h 2127072"/>
                  <a:gd name="connsiteX39" fmla="*/ 132777 w 2605295"/>
                  <a:gd name="connsiteY39" fmla="*/ 655416 h 2127072"/>
                  <a:gd name="connsiteX40" fmla="*/ 67099 w 2605295"/>
                  <a:gd name="connsiteY40" fmla="*/ 473292 h 2127072"/>
                  <a:gd name="connsiteX41" fmla="*/ 87601 w 2605295"/>
                  <a:gd name="connsiteY41" fmla="*/ 389234 h 2127072"/>
                  <a:gd name="connsiteX42" fmla="*/ 3206 w 2605295"/>
                  <a:gd name="connsiteY42" fmla="*/ 191850 h 2127072"/>
                  <a:gd name="connsiteX43" fmla="*/ 24099 w 2605295"/>
                  <a:gd name="connsiteY43" fmla="*/ 139747 h 2127072"/>
                  <a:gd name="connsiteX44" fmla="*/ 54476 w 2605295"/>
                  <a:gd name="connsiteY44" fmla="*/ 139403 h 2127072"/>
                  <a:gd name="connsiteX45" fmla="*/ 76201 w 2605295"/>
                  <a:gd name="connsiteY45" fmla="*/ 160640 h 2127072"/>
                  <a:gd name="connsiteX46" fmla="*/ 140453 w 2605295"/>
                  <a:gd name="connsiteY46" fmla="*/ 310913 h 2127072"/>
                  <a:gd name="connsiteX47" fmla="*/ 156095 w 2605295"/>
                  <a:gd name="connsiteY47" fmla="*/ 314728 h 2127072"/>
                  <a:gd name="connsiteX48" fmla="*/ 150604 w 2605295"/>
                  <a:gd name="connsiteY48" fmla="*/ 71341 h 2127072"/>
                  <a:gd name="connsiteX49" fmla="*/ 189392 w 2605295"/>
                  <a:gd name="connsiteY49" fmla="*/ 30762 h 2127072"/>
                  <a:gd name="connsiteX50" fmla="*/ 229971 w 2605295"/>
                  <a:gd name="connsiteY50" fmla="*/ 69551 h 2127072"/>
                  <a:gd name="connsiteX51" fmla="*/ 235207 w 2605295"/>
                  <a:gd name="connsiteY51" fmla="*/ 318512 h 2127072"/>
                  <a:gd name="connsiteX52" fmla="*/ 262525 w 2605295"/>
                  <a:gd name="connsiteY52" fmla="*/ 323350 h 2127072"/>
                  <a:gd name="connsiteX53" fmla="*/ 332490 w 2605295"/>
                  <a:gd name="connsiteY53" fmla="*/ 36510 h 2127072"/>
                  <a:gd name="connsiteX54" fmla="*/ 371315 w 2605295"/>
                  <a:gd name="connsiteY54" fmla="*/ 615 h 2127072"/>
                  <a:gd name="connsiteX55" fmla="*/ 390294 w 2605295"/>
                  <a:gd name="connsiteY55" fmla="*/ 1375 h 2127072"/>
                  <a:gd name="connsiteX56" fmla="*/ 425429 w 2605295"/>
                  <a:gd name="connsiteY56" fmla="*/ 59179 h 2127072"/>
                  <a:gd name="connsiteX57" fmla="*/ 354183 w 2605295"/>
                  <a:gd name="connsiteY57" fmla="*/ 347532 h 2127072"/>
                  <a:gd name="connsiteX58" fmla="*/ 381782 w 2605295"/>
                  <a:gd name="connsiteY58" fmla="*/ 358827 h 2127072"/>
                  <a:gd name="connsiteX59" fmla="*/ 499821 w 2605295"/>
                  <a:gd name="connsiteY59" fmla="*/ 158167 h 2127072"/>
                  <a:gd name="connsiteX60" fmla="*/ 561239 w 2605295"/>
                  <a:gd name="connsiteY60" fmla="*/ 140951 h 2127072"/>
                  <a:gd name="connsiteX61" fmla="*/ 578456 w 2605295"/>
                  <a:gd name="connsiteY61" fmla="*/ 202369 h 2127072"/>
                  <a:gd name="connsiteX62" fmla="*/ 457176 w 2605295"/>
                  <a:gd name="connsiteY62" fmla="*/ 418126 h 2127072"/>
                  <a:gd name="connsiteX63" fmla="*/ 461846 w 2605295"/>
                  <a:gd name="connsiteY63" fmla="*/ 436395 h 2127072"/>
                  <a:gd name="connsiteX64" fmla="*/ 562348 w 2605295"/>
                  <a:gd name="connsiteY64" fmla="*/ 373840 h 2127072"/>
                  <a:gd name="connsiteX65" fmla="*/ 600712 w 2605295"/>
                  <a:gd name="connsiteY65" fmla="*/ 367906 h 2127072"/>
                  <a:gd name="connsiteX66" fmla="*/ 632037 w 2605295"/>
                  <a:gd name="connsiteY66" fmla="*/ 390838 h 2127072"/>
                  <a:gd name="connsiteX67" fmla="*/ 615038 w 2605295"/>
                  <a:gd name="connsiteY67" fmla="*/ 460528 h 2127072"/>
                  <a:gd name="connsiteX68" fmla="*/ 422766 w 2605295"/>
                  <a:gd name="connsiteY68" fmla="*/ 577396 h 2127072"/>
                  <a:gd name="connsiteX69" fmla="*/ 410751 w 2605295"/>
                  <a:gd name="connsiteY69" fmla="*/ 593445 h 2127072"/>
                  <a:gd name="connsiteX70" fmla="*/ 376419 w 2605295"/>
                  <a:gd name="connsiteY70" fmla="*/ 642217 h 2127072"/>
                  <a:gd name="connsiteX71" fmla="*/ 357324 w 2605295"/>
                  <a:gd name="connsiteY71" fmla="*/ 655791 h 2127072"/>
                  <a:gd name="connsiteX72" fmla="*/ 353054 w 2605295"/>
                  <a:gd name="connsiteY72" fmla="*/ 729655 h 2127072"/>
                  <a:gd name="connsiteX73" fmla="*/ 803671 w 2605295"/>
                  <a:gd name="connsiteY73" fmla="*/ 1537720 h 2127072"/>
                  <a:gd name="connsiteX74" fmla="*/ 1056761 w 2605295"/>
                  <a:gd name="connsiteY74" fmla="*/ 1652302 h 2127072"/>
                  <a:gd name="connsiteX75" fmla="*/ 1122394 w 2605295"/>
                  <a:gd name="connsiteY75" fmla="*/ 1666406 h 2127072"/>
                  <a:gd name="connsiteX76" fmla="*/ 1189276 w 2605295"/>
                  <a:gd name="connsiteY76" fmla="*/ 1649102 h 2127072"/>
                  <a:gd name="connsiteX77" fmla="*/ 1206742 w 2605295"/>
                  <a:gd name="connsiteY77" fmla="*/ 1326268 h 2127072"/>
                  <a:gd name="connsiteX78" fmla="*/ 1260473 w 2605295"/>
                  <a:gd name="connsiteY78" fmla="*/ 1323885 h 2127072"/>
                  <a:gd name="connsiteX79" fmla="*/ 1319149 w 2605295"/>
                  <a:gd name="connsiteY79" fmla="*/ 1323885 h 2127072"/>
                  <a:gd name="connsiteX80" fmla="*/ 1380103 w 2605295"/>
                  <a:gd name="connsiteY80" fmla="*/ 1326588 h 2127072"/>
                  <a:gd name="connsiteX81" fmla="*/ 1397654 w 2605295"/>
                  <a:gd name="connsiteY81" fmla="*/ 1650993 h 2127072"/>
                  <a:gd name="connsiteX82" fmla="*/ 1477661 w 2605295"/>
                  <a:gd name="connsiteY82" fmla="*/ 1671693 h 2127072"/>
                  <a:gd name="connsiteX83" fmla="*/ 1488082 w 2605295"/>
                  <a:gd name="connsiteY83" fmla="*/ 1676140 h 2127072"/>
                  <a:gd name="connsiteX84" fmla="*/ 1596537 w 2605295"/>
                  <a:gd name="connsiteY84" fmla="*/ 1653218 h 2127072"/>
                  <a:gd name="connsiteX85" fmla="*/ 1850014 w 2605295"/>
                  <a:gd name="connsiteY85" fmla="*/ 1539495 h 2127072"/>
                  <a:gd name="connsiteX86" fmla="*/ 2303370 w 2605295"/>
                  <a:gd name="connsiteY86" fmla="*/ 732964 h 2127072"/>
                  <a:gd name="connsiteX87" fmla="*/ 2300659 w 2605295"/>
                  <a:gd name="connsiteY87" fmla="*/ 683129 h 2127072"/>
                  <a:gd name="connsiteX88" fmla="*/ 2276666 w 2605295"/>
                  <a:gd name="connsiteY88" fmla="*/ 676188 h 2127072"/>
                  <a:gd name="connsiteX89" fmla="*/ 2194544 w 2605295"/>
                  <a:gd name="connsiteY89" fmla="*/ 593444 h 2127072"/>
                  <a:gd name="connsiteX90" fmla="*/ 2182529 w 2605295"/>
                  <a:gd name="connsiteY90" fmla="*/ 577395 h 2127072"/>
                  <a:gd name="connsiteX91" fmla="*/ 1990257 w 2605295"/>
                  <a:gd name="connsiteY91" fmla="*/ 460527 h 2127072"/>
                  <a:gd name="connsiteX92" fmla="*/ 1973259 w 2605295"/>
                  <a:gd name="connsiteY92" fmla="*/ 390837 h 2127072"/>
                  <a:gd name="connsiteX93" fmla="*/ 2004583 w 2605295"/>
                  <a:gd name="connsiteY93" fmla="*/ 367905 h 2127072"/>
                  <a:gd name="connsiteX94" fmla="*/ 2042948 w 2605295"/>
                  <a:gd name="connsiteY94" fmla="*/ 373839 h 2127072"/>
                  <a:gd name="connsiteX95" fmla="*/ 2143449 w 2605295"/>
                  <a:gd name="connsiteY95" fmla="*/ 436394 h 2127072"/>
                  <a:gd name="connsiteX96" fmla="*/ 2148119 w 2605295"/>
                  <a:gd name="connsiteY96" fmla="*/ 418125 h 2127072"/>
                  <a:gd name="connsiteX97" fmla="*/ 2026839 w 2605295"/>
                  <a:gd name="connsiteY97" fmla="*/ 202367 h 2127072"/>
                  <a:gd name="connsiteX98" fmla="*/ 2044056 w 2605295"/>
                  <a:gd name="connsiteY98" fmla="*/ 140949 h 2127072"/>
                  <a:gd name="connsiteX99" fmla="*/ 2105474 w 2605295"/>
                  <a:gd name="connsiteY99" fmla="*/ 158166 h 2127072"/>
                  <a:gd name="connsiteX100" fmla="*/ 2223513 w 2605295"/>
                  <a:gd name="connsiteY100" fmla="*/ 358826 h 2127072"/>
                  <a:gd name="connsiteX101" fmla="*/ 2251113 w 2605295"/>
                  <a:gd name="connsiteY101" fmla="*/ 347531 h 2127072"/>
                  <a:gd name="connsiteX102" fmla="*/ 2179867 w 2605295"/>
                  <a:gd name="connsiteY102" fmla="*/ 59178 h 2127072"/>
                  <a:gd name="connsiteX103" fmla="*/ 2215002 w 2605295"/>
                  <a:gd name="connsiteY103" fmla="*/ 1374 h 2127072"/>
                  <a:gd name="connsiteX104" fmla="*/ 2233980 w 2605295"/>
                  <a:gd name="connsiteY104" fmla="*/ 614 h 2127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2605295" h="2127072">
                    <a:moveTo>
                      <a:pt x="2233980" y="614"/>
                    </a:moveTo>
                    <a:cubicBezTo>
                      <a:pt x="2252379" y="3600"/>
                      <a:pt x="2268111" y="17261"/>
                      <a:pt x="2272805" y="36509"/>
                    </a:cubicBezTo>
                    <a:lnTo>
                      <a:pt x="2342770" y="323349"/>
                    </a:lnTo>
                    <a:cubicBezTo>
                      <a:pt x="2350028" y="331617"/>
                      <a:pt x="2365499" y="332405"/>
                      <a:pt x="2370089" y="318511"/>
                    </a:cubicBezTo>
                    <a:lnTo>
                      <a:pt x="2375324" y="69550"/>
                    </a:lnTo>
                    <a:cubicBezTo>
                      <a:pt x="2375819" y="47633"/>
                      <a:pt x="2393986" y="30267"/>
                      <a:pt x="2415903" y="30762"/>
                    </a:cubicBezTo>
                    <a:cubicBezTo>
                      <a:pt x="2437820" y="31256"/>
                      <a:pt x="2455185" y="49424"/>
                      <a:pt x="2454691" y="71340"/>
                    </a:cubicBezTo>
                    <a:lnTo>
                      <a:pt x="2449200" y="314727"/>
                    </a:lnTo>
                    <a:cubicBezTo>
                      <a:pt x="2449625" y="323749"/>
                      <a:pt x="2457612" y="326364"/>
                      <a:pt x="2464842" y="310912"/>
                    </a:cubicBezTo>
                    <a:lnTo>
                      <a:pt x="2529095" y="160639"/>
                    </a:lnTo>
                    <a:cubicBezTo>
                      <a:pt x="2533403" y="150561"/>
                      <a:pt x="2541390" y="143183"/>
                      <a:pt x="2550819" y="139402"/>
                    </a:cubicBezTo>
                    <a:cubicBezTo>
                      <a:pt x="2560247" y="135621"/>
                      <a:pt x="2571119" y="135437"/>
                      <a:pt x="2581197" y="139747"/>
                    </a:cubicBezTo>
                    <a:cubicBezTo>
                      <a:pt x="2601354" y="148365"/>
                      <a:pt x="2610708" y="171692"/>
                      <a:pt x="2602089" y="191849"/>
                    </a:cubicBezTo>
                    <a:lnTo>
                      <a:pt x="2517694" y="389234"/>
                    </a:lnTo>
                    <a:lnTo>
                      <a:pt x="2538197" y="473290"/>
                    </a:lnTo>
                    <a:cubicBezTo>
                      <a:pt x="2549657" y="520276"/>
                      <a:pt x="2540988" y="567458"/>
                      <a:pt x="2517707" y="605759"/>
                    </a:cubicBezTo>
                    <a:lnTo>
                      <a:pt x="2512330" y="611667"/>
                    </a:lnTo>
                    <a:lnTo>
                      <a:pt x="2519139" y="736818"/>
                    </a:lnTo>
                    <a:cubicBezTo>
                      <a:pt x="2512136" y="1133496"/>
                      <a:pt x="2307003" y="1505528"/>
                      <a:pt x="1965468" y="1721810"/>
                    </a:cubicBezTo>
                    <a:cubicBezTo>
                      <a:pt x="1916677" y="1752708"/>
                      <a:pt x="1866204" y="1779730"/>
                      <a:pt x="1814469" y="1802877"/>
                    </a:cubicBezTo>
                    <a:lnTo>
                      <a:pt x="1706983" y="1842071"/>
                    </a:lnTo>
                    <a:lnTo>
                      <a:pt x="1724822" y="1867938"/>
                    </a:lnTo>
                    <a:cubicBezTo>
                      <a:pt x="1755320" y="1920693"/>
                      <a:pt x="1772411" y="1979847"/>
                      <a:pt x="1772411" y="2042327"/>
                    </a:cubicBezTo>
                    <a:lnTo>
                      <a:pt x="1770364" y="2059251"/>
                    </a:lnTo>
                    <a:lnTo>
                      <a:pt x="1670160" y="2083177"/>
                    </a:lnTo>
                    <a:lnTo>
                      <a:pt x="1669454" y="2089799"/>
                    </a:lnTo>
                    <a:lnTo>
                      <a:pt x="1645737" y="2095462"/>
                    </a:lnTo>
                    <a:cubicBezTo>
                      <a:pt x="1536339" y="2115816"/>
                      <a:pt x="1416063" y="2127072"/>
                      <a:pt x="1289811" y="2127072"/>
                    </a:cubicBezTo>
                    <a:lnTo>
                      <a:pt x="1276289" y="2126472"/>
                    </a:lnTo>
                    <a:lnTo>
                      <a:pt x="1262789" y="2127071"/>
                    </a:lnTo>
                    <a:cubicBezTo>
                      <a:pt x="1136537" y="2127071"/>
                      <a:pt x="1016261" y="2115815"/>
                      <a:pt x="906863" y="2095461"/>
                    </a:cubicBezTo>
                    <a:lnTo>
                      <a:pt x="810865" y="2072539"/>
                    </a:lnTo>
                    <a:lnTo>
                      <a:pt x="807211" y="2042327"/>
                    </a:lnTo>
                    <a:cubicBezTo>
                      <a:pt x="807211" y="1979847"/>
                      <a:pt x="824302" y="1920693"/>
                      <a:pt x="854801" y="1867938"/>
                    </a:cubicBezTo>
                    <a:lnTo>
                      <a:pt x="888148" y="1819581"/>
                    </a:lnTo>
                    <a:lnTo>
                      <a:pt x="838324" y="1801221"/>
                    </a:lnTo>
                    <a:cubicBezTo>
                      <a:pt x="786668" y="1777898"/>
                      <a:pt x="736286" y="1750705"/>
                      <a:pt x="687600" y="1719642"/>
                    </a:cubicBezTo>
                    <a:cubicBezTo>
                      <a:pt x="346802" y="1502202"/>
                      <a:pt x="142931" y="1129476"/>
                      <a:pt x="137275" y="732777"/>
                    </a:cubicBezTo>
                    <a:lnTo>
                      <a:pt x="141510" y="659511"/>
                    </a:lnTo>
                    <a:lnTo>
                      <a:pt x="132777" y="655416"/>
                    </a:lnTo>
                    <a:cubicBezTo>
                      <a:pt x="78009" y="614690"/>
                      <a:pt x="49908" y="543769"/>
                      <a:pt x="67099" y="473292"/>
                    </a:cubicBezTo>
                    <a:lnTo>
                      <a:pt x="87601" y="389234"/>
                    </a:lnTo>
                    <a:lnTo>
                      <a:pt x="3206" y="191850"/>
                    </a:lnTo>
                    <a:cubicBezTo>
                      <a:pt x="-5412" y="171693"/>
                      <a:pt x="3941" y="148366"/>
                      <a:pt x="24099" y="139747"/>
                    </a:cubicBezTo>
                    <a:cubicBezTo>
                      <a:pt x="34177" y="135438"/>
                      <a:pt x="45048" y="135622"/>
                      <a:pt x="54476" y="139403"/>
                    </a:cubicBezTo>
                    <a:cubicBezTo>
                      <a:pt x="63905" y="143184"/>
                      <a:pt x="71892" y="150562"/>
                      <a:pt x="76201" y="160640"/>
                    </a:cubicBezTo>
                    <a:lnTo>
                      <a:pt x="140453" y="310913"/>
                    </a:lnTo>
                    <a:cubicBezTo>
                      <a:pt x="147683" y="326365"/>
                      <a:pt x="155671" y="323750"/>
                      <a:pt x="156095" y="314728"/>
                    </a:cubicBezTo>
                    <a:lnTo>
                      <a:pt x="150604" y="71341"/>
                    </a:lnTo>
                    <a:cubicBezTo>
                      <a:pt x="150110" y="49425"/>
                      <a:pt x="167476" y="31257"/>
                      <a:pt x="189392" y="30762"/>
                    </a:cubicBezTo>
                    <a:cubicBezTo>
                      <a:pt x="211309" y="30268"/>
                      <a:pt x="229476" y="47634"/>
                      <a:pt x="229971" y="69551"/>
                    </a:cubicBezTo>
                    <a:lnTo>
                      <a:pt x="235207" y="318512"/>
                    </a:lnTo>
                    <a:cubicBezTo>
                      <a:pt x="239796" y="332407"/>
                      <a:pt x="255268" y="331618"/>
                      <a:pt x="262525" y="323350"/>
                    </a:cubicBezTo>
                    <a:lnTo>
                      <a:pt x="332490" y="36510"/>
                    </a:lnTo>
                    <a:cubicBezTo>
                      <a:pt x="337185" y="17262"/>
                      <a:pt x="352916" y="3601"/>
                      <a:pt x="371315" y="615"/>
                    </a:cubicBezTo>
                    <a:cubicBezTo>
                      <a:pt x="377448" y="-381"/>
                      <a:pt x="383878" y="-190"/>
                      <a:pt x="390294" y="1375"/>
                    </a:cubicBezTo>
                    <a:cubicBezTo>
                      <a:pt x="415958" y="7635"/>
                      <a:pt x="431688" y="33515"/>
                      <a:pt x="425429" y="59179"/>
                    </a:cubicBezTo>
                    <a:cubicBezTo>
                      <a:pt x="401680" y="155297"/>
                      <a:pt x="377931" y="251414"/>
                      <a:pt x="354183" y="347532"/>
                    </a:cubicBezTo>
                    <a:cubicBezTo>
                      <a:pt x="358726" y="364153"/>
                      <a:pt x="368373" y="371069"/>
                      <a:pt x="381782" y="358827"/>
                    </a:cubicBezTo>
                    <a:lnTo>
                      <a:pt x="499821" y="158167"/>
                    </a:lnTo>
                    <a:cubicBezTo>
                      <a:pt x="512028" y="136453"/>
                      <a:pt x="539525" y="128745"/>
                      <a:pt x="561239" y="140951"/>
                    </a:cubicBezTo>
                    <a:cubicBezTo>
                      <a:pt x="582954" y="153157"/>
                      <a:pt x="590662" y="180654"/>
                      <a:pt x="578456" y="202369"/>
                    </a:cubicBezTo>
                    <a:lnTo>
                      <a:pt x="457176" y="418126"/>
                    </a:lnTo>
                    <a:cubicBezTo>
                      <a:pt x="448663" y="430581"/>
                      <a:pt x="455570" y="432196"/>
                      <a:pt x="461846" y="436395"/>
                    </a:cubicBezTo>
                    <a:lnTo>
                      <a:pt x="562348" y="373840"/>
                    </a:lnTo>
                    <a:cubicBezTo>
                      <a:pt x="574316" y="366565"/>
                      <a:pt x="588101" y="364830"/>
                      <a:pt x="600712" y="367906"/>
                    </a:cubicBezTo>
                    <a:cubicBezTo>
                      <a:pt x="613324" y="370982"/>
                      <a:pt x="624762" y="378869"/>
                      <a:pt x="632037" y="390838"/>
                    </a:cubicBezTo>
                    <a:cubicBezTo>
                      <a:pt x="646587" y="414777"/>
                      <a:pt x="638977" y="445978"/>
                      <a:pt x="615038" y="460528"/>
                    </a:cubicBezTo>
                    <a:lnTo>
                      <a:pt x="422766" y="577396"/>
                    </a:lnTo>
                    <a:lnTo>
                      <a:pt x="410751" y="593445"/>
                    </a:lnTo>
                    <a:cubicBezTo>
                      <a:pt x="402057" y="611861"/>
                      <a:pt x="390359" y="628272"/>
                      <a:pt x="376419" y="642217"/>
                    </a:cubicBezTo>
                    <a:lnTo>
                      <a:pt x="357324" y="655791"/>
                    </a:lnTo>
                    <a:lnTo>
                      <a:pt x="353054" y="729655"/>
                    </a:lnTo>
                    <a:cubicBezTo>
                      <a:pt x="357686" y="1054481"/>
                      <a:pt x="524619" y="1359676"/>
                      <a:pt x="803671" y="1537720"/>
                    </a:cubicBezTo>
                    <a:cubicBezTo>
                      <a:pt x="883400" y="1588590"/>
                      <a:pt x="968686" y="1626785"/>
                      <a:pt x="1056761" y="1652302"/>
                    </a:cubicBezTo>
                    <a:lnTo>
                      <a:pt x="1122394" y="1666406"/>
                    </a:lnTo>
                    <a:lnTo>
                      <a:pt x="1189276" y="1649102"/>
                    </a:lnTo>
                    <a:lnTo>
                      <a:pt x="1206742" y="1326268"/>
                    </a:lnTo>
                    <a:lnTo>
                      <a:pt x="1260473" y="1323885"/>
                    </a:lnTo>
                    <a:lnTo>
                      <a:pt x="1319149" y="1323885"/>
                    </a:lnTo>
                    <a:lnTo>
                      <a:pt x="1380103" y="1326588"/>
                    </a:lnTo>
                    <a:lnTo>
                      <a:pt x="1397654" y="1650993"/>
                    </a:lnTo>
                    <a:lnTo>
                      <a:pt x="1477661" y="1671693"/>
                    </a:lnTo>
                    <a:lnTo>
                      <a:pt x="1488082" y="1676140"/>
                    </a:lnTo>
                    <a:lnTo>
                      <a:pt x="1596537" y="1653218"/>
                    </a:lnTo>
                    <a:cubicBezTo>
                      <a:pt x="1684698" y="1628000"/>
                      <a:pt x="1770113" y="1590094"/>
                      <a:pt x="1850014" y="1539495"/>
                    </a:cubicBezTo>
                    <a:cubicBezTo>
                      <a:pt x="2129669" y="1362399"/>
                      <a:pt x="2297637" y="1057772"/>
                      <a:pt x="2303370" y="732964"/>
                    </a:cubicBezTo>
                    <a:lnTo>
                      <a:pt x="2300659" y="683129"/>
                    </a:lnTo>
                    <a:lnTo>
                      <a:pt x="2276666" y="676188"/>
                    </a:lnTo>
                    <a:cubicBezTo>
                      <a:pt x="2241334" y="659089"/>
                      <a:pt x="2211933" y="630276"/>
                      <a:pt x="2194544" y="593444"/>
                    </a:cubicBezTo>
                    <a:lnTo>
                      <a:pt x="2182529" y="577395"/>
                    </a:lnTo>
                    <a:lnTo>
                      <a:pt x="1990257" y="460527"/>
                    </a:lnTo>
                    <a:cubicBezTo>
                      <a:pt x="1966318" y="445977"/>
                      <a:pt x="1958708" y="414776"/>
                      <a:pt x="1973259" y="390837"/>
                    </a:cubicBezTo>
                    <a:cubicBezTo>
                      <a:pt x="1980533" y="378868"/>
                      <a:pt x="1991971" y="370981"/>
                      <a:pt x="2004583" y="367905"/>
                    </a:cubicBezTo>
                    <a:cubicBezTo>
                      <a:pt x="2017194" y="364829"/>
                      <a:pt x="2030979" y="366564"/>
                      <a:pt x="2042948" y="373839"/>
                    </a:cubicBezTo>
                    <a:lnTo>
                      <a:pt x="2143449" y="436394"/>
                    </a:lnTo>
                    <a:cubicBezTo>
                      <a:pt x="2149725" y="432195"/>
                      <a:pt x="2156632" y="430580"/>
                      <a:pt x="2148119" y="418125"/>
                    </a:cubicBezTo>
                    <a:lnTo>
                      <a:pt x="2026839" y="202367"/>
                    </a:lnTo>
                    <a:cubicBezTo>
                      <a:pt x="2014633" y="180653"/>
                      <a:pt x="2022341" y="153156"/>
                      <a:pt x="2044056" y="140949"/>
                    </a:cubicBezTo>
                    <a:cubicBezTo>
                      <a:pt x="2065770" y="128744"/>
                      <a:pt x="2093268" y="136452"/>
                      <a:pt x="2105474" y="158166"/>
                    </a:cubicBezTo>
                    <a:lnTo>
                      <a:pt x="2223513" y="358826"/>
                    </a:lnTo>
                    <a:cubicBezTo>
                      <a:pt x="2236922" y="371068"/>
                      <a:pt x="2246569" y="364152"/>
                      <a:pt x="2251113" y="347531"/>
                    </a:cubicBezTo>
                    <a:cubicBezTo>
                      <a:pt x="2227364" y="251413"/>
                      <a:pt x="2203616" y="155296"/>
                      <a:pt x="2179867" y="59178"/>
                    </a:cubicBezTo>
                    <a:cubicBezTo>
                      <a:pt x="2173607" y="33513"/>
                      <a:pt x="2189337" y="7634"/>
                      <a:pt x="2215002" y="1374"/>
                    </a:cubicBezTo>
                    <a:cubicBezTo>
                      <a:pt x="2221418" y="-191"/>
                      <a:pt x="2227847" y="-382"/>
                      <a:pt x="2233980" y="61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C530B046-AF37-44ED-8A48-E8197F15DC5E}"/>
                  </a:ext>
                </a:extLst>
              </p:cNvPr>
              <p:cNvSpPr/>
              <p:nvPr/>
            </p:nvSpPr>
            <p:spPr>
              <a:xfrm>
                <a:off x="4073545" y="1984234"/>
                <a:ext cx="1815817" cy="804487"/>
              </a:xfrm>
              <a:custGeom>
                <a:avLst/>
                <a:gdLst>
                  <a:gd name="connsiteX0" fmla="*/ 1614892 w 1815817"/>
                  <a:gd name="connsiteY0" fmla="*/ 0 h 804487"/>
                  <a:gd name="connsiteX1" fmla="*/ 1815817 w 1815817"/>
                  <a:gd name="connsiteY1" fmla="*/ 179962 h 804487"/>
                  <a:gd name="connsiteX2" fmla="*/ 1405704 w 1815817"/>
                  <a:gd name="connsiteY2" fmla="*/ 479656 h 804487"/>
                  <a:gd name="connsiteX3" fmla="*/ 1342036 w 1815817"/>
                  <a:gd name="connsiteY3" fmla="*/ 504336 h 804487"/>
                  <a:gd name="connsiteX4" fmla="*/ 1382406 w 1815817"/>
                  <a:gd name="connsiteY4" fmla="*/ 640343 h 804487"/>
                  <a:gd name="connsiteX5" fmla="*/ 1399257 w 1815817"/>
                  <a:gd name="connsiteY5" fmla="*/ 733179 h 804487"/>
                  <a:gd name="connsiteX6" fmla="*/ 1368419 w 1815817"/>
                  <a:gd name="connsiteY6" fmla="*/ 742394 h 804487"/>
                  <a:gd name="connsiteX7" fmla="*/ 865398 w 1815817"/>
                  <a:gd name="connsiteY7" fmla="*/ 804487 h 804487"/>
                  <a:gd name="connsiteX8" fmla="*/ 362378 w 1815817"/>
                  <a:gd name="connsiteY8" fmla="*/ 742394 h 804487"/>
                  <a:gd name="connsiteX9" fmla="*/ 339256 w 1815817"/>
                  <a:gd name="connsiteY9" fmla="*/ 735485 h 804487"/>
                  <a:gd name="connsiteX10" fmla="*/ 358614 w 1815817"/>
                  <a:gd name="connsiteY10" fmla="*/ 640343 h 804487"/>
                  <a:gd name="connsiteX11" fmla="*/ 399601 w 1815817"/>
                  <a:gd name="connsiteY11" fmla="*/ 502256 h 804487"/>
                  <a:gd name="connsiteX12" fmla="*/ 408623 w 1815817"/>
                  <a:gd name="connsiteY12" fmla="*/ 481082 h 804487"/>
                  <a:gd name="connsiteX13" fmla="*/ 298601 w 1815817"/>
                  <a:gd name="connsiteY13" fmla="*/ 425549 h 804487"/>
                  <a:gd name="connsiteX14" fmla="*/ 0 w 1815817"/>
                  <a:gd name="connsiteY14" fmla="*/ 185673 h 804487"/>
                  <a:gd name="connsiteX15" fmla="*/ 199790 w 1815817"/>
                  <a:gd name="connsiteY15" fmla="*/ 4451 h 804487"/>
                  <a:gd name="connsiteX16" fmla="*/ 613378 w 1815817"/>
                  <a:gd name="connsiteY16" fmla="*/ 271189 h 804487"/>
                  <a:gd name="connsiteX17" fmla="*/ 695507 w 1815817"/>
                  <a:gd name="connsiteY17" fmla="*/ 292987 h 804487"/>
                  <a:gd name="connsiteX18" fmla="*/ 703490 w 1815817"/>
                  <a:gd name="connsiteY18" fmla="*/ 310141 h 804487"/>
                  <a:gd name="connsiteX19" fmla="*/ 873683 w 1815817"/>
                  <a:gd name="connsiteY19" fmla="*/ 359076 h 804487"/>
                  <a:gd name="connsiteX20" fmla="*/ 1043876 w 1815817"/>
                  <a:gd name="connsiteY20" fmla="*/ 310141 h 804487"/>
                  <a:gd name="connsiteX21" fmla="*/ 1046114 w 1815817"/>
                  <a:gd name="connsiteY21" fmla="*/ 305332 h 804487"/>
                  <a:gd name="connsiteX22" fmla="*/ 1107236 w 1815817"/>
                  <a:gd name="connsiteY22" fmla="*/ 295394 h 804487"/>
                  <a:gd name="connsiteX23" fmla="*/ 1614892 w 1815817"/>
                  <a:gd name="connsiteY23" fmla="*/ 0 h 804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15817" h="804487">
                    <a:moveTo>
                      <a:pt x="1614892" y="0"/>
                    </a:moveTo>
                    <a:lnTo>
                      <a:pt x="1815817" y="179962"/>
                    </a:lnTo>
                    <a:cubicBezTo>
                      <a:pt x="1700333" y="308899"/>
                      <a:pt x="1560220" y="410326"/>
                      <a:pt x="1405704" y="479656"/>
                    </a:cubicBezTo>
                    <a:lnTo>
                      <a:pt x="1342036" y="504336"/>
                    </a:lnTo>
                    <a:lnTo>
                      <a:pt x="1382406" y="640343"/>
                    </a:lnTo>
                    <a:lnTo>
                      <a:pt x="1399257" y="733179"/>
                    </a:lnTo>
                    <a:lnTo>
                      <a:pt x="1368419" y="742394"/>
                    </a:lnTo>
                    <a:cubicBezTo>
                      <a:pt x="1209515" y="782748"/>
                      <a:pt x="1040566" y="804487"/>
                      <a:pt x="865398" y="804487"/>
                    </a:cubicBezTo>
                    <a:cubicBezTo>
                      <a:pt x="690231" y="804487"/>
                      <a:pt x="521282" y="782748"/>
                      <a:pt x="362378" y="742394"/>
                    </a:cubicBezTo>
                    <a:lnTo>
                      <a:pt x="339256" y="735485"/>
                    </a:lnTo>
                    <a:lnTo>
                      <a:pt x="358614" y="640343"/>
                    </a:lnTo>
                    <a:cubicBezTo>
                      <a:pt x="370577" y="592267"/>
                      <a:pt x="384293" y="546134"/>
                      <a:pt x="399601" y="502256"/>
                    </a:cubicBezTo>
                    <a:lnTo>
                      <a:pt x="408623" y="481082"/>
                    </a:lnTo>
                    <a:lnTo>
                      <a:pt x="298601" y="425549"/>
                    </a:lnTo>
                    <a:cubicBezTo>
                      <a:pt x="188195" y="362424"/>
                      <a:pt x="87219" y="281829"/>
                      <a:pt x="0" y="185673"/>
                    </a:cubicBezTo>
                    <a:lnTo>
                      <a:pt x="199790" y="4451"/>
                    </a:lnTo>
                    <a:cubicBezTo>
                      <a:pt x="313076" y="129345"/>
                      <a:pt x="456143" y="220553"/>
                      <a:pt x="613378" y="271189"/>
                    </a:cubicBezTo>
                    <a:lnTo>
                      <a:pt x="695507" y="292987"/>
                    </a:lnTo>
                    <a:lnTo>
                      <a:pt x="703490" y="310141"/>
                    </a:lnTo>
                    <a:cubicBezTo>
                      <a:pt x="731531" y="338898"/>
                      <a:pt x="797175" y="359076"/>
                      <a:pt x="873683" y="359076"/>
                    </a:cubicBezTo>
                    <a:cubicBezTo>
                      <a:pt x="950191" y="359076"/>
                      <a:pt x="1015836" y="338898"/>
                      <a:pt x="1043876" y="310141"/>
                    </a:cubicBezTo>
                    <a:lnTo>
                      <a:pt x="1046114" y="305332"/>
                    </a:lnTo>
                    <a:lnTo>
                      <a:pt x="1107236" y="295394"/>
                    </a:lnTo>
                    <a:cubicBezTo>
                      <a:pt x="1301708" y="253213"/>
                      <a:pt x="1479894" y="150725"/>
                      <a:pt x="1614892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9230A955-1142-4466-BF2B-48D44272945F}"/>
                  </a:ext>
                </a:extLst>
              </p:cNvPr>
              <p:cNvSpPr/>
              <p:nvPr/>
            </p:nvSpPr>
            <p:spPr>
              <a:xfrm>
                <a:off x="4703720" y="2272399"/>
                <a:ext cx="465935" cy="155668"/>
              </a:xfrm>
              <a:custGeom>
                <a:avLst/>
                <a:gdLst>
                  <a:gd name="connsiteX0" fmla="*/ 409783 w 465935"/>
                  <a:gd name="connsiteY0" fmla="*/ 0 h 155668"/>
                  <a:gd name="connsiteX1" fmla="*/ 454395 w 465935"/>
                  <a:gd name="connsiteY1" fmla="*/ 152232 h 155668"/>
                  <a:gd name="connsiteX2" fmla="*/ 306152 w 465935"/>
                  <a:gd name="connsiteY2" fmla="*/ 117978 h 155668"/>
                  <a:gd name="connsiteX3" fmla="*/ 232968 w 465935"/>
                  <a:gd name="connsiteY3" fmla="*/ 83945 h 155668"/>
                  <a:gd name="connsiteX4" fmla="*/ 159782 w 465935"/>
                  <a:gd name="connsiteY4" fmla="*/ 117979 h 155668"/>
                  <a:gd name="connsiteX5" fmla="*/ 11540 w 465935"/>
                  <a:gd name="connsiteY5" fmla="*/ 152233 h 155668"/>
                  <a:gd name="connsiteX6" fmla="*/ 56151 w 465935"/>
                  <a:gd name="connsiteY6" fmla="*/ 1 h 155668"/>
                  <a:gd name="connsiteX7" fmla="*/ 136005 w 465935"/>
                  <a:gd name="connsiteY7" fmla="*/ 46575 h 155668"/>
                  <a:gd name="connsiteX8" fmla="*/ 232965 w 465935"/>
                  <a:gd name="connsiteY8" fmla="*/ 70666 h 155668"/>
                  <a:gd name="connsiteX9" fmla="*/ 329929 w 465935"/>
                  <a:gd name="connsiteY9" fmla="*/ 46574 h 155668"/>
                  <a:gd name="connsiteX10" fmla="*/ 409783 w 465935"/>
                  <a:gd name="connsiteY10" fmla="*/ 0 h 155668"/>
                  <a:gd name="connsiteX0" fmla="*/ 409783 w 465935"/>
                  <a:gd name="connsiteY0" fmla="*/ 1613 h 157281"/>
                  <a:gd name="connsiteX1" fmla="*/ 454395 w 465935"/>
                  <a:gd name="connsiteY1" fmla="*/ 153845 h 157281"/>
                  <a:gd name="connsiteX2" fmla="*/ 306152 w 465935"/>
                  <a:gd name="connsiteY2" fmla="*/ 119591 h 157281"/>
                  <a:gd name="connsiteX3" fmla="*/ 232968 w 465935"/>
                  <a:gd name="connsiteY3" fmla="*/ 85558 h 157281"/>
                  <a:gd name="connsiteX4" fmla="*/ 159782 w 465935"/>
                  <a:gd name="connsiteY4" fmla="*/ 119592 h 157281"/>
                  <a:gd name="connsiteX5" fmla="*/ 11540 w 465935"/>
                  <a:gd name="connsiteY5" fmla="*/ 153846 h 157281"/>
                  <a:gd name="connsiteX6" fmla="*/ 56151 w 465935"/>
                  <a:gd name="connsiteY6" fmla="*/ 1614 h 157281"/>
                  <a:gd name="connsiteX7" fmla="*/ 232965 w 465935"/>
                  <a:gd name="connsiteY7" fmla="*/ 72279 h 157281"/>
                  <a:gd name="connsiteX8" fmla="*/ 329929 w 465935"/>
                  <a:gd name="connsiteY8" fmla="*/ 48187 h 157281"/>
                  <a:gd name="connsiteX9" fmla="*/ 409783 w 465935"/>
                  <a:gd name="connsiteY9" fmla="*/ 1613 h 157281"/>
                  <a:gd name="connsiteX0" fmla="*/ 409783 w 465935"/>
                  <a:gd name="connsiteY0" fmla="*/ 1613 h 157281"/>
                  <a:gd name="connsiteX1" fmla="*/ 454395 w 465935"/>
                  <a:gd name="connsiteY1" fmla="*/ 153845 h 157281"/>
                  <a:gd name="connsiteX2" fmla="*/ 306152 w 465935"/>
                  <a:gd name="connsiteY2" fmla="*/ 119591 h 157281"/>
                  <a:gd name="connsiteX3" fmla="*/ 232968 w 465935"/>
                  <a:gd name="connsiteY3" fmla="*/ 85558 h 157281"/>
                  <a:gd name="connsiteX4" fmla="*/ 159782 w 465935"/>
                  <a:gd name="connsiteY4" fmla="*/ 119592 h 157281"/>
                  <a:gd name="connsiteX5" fmla="*/ 11540 w 465935"/>
                  <a:gd name="connsiteY5" fmla="*/ 153846 h 157281"/>
                  <a:gd name="connsiteX6" fmla="*/ 56151 w 465935"/>
                  <a:gd name="connsiteY6" fmla="*/ 1614 h 157281"/>
                  <a:gd name="connsiteX7" fmla="*/ 232965 w 465935"/>
                  <a:gd name="connsiteY7" fmla="*/ 72279 h 157281"/>
                  <a:gd name="connsiteX8" fmla="*/ 409783 w 465935"/>
                  <a:gd name="connsiteY8" fmla="*/ 1613 h 157281"/>
                  <a:gd name="connsiteX0" fmla="*/ 409783 w 465935"/>
                  <a:gd name="connsiteY0" fmla="*/ 1532 h 157200"/>
                  <a:gd name="connsiteX1" fmla="*/ 454395 w 465935"/>
                  <a:gd name="connsiteY1" fmla="*/ 153764 h 157200"/>
                  <a:gd name="connsiteX2" fmla="*/ 306152 w 465935"/>
                  <a:gd name="connsiteY2" fmla="*/ 119510 h 157200"/>
                  <a:gd name="connsiteX3" fmla="*/ 232968 w 465935"/>
                  <a:gd name="connsiteY3" fmla="*/ 85477 h 157200"/>
                  <a:gd name="connsiteX4" fmla="*/ 159782 w 465935"/>
                  <a:gd name="connsiteY4" fmla="*/ 119511 h 157200"/>
                  <a:gd name="connsiteX5" fmla="*/ 11540 w 465935"/>
                  <a:gd name="connsiteY5" fmla="*/ 153765 h 157200"/>
                  <a:gd name="connsiteX6" fmla="*/ 56151 w 465935"/>
                  <a:gd name="connsiteY6" fmla="*/ 1533 h 157200"/>
                  <a:gd name="connsiteX7" fmla="*/ 232965 w 465935"/>
                  <a:gd name="connsiteY7" fmla="*/ 72198 h 157200"/>
                  <a:gd name="connsiteX8" fmla="*/ 409783 w 465935"/>
                  <a:gd name="connsiteY8" fmla="*/ 1532 h 157200"/>
                  <a:gd name="connsiteX0" fmla="*/ 409783 w 465935"/>
                  <a:gd name="connsiteY0" fmla="*/ 0 h 155668"/>
                  <a:gd name="connsiteX1" fmla="*/ 454395 w 465935"/>
                  <a:gd name="connsiteY1" fmla="*/ 152232 h 155668"/>
                  <a:gd name="connsiteX2" fmla="*/ 306152 w 465935"/>
                  <a:gd name="connsiteY2" fmla="*/ 117978 h 155668"/>
                  <a:gd name="connsiteX3" fmla="*/ 232968 w 465935"/>
                  <a:gd name="connsiteY3" fmla="*/ 83945 h 155668"/>
                  <a:gd name="connsiteX4" fmla="*/ 159782 w 465935"/>
                  <a:gd name="connsiteY4" fmla="*/ 117979 h 155668"/>
                  <a:gd name="connsiteX5" fmla="*/ 11540 w 465935"/>
                  <a:gd name="connsiteY5" fmla="*/ 152233 h 155668"/>
                  <a:gd name="connsiteX6" fmla="*/ 56151 w 465935"/>
                  <a:gd name="connsiteY6" fmla="*/ 1 h 155668"/>
                  <a:gd name="connsiteX7" fmla="*/ 232965 w 465935"/>
                  <a:gd name="connsiteY7" fmla="*/ 70666 h 155668"/>
                  <a:gd name="connsiteX8" fmla="*/ 409783 w 465935"/>
                  <a:gd name="connsiteY8" fmla="*/ 0 h 155668"/>
                  <a:gd name="connsiteX0" fmla="*/ 409783 w 465935"/>
                  <a:gd name="connsiteY0" fmla="*/ 0 h 155668"/>
                  <a:gd name="connsiteX1" fmla="*/ 454395 w 465935"/>
                  <a:gd name="connsiteY1" fmla="*/ 152232 h 155668"/>
                  <a:gd name="connsiteX2" fmla="*/ 306152 w 465935"/>
                  <a:gd name="connsiteY2" fmla="*/ 117978 h 155668"/>
                  <a:gd name="connsiteX3" fmla="*/ 232968 w 465935"/>
                  <a:gd name="connsiteY3" fmla="*/ 83945 h 155668"/>
                  <a:gd name="connsiteX4" fmla="*/ 159782 w 465935"/>
                  <a:gd name="connsiteY4" fmla="*/ 117979 h 155668"/>
                  <a:gd name="connsiteX5" fmla="*/ 11540 w 465935"/>
                  <a:gd name="connsiteY5" fmla="*/ 152233 h 155668"/>
                  <a:gd name="connsiteX6" fmla="*/ 56151 w 465935"/>
                  <a:gd name="connsiteY6" fmla="*/ 1 h 155668"/>
                  <a:gd name="connsiteX7" fmla="*/ 232965 w 465935"/>
                  <a:gd name="connsiteY7" fmla="*/ 70666 h 155668"/>
                  <a:gd name="connsiteX8" fmla="*/ 409783 w 465935"/>
                  <a:gd name="connsiteY8" fmla="*/ 0 h 155668"/>
                  <a:gd name="connsiteX0" fmla="*/ 409783 w 465935"/>
                  <a:gd name="connsiteY0" fmla="*/ 0 h 155668"/>
                  <a:gd name="connsiteX1" fmla="*/ 454395 w 465935"/>
                  <a:gd name="connsiteY1" fmla="*/ 152232 h 155668"/>
                  <a:gd name="connsiteX2" fmla="*/ 306152 w 465935"/>
                  <a:gd name="connsiteY2" fmla="*/ 117978 h 155668"/>
                  <a:gd name="connsiteX3" fmla="*/ 232968 w 465935"/>
                  <a:gd name="connsiteY3" fmla="*/ 83945 h 155668"/>
                  <a:gd name="connsiteX4" fmla="*/ 159782 w 465935"/>
                  <a:gd name="connsiteY4" fmla="*/ 117979 h 155668"/>
                  <a:gd name="connsiteX5" fmla="*/ 11540 w 465935"/>
                  <a:gd name="connsiteY5" fmla="*/ 152233 h 155668"/>
                  <a:gd name="connsiteX6" fmla="*/ 56151 w 465935"/>
                  <a:gd name="connsiteY6" fmla="*/ 1 h 155668"/>
                  <a:gd name="connsiteX7" fmla="*/ 232965 w 465935"/>
                  <a:gd name="connsiteY7" fmla="*/ 70666 h 155668"/>
                  <a:gd name="connsiteX8" fmla="*/ 409783 w 465935"/>
                  <a:gd name="connsiteY8" fmla="*/ 0 h 155668"/>
                  <a:gd name="connsiteX0" fmla="*/ 409783 w 465935"/>
                  <a:gd name="connsiteY0" fmla="*/ 0 h 155668"/>
                  <a:gd name="connsiteX1" fmla="*/ 454395 w 465935"/>
                  <a:gd name="connsiteY1" fmla="*/ 152232 h 155668"/>
                  <a:gd name="connsiteX2" fmla="*/ 306152 w 465935"/>
                  <a:gd name="connsiteY2" fmla="*/ 117978 h 155668"/>
                  <a:gd name="connsiteX3" fmla="*/ 232968 w 465935"/>
                  <a:gd name="connsiteY3" fmla="*/ 83945 h 155668"/>
                  <a:gd name="connsiteX4" fmla="*/ 159782 w 465935"/>
                  <a:gd name="connsiteY4" fmla="*/ 117979 h 155668"/>
                  <a:gd name="connsiteX5" fmla="*/ 11540 w 465935"/>
                  <a:gd name="connsiteY5" fmla="*/ 152233 h 155668"/>
                  <a:gd name="connsiteX6" fmla="*/ 56151 w 465935"/>
                  <a:gd name="connsiteY6" fmla="*/ 1 h 155668"/>
                  <a:gd name="connsiteX7" fmla="*/ 232965 w 465935"/>
                  <a:gd name="connsiteY7" fmla="*/ 70666 h 155668"/>
                  <a:gd name="connsiteX8" fmla="*/ 409783 w 465935"/>
                  <a:gd name="connsiteY8" fmla="*/ 0 h 155668"/>
                  <a:gd name="connsiteX0" fmla="*/ 409783 w 465935"/>
                  <a:gd name="connsiteY0" fmla="*/ 0 h 155668"/>
                  <a:gd name="connsiteX1" fmla="*/ 454395 w 465935"/>
                  <a:gd name="connsiteY1" fmla="*/ 152232 h 155668"/>
                  <a:gd name="connsiteX2" fmla="*/ 306152 w 465935"/>
                  <a:gd name="connsiteY2" fmla="*/ 117978 h 155668"/>
                  <a:gd name="connsiteX3" fmla="*/ 232968 w 465935"/>
                  <a:gd name="connsiteY3" fmla="*/ 83945 h 155668"/>
                  <a:gd name="connsiteX4" fmla="*/ 159782 w 465935"/>
                  <a:gd name="connsiteY4" fmla="*/ 117979 h 155668"/>
                  <a:gd name="connsiteX5" fmla="*/ 11540 w 465935"/>
                  <a:gd name="connsiteY5" fmla="*/ 152233 h 155668"/>
                  <a:gd name="connsiteX6" fmla="*/ 56151 w 465935"/>
                  <a:gd name="connsiteY6" fmla="*/ 1 h 155668"/>
                  <a:gd name="connsiteX7" fmla="*/ 232965 w 465935"/>
                  <a:gd name="connsiteY7" fmla="*/ 70666 h 155668"/>
                  <a:gd name="connsiteX8" fmla="*/ 409783 w 465935"/>
                  <a:gd name="connsiteY8" fmla="*/ 0 h 155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5935" h="155668">
                    <a:moveTo>
                      <a:pt x="409783" y="0"/>
                    </a:moveTo>
                    <a:cubicBezTo>
                      <a:pt x="443704" y="54713"/>
                      <a:pt x="486966" y="139685"/>
                      <a:pt x="454395" y="152232"/>
                    </a:cubicBezTo>
                    <a:cubicBezTo>
                      <a:pt x="429966" y="161643"/>
                      <a:pt x="385652" y="152194"/>
                      <a:pt x="306152" y="117978"/>
                    </a:cubicBezTo>
                    <a:lnTo>
                      <a:pt x="232968" y="83945"/>
                    </a:lnTo>
                    <a:lnTo>
                      <a:pt x="159782" y="117979"/>
                    </a:lnTo>
                    <a:cubicBezTo>
                      <a:pt x="80282" y="152195"/>
                      <a:pt x="35968" y="161644"/>
                      <a:pt x="11540" y="152233"/>
                    </a:cubicBezTo>
                    <a:cubicBezTo>
                      <a:pt x="-21032" y="139686"/>
                      <a:pt x="22231" y="54714"/>
                      <a:pt x="56151" y="1"/>
                    </a:cubicBezTo>
                    <a:cubicBezTo>
                      <a:pt x="104961" y="29270"/>
                      <a:pt x="173046" y="67667"/>
                      <a:pt x="232965" y="70666"/>
                    </a:cubicBezTo>
                    <a:cubicBezTo>
                      <a:pt x="292884" y="73665"/>
                      <a:pt x="357988" y="40223"/>
                      <a:pt x="409783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4CC0151C-0D26-47E9-BF6D-234467A718DE}"/>
                  </a:ext>
                </a:extLst>
              </p:cNvPr>
              <p:cNvGrpSpPr/>
              <p:nvPr/>
            </p:nvGrpSpPr>
            <p:grpSpPr>
              <a:xfrm>
                <a:off x="4275138" y="879664"/>
                <a:ext cx="1341524" cy="1280485"/>
                <a:chOff x="4275138" y="879664"/>
                <a:chExt cx="1341524" cy="1280485"/>
              </a:xfrm>
            </p:grpSpPr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80D02F87-C610-48F6-A7F5-859428288151}"/>
                    </a:ext>
                  </a:extLst>
                </p:cNvPr>
                <p:cNvGrpSpPr/>
                <p:nvPr/>
              </p:nvGrpSpPr>
              <p:grpSpPr>
                <a:xfrm>
                  <a:off x="4275138" y="879664"/>
                  <a:ext cx="1341524" cy="1280485"/>
                  <a:chOff x="8254412" y="2271255"/>
                  <a:chExt cx="1277659" cy="1219528"/>
                </a:xfrm>
              </p:grpSpPr>
              <p:sp>
                <p:nvSpPr>
                  <p:cNvPr id="56" name="円/楕円 608">
                    <a:extLst>
                      <a:ext uri="{FF2B5EF4-FFF2-40B4-BE49-F238E27FC236}">
                        <a16:creationId xmlns:a16="http://schemas.microsoft.com/office/drawing/2014/main" id="{84B7EB10-D26D-4F16-A6AF-828CC367DF8C}"/>
                      </a:ext>
                    </a:extLst>
                  </p:cNvPr>
                  <p:cNvSpPr/>
                  <p:nvPr/>
                </p:nvSpPr>
                <p:spPr>
                  <a:xfrm>
                    <a:off x="8314857" y="2271255"/>
                    <a:ext cx="1158889" cy="103285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041" h="700220">
                        <a:moveTo>
                          <a:pt x="350110" y="0"/>
                        </a:moveTo>
                        <a:lnTo>
                          <a:pt x="419521" y="6997"/>
                        </a:lnTo>
                        <a:cubicBezTo>
                          <a:pt x="441940" y="2369"/>
                          <a:pt x="465159" y="0"/>
                          <a:pt x="488931" y="0"/>
                        </a:cubicBezTo>
                        <a:cubicBezTo>
                          <a:pt x="682291" y="0"/>
                          <a:pt x="839041" y="156750"/>
                          <a:pt x="839041" y="350110"/>
                        </a:cubicBezTo>
                        <a:cubicBezTo>
                          <a:pt x="839041" y="543470"/>
                          <a:pt x="682291" y="700220"/>
                          <a:pt x="488931" y="700220"/>
                        </a:cubicBezTo>
                        <a:lnTo>
                          <a:pt x="419521" y="693223"/>
                        </a:lnTo>
                        <a:cubicBezTo>
                          <a:pt x="397101" y="697851"/>
                          <a:pt x="373882" y="700220"/>
                          <a:pt x="350110" y="700220"/>
                        </a:cubicBezTo>
                        <a:cubicBezTo>
                          <a:pt x="156750" y="700220"/>
                          <a:pt x="0" y="543470"/>
                          <a:pt x="0" y="350110"/>
                        </a:cubicBezTo>
                        <a:cubicBezTo>
                          <a:pt x="0" y="156750"/>
                          <a:pt x="156750" y="0"/>
                          <a:pt x="35011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" name="円/楕円 646">
                    <a:extLst>
                      <a:ext uri="{FF2B5EF4-FFF2-40B4-BE49-F238E27FC236}">
                        <a16:creationId xmlns:a16="http://schemas.microsoft.com/office/drawing/2014/main" id="{C1A05C49-1D18-43FD-895B-B2BBF4B9445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254412" y="2821144"/>
                    <a:ext cx="246453" cy="369679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" name="円/楕円 647">
                    <a:extLst>
                      <a:ext uri="{FF2B5EF4-FFF2-40B4-BE49-F238E27FC236}">
                        <a16:creationId xmlns:a16="http://schemas.microsoft.com/office/drawing/2014/main" id="{79DB8F98-52B0-4ACC-82B9-9AAFF959432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299028" y="2885590"/>
                    <a:ext cx="157222" cy="240787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9" name="円/楕円 644">
                    <a:extLst>
                      <a:ext uri="{FF2B5EF4-FFF2-40B4-BE49-F238E27FC236}">
                        <a16:creationId xmlns:a16="http://schemas.microsoft.com/office/drawing/2014/main" id="{AB8292A1-3004-4B8F-937A-754EC9FD4F04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9285618" y="2821144"/>
                    <a:ext cx="246453" cy="369679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円/楕円 645">
                    <a:extLst>
                      <a:ext uri="{FF2B5EF4-FFF2-40B4-BE49-F238E27FC236}">
                        <a16:creationId xmlns:a16="http://schemas.microsoft.com/office/drawing/2014/main" id="{F669A624-0237-4ECE-9F16-D7F1A8840A4B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9330233" y="2885590"/>
                    <a:ext cx="157222" cy="240787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" name="円/楕円 643">
                    <a:extLst>
                      <a:ext uri="{FF2B5EF4-FFF2-40B4-BE49-F238E27FC236}">
                        <a16:creationId xmlns:a16="http://schemas.microsoft.com/office/drawing/2014/main" id="{8A806FCD-14B0-4055-8313-80C802D12713}"/>
                      </a:ext>
                    </a:extLst>
                  </p:cNvPr>
                  <p:cNvSpPr/>
                  <p:nvPr/>
                </p:nvSpPr>
                <p:spPr>
                  <a:xfrm>
                    <a:off x="8377638" y="2330677"/>
                    <a:ext cx="1031207" cy="1160106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" name="円/楕円 638">
                    <a:extLst>
                      <a:ext uri="{FF2B5EF4-FFF2-40B4-BE49-F238E27FC236}">
                        <a16:creationId xmlns:a16="http://schemas.microsoft.com/office/drawing/2014/main" id="{F50E02AA-DFE0-4BE5-865F-FBFB6E1DA7CF}"/>
                      </a:ext>
                    </a:extLst>
                  </p:cNvPr>
                  <p:cNvSpPr/>
                  <p:nvPr/>
                </p:nvSpPr>
                <p:spPr>
                  <a:xfrm>
                    <a:off x="8790856" y="2874706"/>
                    <a:ext cx="195956" cy="96810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5EBF0894-3691-40BD-ABFD-628E4ECE6A5E}"/>
                      </a:ext>
                    </a:extLst>
                  </p:cNvPr>
                  <p:cNvSpPr/>
                  <p:nvPr/>
                </p:nvSpPr>
                <p:spPr>
                  <a:xfrm>
                    <a:off x="8513252" y="2513253"/>
                    <a:ext cx="204390" cy="48752"/>
                  </a:xfrm>
                  <a:custGeom>
                    <a:avLst/>
                    <a:gdLst>
                      <a:gd name="connsiteX0" fmla="*/ 157550 w 315100"/>
                      <a:gd name="connsiteY0" fmla="*/ 0 h 85026"/>
                      <a:gd name="connsiteX1" fmla="*/ 311306 w 315100"/>
                      <a:gd name="connsiteY1" fmla="*/ 71789 h 85026"/>
                      <a:gd name="connsiteX2" fmla="*/ 315100 w 315100"/>
                      <a:gd name="connsiteY2" fmla="*/ 85026 h 85026"/>
                      <a:gd name="connsiteX3" fmla="*/ 260724 w 315100"/>
                      <a:gd name="connsiteY3" fmla="*/ 68769 h 85026"/>
                      <a:gd name="connsiteX4" fmla="*/ 157550 w 315100"/>
                      <a:gd name="connsiteY4" fmla="*/ 59532 h 85026"/>
                      <a:gd name="connsiteX5" fmla="*/ 54376 w 315100"/>
                      <a:gd name="connsiteY5" fmla="*/ 68769 h 85026"/>
                      <a:gd name="connsiteX6" fmla="*/ 0 w 315100"/>
                      <a:gd name="connsiteY6" fmla="*/ 85026 h 85026"/>
                      <a:gd name="connsiteX7" fmla="*/ 3794 w 315100"/>
                      <a:gd name="connsiteY7" fmla="*/ 71789 h 85026"/>
                      <a:gd name="connsiteX8" fmla="*/ 157550 w 315100"/>
                      <a:gd name="connsiteY8" fmla="*/ 0 h 8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5100" h="85026">
                        <a:moveTo>
                          <a:pt x="157550" y="0"/>
                        </a:moveTo>
                        <a:cubicBezTo>
                          <a:pt x="226669" y="0"/>
                          <a:pt x="285973" y="29602"/>
                          <a:pt x="311306" y="71789"/>
                        </a:cubicBezTo>
                        <a:lnTo>
                          <a:pt x="315100" y="85026"/>
                        </a:lnTo>
                        <a:lnTo>
                          <a:pt x="260724" y="68769"/>
                        </a:lnTo>
                        <a:cubicBezTo>
                          <a:pt x="229012" y="62821"/>
                          <a:pt x="194147" y="59532"/>
                          <a:pt x="157550" y="59532"/>
                        </a:cubicBezTo>
                        <a:cubicBezTo>
                          <a:pt x="120953" y="59532"/>
                          <a:pt x="86088" y="62821"/>
                          <a:pt x="54376" y="68769"/>
                        </a:cubicBezTo>
                        <a:lnTo>
                          <a:pt x="0" y="85026"/>
                        </a:lnTo>
                        <a:lnTo>
                          <a:pt x="3794" y="71789"/>
                        </a:lnTo>
                        <a:cubicBezTo>
                          <a:pt x="29127" y="29602"/>
                          <a:pt x="88431" y="0"/>
                          <a:pt x="1575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BD2C70CF-3893-48AC-9F2E-4823C8FA3DC4}"/>
                      </a:ext>
                    </a:extLst>
                  </p:cNvPr>
                  <p:cNvSpPr/>
                  <p:nvPr/>
                </p:nvSpPr>
                <p:spPr>
                  <a:xfrm>
                    <a:off x="9087134" y="2513253"/>
                    <a:ext cx="204390" cy="48752"/>
                  </a:xfrm>
                  <a:custGeom>
                    <a:avLst/>
                    <a:gdLst>
                      <a:gd name="connsiteX0" fmla="*/ 157550 w 315100"/>
                      <a:gd name="connsiteY0" fmla="*/ 0 h 85026"/>
                      <a:gd name="connsiteX1" fmla="*/ 311306 w 315100"/>
                      <a:gd name="connsiteY1" fmla="*/ 71789 h 85026"/>
                      <a:gd name="connsiteX2" fmla="*/ 315100 w 315100"/>
                      <a:gd name="connsiteY2" fmla="*/ 85026 h 85026"/>
                      <a:gd name="connsiteX3" fmla="*/ 260724 w 315100"/>
                      <a:gd name="connsiteY3" fmla="*/ 68769 h 85026"/>
                      <a:gd name="connsiteX4" fmla="*/ 157550 w 315100"/>
                      <a:gd name="connsiteY4" fmla="*/ 59532 h 85026"/>
                      <a:gd name="connsiteX5" fmla="*/ 54376 w 315100"/>
                      <a:gd name="connsiteY5" fmla="*/ 68769 h 85026"/>
                      <a:gd name="connsiteX6" fmla="*/ 0 w 315100"/>
                      <a:gd name="connsiteY6" fmla="*/ 85026 h 85026"/>
                      <a:gd name="connsiteX7" fmla="*/ 3794 w 315100"/>
                      <a:gd name="connsiteY7" fmla="*/ 71789 h 85026"/>
                      <a:gd name="connsiteX8" fmla="*/ 157550 w 315100"/>
                      <a:gd name="connsiteY8" fmla="*/ 0 h 8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5100" h="85026">
                        <a:moveTo>
                          <a:pt x="157550" y="0"/>
                        </a:moveTo>
                        <a:cubicBezTo>
                          <a:pt x="226669" y="0"/>
                          <a:pt x="285973" y="29602"/>
                          <a:pt x="311306" y="71789"/>
                        </a:cubicBezTo>
                        <a:lnTo>
                          <a:pt x="315100" y="85026"/>
                        </a:lnTo>
                        <a:lnTo>
                          <a:pt x="260724" y="68769"/>
                        </a:lnTo>
                        <a:cubicBezTo>
                          <a:pt x="229012" y="62821"/>
                          <a:pt x="194147" y="59532"/>
                          <a:pt x="157550" y="59532"/>
                        </a:cubicBezTo>
                        <a:cubicBezTo>
                          <a:pt x="120953" y="59532"/>
                          <a:pt x="86088" y="62821"/>
                          <a:pt x="54376" y="68769"/>
                        </a:cubicBezTo>
                        <a:lnTo>
                          <a:pt x="0" y="85026"/>
                        </a:lnTo>
                        <a:lnTo>
                          <a:pt x="3794" y="71789"/>
                        </a:lnTo>
                        <a:cubicBezTo>
                          <a:pt x="29127" y="29602"/>
                          <a:pt x="88431" y="0"/>
                          <a:pt x="1575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2" name="楕円 25">
                  <a:extLst>
                    <a:ext uri="{FF2B5EF4-FFF2-40B4-BE49-F238E27FC236}">
                      <a16:creationId xmlns:a16="http://schemas.microsoft.com/office/drawing/2014/main" id="{6EAA483E-6ED3-438F-B979-E84E7339E1D1}"/>
                    </a:ext>
                  </a:extLst>
                </p:cNvPr>
                <p:cNvSpPr/>
                <p:nvPr/>
              </p:nvSpPr>
              <p:spPr>
                <a:xfrm>
                  <a:off x="4632879" y="1692995"/>
                  <a:ext cx="633088" cy="369300"/>
                </a:xfrm>
                <a:custGeom>
                  <a:avLst/>
                  <a:gdLst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232275 h 369300"/>
                    <a:gd name="connsiteX1" fmla="*/ 316544 w 633088"/>
                    <a:gd name="connsiteY1" fmla="*/ 0 h 369300"/>
                    <a:gd name="connsiteX2" fmla="*/ 633088 w 633088"/>
                    <a:gd name="connsiteY2" fmla="*/ 232275 h 369300"/>
                    <a:gd name="connsiteX3" fmla="*/ 316544 w 633088"/>
                    <a:gd name="connsiteY3" fmla="*/ 369300 h 369300"/>
                    <a:gd name="connsiteX4" fmla="*/ 0 w 633088"/>
                    <a:gd name="connsiteY4" fmla="*/ 232275 h 36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3088" h="369300">
                      <a:moveTo>
                        <a:pt x="0" y="232275"/>
                      </a:moveTo>
                      <a:cubicBezTo>
                        <a:pt x="0" y="156598"/>
                        <a:pt x="141722" y="0"/>
                        <a:pt x="316544" y="0"/>
                      </a:cubicBezTo>
                      <a:cubicBezTo>
                        <a:pt x="491366" y="0"/>
                        <a:pt x="633088" y="156598"/>
                        <a:pt x="633088" y="232275"/>
                      </a:cubicBezTo>
                      <a:cubicBezTo>
                        <a:pt x="633088" y="307952"/>
                        <a:pt x="491366" y="369300"/>
                        <a:pt x="316544" y="369300"/>
                      </a:cubicBezTo>
                      <a:cubicBezTo>
                        <a:pt x="141722" y="369300"/>
                        <a:pt x="0" y="307952"/>
                        <a:pt x="0" y="23227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5782C05A-34B3-4AB8-A316-92273F362666}"/>
                    </a:ext>
                  </a:extLst>
                </p:cNvPr>
                <p:cNvSpPr/>
                <p:nvPr/>
              </p:nvSpPr>
              <p:spPr>
                <a:xfrm>
                  <a:off x="4634288" y="1822789"/>
                  <a:ext cx="630273" cy="243345"/>
                </a:xfrm>
                <a:custGeom>
                  <a:avLst/>
                  <a:gdLst>
                    <a:gd name="connsiteX0" fmla="*/ 315136 w 630273"/>
                    <a:gd name="connsiteY0" fmla="*/ 0 h 243345"/>
                    <a:gd name="connsiteX1" fmla="*/ 618630 w 630273"/>
                    <a:gd name="connsiteY1" fmla="*/ 94706 h 243345"/>
                    <a:gd name="connsiteX2" fmla="*/ 630273 w 630273"/>
                    <a:gd name="connsiteY2" fmla="*/ 112364 h 243345"/>
                    <a:gd name="connsiteX3" fmla="*/ 625249 w 630273"/>
                    <a:gd name="connsiteY3" fmla="*/ 133935 h 243345"/>
                    <a:gd name="connsiteX4" fmla="*/ 315136 w 630273"/>
                    <a:gd name="connsiteY4" fmla="*/ 243345 h 243345"/>
                    <a:gd name="connsiteX5" fmla="*/ 5023 w 630273"/>
                    <a:gd name="connsiteY5" fmla="*/ 133935 h 243345"/>
                    <a:gd name="connsiteX6" fmla="*/ 0 w 630273"/>
                    <a:gd name="connsiteY6" fmla="*/ 112364 h 243345"/>
                    <a:gd name="connsiteX7" fmla="*/ 11642 w 630273"/>
                    <a:gd name="connsiteY7" fmla="*/ 94706 h 243345"/>
                    <a:gd name="connsiteX8" fmla="*/ 315136 w 630273"/>
                    <a:gd name="connsiteY8" fmla="*/ 0 h 2433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0273" h="243345">
                      <a:moveTo>
                        <a:pt x="315136" y="0"/>
                      </a:moveTo>
                      <a:cubicBezTo>
                        <a:pt x="451569" y="0"/>
                        <a:pt x="568628" y="39052"/>
                        <a:pt x="618630" y="94706"/>
                      </a:cubicBezTo>
                      <a:lnTo>
                        <a:pt x="630273" y="112364"/>
                      </a:lnTo>
                      <a:lnTo>
                        <a:pt x="625249" y="133935"/>
                      </a:lnTo>
                      <a:cubicBezTo>
                        <a:pt x="595732" y="196376"/>
                        <a:pt x="468105" y="243345"/>
                        <a:pt x="315136" y="243345"/>
                      </a:cubicBezTo>
                      <a:cubicBezTo>
                        <a:pt x="162167" y="243345"/>
                        <a:pt x="34540" y="196376"/>
                        <a:pt x="5023" y="133935"/>
                      </a:cubicBezTo>
                      <a:lnTo>
                        <a:pt x="0" y="112364"/>
                      </a:lnTo>
                      <a:lnTo>
                        <a:pt x="11642" y="94706"/>
                      </a:lnTo>
                      <a:cubicBezTo>
                        <a:pt x="61645" y="39052"/>
                        <a:pt x="178704" y="0"/>
                        <a:pt x="315136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99AAACDF-24D8-4A87-BDFA-9F8CA6CCE024}"/>
                    </a:ext>
                  </a:extLst>
                </p:cNvPr>
                <p:cNvSpPr/>
                <p:nvPr/>
              </p:nvSpPr>
              <p:spPr>
                <a:xfrm rot="4500000">
                  <a:off x="4535809" y="1259221"/>
                  <a:ext cx="245288" cy="217570"/>
                </a:xfrm>
                <a:custGeom>
                  <a:avLst/>
                  <a:gdLst>
                    <a:gd name="connsiteX0" fmla="*/ 0 w 418906"/>
                    <a:gd name="connsiteY0" fmla="*/ 371568 h 371568"/>
                    <a:gd name="connsiteX1" fmla="*/ 184967 w 418906"/>
                    <a:gd name="connsiteY1" fmla="*/ 0 h 371568"/>
                    <a:gd name="connsiteX2" fmla="*/ 233939 w 418906"/>
                    <a:gd name="connsiteY2" fmla="*/ 0 h 371568"/>
                    <a:gd name="connsiteX3" fmla="*/ 418906 w 418906"/>
                    <a:gd name="connsiteY3" fmla="*/ 371568 h 371568"/>
                    <a:gd name="connsiteX4" fmla="*/ 320838 w 418906"/>
                    <a:gd name="connsiteY4" fmla="*/ 371568 h 371568"/>
                    <a:gd name="connsiteX5" fmla="*/ 209453 w 418906"/>
                    <a:gd name="connsiteY5" fmla="*/ 126748 h 371568"/>
                    <a:gd name="connsiteX6" fmla="*/ 98068 w 418906"/>
                    <a:gd name="connsiteY6" fmla="*/ 371568 h 371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8906" h="371568">
                      <a:moveTo>
                        <a:pt x="0" y="371568"/>
                      </a:moveTo>
                      <a:lnTo>
                        <a:pt x="184967" y="0"/>
                      </a:lnTo>
                      <a:lnTo>
                        <a:pt x="233939" y="0"/>
                      </a:lnTo>
                      <a:lnTo>
                        <a:pt x="418906" y="371568"/>
                      </a:lnTo>
                      <a:lnTo>
                        <a:pt x="320838" y="371568"/>
                      </a:lnTo>
                      <a:lnTo>
                        <a:pt x="209453" y="126748"/>
                      </a:lnTo>
                      <a:lnTo>
                        <a:pt x="98068" y="37156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D5274561-2FA1-4B46-A7F5-894BE961A639}"/>
                    </a:ext>
                  </a:extLst>
                </p:cNvPr>
                <p:cNvSpPr/>
                <p:nvPr/>
              </p:nvSpPr>
              <p:spPr>
                <a:xfrm rot="17100000" flipH="1">
                  <a:off x="5111373" y="1259220"/>
                  <a:ext cx="245288" cy="217570"/>
                </a:xfrm>
                <a:custGeom>
                  <a:avLst/>
                  <a:gdLst>
                    <a:gd name="connsiteX0" fmla="*/ 0 w 418906"/>
                    <a:gd name="connsiteY0" fmla="*/ 371568 h 371568"/>
                    <a:gd name="connsiteX1" fmla="*/ 184967 w 418906"/>
                    <a:gd name="connsiteY1" fmla="*/ 0 h 371568"/>
                    <a:gd name="connsiteX2" fmla="*/ 233939 w 418906"/>
                    <a:gd name="connsiteY2" fmla="*/ 0 h 371568"/>
                    <a:gd name="connsiteX3" fmla="*/ 418906 w 418906"/>
                    <a:gd name="connsiteY3" fmla="*/ 371568 h 371568"/>
                    <a:gd name="connsiteX4" fmla="*/ 320838 w 418906"/>
                    <a:gd name="connsiteY4" fmla="*/ 371568 h 371568"/>
                    <a:gd name="connsiteX5" fmla="*/ 209453 w 418906"/>
                    <a:gd name="connsiteY5" fmla="*/ 126748 h 371568"/>
                    <a:gd name="connsiteX6" fmla="*/ 98068 w 418906"/>
                    <a:gd name="connsiteY6" fmla="*/ 371568 h 371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8906" h="371568">
                      <a:moveTo>
                        <a:pt x="0" y="371568"/>
                      </a:moveTo>
                      <a:lnTo>
                        <a:pt x="184967" y="0"/>
                      </a:lnTo>
                      <a:lnTo>
                        <a:pt x="233939" y="0"/>
                      </a:lnTo>
                      <a:lnTo>
                        <a:pt x="418906" y="371568"/>
                      </a:lnTo>
                      <a:lnTo>
                        <a:pt x="320838" y="371568"/>
                      </a:lnTo>
                      <a:lnTo>
                        <a:pt x="209453" y="126748"/>
                      </a:lnTo>
                      <a:lnTo>
                        <a:pt x="98068" y="37156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2CED8C45-D446-4692-B124-C08EDB2124D9}"/>
                </a:ext>
              </a:extLst>
            </p:cNvPr>
            <p:cNvGrpSpPr/>
            <p:nvPr/>
          </p:nvGrpSpPr>
          <p:grpSpPr>
            <a:xfrm>
              <a:off x="3295929" y="1729301"/>
              <a:ext cx="3197675" cy="1516221"/>
              <a:chOff x="319816" y="1729301"/>
              <a:chExt cx="3197675" cy="1516221"/>
            </a:xfrm>
            <a:solidFill>
              <a:srgbClr val="0070C0"/>
            </a:solidFill>
          </p:grpSpPr>
          <p:sp>
            <p:nvSpPr>
              <p:cNvPr id="39" name="楕円 26">
                <a:extLst>
                  <a:ext uri="{FF2B5EF4-FFF2-40B4-BE49-F238E27FC236}">
                    <a16:creationId xmlns:a16="http://schemas.microsoft.com/office/drawing/2014/main" id="{B5513C09-A872-430D-A877-6CD1F372D107}"/>
                  </a:ext>
                </a:extLst>
              </p:cNvPr>
              <p:cNvSpPr/>
              <p:nvPr/>
            </p:nvSpPr>
            <p:spPr>
              <a:xfrm rot="18000000">
                <a:off x="397423" y="2139387"/>
                <a:ext cx="165270" cy="320484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26">
                <a:extLst>
                  <a:ext uri="{FF2B5EF4-FFF2-40B4-BE49-F238E27FC236}">
                    <a16:creationId xmlns:a16="http://schemas.microsoft.com/office/drawing/2014/main" id="{5C02AF99-4765-4F53-9F09-AFB78B467174}"/>
                  </a:ext>
                </a:extLst>
              </p:cNvPr>
              <p:cNvSpPr/>
              <p:nvPr/>
            </p:nvSpPr>
            <p:spPr>
              <a:xfrm rot="2700000">
                <a:off x="3228228" y="2253461"/>
                <a:ext cx="165270" cy="320484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26">
                <a:extLst>
                  <a:ext uri="{FF2B5EF4-FFF2-40B4-BE49-F238E27FC236}">
                    <a16:creationId xmlns:a16="http://schemas.microsoft.com/office/drawing/2014/main" id="{A70D4339-E59A-4E42-BE28-BC4D10051BD5}"/>
                  </a:ext>
                </a:extLst>
              </p:cNvPr>
              <p:cNvSpPr/>
              <p:nvPr/>
            </p:nvSpPr>
            <p:spPr>
              <a:xfrm rot="1800000">
                <a:off x="2896879" y="2250601"/>
                <a:ext cx="128940" cy="25003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26">
                <a:extLst>
                  <a:ext uri="{FF2B5EF4-FFF2-40B4-BE49-F238E27FC236}">
                    <a16:creationId xmlns:a16="http://schemas.microsoft.com/office/drawing/2014/main" id="{3683C661-AD1E-41CD-A138-815E558C6C6F}"/>
                  </a:ext>
                </a:extLst>
              </p:cNvPr>
              <p:cNvSpPr/>
              <p:nvPr/>
            </p:nvSpPr>
            <p:spPr>
              <a:xfrm rot="19800000">
                <a:off x="852180" y="2218851"/>
                <a:ext cx="128940" cy="25003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楕円 26">
                <a:extLst>
                  <a:ext uri="{FF2B5EF4-FFF2-40B4-BE49-F238E27FC236}">
                    <a16:creationId xmlns:a16="http://schemas.microsoft.com/office/drawing/2014/main" id="{89087194-8975-4C18-A064-985EED2294A8}"/>
                  </a:ext>
                </a:extLst>
              </p:cNvPr>
              <p:cNvSpPr/>
              <p:nvPr/>
            </p:nvSpPr>
            <p:spPr>
              <a:xfrm rot="4500000">
                <a:off x="3311490" y="2750701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楕円 26">
                <a:extLst>
                  <a:ext uri="{FF2B5EF4-FFF2-40B4-BE49-F238E27FC236}">
                    <a16:creationId xmlns:a16="http://schemas.microsoft.com/office/drawing/2014/main" id="{902DD6CF-0CDE-4D8F-A5F7-3A0BDCEE9AA1}"/>
                  </a:ext>
                </a:extLst>
              </p:cNvPr>
              <p:cNvSpPr/>
              <p:nvPr/>
            </p:nvSpPr>
            <p:spPr>
              <a:xfrm rot="19800000">
                <a:off x="523245" y="1729301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26">
                <a:extLst>
                  <a:ext uri="{FF2B5EF4-FFF2-40B4-BE49-F238E27FC236}">
                    <a16:creationId xmlns:a16="http://schemas.microsoft.com/office/drawing/2014/main" id="{51992BB6-9DE2-43C2-B6E2-EBC8F8198AC4}"/>
                  </a:ext>
                </a:extLst>
              </p:cNvPr>
              <p:cNvSpPr/>
              <p:nvPr/>
            </p:nvSpPr>
            <p:spPr>
              <a:xfrm rot="2700000">
                <a:off x="3303982" y="1906736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571674E9-19F0-4F70-8261-CDF4D7098742}"/>
                  </a:ext>
                </a:extLst>
              </p:cNvPr>
              <p:cNvSpPr/>
              <p:nvPr/>
            </p:nvSpPr>
            <p:spPr>
              <a:xfrm>
                <a:off x="644526" y="2662093"/>
                <a:ext cx="2699325" cy="583429"/>
              </a:xfrm>
              <a:custGeom>
                <a:avLst/>
                <a:gdLst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23132 w 2499435"/>
                  <a:gd name="connsiteY0" fmla="*/ 99 h 697469"/>
                  <a:gd name="connsiteX1" fmla="*/ 2248330 w 2499435"/>
                  <a:gd name="connsiteY1" fmla="*/ 388242 h 697469"/>
                  <a:gd name="connsiteX2" fmla="*/ 2059289 w 2499435"/>
                  <a:gd name="connsiteY2" fmla="*/ 679384 h 697469"/>
                  <a:gd name="connsiteX3" fmla="*/ 2046536 w 2499435"/>
                  <a:gd name="connsiteY3" fmla="*/ 697469 h 697469"/>
                  <a:gd name="connsiteX4" fmla="*/ 431141 w 2499435"/>
                  <a:gd name="connsiteY4" fmla="*/ 697469 h 697469"/>
                  <a:gd name="connsiteX5" fmla="*/ 413081 w 2499435"/>
                  <a:gd name="connsiteY5" fmla="*/ 672182 h 697469"/>
                  <a:gd name="connsiteX6" fmla="*/ 24317 w 2499435"/>
                  <a:gd name="connsiteY6" fmla="*/ 85823 h 697469"/>
                  <a:gd name="connsiteX7" fmla="*/ 504358 w 2499435"/>
                  <a:gd name="connsiteY7" fmla="*/ 133448 h 697469"/>
                  <a:gd name="connsiteX8" fmla="*/ 836761 w 2499435"/>
                  <a:gd name="connsiteY8" fmla="*/ 362048 h 697469"/>
                  <a:gd name="connsiteX9" fmla="*/ 1142971 w 2499435"/>
                  <a:gd name="connsiteY9" fmla="*/ 238223 h 697469"/>
                  <a:gd name="connsiteX10" fmla="*/ 1434655 w 2499435"/>
                  <a:gd name="connsiteY10" fmla="*/ 405318 h 697469"/>
                  <a:gd name="connsiteX11" fmla="*/ 1644546 w 2499435"/>
                  <a:gd name="connsiteY11" fmla="*/ 136433 h 697469"/>
                  <a:gd name="connsiteX12" fmla="*/ 1834252 w 2499435"/>
                  <a:gd name="connsiteY12" fmla="*/ 281593 h 697469"/>
                  <a:gd name="connsiteX13" fmla="*/ 2051229 w 2499435"/>
                  <a:gd name="connsiteY13" fmla="*/ 405318 h 697469"/>
                  <a:gd name="connsiteX14" fmla="*/ 2423132 w 2499435"/>
                  <a:gd name="connsiteY14" fmla="*/ 99 h 697469"/>
                  <a:gd name="connsiteX0" fmla="*/ 2398825 w 2475128"/>
                  <a:gd name="connsiteY0" fmla="*/ 99 h 697469"/>
                  <a:gd name="connsiteX1" fmla="*/ 2224023 w 2475128"/>
                  <a:gd name="connsiteY1" fmla="*/ 388242 h 697469"/>
                  <a:gd name="connsiteX2" fmla="*/ 2034982 w 2475128"/>
                  <a:gd name="connsiteY2" fmla="*/ 679384 h 697469"/>
                  <a:gd name="connsiteX3" fmla="*/ 2022229 w 2475128"/>
                  <a:gd name="connsiteY3" fmla="*/ 697469 h 697469"/>
                  <a:gd name="connsiteX4" fmla="*/ 406834 w 2475128"/>
                  <a:gd name="connsiteY4" fmla="*/ 697469 h 697469"/>
                  <a:gd name="connsiteX5" fmla="*/ 388774 w 2475128"/>
                  <a:gd name="connsiteY5" fmla="*/ 672182 h 697469"/>
                  <a:gd name="connsiteX6" fmla="*/ 10 w 2475128"/>
                  <a:gd name="connsiteY6" fmla="*/ 85823 h 697469"/>
                  <a:gd name="connsiteX7" fmla="*/ 375276 w 2475128"/>
                  <a:gd name="connsiteY7" fmla="*/ 104873 h 697469"/>
                  <a:gd name="connsiteX8" fmla="*/ 812454 w 2475128"/>
                  <a:gd name="connsiteY8" fmla="*/ 362048 h 697469"/>
                  <a:gd name="connsiteX9" fmla="*/ 1118664 w 2475128"/>
                  <a:gd name="connsiteY9" fmla="*/ 238223 h 697469"/>
                  <a:gd name="connsiteX10" fmla="*/ 1410348 w 2475128"/>
                  <a:gd name="connsiteY10" fmla="*/ 405318 h 697469"/>
                  <a:gd name="connsiteX11" fmla="*/ 1620239 w 2475128"/>
                  <a:gd name="connsiteY11" fmla="*/ 136433 h 697469"/>
                  <a:gd name="connsiteX12" fmla="*/ 1809945 w 2475128"/>
                  <a:gd name="connsiteY12" fmla="*/ 281593 h 697469"/>
                  <a:gd name="connsiteX13" fmla="*/ 2026922 w 2475128"/>
                  <a:gd name="connsiteY13" fmla="*/ 405318 h 697469"/>
                  <a:gd name="connsiteX14" fmla="*/ 2398825 w 2475128"/>
                  <a:gd name="connsiteY14" fmla="*/ 99 h 697469"/>
                  <a:gd name="connsiteX0" fmla="*/ 2398824 w 2475127"/>
                  <a:gd name="connsiteY0" fmla="*/ 9188 h 706558"/>
                  <a:gd name="connsiteX1" fmla="*/ 2224022 w 2475127"/>
                  <a:gd name="connsiteY1" fmla="*/ 397331 h 706558"/>
                  <a:gd name="connsiteX2" fmla="*/ 2034981 w 2475127"/>
                  <a:gd name="connsiteY2" fmla="*/ 688473 h 706558"/>
                  <a:gd name="connsiteX3" fmla="*/ 2022228 w 2475127"/>
                  <a:gd name="connsiteY3" fmla="*/ 706558 h 706558"/>
                  <a:gd name="connsiteX4" fmla="*/ 406833 w 2475127"/>
                  <a:gd name="connsiteY4" fmla="*/ 706558 h 706558"/>
                  <a:gd name="connsiteX5" fmla="*/ 388773 w 2475127"/>
                  <a:gd name="connsiteY5" fmla="*/ 681271 h 706558"/>
                  <a:gd name="connsiteX6" fmla="*/ 9 w 2475127"/>
                  <a:gd name="connsiteY6" fmla="*/ 94912 h 706558"/>
                  <a:gd name="connsiteX7" fmla="*/ 375275 w 2475127"/>
                  <a:gd name="connsiteY7" fmla="*/ 113962 h 706558"/>
                  <a:gd name="connsiteX8" fmla="*/ 812453 w 2475127"/>
                  <a:gd name="connsiteY8" fmla="*/ 371137 h 706558"/>
                  <a:gd name="connsiteX9" fmla="*/ 1118663 w 2475127"/>
                  <a:gd name="connsiteY9" fmla="*/ 247312 h 706558"/>
                  <a:gd name="connsiteX10" fmla="*/ 1410347 w 2475127"/>
                  <a:gd name="connsiteY10" fmla="*/ 414407 h 706558"/>
                  <a:gd name="connsiteX11" fmla="*/ 1620238 w 2475127"/>
                  <a:gd name="connsiteY11" fmla="*/ 145522 h 706558"/>
                  <a:gd name="connsiteX12" fmla="*/ 1809944 w 2475127"/>
                  <a:gd name="connsiteY12" fmla="*/ 290682 h 706558"/>
                  <a:gd name="connsiteX13" fmla="*/ 2026921 w 2475127"/>
                  <a:gd name="connsiteY13" fmla="*/ 414407 h 706558"/>
                  <a:gd name="connsiteX14" fmla="*/ 2398824 w 2475127"/>
                  <a:gd name="connsiteY14" fmla="*/ 9188 h 706558"/>
                  <a:gd name="connsiteX0" fmla="*/ 2398824 w 2475127"/>
                  <a:gd name="connsiteY0" fmla="*/ 9188 h 706558"/>
                  <a:gd name="connsiteX1" fmla="*/ 2224022 w 2475127"/>
                  <a:gd name="connsiteY1" fmla="*/ 397331 h 706558"/>
                  <a:gd name="connsiteX2" fmla="*/ 2034981 w 2475127"/>
                  <a:gd name="connsiteY2" fmla="*/ 688473 h 706558"/>
                  <a:gd name="connsiteX3" fmla="*/ 2022228 w 2475127"/>
                  <a:gd name="connsiteY3" fmla="*/ 706558 h 706558"/>
                  <a:gd name="connsiteX4" fmla="*/ 406833 w 2475127"/>
                  <a:gd name="connsiteY4" fmla="*/ 706558 h 706558"/>
                  <a:gd name="connsiteX5" fmla="*/ 9 w 2475127"/>
                  <a:gd name="connsiteY5" fmla="*/ 94912 h 706558"/>
                  <a:gd name="connsiteX6" fmla="*/ 375275 w 2475127"/>
                  <a:gd name="connsiteY6" fmla="*/ 113962 h 706558"/>
                  <a:gd name="connsiteX7" fmla="*/ 812453 w 2475127"/>
                  <a:gd name="connsiteY7" fmla="*/ 371137 h 706558"/>
                  <a:gd name="connsiteX8" fmla="*/ 1118663 w 2475127"/>
                  <a:gd name="connsiteY8" fmla="*/ 247312 h 706558"/>
                  <a:gd name="connsiteX9" fmla="*/ 1410347 w 2475127"/>
                  <a:gd name="connsiteY9" fmla="*/ 414407 h 706558"/>
                  <a:gd name="connsiteX10" fmla="*/ 1620238 w 2475127"/>
                  <a:gd name="connsiteY10" fmla="*/ 145522 h 706558"/>
                  <a:gd name="connsiteX11" fmla="*/ 1809944 w 2475127"/>
                  <a:gd name="connsiteY11" fmla="*/ 290682 h 706558"/>
                  <a:gd name="connsiteX12" fmla="*/ 2026921 w 2475127"/>
                  <a:gd name="connsiteY12" fmla="*/ 414407 h 706558"/>
                  <a:gd name="connsiteX13" fmla="*/ 2398824 w 2475127"/>
                  <a:gd name="connsiteY13" fmla="*/ 9188 h 706558"/>
                  <a:gd name="connsiteX0" fmla="*/ 2398824 w 2471213"/>
                  <a:gd name="connsiteY0" fmla="*/ 9188 h 706558"/>
                  <a:gd name="connsiteX1" fmla="*/ 2224022 w 2471213"/>
                  <a:gd name="connsiteY1" fmla="*/ 397331 h 706558"/>
                  <a:gd name="connsiteX2" fmla="*/ 2022228 w 2471213"/>
                  <a:gd name="connsiteY2" fmla="*/ 706558 h 706558"/>
                  <a:gd name="connsiteX3" fmla="*/ 406833 w 2471213"/>
                  <a:gd name="connsiteY3" fmla="*/ 706558 h 706558"/>
                  <a:gd name="connsiteX4" fmla="*/ 9 w 2471213"/>
                  <a:gd name="connsiteY4" fmla="*/ 94912 h 706558"/>
                  <a:gd name="connsiteX5" fmla="*/ 375275 w 2471213"/>
                  <a:gd name="connsiteY5" fmla="*/ 113962 h 706558"/>
                  <a:gd name="connsiteX6" fmla="*/ 812453 w 2471213"/>
                  <a:gd name="connsiteY6" fmla="*/ 371137 h 706558"/>
                  <a:gd name="connsiteX7" fmla="*/ 1118663 w 2471213"/>
                  <a:gd name="connsiteY7" fmla="*/ 247312 h 706558"/>
                  <a:gd name="connsiteX8" fmla="*/ 1410347 w 2471213"/>
                  <a:gd name="connsiteY8" fmla="*/ 414407 h 706558"/>
                  <a:gd name="connsiteX9" fmla="*/ 1620238 w 2471213"/>
                  <a:gd name="connsiteY9" fmla="*/ 145522 h 706558"/>
                  <a:gd name="connsiteX10" fmla="*/ 1809944 w 2471213"/>
                  <a:gd name="connsiteY10" fmla="*/ 290682 h 706558"/>
                  <a:gd name="connsiteX11" fmla="*/ 2026921 w 2471213"/>
                  <a:gd name="connsiteY11" fmla="*/ 414407 h 706558"/>
                  <a:gd name="connsiteX12" fmla="*/ 2398824 w 2471213"/>
                  <a:gd name="connsiteY12" fmla="*/ 9188 h 706558"/>
                  <a:gd name="connsiteX0" fmla="*/ 2401276 w 2473665"/>
                  <a:gd name="connsiteY0" fmla="*/ 9188 h 706558"/>
                  <a:gd name="connsiteX1" fmla="*/ 2226474 w 2473665"/>
                  <a:gd name="connsiteY1" fmla="*/ 397331 h 706558"/>
                  <a:gd name="connsiteX2" fmla="*/ 2024680 w 2473665"/>
                  <a:gd name="connsiteY2" fmla="*/ 706558 h 706558"/>
                  <a:gd name="connsiteX3" fmla="*/ 409285 w 2473665"/>
                  <a:gd name="connsiteY3" fmla="*/ 706558 h 706558"/>
                  <a:gd name="connsiteX4" fmla="*/ 2461 w 2473665"/>
                  <a:gd name="connsiteY4" fmla="*/ 94912 h 706558"/>
                  <a:gd name="connsiteX5" fmla="*/ 377727 w 2473665"/>
                  <a:gd name="connsiteY5" fmla="*/ 113962 h 706558"/>
                  <a:gd name="connsiteX6" fmla="*/ 814905 w 2473665"/>
                  <a:gd name="connsiteY6" fmla="*/ 371137 h 706558"/>
                  <a:gd name="connsiteX7" fmla="*/ 1121115 w 2473665"/>
                  <a:gd name="connsiteY7" fmla="*/ 247312 h 706558"/>
                  <a:gd name="connsiteX8" fmla="*/ 1412799 w 2473665"/>
                  <a:gd name="connsiteY8" fmla="*/ 414407 h 706558"/>
                  <a:gd name="connsiteX9" fmla="*/ 1622690 w 2473665"/>
                  <a:gd name="connsiteY9" fmla="*/ 145522 h 706558"/>
                  <a:gd name="connsiteX10" fmla="*/ 1812396 w 2473665"/>
                  <a:gd name="connsiteY10" fmla="*/ 290682 h 706558"/>
                  <a:gd name="connsiteX11" fmla="*/ 2029373 w 2473665"/>
                  <a:gd name="connsiteY11" fmla="*/ 414407 h 706558"/>
                  <a:gd name="connsiteX12" fmla="*/ 2401276 w 2473665"/>
                  <a:gd name="connsiteY12" fmla="*/ 9188 h 706558"/>
                  <a:gd name="connsiteX0" fmla="*/ 2544528 w 2616917"/>
                  <a:gd name="connsiteY0" fmla="*/ 87 h 697457"/>
                  <a:gd name="connsiteX1" fmla="*/ 2369726 w 2616917"/>
                  <a:gd name="connsiteY1" fmla="*/ 388230 h 697457"/>
                  <a:gd name="connsiteX2" fmla="*/ 2167932 w 2616917"/>
                  <a:gd name="connsiteY2" fmla="*/ 697457 h 697457"/>
                  <a:gd name="connsiteX3" fmla="*/ 552537 w 2616917"/>
                  <a:gd name="connsiteY3" fmla="*/ 697457 h 697457"/>
                  <a:gd name="connsiteX4" fmla="*/ 2838 w 2616917"/>
                  <a:gd name="connsiteY4" fmla="*/ 162011 h 697457"/>
                  <a:gd name="connsiteX5" fmla="*/ 520979 w 2616917"/>
                  <a:gd name="connsiteY5" fmla="*/ 104861 h 697457"/>
                  <a:gd name="connsiteX6" fmla="*/ 958157 w 2616917"/>
                  <a:gd name="connsiteY6" fmla="*/ 362036 h 697457"/>
                  <a:gd name="connsiteX7" fmla="*/ 1264367 w 2616917"/>
                  <a:gd name="connsiteY7" fmla="*/ 238211 h 697457"/>
                  <a:gd name="connsiteX8" fmla="*/ 1556051 w 2616917"/>
                  <a:gd name="connsiteY8" fmla="*/ 405306 h 697457"/>
                  <a:gd name="connsiteX9" fmla="*/ 1765942 w 2616917"/>
                  <a:gd name="connsiteY9" fmla="*/ 136421 h 697457"/>
                  <a:gd name="connsiteX10" fmla="*/ 1955648 w 2616917"/>
                  <a:gd name="connsiteY10" fmla="*/ 281581 h 697457"/>
                  <a:gd name="connsiteX11" fmla="*/ 2172625 w 2616917"/>
                  <a:gd name="connsiteY11" fmla="*/ 405306 h 697457"/>
                  <a:gd name="connsiteX12" fmla="*/ 2544528 w 2616917"/>
                  <a:gd name="connsiteY12" fmla="*/ 87 h 697457"/>
                  <a:gd name="connsiteX0" fmla="*/ 2544528 w 2616917"/>
                  <a:gd name="connsiteY0" fmla="*/ 87 h 697457"/>
                  <a:gd name="connsiteX1" fmla="*/ 2369726 w 2616917"/>
                  <a:gd name="connsiteY1" fmla="*/ 388230 h 697457"/>
                  <a:gd name="connsiteX2" fmla="*/ 2167932 w 2616917"/>
                  <a:gd name="connsiteY2" fmla="*/ 697457 h 697457"/>
                  <a:gd name="connsiteX3" fmla="*/ 552537 w 2616917"/>
                  <a:gd name="connsiteY3" fmla="*/ 697457 h 697457"/>
                  <a:gd name="connsiteX4" fmla="*/ 2838 w 2616917"/>
                  <a:gd name="connsiteY4" fmla="*/ 162011 h 697457"/>
                  <a:gd name="connsiteX5" fmla="*/ 520979 w 2616917"/>
                  <a:gd name="connsiteY5" fmla="*/ 104861 h 697457"/>
                  <a:gd name="connsiteX6" fmla="*/ 958157 w 2616917"/>
                  <a:gd name="connsiteY6" fmla="*/ 362036 h 697457"/>
                  <a:gd name="connsiteX7" fmla="*/ 1264367 w 2616917"/>
                  <a:gd name="connsiteY7" fmla="*/ 238211 h 697457"/>
                  <a:gd name="connsiteX8" fmla="*/ 1556051 w 2616917"/>
                  <a:gd name="connsiteY8" fmla="*/ 405306 h 697457"/>
                  <a:gd name="connsiteX9" fmla="*/ 1765942 w 2616917"/>
                  <a:gd name="connsiteY9" fmla="*/ 136421 h 697457"/>
                  <a:gd name="connsiteX10" fmla="*/ 1955648 w 2616917"/>
                  <a:gd name="connsiteY10" fmla="*/ 281581 h 697457"/>
                  <a:gd name="connsiteX11" fmla="*/ 2172625 w 2616917"/>
                  <a:gd name="connsiteY11" fmla="*/ 405306 h 697457"/>
                  <a:gd name="connsiteX12" fmla="*/ 2544528 w 2616917"/>
                  <a:gd name="connsiteY12" fmla="*/ 87 h 697457"/>
                  <a:gd name="connsiteX0" fmla="*/ 2543665 w 2616054"/>
                  <a:gd name="connsiteY0" fmla="*/ 87 h 697457"/>
                  <a:gd name="connsiteX1" fmla="*/ 2368863 w 2616054"/>
                  <a:gd name="connsiteY1" fmla="*/ 388230 h 697457"/>
                  <a:gd name="connsiteX2" fmla="*/ 2167069 w 2616054"/>
                  <a:gd name="connsiteY2" fmla="*/ 697457 h 697457"/>
                  <a:gd name="connsiteX3" fmla="*/ 551674 w 2616054"/>
                  <a:gd name="connsiteY3" fmla="*/ 697457 h 697457"/>
                  <a:gd name="connsiteX4" fmla="*/ 1975 w 2616054"/>
                  <a:gd name="connsiteY4" fmla="*/ 162011 h 697457"/>
                  <a:gd name="connsiteX5" fmla="*/ 520116 w 2616054"/>
                  <a:gd name="connsiteY5" fmla="*/ 104861 h 697457"/>
                  <a:gd name="connsiteX6" fmla="*/ 957294 w 2616054"/>
                  <a:gd name="connsiteY6" fmla="*/ 362036 h 697457"/>
                  <a:gd name="connsiteX7" fmla="*/ 1263504 w 2616054"/>
                  <a:gd name="connsiteY7" fmla="*/ 238211 h 697457"/>
                  <a:gd name="connsiteX8" fmla="*/ 1555188 w 2616054"/>
                  <a:gd name="connsiteY8" fmla="*/ 405306 h 697457"/>
                  <a:gd name="connsiteX9" fmla="*/ 1765079 w 2616054"/>
                  <a:gd name="connsiteY9" fmla="*/ 136421 h 697457"/>
                  <a:gd name="connsiteX10" fmla="*/ 1954785 w 2616054"/>
                  <a:gd name="connsiteY10" fmla="*/ 281581 h 697457"/>
                  <a:gd name="connsiteX11" fmla="*/ 2171762 w 2616054"/>
                  <a:gd name="connsiteY11" fmla="*/ 405306 h 697457"/>
                  <a:gd name="connsiteX12" fmla="*/ 2543665 w 2616054"/>
                  <a:gd name="connsiteY12" fmla="*/ 87 h 697457"/>
                  <a:gd name="connsiteX0" fmla="*/ 2542362 w 2614751"/>
                  <a:gd name="connsiteY0" fmla="*/ 87 h 697457"/>
                  <a:gd name="connsiteX1" fmla="*/ 2367560 w 2614751"/>
                  <a:gd name="connsiteY1" fmla="*/ 388230 h 697457"/>
                  <a:gd name="connsiteX2" fmla="*/ 2165766 w 2614751"/>
                  <a:gd name="connsiteY2" fmla="*/ 697457 h 697457"/>
                  <a:gd name="connsiteX3" fmla="*/ 550371 w 2614751"/>
                  <a:gd name="connsiteY3" fmla="*/ 697457 h 697457"/>
                  <a:gd name="connsiteX4" fmla="*/ 672 w 2614751"/>
                  <a:gd name="connsiteY4" fmla="*/ 162011 h 697457"/>
                  <a:gd name="connsiteX5" fmla="*/ 518813 w 2614751"/>
                  <a:gd name="connsiteY5" fmla="*/ 104861 h 697457"/>
                  <a:gd name="connsiteX6" fmla="*/ 955991 w 2614751"/>
                  <a:gd name="connsiteY6" fmla="*/ 362036 h 697457"/>
                  <a:gd name="connsiteX7" fmla="*/ 1262201 w 2614751"/>
                  <a:gd name="connsiteY7" fmla="*/ 238211 h 697457"/>
                  <a:gd name="connsiteX8" fmla="*/ 1553885 w 2614751"/>
                  <a:gd name="connsiteY8" fmla="*/ 405306 h 697457"/>
                  <a:gd name="connsiteX9" fmla="*/ 1763776 w 2614751"/>
                  <a:gd name="connsiteY9" fmla="*/ 136421 h 697457"/>
                  <a:gd name="connsiteX10" fmla="*/ 1953482 w 2614751"/>
                  <a:gd name="connsiteY10" fmla="*/ 281581 h 697457"/>
                  <a:gd name="connsiteX11" fmla="*/ 2170459 w 2614751"/>
                  <a:gd name="connsiteY11" fmla="*/ 405306 h 697457"/>
                  <a:gd name="connsiteX12" fmla="*/ 2542362 w 2614751"/>
                  <a:gd name="connsiteY12" fmla="*/ 87 h 697457"/>
                  <a:gd name="connsiteX0" fmla="*/ 2541692 w 2614081"/>
                  <a:gd name="connsiteY0" fmla="*/ 87 h 697457"/>
                  <a:gd name="connsiteX1" fmla="*/ 2366890 w 2614081"/>
                  <a:gd name="connsiteY1" fmla="*/ 388230 h 697457"/>
                  <a:gd name="connsiteX2" fmla="*/ 2165096 w 2614081"/>
                  <a:gd name="connsiteY2" fmla="*/ 697457 h 697457"/>
                  <a:gd name="connsiteX3" fmla="*/ 549701 w 2614081"/>
                  <a:gd name="connsiteY3" fmla="*/ 697457 h 697457"/>
                  <a:gd name="connsiteX4" fmla="*/ 2 w 2614081"/>
                  <a:gd name="connsiteY4" fmla="*/ 162011 h 697457"/>
                  <a:gd name="connsiteX5" fmla="*/ 543543 w 2614081"/>
                  <a:gd name="connsiteY5" fmla="*/ 257261 h 697457"/>
                  <a:gd name="connsiteX6" fmla="*/ 955321 w 2614081"/>
                  <a:gd name="connsiteY6" fmla="*/ 362036 h 697457"/>
                  <a:gd name="connsiteX7" fmla="*/ 1261531 w 2614081"/>
                  <a:gd name="connsiteY7" fmla="*/ 238211 h 697457"/>
                  <a:gd name="connsiteX8" fmla="*/ 1553215 w 2614081"/>
                  <a:gd name="connsiteY8" fmla="*/ 405306 h 697457"/>
                  <a:gd name="connsiteX9" fmla="*/ 1763106 w 2614081"/>
                  <a:gd name="connsiteY9" fmla="*/ 136421 h 697457"/>
                  <a:gd name="connsiteX10" fmla="*/ 1952812 w 2614081"/>
                  <a:gd name="connsiteY10" fmla="*/ 281581 h 697457"/>
                  <a:gd name="connsiteX11" fmla="*/ 2169789 w 2614081"/>
                  <a:gd name="connsiteY11" fmla="*/ 405306 h 697457"/>
                  <a:gd name="connsiteX12" fmla="*/ 2541692 w 2614081"/>
                  <a:gd name="connsiteY12" fmla="*/ 87 h 697457"/>
                  <a:gd name="connsiteX0" fmla="*/ 2541692 w 2614081"/>
                  <a:gd name="connsiteY0" fmla="*/ 87 h 697457"/>
                  <a:gd name="connsiteX1" fmla="*/ 2366890 w 2614081"/>
                  <a:gd name="connsiteY1" fmla="*/ 388230 h 697457"/>
                  <a:gd name="connsiteX2" fmla="*/ 2165096 w 2614081"/>
                  <a:gd name="connsiteY2" fmla="*/ 697457 h 697457"/>
                  <a:gd name="connsiteX3" fmla="*/ 549701 w 2614081"/>
                  <a:gd name="connsiteY3" fmla="*/ 697457 h 697457"/>
                  <a:gd name="connsiteX4" fmla="*/ 2 w 2614081"/>
                  <a:gd name="connsiteY4" fmla="*/ 162011 h 697457"/>
                  <a:gd name="connsiteX5" fmla="*/ 543543 w 2614081"/>
                  <a:gd name="connsiteY5" fmla="*/ 257261 h 697457"/>
                  <a:gd name="connsiteX6" fmla="*/ 955321 w 2614081"/>
                  <a:gd name="connsiteY6" fmla="*/ 362036 h 697457"/>
                  <a:gd name="connsiteX7" fmla="*/ 1261531 w 2614081"/>
                  <a:gd name="connsiteY7" fmla="*/ 238211 h 697457"/>
                  <a:gd name="connsiteX8" fmla="*/ 1553215 w 2614081"/>
                  <a:gd name="connsiteY8" fmla="*/ 405306 h 697457"/>
                  <a:gd name="connsiteX9" fmla="*/ 1763106 w 2614081"/>
                  <a:gd name="connsiteY9" fmla="*/ 136421 h 697457"/>
                  <a:gd name="connsiteX10" fmla="*/ 1952812 w 2614081"/>
                  <a:gd name="connsiteY10" fmla="*/ 281581 h 697457"/>
                  <a:gd name="connsiteX11" fmla="*/ 2169789 w 2614081"/>
                  <a:gd name="connsiteY11" fmla="*/ 405306 h 697457"/>
                  <a:gd name="connsiteX12" fmla="*/ 2541692 w 2614081"/>
                  <a:gd name="connsiteY12" fmla="*/ 87 h 697457"/>
                  <a:gd name="connsiteX0" fmla="*/ 2541692 w 2541692"/>
                  <a:gd name="connsiteY0" fmla="*/ 0 h 697370"/>
                  <a:gd name="connsiteX1" fmla="*/ 2165096 w 2541692"/>
                  <a:gd name="connsiteY1" fmla="*/ 697370 h 697370"/>
                  <a:gd name="connsiteX2" fmla="*/ 549701 w 2541692"/>
                  <a:gd name="connsiteY2" fmla="*/ 697370 h 697370"/>
                  <a:gd name="connsiteX3" fmla="*/ 2 w 2541692"/>
                  <a:gd name="connsiteY3" fmla="*/ 161924 h 697370"/>
                  <a:gd name="connsiteX4" fmla="*/ 543543 w 2541692"/>
                  <a:gd name="connsiteY4" fmla="*/ 257174 h 697370"/>
                  <a:gd name="connsiteX5" fmla="*/ 955321 w 2541692"/>
                  <a:gd name="connsiteY5" fmla="*/ 361949 h 697370"/>
                  <a:gd name="connsiteX6" fmla="*/ 1261531 w 2541692"/>
                  <a:gd name="connsiteY6" fmla="*/ 238124 h 697370"/>
                  <a:gd name="connsiteX7" fmla="*/ 1553215 w 2541692"/>
                  <a:gd name="connsiteY7" fmla="*/ 405219 h 697370"/>
                  <a:gd name="connsiteX8" fmla="*/ 1763106 w 2541692"/>
                  <a:gd name="connsiteY8" fmla="*/ 136334 h 697370"/>
                  <a:gd name="connsiteX9" fmla="*/ 1952812 w 2541692"/>
                  <a:gd name="connsiteY9" fmla="*/ 281494 h 697370"/>
                  <a:gd name="connsiteX10" fmla="*/ 2169789 w 2541692"/>
                  <a:gd name="connsiteY10" fmla="*/ 405219 h 697370"/>
                  <a:gd name="connsiteX11" fmla="*/ 2541692 w 2541692"/>
                  <a:gd name="connsiteY11" fmla="*/ 0 h 697370"/>
                  <a:gd name="connsiteX0" fmla="*/ 2541692 w 2542551"/>
                  <a:gd name="connsiteY0" fmla="*/ 23152 h 720522"/>
                  <a:gd name="connsiteX1" fmla="*/ 2165096 w 2542551"/>
                  <a:gd name="connsiteY1" fmla="*/ 720522 h 720522"/>
                  <a:gd name="connsiteX2" fmla="*/ 549701 w 2542551"/>
                  <a:gd name="connsiteY2" fmla="*/ 720522 h 720522"/>
                  <a:gd name="connsiteX3" fmla="*/ 2 w 2542551"/>
                  <a:gd name="connsiteY3" fmla="*/ 185076 h 720522"/>
                  <a:gd name="connsiteX4" fmla="*/ 543543 w 2542551"/>
                  <a:gd name="connsiteY4" fmla="*/ 280326 h 720522"/>
                  <a:gd name="connsiteX5" fmla="*/ 955321 w 2542551"/>
                  <a:gd name="connsiteY5" fmla="*/ 385101 h 720522"/>
                  <a:gd name="connsiteX6" fmla="*/ 1261531 w 2542551"/>
                  <a:gd name="connsiteY6" fmla="*/ 261276 h 720522"/>
                  <a:gd name="connsiteX7" fmla="*/ 1553215 w 2542551"/>
                  <a:gd name="connsiteY7" fmla="*/ 428371 h 720522"/>
                  <a:gd name="connsiteX8" fmla="*/ 1763106 w 2542551"/>
                  <a:gd name="connsiteY8" fmla="*/ 159486 h 720522"/>
                  <a:gd name="connsiteX9" fmla="*/ 1952812 w 2542551"/>
                  <a:gd name="connsiteY9" fmla="*/ 304646 h 720522"/>
                  <a:gd name="connsiteX10" fmla="*/ 2169789 w 2542551"/>
                  <a:gd name="connsiteY10" fmla="*/ 428371 h 720522"/>
                  <a:gd name="connsiteX11" fmla="*/ 2541692 w 2542551"/>
                  <a:gd name="connsiteY11" fmla="*/ 23152 h 720522"/>
                  <a:gd name="connsiteX0" fmla="*/ 2541692 w 2541895"/>
                  <a:gd name="connsiteY0" fmla="*/ 23152 h 720522"/>
                  <a:gd name="connsiteX1" fmla="*/ 2165096 w 2541895"/>
                  <a:gd name="connsiteY1" fmla="*/ 720522 h 720522"/>
                  <a:gd name="connsiteX2" fmla="*/ 549701 w 2541895"/>
                  <a:gd name="connsiteY2" fmla="*/ 720522 h 720522"/>
                  <a:gd name="connsiteX3" fmla="*/ 2 w 2541895"/>
                  <a:gd name="connsiteY3" fmla="*/ 185076 h 720522"/>
                  <a:gd name="connsiteX4" fmla="*/ 543543 w 2541895"/>
                  <a:gd name="connsiteY4" fmla="*/ 280326 h 720522"/>
                  <a:gd name="connsiteX5" fmla="*/ 955321 w 2541895"/>
                  <a:gd name="connsiteY5" fmla="*/ 385101 h 720522"/>
                  <a:gd name="connsiteX6" fmla="*/ 1261531 w 2541895"/>
                  <a:gd name="connsiteY6" fmla="*/ 261276 h 720522"/>
                  <a:gd name="connsiteX7" fmla="*/ 1553215 w 2541895"/>
                  <a:gd name="connsiteY7" fmla="*/ 428371 h 720522"/>
                  <a:gd name="connsiteX8" fmla="*/ 1763106 w 2541895"/>
                  <a:gd name="connsiteY8" fmla="*/ 159486 h 720522"/>
                  <a:gd name="connsiteX9" fmla="*/ 1952812 w 2541895"/>
                  <a:gd name="connsiteY9" fmla="*/ 304646 h 720522"/>
                  <a:gd name="connsiteX10" fmla="*/ 2169789 w 2541895"/>
                  <a:gd name="connsiteY10" fmla="*/ 428371 h 720522"/>
                  <a:gd name="connsiteX11" fmla="*/ 2541692 w 2541895"/>
                  <a:gd name="connsiteY11" fmla="*/ 23152 h 720522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549701 w 2614878"/>
                  <a:gd name="connsiteY2" fmla="*/ 582546 h 582546"/>
                  <a:gd name="connsiteX3" fmla="*/ 2 w 2614878"/>
                  <a:gd name="connsiteY3" fmla="*/ 47100 h 582546"/>
                  <a:gd name="connsiteX4" fmla="*/ 543543 w 2614878"/>
                  <a:gd name="connsiteY4" fmla="*/ 142350 h 582546"/>
                  <a:gd name="connsiteX5" fmla="*/ 955321 w 2614878"/>
                  <a:gd name="connsiteY5" fmla="*/ 247125 h 582546"/>
                  <a:gd name="connsiteX6" fmla="*/ 1261531 w 2614878"/>
                  <a:gd name="connsiteY6" fmla="*/ 123300 h 582546"/>
                  <a:gd name="connsiteX7" fmla="*/ 1553215 w 2614878"/>
                  <a:gd name="connsiteY7" fmla="*/ 290395 h 582546"/>
                  <a:gd name="connsiteX8" fmla="*/ 1763106 w 2614878"/>
                  <a:gd name="connsiteY8" fmla="*/ 21510 h 582546"/>
                  <a:gd name="connsiteX9" fmla="*/ 1952812 w 2614878"/>
                  <a:gd name="connsiteY9" fmla="*/ 166670 h 582546"/>
                  <a:gd name="connsiteX10" fmla="*/ 2169789 w 2614878"/>
                  <a:gd name="connsiteY10" fmla="*/ 290395 h 582546"/>
                  <a:gd name="connsiteX11" fmla="*/ 2614717 w 2614878"/>
                  <a:gd name="connsiteY11" fmla="*/ 82026 h 582546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549701 w 2614878"/>
                  <a:gd name="connsiteY2" fmla="*/ 582546 h 582546"/>
                  <a:gd name="connsiteX3" fmla="*/ 2 w 2614878"/>
                  <a:gd name="connsiteY3" fmla="*/ 47100 h 582546"/>
                  <a:gd name="connsiteX4" fmla="*/ 543543 w 2614878"/>
                  <a:gd name="connsiteY4" fmla="*/ 142350 h 582546"/>
                  <a:gd name="connsiteX5" fmla="*/ 955321 w 2614878"/>
                  <a:gd name="connsiteY5" fmla="*/ 247125 h 582546"/>
                  <a:gd name="connsiteX6" fmla="*/ 1261531 w 2614878"/>
                  <a:gd name="connsiteY6" fmla="*/ 123300 h 582546"/>
                  <a:gd name="connsiteX7" fmla="*/ 1553215 w 2614878"/>
                  <a:gd name="connsiteY7" fmla="*/ 290395 h 582546"/>
                  <a:gd name="connsiteX8" fmla="*/ 1763106 w 2614878"/>
                  <a:gd name="connsiteY8" fmla="*/ 21510 h 582546"/>
                  <a:gd name="connsiteX9" fmla="*/ 1952812 w 2614878"/>
                  <a:gd name="connsiteY9" fmla="*/ 166670 h 582546"/>
                  <a:gd name="connsiteX10" fmla="*/ 2169789 w 2614878"/>
                  <a:gd name="connsiteY10" fmla="*/ 290395 h 582546"/>
                  <a:gd name="connsiteX11" fmla="*/ 2614717 w 2614878"/>
                  <a:gd name="connsiteY11" fmla="*/ 82026 h 582546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1376495 w 2614878"/>
                  <a:gd name="connsiteY2" fmla="*/ 580727 h 582546"/>
                  <a:gd name="connsiteX3" fmla="*/ 549701 w 2614878"/>
                  <a:gd name="connsiteY3" fmla="*/ 582546 h 582546"/>
                  <a:gd name="connsiteX4" fmla="*/ 2 w 2614878"/>
                  <a:gd name="connsiteY4" fmla="*/ 47100 h 582546"/>
                  <a:gd name="connsiteX5" fmla="*/ 543543 w 2614878"/>
                  <a:gd name="connsiteY5" fmla="*/ 142350 h 582546"/>
                  <a:gd name="connsiteX6" fmla="*/ 955321 w 2614878"/>
                  <a:gd name="connsiteY6" fmla="*/ 247125 h 582546"/>
                  <a:gd name="connsiteX7" fmla="*/ 1261531 w 2614878"/>
                  <a:gd name="connsiteY7" fmla="*/ 123300 h 582546"/>
                  <a:gd name="connsiteX8" fmla="*/ 1553215 w 2614878"/>
                  <a:gd name="connsiteY8" fmla="*/ 290395 h 582546"/>
                  <a:gd name="connsiteX9" fmla="*/ 1763106 w 2614878"/>
                  <a:gd name="connsiteY9" fmla="*/ 21510 h 582546"/>
                  <a:gd name="connsiteX10" fmla="*/ 1952812 w 2614878"/>
                  <a:gd name="connsiteY10" fmla="*/ 166670 h 582546"/>
                  <a:gd name="connsiteX11" fmla="*/ 2169789 w 2614878"/>
                  <a:gd name="connsiteY11" fmla="*/ 290395 h 582546"/>
                  <a:gd name="connsiteX12" fmla="*/ 2614717 w 2614878"/>
                  <a:gd name="connsiteY12" fmla="*/ 82026 h 582546"/>
                  <a:gd name="connsiteX0" fmla="*/ 1376495 w 2614878"/>
                  <a:gd name="connsiteY0" fmla="*/ 580727 h 672167"/>
                  <a:gd name="connsiteX1" fmla="*/ 549701 w 2614878"/>
                  <a:gd name="connsiteY1" fmla="*/ 582546 h 672167"/>
                  <a:gd name="connsiteX2" fmla="*/ 2 w 2614878"/>
                  <a:gd name="connsiteY2" fmla="*/ 47100 h 672167"/>
                  <a:gd name="connsiteX3" fmla="*/ 543543 w 2614878"/>
                  <a:gd name="connsiteY3" fmla="*/ 142350 h 672167"/>
                  <a:gd name="connsiteX4" fmla="*/ 955321 w 2614878"/>
                  <a:gd name="connsiteY4" fmla="*/ 247125 h 672167"/>
                  <a:gd name="connsiteX5" fmla="*/ 1261531 w 2614878"/>
                  <a:gd name="connsiteY5" fmla="*/ 123300 h 672167"/>
                  <a:gd name="connsiteX6" fmla="*/ 1553215 w 2614878"/>
                  <a:gd name="connsiteY6" fmla="*/ 290395 h 672167"/>
                  <a:gd name="connsiteX7" fmla="*/ 1763106 w 2614878"/>
                  <a:gd name="connsiteY7" fmla="*/ 21510 h 672167"/>
                  <a:gd name="connsiteX8" fmla="*/ 1952812 w 2614878"/>
                  <a:gd name="connsiteY8" fmla="*/ 166670 h 672167"/>
                  <a:gd name="connsiteX9" fmla="*/ 2169789 w 2614878"/>
                  <a:gd name="connsiteY9" fmla="*/ 290395 h 672167"/>
                  <a:gd name="connsiteX10" fmla="*/ 2614717 w 2614878"/>
                  <a:gd name="connsiteY10" fmla="*/ 82026 h 672167"/>
                  <a:gd name="connsiteX11" fmla="*/ 2165096 w 2614878"/>
                  <a:gd name="connsiteY11" fmla="*/ 582546 h 672167"/>
                  <a:gd name="connsiteX12" fmla="*/ 1467935 w 2614878"/>
                  <a:gd name="connsiteY12" fmla="*/ 672167 h 672167"/>
                  <a:gd name="connsiteX0" fmla="*/ 549701 w 2614878"/>
                  <a:gd name="connsiteY0" fmla="*/ 582546 h 672167"/>
                  <a:gd name="connsiteX1" fmla="*/ 2 w 2614878"/>
                  <a:gd name="connsiteY1" fmla="*/ 47100 h 672167"/>
                  <a:gd name="connsiteX2" fmla="*/ 543543 w 2614878"/>
                  <a:gd name="connsiteY2" fmla="*/ 142350 h 672167"/>
                  <a:gd name="connsiteX3" fmla="*/ 955321 w 2614878"/>
                  <a:gd name="connsiteY3" fmla="*/ 247125 h 672167"/>
                  <a:gd name="connsiteX4" fmla="*/ 1261531 w 2614878"/>
                  <a:gd name="connsiteY4" fmla="*/ 123300 h 672167"/>
                  <a:gd name="connsiteX5" fmla="*/ 1553215 w 2614878"/>
                  <a:gd name="connsiteY5" fmla="*/ 290395 h 672167"/>
                  <a:gd name="connsiteX6" fmla="*/ 1763106 w 2614878"/>
                  <a:gd name="connsiteY6" fmla="*/ 21510 h 672167"/>
                  <a:gd name="connsiteX7" fmla="*/ 1952812 w 2614878"/>
                  <a:gd name="connsiteY7" fmla="*/ 166670 h 672167"/>
                  <a:gd name="connsiteX8" fmla="*/ 2169789 w 2614878"/>
                  <a:gd name="connsiteY8" fmla="*/ 290395 h 672167"/>
                  <a:gd name="connsiteX9" fmla="*/ 2614717 w 2614878"/>
                  <a:gd name="connsiteY9" fmla="*/ 82026 h 672167"/>
                  <a:gd name="connsiteX10" fmla="*/ 2165096 w 2614878"/>
                  <a:gd name="connsiteY10" fmla="*/ 582546 h 672167"/>
                  <a:gd name="connsiteX11" fmla="*/ 1467935 w 2614878"/>
                  <a:gd name="connsiteY11" fmla="*/ 672167 h 672167"/>
                  <a:gd name="connsiteX0" fmla="*/ 549701 w 2614878"/>
                  <a:gd name="connsiteY0" fmla="*/ 582546 h 582546"/>
                  <a:gd name="connsiteX1" fmla="*/ 2 w 2614878"/>
                  <a:gd name="connsiteY1" fmla="*/ 47100 h 582546"/>
                  <a:gd name="connsiteX2" fmla="*/ 543543 w 2614878"/>
                  <a:gd name="connsiteY2" fmla="*/ 142350 h 582546"/>
                  <a:gd name="connsiteX3" fmla="*/ 955321 w 2614878"/>
                  <a:gd name="connsiteY3" fmla="*/ 247125 h 582546"/>
                  <a:gd name="connsiteX4" fmla="*/ 1261531 w 2614878"/>
                  <a:gd name="connsiteY4" fmla="*/ 123300 h 582546"/>
                  <a:gd name="connsiteX5" fmla="*/ 1553215 w 2614878"/>
                  <a:gd name="connsiteY5" fmla="*/ 290395 h 582546"/>
                  <a:gd name="connsiteX6" fmla="*/ 1763106 w 2614878"/>
                  <a:gd name="connsiteY6" fmla="*/ 21510 h 582546"/>
                  <a:gd name="connsiteX7" fmla="*/ 1952812 w 2614878"/>
                  <a:gd name="connsiteY7" fmla="*/ 166670 h 582546"/>
                  <a:gd name="connsiteX8" fmla="*/ 2169789 w 2614878"/>
                  <a:gd name="connsiteY8" fmla="*/ 290395 h 582546"/>
                  <a:gd name="connsiteX9" fmla="*/ 2614717 w 2614878"/>
                  <a:gd name="connsiteY9" fmla="*/ 82026 h 582546"/>
                  <a:gd name="connsiteX10" fmla="*/ 2165096 w 2614878"/>
                  <a:gd name="connsiteY10" fmla="*/ 582546 h 582546"/>
                  <a:gd name="connsiteX0" fmla="*/ 549701 w 2697398"/>
                  <a:gd name="connsiteY0" fmla="*/ 583429 h 583429"/>
                  <a:gd name="connsiteX1" fmla="*/ 2 w 2697398"/>
                  <a:gd name="connsiteY1" fmla="*/ 47983 h 583429"/>
                  <a:gd name="connsiteX2" fmla="*/ 543543 w 2697398"/>
                  <a:gd name="connsiteY2" fmla="*/ 143233 h 583429"/>
                  <a:gd name="connsiteX3" fmla="*/ 955321 w 2697398"/>
                  <a:gd name="connsiteY3" fmla="*/ 248008 h 583429"/>
                  <a:gd name="connsiteX4" fmla="*/ 1261531 w 2697398"/>
                  <a:gd name="connsiteY4" fmla="*/ 124183 h 583429"/>
                  <a:gd name="connsiteX5" fmla="*/ 1553215 w 2697398"/>
                  <a:gd name="connsiteY5" fmla="*/ 291278 h 583429"/>
                  <a:gd name="connsiteX6" fmla="*/ 1763106 w 2697398"/>
                  <a:gd name="connsiteY6" fmla="*/ 22393 h 583429"/>
                  <a:gd name="connsiteX7" fmla="*/ 1952812 w 2697398"/>
                  <a:gd name="connsiteY7" fmla="*/ 167553 h 583429"/>
                  <a:gd name="connsiteX8" fmla="*/ 2169789 w 2697398"/>
                  <a:gd name="connsiteY8" fmla="*/ 291278 h 583429"/>
                  <a:gd name="connsiteX9" fmla="*/ 2697267 w 2697398"/>
                  <a:gd name="connsiteY9" fmla="*/ 114659 h 583429"/>
                  <a:gd name="connsiteX10" fmla="*/ 2165096 w 2697398"/>
                  <a:gd name="connsiteY10" fmla="*/ 583429 h 583429"/>
                  <a:gd name="connsiteX0" fmla="*/ 549701 w 2699325"/>
                  <a:gd name="connsiteY0" fmla="*/ 583429 h 583429"/>
                  <a:gd name="connsiteX1" fmla="*/ 2 w 2699325"/>
                  <a:gd name="connsiteY1" fmla="*/ 47983 h 583429"/>
                  <a:gd name="connsiteX2" fmla="*/ 543543 w 2699325"/>
                  <a:gd name="connsiteY2" fmla="*/ 143233 h 583429"/>
                  <a:gd name="connsiteX3" fmla="*/ 955321 w 2699325"/>
                  <a:gd name="connsiteY3" fmla="*/ 248008 h 583429"/>
                  <a:gd name="connsiteX4" fmla="*/ 1261531 w 2699325"/>
                  <a:gd name="connsiteY4" fmla="*/ 124183 h 583429"/>
                  <a:gd name="connsiteX5" fmla="*/ 1553215 w 2699325"/>
                  <a:gd name="connsiteY5" fmla="*/ 291278 h 583429"/>
                  <a:gd name="connsiteX6" fmla="*/ 1763106 w 2699325"/>
                  <a:gd name="connsiteY6" fmla="*/ 22393 h 583429"/>
                  <a:gd name="connsiteX7" fmla="*/ 1952812 w 2699325"/>
                  <a:gd name="connsiteY7" fmla="*/ 167553 h 583429"/>
                  <a:gd name="connsiteX8" fmla="*/ 2169789 w 2699325"/>
                  <a:gd name="connsiteY8" fmla="*/ 291278 h 583429"/>
                  <a:gd name="connsiteX9" fmla="*/ 2697267 w 2699325"/>
                  <a:gd name="connsiteY9" fmla="*/ 114659 h 583429"/>
                  <a:gd name="connsiteX10" fmla="*/ 2165096 w 2699325"/>
                  <a:gd name="connsiteY10" fmla="*/ 583429 h 583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99325" h="583429">
                    <a:moveTo>
                      <a:pt x="549701" y="583429"/>
                    </a:moveTo>
                    <a:cubicBezTo>
                      <a:pt x="414093" y="379547"/>
                      <a:pt x="1028" y="121349"/>
                      <a:pt x="2" y="47983"/>
                    </a:cubicBezTo>
                    <a:cubicBezTo>
                      <a:pt x="-1024" y="-25383"/>
                      <a:pt x="574823" y="436921"/>
                      <a:pt x="543543" y="143233"/>
                    </a:cubicBezTo>
                    <a:cubicBezTo>
                      <a:pt x="512263" y="-150455"/>
                      <a:pt x="978531" y="594083"/>
                      <a:pt x="955321" y="248008"/>
                    </a:cubicBezTo>
                    <a:cubicBezTo>
                      <a:pt x="932111" y="-98067"/>
                      <a:pt x="1258368" y="563781"/>
                      <a:pt x="1261531" y="124183"/>
                    </a:cubicBezTo>
                    <a:cubicBezTo>
                      <a:pt x="1263754" y="-184721"/>
                      <a:pt x="1469619" y="308243"/>
                      <a:pt x="1553215" y="291278"/>
                    </a:cubicBezTo>
                    <a:cubicBezTo>
                      <a:pt x="1636811" y="274313"/>
                      <a:pt x="1686673" y="65849"/>
                      <a:pt x="1763106" y="22393"/>
                    </a:cubicBezTo>
                    <a:cubicBezTo>
                      <a:pt x="1829706" y="1772"/>
                      <a:pt x="1682626" y="432302"/>
                      <a:pt x="1952812" y="167553"/>
                    </a:cubicBezTo>
                    <a:cubicBezTo>
                      <a:pt x="2442073" y="-274996"/>
                      <a:pt x="2045713" y="300094"/>
                      <a:pt x="2169789" y="291278"/>
                    </a:cubicBezTo>
                    <a:cubicBezTo>
                      <a:pt x="2293865" y="282462"/>
                      <a:pt x="2732974" y="11992"/>
                      <a:pt x="2697267" y="114659"/>
                    </a:cubicBezTo>
                    <a:cubicBezTo>
                      <a:pt x="2661560" y="217326"/>
                      <a:pt x="2274844" y="362426"/>
                      <a:pt x="2165096" y="583429"/>
                    </a:cubicBezTo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A9E08707-82D6-47A3-9432-0684EE4A8E72}"/>
              </a:ext>
            </a:extLst>
          </p:cNvPr>
          <p:cNvGrpSpPr/>
          <p:nvPr/>
        </p:nvGrpSpPr>
        <p:grpSpPr>
          <a:xfrm>
            <a:off x="6237536" y="967046"/>
            <a:ext cx="3197675" cy="2570486"/>
            <a:chOff x="6237536" y="967046"/>
            <a:chExt cx="3197675" cy="2570486"/>
          </a:xfrm>
        </p:grpSpPr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A5B3B459-62CC-403B-9CDB-7AA09BABF3A5}"/>
                </a:ext>
              </a:extLst>
            </p:cNvPr>
            <p:cNvSpPr/>
            <p:nvPr/>
          </p:nvSpPr>
          <p:spPr>
            <a:xfrm>
              <a:off x="6580427" y="2493927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728F1D59-117A-4C16-BEEC-B032468326E9}"/>
                </a:ext>
              </a:extLst>
            </p:cNvPr>
            <p:cNvGrpSpPr/>
            <p:nvPr/>
          </p:nvGrpSpPr>
          <p:grpSpPr>
            <a:xfrm>
              <a:off x="6604296" y="967046"/>
              <a:ext cx="2605295" cy="2151204"/>
              <a:chOff x="6604296" y="626238"/>
              <a:chExt cx="2605295" cy="2151204"/>
            </a:xfrm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42AEBFCE-A2E9-49A3-AD22-E0D1F6740ABE}"/>
                  </a:ext>
                </a:extLst>
              </p:cNvPr>
              <p:cNvSpPr/>
              <p:nvPr/>
            </p:nvSpPr>
            <p:spPr>
              <a:xfrm>
                <a:off x="6604296" y="626238"/>
                <a:ext cx="2605295" cy="2127072"/>
              </a:xfrm>
              <a:custGeom>
                <a:avLst/>
                <a:gdLst>
                  <a:gd name="connsiteX0" fmla="*/ 2233980 w 2605295"/>
                  <a:gd name="connsiteY0" fmla="*/ 614 h 2127072"/>
                  <a:gd name="connsiteX1" fmla="*/ 2272805 w 2605295"/>
                  <a:gd name="connsiteY1" fmla="*/ 36509 h 2127072"/>
                  <a:gd name="connsiteX2" fmla="*/ 2342770 w 2605295"/>
                  <a:gd name="connsiteY2" fmla="*/ 323349 h 2127072"/>
                  <a:gd name="connsiteX3" fmla="*/ 2370089 w 2605295"/>
                  <a:gd name="connsiteY3" fmla="*/ 318511 h 2127072"/>
                  <a:gd name="connsiteX4" fmla="*/ 2375324 w 2605295"/>
                  <a:gd name="connsiteY4" fmla="*/ 69550 h 2127072"/>
                  <a:gd name="connsiteX5" fmla="*/ 2415903 w 2605295"/>
                  <a:gd name="connsiteY5" fmla="*/ 30762 h 2127072"/>
                  <a:gd name="connsiteX6" fmla="*/ 2454691 w 2605295"/>
                  <a:gd name="connsiteY6" fmla="*/ 71340 h 2127072"/>
                  <a:gd name="connsiteX7" fmla="*/ 2449200 w 2605295"/>
                  <a:gd name="connsiteY7" fmla="*/ 314727 h 2127072"/>
                  <a:gd name="connsiteX8" fmla="*/ 2464842 w 2605295"/>
                  <a:gd name="connsiteY8" fmla="*/ 310912 h 2127072"/>
                  <a:gd name="connsiteX9" fmla="*/ 2529095 w 2605295"/>
                  <a:gd name="connsiteY9" fmla="*/ 160639 h 2127072"/>
                  <a:gd name="connsiteX10" fmla="*/ 2550819 w 2605295"/>
                  <a:gd name="connsiteY10" fmla="*/ 139402 h 2127072"/>
                  <a:gd name="connsiteX11" fmla="*/ 2581197 w 2605295"/>
                  <a:gd name="connsiteY11" fmla="*/ 139747 h 2127072"/>
                  <a:gd name="connsiteX12" fmla="*/ 2602089 w 2605295"/>
                  <a:gd name="connsiteY12" fmla="*/ 191849 h 2127072"/>
                  <a:gd name="connsiteX13" fmla="*/ 2517694 w 2605295"/>
                  <a:gd name="connsiteY13" fmla="*/ 389234 h 2127072"/>
                  <a:gd name="connsiteX14" fmla="*/ 2538197 w 2605295"/>
                  <a:gd name="connsiteY14" fmla="*/ 473290 h 2127072"/>
                  <a:gd name="connsiteX15" fmla="*/ 2517707 w 2605295"/>
                  <a:gd name="connsiteY15" fmla="*/ 605759 h 2127072"/>
                  <a:gd name="connsiteX16" fmla="*/ 2512330 w 2605295"/>
                  <a:gd name="connsiteY16" fmla="*/ 611667 h 2127072"/>
                  <a:gd name="connsiteX17" fmla="*/ 2519139 w 2605295"/>
                  <a:gd name="connsiteY17" fmla="*/ 736818 h 2127072"/>
                  <a:gd name="connsiteX18" fmla="*/ 1965468 w 2605295"/>
                  <a:gd name="connsiteY18" fmla="*/ 1721810 h 2127072"/>
                  <a:gd name="connsiteX19" fmla="*/ 1814469 w 2605295"/>
                  <a:gd name="connsiteY19" fmla="*/ 1802877 h 2127072"/>
                  <a:gd name="connsiteX20" fmla="*/ 1706983 w 2605295"/>
                  <a:gd name="connsiteY20" fmla="*/ 1842071 h 2127072"/>
                  <a:gd name="connsiteX21" fmla="*/ 1724822 w 2605295"/>
                  <a:gd name="connsiteY21" fmla="*/ 1867938 h 2127072"/>
                  <a:gd name="connsiteX22" fmla="*/ 1772411 w 2605295"/>
                  <a:gd name="connsiteY22" fmla="*/ 2042327 h 2127072"/>
                  <a:gd name="connsiteX23" fmla="*/ 1770364 w 2605295"/>
                  <a:gd name="connsiteY23" fmla="*/ 2059251 h 2127072"/>
                  <a:gd name="connsiteX24" fmla="*/ 1670160 w 2605295"/>
                  <a:gd name="connsiteY24" fmla="*/ 2083177 h 2127072"/>
                  <a:gd name="connsiteX25" fmla="*/ 1669454 w 2605295"/>
                  <a:gd name="connsiteY25" fmla="*/ 2089799 h 2127072"/>
                  <a:gd name="connsiteX26" fmla="*/ 1645737 w 2605295"/>
                  <a:gd name="connsiteY26" fmla="*/ 2095462 h 2127072"/>
                  <a:gd name="connsiteX27" fmla="*/ 1289811 w 2605295"/>
                  <a:gd name="connsiteY27" fmla="*/ 2127072 h 2127072"/>
                  <a:gd name="connsiteX28" fmla="*/ 1276289 w 2605295"/>
                  <a:gd name="connsiteY28" fmla="*/ 2126472 h 2127072"/>
                  <a:gd name="connsiteX29" fmla="*/ 1262789 w 2605295"/>
                  <a:gd name="connsiteY29" fmla="*/ 2127071 h 2127072"/>
                  <a:gd name="connsiteX30" fmla="*/ 906863 w 2605295"/>
                  <a:gd name="connsiteY30" fmla="*/ 2095461 h 2127072"/>
                  <a:gd name="connsiteX31" fmla="*/ 810865 w 2605295"/>
                  <a:gd name="connsiteY31" fmla="*/ 2072539 h 2127072"/>
                  <a:gd name="connsiteX32" fmla="*/ 807211 w 2605295"/>
                  <a:gd name="connsiteY32" fmla="*/ 2042327 h 2127072"/>
                  <a:gd name="connsiteX33" fmla="*/ 854801 w 2605295"/>
                  <a:gd name="connsiteY33" fmla="*/ 1867938 h 2127072"/>
                  <a:gd name="connsiteX34" fmla="*/ 888148 w 2605295"/>
                  <a:gd name="connsiteY34" fmla="*/ 1819581 h 2127072"/>
                  <a:gd name="connsiteX35" fmla="*/ 838324 w 2605295"/>
                  <a:gd name="connsiteY35" fmla="*/ 1801221 h 2127072"/>
                  <a:gd name="connsiteX36" fmla="*/ 687600 w 2605295"/>
                  <a:gd name="connsiteY36" fmla="*/ 1719642 h 2127072"/>
                  <a:gd name="connsiteX37" fmla="*/ 137275 w 2605295"/>
                  <a:gd name="connsiteY37" fmla="*/ 732777 h 2127072"/>
                  <a:gd name="connsiteX38" fmla="*/ 141510 w 2605295"/>
                  <a:gd name="connsiteY38" fmla="*/ 659511 h 2127072"/>
                  <a:gd name="connsiteX39" fmla="*/ 132777 w 2605295"/>
                  <a:gd name="connsiteY39" fmla="*/ 655416 h 2127072"/>
                  <a:gd name="connsiteX40" fmla="*/ 67099 w 2605295"/>
                  <a:gd name="connsiteY40" fmla="*/ 473292 h 2127072"/>
                  <a:gd name="connsiteX41" fmla="*/ 87601 w 2605295"/>
                  <a:gd name="connsiteY41" fmla="*/ 389234 h 2127072"/>
                  <a:gd name="connsiteX42" fmla="*/ 3206 w 2605295"/>
                  <a:gd name="connsiteY42" fmla="*/ 191850 h 2127072"/>
                  <a:gd name="connsiteX43" fmla="*/ 24099 w 2605295"/>
                  <a:gd name="connsiteY43" fmla="*/ 139747 h 2127072"/>
                  <a:gd name="connsiteX44" fmla="*/ 54476 w 2605295"/>
                  <a:gd name="connsiteY44" fmla="*/ 139403 h 2127072"/>
                  <a:gd name="connsiteX45" fmla="*/ 76201 w 2605295"/>
                  <a:gd name="connsiteY45" fmla="*/ 160640 h 2127072"/>
                  <a:gd name="connsiteX46" fmla="*/ 140453 w 2605295"/>
                  <a:gd name="connsiteY46" fmla="*/ 310913 h 2127072"/>
                  <a:gd name="connsiteX47" fmla="*/ 156095 w 2605295"/>
                  <a:gd name="connsiteY47" fmla="*/ 314728 h 2127072"/>
                  <a:gd name="connsiteX48" fmla="*/ 150604 w 2605295"/>
                  <a:gd name="connsiteY48" fmla="*/ 71341 h 2127072"/>
                  <a:gd name="connsiteX49" fmla="*/ 189392 w 2605295"/>
                  <a:gd name="connsiteY49" fmla="*/ 30762 h 2127072"/>
                  <a:gd name="connsiteX50" fmla="*/ 229971 w 2605295"/>
                  <a:gd name="connsiteY50" fmla="*/ 69551 h 2127072"/>
                  <a:gd name="connsiteX51" fmla="*/ 235207 w 2605295"/>
                  <a:gd name="connsiteY51" fmla="*/ 318512 h 2127072"/>
                  <a:gd name="connsiteX52" fmla="*/ 262525 w 2605295"/>
                  <a:gd name="connsiteY52" fmla="*/ 323350 h 2127072"/>
                  <a:gd name="connsiteX53" fmla="*/ 332490 w 2605295"/>
                  <a:gd name="connsiteY53" fmla="*/ 36510 h 2127072"/>
                  <a:gd name="connsiteX54" fmla="*/ 371315 w 2605295"/>
                  <a:gd name="connsiteY54" fmla="*/ 615 h 2127072"/>
                  <a:gd name="connsiteX55" fmla="*/ 390294 w 2605295"/>
                  <a:gd name="connsiteY55" fmla="*/ 1375 h 2127072"/>
                  <a:gd name="connsiteX56" fmla="*/ 425429 w 2605295"/>
                  <a:gd name="connsiteY56" fmla="*/ 59179 h 2127072"/>
                  <a:gd name="connsiteX57" fmla="*/ 354183 w 2605295"/>
                  <a:gd name="connsiteY57" fmla="*/ 347532 h 2127072"/>
                  <a:gd name="connsiteX58" fmla="*/ 381782 w 2605295"/>
                  <a:gd name="connsiteY58" fmla="*/ 358827 h 2127072"/>
                  <a:gd name="connsiteX59" fmla="*/ 499821 w 2605295"/>
                  <a:gd name="connsiteY59" fmla="*/ 158167 h 2127072"/>
                  <a:gd name="connsiteX60" fmla="*/ 561239 w 2605295"/>
                  <a:gd name="connsiteY60" fmla="*/ 140951 h 2127072"/>
                  <a:gd name="connsiteX61" fmla="*/ 578456 w 2605295"/>
                  <a:gd name="connsiteY61" fmla="*/ 202369 h 2127072"/>
                  <a:gd name="connsiteX62" fmla="*/ 457176 w 2605295"/>
                  <a:gd name="connsiteY62" fmla="*/ 418126 h 2127072"/>
                  <a:gd name="connsiteX63" fmla="*/ 461846 w 2605295"/>
                  <a:gd name="connsiteY63" fmla="*/ 436395 h 2127072"/>
                  <a:gd name="connsiteX64" fmla="*/ 562348 w 2605295"/>
                  <a:gd name="connsiteY64" fmla="*/ 373840 h 2127072"/>
                  <a:gd name="connsiteX65" fmla="*/ 600712 w 2605295"/>
                  <a:gd name="connsiteY65" fmla="*/ 367906 h 2127072"/>
                  <a:gd name="connsiteX66" fmla="*/ 632037 w 2605295"/>
                  <a:gd name="connsiteY66" fmla="*/ 390838 h 2127072"/>
                  <a:gd name="connsiteX67" fmla="*/ 615038 w 2605295"/>
                  <a:gd name="connsiteY67" fmla="*/ 460528 h 2127072"/>
                  <a:gd name="connsiteX68" fmla="*/ 422766 w 2605295"/>
                  <a:gd name="connsiteY68" fmla="*/ 577396 h 2127072"/>
                  <a:gd name="connsiteX69" fmla="*/ 410751 w 2605295"/>
                  <a:gd name="connsiteY69" fmla="*/ 593445 h 2127072"/>
                  <a:gd name="connsiteX70" fmla="*/ 376419 w 2605295"/>
                  <a:gd name="connsiteY70" fmla="*/ 642217 h 2127072"/>
                  <a:gd name="connsiteX71" fmla="*/ 357324 w 2605295"/>
                  <a:gd name="connsiteY71" fmla="*/ 655791 h 2127072"/>
                  <a:gd name="connsiteX72" fmla="*/ 353054 w 2605295"/>
                  <a:gd name="connsiteY72" fmla="*/ 729655 h 2127072"/>
                  <a:gd name="connsiteX73" fmla="*/ 803671 w 2605295"/>
                  <a:gd name="connsiteY73" fmla="*/ 1537720 h 2127072"/>
                  <a:gd name="connsiteX74" fmla="*/ 1056761 w 2605295"/>
                  <a:gd name="connsiteY74" fmla="*/ 1652302 h 2127072"/>
                  <a:gd name="connsiteX75" fmla="*/ 1122394 w 2605295"/>
                  <a:gd name="connsiteY75" fmla="*/ 1666406 h 2127072"/>
                  <a:gd name="connsiteX76" fmla="*/ 1189276 w 2605295"/>
                  <a:gd name="connsiteY76" fmla="*/ 1649102 h 2127072"/>
                  <a:gd name="connsiteX77" fmla="*/ 1206742 w 2605295"/>
                  <a:gd name="connsiteY77" fmla="*/ 1326268 h 2127072"/>
                  <a:gd name="connsiteX78" fmla="*/ 1260473 w 2605295"/>
                  <a:gd name="connsiteY78" fmla="*/ 1323885 h 2127072"/>
                  <a:gd name="connsiteX79" fmla="*/ 1319149 w 2605295"/>
                  <a:gd name="connsiteY79" fmla="*/ 1323885 h 2127072"/>
                  <a:gd name="connsiteX80" fmla="*/ 1380103 w 2605295"/>
                  <a:gd name="connsiteY80" fmla="*/ 1326588 h 2127072"/>
                  <a:gd name="connsiteX81" fmla="*/ 1397654 w 2605295"/>
                  <a:gd name="connsiteY81" fmla="*/ 1650993 h 2127072"/>
                  <a:gd name="connsiteX82" fmla="*/ 1477661 w 2605295"/>
                  <a:gd name="connsiteY82" fmla="*/ 1671693 h 2127072"/>
                  <a:gd name="connsiteX83" fmla="*/ 1488082 w 2605295"/>
                  <a:gd name="connsiteY83" fmla="*/ 1676140 h 2127072"/>
                  <a:gd name="connsiteX84" fmla="*/ 1596537 w 2605295"/>
                  <a:gd name="connsiteY84" fmla="*/ 1653218 h 2127072"/>
                  <a:gd name="connsiteX85" fmla="*/ 1850014 w 2605295"/>
                  <a:gd name="connsiteY85" fmla="*/ 1539495 h 2127072"/>
                  <a:gd name="connsiteX86" fmla="*/ 2303370 w 2605295"/>
                  <a:gd name="connsiteY86" fmla="*/ 732964 h 2127072"/>
                  <a:gd name="connsiteX87" fmla="*/ 2300659 w 2605295"/>
                  <a:gd name="connsiteY87" fmla="*/ 683129 h 2127072"/>
                  <a:gd name="connsiteX88" fmla="*/ 2276666 w 2605295"/>
                  <a:gd name="connsiteY88" fmla="*/ 676188 h 2127072"/>
                  <a:gd name="connsiteX89" fmla="*/ 2194544 w 2605295"/>
                  <a:gd name="connsiteY89" fmla="*/ 593444 h 2127072"/>
                  <a:gd name="connsiteX90" fmla="*/ 2182529 w 2605295"/>
                  <a:gd name="connsiteY90" fmla="*/ 577395 h 2127072"/>
                  <a:gd name="connsiteX91" fmla="*/ 1990257 w 2605295"/>
                  <a:gd name="connsiteY91" fmla="*/ 460527 h 2127072"/>
                  <a:gd name="connsiteX92" fmla="*/ 1973259 w 2605295"/>
                  <a:gd name="connsiteY92" fmla="*/ 390837 h 2127072"/>
                  <a:gd name="connsiteX93" fmla="*/ 2004583 w 2605295"/>
                  <a:gd name="connsiteY93" fmla="*/ 367905 h 2127072"/>
                  <a:gd name="connsiteX94" fmla="*/ 2042948 w 2605295"/>
                  <a:gd name="connsiteY94" fmla="*/ 373839 h 2127072"/>
                  <a:gd name="connsiteX95" fmla="*/ 2143449 w 2605295"/>
                  <a:gd name="connsiteY95" fmla="*/ 436394 h 2127072"/>
                  <a:gd name="connsiteX96" fmla="*/ 2148119 w 2605295"/>
                  <a:gd name="connsiteY96" fmla="*/ 418125 h 2127072"/>
                  <a:gd name="connsiteX97" fmla="*/ 2026839 w 2605295"/>
                  <a:gd name="connsiteY97" fmla="*/ 202367 h 2127072"/>
                  <a:gd name="connsiteX98" fmla="*/ 2044056 w 2605295"/>
                  <a:gd name="connsiteY98" fmla="*/ 140949 h 2127072"/>
                  <a:gd name="connsiteX99" fmla="*/ 2105474 w 2605295"/>
                  <a:gd name="connsiteY99" fmla="*/ 158166 h 2127072"/>
                  <a:gd name="connsiteX100" fmla="*/ 2223513 w 2605295"/>
                  <a:gd name="connsiteY100" fmla="*/ 358826 h 2127072"/>
                  <a:gd name="connsiteX101" fmla="*/ 2251113 w 2605295"/>
                  <a:gd name="connsiteY101" fmla="*/ 347531 h 2127072"/>
                  <a:gd name="connsiteX102" fmla="*/ 2179867 w 2605295"/>
                  <a:gd name="connsiteY102" fmla="*/ 59178 h 2127072"/>
                  <a:gd name="connsiteX103" fmla="*/ 2215002 w 2605295"/>
                  <a:gd name="connsiteY103" fmla="*/ 1374 h 2127072"/>
                  <a:gd name="connsiteX104" fmla="*/ 2233980 w 2605295"/>
                  <a:gd name="connsiteY104" fmla="*/ 614 h 2127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2605295" h="2127072">
                    <a:moveTo>
                      <a:pt x="2233980" y="614"/>
                    </a:moveTo>
                    <a:cubicBezTo>
                      <a:pt x="2252379" y="3600"/>
                      <a:pt x="2268111" y="17261"/>
                      <a:pt x="2272805" y="36509"/>
                    </a:cubicBezTo>
                    <a:lnTo>
                      <a:pt x="2342770" y="323349"/>
                    </a:lnTo>
                    <a:cubicBezTo>
                      <a:pt x="2350028" y="331617"/>
                      <a:pt x="2365499" y="332405"/>
                      <a:pt x="2370089" y="318511"/>
                    </a:cubicBezTo>
                    <a:lnTo>
                      <a:pt x="2375324" y="69550"/>
                    </a:lnTo>
                    <a:cubicBezTo>
                      <a:pt x="2375819" y="47633"/>
                      <a:pt x="2393986" y="30267"/>
                      <a:pt x="2415903" y="30762"/>
                    </a:cubicBezTo>
                    <a:cubicBezTo>
                      <a:pt x="2437820" y="31256"/>
                      <a:pt x="2455185" y="49424"/>
                      <a:pt x="2454691" y="71340"/>
                    </a:cubicBezTo>
                    <a:lnTo>
                      <a:pt x="2449200" y="314727"/>
                    </a:lnTo>
                    <a:cubicBezTo>
                      <a:pt x="2449625" y="323749"/>
                      <a:pt x="2457612" y="326364"/>
                      <a:pt x="2464842" y="310912"/>
                    </a:cubicBezTo>
                    <a:lnTo>
                      <a:pt x="2529095" y="160639"/>
                    </a:lnTo>
                    <a:cubicBezTo>
                      <a:pt x="2533403" y="150561"/>
                      <a:pt x="2541390" y="143183"/>
                      <a:pt x="2550819" y="139402"/>
                    </a:cubicBezTo>
                    <a:cubicBezTo>
                      <a:pt x="2560247" y="135621"/>
                      <a:pt x="2571119" y="135437"/>
                      <a:pt x="2581197" y="139747"/>
                    </a:cubicBezTo>
                    <a:cubicBezTo>
                      <a:pt x="2601354" y="148365"/>
                      <a:pt x="2610708" y="171692"/>
                      <a:pt x="2602089" y="191849"/>
                    </a:cubicBezTo>
                    <a:lnTo>
                      <a:pt x="2517694" y="389234"/>
                    </a:lnTo>
                    <a:lnTo>
                      <a:pt x="2538197" y="473290"/>
                    </a:lnTo>
                    <a:cubicBezTo>
                      <a:pt x="2549657" y="520276"/>
                      <a:pt x="2540988" y="567458"/>
                      <a:pt x="2517707" y="605759"/>
                    </a:cubicBezTo>
                    <a:lnTo>
                      <a:pt x="2512330" y="611667"/>
                    </a:lnTo>
                    <a:lnTo>
                      <a:pt x="2519139" y="736818"/>
                    </a:lnTo>
                    <a:cubicBezTo>
                      <a:pt x="2512136" y="1133496"/>
                      <a:pt x="2307003" y="1505528"/>
                      <a:pt x="1965468" y="1721810"/>
                    </a:cubicBezTo>
                    <a:cubicBezTo>
                      <a:pt x="1916677" y="1752708"/>
                      <a:pt x="1866204" y="1779730"/>
                      <a:pt x="1814469" y="1802877"/>
                    </a:cubicBezTo>
                    <a:lnTo>
                      <a:pt x="1706983" y="1842071"/>
                    </a:lnTo>
                    <a:lnTo>
                      <a:pt x="1724822" y="1867938"/>
                    </a:lnTo>
                    <a:cubicBezTo>
                      <a:pt x="1755320" y="1920693"/>
                      <a:pt x="1772411" y="1979847"/>
                      <a:pt x="1772411" y="2042327"/>
                    </a:cubicBezTo>
                    <a:lnTo>
                      <a:pt x="1770364" y="2059251"/>
                    </a:lnTo>
                    <a:lnTo>
                      <a:pt x="1670160" y="2083177"/>
                    </a:lnTo>
                    <a:lnTo>
                      <a:pt x="1669454" y="2089799"/>
                    </a:lnTo>
                    <a:lnTo>
                      <a:pt x="1645737" y="2095462"/>
                    </a:lnTo>
                    <a:cubicBezTo>
                      <a:pt x="1536339" y="2115816"/>
                      <a:pt x="1416063" y="2127072"/>
                      <a:pt x="1289811" y="2127072"/>
                    </a:cubicBezTo>
                    <a:lnTo>
                      <a:pt x="1276289" y="2126472"/>
                    </a:lnTo>
                    <a:lnTo>
                      <a:pt x="1262789" y="2127071"/>
                    </a:lnTo>
                    <a:cubicBezTo>
                      <a:pt x="1136537" y="2127071"/>
                      <a:pt x="1016261" y="2115815"/>
                      <a:pt x="906863" y="2095461"/>
                    </a:cubicBezTo>
                    <a:lnTo>
                      <a:pt x="810865" y="2072539"/>
                    </a:lnTo>
                    <a:lnTo>
                      <a:pt x="807211" y="2042327"/>
                    </a:lnTo>
                    <a:cubicBezTo>
                      <a:pt x="807211" y="1979847"/>
                      <a:pt x="824302" y="1920693"/>
                      <a:pt x="854801" y="1867938"/>
                    </a:cubicBezTo>
                    <a:lnTo>
                      <a:pt x="888148" y="1819581"/>
                    </a:lnTo>
                    <a:lnTo>
                      <a:pt x="838324" y="1801221"/>
                    </a:lnTo>
                    <a:cubicBezTo>
                      <a:pt x="786668" y="1777898"/>
                      <a:pt x="736286" y="1750705"/>
                      <a:pt x="687600" y="1719642"/>
                    </a:cubicBezTo>
                    <a:cubicBezTo>
                      <a:pt x="346802" y="1502202"/>
                      <a:pt x="142931" y="1129476"/>
                      <a:pt x="137275" y="732777"/>
                    </a:cubicBezTo>
                    <a:lnTo>
                      <a:pt x="141510" y="659511"/>
                    </a:lnTo>
                    <a:lnTo>
                      <a:pt x="132777" y="655416"/>
                    </a:lnTo>
                    <a:cubicBezTo>
                      <a:pt x="78009" y="614690"/>
                      <a:pt x="49908" y="543769"/>
                      <a:pt x="67099" y="473292"/>
                    </a:cubicBezTo>
                    <a:lnTo>
                      <a:pt x="87601" y="389234"/>
                    </a:lnTo>
                    <a:lnTo>
                      <a:pt x="3206" y="191850"/>
                    </a:lnTo>
                    <a:cubicBezTo>
                      <a:pt x="-5412" y="171693"/>
                      <a:pt x="3941" y="148366"/>
                      <a:pt x="24099" y="139747"/>
                    </a:cubicBezTo>
                    <a:cubicBezTo>
                      <a:pt x="34177" y="135438"/>
                      <a:pt x="45048" y="135622"/>
                      <a:pt x="54476" y="139403"/>
                    </a:cubicBezTo>
                    <a:cubicBezTo>
                      <a:pt x="63905" y="143184"/>
                      <a:pt x="71892" y="150562"/>
                      <a:pt x="76201" y="160640"/>
                    </a:cubicBezTo>
                    <a:lnTo>
                      <a:pt x="140453" y="310913"/>
                    </a:lnTo>
                    <a:cubicBezTo>
                      <a:pt x="147683" y="326365"/>
                      <a:pt x="155671" y="323750"/>
                      <a:pt x="156095" y="314728"/>
                    </a:cubicBezTo>
                    <a:lnTo>
                      <a:pt x="150604" y="71341"/>
                    </a:lnTo>
                    <a:cubicBezTo>
                      <a:pt x="150110" y="49425"/>
                      <a:pt x="167476" y="31257"/>
                      <a:pt x="189392" y="30762"/>
                    </a:cubicBezTo>
                    <a:cubicBezTo>
                      <a:pt x="211309" y="30268"/>
                      <a:pt x="229476" y="47634"/>
                      <a:pt x="229971" y="69551"/>
                    </a:cubicBezTo>
                    <a:lnTo>
                      <a:pt x="235207" y="318512"/>
                    </a:lnTo>
                    <a:cubicBezTo>
                      <a:pt x="239796" y="332407"/>
                      <a:pt x="255268" y="331618"/>
                      <a:pt x="262525" y="323350"/>
                    </a:cubicBezTo>
                    <a:lnTo>
                      <a:pt x="332490" y="36510"/>
                    </a:lnTo>
                    <a:cubicBezTo>
                      <a:pt x="337185" y="17262"/>
                      <a:pt x="352916" y="3601"/>
                      <a:pt x="371315" y="615"/>
                    </a:cubicBezTo>
                    <a:cubicBezTo>
                      <a:pt x="377448" y="-381"/>
                      <a:pt x="383878" y="-190"/>
                      <a:pt x="390294" y="1375"/>
                    </a:cubicBezTo>
                    <a:cubicBezTo>
                      <a:pt x="415958" y="7635"/>
                      <a:pt x="431688" y="33515"/>
                      <a:pt x="425429" y="59179"/>
                    </a:cubicBezTo>
                    <a:cubicBezTo>
                      <a:pt x="401680" y="155297"/>
                      <a:pt x="377931" y="251414"/>
                      <a:pt x="354183" y="347532"/>
                    </a:cubicBezTo>
                    <a:cubicBezTo>
                      <a:pt x="358726" y="364153"/>
                      <a:pt x="368373" y="371069"/>
                      <a:pt x="381782" y="358827"/>
                    </a:cubicBezTo>
                    <a:lnTo>
                      <a:pt x="499821" y="158167"/>
                    </a:lnTo>
                    <a:cubicBezTo>
                      <a:pt x="512028" y="136453"/>
                      <a:pt x="539525" y="128745"/>
                      <a:pt x="561239" y="140951"/>
                    </a:cubicBezTo>
                    <a:cubicBezTo>
                      <a:pt x="582954" y="153157"/>
                      <a:pt x="590662" y="180654"/>
                      <a:pt x="578456" y="202369"/>
                    </a:cubicBezTo>
                    <a:lnTo>
                      <a:pt x="457176" y="418126"/>
                    </a:lnTo>
                    <a:cubicBezTo>
                      <a:pt x="448663" y="430581"/>
                      <a:pt x="455570" y="432196"/>
                      <a:pt x="461846" y="436395"/>
                    </a:cubicBezTo>
                    <a:lnTo>
                      <a:pt x="562348" y="373840"/>
                    </a:lnTo>
                    <a:cubicBezTo>
                      <a:pt x="574316" y="366565"/>
                      <a:pt x="588101" y="364830"/>
                      <a:pt x="600712" y="367906"/>
                    </a:cubicBezTo>
                    <a:cubicBezTo>
                      <a:pt x="613324" y="370982"/>
                      <a:pt x="624762" y="378869"/>
                      <a:pt x="632037" y="390838"/>
                    </a:cubicBezTo>
                    <a:cubicBezTo>
                      <a:pt x="646587" y="414777"/>
                      <a:pt x="638977" y="445978"/>
                      <a:pt x="615038" y="460528"/>
                    </a:cubicBezTo>
                    <a:lnTo>
                      <a:pt x="422766" y="577396"/>
                    </a:lnTo>
                    <a:lnTo>
                      <a:pt x="410751" y="593445"/>
                    </a:lnTo>
                    <a:cubicBezTo>
                      <a:pt x="402057" y="611861"/>
                      <a:pt x="390359" y="628272"/>
                      <a:pt x="376419" y="642217"/>
                    </a:cubicBezTo>
                    <a:lnTo>
                      <a:pt x="357324" y="655791"/>
                    </a:lnTo>
                    <a:lnTo>
                      <a:pt x="353054" y="729655"/>
                    </a:lnTo>
                    <a:cubicBezTo>
                      <a:pt x="357686" y="1054481"/>
                      <a:pt x="524619" y="1359676"/>
                      <a:pt x="803671" y="1537720"/>
                    </a:cubicBezTo>
                    <a:cubicBezTo>
                      <a:pt x="883400" y="1588590"/>
                      <a:pt x="968686" y="1626785"/>
                      <a:pt x="1056761" y="1652302"/>
                    </a:cubicBezTo>
                    <a:lnTo>
                      <a:pt x="1122394" y="1666406"/>
                    </a:lnTo>
                    <a:lnTo>
                      <a:pt x="1189276" y="1649102"/>
                    </a:lnTo>
                    <a:lnTo>
                      <a:pt x="1206742" y="1326268"/>
                    </a:lnTo>
                    <a:lnTo>
                      <a:pt x="1260473" y="1323885"/>
                    </a:lnTo>
                    <a:lnTo>
                      <a:pt x="1319149" y="1323885"/>
                    </a:lnTo>
                    <a:lnTo>
                      <a:pt x="1380103" y="1326588"/>
                    </a:lnTo>
                    <a:lnTo>
                      <a:pt x="1397654" y="1650993"/>
                    </a:lnTo>
                    <a:lnTo>
                      <a:pt x="1477661" y="1671693"/>
                    </a:lnTo>
                    <a:lnTo>
                      <a:pt x="1488082" y="1676140"/>
                    </a:lnTo>
                    <a:lnTo>
                      <a:pt x="1596537" y="1653218"/>
                    </a:lnTo>
                    <a:cubicBezTo>
                      <a:pt x="1684698" y="1628000"/>
                      <a:pt x="1770113" y="1590094"/>
                      <a:pt x="1850014" y="1539495"/>
                    </a:cubicBezTo>
                    <a:cubicBezTo>
                      <a:pt x="2129669" y="1362399"/>
                      <a:pt x="2297637" y="1057772"/>
                      <a:pt x="2303370" y="732964"/>
                    </a:cubicBezTo>
                    <a:lnTo>
                      <a:pt x="2300659" y="683129"/>
                    </a:lnTo>
                    <a:lnTo>
                      <a:pt x="2276666" y="676188"/>
                    </a:lnTo>
                    <a:cubicBezTo>
                      <a:pt x="2241334" y="659089"/>
                      <a:pt x="2211933" y="630276"/>
                      <a:pt x="2194544" y="593444"/>
                    </a:cubicBezTo>
                    <a:lnTo>
                      <a:pt x="2182529" y="577395"/>
                    </a:lnTo>
                    <a:lnTo>
                      <a:pt x="1990257" y="460527"/>
                    </a:lnTo>
                    <a:cubicBezTo>
                      <a:pt x="1966318" y="445977"/>
                      <a:pt x="1958708" y="414776"/>
                      <a:pt x="1973259" y="390837"/>
                    </a:cubicBezTo>
                    <a:cubicBezTo>
                      <a:pt x="1980533" y="378868"/>
                      <a:pt x="1991971" y="370981"/>
                      <a:pt x="2004583" y="367905"/>
                    </a:cubicBezTo>
                    <a:cubicBezTo>
                      <a:pt x="2017194" y="364829"/>
                      <a:pt x="2030979" y="366564"/>
                      <a:pt x="2042948" y="373839"/>
                    </a:cubicBezTo>
                    <a:lnTo>
                      <a:pt x="2143449" y="436394"/>
                    </a:lnTo>
                    <a:cubicBezTo>
                      <a:pt x="2149725" y="432195"/>
                      <a:pt x="2156632" y="430580"/>
                      <a:pt x="2148119" y="418125"/>
                    </a:cubicBezTo>
                    <a:lnTo>
                      <a:pt x="2026839" y="202367"/>
                    </a:lnTo>
                    <a:cubicBezTo>
                      <a:pt x="2014633" y="180653"/>
                      <a:pt x="2022341" y="153156"/>
                      <a:pt x="2044056" y="140949"/>
                    </a:cubicBezTo>
                    <a:cubicBezTo>
                      <a:pt x="2065770" y="128744"/>
                      <a:pt x="2093268" y="136452"/>
                      <a:pt x="2105474" y="158166"/>
                    </a:cubicBezTo>
                    <a:lnTo>
                      <a:pt x="2223513" y="358826"/>
                    </a:lnTo>
                    <a:cubicBezTo>
                      <a:pt x="2236922" y="371068"/>
                      <a:pt x="2246569" y="364152"/>
                      <a:pt x="2251113" y="347531"/>
                    </a:cubicBezTo>
                    <a:cubicBezTo>
                      <a:pt x="2227364" y="251413"/>
                      <a:pt x="2203616" y="155296"/>
                      <a:pt x="2179867" y="59178"/>
                    </a:cubicBezTo>
                    <a:cubicBezTo>
                      <a:pt x="2173607" y="33513"/>
                      <a:pt x="2189337" y="7634"/>
                      <a:pt x="2215002" y="1374"/>
                    </a:cubicBezTo>
                    <a:cubicBezTo>
                      <a:pt x="2221418" y="-191"/>
                      <a:pt x="2227847" y="-382"/>
                      <a:pt x="2233980" y="61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6F74348E-DD4B-4705-A525-F0E42760AD23}"/>
                  </a:ext>
                </a:extLst>
              </p:cNvPr>
              <p:cNvSpPr/>
              <p:nvPr/>
            </p:nvSpPr>
            <p:spPr>
              <a:xfrm>
                <a:off x="7027201" y="1972955"/>
                <a:ext cx="1815817" cy="804487"/>
              </a:xfrm>
              <a:custGeom>
                <a:avLst/>
                <a:gdLst>
                  <a:gd name="connsiteX0" fmla="*/ 1614892 w 1815817"/>
                  <a:gd name="connsiteY0" fmla="*/ 0 h 804487"/>
                  <a:gd name="connsiteX1" fmla="*/ 1815817 w 1815817"/>
                  <a:gd name="connsiteY1" fmla="*/ 179962 h 804487"/>
                  <a:gd name="connsiteX2" fmla="*/ 1405704 w 1815817"/>
                  <a:gd name="connsiteY2" fmla="*/ 479656 h 804487"/>
                  <a:gd name="connsiteX3" fmla="*/ 1342036 w 1815817"/>
                  <a:gd name="connsiteY3" fmla="*/ 504336 h 804487"/>
                  <a:gd name="connsiteX4" fmla="*/ 1382406 w 1815817"/>
                  <a:gd name="connsiteY4" fmla="*/ 640343 h 804487"/>
                  <a:gd name="connsiteX5" fmla="*/ 1399257 w 1815817"/>
                  <a:gd name="connsiteY5" fmla="*/ 733179 h 804487"/>
                  <a:gd name="connsiteX6" fmla="*/ 1368419 w 1815817"/>
                  <a:gd name="connsiteY6" fmla="*/ 742394 h 804487"/>
                  <a:gd name="connsiteX7" fmla="*/ 865398 w 1815817"/>
                  <a:gd name="connsiteY7" fmla="*/ 804487 h 804487"/>
                  <a:gd name="connsiteX8" fmla="*/ 362378 w 1815817"/>
                  <a:gd name="connsiteY8" fmla="*/ 742394 h 804487"/>
                  <a:gd name="connsiteX9" fmla="*/ 339256 w 1815817"/>
                  <a:gd name="connsiteY9" fmla="*/ 735485 h 804487"/>
                  <a:gd name="connsiteX10" fmla="*/ 358614 w 1815817"/>
                  <a:gd name="connsiteY10" fmla="*/ 640343 h 804487"/>
                  <a:gd name="connsiteX11" fmla="*/ 399601 w 1815817"/>
                  <a:gd name="connsiteY11" fmla="*/ 502256 h 804487"/>
                  <a:gd name="connsiteX12" fmla="*/ 408623 w 1815817"/>
                  <a:gd name="connsiteY12" fmla="*/ 481082 h 804487"/>
                  <a:gd name="connsiteX13" fmla="*/ 298601 w 1815817"/>
                  <a:gd name="connsiteY13" fmla="*/ 425549 h 804487"/>
                  <a:gd name="connsiteX14" fmla="*/ 0 w 1815817"/>
                  <a:gd name="connsiteY14" fmla="*/ 185673 h 804487"/>
                  <a:gd name="connsiteX15" fmla="*/ 199790 w 1815817"/>
                  <a:gd name="connsiteY15" fmla="*/ 4451 h 804487"/>
                  <a:gd name="connsiteX16" fmla="*/ 613378 w 1815817"/>
                  <a:gd name="connsiteY16" fmla="*/ 271189 h 804487"/>
                  <a:gd name="connsiteX17" fmla="*/ 695507 w 1815817"/>
                  <a:gd name="connsiteY17" fmla="*/ 292987 h 804487"/>
                  <a:gd name="connsiteX18" fmla="*/ 703490 w 1815817"/>
                  <a:gd name="connsiteY18" fmla="*/ 310141 h 804487"/>
                  <a:gd name="connsiteX19" fmla="*/ 873683 w 1815817"/>
                  <a:gd name="connsiteY19" fmla="*/ 359076 h 804487"/>
                  <a:gd name="connsiteX20" fmla="*/ 1043876 w 1815817"/>
                  <a:gd name="connsiteY20" fmla="*/ 310141 h 804487"/>
                  <a:gd name="connsiteX21" fmla="*/ 1046114 w 1815817"/>
                  <a:gd name="connsiteY21" fmla="*/ 305332 h 804487"/>
                  <a:gd name="connsiteX22" fmla="*/ 1107236 w 1815817"/>
                  <a:gd name="connsiteY22" fmla="*/ 295394 h 804487"/>
                  <a:gd name="connsiteX23" fmla="*/ 1614892 w 1815817"/>
                  <a:gd name="connsiteY23" fmla="*/ 0 h 804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15817" h="804487">
                    <a:moveTo>
                      <a:pt x="1614892" y="0"/>
                    </a:moveTo>
                    <a:lnTo>
                      <a:pt x="1815817" y="179962"/>
                    </a:lnTo>
                    <a:cubicBezTo>
                      <a:pt x="1700333" y="308899"/>
                      <a:pt x="1560220" y="410326"/>
                      <a:pt x="1405704" y="479656"/>
                    </a:cubicBezTo>
                    <a:lnTo>
                      <a:pt x="1342036" y="504336"/>
                    </a:lnTo>
                    <a:lnTo>
                      <a:pt x="1382406" y="640343"/>
                    </a:lnTo>
                    <a:lnTo>
                      <a:pt x="1399257" y="733179"/>
                    </a:lnTo>
                    <a:lnTo>
                      <a:pt x="1368419" y="742394"/>
                    </a:lnTo>
                    <a:cubicBezTo>
                      <a:pt x="1209515" y="782748"/>
                      <a:pt x="1040566" y="804487"/>
                      <a:pt x="865398" y="804487"/>
                    </a:cubicBezTo>
                    <a:cubicBezTo>
                      <a:pt x="690231" y="804487"/>
                      <a:pt x="521282" y="782748"/>
                      <a:pt x="362378" y="742394"/>
                    </a:cubicBezTo>
                    <a:lnTo>
                      <a:pt x="339256" y="735485"/>
                    </a:lnTo>
                    <a:lnTo>
                      <a:pt x="358614" y="640343"/>
                    </a:lnTo>
                    <a:cubicBezTo>
                      <a:pt x="370577" y="592267"/>
                      <a:pt x="384293" y="546134"/>
                      <a:pt x="399601" y="502256"/>
                    </a:cubicBezTo>
                    <a:lnTo>
                      <a:pt x="408623" y="481082"/>
                    </a:lnTo>
                    <a:lnTo>
                      <a:pt x="298601" y="425549"/>
                    </a:lnTo>
                    <a:cubicBezTo>
                      <a:pt x="188195" y="362424"/>
                      <a:pt x="87219" y="281829"/>
                      <a:pt x="0" y="185673"/>
                    </a:cubicBezTo>
                    <a:lnTo>
                      <a:pt x="199790" y="4451"/>
                    </a:lnTo>
                    <a:cubicBezTo>
                      <a:pt x="313076" y="129345"/>
                      <a:pt x="456143" y="220553"/>
                      <a:pt x="613378" y="271189"/>
                    </a:cubicBezTo>
                    <a:lnTo>
                      <a:pt x="695507" y="292987"/>
                    </a:lnTo>
                    <a:lnTo>
                      <a:pt x="703490" y="310141"/>
                    </a:lnTo>
                    <a:cubicBezTo>
                      <a:pt x="731531" y="338898"/>
                      <a:pt x="797175" y="359076"/>
                      <a:pt x="873683" y="359076"/>
                    </a:cubicBezTo>
                    <a:cubicBezTo>
                      <a:pt x="950191" y="359076"/>
                      <a:pt x="1015836" y="338898"/>
                      <a:pt x="1043876" y="310141"/>
                    </a:cubicBezTo>
                    <a:lnTo>
                      <a:pt x="1046114" y="305332"/>
                    </a:lnTo>
                    <a:lnTo>
                      <a:pt x="1107236" y="295394"/>
                    </a:lnTo>
                    <a:cubicBezTo>
                      <a:pt x="1301708" y="253213"/>
                      <a:pt x="1479894" y="150725"/>
                      <a:pt x="1614892" y="0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D67CC75E-A733-445B-8CAF-63185647CEEC}"/>
                  </a:ext>
                </a:extLst>
              </p:cNvPr>
              <p:cNvGrpSpPr/>
              <p:nvPr/>
            </p:nvGrpSpPr>
            <p:grpSpPr>
              <a:xfrm>
                <a:off x="7261806" y="862184"/>
                <a:ext cx="1277660" cy="1304905"/>
                <a:chOff x="5142933" y="2186951"/>
                <a:chExt cx="1277660" cy="1304905"/>
              </a:xfrm>
            </p:grpSpPr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EA021E08-3386-4A0E-9B46-142AC582C27A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9356 w 1184640"/>
                    <a:gd name="connsiteY22" fmla="*/ 296160 h 746442"/>
                    <a:gd name="connsiteX23" fmla="*/ 148606 w 1184640"/>
                    <a:gd name="connsiteY23" fmla="*/ 251845 h 746442"/>
                    <a:gd name="connsiteX24" fmla="*/ 173487 w 1184640"/>
                    <a:gd name="connsiteY24" fmla="*/ 173486 h 746442"/>
                    <a:gd name="connsiteX25" fmla="*/ 251845 w 1184640"/>
                    <a:gd name="connsiteY25" fmla="*/ 148605 h 746442"/>
                    <a:gd name="connsiteX26" fmla="*/ 296160 w 1184640"/>
                    <a:gd name="connsiteY26" fmla="*/ 79356 h 746442"/>
                    <a:gd name="connsiteX27" fmla="*/ 378290 w 1184640"/>
                    <a:gd name="connsiteY27" fmla="*/ 75601 h 746442"/>
                    <a:gd name="connsiteX28" fmla="*/ 439016 w 1184640"/>
                    <a:gd name="connsiteY28" fmla="*/ 20183 h 746442"/>
                    <a:gd name="connsiteX29" fmla="*/ 519316 w 1184640"/>
                    <a:gd name="connsiteY29" fmla="*/ 37815 h 746442"/>
                    <a:gd name="connsiteX30" fmla="*/ 592320 w 1184640"/>
                    <a:gd name="connsiteY30" fmla="*/ 0 h 746442"/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64457 w 1184640"/>
                    <a:gd name="connsiteY9" fmla="*/ 439016 h 746442"/>
                    <a:gd name="connsiteX10" fmla="*/ 1146825 w 1184640"/>
                    <a:gd name="connsiteY10" fmla="*/ 519315 h 746442"/>
                    <a:gd name="connsiteX11" fmla="*/ 1184640 w 1184640"/>
                    <a:gd name="connsiteY11" fmla="*/ 592319 h 746442"/>
                    <a:gd name="connsiteX12" fmla="*/ 1146825 w 1184640"/>
                    <a:gd name="connsiteY12" fmla="*/ 665323 h 746442"/>
                    <a:gd name="connsiteX13" fmla="*/ 1164457 w 1184640"/>
                    <a:gd name="connsiteY13" fmla="*/ 745622 h 746442"/>
                    <a:gd name="connsiteX14" fmla="*/ 1163709 w 1184640"/>
                    <a:gd name="connsiteY14" fmla="*/ 746442 h 746442"/>
                    <a:gd name="connsiteX15" fmla="*/ 20932 w 1184640"/>
                    <a:gd name="connsiteY15" fmla="*/ 746442 h 746442"/>
                    <a:gd name="connsiteX16" fmla="*/ 20183 w 1184640"/>
                    <a:gd name="connsiteY16" fmla="*/ 745622 h 746442"/>
                    <a:gd name="connsiteX17" fmla="*/ 37815 w 1184640"/>
                    <a:gd name="connsiteY17" fmla="*/ 665323 h 746442"/>
                    <a:gd name="connsiteX18" fmla="*/ 0 w 1184640"/>
                    <a:gd name="connsiteY18" fmla="*/ 592319 h 746442"/>
                    <a:gd name="connsiteX19" fmla="*/ 37815 w 1184640"/>
                    <a:gd name="connsiteY19" fmla="*/ 519315 h 746442"/>
                    <a:gd name="connsiteX20" fmla="*/ 20183 w 1184640"/>
                    <a:gd name="connsiteY20" fmla="*/ 439016 h 746442"/>
                    <a:gd name="connsiteX21" fmla="*/ 79356 w 1184640"/>
                    <a:gd name="connsiteY21" fmla="*/ 296160 h 746442"/>
                    <a:gd name="connsiteX22" fmla="*/ 148606 w 1184640"/>
                    <a:gd name="connsiteY22" fmla="*/ 251845 h 746442"/>
                    <a:gd name="connsiteX23" fmla="*/ 173487 w 1184640"/>
                    <a:gd name="connsiteY23" fmla="*/ 173486 h 746442"/>
                    <a:gd name="connsiteX24" fmla="*/ 251845 w 1184640"/>
                    <a:gd name="connsiteY24" fmla="*/ 148605 h 746442"/>
                    <a:gd name="connsiteX25" fmla="*/ 296160 w 1184640"/>
                    <a:gd name="connsiteY25" fmla="*/ 79356 h 746442"/>
                    <a:gd name="connsiteX26" fmla="*/ 378290 w 1184640"/>
                    <a:gd name="connsiteY26" fmla="*/ 75601 h 746442"/>
                    <a:gd name="connsiteX27" fmla="*/ 439016 w 1184640"/>
                    <a:gd name="connsiteY27" fmla="*/ 20183 h 746442"/>
                    <a:gd name="connsiteX28" fmla="*/ 519316 w 1184640"/>
                    <a:gd name="connsiteY28" fmla="*/ 37815 h 746442"/>
                    <a:gd name="connsiteX29" fmla="*/ 592320 w 1184640"/>
                    <a:gd name="connsiteY29" fmla="*/ 0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lnTo>
                        <a:pt x="59232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6983217D-A508-42CC-BA62-2EDC1C158FD0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60" cy="1160106"/>
                  <a:chOff x="2791855" y="2017486"/>
                  <a:chExt cx="1150920" cy="1045028"/>
                </a:xfrm>
                <a:solidFill>
                  <a:srgbClr val="FFCC99"/>
                </a:solidFill>
              </p:grpSpPr>
              <p:grpSp>
                <p:nvGrpSpPr>
                  <p:cNvPr id="90" name="グループ化 89">
                    <a:extLst>
                      <a:ext uri="{FF2B5EF4-FFF2-40B4-BE49-F238E27FC236}">
                        <a16:creationId xmlns:a16="http://schemas.microsoft.com/office/drawing/2014/main" id="{45842ABA-B71A-4012-9A2B-A778502BB9F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515069"/>
                    <a:ext cx="222006" cy="333008"/>
                    <a:chOff x="2670345" y="2864049"/>
                    <a:chExt cx="157843" cy="236764"/>
                  </a:xfrm>
                  <a:grpFill/>
                </p:grpSpPr>
                <p:sp>
                  <p:nvSpPr>
                    <p:cNvPr id="95" name="円/楕円 514">
                      <a:extLst>
                        <a:ext uri="{FF2B5EF4-FFF2-40B4-BE49-F238E27FC236}">
                          <a16:creationId xmlns:a16="http://schemas.microsoft.com/office/drawing/2014/main" id="{3D6B2FB4-FCD0-47B6-9B2E-55BC5E3E3D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70345" y="2864049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" name="円/楕円 515">
                      <a:extLst>
                        <a:ext uri="{FF2B5EF4-FFF2-40B4-BE49-F238E27FC236}">
                          <a16:creationId xmlns:a16="http://schemas.microsoft.com/office/drawing/2014/main" id="{1C2D118F-FC0E-4334-84FC-F03BC7B800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98920" y="2905324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4451CF13-82EF-4C9F-9C0F-3BF0D94C1CF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515069"/>
                    <a:ext cx="222006" cy="333008"/>
                    <a:chOff x="2670344" y="2864049"/>
                    <a:chExt cx="157843" cy="236764"/>
                  </a:xfrm>
                  <a:grpFill/>
                </p:grpSpPr>
                <p:sp>
                  <p:nvSpPr>
                    <p:cNvPr id="93" name="円/楕円 512">
                      <a:extLst>
                        <a:ext uri="{FF2B5EF4-FFF2-40B4-BE49-F238E27FC236}">
                          <a16:creationId xmlns:a16="http://schemas.microsoft.com/office/drawing/2014/main" id="{FCAFC081-22D3-4B5F-A7AE-CA1529738B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70344" y="2864049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4" name="円/楕円 513">
                      <a:extLst>
                        <a:ext uri="{FF2B5EF4-FFF2-40B4-BE49-F238E27FC236}">
                          <a16:creationId xmlns:a16="http://schemas.microsoft.com/office/drawing/2014/main" id="{D08F356B-8E41-4C9C-AC6A-29D705D90E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98919" y="2905323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2" name="円/楕円 511">
                    <a:extLst>
                      <a:ext uri="{FF2B5EF4-FFF2-40B4-BE49-F238E27FC236}">
                        <a16:creationId xmlns:a16="http://schemas.microsoft.com/office/drawing/2014/main" id="{1AC54298-D398-462D-A14F-E873F5071055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7" name="円/楕円 505">
                  <a:extLst>
                    <a:ext uri="{FF2B5EF4-FFF2-40B4-BE49-F238E27FC236}">
                      <a16:creationId xmlns:a16="http://schemas.microsoft.com/office/drawing/2014/main" id="{4709F5EF-5E5E-4E99-86E3-7F2A7C2749E1}"/>
                    </a:ext>
                  </a:extLst>
                </p:cNvPr>
                <p:cNvSpPr/>
                <p:nvPr/>
              </p:nvSpPr>
              <p:spPr>
                <a:xfrm>
                  <a:off x="5666768" y="2799811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" name="月 87">
                  <a:extLst>
                    <a:ext uri="{FF2B5EF4-FFF2-40B4-BE49-F238E27FC236}">
                      <a16:creationId xmlns:a16="http://schemas.microsoft.com/office/drawing/2014/main" id="{521F234E-64B7-4823-A2EA-9E9B2154DCC3}"/>
                    </a:ext>
                  </a:extLst>
                </p:cNvPr>
                <p:cNvSpPr/>
                <p:nvPr/>
              </p:nvSpPr>
              <p:spPr>
                <a:xfrm rot="5400000">
                  <a:off x="5455087" y="2429627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" name="月 88">
                  <a:extLst>
                    <a:ext uri="{FF2B5EF4-FFF2-40B4-BE49-F238E27FC236}">
                      <a16:creationId xmlns:a16="http://schemas.microsoft.com/office/drawing/2014/main" id="{8E61AC28-BD5A-40A8-8B33-5A6D166C9094}"/>
                    </a:ext>
                  </a:extLst>
                </p:cNvPr>
                <p:cNvSpPr/>
                <p:nvPr/>
              </p:nvSpPr>
              <p:spPr>
                <a:xfrm rot="5400000">
                  <a:off x="6022453" y="2448434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15CCAD6D-EE4C-4714-8F96-15ED7DCCA54E}"/>
                  </a:ext>
                </a:extLst>
              </p:cNvPr>
              <p:cNvSpPr/>
              <p:nvPr/>
            </p:nvSpPr>
            <p:spPr>
              <a:xfrm rot="20700000">
                <a:off x="7481375" y="1331211"/>
                <a:ext cx="280088" cy="186300"/>
              </a:xfrm>
              <a:custGeom>
                <a:avLst/>
                <a:gdLst>
                  <a:gd name="connsiteX0" fmla="*/ 0 w 1512040"/>
                  <a:gd name="connsiteY0" fmla="*/ 0 h 1214506"/>
                  <a:gd name="connsiteX1" fmla="*/ 1512040 w 1512040"/>
                  <a:gd name="connsiteY1" fmla="*/ 607253 h 1214506"/>
                  <a:gd name="connsiteX2" fmla="*/ 0 w 1512040"/>
                  <a:gd name="connsiteY2" fmla="*/ 1214506 h 1214506"/>
                  <a:gd name="connsiteX3" fmla="*/ 0 w 1512040"/>
                  <a:gd name="connsiteY3" fmla="*/ 910880 h 1214506"/>
                  <a:gd name="connsiteX4" fmla="*/ 1208414 w 1512040"/>
                  <a:gd name="connsiteY4" fmla="*/ 607253 h 1214506"/>
                  <a:gd name="connsiteX5" fmla="*/ 0 w 1512040"/>
                  <a:gd name="connsiteY5" fmla="*/ 303626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90550" h="1214506">
                    <a:moveTo>
                      <a:pt x="0" y="0"/>
                    </a:moveTo>
                    <a:cubicBezTo>
                      <a:pt x="835077" y="0"/>
                      <a:pt x="1504349" y="428219"/>
                      <a:pt x="1590550" y="591725"/>
                    </a:cubicBezTo>
                    <a:cubicBezTo>
                      <a:pt x="1389478" y="924768"/>
                      <a:pt x="835077" y="1214506"/>
                      <a:pt x="0" y="1214506"/>
                    </a:cubicBezTo>
                    <a:lnTo>
                      <a:pt x="0" y="910880"/>
                    </a:lnTo>
                    <a:cubicBezTo>
                      <a:pt x="667389" y="910880"/>
                      <a:pt x="1043525" y="790352"/>
                      <a:pt x="1208414" y="607253"/>
                    </a:cubicBezTo>
                    <a:cubicBezTo>
                      <a:pt x="1025960" y="456183"/>
                      <a:pt x="667389" y="303626"/>
                      <a:pt x="0" y="30362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26EC8E1E-360B-4E1C-ABFA-E03A783AC03D}"/>
                  </a:ext>
                </a:extLst>
              </p:cNvPr>
              <p:cNvSpPr/>
              <p:nvPr/>
            </p:nvSpPr>
            <p:spPr>
              <a:xfrm rot="900000" flipH="1">
                <a:off x="8043427" y="1331211"/>
                <a:ext cx="280088" cy="186300"/>
              </a:xfrm>
              <a:custGeom>
                <a:avLst/>
                <a:gdLst>
                  <a:gd name="connsiteX0" fmla="*/ 0 w 1512040"/>
                  <a:gd name="connsiteY0" fmla="*/ 0 h 1214506"/>
                  <a:gd name="connsiteX1" fmla="*/ 1512040 w 1512040"/>
                  <a:gd name="connsiteY1" fmla="*/ 607253 h 1214506"/>
                  <a:gd name="connsiteX2" fmla="*/ 0 w 1512040"/>
                  <a:gd name="connsiteY2" fmla="*/ 1214506 h 1214506"/>
                  <a:gd name="connsiteX3" fmla="*/ 0 w 1512040"/>
                  <a:gd name="connsiteY3" fmla="*/ 910880 h 1214506"/>
                  <a:gd name="connsiteX4" fmla="*/ 1208414 w 1512040"/>
                  <a:gd name="connsiteY4" fmla="*/ 607253 h 1214506"/>
                  <a:gd name="connsiteX5" fmla="*/ 0 w 1512040"/>
                  <a:gd name="connsiteY5" fmla="*/ 303626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90550" h="1214506">
                    <a:moveTo>
                      <a:pt x="0" y="0"/>
                    </a:moveTo>
                    <a:cubicBezTo>
                      <a:pt x="835077" y="0"/>
                      <a:pt x="1504349" y="428219"/>
                      <a:pt x="1590550" y="591725"/>
                    </a:cubicBezTo>
                    <a:cubicBezTo>
                      <a:pt x="1389478" y="924768"/>
                      <a:pt x="835077" y="1214506"/>
                      <a:pt x="0" y="1214506"/>
                    </a:cubicBezTo>
                    <a:lnTo>
                      <a:pt x="0" y="910880"/>
                    </a:lnTo>
                    <a:cubicBezTo>
                      <a:pt x="667389" y="910880"/>
                      <a:pt x="1043525" y="790352"/>
                      <a:pt x="1208414" y="607253"/>
                    </a:cubicBezTo>
                    <a:cubicBezTo>
                      <a:pt x="1025960" y="456183"/>
                      <a:pt x="667389" y="303626"/>
                      <a:pt x="0" y="30362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BAB96E9C-109D-4136-8CF0-EE08B072C36A}"/>
                  </a:ext>
                </a:extLst>
              </p:cNvPr>
              <p:cNvGrpSpPr/>
              <p:nvPr/>
            </p:nvGrpSpPr>
            <p:grpSpPr>
              <a:xfrm>
                <a:off x="7592624" y="1665479"/>
                <a:ext cx="633088" cy="373139"/>
                <a:chOff x="7658019" y="1692995"/>
                <a:chExt cx="633088" cy="373139"/>
              </a:xfrm>
            </p:grpSpPr>
            <p:sp>
              <p:nvSpPr>
                <p:cNvPr id="83" name="楕円 25">
                  <a:extLst>
                    <a:ext uri="{FF2B5EF4-FFF2-40B4-BE49-F238E27FC236}">
                      <a16:creationId xmlns:a16="http://schemas.microsoft.com/office/drawing/2014/main" id="{EE3ED127-5B35-46BC-B624-95E58110E040}"/>
                    </a:ext>
                  </a:extLst>
                </p:cNvPr>
                <p:cNvSpPr/>
                <p:nvPr/>
              </p:nvSpPr>
              <p:spPr>
                <a:xfrm>
                  <a:off x="7658019" y="1692995"/>
                  <a:ext cx="633088" cy="369300"/>
                </a:xfrm>
                <a:custGeom>
                  <a:avLst/>
                  <a:gdLst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232275 h 369300"/>
                    <a:gd name="connsiteX1" fmla="*/ 316544 w 633088"/>
                    <a:gd name="connsiteY1" fmla="*/ 0 h 369300"/>
                    <a:gd name="connsiteX2" fmla="*/ 633088 w 633088"/>
                    <a:gd name="connsiteY2" fmla="*/ 232275 h 369300"/>
                    <a:gd name="connsiteX3" fmla="*/ 316544 w 633088"/>
                    <a:gd name="connsiteY3" fmla="*/ 369300 h 369300"/>
                    <a:gd name="connsiteX4" fmla="*/ 0 w 633088"/>
                    <a:gd name="connsiteY4" fmla="*/ 232275 h 36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3088" h="369300">
                      <a:moveTo>
                        <a:pt x="0" y="232275"/>
                      </a:moveTo>
                      <a:cubicBezTo>
                        <a:pt x="0" y="156598"/>
                        <a:pt x="141722" y="0"/>
                        <a:pt x="316544" y="0"/>
                      </a:cubicBezTo>
                      <a:cubicBezTo>
                        <a:pt x="491366" y="0"/>
                        <a:pt x="633088" y="156598"/>
                        <a:pt x="633088" y="232275"/>
                      </a:cubicBezTo>
                      <a:cubicBezTo>
                        <a:pt x="633088" y="307952"/>
                        <a:pt x="491366" y="369300"/>
                        <a:pt x="316544" y="369300"/>
                      </a:cubicBezTo>
                      <a:cubicBezTo>
                        <a:pt x="141722" y="369300"/>
                        <a:pt x="0" y="307952"/>
                        <a:pt x="0" y="23227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44A21705-6E5C-43DE-9D9E-03E2D1FB0C7D}"/>
                    </a:ext>
                  </a:extLst>
                </p:cNvPr>
                <p:cNvSpPr/>
                <p:nvPr/>
              </p:nvSpPr>
              <p:spPr>
                <a:xfrm>
                  <a:off x="7659428" y="1822789"/>
                  <a:ext cx="630273" cy="243345"/>
                </a:xfrm>
                <a:custGeom>
                  <a:avLst/>
                  <a:gdLst>
                    <a:gd name="connsiteX0" fmla="*/ 315136 w 630273"/>
                    <a:gd name="connsiteY0" fmla="*/ 0 h 243345"/>
                    <a:gd name="connsiteX1" fmla="*/ 618630 w 630273"/>
                    <a:gd name="connsiteY1" fmla="*/ 94706 h 243345"/>
                    <a:gd name="connsiteX2" fmla="*/ 630273 w 630273"/>
                    <a:gd name="connsiteY2" fmla="*/ 112364 h 243345"/>
                    <a:gd name="connsiteX3" fmla="*/ 625249 w 630273"/>
                    <a:gd name="connsiteY3" fmla="*/ 133935 h 243345"/>
                    <a:gd name="connsiteX4" fmla="*/ 315136 w 630273"/>
                    <a:gd name="connsiteY4" fmla="*/ 243345 h 243345"/>
                    <a:gd name="connsiteX5" fmla="*/ 5023 w 630273"/>
                    <a:gd name="connsiteY5" fmla="*/ 133935 h 243345"/>
                    <a:gd name="connsiteX6" fmla="*/ 0 w 630273"/>
                    <a:gd name="connsiteY6" fmla="*/ 112364 h 243345"/>
                    <a:gd name="connsiteX7" fmla="*/ 11642 w 630273"/>
                    <a:gd name="connsiteY7" fmla="*/ 94706 h 243345"/>
                    <a:gd name="connsiteX8" fmla="*/ 315136 w 630273"/>
                    <a:gd name="connsiteY8" fmla="*/ 0 h 2433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0273" h="243345">
                      <a:moveTo>
                        <a:pt x="315136" y="0"/>
                      </a:moveTo>
                      <a:cubicBezTo>
                        <a:pt x="451569" y="0"/>
                        <a:pt x="568628" y="39052"/>
                        <a:pt x="618630" y="94706"/>
                      </a:cubicBezTo>
                      <a:lnTo>
                        <a:pt x="630273" y="112364"/>
                      </a:lnTo>
                      <a:lnTo>
                        <a:pt x="625249" y="133935"/>
                      </a:lnTo>
                      <a:cubicBezTo>
                        <a:pt x="595732" y="196376"/>
                        <a:pt x="468105" y="243345"/>
                        <a:pt x="315136" y="243345"/>
                      </a:cubicBezTo>
                      <a:cubicBezTo>
                        <a:pt x="162167" y="243345"/>
                        <a:pt x="34540" y="196376"/>
                        <a:pt x="5023" y="133935"/>
                      </a:cubicBezTo>
                      <a:lnTo>
                        <a:pt x="0" y="112364"/>
                      </a:lnTo>
                      <a:lnTo>
                        <a:pt x="11642" y="94706"/>
                      </a:lnTo>
                      <a:cubicBezTo>
                        <a:pt x="61645" y="39052"/>
                        <a:pt x="178704" y="0"/>
                        <a:pt x="315136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6075944D-0DD6-47E3-99BA-C3B6CC0818F9}"/>
                </a:ext>
              </a:extLst>
            </p:cNvPr>
            <p:cNvGrpSpPr/>
            <p:nvPr/>
          </p:nvGrpSpPr>
          <p:grpSpPr>
            <a:xfrm>
              <a:off x="6237536" y="1729301"/>
              <a:ext cx="3197675" cy="1516221"/>
              <a:chOff x="319816" y="1729301"/>
              <a:chExt cx="3197675" cy="1516221"/>
            </a:xfrm>
            <a:solidFill>
              <a:srgbClr val="0070C0"/>
            </a:solidFill>
          </p:grpSpPr>
          <p:sp>
            <p:nvSpPr>
              <p:cNvPr id="69" name="楕円 26">
                <a:extLst>
                  <a:ext uri="{FF2B5EF4-FFF2-40B4-BE49-F238E27FC236}">
                    <a16:creationId xmlns:a16="http://schemas.microsoft.com/office/drawing/2014/main" id="{40AB0975-E69B-46BE-9AEC-517A452ED17C}"/>
                  </a:ext>
                </a:extLst>
              </p:cNvPr>
              <p:cNvSpPr/>
              <p:nvPr/>
            </p:nvSpPr>
            <p:spPr>
              <a:xfrm rot="18000000">
                <a:off x="397423" y="2139387"/>
                <a:ext cx="165270" cy="320484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26">
                <a:extLst>
                  <a:ext uri="{FF2B5EF4-FFF2-40B4-BE49-F238E27FC236}">
                    <a16:creationId xmlns:a16="http://schemas.microsoft.com/office/drawing/2014/main" id="{C91F63F2-1C0D-489B-82A8-E68F14AD8459}"/>
                  </a:ext>
                </a:extLst>
              </p:cNvPr>
              <p:cNvSpPr/>
              <p:nvPr/>
            </p:nvSpPr>
            <p:spPr>
              <a:xfrm rot="2700000">
                <a:off x="3228228" y="2253461"/>
                <a:ext cx="165270" cy="320484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26">
                <a:extLst>
                  <a:ext uri="{FF2B5EF4-FFF2-40B4-BE49-F238E27FC236}">
                    <a16:creationId xmlns:a16="http://schemas.microsoft.com/office/drawing/2014/main" id="{C9F341E4-3B86-4BA4-8FF5-A56B9046C5E4}"/>
                  </a:ext>
                </a:extLst>
              </p:cNvPr>
              <p:cNvSpPr/>
              <p:nvPr/>
            </p:nvSpPr>
            <p:spPr>
              <a:xfrm rot="1800000">
                <a:off x="2896879" y="2250601"/>
                <a:ext cx="128940" cy="25003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26">
                <a:extLst>
                  <a:ext uri="{FF2B5EF4-FFF2-40B4-BE49-F238E27FC236}">
                    <a16:creationId xmlns:a16="http://schemas.microsoft.com/office/drawing/2014/main" id="{1ADBDFFC-7B02-4383-A7F7-3E29ED7B9041}"/>
                  </a:ext>
                </a:extLst>
              </p:cNvPr>
              <p:cNvSpPr/>
              <p:nvPr/>
            </p:nvSpPr>
            <p:spPr>
              <a:xfrm rot="19800000">
                <a:off x="852180" y="2218851"/>
                <a:ext cx="128940" cy="25003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26">
                <a:extLst>
                  <a:ext uri="{FF2B5EF4-FFF2-40B4-BE49-F238E27FC236}">
                    <a16:creationId xmlns:a16="http://schemas.microsoft.com/office/drawing/2014/main" id="{F7EE34C8-85A2-48DE-9495-C539D505482D}"/>
                  </a:ext>
                </a:extLst>
              </p:cNvPr>
              <p:cNvSpPr/>
              <p:nvPr/>
            </p:nvSpPr>
            <p:spPr>
              <a:xfrm rot="4500000">
                <a:off x="3311490" y="2750701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26">
                <a:extLst>
                  <a:ext uri="{FF2B5EF4-FFF2-40B4-BE49-F238E27FC236}">
                    <a16:creationId xmlns:a16="http://schemas.microsoft.com/office/drawing/2014/main" id="{C7243624-B674-4D2A-9F5B-7E39E5A1CAC2}"/>
                  </a:ext>
                </a:extLst>
              </p:cNvPr>
              <p:cNvSpPr/>
              <p:nvPr/>
            </p:nvSpPr>
            <p:spPr>
              <a:xfrm rot="19800000">
                <a:off x="523245" y="1729301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26">
                <a:extLst>
                  <a:ext uri="{FF2B5EF4-FFF2-40B4-BE49-F238E27FC236}">
                    <a16:creationId xmlns:a16="http://schemas.microsoft.com/office/drawing/2014/main" id="{60D9EAF6-C999-408D-B250-369D3E28F4E2}"/>
                  </a:ext>
                </a:extLst>
              </p:cNvPr>
              <p:cNvSpPr/>
              <p:nvPr/>
            </p:nvSpPr>
            <p:spPr>
              <a:xfrm rot="2700000">
                <a:off x="3303982" y="1906736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86FF7B11-8EFA-4AAC-8EAA-D119FEB635D1}"/>
                  </a:ext>
                </a:extLst>
              </p:cNvPr>
              <p:cNvSpPr/>
              <p:nvPr/>
            </p:nvSpPr>
            <p:spPr>
              <a:xfrm>
                <a:off x="644526" y="2662093"/>
                <a:ext cx="2699325" cy="583429"/>
              </a:xfrm>
              <a:custGeom>
                <a:avLst/>
                <a:gdLst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23132 w 2499435"/>
                  <a:gd name="connsiteY0" fmla="*/ 99 h 697469"/>
                  <a:gd name="connsiteX1" fmla="*/ 2248330 w 2499435"/>
                  <a:gd name="connsiteY1" fmla="*/ 388242 h 697469"/>
                  <a:gd name="connsiteX2" fmla="*/ 2059289 w 2499435"/>
                  <a:gd name="connsiteY2" fmla="*/ 679384 h 697469"/>
                  <a:gd name="connsiteX3" fmla="*/ 2046536 w 2499435"/>
                  <a:gd name="connsiteY3" fmla="*/ 697469 h 697469"/>
                  <a:gd name="connsiteX4" fmla="*/ 431141 w 2499435"/>
                  <a:gd name="connsiteY4" fmla="*/ 697469 h 697469"/>
                  <a:gd name="connsiteX5" fmla="*/ 413081 w 2499435"/>
                  <a:gd name="connsiteY5" fmla="*/ 672182 h 697469"/>
                  <a:gd name="connsiteX6" fmla="*/ 24317 w 2499435"/>
                  <a:gd name="connsiteY6" fmla="*/ 85823 h 697469"/>
                  <a:gd name="connsiteX7" fmla="*/ 504358 w 2499435"/>
                  <a:gd name="connsiteY7" fmla="*/ 133448 h 697469"/>
                  <a:gd name="connsiteX8" fmla="*/ 836761 w 2499435"/>
                  <a:gd name="connsiteY8" fmla="*/ 362048 h 697469"/>
                  <a:gd name="connsiteX9" fmla="*/ 1142971 w 2499435"/>
                  <a:gd name="connsiteY9" fmla="*/ 238223 h 697469"/>
                  <a:gd name="connsiteX10" fmla="*/ 1434655 w 2499435"/>
                  <a:gd name="connsiteY10" fmla="*/ 405318 h 697469"/>
                  <a:gd name="connsiteX11" fmla="*/ 1644546 w 2499435"/>
                  <a:gd name="connsiteY11" fmla="*/ 136433 h 697469"/>
                  <a:gd name="connsiteX12" fmla="*/ 1834252 w 2499435"/>
                  <a:gd name="connsiteY12" fmla="*/ 281593 h 697469"/>
                  <a:gd name="connsiteX13" fmla="*/ 2051229 w 2499435"/>
                  <a:gd name="connsiteY13" fmla="*/ 405318 h 697469"/>
                  <a:gd name="connsiteX14" fmla="*/ 2423132 w 2499435"/>
                  <a:gd name="connsiteY14" fmla="*/ 99 h 697469"/>
                  <a:gd name="connsiteX0" fmla="*/ 2398825 w 2475128"/>
                  <a:gd name="connsiteY0" fmla="*/ 99 h 697469"/>
                  <a:gd name="connsiteX1" fmla="*/ 2224023 w 2475128"/>
                  <a:gd name="connsiteY1" fmla="*/ 388242 h 697469"/>
                  <a:gd name="connsiteX2" fmla="*/ 2034982 w 2475128"/>
                  <a:gd name="connsiteY2" fmla="*/ 679384 h 697469"/>
                  <a:gd name="connsiteX3" fmla="*/ 2022229 w 2475128"/>
                  <a:gd name="connsiteY3" fmla="*/ 697469 h 697469"/>
                  <a:gd name="connsiteX4" fmla="*/ 406834 w 2475128"/>
                  <a:gd name="connsiteY4" fmla="*/ 697469 h 697469"/>
                  <a:gd name="connsiteX5" fmla="*/ 388774 w 2475128"/>
                  <a:gd name="connsiteY5" fmla="*/ 672182 h 697469"/>
                  <a:gd name="connsiteX6" fmla="*/ 10 w 2475128"/>
                  <a:gd name="connsiteY6" fmla="*/ 85823 h 697469"/>
                  <a:gd name="connsiteX7" fmla="*/ 375276 w 2475128"/>
                  <a:gd name="connsiteY7" fmla="*/ 104873 h 697469"/>
                  <a:gd name="connsiteX8" fmla="*/ 812454 w 2475128"/>
                  <a:gd name="connsiteY8" fmla="*/ 362048 h 697469"/>
                  <a:gd name="connsiteX9" fmla="*/ 1118664 w 2475128"/>
                  <a:gd name="connsiteY9" fmla="*/ 238223 h 697469"/>
                  <a:gd name="connsiteX10" fmla="*/ 1410348 w 2475128"/>
                  <a:gd name="connsiteY10" fmla="*/ 405318 h 697469"/>
                  <a:gd name="connsiteX11" fmla="*/ 1620239 w 2475128"/>
                  <a:gd name="connsiteY11" fmla="*/ 136433 h 697469"/>
                  <a:gd name="connsiteX12" fmla="*/ 1809945 w 2475128"/>
                  <a:gd name="connsiteY12" fmla="*/ 281593 h 697469"/>
                  <a:gd name="connsiteX13" fmla="*/ 2026922 w 2475128"/>
                  <a:gd name="connsiteY13" fmla="*/ 405318 h 697469"/>
                  <a:gd name="connsiteX14" fmla="*/ 2398825 w 2475128"/>
                  <a:gd name="connsiteY14" fmla="*/ 99 h 697469"/>
                  <a:gd name="connsiteX0" fmla="*/ 2398824 w 2475127"/>
                  <a:gd name="connsiteY0" fmla="*/ 9188 h 706558"/>
                  <a:gd name="connsiteX1" fmla="*/ 2224022 w 2475127"/>
                  <a:gd name="connsiteY1" fmla="*/ 397331 h 706558"/>
                  <a:gd name="connsiteX2" fmla="*/ 2034981 w 2475127"/>
                  <a:gd name="connsiteY2" fmla="*/ 688473 h 706558"/>
                  <a:gd name="connsiteX3" fmla="*/ 2022228 w 2475127"/>
                  <a:gd name="connsiteY3" fmla="*/ 706558 h 706558"/>
                  <a:gd name="connsiteX4" fmla="*/ 406833 w 2475127"/>
                  <a:gd name="connsiteY4" fmla="*/ 706558 h 706558"/>
                  <a:gd name="connsiteX5" fmla="*/ 388773 w 2475127"/>
                  <a:gd name="connsiteY5" fmla="*/ 681271 h 706558"/>
                  <a:gd name="connsiteX6" fmla="*/ 9 w 2475127"/>
                  <a:gd name="connsiteY6" fmla="*/ 94912 h 706558"/>
                  <a:gd name="connsiteX7" fmla="*/ 375275 w 2475127"/>
                  <a:gd name="connsiteY7" fmla="*/ 113962 h 706558"/>
                  <a:gd name="connsiteX8" fmla="*/ 812453 w 2475127"/>
                  <a:gd name="connsiteY8" fmla="*/ 371137 h 706558"/>
                  <a:gd name="connsiteX9" fmla="*/ 1118663 w 2475127"/>
                  <a:gd name="connsiteY9" fmla="*/ 247312 h 706558"/>
                  <a:gd name="connsiteX10" fmla="*/ 1410347 w 2475127"/>
                  <a:gd name="connsiteY10" fmla="*/ 414407 h 706558"/>
                  <a:gd name="connsiteX11" fmla="*/ 1620238 w 2475127"/>
                  <a:gd name="connsiteY11" fmla="*/ 145522 h 706558"/>
                  <a:gd name="connsiteX12" fmla="*/ 1809944 w 2475127"/>
                  <a:gd name="connsiteY12" fmla="*/ 290682 h 706558"/>
                  <a:gd name="connsiteX13" fmla="*/ 2026921 w 2475127"/>
                  <a:gd name="connsiteY13" fmla="*/ 414407 h 706558"/>
                  <a:gd name="connsiteX14" fmla="*/ 2398824 w 2475127"/>
                  <a:gd name="connsiteY14" fmla="*/ 9188 h 706558"/>
                  <a:gd name="connsiteX0" fmla="*/ 2398824 w 2475127"/>
                  <a:gd name="connsiteY0" fmla="*/ 9188 h 706558"/>
                  <a:gd name="connsiteX1" fmla="*/ 2224022 w 2475127"/>
                  <a:gd name="connsiteY1" fmla="*/ 397331 h 706558"/>
                  <a:gd name="connsiteX2" fmla="*/ 2034981 w 2475127"/>
                  <a:gd name="connsiteY2" fmla="*/ 688473 h 706558"/>
                  <a:gd name="connsiteX3" fmla="*/ 2022228 w 2475127"/>
                  <a:gd name="connsiteY3" fmla="*/ 706558 h 706558"/>
                  <a:gd name="connsiteX4" fmla="*/ 406833 w 2475127"/>
                  <a:gd name="connsiteY4" fmla="*/ 706558 h 706558"/>
                  <a:gd name="connsiteX5" fmla="*/ 9 w 2475127"/>
                  <a:gd name="connsiteY5" fmla="*/ 94912 h 706558"/>
                  <a:gd name="connsiteX6" fmla="*/ 375275 w 2475127"/>
                  <a:gd name="connsiteY6" fmla="*/ 113962 h 706558"/>
                  <a:gd name="connsiteX7" fmla="*/ 812453 w 2475127"/>
                  <a:gd name="connsiteY7" fmla="*/ 371137 h 706558"/>
                  <a:gd name="connsiteX8" fmla="*/ 1118663 w 2475127"/>
                  <a:gd name="connsiteY8" fmla="*/ 247312 h 706558"/>
                  <a:gd name="connsiteX9" fmla="*/ 1410347 w 2475127"/>
                  <a:gd name="connsiteY9" fmla="*/ 414407 h 706558"/>
                  <a:gd name="connsiteX10" fmla="*/ 1620238 w 2475127"/>
                  <a:gd name="connsiteY10" fmla="*/ 145522 h 706558"/>
                  <a:gd name="connsiteX11" fmla="*/ 1809944 w 2475127"/>
                  <a:gd name="connsiteY11" fmla="*/ 290682 h 706558"/>
                  <a:gd name="connsiteX12" fmla="*/ 2026921 w 2475127"/>
                  <a:gd name="connsiteY12" fmla="*/ 414407 h 706558"/>
                  <a:gd name="connsiteX13" fmla="*/ 2398824 w 2475127"/>
                  <a:gd name="connsiteY13" fmla="*/ 9188 h 706558"/>
                  <a:gd name="connsiteX0" fmla="*/ 2398824 w 2471213"/>
                  <a:gd name="connsiteY0" fmla="*/ 9188 h 706558"/>
                  <a:gd name="connsiteX1" fmla="*/ 2224022 w 2471213"/>
                  <a:gd name="connsiteY1" fmla="*/ 397331 h 706558"/>
                  <a:gd name="connsiteX2" fmla="*/ 2022228 w 2471213"/>
                  <a:gd name="connsiteY2" fmla="*/ 706558 h 706558"/>
                  <a:gd name="connsiteX3" fmla="*/ 406833 w 2471213"/>
                  <a:gd name="connsiteY3" fmla="*/ 706558 h 706558"/>
                  <a:gd name="connsiteX4" fmla="*/ 9 w 2471213"/>
                  <a:gd name="connsiteY4" fmla="*/ 94912 h 706558"/>
                  <a:gd name="connsiteX5" fmla="*/ 375275 w 2471213"/>
                  <a:gd name="connsiteY5" fmla="*/ 113962 h 706558"/>
                  <a:gd name="connsiteX6" fmla="*/ 812453 w 2471213"/>
                  <a:gd name="connsiteY6" fmla="*/ 371137 h 706558"/>
                  <a:gd name="connsiteX7" fmla="*/ 1118663 w 2471213"/>
                  <a:gd name="connsiteY7" fmla="*/ 247312 h 706558"/>
                  <a:gd name="connsiteX8" fmla="*/ 1410347 w 2471213"/>
                  <a:gd name="connsiteY8" fmla="*/ 414407 h 706558"/>
                  <a:gd name="connsiteX9" fmla="*/ 1620238 w 2471213"/>
                  <a:gd name="connsiteY9" fmla="*/ 145522 h 706558"/>
                  <a:gd name="connsiteX10" fmla="*/ 1809944 w 2471213"/>
                  <a:gd name="connsiteY10" fmla="*/ 290682 h 706558"/>
                  <a:gd name="connsiteX11" fmla="*/ 2026921 w 2471213"/>
                  <a:gd name="connsiteY11" fmla="*/ 414407 h 706558"/>
                  <a:gd name="connsiteX12" fmla="*/ 2398824 w 2471213"/>
                  <a:gd name="connsiteY12" fmla="*/ 9188 h 706558"/>
                  <a:gd name="connsiteX0" fmla="*/ 2401276 w 2473665"/>
                  <a:gd name="connsiteY0" fmla="*/ 9188 h 706558"/>
                  <a:gd name="connsiteX1" fmla="*/ 2226474 w 2473665"/>
                  <a:gd name="connsiteY1" fmla="*/ 397331 h 706558"/>
                  <a:gd name="connsiteX2" fmla="*/ 2024680 w 2473665"/>
                  <a:gd name="connsiteY2" fmla="*/ 706558 h 706558"/>
                  <a:gd name="connsiteX3" fmla="*/ 409285 w 2473665"/>
                  <a:gd name="connsiteY3" fmla="*/ 706558 h 706558"/>
                  <a:gd name="connsiteX4" fmla="*/ 2461 w 2473665"/>
                  <a:gd name="connsiteY4" fmla="*/ 94912 h 706558"/>
                  <a:gd name="connsiteX5" fmla="*/ 377727 w 2473665"/>
                  <a:gd name="connsiteY5" fmla="*/ 113962 h 706558"/>
                  <a:gd name="connsiteX6" fmla="*/ 814905 w 2473665"/>
                  <a:gd name="connsiteY6" fmla="*/ 371137 h 706558"/>
                  <a:gd name="connsiteX7" fmla="*/ 1121115 w 2473665"/>
                  <a:gd name="connsiteY7" fmla="*/ 247312 h 706558"/>
                  <a:gd name="connsiteX8" fmla="*/ 1412799 w 2473665"/>
                  <a:gd name="connsiteY8" fmla="*/ 414407 h 706558"/>
                  <a:gd name="connsiteX9" fmla="*/ 1622690 w 2473665"/>
                  <a:gd name="connsiteY9" fmla="*/ 145522 h 706558"/>
                  <a:gd name="connsiteX10" fmla="*/ 1812396 w 2473665"/>
                  <a:gd name="connsiteY10" fmla="*/ 290682 h 706558"/>
                  <a:gd name="connsiteX11" fmla="*/ 2029373 w 2473665"/>
                  <a:gd name="connsiteY11" fmla="*/ 414407 h 706558"/>
                  <a:gd name="connsiteX12" fmla="*/ 2401276 w 2473665"/>
                  <a:gd name="connsiteY12" fmla="*/ 9188 h 706558"/>
                  <a:gd name="connsiteX0" fmla="*/ 2544528 w 2616917"/>
                  <a:gd name="connsiteY0" fmla="*/ 87 h 697457"/>
                  <a:gd name="connsiteX1" fmla="*/ 2369726 w 2616917"/>
                  <a:gd name="connsiteY1" fmla="*/ 388230 h 697457"/>
                  <a:gd name="connsiteX2" fmla="*/ 2167932 w 2616917"/>
                  <a:gd name="connsiteY2" fmla="*/ 697457 h 697457"/>
                  <a:gd name="connsiteX3" fmla="*/ 552537 w 2616917"/>
                  <a:gd name="connsiteY3" fmla="*/ 697457 h 697457"/>
                  <a:gd name="connsiteX4" fmla="*/ 2838 w 2616917"/>
                  <a:gd name="connsiteY4" fmla="*/ 162011 h 697457"/>
                  <a:gd name="connsiteX5" fmla="*/ 520979 w 2616917"/>
                  <a:gd name="connsiteY5" fmla="*/ 104861 h 697457"/>
                  <a:gd name="connsiteX6" fmla="*/ 958157 w 2616917"/>
                  <a:gd name="connsiteY6" fmla="*/ 362036 h 697457"/>
                  <a:gd name="connsiteX7" fmla="*/ 1264367 w 2616917"/>
                  <a:gd name="connsiteY7" fmla="*/ 238211 h 697457"/>
                  <a:gd name="connsiteX8" fmla="*/ 1556051 w 2616917"/>
                  <a:gd name="connsiteY8" fmla="*/ 405306 h 697457"/>
                  <a:gd name="connsiteX9" fmla="*/ 1765942 w 2616917"/>
                  <a:gd name="connsiteY9" fmla="*/ 136421 h 697457"/>
                  <a:gd name="connsiteX10" fmla="*/ 1955648 w 2616917"/>
                  <a:gd name="connsiteY10" fmla="*/ 281581 h 697457"/>
                  <a:gd name="connsiteX11" fmla="*/ 2172625 w 2616917"/>
                  <a:gd name="connsiteY11" fmla="*/ 405306 h 697457"/>
                  <a:gd name="connsiteX12" fmla="*/ 2544528 w 2616917"/>
                  <a:gd name="connsiteY12" fmla="*/ 87 h 697457"/>
                  <a:gd name="connsiteX0" fmla="*/ 2544528 w 2616917"/>
                  <a:gd name="connsiteY0" fmla="*/ 87 h 697457"/>
                  <a:gd name="connsiteX1" fmla="*/ 2369726 w 2616917"/>
                  <a:gd name="connsiteY1" fmla="*/ 388230 h 697457"/>
                  <a:gd name="connsiteX2" fmla="*/ 2167932 w 2616917"/>
                  <a:gd name="connsiteY2" fmla="*/ 697457 h 697457"/>
                  <a:gd name="connsiteX3" fmla="*/ 552537 w 2616917"/>
                  <a:gd name="connsiteY3" fmla="*/ 697457 h 697457"/>
                  <a:gd name="connsiteX4" fmla="*/ 2838 w 2616917"/>
                  <a:gd name="connsiteY4" fmla="*/ 162011 h 697457"/>
                  <a:gd name="connsiteX5" fmla="*/ 520979 w 2616917"/>
                  <a:gd name="connsiteY5" fmla="*/ 104861 h 697457"/>
                  <a:gd name="connsiteX6" fmla="*/ 958157 w 2616917"/>
                  <a:gd name="connsiteY6" fmla="*/ 362036 h 697457"/>
                  <a:gd name="connsiteX7" fmla="*/ 1264367 w 2616917"/>
                  <a:gd name="connsiteY7" fmla="*/ 238211 h 697457"/>
                  <a:gd name="connsiteX8" fmla="*/ 1556051 w 2616917"/>
                  <a:gd name="connsiteY8" fmla="*/ 405306 h 697457"/>
                  <a:gd name="connsiteX9" fmla="*/ 1765942 w 2616917"/>
                  <a:gd name="connsiteY9" fmla="*/ 136421 h 697457"/>
                  <a:gd name="connsiteX10" fmla="*/ 1955648 w 2616917"/>
                  <a:gd name="connsiteY10" fmla="*/ 281581 h 697457"/>
                  <a:gd name="connsiteX11" fmla="*/ 2172625 w 2616917"/>
                  <a:gd name="connsiteY11" fmla="*/ 405306 h 697457"/>
                  <a:gd name="connsiteX12" fmla="*/ 2544528 w 2616917"/>
                  <a:gd name="connsiteY12" fmla="*/ 87 h 697457"/>
                  <a:gd name="connsiteX0" fmla="*/ 2543665 w 2616054"/>
                  <a:gd name="connsiteY0" fmla="*/ 87 h 697457"/>
                  <a:gd name="connsiteX1" fmla="*/ 2368863 w 2616054"/>
                  <a:gd name="connsiteY1" fmla="*/ 388230 h 697457"/>
                  <a:gd name="connsiteX2" fmla="*/ 2167069 w 2616054"/>
                  <a:gd name="connsiteY2" fmla="*/ 697457 h 697457"/>
                  <a:gd name="connsiteX3" fmla="*/ 551674 w 2616054"/>
                  <a:gd name="connsiteY3" fmla="*/ 697457 h 697457"/>
                  <a:gd name="connsiteX4" fmla="*/ 1975 w 2616054"/>
                  <a:gd name="connsiteY4" fmla="*/ 162011 h 697457"/>
                  <a:gd name="connsiteX5" fmla="*/ 520116 w 2616054"/>
                  <a:gd name="connsiteY5" fmla="*/ 104861 h 697457"/>
                  <a:gd name="connsiteX6" fmla="*/ 957294 w 2616054"/>
                  <a:gd name="connsiteY6" fmla="*/ 362036 h 697457"/>
                  <a:gd name="connsiteX7" fmla="*/ 1263504 w 2616054"/>
                  <a:gd name="connsiteY7" fmla="*/ 238211 h 697457"/>
                  <a:gd name="connsiteX8" fmla="*/ 1555188 w 2616054"/>
                  <a:gd name="connsiteY8" fmla="*/ 405306 h 697457"/>
                  <a:gd name="connsiteX9" fmla="*/ 1765079 w 2616054"/>
                  <a:gd name="connsiteY9" fmla="*/ 136421 h 697457"/>
                  <a:gd name="connsiteX10" fmla="*/ 1954785 w 2616054"/>
                  <a:gd name="connsiteY10" fmla="*/ 281581 h 697457"/>
                  <a:gd name="connsiteX11" fmla="*/ 2171762 w 2616054"/>
                  <a:gd name="connsiteY11" fmla="*/ 405306 h 697457"/>
                  <a:gd name="connsiteX12" fmla="*/ 2543665 w 2616054"/>
                  <a:gd name="connsiteY12" fmla="*/ 87 h 697457"/>
                  <a:gd name="connsiteX0" fmla="*/ 2542362 w 2614751"/>
                  <a:gd name="connsiteY0" fmla="*/ 87 h 697457"/>
                  <a:gd name="connsiteX1" fmla="*/ 2367560 w 2614751"/>
                  <a:gd name="connsiteY1" fmla="*/ 388230 h 697457"/>
                  <a:gd name="connsiteX2" fmla="*/ 2165766 w 2614751"/>
                  <a:gd name="connsiteY2" fmla="*/ 697457 h 697457"/>
                  <a:gd name="connsiteX3" fmla="*/ 550371 w 2614751"/>
                  <a:gd name="connsiteY3" fmla="*/ 697457 h 697457"/>
                  <a:gd name="connsiteX4" fmla="*/ 672 w 2614751"/>
                  <a:gd name="connsiteY4" fmla="*/ 162011 h 697457"/>
                  <a:gd name="connsiteX5" fmla="*/ 518813 w 2614751"/>
                  <a:gd name="connsiteY5" fmla="*/ 104861 h 697457"/>
                  <a:gd name="connsiteX6" fmla="*/ 955991 w 2614751"/>
                  <a:gd name="connsiteY6" fmla="*/ 362036 h 697457"/>
                  <a:gd name="connsiteX7" fmla="*/ 1262201 w 2614751"/>
                  <a:gd name="connsiteY7" fmla="*/ 238211 h 697457"/>
                  <a:gd name="connsiteX8" fmla="*/ 1553885 w 2614751"/>
                  <a:gd name="connsiteY8" fmla="*/ 405306 h 697457"/>
                  <a:gd name="connsiteX9" fmla="*/ 1763776 w 2614751"/>
                  <a:gd name="connsiteY9" fmla="*/ 136421 h 697457"/>
                  <a:gd name="connsiteX10" fmla="*/ 1953482 w 2614751"/>
                  <a:gd name="connsiteY10" fmla="*/ 281581 h 697457"/>
                  <a:gd name="connsiteX11" fmla="*/ 2170459 w 2614751"/>
                  <a:gd name="connsiteY11" fmla="*/ 405306 h 697457"/>
                  <a:gd name="connsiteX12" fmla="*/ 2542362 w 2614751"/>
                  <a:gd name="connsiteY12" fmla="*/ 87 h 697457"/>
                  <a:gd name="connsiteX0" fmla="*/ 2541692 w 2614081"/>
                  <a:gd name="connsiteY0" fmla="*/ 87 h 697457"/>
                  <a:gd name="connsiteX1" fmla="*/ 2366890 w 2614081"/>
                  <a:gd name="connsiteY1" fmla="*/ 388230 h 697457"/>
                  <a:gd name="connsiteX2" fmla="*/ 2165096 w 2614081"/>
                  <a:gd name="connsiteY2" fmla="*/ 697457 h 697457"/>
                  <a:gd name="connsiteX3" fmla="*/ 549701 w 2614081"/>
                  <a:gd name="connsiteY3" fmla="*/ 697457 h 697457"/>
                  <a:gd name="connsiteX4" fmla="*/ 2 w 2614081"/>
                  <a:gd name="connsiteY4" fmla="*/ 162011 h 697457"/>
                  <a:gd name="connsiteX5" fmla="*/ 543543 w 2614081"/>
                  <a:gd name="connsiteY5" fmla="*/ 257261 h 697457"/>
                  <a:gd name="connsiteX6" fmla="*/ 955321 w 2614081"/>
                  <a:gd name="connsiteY6" fmla="*/ 362036 h 697457"/>
                  <a:gd name="connsiteX7" fmla="*/ 1261531 w 2614081"/>
                  <a:gd name="connsiteY7" fmla="*/ 238211 h 697457"/>
                  <a:gd name="connsiteX8" fmla="*/ 1553215 w 2614081"/>
                  <a:gd name="connsiteY8" fmla="*/ 405306 h 697457"/>
                  <a:gd name="connsiteX9" fmla="*/ 1763106 w 2614081"/>
                  <a:gd name="connsiteY9" fmla="*/ 136421 h 697457"/>
                  <a:gd name="connsiteX10" fmla="*/ 1952812 w 2614081"/>
                  <a:gd name="connsiteY10" fmla="*/ 281581 h 697457"/>
                  <a:gd name="connsiteX11" fmla="*/ 2169789 w 2614081"/>
                  <a:gd name="connsiteY11" fmla="*/ 405306 h 697457"/>
                  <a:gd name="connsiteX12" fmla="*/ 2541692 w 2614081"/>
                  <a:gd name="connsiteY12" fmla="*/ 87 h 697457"/>
                  <a:gd name="connsiteX0" fmla="*/ 2541692 w 2614081"/>
                  <a:gd name="connsiteY0" fmla="*/ 87 h 697457"/>
                  <a:gd name="connsiteX1" fmla="*/ 2366890 w 2614081"/>
                  <a:gd name="connsiteY1" fmla="*/ 388230 h 697457"/>
                  <a:gd name="connsiteX2" fmla="*/ 2165096 w 2614081"/>
                  <a:gd name="connsiteY2" fmla="*/ 697457 h 697457"/>
                  <a:gd name="connsiteX3" fmla="*/ 549701 w 2614081"/>
                  <a:gd name="connsiteY3" fmla="*/ 697457 h 697457"/>
                  <a:gd name="connsiteX4" fmla="*/ 2 w 2614081"/>
                  <a:gd name="connsiteY4" fmla="*/ 162011 h 697457"/>
                  <a:gd name="connsiteX5" fmla="*/ 543543 w 2614081"/>
                  <a:gd name="connsiteY5" fmla="*/ 257261 h 697457"/>
                  <a:gd name="connsiteX6" fmla="*/ 955321 w 2614081"/>
                  <a:gd name="connsiteY6" fmla="*/ 362036 h 697457"/>
                  <a:gd name="connsiteX7" fmla="*/ 1261531 w 2614081"/>
                  <a:gd name="connsiteY7" fmla="*/ 238211 h 697457"/>
                  <a:gd name="connsiteX8" fmla="*/ 1553215 w 2614081"/>
                  <a:gd name="connsiteY8" fmla="*/ 405306 h 697457"/>
                  <a:gd name="connsiteX9" fmla="*/ 1763106 w 2614081"/>
                  <a:gd name="connsiteY9" fmla="*/ 136421 h 697457"/>
                  <a:gd name="connsiteX10" fmla="*/ 1952812 w 2614081"/>
                  <a:gd name="connsiteY10" fmla="*/ 281581 h 697457"/>
                  <a:gd name="connsiteX11" fmla="*/ 2169789 w 2614081"/>
                  <a:gd name="connsiteY11" fmla="*/ 405306 h 697457"/>
                  <a:gd name="connsiteX12" fmla="*/ 2541692 w 2614081"/>
                  <a:gd name="connsiteY12" fmla="*/ 87 h 697457"/>
                  <a:gd name="connsiteX0" fmla="*/ 2541692 w 2541692"/>
                  <a:gd name="connsiteY0" fmla="*/ 0 h 697370"/>
                  <a:gd name="connsiteX1" fmla="*/ 2165096 w 2541692"/>
                  <a:gd name="connsiteY1" fmla="*/ 697370 h 697370"/>
                  <a:gd name="connsiteX2" fmla="*/ 549701 w 2541692"/>
                  <a:gd name="connsiteY2" fmla="*/ 697370 h 697370"/>
                  <a:gd name="connsiteX3" fmla="*/ 2 w 2541692"/>
                  <a:gd name="connsiteY3" fmla="*/ 161924 h 697370"/>
                  <a:gd name="connsiteX4" fmla="*/ 543543 w 2541692"/>
                  <a:gd name="connsiteY4" fmla="*/ 257174 h 697370"/>
                  <a:gd name="connsiteX5" fmla="*/ 955321 w 2541692"/>
                  <a:gd name="connsiteY5" fmla="*/ 361949 h 697370"/>
                  <a:gd name="connsiteX6" fmla="*/ 1261531 w 2541692"/>
                  <a:gd name="connsiteY6" fmla="*/ 238124 h 697370"/>
                  <a:gd name="connsiteX7" fmla="*/ 1553215 w 2541692"/>
                  <a:gd name="connsiteY7" fmla="*/ 405219 h 697370"/>
                  <a:gd name="connsiteX8" fmla="*/ 1763106 w 2541692"/>
                  <a:gd name="connsiteY8" fmla="*/ 136334 h 697370"/>
                  <a:gd name="connsiteX9" fmla="*/ 1952812 w 2541692"/>
                  <a:gd name="connsiteY9" fmla="*/ 281494 h 697370"/>
                  <a:gd name="connsiteX10" fmla="*/ 2169789 w 2541692"/>
                  <a:gd name="connsiteY10" fmla="*/ 405219 h 697370"/>
                  <a:gd name="connsiteX11" fmla="*/ 2541692 w 2541692"/>
                  <a:gd name="connsiteY11" fmla="*/ 0 h 697370"/>
                  <a:gd name="connsiteX0" fmla="*/ 2541692 w 2542551"/>
                  <a:gd name="connsiteY0" fmla="*/ 23152 h 720522"/>
                  <a:gd name="connsiteX1" fmla="*/ 2165096 w 2542551"/>
                  <a:gd name="connsiteY1" fmla="*/ 720522 h 720522"/>
                  <a:gd name="connsiteX2" fmla="*/ 549701 w 2542551"/>
                  <a:gd name="connsiteY2" fmla="*/ 720522 h 720522"/>
                  <a:gd name="connsiteX3" fmla="*/ 2 w 2542551"/>
                  <a:gd name="connsiteY3" fmla="*/ 185076 h 720522"/>
                  <a:gd name="connsiteX4" fmla="*/ 543543 w 2542551"/>
                  <a:gd name="connsiteY4" fmla="*/ 280326 h 720522"/>
                  <a:gd name="connsiteX5" fmla="*/ 955321 w 2542551"/>
                  <a:gd name="connsiteY5" fmla="*/ 385101 h 720522"/>
                  <a:gd name="connsiteX6" fmla="*/ 1261531 w 2542551"/>
                  <a:gd name="connsiteY6" fmla="*/ 261276 h 720522"/>
                  <a:gd name="connsiteX7" fmla="*/ 1553215 w 2542551"/>
                  <a:gd name="connsiteY7" fmla="*/ 428371 h 720522"/>
                  <a:gd name="connsiteX8" fmla="*/ 1763106 w 2542551"/>
                  <a:gd name="connsiteY8" fmla="*/ 159486 h 720522"/>
                  <a:gd name="connsiteX9" fmla="*/ 1952812 w 2542551"/>
                  <a:gd name="connsiteY9" fmla="*/ 304646 h 720522"/>
                  <a:gd name="connsiteX10" fmla="*/ 2169789 w 2542551"/>
                  <a:gd name="connsiteY10" fmla="*/ 428371 h 720522"/>
                  <a:gd name="connsiteX11" fmla="*/ 2541692 w 2542551"/>
                  <a:gd name="connsiteY11" fmla="*/ 23152 h 720522"/>
                  <a:gd name="connsiteX0" fmla="*/ 2541692 w 2541895"/>
                  <a:gd name="connsiteY0" fmla="*/ 23152 h 720522"/>
                  <a:gd name="connsiteX1" fmla="*/ 2165096 w 2541895"/>
                  <a:gd name="connsiteY1" fmla="*/ 720522 h 720522"/>
                  <a:gd name="connsiteX2" fmla="*/ 549701 w 2541895"/>
                  <a:gd name="connsiteY2" fmla="*/ 720522 h 720522"/>
                  <a:gd name="connsiteX3" fmla="*/ 2 w 2541895"/>
                  <a:gd name="connsiteY3" fmla="*/ 185076 h 720522"/>
                  <a:gd name="connsiteX4" fmla="*/ 543543 w 2541895"/>
                  <a:gd name="connsiteY4" fmla="*/ 280326 h 720522"/>
                  <a:gd name="connsiteX5" fmla="*/ 955321 w 2541895"/>
                  <a:gd name="connsiteY5" fmla="*/ 385101 h 720522"/>
                  <a:gd name="connsiteX6" fmla="*/ 1261531 w 2541895"/>
                  <a:gd name="connsiteY6" fmla="*/ 261276 h 720522"/>
                  <a:gd name="connsiteX7" fmla="*/ 1553215 w 2541895"/>
                  <a:gd name="connsiteY7" fmla="*/ 428371 h 720522"/>
                  <a:gd name="connsiteX8" fmla="*/ 1763106 w 2541895"/>
                  <a:gd name="connsiteY8" fmla="*/ 159486 h 720522"/>
                  <a:gd name="connsiteX9" fmla="*/ 1952812 w 2541895"/>
                  <a:gd name="connsiteY9" fmla="*/ 304646 h 720522"/>
                  <a:gd name="connsiteX10" fmla="*/ 2169789 w 2541895"/>
                  <a:gd name="connsiteY10" fmla="*/ 428371 h 720522"/>
                  <a:gd name="connsiteX11" fmla="*/ 2541692 w 2541895"/>
                  <a:gd name="connsiteY11" fmla="*/ 23152 h 720522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549701 w 2614878"/>
                  <a:gd name="connsiteY2" fmla="*/ 582546 h 582546"/>
                  <a:gd name="connsiteX3" fmla="*/ 2 w 2614878"/>
                  <a:gd name="connsiteY3" fmla="*/ 47100 h 582546"/>
                  <a:gd name="connsiteX4" fmla="*/ 543543 w 2614878"/>
                  <a:gd name="connsiteY4" fmla="*/ 142350 h 582546"/>
                  <a:gd name="connsiteX5" fmla="*/ 955321 w 2614878"/>
                  <a:gd name="connsiteY5" fmla="*/ 247125 h 582546"/>
                  <a:gd name="connsiteX6" fmla="*/ 1261531 w 2614878"/>
                  <a:gd name="connsiteY6" fmla="*/ 123300 h 582546"/>
                  <a:gd name="connsiteX7" fmla="*/ 1553215 w 2614878"/>
                  <a:gd name="connsiteY7" fmla="*/ 290395 h 582546"/>
                  <a:gd name="connsiteX8" fmla="*/ 1763106 w 2614878"/>
                  <a:gd name="connsiteY8" fmla="*/ 21510 h 582546"/>
                  <a:gd name="connsiteX9" fmla="*/ 1952812 w 2614878"/>
                  <a:gd name="connsiteY9" fmla="*/ 166670 h 582546"/>
                  <a:gd name="connsiteX10" fmla="*/ 2169789 w 2614878"/>
                  <a:gd name="connsiteY10" fmla="*/ 290395 h 582546"/>
                  <a:gd name="connsiteX11" fmla="*/ 2614717 w 2614878"/>
                  <a:gd name="connsiteY11" fmla="*/ 82026 h 582546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549701 w 2614878"/>
                  <a:gd name="connsiteY2" fmla="*/ 582546 h 582546"/>
                  <a:gd name="connsiteX3" fmla="*/ 2 w 2614878"/>
                  <a:gd name="connsiteY3" fmla="*/ 47100 h 582546"/>
                  <a:gd name="connsiteX4" fmla="*/ 543543 w 2614878"/>
                  <a:gd name="connsiteY4" fmla="*/ 142350 h 582546"/>
                  <a:gd name="connsiteX5" fmla="*/ 955321 w 2614878"/>
                  <a:gd name="connsiteY5" fmla="*/ 247125 h 582546"/>
                  <a:gd name="connsiteX6" fmla="*/ 1261531 w 2614878"/>
                  <a:gd name="connsiteY6" fmla="*/ 123300 h 582546"/>
                  <a:gd name="connsiteX7" fmla="*/ 1553215 w 2614878"/>
                  <a:gd name="connsiteY7" fmla="*/ 290395 h 582546"/>
                  <a:gd name="connsiteX8" fmla="*/ 1763106 w 2614878"/>
                  <a:gd name="connsiteY8" fmla="*/ 21510 h 582546"/>
                  <a:gd name="connsiteX9" fmla="*/ 1952812 w 2614878"/>
                  <a:gd name="connsiteY9" fmla="*/ 166670 h 582546"/>
                  <a:gd name="connsiteX10" fmla="*/ 2169789 w 2614878"/>
                  <a:gd name="connsiteY10" fmla="*/ 290395 h 582546"/>
                  <a:gd name="connsiteX11" fmla="*/ 2614717 w 2614878"/>
                  <a:gd name="connsiteY11" fmla="*/ 82026 h 582546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1376495 w 2614878"/>
                  <a:gd name="connsiteY2" fmla="*/ 580727 h 582546"/>
                  <a:gd name="connsiteX3" fmla="*/ 549701 w 2614878"/>
                  <a:gd name="connsiteY3" fmla="*/ 582546 h 582546"/>
                  <a:gd name="connsiteX4" fmla="*/ 2 w 2614878"/>
                  <a:gd name="connsiteY4" fmla="*/ 47100 h 582546"/>
                  <a:gd name="connsiteX5" fmla="*/ 543543 w 2614878"/>
                  <a:gd name="connsiteY5" fmla="*/ 142350 h 582546"/>
                  <a:gd name="connsiteX6" fmla="*/ 955321 w 2614878"/>
                  <a:gd name="connsiteY6" fmla="*/ 247125 h 582546"/>
                  <a:gd name="connsiteX7" fmla="*/ 1261531 w 2614878"/>
                  <a:gd name="connsiteY7" fmla="*/ 123300 h 582546"/>
                  <a:gd name="connsiteX8" fmla="*/ 1553215 w 2614878"/>
                  <a:gd name="connsiteY8" fmla="*/ 290395 h 582546"/>
                  <a:gd name="connsiteX9" fmla="*/ 1763106 w 2614878"/>
                  <a:gd name="connsiteY9" fmla="*/ 21510 h 582546"/>
                  <a:gd name="connsiteX10" fmla="*/ 1952812 w 2614878"/>
                  <a:gd name="connsiteY10" fmla="*/ 166670 h 582546"/>
                  <a:gd name="connsiteX11" fmla="*/ 2169789 w 2614878"/>
                  <a:gd name="connsiteY11" fmla="*/ 290395 h 582546"/>
                  <a:gd name="connsiteX12" fmla="*/ 2614717 w 2614878"/>
                  <a:gd name="connsiteY12" fmla="*/ 82026 h 582546"/>
                  <a:gd name="connsiteX0" fmla="*/ 1376495 w 2614878"/>
                  <a:gd name="connsiteY0" fmla="*/ 580727 h 672167"/>
                  <a:gd name="connsiteX1" fmla="*/ 549701 w 2614878"/>
                  <a:gd name="connsiteY1" fmla="*/ 582546 h 672167"/>
                  <a:gd name="connsiteX2" fmla="*/ 2 w 2614878"/>
                  <a:gd name="connsiteY2" fmla="*/ 47100 h 672167"/>
                  <a:gd name="connsiteX3" fmla="*/ 543543 w 2614878"/>
                  <a:gd name="connsiteY3" fmla="*/ 142350 h 672167"/>
                  <a:gd name="connsiteX4" fmla="*/ 955321 w 2614878"/>
                  <a:gd name="connsiteY4" fmla="*/ 247125 h 672167"/>
                  <a:gd name="connsiteX5" fmla="*/ 1261531 w 2614878"/>
                  <a:gd name="connsiteY5" fmla="*/ 123300 h 672167"/>
                  <a:gd name="connsiteX6" fmla="*/ 1553215 w 2614878"/>
                  <a:gd name="connsiteY6" fmla="*/ 290395 h 672167"/>
                  <a:gd name="connsiteX7" fmla="*/ 1763106 w 2614878"/>
                  <a:gd name="connsiteY7" fmla="*/ 21510 h 672167"/>
                  <a:gd name="connsiteX8" fmla="*/ 1952812 w 2614878"/>
                  <a:gd name="connsiteY8" fmla="*/ 166670 h 672167"/>
                  <a:gd name="connsiteX9" fmla="*/ 2169789 w 2614878"/>
                  <a:gd name="connsiteY9" fmla="*/ 290395 h 672167"/>
                  <a:gd name="connsiteX10" fmla="*/ 2614717 w 2614878"/>
                  <a:gd name="connsiteY10" fmla="*/ 82026 h 672167"/>
                  <a:gd name="connsiteX11" fmla="*/ 2165096 w 2614878"/>
                  <a:gd name="connsiteY11" fmla="*/ 582546 h 672167"/>
                  <a:gd name="connsiteX12" fmla="*/ 1467935 w 2614878"/>
                  <a:gd name="connsiteY12" fmla="*/ 672167 h 672167"/>
                  <a:gd name="connsiteX0" fmla="*/ 549701 w 2614878"/>
                  <a:gd name="connsiteY0" fmla="*/ 582546 h 672167"/>
                  <a:gd name="connsiteX1" fmla="*/ 2 w 2614878"/>
                  <a:gd name="connsiteY1" fmla="*/ 47100 h 672167"/>
                  <a:gd name="connsiteX2" fmla="*/ 543543 w 2614878"/>
                  <a:gd name="connsiteY2" fmla="*/ 142350 h 672167"/>
                  <a:gd name="connsiteX3" fmla="*/ 955321 w 2614878"/>
                  <a:gd name="connsiteY3" fmla="*/ 247125 h 672167"/>
                  <a:gd name="connsiteX4" fmla="*/ 1261531 w 2614878"/>
                  <a:gd name="connsiteY4" fmla="*/ 123300 h 672167"/>
                  <a:gd name="connsiteX5" fmla="*/ 1553215 w 2614878"/>
                  <a:gd name="connsiteY5" fmla="*/ 290395 h 672167"/>
                  <a:gd name="connsiteX6" fmla="*/ 1763106 w 2614878"/>
                  <a:gd name="connsiteY6" fmla="*/ 21510 h 672167"/>
                  <a:gd name="connsiteX7" fmla="*/ 1952812 w 2614878"/>
                  <a:gd name="connsiteY7" fmla="*/ 166670 h 672167"/>
                  <a:gd name="connsiteX8" fmla="*/ 2169789 w 2614878"/>
                  <a:gd name="connsiteY8" fmla="*/ 290395 h 672167"/>
                  <a:gd name="connsiteX9" fmla="*/ 2614717 w 2614878"/>
                  <a:gd name="connsiteY9" fmla="*/ 82026 h 672167"/>
                  <a:gd name="connsiteX10" fmla="*/ 2165096 w 2614878"/>
                  <a:gd name="connsiteY10" fmla="*/ 582546 h 672167"/>
                  <a:gd name="connsiteX11" fmla="*/ 1467935 w 2614878"/>
                  <a:gd name="connsiteY11" fmla="*/ 672167 h 672167"/>
                  <a:gd name="connsiteX0" fmla="*/ 549701 w 2614878"/>
                  <a:gd name="connsiteY0" fmla="*/ 582546 h 582546"/>
                  <a:gd name="connsiteX1" fmla="*/ 2 w 2614878"/>
                  <a:gd name="connsiteY1" fmla="*/ 47100 h 582546"/>
                  <a:gd name="connsiteX2" fmla="*/ 543543 w 2614878"/>
                  <a:gd name="connsiteY2" fmla="*/ 142350 h 582546"/>
                  <a:gd name="connsiteX3" fmla="*/ 955321 w 2614878"/>
                  <a:gd name="connsiteY3" fmla="*/ 247125 h 582546"/>
                  <a:gd name="connsiteX4" fmla="*/ 1261531 w 2614878"/>
                  <a:gd name="connsiteY4" fmla="*/ 123300 h 582546"/>
                  <a:gd name="connsiteX5" fmla="*/ 1553215 w 2614878"/>
                  <a:gd name="connsiteY5" fmla="*/ 290395 h 582546"/>
                  <a:gd name="connsiteX6" fmla="*/ 1763106 w 2614878"/>
                  <a:gd name="connsiteY6" fmla="*/ 21510 h 582546"/>
                  <a:gd name="connsiteX7" fmla="*/ 1952812 w 2614878"/>
                  <a:gd name="connsiteY7" fmla="*/ 166670 h 582546"/>
                  <a:gd name="connsiteX8" fmla="*/ 2169789 w 2614878"/>
                  <a:gd name="connsiteY8" fmla="*/ 290395 h 582546"/>
                  <a:gd name="connsiteX9" fmla="*/ 2614717 w 2614878"/>
                  <a:gd name="connsiteY9" fmla="*/ 82026 h 582546"/>
                  <a:gd name="connsiteX10" fmla="*/ 2165096 w 2614878"/>
                  <a:gd name="connsiteY10" fmla="*/ 582546 h 582546"/>
                  <a:gd name="connsiteX0" fmla="*/ 549701 w 2697398"/>
                  <a:gd name="connsiteY0" fmla="*/ 583429 h 583429"/>
                  <a:gd name="connsiteX1" fmla="*/ 2 w 2697398"/>
                  <a:gd name="connsiteY1" fmla="*/ 47983 h 583429"/>
                  <a:gd name="connsiteX2" fmla="*/ 543543 w 2697398"/>
                  <a:gd name="connsiteY2" fmla="*/ 143233 h 583429"/>
                  <a:gd name="connsiteX3" fmla="*/ 955321 w 2697398"/>
                  <a:gd name="connsiteY3" fmla="*/ 248008 h 583429"/>
                  <a:gd name="connsiteX4" fmla="*/ 1261531 w 2697398"/>
                  <a:gd name="connsiteY4" fmla="*/ 124183 h 583429"/>
                  <a:gd name="connsiteX5" fmla="*/ 1553215 w 2697398"/>
                  <a:gd name="connsiteY5" fmla="*/ 291278 h 583429"/>
                  <a:gd name="connsiteX6" fmla="*/ 1763106 w 2697398"/>
                  <a:gd name="connsiteY6" fmla="*/ 22393 h 583429"/>
                  <a:gd name="connsiteX7" fmla="*/ 1952812 w 2697398"/>
                  <a:gd name="connsiteY7" fmla="*/ 167553 h 583429"/>
                  <a:gd name="connsiteX8" fmla="*/ 2169789 w 2697398"/>
                  <a:gd name="connsiteY8" fmla="*/ 291278 h 583429"/>
                  <a:gd name="connsiteX9" fmla="*/ 2697267 w 2697398"/>
                  <a:gd name="connsiteY9" fmla="*/ 114659 h 583429"/>
                  <a:gd name="connsiteX10" fmla="*/ 2165096 w 2697398"/>
                  <a:gd name="connsiteY10" fmla="*/ 583429 h 583429"/>
                  <a:gd name="connsiteX0" fmla="*/ 549701 w 2699325"/>
                  <a:gd name="connsiteY0" fmla="*/ 583429 h 583429"/>
                  <a:gd name="connsiteX1" fmla="*/ 2 w 2699325"/>
                  <a:gd name="connsiteY1" fmla="*/ 47983 h 583429"/>
                  <a:gd name="connsiteX2" fmla="*/ 543543 w 2699325"/>
                  <a:gd name="connsiteY2" fmla="*/ 143233 h 583429"/>
                  <a:gd name="connsiteX3" fmla="*/ 955321 w 2699325"/>
                  <a:gd name="connsiteY3" fmla="*/ 248008 h 583429"/>
                  <a:gd name="connsiteX4" fmla="*/ 1261531 w 2699325"/>
                  <a:gd name="connsiteY4" fmla="*/ 124183 h 583429"/>
                  <a:gd name="connsiteX5" fmla="*/ 1553215 w 2699325"/>
                  <a:gd name="connsiteY5" fmla="*/ 291278 h 583429"/>
                  <a:gd name="connsiteX6" fmla="*/ 1763106 w 2699325"/>
                  <a:gd name="connsiteY6" fmla="*/ 22393 h 583429"/>
                  <a:gd name="connsiteX7" fmla="*/ 1952812 w 2699325"/>
                  <a:gd name="connsiteY7" fmla="*/ 167553 h 583429"/>
                  <a:gd name="connsiteX8" fmla="*/ 2169789 w 2699325"/>
                  <a:gd name="connsiteY8" fmla="*/ 291278 h 583429"/>
                  <a:gd name="connsiteX9" fmla="*/ 2697267 w 2699325"/>
                  <a:gd name="connsiteY9" fmla="*/ 114659 h 583429"/>
                  <a:gd name="connsiteX10" fmla="*/ 2165096 w 2699325"/>
                  <a:gd name="connsiteY10" fmla="*/ 583429 h 583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99325" h="583429">
                    <a:moveTo>
                      <a:pt x="549701" y="583429"/>
                    </a:moveTo>
                    <a:cubicBezTo>
                      <a:pt x="414093" y="379547"/>
                      <a:pt x="1028" y="121349"/>
                      <a:pt x="2" y="47983"/>
                    </a:cubicBezTo>
                    <a:cubicBezTo>
                      <a:pt x="-1024" y="-25383"/>
                      <a:pt x="574823" y="436921"/>
                      <a:pt x="543543" y="143233"/>
                    </a:cubicBezTo>
                    <a:cubicBezTo>
                      <a:pt x="512263" y="-150455"/>
                      <a:pt x="978531" y="594083"/>
                      <a:pt x="955321" y="248008"/>
                    </a:cubicBezTo>
                    <a:cubicBezTo>
                      <a:pt x="932111" y="-98067"/>
                      <a:pt x="1258368" y="563781"/>
                      <a:pt x="1261531" y="124183"/>
                    </a:cubicBezTo>
                    <a:cubicBezTo>
                      <a:pt x="1263754" y="-184721"/>
                      <a:pt x="1469619" y="308243"/>
                      <a:pt x="1553215" y="291278"/>
                    </a:cubicBezTo>
                    <a:cubicBezTo>
                      <a:pt x="1636811" y="274313"/>
                      <a:pt x="1686673" y="65849"/>
                      <a:pt x="1763106" y="22393"/>
                    </a:cubicBezTo>
                    <a:cubicBezTo>
                      <a:pt x="1829706" y="1772"/>
                      <a:pt x="1682626" y="432302"/>
                      <a:pt x="1952812" y="167553"/>
                    </a:cubicBezTo>
                    <a:cubicBezTo>
                      <a:pt x="2442073" y="-274996"/>
                      <a:pt x="2045713" y="300094"/>
                      <a:pt x="2169789" y="291278"/>
                    </a:cubicBezTo>
                    <a:cubicBezTo>
                      <a:pt x="2293865" y="282462"/>
                      <a:pt x="2732974" y="11992"/>
                      <a:pt x="2697267" y="114659"/>
                    </a:cubicBezTo>
                    <a:cubicBezTo>
                      <a:pt x="2661560" y="217326"/>
                      <a:pt x="2274844" y="362426"/>
                      <a:pt x="2165096" y="583429"/>
                    </a:cubicBezTo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4071C542-AA08-4994-BCFF-8A2F43788195}"/>
              </a:ext>
            </a:extLst>
          </p:cNvPr>
          <p:cNvGrpSpPr/>
          <p:nvPr/>
        </p:nvGrpSpPr>
        <p:grpSpPr>
          <a:xfrm>
            <a:off x="319816" y="3850143"/>
            <a:ext cx="3197675" cy="2602039"/>
            <a:chOff x="319816" y="3850143"/>
            <a:chExt cx="3197675" cy="2602039"/>
          </a:xfrm>
        </p:grpSpPr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6753798B-9AA6-44B0-AA9C-039ECF07BCD1}"/>
                </a:ext>
              </a:extLst>
            </p:cNvPr>
            <p:cNvSpPr/>
            <p:nvPr/>
          </p:nvSpPr>
          <p:spPr>
            <a:xfrm>
              <a:off x="681277" y="5408577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DD761638-D6A1-461D-944E-2271021B3C60}"/>
                </a:ext>
              </a:extLst>
            </p:cNvPr>
            <p:cNvGrpSpPr/>
            <p:nvPr/>
          </p:nvGrpSpPr>
          <p:grpSpPr>
            <a:xfrm>
              <a:off x="683222" y="3850143"/>
              <a:ext cx="2605295" cy="2127072"/>
              <a:chOff x="691389" y="549367"/>
              <a:chExt cx="2605295" cy="2127072"/>
            </a:xfrm>
          </p:grpSpPr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EA1E357A-BAE4-420B-966D-3F786D960C53}"/>
                  </a:ext>
                </a:extLst>
              </p:cNvPr>
              <p:cNvSpPr/>
              <p:nvPr/>
            </p:nvSpPr>
            <p:spPr>
              <a:xfrm>
                <a:off x="691389" y="549367"/>
                <a:ext cx="2605295" cy="2127072"/>
              </a:xfrm>
              <a:custGeom>
                <a:avLst/>
                <a:gdLst>
                  <a:gd name="connsiteX0" fmla="*/ 2233980 w 2605295"/>
                  <a:gd name="connsiteY0" fmla="*/ 614 h 2127072"/>
                  <a:gd name="connsiteX1" fmla="*/ 2272805 w 2605295"/>
                  <a:gd name="connsiteY1" fmla="*/ 36509 h 2127072"/>
                  <a:gd name="connsiteX2" fmla="*/ 2342770 w 2605295"/>
                  <a:gd name="connsiteY2" fmla="*/ 323349 h 2127072"/>
                  <a:gd name="connsiteX3" fmla="*/ 2370089 w 2605295"/>
                  <a:gd name="connsiteY3" fmla="*/ 318511 h 2127072"/>
                  <a:gd name="connsiteX4" fmla="*/ 2375324 w 2605295"/>
                  <a:gd name="connsiteY4" fmla="*/ 69550 h 2127072"/>
                  <a:gd name="connsiteX5" fmla="*/ 2415903 w 2605295"/>
                  <a:gd name="connsiteY5" fmla="*/ 30762 h 2127072"/>
                  <a:gd name="connsiteX6" fmla="*/ 2454691 w 2605295"/>
                  <a:gd name="connsiteY6" fmla="*/ 71340 h 2127072"/>
                  <a:gd name="connsiteX7" fmla="*/ 2449200 w 2605295"/>
                  <a:gd name="connsiteY7" fmla="*/ 314727 h 2127072"/>
                  <a:gd name="connsiteX8" fmla="*/ 2464842 w 2605295"/>
                  <a:gd name="connsiteY8" fmla="*/ 310912 h 2127072"/>
                  <a:gd name="connsiteX9" fmla="*/ 2529095 w 2605295"/>
                  <a:gd name="connsiteY9" fmla="*/ 160639 h 2127072"/>
                  <a:gd name="connsiteX10" fmla="*/ 2550819 w 2605295"/>
                  <a:gd name="connsiteY10" fmla="*/ 139402 h 2127072"/>
                  <a:gd name="connsiteX11" fmla="*/ 2581197 w 2605295"/>
                  <a:gd name="connsiteY11" fmla="*/ 139747 h 2127072"/>
                  <a:gd name="connsiteX12" fmla="*/ 2602089 w 2605295"/>
                  <a:gd name="connsiteY12" fmla="*/ 191849 h 2127072"/>
                  <a:gd name="connsiteX13" fmla="*/ 2517694 w 2605295"/>
                  <a:gd name="connsiteY13" fmla="*/ 389234 h 2127072"/>
                  <a:gd name="connsiteX14" fmla="*/ 2538197 w 2605295"/>
                  <a:gd name="connsiteY14" fmla="*/ 473290 h 2127072"/>
                  <a:gd name="connsiteX15" fmla="*/ 2517707 w 2605295"/>
                  <a:gd name="connsiteY15" fmla="*/ 605759 h 2127072"/>
                  <a:gd name="connsiteX16" fmla="*/ 2512330 w 2605295"/>
                  <a:gd name="connsiteY16" fmla="*/ 611667 h 2127072"/>
                  <a:gd name="connsiteX17" fmla="*/ 2519139 w 2605295"/>
                  <a:gd name="connsiteY17" fmla="*/ 736818 h 2127072"/>
                  <a:gd name="connsiteX18" fmla="*/ 1965468 w 2605295"/>
                  <a:gd name="connsiteY18" fmla="*/ 1721810 h 2127072"/>
                  <a:gd name="connsiteX19" fmla="*/ 1814469 w 2605295"/>
                  <a:gd name="connsiteY19" fmla="*/ 1802877 h 2127072"/>
                  <a:gd name="connsiteX20" fmla="*/ 1706983 w 2605295"/>
                  <a:gd name="connsiteY20" fmla="*/ 1842071 h 2127072"/>
                  <a:gd name="connsiteX21" fmla="*/ 1724822 w 2605295"/>
                  <a:gd name="connsiteY21" fmla="*/ 1867938 h 2127072"/>
                  <a:gd name="connsiteX22" fmla="*/ 1772411 w 2605295"/>
                  <a:gd name="connsiteY22" fmla="*/ 2042327 h 2127072"/>
                  <a:gd name="connsiteX23" fmla="*/ 1770364 w 2605295"/>
                  <a:gd name="connsiteY23" fmla="*/ 2059251 h 2127072"/>
                  <a:gd name="connsiteX24" fmla="*/ 1670160 w 2605295"/>
                  <a:gd name="connsiteY24" fmla="*/ 2083177 h 2127072"/>
                  <a:gd name="connsiteX25" fmla="*/ 1669454 w 2605295"/>
                  <a:gd name="connsiteY25" fmla="*/ 2089799 h 2127072"/>
                  <a:gd name="connsiteX26" fmla="*/ 1645737 w 2605295"/>
                  <a:gd name="connsiteY26" fmla="*/ 2095462 h 2127072"/>
                  <a:gd name="connsiteX27" fmla="*/ 1289811 w 2605295"/>
                  <a:gd name="connsiteY27" fmla="*/ 2127072 h 2127072"/>
                  <a:gd name="connsiteX28" fmla="*/ 1276289 w 2605295"/>
                  <a:gd name="connsiteY28" fmla="*/ 2126472 h 2127072"/>
                  <a:gd name="connsiteX29" fmla="*/ 1262789 w 2605295"/>
                  <a:gd name="connsiteY29" fmla="*/ 2127071 h 2127072"/>
                  <a:gd name="connsiteX30" fmla="*/ 906863 w 2605295"/>
                  <a:gd name="connsiteY30" fmla="*/ 2095461 h 2127072"/>
                  <a:gd name="connsiteX31" fmla="*/ 810865 w 2605295"/>
                  <a:gd name="connsiteY31" fmla="*/ 2072539 h 2127072"/>
                  <a:gd name="connsiteX32" fmla="*/ 807211 w 2605295"/>
                  <a:gd name="connsiteY32" fmla="*/ 2042327 h 2127072"/>
                  <a:gd name="connsiteX33" fmla="*/ 854801 w 2605295"/>
                  <a:gd name="connsiteY33" fmla="*/ 1867938 h 2127072"/>
                  <a:gd name="connsiteX34" fmla="*/ 888148 w 2605295"/>
                  <a:gd name="connsiteY34" fmla="*/ 1819581 h 2127072"/>
                  <a:gd name="connsiteX35" fmla="*/ 838324 w 2605295"/>
                  <a:gd name="connsiteY35" fmla="*/ 1801221 h 2127072"/>
                  <a:gd name="connsiteX36" fmla="*/ 687600 w 2605295"/>
                  <a:gd name="connsiteY36" fmla="*/ 1719642 h 2127072"/>
                  <a:gd name="connsiteX37" fmla="*/ 137275 w 2605295"/>
                  <a:gd name="connsiteY37" fmla="*/ 732777 h 2127072"/>
                  <a:gd name="connsiteX38" fmla="*/ 141510 w 2605295"/>
                  <a:gd name="connsiteY38" fmla="*/ 659511 h 2127072"/>
                  <a:gd name="connsiteX39" fmla="*/ 132777 w 2605295"/>
                  <a:gd name="connsiteY39" fmla="*/ 655416 h 2127072"/>
                  <a:gd name="connsiteX40" fmla="*/ 67099 w 2605295"/>
                  <a:gd name="connsiteY40" fmla="*/ 473292 h 2127072"/>
                  <a:gd name="connsiteX41" fmla="*/ 87601 w 2605295"/>
                  <a:gd name="connsiteY41" fmla="*/ 389234 h 2127072"/>
                  <a:gd name="connsiteX42" fmla="*/ 3206 w 2605295"/>
                  <a:gd name="connsiteY42" fmla="*/ 191850 h 2127072"/>
                  <a:gd name="connsiteX43" fmla="*/ 24099 w 2605295"/>
                  <a:gd name="connsiteY43" fmla="*/ 139747 h 2127072"/>
                  <a:gd name="connsiteX44" fmla="*/ 54476 w 2605295"/>
                  <a:gd name="connsiteY44" fmla="*/ 139403 h 2127072"/>
                  <a:gd name="connsiteX45" fmla="*/ 76201 w 2605295"/>
                  <a:gd name="connsiteY45" fmla="*/ 160640 h 2127072"/>
                  <a:gd name="connsiteX46" fmla="*/ 140453 w 2605295"/>
                  <a:gd name="connsiteY46" fmla="*/ 310913 h 2127072"/>
                  <a:gd name="connsiteX47" fmla="*/ 156095 w 2605295"/>
                  <a:gd name="connsiteY47" fmla="*/ 314728 h 2127072"/>
                  <a:gd name="connsiteX48" fmla="*/ 150604 w 2605295"/>
                  <a:gd name="connsiteY48" fmla="*/ 71341 h 2127072"/>
                  <a:gd name="connsiteX49" fmla="*/ 189392 w 2605295"/>
                  <a:gd name="connsiteY49" fmla="*/ 30762 h 2127072"/>
                  <a:gd name="connsiteX50" fmla="*/ 229971 w 2605295"/>
                  <a:gd name="connsiteY50" fmla="*/ 69551 h 2127072"/>
                  <a:gd name="connsiteX51" fmla="*/ 235207 w 2605295"/>
                  <a:gd name="connsiteY51" fmla="*/ 318512 h 2127072"/>
                  <a:gd name="connsiteX52" fmla="*/ 262525 w 2605295"/>
                  <a:gd name="connsiteY52" fmla="*/ 323350 h 2127072"/>
                  <a:gd name="connsiteX53" fmla="*/ 332490 w 2605295"/>
                  <a:gd name="connsiteY53" fmla="*/ 36510 h 2127072"/>
                  <a:gd name="connsiteX54" fmla="*/ 371315 w 2605295"/>
                  <a:gd name="connsiteY54" fmla="*/ 615 h 2127072"/>
                  <a:gd name="connsiteX55" fmla="*/ 390294 w 2605295"/>
                  <a:gd name="connsiteY55" fmla="*/ 1375 h 2127072"/>
                  <a:gd name="connsiteX56" fmla="*/ 425429 w 2605295"/>
                  <a:gd name="connsiteY56" fmla="*/ 59179 h 2127072"/>
                  <a:gd name="connsiteX57" fmla="*/ 354183 w 2605295"/>
                  <a:gd name="connsiteY57" fmla="*/ 347532 h 2127072"/>
                  <a:gd name="connsiteX58" fmla="*/ 381782 w 2605295"/>
                  <a:gd name="connsiteY58" fmla="*/ 358827 h 2127072"/>
                  <a:gd name="connsiteX59" fmla="*/ 499821 w 2605295"/>
                  <a:gd name="connsiteY59" fmla="*/ 158167 h 2127072"/>
                  <a:gd name="connsiteX60" fmla="*/ 561239 w 2605295"/>
                  <a:gd name="connsiteY60" fmla="*/ 140951 h 2127072"/>
                  <a:gd name="connsiteX61" fmla="*/ 578456 w 2605295"/>
                  <a:gd name="connsiteY61" fmla="*/ 202369 h 2127072"/>
                  <a:gd name="connsiteX62" fmla="*/ 457176 w 2605295"/>
                  <a:gd name="connsiteY62" fmla="*/ 418126 h 2127072"/>
                  <a:gd name="connsiteX63" fmla="*/ 461846 w 2605295"/>
                  <a:gd name="connsiteY63" fmla="*/ 436395 h 2127072"/>
                  <a:gd name="connsiteX64" fmla="*/ 562348 w 2605295"/>
                  <a:gd name="connsiteY64" fmla="*/ 373840 h 2127072"/>
                  <a:gd name="connsiteX65" fmla="*/ 600712 w 2605295"/>
                  <a:gd name="connsiteY65" fmla="*/ 367906 h 2127072"/>
                  <a:gd name="connsiteX66" fmla="*/ 632037 w 2605295"/>
                  <a:gd name="connsiteY66" fmla="*/ 390838 h 2127072"/>
                  <a:gd name="connsiteX67" fmla="*/ 615038 w 2605295"/>
                  <a:gd name="connsiteY67" fmla="*/ 460528 h 2127072"/>
                  <a:gd name="connsiteX68" fmla="*/ 422766 w 2605295"/>
                  <a:gd name="connsiteY68" fmla="*/ 577396 h 2127072"/>
                  <a:gd name="connsiteX69" fmla="*/ 410751 w 2605295"/>
                  <a:gd name="connsiteY69" fmla="*/ 593445 h 2127072"/>
                  <a:gd name="connsiteX70" fmla="*/ 376419 w 2605295"/>
                  <a:gd name="connsiteY70" fmla="*/ 642217 h 2127072"/>
                  <a:gd name="connsiteX71" fmla="*/ 357324 w 2605295"/>
                  <a:gd name="connsiteY71" fmla="*/ 655791 h 2127072"/>
                  <a:gd name="connsiteX72" fmla="*/ 353054 w 2605295"/>
                  <a:gd name="connsiteY72" fmla="*/ 729655 h 2127072"/>
                  <a:gd name="connsiteX73" fmla="*/ 803671 w 2605295"/>
                  <a:gd name="connsiteY73" fmla="*/ 1537720 h 2127072"/>
                  <a:gd name="connsiteX74" fmla="*/ 1056761 w 2605295"/>
                  <a:gd name="connsiteY74" fmla="*/ 1652302 h 2127072"/>
                  <a:gd name="connsiteX75" fmla="*/ 1122394 w 2605295"/>
                  <a:gd name="connsiteY75" fmla="*/ 1666406 h 2127072"/>
                  <a:gd name="connsiteX76" fmla="*/ 1189276 w 2605295"/>
                  <a:gd name="connsiteY76" fmla="*/ 1649102 h 2127072"/>
                  <a:gd name="connsiteX77" fmla="*/ 1206742 w 2605295"/>
                  <a:gd name="connsiteY77" fmla="*/ 1326268 h 2127072"/>
                  <a:gd name="connsiteX78" fmla="*/ 1260473 w 2605295"/>
                  <a:gd name="connsiteY78" fmla="*/ 1323885 h 2127072"/>
                  <a:gd name="connsiteX79" fmla="*/ 1319149 w 2605295"/>
                  <a:gd name="connsiteY79" fmla="*/ 1323885 h 2127072"/>
                  <a:gd name="connsiteX80" fmla="*/ 1380103 w 2605295"/>
                  <a:gd name="connsiteY80" fmla="*/ 1326588 h 2127072"/>
                  <a:gd name="connsiteX81" fmla="*/ 1397654 w 2605295"/>
                  <a:gd name="connsiteY81" fmla="*/ 1650993 h 2127072"/>
                  <a:gd name="connsiteX82" fmla="*/ 1477661 w 2605295"/>
                  <a:gd name="connsiteY82" fmla="*/ 1671693 h 2127072"/>
                  <a:gd name="connsiteX83" fmla="*/ 1488082 w 2605295"/>
                  <a:gd name="connsiteY83" fmla="*/ 1676140 h 2127072"/>
                  <a:gd name="connsiteX84" fmla="*/ 1596537 w 2605295"/>
                  <a:gd name="connsiteY84" fmla="*/ 1653218 h 2127072"/>
                  <a:gd name="connsiteX85" fmla="*/ 1850014 w 2605295"/>
                  <a:gd name="connsiteY85" fmla="*/ 1539495 h 2127072"/>
                  <a:gd name="connsiteX86" fmla="*/ 2303370 w 2605295"/>
                  <a:gd name="connsiteY86" fmla="*/ 732964 h 2127072"/>
                  <a:gd name="connsiteX87" fmla="*/ 2300659 w 2605295"/>
                  <a:gd name="connsiteY87" fmla="*/ 683129 h 2127072"/>
                  <a:gd name="connsiteX88" fmla="*/ 2276666 w 2605295"/>
                  <a:gd name="connsiteY88" fmla="*/ 676188 h 2127072"/>
                  <a:gd name="connsiteX89" fmla="*/ 2194544 w 2605295"/>
                  <a:gd name="connsiteY89" fmla="*/ 593444 h 2127072"/>
                  <a:gd name="connsiteX90" fmla="*/ 2182529 w 2605295"/>
                  <a:gd name="connsiteY90" fmla="*/ 577395 h 2127072"/>
                  <a:gd name="connsiteX91" fmla="*/ 1990257 w 2605295"/>
                  <a:gd name="connsiteY91" fmla="*/ 460527 h 2127072"/>
                  <a:gd name="connsiteX92" fmla="*/ 1973259 w 2605295"/>
                  <a:gd name="connsiteY92" fmla="*/ 390837 h 2127072"/>
                  <a:gd name="connsiteX93" fmla="*/ 2004583 w 2605295"/>
                  <a:gd name="connsiteY93" fmla="*/ 367905 h 2127072"/>
                  <a:gd name="connsiteX94" fmla="*/ 2042948 w 2605295"/>
                  <a:gd name="connsiteY94" fmla="*/ 373839 h 2127072"/>
                  <a:gd name="connsiteX95" fmla="*/ 2143449 w 2605295"/>
                  <a:gd name="connsiteY95" fmla="*/ 436394 h 2127072"/>
                  <a:gd name="connsiteX96" fmla="*/ 2148119 w 2605295"/>
                  <a:gd name="connsiteY96" fmla="*/ 418125 h 2127072"/>
                  <a:gd name="connsiteX97" fmla="*/ 2026839 w 2605295"/>
                  <a:gd name="connsiteY97" fmla="*/ 202367 h 2127072"/>
                  <a:gd name="connsiteX98" fmla="*/ 2044056 w 2605295"/>
                  <a:gd name="connsiteY98" fmla="*/ 140949 h 2127072"/>
                  <a:gd name="connsiteX99" fmla="*/ 2105474 w 2605295"/>
                  <a:gd name="connsiteY99" fmla="*/ 158166 h 2127072"/>
                  <a:gd name="connsiteX100" fmla="*/ 2223513 w 2605295"/>
                  <a:gd name="connsiteY100" fmla="*/ 358826 h 2127072"/>
                  <a:gd name="connsiteX101" fmla="*/ 2251113 w 2605295"/>
                  <a:gd name="connsiteY101" fmla="*/ 347531 h 2127072"/>
                  <a:gd name="connsiteX102" fmla="*/ 2179867 w 2605295"/>
                  <a:gd name="connsiteY102" fmla="*/ 59178 h 2127072"/>
                  <a:gd name="connsiteX103" fmla="*/ 2215002 w 2605295"/>
                  <a:gd name="connsiteY103" fmla="*/ 1374 h 2127072"/>
                  <a:gd name="connsiteX104" fmla="*/ 2233980 w 2605295"/>
                  <a:gd name="connsiteY104" fmla="*/ 614 h 2127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2605295" h="2127072">
                    <a:moveTo>
                      <a:pt x="2233980" y="614"/>
                    </a:moveTo>
                    <a:cubicBezTo>
                      <a:pt x="2252379" y="3600"/>
                      <a:pt x="2268111" y="17261"/>
                      <a:pt x="2272805" y="36509"/>
                    </a:cubicBezTo>
                    <a:lnTo>
                      <a:pt x="2342770" y="323349"/>
                    </a:lnTo>
                    <a:cubicBezTo>
                      <a:pt x="2350028" y="331617"/>
                      <a:pt x="2365499" y="332405"/>
                      <a:pt x="2370089" y="318511"/>
                    </a:cubicBezTo>
                    <a:lnTo>
                      <a:pt x="2375324" y="69550"/>
                    </a:lnTo>
                    <a:cubicBezTo>
                      <a:pt x="2375819" y="47633"/>
                      <a:pt x="2393986" y="30267"/>
                      <a:pt x="2415903" y="30762"/>
                    </a:cubicBezTo>
                    <a:cubicBezTo>
                      <a:pt x="2437820" y="31256"/>
                      <a:pt x="2455185" y="49424"/>
                      <a:pt x="2454691" y="71340"/>
                    </a:cubicBezTo>
                    <a:lnTo>
                      <a:pt x="2449200" y="314727"/>
                    </a:lnTo>
                    <a:cubicBezTo>
                      <a:pt x="2449625" y="323749"/>
                      <a:pt x="2457612" y="326364"/>
                      <a:pt x="2464842" y="310912"/>
                    </a:cubicBezTo>
                    <a:lnTo>
                      <a:pt x="2529095" y="160639"/>
                    </a:lnTo>
                    <a:cubicBezTo>
                      <a:pt x="2533403" y="150561"/>
                      <a:pt x="2541390" y="143183"/>
                      <a:pt x="2550819" y="139402"/>
                    </a:cubicBezTo>
                    <a:cubicBezTo>
                      <a:pt x="2560247" y="135621"/>
                      <a:pt x="2571119" y="135437"/>
                      <a:pt x="2581197" y="139747"/>
                    </a:cubicBezTo>
                    <a:cubicBezTo>
                      <a:pt x="2601354" y="148365"/>
                      <a:pt x="2610708" y="171692"/>
                      <a:pt x="2602089" y="191849"/>
                    </a:cubicBezTo>
                    <a:lnTo>
                      <a:pt x="2517694" y="389234"/>
                    </a:lnTo>
                    <a:lnTo>
                      <a:pt x="2538197" y="473290"/>
                    </a:lnTo>
                    <a:cubicBezTo>
                      <a:pt x="2549657" y="520276"/>
                      <a:pt x="2540988" y="567458"/>
                      <a:pt x="2517707" y="605759"/>
                    </a:cubicBezTo>
                    <a:lnTo>
                      <a:pt x="2512330" y="611667"/>
                    </a:lnTo>
                    <a:lnTo>
                      <a:pt x="2519139" y="736818"/>
                    </a:lnTo>
                    <a:cubicBezTo>
                      <a:pt x="2512136" y="1133496"/>
                      <a:pt x="2307003" y="1505528"/>
                      <a:pt x="1965468" y="1721810"/>
                    </a:cubicBezTo>
                    <a:cubicBezTo>
                      <a:pt x="1916677" y="1752708"/>
                      <a:pt x="1866204" y="1779730"/>
                      <a:pt x="1814469" y="1802877"/>
                    </a:cubicBezTo>
                    <a:lnTo>
                      <a:pt x="1706983" y="1842071"/>
                    </a:lnTo>
                    <a:lnTo>
                      <a:pt x="1724822" y="1867938"/>
                    </a:lnTo>
                    <a:cubicBezTo>
                      <a:pt x="1755320" y="1920693"/>
                      <a:pt x="1772411" y="1979847"/>
                      <a:pt x="1772411" y="2042327"/>
                    </a:cubicBezTo>
                    <a:lnTo>
                      <a:pt x="1770364" y="2059251"/>
                    </a:lnTo>
                    <a:lnTo>
                      <a:pt x="1670160" y="2083177"/>
                    </a:lnTo>
                    <a:lnTo>
                      <a:pt x="1669454" y="2089799"/>
                    </a:lnTo>
                    <a:lnTo>
                      <a:pt x="1645737" y="2095462"/>
                    </a:lnTo>
                    <a:cubicBezTo>
                      <a:pt x="1536339" y="2115816"/>
                      <a:pt x="1416063" y="2127072"/>
                      <a:pt x="1289811" y="2127072"/>
                    </a:cubicBezTo>
                    <a:lnTo>
                      <a:pt x="1276289" y="2126472"/>
                    </a:lnTo>
                    <a:lnTo>
                      <a:pt x="1262789" y="2127071"/>
                    </a:lnTo>
                    <a:cubicBezTo>
                      <a:pt x="1136537" y="2127071"/>
                      <a:pt x="1016261" y="2115815"/>
                      <a:pt x="906863" y="2095461"/>
                    </a:cubicBezTo>
                    <a:lnTo>
                      <a:pt x="810865" y="2072539"/>
                    </a:lnTo>
                    <a:lnTo>
                      <a:pt x="807211" y="2042327"/>
                    </a:lnTo>
                    <a:cubicBezTo>
                      <a:pt x="807211" y="1979847"/>
                      <a:pt x="824302" y="1920693"/>
                      <a:pt x="854801" y="1867938"/>
                    </a:cubicBezTo>
                    <a:lnTo>
                      <a:pt x="888148" y="1819581"/>
                    </a:lnTo>
                    <a:lnTo>
                      <a:pt x="838324" y="1801221"/>
                    </a:lnTo>
                    <a:cubicBezTo>
                      <a:pt x="786668" y="1777898"/>
                      <a:pt x="736286" y="1750705"/>
                      <a:pt x="687600" y="1719642"/>
                    </a:cubicBezTo>
                    <a:cubicBezTo>
                      <a:pt x="346802" y="1502202"/>
                      <a:pt x="142931" y="1129476"/>
                      <a:pt x="137275" y="732777"/>
                    </a:cubicBezTo>
                    <a:lnTo>
                      <a:pt x="141510" y="659511"/>
                    </a:lnTo>
                    <a:lnTo>
                      <a:pt x="132777" y="655416"/>
                    </a:lnTo>
                    <a:cubicBezTo>
                      <a:pt x="78009" y="614690"/>
                      <a:pt x="49908" y="543769"/>
                      <a:pt x="67099" y="473292"/>
                    </a:cubicBezTo>
                    <a:lnTo>
                      <a:pt x="87601" y="389234"/>
                    </a:lnTo>
                    <a:lnTo>
                      <a:pt x="3206" y="191850"/>
                    </a:lnTo>
                    <a:cubicBezTo>
                      <a:pt x="-5412" y="171693"/>
                      <a:pt x="3941" y="148366"/>
                      <a:pt x="24099" y="139747"/>
                    </a:cubicBezTo>
                    <a:cubicBezTo>
                      <a:pt x="34177" y="135438"/>
                      <a:pt x="45048" y="135622"/>
                      <a:pt x="54476" y="139403"/>
                    </a:cubicBezTo>
                    <a:cubicBezTo>
                      <a:pt x="63905" y="143184"/>
                      <a:pt x="71892" y="150562"/>
                      <a:pt x="76201" y="160640"/>
                    </a:cubicBezTo>
                    <a:lnTo>
                      <a:pt x="140453" y="310913"/>
                    </a:lnTo>
                    <a:cubicBezTo>
                      <a:pt x="147683" y="326365"/>
                      <a:pt x="155671" y="323750"/>
                      <a:pt x="156095" y="314728"/>
                    </a:cubicBezTo>
                    <a:lnTo>
                      <a:pt x="150604" y="71341"/>
                    </a:lnTo>
                    <a:cubicBezTo>
                      <a:pt x="150110" y="49425"/>
                      <a:pt x="167476" y="31257"/>
                      <a:pt x="189392" y="30762"/>
                    </a:cubicBezTo>
                    <a:cubicBezTo>
                      <a:pt x="211309" y="30268"/>
                      <a:pt x="229476" y="47634"/>
                      <a:pt x="229971" y="69551"/>
                    </a:cubicBezTo>
                    <a:lnTo>
                      <a:pt x="235207" y="318512"/>
                    </a:lnTo>
                    <a:cubicBezTo>
                      <a:pt x="239796" y="332407"/>
                      <a:pt x="255268" y="331618"/>
                      <a:pt x="262525" y="323350"/>
                    </a:cubicBezTo>
                    <a:lnTo>
                      <a:pt x="332490" y="36510"/>
                    </a:lnTo>
                    <a:cubicBezTo>
                      <a:pt x="337185" y="17262"/>
                      <a:pt x="352916" y="3601"/>
                      <a:pt x="371315" y="615"/>
                    </a:cubicBezTo>
                    <a:cubicBezTo>
                      <a:pt x="377448" y="-381"/>
                      <a:pt x="383878" y="-190"/>
                      <a:pt x="390294" y="1375"/>
                    </a:cubicBezTo>
                    <a:cubicBezTo>
                      <a:pt x="415958" y="7635"/>
                      <a:pt x="431688" y="33515"/>
                      <a:pt x="425429" y="59179"/>
                    </a:cubicBezTo>
                    <a:cubicBezTo>
                      <a:pt x="401680" y="155297"/>
                      <a:pt x="377931" y="251414"/>
                      <a:pt x="354183" y="347532"/>
                    </a:cubicBezTo>
                    <a:cubicBezTo>
                      <a:pt x="358726" y="364153"/>
                      <a:pt x="368373" y="371069"/>
                      <a:pt x="381782" y="358827"/>
                    </a:cubicBezTo>
                    <a:lnTo>
                      <a:pt x="499821" y="158167"/>
                    </a:lnTo>
                    <a:cubicBezTo>
                      <a:pt x="512028" y="136453"/>
                      <a:pt x="539525" y="128745"/>
                      <a:pt x="561239" y="140951"/>
                    </a:cubicBezTo>
                    <a:cubicBezTo>
                      <a:pt x="582954" y="153157"/>
                      <a:pt x="590662" y="180654"/>
                      <a:pt x="578456" y="202369"/>
                    </a:cubicBezTo>
                    <a:lnTo>
                      <a:pt x="457176" y="418126"/>
                    </a:lnTo>
                    <a:cubicBezTo>
                      <a:pt x="448663" y="430581"/>
                      <a:pt x="455570" y="432196"/>
                      <a:pt x="461846" y="436395"/>
                    </a:cubicBezTo>
                    <a:lnTo>
                      <a:pt x="562348" y="373840"/>
                    </a:lnTo>
                    <a:cubicBezTo>
                      <a:pt x="574316" y="366565"/>
                      <a:pt x="588101" y="364830"/>
                      <a:pt x="600712" y="367906"/>
                    </a:cubicBezTo>
                    <a:cubicBezTo>
                      <a:pt x="613324" y="370982"/>
                      <a:pt x="624762" y="378869"/>
                      <a:pt x="632037" y="390838"/>
                    </a:cubicBezTo>
                    <a:cubicBezTo>
                      <a:pt x="646587" y="414777"/>
                      <a:pt x="638977" y="445978"/>
                      <a:pt x="615038" y="460528"/>
                    </a:cubicBezTo>
                    <a:lnTo>
                      <a:pt x="422766" y="577396"/>
                    </a:lnTo>
                    <a:lnTo>
                      <a:pt x="410751" y="593445"/>
                    </a:lnTo>
                    <a:cubicBezTo>
                      <a:pt x="402057" y="611861"/>
                      <a:pt x="390359" y="628272"/>
                      <a:pt x="376419" y="642217"/>
                    </a:cubicBezTo>
                    <a:lnTo>
                      <a:pt x="357324" y="655791"/>
                    </a:lnTo>
                    <a:lnTo>
                      <a:pt x="353054" y="729655"/>
                    </a:lnTo>
                    <a:cubicBezTo>
                      <a:pt x="357686" y="1054481"/>
                      <a:pt x="524619" y="1359676"/>
                      <a:pt x="803671" y="1537720"/>
                    </a:cubicBezTo>
                    <a:cubicBezTo>
                      <a:pt x="883400" y="1588590"/>
                      <a:pt x="968686" y="1626785"/>
                      <a:pt x="1056761" y="1652302"/>
                    </a:cubicBezTo>
                    <a:lnTo>
                      <a:pt x="1122394" y="1666406"/>
                    </a:lnTo>
                    <a:lnTo>
                      <a:pt x="1189276" y="1649102"/>
                    </a:lnTo>
                    <a:lnTo>
                      <a:pt x="1206742" y="1326268"/>
                    </a:lnTo>
                    <a:lnTo>
                      <a:pt x="1260473" y="1323885"/>
                    </a:lnTo>
                    <a:lnTo>
                      <a:pt x="1319149" y="1323885"/>
                    </a:lnTo>
                    <a:lnTo>
                      <a:pt x="1380103" y="1326588"/>
                    </a:lnTo>
                    <a:lnTo>
                      <a:pt x="1397654" y="1650993"/>
                    </a:lnTo>
                    <a:lnTo>
                      <a:pt x="1477661" y="1671693"/>
                    </a:lnTo>
                    <a:lnTo>
                      <a:pt x="1488082" y="1676140"/>
                    </a:lnTo>
                    <a:lnTo>
                      <a:pt x="1596537" y="1653218"/>
                    </a:lnTo>
                    <a:cubicBezTo>
                      <a:pt x="1684698" y="1628000"/>
                      <a:pt x="1770113" y="1590094"/>
                      <a:pt x="1850014" y="1539495"/>
                    </a:cubicBezTo>
                    <a:cubicBezTo>
                      <a:pt x="2129669" y="1362399"/>
                      <a:pt x="2297637" y="1057772"/>
                      <a:pt x="2303370" y="732964"/>
                    </a:cubicBezTo>
                    <a:lnTo>
                      <a:pt x="2300659" y="683129"/>
                    </a:lnTo>
                    <a:lnTo>
                      <a:pt x="2276666" y="676188"/>
                    </a:lnTo>
                    <a:cubicBezTo>
                      <a:pt x="2241334" y="659089"/>
                      <a:pt x="2211933" y="630276"/>
                      <a:pt x="2194544" y="593444"/>
                    </a:cubicBezTo>
                    <a:lnTo>
                      <a:pt x="2182529" y="577395"/>
                    </a:lnTo>
                    <a:lnTo>
                      <a:pt x="1990257" y="460527"/>
                    </a:lnTo>
                    <a:cubicBezTo>
                      <a:pt x="1966318" y="445977"/>
                      <a:pt x="1958708" y="414776"/>
                      <a:pt x="1973259" y="390837"/>
                    </a:cubicBezTo>
                    <a:cubicBezTo>
                      <a:pt x="1980533" y="378868"/>
                      <a:pt x="1991971" y="370981"/>
                      <a:pt x="2004583" y="367905"/>
                    </a:cubicBezTo>
                    <a:cubicBezTo>
                      <a:pt x="2017194" y="364829"/>
                      <a:pt x="2030979" y="366564"/>
                      <a:pt x="2042948" y="373839"/>
                    </a:cubicBezTo>
                    <a:lnTo>
                      <a:pt x="2143449" y="436394"/>
                    </a:lnTo>
                    <a:cubicBezTo>
                      <a:pt x="2149725" y="432195"/>
                      <a:pt x="2156632" y="430580"/>
                      <a:pt x="2148119" y="418125"/>
                    </a:cubicBezTo>
                    <a:lnTo>
                      <a:pt x="2026839" y="202367"/>
                    </a:lnTo>
                    <a:cubicBezTo>
                      <a:pt x="2014633" y="180653"/>
                      <a:pt x="2022341" y="153156"/>
                      <a:pt x="2044056" y="140949"/>
                    </a:cubicBezTo>
                    <a:cubicBezTo>
                      <a:pt x="2065770" y="128744"/>
                      <a:pt x="2093268" y="136452"/>
                      <a:pt x="2105474" y="158166"/>
                    </a:cubicBezTo>
                    <a:lnTo>
                      <a:pt x="2223513" y="358826"/>
                    </a:lnTo>
                    <a:cubicBezTo>
                      <a:pt x="2236922" y="371068"/>
                      <a:pt x="2246569" y="364152"/>
                      <a:pt x="2251113" y="347531"/>
                    </a:cubicBezTo>
                    <a:cubicBezTo>
                      <a:pt x="2227364" y="251413"/>
                      <a:pt x="2203616" y="155296"/>
                      <a:pt x="2179867" y="59178"/>
                    </a:cubicBezTo>
                    <a:cubicBezTo>
                      <a:pt x="2173607" y="33513"/>
                      <a:pt x="2189337" y="7634"/>
                      <a:pt x="2215002" y="1374"/>
                    </a:cubicBezTo>
                    <a:cubicBezTo>
                      <a:pt x="2221418" y="-191"/>
                      <a:pt x="2227847" y="-382"/>
                      <a:pt x="2233980" y="61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BFCBC315-BFC0-4A17-A61B-27C576AC95E3}"/>
                  </a:ext>
                </a:extLst>
              </p:cNvPr>
              <p:cNvGrpSpPr/>
              <p:nvPr/>
            </p:nvGrpSpPr>
            <p:grpSpPr>
              <a:xfrm>
                <a:off x="1301999" y="859440"/>
                <a:ext cx="1391456" cy="1292388"/>
                <a:chOff x="6567801" y="2304086"/>
                <a:chExt cx="1277659" cy="1186694"/>
              </a:xfrm>
            </p:grpSpPr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AA7D1884-9B98-4673-8B2A-A73E27C6DCA0}"/>
                    </a:ext>
                  </a:extLst>
                </p:cNvPr>
                <p:cNvGrpSpPr/>
                <p:nvPr/>
              </p:nvGrpSpPr>
              <p:grpSpPr>
                <a:xfrm>
                  <a:off x="6567801" y="2304086"/>
                  <a:ext cx="1277659" cy="1186694"/>
                  <a:chOff x="2791855" y="1993534"/>
                  <a:chExt cx="1150919" cy="1068979"/>
                </a:xfrm>
                <a:solidFill>
                  <a:srgbClr val="FFCC99"/>
                </a:solidFill>
              </p:grpSpPr>
              <p:sp>
                <p:nvSpPr>
                  <p:cNvPr id="124" name="円/楕円 668">
                    <a:extLst>
                      <a:ext uri="{FF2B5EF4-FFF2-40B4-BE49-F238E27FC236}">
                        <a16:creationId xmlns:a16="http://schemas.microsoft.com/office/drawing/2014/main" id="{37E43208-B314-4E25-B632-70622191A101}"/>
                      </a:ext>
                    </a:extLst>
                  </p:cNvPr>
                  <p:cNvSpPr/>
                  <p:nvPr/>
                </p:nvSpPr>
                <p:spPr>
                  <a:xfrm>
                    <a:off x="2909213" y="1993534"/>
                    <a:ext cx="916203" cy="100609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25" name="グループ化 124">
                    <a:extLst>
                      <a:ext uri="{FF2B5EF4-FFF2-40B4-BE49-F238E27FC236}">
                        <a16:creationId xmlns:a16="http://schemas.microsoft.com/office/drawing/2014/main" id="{A4DFFFAB-1BFB-4AD8-ACC4-6A396AF6706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0" name="円/楕円 671">
                      <a:extLst>
                        <a:ext uri="{FF2B5EF4-FFF2-40B4-BE49-F238E27FC236}">
                          <a16:creationId xmlns:a16="http://schemas.microsoft.com/office/drawing/2014/main" id="{859E4E2D-0181-49A4-BB76-5FCD77A7EF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1" name="円/楕円 672">
                      <a:extLst>
                        <a:ext uri="{FF2B5EF4-FFF2-40B4-BE49-F238E27FC236}">
                          <a16:creationId xmlns:a16="http://schemas.microsoft.com/office/drawing/2014/main" id="{CBACED0C-04B2-40B4-AAD3-21BF7D9E18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6" name="グループ化 125">
                    <a:extLst>
                      <a:ext uri="{FF2B5EF4-FFF2-40B4-BE49-F238E27FC236}">
                        <a16:creationId xmlns:a16="http://schemas.microsoft.com/office/drawing/2014/main" id="{0EA7FC49-1669-46AE-9A9F-01710C57D8D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8" name="円/楕円 669">
                      <a:extLst>
                        <a:ext uri="{FF2B5EF4-FFF2-40B4-BE49-F238E27FC236}">
                          <a16:creationId xmlns:a16="http://schemas.microsoft.com/office/drawing/2014/main" id="{C3195276-D7C3-45CF-B51F-6D7E0CB2F4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9" name="円/楕円 670">
                      <a:extLst>
                        <a:ext uri="{FF2B5EF4-FFF2-40B4-BE49-F238E27FC236}">
                          <a16:creationId xmlns:a16="http://schemas.microsoft.com/office/drawing/2014/main" id="{96B2B63B-62E9-4416-9845-2569047495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7" name="円/楕円 668">
                    <a:extLst>
                      <a:ext uri="{FF2B5EF4-FFF2-40B4-BE49-F238E27FC236}">
                        <a16:creationId xmlns:a16="http://schemas.microsoft.com/office/drawing/2014/main" id="{04D1694D-6868-4064-8BCE-87239CA61F8F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6422"/>
                    <a:ext cx="928914" cy="1006091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58954073-EB60-4158-94EC-2026B3B6B665}"/>
                    </a:ext>
                  </a:extLst>
                </p:cNvPr>
                <p:cNvSpPr/>
                <p:nvPr/>
              </p:nvSpPr>
              <p:spPr>
                <a:xfrm rot="5400000">
                  <a:off x="6893045" y="2493702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A77EE216-1BAF-4E0D-B91C-C661FA05EF78}"/>
                    </a:ext>
                  </a:extLst>
                </p:cNvPr>
                <p:cNvSpPr/>
                <p:nvPr/>
              </p:nvSpPr>
              <p:spPr>
                <a:xfrm rot="5400000">
                  <a:off x="7481511" y="2493702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E9E1AE13-49ED-478F-A5E3-81B70530B727}"/>
                    </a:ext>
                  </a:extLst>
                </p:cNvPr>
                <p:cNvGrpSpPr/>
                <p:nvPr/>
              </p:nvGrpSpPr>
              <p:grpSpPr>
                <a:xfrm>
                  <a:off x="7084627" y="2822493"/>
                  <a:ext cx="240026" cy="203430"/>
                  <a:chOff x="7084627" y="2822493"/>
                  <a:chExt cx="240026" cy="203430"/>
                </a:xfrm>
              </p:grpSpPr>
              <p:sp>
                <p:nvSpPr>
                  <p:cNvPr id="122" name="円/楕円 662">
                    <a:extLst>
                      <a:ext uri="{FF2B5EF4-FFF2-40B4-BE49-F238E27FC236}">
                        <a16:creationId xmlns:a16="http://schemas.microsoft.com/office/drawing/2014/main" id="{42A70A47-E46C-489A-8A8D-656670E02602}"/>
                      </a:ext>
                    </a:extLst>
                  </p:cNvPr>
                  <p:cNvSpPr/>
                  <p:nvPr/>
                </p:nvSpPr>
                <p:spPr>
                  <a:xfrm>
                    <a:off x="7084627" y="2884004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3" name="フリーフォーム: 図形 122">
                    <a:extLst>
                      <a:ext uri="{FF2B5EF4-FFF2-40B4-BE49-F238E27FC236}">
                        <a16:creationId xmlns:a16="http://schemas.microsoft.com/office/drawing/2014/main" id="{4FB64795-7D88-4445-A1B3-16AC04BA5FED}"/>
                      </a:ext>
                    </a:extLst>
                  </p:cNvPr>
                  <p:cNvSpPr/>
                  <p:nvPr/>
                </p:nvSpPr>
                <p:spPr>
                  <a:xfrm>
                    <a:off x="7137014" y="2822493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4D6A80FA-7F45-4F07-8CCF-3B9B64345411}"/>
                  </a:ext>
                </a:extLst>
              </p:cNvPr>
              <p:cNvSpPr/>
              <p:nvPr/>
            </p:nvSpPr>
            <p:spPr>
              <a:xfrm rot="4500000">
                <a:off x="1557660" y="1259222"/>
                <a:ext cx="245288" cy="217570"/>
              </a:xfrm>
              <a:custGeom>
                <a:avLst/>
                <a:gdLst>
                  <a:gd name="connsiteX0" fmla="*/ 0 w 418906"/>
                  <a:gd name="connsiteY0" fmla="*/ 371568 h 371568"/>
                  <a:gd name="connsiteX1" fmla="*/ 184967 w 418906"/>
                  <a:gd name="connsiteY1" fmla="*/ 0 h 371568"/>
                  <a:gd name="connsiteX2" fmla="*/ 233939 w 418906"/>
                  <a:gd name="connsiteY2" fmla="*/ 0 h 371568"/>
                  <a:gd name="connsiteX3" fmla="*/ 418906 w 418906"/>
                  <a:gd name="connsiteY3" fmla="*/ 371568 h 371568"/>
                  <a:gd name="connsiteX4" fmla="*/ 320838 w 418906"/>
                  <a:gd name="connsiteY4" fmla="*/ 371568 h 371568"/>
                  <a:gd name="connsiteX5" fmla="*/ 209453 w 418906"/>
                  <a:gd name="connsiteY5" fmla="*/ 126748 h 371568"/>
                  <a:gd name="connsiteX6" fmla="*/ 98068 w 418906"/>
                  <a:gd name="connsiteY6" fmla="*/ 371568 h 371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8906" h="371568">
                    <a:moveTo>
                      <a:pt x="0" y="371568"/>
                    </a:moveTo>
                    <a:lnTo>
                      <a:pt x="184967" y="0"/>
                    </a:lnTo>
                    <a:lnTo>
                      <a:pt x="233939" y="0"/>
                    </a:lnTo>
                    <a:lnTo>
                      <a:pt x="418906" y="371568"/>
                    </a:lnTo>
                    <a:lnTo>
                      <a:pt x="320838" y="371568"/>
                    </a:lnTo>
                    <a:lnTo>
                      <a:pt x="209453" y="126748"/>
                    </a:lnTo>
                    <a:lnTo>
                      <a:pt x="98068" y="37156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E37880E5-25DF-4E9C-A6D4-36ED5AA3A48F}"/>
                  </a:ext>
                </a:extLst>
              </p:cNvPr>
              <p:cNvSpPr/>
              <p:nvPr/>
            </p:nvSpPr>
            <p:spPr>
              <a:xfrm rot="17100000" flipH="1">
                <a:off x="2177787" y="1259222"/>
                <a:ext cx="245288" cy="217570"/>
              </a:xfrm>
              <a:custGeom>
                <a:avLst/>
                <a:gdLst>
                  <a:gd name="connsiteX0" fmla="*/ 0 w 418906"/>
                  <a:gd name="connsiteY0" fmla="*/ 371568 h 371568"/>
                  <a:gd name="connsiteX1" fmla="*/ 184967 w 418906"/>
                  <a:gd name="connsiteY1" fmla="*/ 0 h 371568"/>
                  <a:gd name="connsiteX2" fmla="*/ 233939 w 418906"/>
                  <a:gd name="connsiteY2" fmla="*/ 0 h 371568"/>
                  <a:gd name="connsiteX3" fmla="*/ 418906 w 418906"/>
                  <a:gd name="connsiteY3" fmla="*/ 371568 h 371568"/>
                  <a:gd name="connsiteX4" fmla="*/ 320838 w 418906"/>
                  <a:gd name="connsiteY4" fmla="*/ 371568 h 371568"/>
                  <a:gd name="connsiteX5" fmla="*/ 209453 w 418906"/>
                  <a:gd name="connsiteY5" fmla="*/ 126748 h 371568"/>
                  <a:gd name="connsiteX6" fmla="*/ 98068 w 418906"/>
                  <a:gd name="connsiteY6" fmla="*/ 371568 h 371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8906" h="371568">
                    <a:moveTo>
                      <a:pt x="0" y="371568"/>
                    </a:moveTo>
                    <a:lnTo>
                      <a:pt x="184967" y="0"/>
                    </a:lnTo>
                    <a:lnTo>
                      <a:pt x="233939" y="0"/>
                    </a:lnTo>
                    <a:lnTo>
                      <a:pt x="418906" y="371568"/>
                    </a:lnTo>
                    <a:lnTo>
                      <a:pt x="320838" y="371568"/>
                    </a:lnTo>
                    <a:lnTo>
                      <a:pt x="209453" y="126748"/>
                    </a:lnTo>
                    <a:lnTo>
                      <a:pt x="98068" y="37156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" name="楕円 25">
                <a:extLst>
                  <a:ext uri="{FF2B5EF4-FFF2-40B4-BE49-F238E27FC236}">
                    <a16:creationId xmlns:a16="http://schemas.microsoft.com/office/drawing/2014/main" id="{5061EBE6-814E-4A0A-AC78-D5E300F9D74B}"/>
                  </a:ext>
                </a:extLst>
              </p:cNvPr>
              <p:cNvSpPr/>
              <p:nvPr/>
            </p:nvSpPr>
            <p:spPr>
              <a:xfrm>
                <a:off x="1673416" y="1711805"/>
                <a:ext cx="633088" cy="369300"/>
              </a:xfrm>
              <a:custGeom>
                <a:avLst/>
                <a:gdLst>
                  <a:gd name="connsiteX0" fmla="*/ 0 w 633088"/>
                  <a:gd name="connsiteY0" fmla="*/ 137025 h 274050"/>
                  <a:gd name="connsiteX1" fmla="*/ 316544 w 633088"/>
                  <a:gd name="connsiteY1" fmla="*/ 0 h 274050"/>
                  <a:gd name="connsiteX2" fmla="*/ 633088 w 633088"/>
                  <a:gd name="connsiteY2" fmla="*/ 137025 h 274050"/>
                  <a:gd name="connsiteX3" fmla="*/ 316544 w 633088"/>
                  <a:gd name="connsiteY3" fmla="*/ 274050 h 274050"/>
                  <a:gd name="connsiteX4" fmla="*/ 0 w 633088"/>
                  <a:gd name="connsiteY4" fmla="*/ 137025 h 274050"/>
                  <a:gd name="connsiteX0" fmla="*/ 0 w 633088"/>
                  <a:gd name="connsiteY0" fmla="*/ 137025 h 274050"/>
                  <a:gd name="connsiteX1" fmla="*/ 316544 w 633088"/>
                  <a:gd name="connsiteY1" fmla="*/ 0 h 274050"/>
                  <a:gd name="connsiteX2" fmla="*/ 633088 w 633088"/>
                  <a:gd name="connsiteY2" fmla="*/ 137025 h 274050"/>
                  <a:gd name="connsiteX3" fmla="*/ 316544 w 633088"/>
                  <a:gd name="connsiteY3" fmla="*/ 274050 h 274050"/>
                  <a:gd name="connsiteX4" fmla="*/ 0 w 633088"/>
                  <a:gd name="connsiteY4" fmla="*/ 137025 h 274050"/>
                  <a:gd name="connsiteX0" fmla="*/ 0 w 633088"/>
                  <a:gd name="connsiteY0" fmla="*/ 137025 h 274050"/>
                  <a:gd name="connsiteX1" fmla="*/ 316544 w 633088"/>
                  <a:gd name="connsiteY1" fmla="*/ 0 h 274050"/>
                  <a:gd name="connsiteX2" fmla="*/ 633088 w 633088"/>
                  <a:gd name="connsiteY2" fmla="*/ 137025 h 274050"/>
                  <a:gd name="connsiteX3" fmla="*/ 316544 w 633088"/>
                  <a:gd name="connsiteY3" fmla="*/ 274050 h 274050"/>
                  <a:gd name="connsiteX4" fmla="*/ 0 w 633088"/>
                  <a:gd name="connsiteY4" fmla="*/ 137025 h 274050"/>
                  <a:gd name="connsiteX0" fmla="*/ 0 w 633088"/>
                  <a:gd name="connsiteY0" fmla="*/ 137025 h 274050"/>
                  <a:gd name="connsiteX1" fmla="*/ 316544 w 633088"/>
                  <a:gd name="connsiteY1" fmla="*/ 0 h 274050"/>
                  <a:gd name="connsiteX2" fmla="*/ 633088 w 633088"/>
                  <a:gd name="connsiteY2" fmla="*/ 137025 h 274050"/>
                  <a:gd name="connsiteX3" fmla="*/ 316544 w 633088"/>
                  <a:gd name="connsiteY3" fmla="*/ 274050 h 274050"/>
                  <a:gd name="connsiteX4" fmla="*/ 0 w 633088"/>
                  <a:gd name="connsiteY4" fmla="*/ 137025 h 274050"/>
                  <a:gd name="connsiteX0" fmla="*/ 0 w 633088"/>
                  <a:gd name="connsiteY0" fmla="*/ 232275 h 369300"/>
                  <a:gd name="connsiteX1" fmla="*/ 316544 w 633088"/>
                  <a:gd name="connsiteY1" fmla="*/ 0 h 369300"/>
                  <a:gd name="connsiteX2" fmla="*/ 633088 w 633088"/>
                  <a:gd name="connsiteY2" fmla="*/ 232275 h 369300"/>
                  <a:gd name="connsiteX3" fmla="*/ 316544 w 633088"/>
                  <a:gd name="connsiteY3" fmla="*/ 369300 h 369300"/>
                  <a:gd name="connsiteX4" fmla="*/ 0 w 633088"/>
                  <a:gd name="connsiteY4" fmla="*/ 232275 h 369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3088" h="369300">
                    <a:moveTo>
                      <a:pt x="0" y="232275"/>
                    </a:moveTo>
                    <a:cubicBezTo>
                      <a:pt x="0" y="156598"/>
                      <a:pt x="141722" y="0"/>
                      <a:pt x="316544" y="0"/>
                    </a:cubicBezTo>
                    <a:cubicBezTo>
                      <a:pt x="491366" y="0"/>
                      <a:pt x="633088" y="156598"/>
                      <a:pt x="633088" y="232275"/>
                    </a:cubicBezTo>
                    <a:cubicBezTo>
                      <a:pt x="633088" y="307952"/>
                      <a:pt x="491366" y="369300"/>
                      <a:pt x="316544" y="369300"/>
                    </a:cubicBezTo>
                    <a:cubicBezTo>
                      <a:pt x="141722" y="369300"/>
                      <a:pt x="0" y="307952"/>
                      <a:pt x="0" y="2322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889EC8E5-AD62-4C1D-864E-D42D727C3D2E}"/>
                  </a:ext>
                </a:extLst>
              </p:cNvPr>
              <p:cNvSpPr/>
              <p:nvPr/>
            </p:nvSpPr>
            <p:spPr>
              <a:xfrm>
                <a:off x="1674825" y="1841599"/>
                <a:ext cx="630273" cy="243345"/>
              </a:xfrm>
              <a:custGeom>
                <a:avLst/>
                <a:gdLst>
                  <a:gd name="connsiteX0" fmla="*/ 315136 w 630273"/>
                  <a:gd name="connsiteY0" fmla="*/ 0 h 243345"/>
                  <a:gd name="connsiteX1" fmla="*/ 618630 w 630273"/>
                  <a:gd name="connsiteY1" fmla="*/ 94706 h 243345"/>
                  <a:gd name="connsiteX2" fmla="*/ 630273 w 630273"/>
                  <a:gd name="connsiteY2" fmla="*/ 112364 h 243345"/>
                  <a:gd name="connsiteX3" fmla="*/ 625249 w 630273"/>
                  <a:gd name="connsiteY3" fmla="*/ 133935 h 243345"/>
                  <a:gd name="connsiteX4" fmla="*/ 315136 w 630273"/>
                  <a:gd name="connsiteY4" fmla="*/ 243345 h 243345"/>
                  <a:gd name="connsiteX5" fmla="*/ 5023 w 630273"/>
                  <a:gd name="connsiteY5" fmla="*/ 133935 h 243345"/>
                  <a:gd name="connsiteX6" fmla="*/ 0 w 630273"/>
                  <a:gd name="connsiteY6" fmla="*/ 112364 h 243345"/>
                  <a:gd name="connsiteX7" fmla="*/ 11642 w 630273"/>
                  <a:gd name="connsiteY7" fmla="*/ 94706 h 243345"/>
                  <a:gd name="connsiteX8" fmla="*/ 315136 w 630273"/>
                  <a:gd name="connsiteY8" fmla="*/ 0 h 24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273" h="243345">
                    <a:moveTo>
                      <a:pt x="315136" y="0"/>
                    </a:moveTo>
                    <a:cubicBezTo>
                      <a:pt x="451569" y="0"/>
                      <a:pt x="568628" y="39052"/>
                      <a:pt x="618630" y="94706"/>
                    </a:cubicBezTo>
                    <a:lnTo>
                      <a:pt x="630273" y="112364"/>
                    </a:lnTo>
                    <a:lnTo>
                      <a:pt x="625249" y="133935"/>
                    </a:lnTo>
                    <a:cubicBezTo>
                      <a:pt x="595732" y="196376"/>
                      <a:pt x="468105" y="243345"/>
                      <a:pt x="315136" y="243345"/>
                    </a:cubicBezTo>
                    <a:cubicBezTo>
                      <a:pt x="162167" y="243345"/>
                      <a:pt x="34540" y="196376"/>
                      <a:pt x="5023" y="133935"/>
                    </a:cubicBezTo>
                    <a:lnTo>
                      <a:pt x="0" y="112364"/>
                    </a:lnTo>
                    <a:lnTo>
                      <a:pt x="11642" y="94706"/>
                    </a:lnTo>
                    <a:cubicBezTo>
                      <a:pt x="61645" y="39052"/>
                      <a:pt x="178704" y="0"/>
                      <a:pt x="315136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8043DA91-ADA4-4AE4-94EB-19EDA0804F79}"/>
                </a:ext>
              </a:extLst>
            </p:cNvPr>
            <p:cNvGrpSpPr/>
            <p:nvPr/>
          </p:nvGrpSpPr>
          <p:grpSpPr>
            <a:xfrm>
              <a:off x="319816" y="4643951"/>
              <a:ext cx="3197675" cy="1516221"/>
              <a:chOff x="319816" y="1729301"/>
              <a:chExt cx="3197675" cy="1516221"/>
            </a:xfrm>
            <a:solidFill>
              <a:srgbClr val="0070C0"/>
            </a:solidFill>
          </p:grpSpPr>
          <p:sp>
            <p:nvSpPr>
              <p:cNvPr id="104" name="楕円 26">
                <a:extLst>
                  <a:ext uri="{FF2B5EF4-FFF2-40B4-BE49-F238E27FC236}">
                    <a16:creationId xmlns:a16="http://schemas.microsoft.com/office/drawing/2014/main" id="{F55E4364-C310-4B89-A2D0-B1A91FA7CAF7}"/>
                  </a:ext>
                </a:extLst>
              </p:cNvPr>
              <p:cNvSpPr/>
              <p:nvPr/>
            </p:nvSpPr>
            <p:spPr>
              <a:xfrm rot="18000000">
                <a:off x="397423" y="2139387"/>
                <a:ext cx="165270" cy="320484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楕円 26">
                <a:extLst>
                  <a:ext uri="{FF2B5EF4-FFF2-40B4-BE49-F238E27FC236}">
                    <a16:creationId xmlns:a16="http://schemas.microsoft.com/office/drawing/2014/main" id="{00DDBB20-A8B4-474A-8941-FA7F04E8466F}"/>
                  </a:ext>
                </a:extLst>
              </p:cNvPr>
              <p:cNvSpPr/>
              <p:nvPr/>
            </p:nvSpPr>
            <p:spPr>
              <a:xfrm rot="2700000">
                <a:off x="3228228" y="2253461"/>
                <a:ext cx="165270" cy="320484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26">
                <a:extLst>
                  <a:ext uri="{FF2B5EF4-FFF2-40B4-BE49-F238E27FC236}">
                    <a16:creationId xmlns:a16="http://schemas.microsoft.com/office/drawing/2014/main" id="{9EE50837-A118-4BE6-B181-93767275F4A9}"/>
                  </a:ext>
                </a:extLst>
              </p:cNvPr>
              <p:cNvSpPr/>
              <p:nvPr/>
            </p:nvSpPr>
            <p:spPr>
              <a:xfrm rot="1800000">
                <a:off x="2896879" y="2250601"/>
                <a:ext cx="128940" cy="25003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26">
                <a:extLst>
                  <a:ext uri="{FF2B5EF4-FFF2-40B4-BE49-F238E27FC236}">
                    <a16:creationId xmlns:a16="http://schemas.microsoft.com/office/drawing/2014/main" id="{2C164822-55A5-4371-AD3C-B51A1F00D349}"/>
                  </a:ext>
                </a:extLst>
              </p:cNvPr>
              <p:cNvSpPr/>
              <p:nvPr/>
            </p:nvSpPr>
            <p:spPr>
              <a:xfrm rot="19800000">
                <a:off x="852180" y="2218851"/>
                <a:ext cx="128940" cy="25003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26">
                <a:extLst>
                  <a:ext uri="{FF2B5EF4-FFF2-40B4-BE49-F238E27FC236}">
                    <a16:creationId xmlns:a16="http://schemas.microsoft.com/office/drawing/2014/main" id="{F25F6874-D9F8-45C2-A652-83B0F97AD575}"/>
                  </a:ext>
                </a:extLst>
              </p:cNvPr>
              <p:cNvSpPr/>
              <p:nvPr/>
            </p:nvSpPr>
            <p:spPr>
              <a:xfrm rot="4500000">
                <a:off x="3311490" y="2750701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26">
                <a:extLst>
                  <a:ext uri="{FF2B5EF4-FFF2-40B4-BE49-F238E27FC236}">
                    <a16:creationId xmlns:a16="http://schemas.microsoft.com/office/drawing/2014/main" id="{2FF7AC61-E73C-4AA1-AD2F-C0764B28BD3D}"/>
                  </a:ext>
                </a:extLst>
              </p:cNvPr>
              <p:cNvSpPr/>
              <p:nvPr/>
            </p:nvSpPr>
            <p:spPr>
              <a:xfrm rot="19800000">
                <a:off x="523245" y="1729301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26">
                <a:extLst>
                  <a:ext uri="{FF2B5EF4-FFF2-40B4-BE49-F238E27FC236}">
                    <a16:creationId xmlns:a16="http://schemas.microsoft.com/office/drawing/2014/main" id="{F0B264C2-903D-4C57-9686-ADCA6DB4D28E}"/>
                  </a:ext>
                </a:extLst>
              </p:cNvPr>
              <p:cNvSpPr/>
              <p:nvPr/>
            </p:nvSpPr>
            <p:spPr>
              <a:xfrm rot="2700000">
                <a:off x="3303982" y="1906736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FFC6D5F0-84F7-4A9A-9163-9F49ECB552BE}"/>
                  </a:ext>
                </a:extLst>
              </p:cNvPr>
              <p:cNvSpPr/>
              <p:nvPr/>
            </p:nvSpPr>
            <p:spPr>
              <a:xfrm>
                <a:off x="644526" y="2662093"/>
                <a:ext cx="2699325" cy="583429"/>
              </a:xfrm>
              <a:custGeom>
                <a:avLst/>
                <a:gdLst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23132 w 2499435"/>
                  <a:gd name="connsiteY0" fmla="*/ 99 h 697469"/>
                  <a:gd name="connsiteX1" fmla="*/ 2248330 w 2499435"/>
                  <a:gd name="connsiteY1" fmla="*/ 388242 h 697469"/>
                  <a:gd name="connsiteX2" fmla="*/ 2059289 w 2499435"/>
                  <a:gd name="connsiteY2" fmla="*/ 679384 h 697469"/>
                  <a:gd name="connsiteX3" fmla="*/ 2046536 w 2499435"/>
                  <a:gd name="connsiteY3" fmla="*/ 697469 h 697469"/>
                  <a:gd name="connsiteX4" fmla="*/ 431141 w 2499435"/>
                  <a:gd name="connsiteY4" fmla="*/ 697469 h 697469"/>
                  <a:gd name="connsiteX5" fmla="*/ 413081 w 2499435"/>
                  <a:gd name="connsiteY5" fmla="*/ 672182 h 697469"/>
                  <a:gd name="connsiteX6" fmla="*/ 24317 w 2499435"/>
                  <a:gd name="connsiteY6" fmla="*/ 85823 h 697469"/>
                  <a:gd name="connsiteX7" fmla="*/ 504358 w 2499435"/>
                  <a:gd name="connsiteY7" fmla="*/ 133448 h 697469"/>
                  <a:gd name="connsiteX8" fmla="*/ 836761 w 2499435"/>
                  <a:gd name="connsiteY8" fmla="*/ 362048 h 697469"/>
                  <a:gd name="connsiteX9" fmla="*/ 1142971 w 2499435"/>
                  <a:gd name="connsiteY9" fmla="*/ 238223 h 697469"/>
                  <a:gd name="connsiteX10" fmla="*/ 1434655 w 2499435"/>
                  <a:gd name="connsiteY10" fmla="*/ 405318 h 697469"/>
                  <a:gd name="connsiteX11" fmla="*/ 1644546 w 2499435"/>
                  <a:gd name="connsiteY11" fmla="*/ 136433 h 697469"/>
                  <a:gd name="connsiteX12" fmla="*/ 1834252 w 2499435"/>
                  <a:gd name="connsiteY12" fmla="*/ 281593 h 697469"/>
                  <a:gd name="connsiteX13" fmla="*/ 2051229 w 2499435"/>
                  <a:gd name="connsiteY13" fmla="*/ 405318 h 697469"/>
                  <a:gd name="connsiteX14" fmla="*/ 2423132 w 2499435"/>
                  <a:gd name="connsiteY14" fmla="*/ 99 h 697469"/>
                  <a:gd name="connsiteX0" fmla="*/ 2398825 w 2475128"/>
                  <a:gd name="connsiteY0" fmla="*/ 99 h 697469"/>
                  <a:gd name="connsiteX1" fmla="*/ 2224023 w 2475128"/>
                  <a:gd name="connsiteY1" fmla="*/ 388242 h 697469"/>
                  <a:gd name="connsiteX2" fmla="*/ 2034982 w 2475128"/>
                  <a:gd name="connsiteY2" fmla="*/ 679384 h 697469"/>
                  <a:gd name="connsiteX3" fmla="*/ 2022229 w 2475128"/>
                  <a:gd name="connsiteY3" fmla="*/ 697469 h 697469"/>
                  <a:gd name="connsiteX4" fmla="*/ 406834 w 2475128"/>
                  <a:gd name="connsiteY4" fmla="*/ 697469 h 697469"/>
                  <a:gd name="connsiteX5" fmla="*/ 388774 w 2475128"/>
                  <a:gd name="connsiteY5" fmla="*/ 672182 h 697469"/>
                  <a:gd name="connsiteX6" fmla="*/ 10 w 2475128"/>
                  <a:gd name="connsiteY6" fmla="*/ 85823 h 697469"/>
                  <a:gd name="connsiteX7" fmla="*/ 375276 w 2475128"/>
                  <a:gd name="connsiteY7" fmla="*/ 104873 h 697469"/>
                  <a:gd name="connsiteX8" fmla="*/ 812454 w 2475128"/>
                  <a:gd name="connsiteY8" fmla="*/ 362048 h 697469"/>
                  <a:gd name="connsiteX9" fmla="*/ 1118664 w 2475128"/>
                  <a:gd name="connsiteY9" fmla="*/ 238223 h 697469"/>
                  <a:gd name="connsiteX10" fmla="*/ 1410348 w 2475128"/>
                  <a:gd name="connsiteY10" fmla="*/ 405318 h 697469"/>
                  <a:gd name="connsiteX11" fmla="*/ 1620239 w 2475128"/>
                  <a:gd name="connsiteY11" fmla="*/ 136433 h 697469"/>
                  <a:gd name="connsiteX12" fmla="*/ 1809945 w 2475128"/>
                  <a:gd name="connsiteY12" fmla="*/ 281593 h 697469"/>
                  <a:gd name="connsiteX13" fmla="*/ 2026922 w 2475128"/>
                  <a:gd name="connsiteY13" fmla="*/ 405318 h 697469"/>
                  <a:gd name="connsiteX14" fmla="*/ 2398825 w 2475128"/>
                  <a:gd name="connsiteY14" fmla="*/ 99 h 697469"/>
                  <a:gd name="connsiteX0" fmla="*/ 2398824 w 2475127"/>
                  <a:gd name="connsiteY0" fmla="*/ 9188 h 706558"/>
                  <a:gd name="connsiteX1" fmla="*/ 2224022 w 2475127"/>
                  <a:gd name="connsiteY1" fmla="*/ 397331 h 706558"/>
                  <a:gd name="connsiteX2" fmla="*/ 2034981 w 2475127"/>
                  <a:gd name="connsiteY2" fmla="*/ 688473 h 706558"/>
                  <a:gd name="connsiteX3" fmla="*/ 2022228 w 2475127"/>
                  <a:gd name="connsiteY3" fmla="*/ 706558 h 706558"/>
                  <a:gd name="connsiteX4" fmla="*/ 406833 w 2475127"/>
                  <a:gd name="connsiteY4" fmla="*/ 706558 h 706558"/>
                  <a:gd name="connsiteX5" fmla="*/ 388773 w 2475127"/>
                  <a:gd name="connsiteY5" fmla="*/ 681271 h 706558"/>
                  <a:gd name="connsiteX6" fmla="*/ 9 w 2475127"/>
                  <a:gd name="connsiteY6" fmla="*/ 94912 h 706558"/>
                  <a:gd name="connsiteX7" fmla="*/ 375275 w 2475127"/>
                  <a:gd name="connsiteY7" fmla="*/ 113962 h 706558"/>
                  <a:gd name="connsiteX8" fmla="*/ 812453 w 2475127"/>
                  <a:gd name="connsiteY8" fmla="*/ 371137 h 706558"/>
                  <a:gd name="connsiteX9" fmla="*/ 1118663 w 2475127"/>
                  <a:gd name="connsiteY9" fmla="*/ 247312 h 706558"/>
                  <a:gd name="connsiteX10" fmla="*/ 1410347 w 2475127"/>
                  <a:gd name="connsiteY10" fmla="*/ 414407 h 706558"/>
                  <a:gd name="connsiteX11" fmla="*/ 1620238 w 2475127"/>
                  <a:gd name="connsiteY11" fmla="*/ 145522 h 706558"/>
                  <a:gd name="connsiteX12" fmla="*/ 1809944 w 2475127"/>
                  <a:gd name="connsiteY12" fmla="*/ 290682 h 706558"/>
                  <a:gd name="connsiteX13" fmla="*/ 2026921 w 2475127"/>
                  <a:gd name="connsiteY13" fmla="*/ 414407 h 706558"/>
                  <a:gd name="connsiteX14" fmla="*/ 2398824 w 2475127"/>
                  <a:gd name="connsiteY14" fmla="*/ 9188 h 706558"/>
                  <a:gd name="connsiteX0" fmla="*/ 2398824 w 2475127"/>
                  <a:gd name="connsiteY0" fmla="*/ 9188 h 706558"/>
                  <a:gd name="connsiteX1" fmla="*/ 2224022 w 2475127"/>
                  <a:gd name="connsiteY1" fmla="*/ 397331 h 706558"/>
                  <a:gd name="connsiteX2" fmla="*/ 2034981 w 2475127"/>
                  <a:gd name="connsiteY2" fmla="*/ 688473 h 706558"/>
                  <a:gd name="connsiteX3" fmla="*/ 2022228 w 2475127"/>
                  <a:gd name="connsiteY3" fmla="*/ 706558 h 706558"/>
                  <a:gd name="connsiteX4" fmla="*/ 406833 w 2475127"/>
                  <a:gd name="connsiteY4" fmla="*/ 706558 h 706558"/>
                  <a:gd name="connsiteX5" fmla="*/ 9 w 2475127"/>
                  <a:gd name="connsiteY5" fmla="*/ 94912 h 706558"/>
                  <a:gd name="connsiteX6" fmla="*/ 375275 w 2475127"/>
                  <a:gd name="connsiteY6" fmla="*/ 113962 h 706558"/>
                  <a:gd name="connsiteX7" fmla="*/ 812453 w 2475127"/>
                  <a:gd name="connsiteY7" fmla="*/ 371137 h 706558"/>
                  <a:gd name="connsiteX8" fmla="*/ 1118663 w 2475127"/>
                  <a:gd name="connsiteY8" fmla="*/ 247312 h 706558"/>
                  <a:gd name="connsiteX9" fmla="*/ 1410347 w 2475127"/>
                  <a:gd name="connsiteY9" fmla="*/ 414407 h 706558"/>
                  <a:gd name="connsiteX10" fmla="*/ 1620238 w 2475127"/>
                  <a:gd name="connsiteY10" fmla="*/ 145522 h 706558"/>
                  <a:gd name="connsiteX11" fmla="*/ 1809944 w 2475127"/>
                  <a:gd name="connsiteY11" fmla="*/ 290682 h 706558"/>
                  <a:gd name="connsiteX12" fmla="*/ 2026921 w 2475127"/>
                  <a:gd name="connsiteY12" fmla="*/ 414407 h 706558"/>
                  <a:gd name="connsiteX13" fmla="*/ 2398824 w 2475127"/>
                  <a:gd name="connsiteY13" fmla="*/ 9188 h 706558"/>
                  <a:gd name="connsiteX0" fmla="*/ 2398824 w 2471213"/>
                  <a:gd name="connsiteY0" fmla="*/ 9188 h 706558"/>
                  <a:gd name="connsiteX1" fmla="*/ 2224022 w 2471213"/>
                  <a:gd name="connsiteY1" fmla="*/ 397331 h 706558"/>
                  <a:gd name="connsiteX2" fmla="*/ 2022228 w 2471213"/>
                  <a:gd name="connsiteY2" fmla="*/ 706558 h 706558"/>
                  <a:gd name="connsiteX3" fmla="*/ 406833 w 2471213"/>
                  <a:gd name="connsiteY3" fmla="*/ 706558 h 706558"/>
                  <a:gd name="connsiteX4" fmla="*/ 9 w 2471213"/>
                  <a:gd name="connsiteY4" fmla="*/ 94912 h 706558"/>
                  <a:gd name="connsiteX5" fmla="*/ 375275 w 2471213"/>
                  <a:gd name="connsiteY5" fmla="*/ 113962 h 706558"/>
                  <a:gd name="connsiteX6" fmla="*/ 812453 w 2471213"/>
                  <a:gd name="connsiteY6" fmla="*/ 371137 h 706558"/>
                  <a:gd name="connsiteX7" fmla="*/ 1118663 w 2471213"/>
                  <a:gd name="connsiteY7" fmla="*/ 247312 h 706558"/>
                  <a:gd name="connsiteX8" fmla="*/ 1410347 w 2471213"/>
                  <a:gd name="connsiteY8" fmla="*/ 414407 h 706558"/>
                  <a:gd name="connsiteX9" fmla="*/ 1620238 w 2471213"/>
                  <a:gd name="connsiteY9" fmla="*/ 145522 h 706558"/>
                  <a:gd name="connsiteX10" fmla="*/ 1809944 w 2471213"/>
                  <a:gd name="connsiteY10" fmla="*/ 290682 h 706558"/>
                  <a:gd name="connsiteX11" fmla="*/ 2026921 w 2471213"/>
                  <a:gd name="connsiteY11" fmla="*/ 414407 h 706558"/>
                  <a:gd name="connsiteX12" fmla="*/ 2398824 w 2471213"/>
                  <a:gd name="connsiteY12" fmla="*/ 9188 h 706558"/>
                  <a:gd name="connsiteX0" fmla="*/ 2401276 w 2473665"/>
                  <a:gd name="connsiteY0" fmla="*/ 9188 h 706558"/>
                  <a:gd name="connsiteX1" fmla="*/ 2226474 w 2473665"/>
                  <a:gd name="connsiteY1" fmla="*/ 397331 h 706558"/>
                  <a:gd name="connsiteX2" fmla="*/ 2024680 w 2473665"/>
                  <a:gd name="connsiteY2" fmla="*/ 706558 h 706558"/>
                  <a:gd name="connsiteX3" fmla="*/ 409285 w 2473665"/>
                  <a:gd name="connsiteY3" fmla="*/ 706558 h 706558"/>
                  <a:gd name="connsiteX4" fmla="*/ 2461 w 2473665"/>
                  <a:gd name="connsiteY4" fmla="*/ 94912 h 706558"/>
                  <a:gd name="connsiteX5" fmla="*/ 377727 w 2473665"/>
                  <a:gd name="connsiteY5" fmla="*/ 113962 h 706558"/>
                  <a:gd name="connsiteX6" fmla="*/ 814905 w 2473665"/>
                  <a:gd name="connsiteY6" fmla="*/ 371137 h 706558"/>
                  <a:gd name="connsiteX7" fmla="*/ 1121115 w 2473665"/>
                  <a:gd name="connsiteY7" fmla="*/ 247312 h 706558"/>
                  <a:gd name="connsiteX8" fmla="*/ 1412799 w 2473665"/>
                  <a:gd name="connsiteY8" fmla="*/ 414407 h 706558"/>
                  <a:gd name="connsiteX9" fmla="*/ 1622690 w 2473665"/>
                  <a:gd name="connsiteY9" fmla="*/ 145522 h 706558"/>
                  <a:gd name="connsiteX10" fmla="*/ 1812396 w 2473665"/>
                  <a:gd name="connsiteY10" fmla="*/ 290682 h 706558"/>
                  <a:gd name="connsiteX11" fmla="*/ 2029373 w 2473665"/>
                  <a:gd name="connsiteY11" fmla="*/ 414407 h 706558"/>
                  <a:gd name="connsiteX12" fmla="*/ 2401276 w 2473665"/>
                  <a:gd name="connsiteY12" fmla="*/ 9188 h 706558"/>
                  <a:gd name="connsiteX0" fmla="*/ 2544528 w 2616917"/>
                  <a:gd name="connsiteY0" fmla="*/ 87 h 697457"/>
                  <a:gd name="connsiteX1" fmla="*/ 2369726 w 2616917"/>
                  <a:gd name="connsiteY1" fmla="*/ 388230 h 697457"/>
                  <a:gd name="connsiteX2" fmla="*/ 2167932 w 2616917"/>
                  <a:gd name="connsiteY2" fmla="*/ 697457 h 697457"/>
                  <a:gd name="connsiteX3" fmla="*/ 552537 w 2616917"/>
                  <a:gd name="connsiteY3" fmla="*/ 697457 h 697457"/>
                  <a:gd name="connsiteX4" fmla="*/ 2838 w 2616917"/>
                  <a:gd name="connsiteY4" fmla="*/ 162011 h 697457"/>
                  <a:gd name="connsiteX5" fmla="*/ 520979 w 2616917"/>
                  <a:gd name="connsiteY5" fmla="*/ 104861 h 697457"/>
                  <a:gd name="connsiteX6" fmla="*/ 958157 w 2616917"/>
                  <a:gd name="connsiteY6" fmla="*/ 362036 h 697457"/>
                  <a:gd name="connsiteX7" fmla="*/ 1264367 w 2616917"/>
                  <a:gd name="connsiteY7" fmla="*/ 238211 h 697457"/>
                  <a:gd name="connsiteX8" fmla="*/ 1556051 w 2616917"/>
                  <a:gd name="connsiteY8" fmla="*/ 405306 h 697457"/>
                  <a:gd name="connsiteX9" fmla="*/ 1765942 w 2616917"/>
                  <a:gd name="connsiteY9" fmla="*/ 136421 h 697457"/>
                  <a:gd name="connsiteX10" fmla="*/ 1955648 w 2616917"/>
                  <a:gd name="connsiteY10" fmla="*/ 281581 h 697457"/>
                  <a:gd name="connsiteX11" fmla="*/ 2172625 w 2616917"/>
                  <a:gd name="connsiteY11" fmla="*/ 405306 h 697457"/>
                  <a:gd name="connsiteX12" fmla="*/ 2544528 w 2616917"/>
                  <a:gd name="connsiteY12" fmla="*/ 87 h 697457"/>
                  <a:gd name="connsiteX0" fmla="*/ 2544528 w 2616917"/>
                  <a:gd name="connsiteY0" fmla="*/ 87 h 697457"/>
                  <a:gd name="connsiteX1" fmla="*/ 2369726 w 2616917"/>
                  <a:gd name="connsiteY1" fmla="*/ 388230 h 697457"/>
                  <a:gd name="connsiteX2" fmla="*/ 2167932 w 2616917"/>
                  <a:gd name="connsiteY2" fmla="*/ 697457 h 697457"/>
                  <a:gd name="connsiteX3" fmla="*/ 552537 w 2616917"/>
                  <a:gd name="connsiteY3" fmla="*/ 697457 h 697457"/>
                  <a:gd name="connsiteX4" fmla="*/ 2838 w 2616917"/>
                  <a:gd name="connsiteY4" fmla="*/ 162011 h 697457"/>
                  <a:gd name="connsiteX5" fmla="*/ 520979 w 2616917"/>
                  <a:gd name="connsiteY5" fmla="*/ 104861 h 697457"/>
                  <a:gd name="connsiteX6" fmla="*/ 958157 w 2616917"/>
                  <a:gd name="connsiteY6" fmla="*/ 362036 h 697457"/>
                  <a:gd name="connsiteX7" fmla="*/ 1264367 w 2616917"/>
                  <a:gd name="connsiteY7" fmla="*/ 238211 h 697457"/>
                  <a:gd name="connsiteX8" fmla="*/ 1556051 w 2616917"/>
                  <a:gd name="connsiteY8" fmla="*/ 405306 h 697457"/>
                  <a:gd name="connsiteX9" fmla="*/ 1765942 w 2616917"/>
                  <a:gd name="connsiteY9" fmla="*/ 136421 h 697457"/>
                  <a:gd name="connsiteX10" fmla="*/ 1955648 w 2616917"/>
                  <a:gd name="connsiteY10" fmla="*/ 281581 h 697457"/>
                  <a:gd name="connsiteX11" fmla="*/ 2172625 w 2616917"/>
                  <a:gd name="connsiteY11" fmla="*/ 405306 h 697457"/>
                  <a:gd name="connsiteX12" fmla="*/ 2544528 w 2616917"/>
                  <a:gd name="connsiteY12" fmla="*/ 87 h 697457"/>
                  <a:gd name="connsiteX0" fmla="*/ 2543665 w 2616054"/>
                  <a:gd name="connsiteY0" fmla="*/ 87 h 697457"/>
                  <a:gd name="connsiteX1" fmla="*/ 2368863 w 2616054"/>
                  <a:gd name="connsiteY1" fmla="*/ 388230 h 697457"/>
                  <a:gd name="connsiteX2" fmla="*/ 2167069 w 2616054"/>
                  <a:gd name="connsiteY2" fmla="*/ 697457 h 697457"/>
                  <a:gd name="connsiteX3" fmla="*/ 551674 w 2616054"/>
                  <a:gd name="connsiteY3" fmla="*/ 697457 h 697457"/>
                  <a:gd name="connsiteX4" fmla="*/ 1975 w 2616054"/>
                  <a:gd name="connsiteY4" fmla="*/ 162011 h 697457"/>
                  <a:gd name="connsiteX5" fmla="*/ 520116 w 2616054"/>
                  <a:gd name="connsiteY5" fmla="*/ 104861 h 697457"/>
                  <a:gd name="connsiteX6" fmla="*/ 957294 w 2616054"/>
                  <a:gd name="connsiteY6" fmla="*/ 362036 h 697457"/>
                  <a:gd name="connsiteX7" fmla="*/ 1263504 w 2616054"/>
                  <a:gd name="connsiteY7" fmla="*/ 238211 h 697457"/>
                  <a:gd name="connsiteX8" fmla="*/ 1555188 w 2616054"/>
                  <a:gd name="connsiteY8" fmla="*/ 405306 h 697457"/>
                  <a:gd name="connsiteX9" fmla="*/ 1765079 w 2616054"/>
                  <a:gd name="connsiteY9" fmla="*/ 136421 h 697457"/>
                  <a:gd name="connsiteX10" fmla="*/ 1954785 w 2616054"/>
                  <a:gd name="connsiteY10" fmla="*/ 281581 h 697457"/>
                  <a:gd name="connsiteX11" fmla="*/ 2171762 w 2616054"/>
                  <a:gd name="connsiteY11" fmla="*/ 405306 h 697457"/>
                  <a:gd name="connsiteX12" fmla="*/ 2543665 w 2616054"/>
                  <a:gd name="connsiteY12" fmla="*/ 87 h 697457"/>
                  <a:gd name="connsiteX0" fmla="*/ 2542362 w 2614751"/>
                  <a:gd name="connsiteY0" fmla="*/ 87 h 697457"/>
                  <a:gd name="connsiteX1" fmla="*/ 2367560 w 2614751"/>
                  <a:gd name="connsiteY1" fmla="*/ 388230 h 697457"/>
                  <a:gd name="connsiteX2" fmla="*/ 2165766 w 2614751"/>
                  <a:gd name="connsiteY2" fmla="*/ 697457 h 697457"/>
                  <a:gd name="connsiteX3" fmla="*/ 550371 w 2614751"/>
                  <a:gd name="connsiteY3" fmla="*/ 697457 h 697457"/>
                  <a:gd name="connsiteX4" fmla="*/ 672 w 2614751"/>
                  <a:gd name="connsiteY4" fmla="*/ 162011 h 697457"/>
                  <a:gd name="connsiteX5" fmla="*/ 518813 w 2614751"/>
                  <a:gd name="connsiteY5" fmla="*/ 104861 h 697457"/>
                  <a:gd name="connsiteX6" fmla="*/ 955991 w 2614751"/>
                  <a:gd name="connsiteY6" fmla="*/ 362036 h 697457"/>
                  <a:gd name="connsiteX7" fmla="*/ 1262201 w 2614751"/>
                  <a:gd name="connsiteY7" fmla="*/ 238211 h 697457"/>
                  <a:gd name="connsiteX8" fmla="*/ 1553885 w 2614751"/>
                  <a:gd name="connsiteY8" fmla="*/ 405306 h 697457"/>
                  <a:gd name="connsiteX9" fmla="*/ 1763776 w 2614751"/>
                  <a:gd name="connsiteY9" fmla="*/ 136421 h 697457"/>
                  <a:gd name="connsiteX10" fmla="*/ 1953482 w 2614751"/>
                  <a:gd name="connsiteY10" fmla="*/ 281581 h 697457"/>
                  <a:gd name="connsiteX11" fmla="*/ 2170459 w 2614751"/>
                  <a:gd name="connsiteY11" fmla="*/ 405306 h 697457"/>
                  <a:gd name="connsiteX12" fmla="*/ 2542362 w 2614751"/>
                  <a:gd name="connsiteY12" fmla="*/ 87 h 697457"/>
                  <a:gd name="connsiteX0" fmla="*/ 2541692 w 2614081"/>
                  <a:gd name="connsiteY0" fmla="*/ 87 h 697457"/>
                  <a:gd name="connsiteX1" fmla="*/ 2366890 w 2614081"/>
                  <a:gd name="connsiteY1" fmla="*/ 388230 h 697457"/>
                  <a:gd name="connsiteX2" fmla="*/ 2165096 w 2614081"/>
                  <a:gd name="connsiteY2" fmla="*/ 697457 h 697457"/>
                  <a:gd name="connsiteX3" fmla="*/ 549701 w 2614081"/>
                  <a:gd name="connsiteY3" fmla="*/ 697457 h 697457"/>
                  <a:gd name="connsiteX4" fmla="*/ 2 w 2614081"/>
                  <a:gd name="connsiteY4" fmla="*/ 162011 h 697457"/>
                  <a:gd name="connsiteX5" fmla="*/ 543543 w 2614081"/>
                  <a:gd name="connsiteY5" fmla="*/ 257261 h 697457"/>
                  <a:gd name="connsiteX6" fmla="*/ 955321 w 2614081"/>
                  <a:gd name="connsiteY6" fmla="*/ 362036 h 697457"/>
                  <a:gd name="connsiteX7" fmla="*/ 1261531 w 2614081"/>
                  <a:gd name="connsiteY7" fmla="*/ 238211 h 697457"/>
                  <a:gd name="connsiteX8" fmla="*/ 1553215 w 2614081"/>
                  <a:gd name="connsiteY8" fmla="*/ 405306 h 697457"/>
                  <a:gd name="connsiteX9" fmla="*/ 1763106 w 2614081"/>
                  <a:gd name="connsiteY9" fmla="*/ 136421 h 697457"/>
                  <a:gd name="connsiteX10" fmla="*/ 1952812 w 2614081"/>
                  <a:gd name="connsiteY10" fmla="*/ 281581 h 697457"/>
                  <a:gd name="connsiteX11" fmla="*/ 2169789 w 2614081"/>
                  <a:gd name="connsiteY11" fmla="*/ 405306 h 697457"/>
                  <a:gd name="connsiteX12" fmla="*/ 2541692 w 2614081"/>
                  <a:gd name="connsiteY12" fmla="*/ 87 h 697457"/>
                  <a:gd name="connsiteX0" fmla="*/ 2541692 w 2614081"/>
                  <a:gd name="connsiteY0" fmla="*/ 87 h 697457"/>
                  <a:gd name="connsiteX1" fmla="*/ 2366890 w 2614081"/>
                  <a:gd name="connsiteY1" fmla="*/ 388230 h 697457"/>
                  <a:gd name="connsiteX2" fmla="*/ 2165096 w 2614081"/>
                  <a:gd name="connsiteY2" fmla="*/ 697457 h 697457"/>
                  <a:gd name="connsiteX3" fmla="*/ 549701 w 2614081"/>
                  <a:gd name="connsiteY3" fmla="*/ 697457 h 697457"/>
                  <a:gd name="connsiteX4" fmla="*/ 2 w 2614081"/>
                  <a:gd name="connsiteY4" fmla="*/ 162011 h 697457"/>
                  <a:gd name="connsiteX5" fmla="*/ 543543 w 2614081"/>
                  <a:gd name="connsiteY5" fmla="*/ 257261 h 697457"/>
                  <a:gd name="connsiteX6" fmla="*/ 955321 w 2614081"/>
                  <a:gd name="connsiteY6" fmla="*/ 362036 h 697457"/>
                  <a:gd name="connsiteX7" fmla="*/ 1261531 w 2614081"/>
                  <a:gd name="connsiteY7" fmla="*/ 238211 h 697457"/>
                  <a:gd name="connsiteX8" fmla="*/ 1553215 w 2614081"/>
                  <a:gd name="connsiteY8" fmla="*/ 405306 h 697457"/>
                  <a:gd name="connsiteX9" fmla="*/ 1763106 w 2614081"/>
                  <a:gd name="connsiteY9" fmla="*/ 136421 h 697457"/>
                  <a:gd name="connsiteX10" fmla="*/ 1952812 w 2614081"/>
                  <a:gd name="connsiteY10" fmla="*/ 281581 h 697457"/>
                  <a:gd name="connsiteX11" fmla="*/ 2169789 w 2614081"/>
                  <a:gd name="connsiteY11" fmla="*/ 405306 h 697457"/>
                  <a:gd name="connsiteX12" fmla="*/ 2541692 w 2614081"/>
                  <a:gd name="connsiteY12" fmla="*/ 87 h 697457"/>
                  <a:gd name="connsiteX0" fmla="*/ 2541692 w 2541692"/>
                  <a:gd name="connsiteY0" fmla="*/ 0 h 697370"/>
                  <a:gd name="connsiteX1" fmla="*/ 2165096 w 2541692"/>
                  <a:gd name="connsiteY1" fmla="*/ 697370 h 697370"/>
                  <a:gd name="connsiteX2" fmla="*/ 549701 w 2541692"/>
                  <a:gd name="connsiteY2" fmla="*/ 697370 h 697370"/>
                  <a:gd name="connsiteX3" fmla="*/ 2 w 2541692"/>
                  <a:gd name="connsiteY3" fmla="*/ 161924 h 697370"/>
                  <a:gd name="connsiteX4" fmla="*/ 543543 w 2541692"/>
                  <a:gd name="connsiteY4" fmla="*/ 257174 h 697370"/>
                  <a:gd name="connsiteX5" fmla="*/ 955321 w 2541692"/>
                  <a:gd name="connsiteY5" fmla="*/ 361949 h 697370"/>
                  <a:gd name="connsiteX6" fmla="*/ 1261531 w 2541692"/>
                  <a:gd name="connsiteY6" fmla="*/ 238124 h 697370"/>
                  <a:gd name="connsiteX7" fmla="*/ 1553215 w 2541692"/>
                  <a:gd name="connsiteY7" fmla="*/ 405219 h 697370"/>
                  <a:gd name="connsiteX8" fmla="*/ 1763106 w 2541692"/>
                  <a:gd name="connsiteY8" fmla="*/ 136334 h 697370"/>
                  <a:gd name="connsiteX9" fmla="*/ 1952812 w 2541692"/>
                  <a:gd name="connsiteY9" fmla="*/ 281494 h 697370"/>
                  <a:gd name="connsiteX10" fmla="*/ 2169789 w 2541692"/>
                  <a:gd name="connsiteY10" fmla="*/ 405219 h 697370"/>
                  <a:gd name="connsiteX11" fmla="*/ 2541692 w 2541692"/>
                  <a:gd name="connsiteY11" fmla="*/ 0 h 697370"/>
                  <a:gd name="connsiteX0" fmla="*/ 2541692 w 2542551"/>
                  <a:gd name="connsiteY0" fmla="*/ 23152 h 720522"/>
                  <a:gd name="connsiteX1" fmla="*/ 2165096 w 2542551"/>
                  <a:gd name="connsiteY1" fmla="*/ 720522 h 720522"/>
                  <a:gd name="connsiteX2" fmla="*/ 549701 w 2542551"/>
                  <a:gd name="connsiteY2" fmla="*/ 720522 h 720522"/>
                  <a:gd name="connsiteX3" fmla="*/ 2 w 2542551"/>
                  <a:gd name="connsiteY3" fmla="*/ 185076 h 720522"/>
                  <a:gd name="connsiteX4" fmla="*/ 543543 w 2542551"/>
                  <a:gd name="connsiteY4" fmla="*/ 280326 h 720522"/>
                  <a:gd name="connsiteX5" fmla="*/ 955321 w 2542551"/>
                  <a:gd name="connsiteY5" fmla="*/ 385101 h 720522"/>
                  <a:gd name="connsiteX6" fmla="*/ 1261531 w 2542551"/>
                  <a:gd name="connsiteY6" fmla="*/ 261276 h 720522"/>
                  <a:gd name="connsiteX7" fmla="*/ 1553215 w 2542551"/>
                  <a:gd name="connsiteY7" fmla="*/ 428371 h 720522"/>
                  <a:gd name="connsiteX8" fmla="*/ 1763106 w 2542551"/>
                  <a:gd name="connsiteY8" fmla="*/ 159486 h 720522"/>
                  <a:gd name="connsiteX9" fmla="*/ 1952812 w 2542551"/>
                  <a:gd name="connsiteY9" fmla="*/ 304646 h 720522"/>
                  <a:gd name="connsiteX10" fmla="*/ 2169789 w 2542551"/>
                  <a:gd name="connsiteY10" fmla="*/ 428371 h 720522"/>
                  <a:gd name="connsiteX11" fmla="*/ 2541692 w 2542551"/>
                  <a:gd name="connsiteY11" fmla="*/ 23152 h 720522"/>
                  <a:gd name="connsiteX0" fmla="*/ 2541692 w 2541895"/>
                  <a:gd name="connsiteY0" fmla="*/ 23152 h 720522"/>
                  <a:gd name="connsiteX1" fmla="*/ 2165096 w 2541895"/>
                  <a:gd name="connsiteY1" fmla="*/ 720522 h 720522"/>
                  <a:gd name="connsiteX2" fmla="*/ 549701 w 2541895"/>
                  <a:gd name="connsiteY2" fmla="*/ 720522 h 720522"/>
                  <a:gd name="connsiteX3" fmla="*/ 2 w 2541895"/>
                  <a:gd name="connsiteY3" fmla="*/ 185076 h 720522"/>
                  <a:gd name="connsiteX4" fmla="*/ 543543 w 2541895"/>
                  <a:gd name="connsiteY4" fmla="*/ 280326 h 720522"/>
                  <a:gd name="connsiteX5" fmla="*/ 955321 w 2541895"/>
                  <a:gd name="connsiteY5" fmla="*/ 385101 h 720522"/>
                  <a:gd name="connsiteX6" fmla="*/ 1261531 w 2541895"/>
                  <a:gd name="connsiteY6" fmla="*/ 261276 h 720522"/>
                  <a:gd name="connsiteX7" fmla="*/ 1553215 w 2541895"/>
                  <a:gd name="connsiteY7" fmla="*/ 428371 h 720522"/>
                  <a:gd name="connsiteX8" fmla="*/ 1763106 w 2541895"/>
                  <a:gd name="connsiteY8" fmla="*/ 159486 h 720522"/>
                  <a:gd name="connsiteX9" fmla="*/ 1952812 w 2541895"/>
                  <a:gd name="connsiteY9" fmla="*/ 304646 h 720522"/>
                  <a:gd name="connsiteX10" fmla="*/ 2169789 w 2541895"/>
                  <a:gd name="connsiteY10" fmla="*/ 428371 h 720522"/>
                  <a:gd name="connsiteX11" fmla="*/ 2541692 w 2541895"/>
                  <a:gd name="connsiteY11" fmla="*/ 23152 h 720522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549701 w 2614878"/>
                  <a:gd name="connsiteY2" fmla="*/ 582546 h 582546"/>
                  <a:gd name="connsiteX3" fmla="*/ 2 w 2614878"/>
                  <a:gd name="connsiteY3" fmla="*/ 47100 h 582546"/>
                  <a:gd name="connsiteX4" fmla="*/ 543543 w 2614878"/>
                  <a:gd name="connsiteY4" fmla="*/ 142350 h 582546"/>
                  <a:gd name="connsiteX5" fmla="*/ 955321 w 2614878"/>
                  <a:gd name="connsiteY5" fmla="*/ 247125 h 582546"/>
                  <a:gd name="connsiteX6" fmla="*/ 1261531 w 2614878"/>
                  <a:gd name="connsiteY6" fmla="*/ 123300 h 582546"/>
                  <a:gd name="connsiteX7" fmla="*/ 1553215 w 2614878"/>
                  <a:gd name="connsiteY7" fmla="*/ 290395 h 582546"/>
                  <a:gd name="connsiteX8" fmla="*/ 1763106 w 2614878"/>
                  <a:gd name="connsiteY8" fmla="*/ 21510 h 582546"/>
                  <a:gd name="connsiteX9" fmla="*/ 1952812 w 2614878"/>
                  <a:gd name="connsiteY9" fmla="*/ 166670 h 582546"/>
                  <a:gd name="connsiteX10" fmla="*/ 2169789 w 2614878"/>
                  <a:gd name="connsiteY10" fmla="*/ 290395 h 582546"/>
                  <a:gd name="connsiteX11" fmla="*/ 2614717 w 2614878"/>
                  <a:gd name="connsiteY11" fmla="*/ 82026 h 582546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549701 w 2614878"/>
                  <a:gd name="connsiteY2" fmla="*/ 582546 h 582546"/>
                  <a:gd name="connsiteX3" fmla="*/ 2 w 2614878"/>
                  <a:gd name="connsiteY3" fmla="*/ 47100 h 582546"/>
                  <a:gd name="connsiteX4" fmla="*/ 543543 w 2614878"/>
                  <a:gd name="connsiteY4" fmla="*/ 142350 h 582546"/>
                  <a:gd name="connsiteX5" fmla="*/ 955321 w 2614878"/>
                  <a:gd name="connsiteY5" fmla="*/ 247125 h 582546"/>
                  <a:gd name="connsiteX6" fmla="*/ 1261531 w 2614878"/>
                  <a:gd name="connsiteY6" fmla="*/ 123300 h 582546"/>
                  <a:gd name="connsiteX7" fmla="*/ 1553215 w 2614878"/>
                  <a:gd name="connsiteY7" fmla="*/ 290395 h 582546"/>
                  <a:gd name="connsiteX8" fmla="*/ 1763106 w 2614878"/>
                  <a:gd name="connsiteY8" fmla="*/ 21510 h 582546"/>
                  <a:gd name="connsiteX9" fmla="*/ 1952812 w 2614878"/>
                  <a:gd name="connsiteY9" fmla="*/ 166670 h 582546"/>
                  <a:gd name="connsiteX10" fmla="*/ 2169789 w 2614878"/>
                  <a:gd name="connsiteY10" fmla="*/ 290395 h 582546"/>
                  <a:gd name="connsiteX11" fmla="*/ 2614717 w 2614878"/>
                  <a:gd name="connsiteY11" fmla="*/ 82026 h 582546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1376495 w 2614878"/>
                  <a:gd name="connsiteY2" fmla="*/ 580727 h 582546"/>
                  <a:gd name="connsiteX3" fmla="*/ 549701 w 2614878"/>
                  <a:gd name="connsiteY3" fmla="*/ 582546 h 582546"/>
                  <a:gd name="connsiteX4" fmla="*/ 2 w 2614878"/>
                  <a:gd name="connsiteY4" fmla="*/ 47100 h 582546"/>
                  <a:gd name="connsiteX5" fmla="*/ 543543 w 2614878"/>
                  <a:gd name="connsiteY5" fmla="*/ 142350 h 582546"/>
                  <a:gd name="connsiteX6" fmla="*/ 955321 w 2614878"/>
                  <a:gd name="connsiteY6" fmla="*/ 247125 h 582546"/>
                  <a:gd name="connsiteX7" fmla="*/ 1261531 w 2614878"/>
                  <a:gd name="connsiteY7" fmla="*/ 123300 h 582546"/>
                  <a:gd name="connsiteX8" fmla="*/ 1553215 w 2614878"/>
                  <a:gd name="connsiteY8" fmla="*/ 290395 h 582546"/>
                  <a:gd name="connsiteX9" fmla="*/ 1763106 w 2614878"/>
                  <a:gd name="connsiteY9" fmla="*/ 21510 h 582546"/>
                  <a:gd name="connsiteX10" fmla="*/ 1952812 w 2614878"/>
                  <a:gd name="connsiteY10" fmla="*/ 166670 h 582546"/>
                  <a:gd name="connsiteX11" fmla="*/ 2169789 w 2614878"/>
                  <a:gd name="connsiteY11" fmla="*/ 290395 h 582546"/>
                  <a:gd name="connsiteX12" fmla="*/ 2614717 w 2614878"/>
                  <a:gd name="connsiteY12" fmla="*/ 82026 h 582546"/>
                  <a:gd name="connsiteX0" fmla="*/ 1376495 w 2614878"/>
                  <a:gd name="connsiteY0" fmla="*/ 580727 h 672167"/>
                  <a:gd name="connsiteX1" fmla="*/ 549701 w 2614878"/>
                  <a:gd name="connsiteY1" fmla="*/ 582546 h 672167"/>
                  <a:gd name="connsiteX2" fmla="*/ 2 w 2614878"/>
                  <a:gd name="connsiteY2" fmla="*/ 47100 h 672167"/>
                  <a:gd name="connsiteX3" fmla="*/ 543543 w 2614878"/>
                  <a:gd name="connsiteY3" fmla="*/ 142350 h 672167"/>
                  <a:gd name="connsiteX4" fmla="*/ 955321 w 2614878"/>
                  <a:gd name="connsiteY4" fmla="*/ 247125 h 672167"/>
                  <a:gd name="connsiteX5" fmla="*/ 1261531 w 2614878"/>
                  <a:gd name="connsiteY5" fmla="*/ 123300 h 672167"/>
                  <a:gd name="connsiteX6" fmla="*/ 1553215 w 2614878"/>
                  <a:gd name="connsiteY6" fmla="*/ 290395 h 672167"/>
                  <a:gd name="connsiteX7" fmla="*/ 1763106 w 2614878"/>
                  <a:gd name="connsiteY7" fmla="*/ 21510 h 672167"/>
                  <a:gd name="connsiteX8" fmla="*/ 1952812 w 2614878"/>
                  <a:gd name="connsiteY8" fmla="*/ 166670 h 672167"/>
                  <a:gd name="connsiteX9" fmla="*/ 2169789 w 2614878"/>
                  <a:gd name="connsiteY9" fmla="*/ 290395 h 672167"/>
                  <a:gd name="connsiteX10" fmla="*/ 2614717 w 2614878"/>
                  <a:gd name="connsiteY10" fmla="*/ 82026 h 672167"/>
                  <a:gd name="connsiteX11" fmla="*/ 2165096 w 2614878"/>
                  <a:gd name="connsiteY11" fmla="*/ 582546 h 672167"/>
                  <a:gd name="connsiteX12" fmla="*/ 1467935 w 2614878"/>
                  <a:gd name="connsiteY12" fmla="*/ 672167 h 672167"/>
                  <a:gd name="connsiteX0" fmla="*/ 549701 w 2614878"/>
                  <a:gd name="connsiteY0" fmla="*/ 582546 h 672167"/>
                  <a:gd name="connsiteX1" fmla="*/ 2 w 2614878"/>
                  <a:gd name="connsiteY1" fmla="*/ 47100 h 672167"/>
                  <a:gd name="connsiteX2" fmla="*/ 543543 w 2614878"/>
                  <a:gd name="connsiteY2" fmla="*/ 142350 h 672167"/>
                  <a:gd name="connsiteX3" fmla="*/ 955321 w 2614878"/>
                  <a:gd name="connsiteY3" fmla="*/ 247125 h 672167"/>
                  <a:gd name="connsiteX4" fmla="*/ 1261531 w 2614878"/>
                  <a:gd name="connsiteY4" fmla="*/ 123300 h 672167"/>
                  <a:gd name="connsiteX5" fmla="*/ 1553215 w 2614878"/>
                  <a:gd name="connsiteY5" fmla="*/ 290395 h 672167"/>
                  <a:gd name="connsiteX6" fmla="*/ 1763106 w 2614878"/>
                  <a:gd name="connsiteY6" fmla="*/ 21510 h 672167"/>
                  <a:gd name="connsiteX7" fmla="*/ 1952812 w 2614878"/>
                  <a:gd name="connsiteY7" fmla="*/ 166670 h 672167"/>
                  <a:gd name="connsiteX8" fmla="*/ 2169789 w 2614878"/>
                  <a:gd name="connsiteY8" fmla="*/ 290395 h 672167"/>
                  <a:gd name="connsiteX9" fmla="*/ 2614717 w 2614878"/>
                  <a:gd name="connsiteY9" fmla="*/ 82026 h 672167"/>
                  <a:gd name="connsiteX10" fmla="*/ 2165096 w 2614878"/>
                  <a:gd name="connsiteY10" fmla="*/ 582546 h 672167"/>
                  <a:gd name="connsiteX11" fmla="*/ 1467935 w 2614878"/>
                  <a:gd name="connsiteY11" fmla="*/ 672167 h 672167"/>
                  <a:gd name="connsiteX0" fmla="*/ 549701 w 2614878"/>
                  <a:gd name="connsiteY0" fmla="*/ 582546 h 582546"/>
                  <a:gd name="connsiteX1" fmla="*/ 2 w 2614878"/>
                  <a:gd name="connsiteY1" fmla="*/ 47100 h 582546"/>
                  <a:gd name="connsiteX2" fmla="*/ 543543 w 2614878"/>
                  <a:gd name="connsiteY2" fmla="*/ 142350 h 582546"/>
                  <a:gd name="connsiteX3" fmla="*/ 955321 w 2614878"/>
                  <a:gd name="connsiteY3" fmla="*/ 247125 h 582546"/>
                  <a:gd name="connsiteX4" fmla="*/ 1261531 w 2614878"/>
                  <a:gd name="connsiteY4" fmla="*/ 123300 h 582546"/>
                  <a:gd name="connsiteX5" fmla="*/ 1553215 w 2614878"/>
                  <a:gd name="connsiteY5" fmla="*/ 290395 h 582546"/>
                  <a:gd name="connsiteX6" fmla="*/ 1763106 w 2614878"/>
                  <a:gd name="connsiteY6" fmla="*/ 21510 h 582546"/>
                  <a:gd name="connsiteX7" fmla="*/ 1952812 w 2614878"/>
                  <a:gd name="connsiteY7" fmla="*/ 166670 h 582546"/>
                  <a:gd name="connsiteX8" fmla="*/ 2169789 w 2614878"/>
                  <a:gd name="connsiteY8" fmla="*/ 290395 h 582546"/>
                  <a:gd name="connsiteX9" fmla="*/ 2614717 w 2614878"/>
                  <a:gd name="connsiteY9" fmla="*/ 82026 h 582546"/>
                  <a:gd name="connsiteX10" fmla="*/ 2165096 w 2614878"/>
                  <a:gd name="connsiteY10" fmla="*/ 582546 h 582546"/>
                  <a:gd name="connsiteX0" fmla="*/ 549701 w 2697398"/>
                  <a:gd name="connsiteY0" fmla="*/ 583429 h 583429"/>
                  <a:gd name="connsiteX1" fmla="*/ 2 w 2697398"/>
                  <a:gd name="connsiteY1" fmla="*/ 47983 h 583429"/>
                  <a:gd name="connsiteX2" fmla="*/ 543543 w 2697398"/>
                  <a:gd name="connsiteY2" fmla="*/ 143233 h 583429"/>
                  <a:gd name="connsiteX3" fmla="*/ 955321 w 2697398"/>
                  <a:gd name="connsiteY3" fmla="*/ 248008 h 583429"/>
                  <a:gd name="connsiteX4" fmla="*/ 1261531 w 2697398"/>
                  <a:gd name="connsiteY4" fmla="*/ 124183 h 583429"/>
                  <a:gd name="connsiteX5" fmla="*/ 1553215 w 2697398"/>
                  <a:gd name="connsiteY5" fmla="*/ 291278 h 583429"/>
                  <a:gd name="connsiteX6" fmla="*/ 1763106 w 2697398"/>
                  <a:gd name="connsiteY6" fmla="*/ 22393 h 583429"/>
                  <a:gd name="connsiteX7" fmla="*/ 1952812 w 2697398"/>
                  <a:gd name="connsiteY7" fmla="*/ 167553 h 583429"/>
                  <a:gd name="connsiteX8" fmla="*/ 2169789 w 2697398"/>
                  <a:gd name="connsiteY8" fmla="*/ 291278 h 583429"/>
                  <a:gd name="connsiteX9" fmla="*/ 2697267 w 2697398"/>
                  <a:gd name="connsiteY9" fmla="*/ 114659 h 583429"/>
                  <a:gd name="connsiteX10" fmla="*/ 2165096 w 2697398"/>
                  <a:gd name="connsiteY10" fmla="*/ 583429 h 583429"/>
                  <a:gd name="connsiteX0" fmla="*/ 549701 w 2699325"/>
                  <a:gd name="connsiteY0" fmla="*/ 583429 h 583429"/>
                  <a:gd name="connsiteX1" fmla="*/ 2 w 2699325"/>
                  <a:gd name="connsiteY1" fmla="*/ 47983 h 583429"/>
                  <a:gd name="connsiteX2" fmla="*/ 543543 w 2699325"/>
                  <a:gd name="connsiteY2" fmla="*/ 143233 h 583429"/>
                  <a:gd name="connsiteX3" fmla="*/ 955321 w 2699325"/>
                  <a:gd name="connsiteY3" fmla="*/ 248008 h 583429"/>
                  <a:gd name="connsiteX4" fmla="*/ 1261531 w 2699325"/>
                  <a:gd name="connsiteY4" fmla="*/ 124183 h 583429"/>
                  <a:gd name="connsiteX5" fmla="*/ 1553215 w 2699325"/>
                  <a:gd name="connsiteY5" fmla="*/ 291278 h 583429"/>
                  <a:gd name="connsiteX6" fmla="*/ 1763106 w 2699325"/>
                  <a:gd name="connsiteY6" fmla="*/ 22393 h 583429"/>
                  <a:gd name="connsiteX7" fmla="*/ 1952812 w 2699325"/>
                  <a:gd name="connsiteY7" fmla="*/ 167553 h 583429"/>
                  <a:gd name="connsiteX8" fmla="*/ 2169789 w 2699325"/>
                  <a:gd name="connsiteY8" fmla="*/ 291278 h 583429"/>
                  <a:gd name="connsiteX9" fmla="*/ 2697267 w 2699325"/>
                  <a:gd name="connsiteY9" fmla="*/ 114659 h 583429"/>
                  <a:gd name="connsiteX10" fmla="*/ 2165096 w 2699325"/>
                  <a:gd name="connsiteY10" fmla="*/ 583429 h 583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99325" h="583429">
                    <a:moveTo>
                      <a:pt x="549701" y="583429"/>
                    </a:moveTo>
                    <a:cubicBezTo>
                      <a:pt x="414093" y="379547"/>
                      <a:pt x="1028" y="121349"/>
                      <a:pt x="2" y="47983"/>
                    </a:cubicBezTo>
                    <a:cubicBezTo>
                      <a:pt x="-1024" y="-25383"/>
                      <a:pt x="574823" y="436921"/>
                      <a:pt x="543543" y="143233"/>
                    </a:cubicBezTo>
                    <a:cubicBezTo>
                      <a:pt x="512263" y="-150455"/>
                      <a:pt x="978531" y="594083"/>
                      <a:pt x="955321" y="248008"/>
                    </a:cubicBezTo>
                    <a:cubicBezTo>
                      <a:pt x="932111" y="-98067"/>
                      <a:pt x="1258368" y="563781"/>
                      <a:pt x="1261531" y="124183"/>
                    </a:cubicBezTo>
                    <a:cubicBezTo>
                      <a:pt x="1263754" y="-184721"/>
                      <a:pt x="1469619" y="308243"/>
                      <a:pt x="1553215" y="291278"/>
                    </a:cubicBezTo>
                    <a:cubicBezTo>
                      <a:pt x="1636811" y="274313"/>
                      <a:pt x="1686673" y="65849"/>
                      <a:pt x="1763106" y="22393"/>
                    </a:cubicBezTo>
                    <a:cubicBezTo>
                      <a:pt x="1829706" y="1772"/>
                      <a:pt x="1682626" y="432302"/>
                      <a:pt x="1952812" y="167553"/>
                    </a:cubicBezTo>
                    <a:cubicBezTo>
                      <a:pt x="2442073" y="-274996"/>
                      <a:pt x="2045713" y="300094"/>
                      <a:pt x="2169789" y="291278"/>
                    </a:cubicBezTo>
                    <a:cubicBezTo>
                      <a:pt x="2293865" y="282462"/>
                      <a:pt x="2732974" y="11992"/>
                      <a:pt x="2697267" y="114659"/>
                    </a:cubicBezTo>
                    <a:cubicBezTo>
                      <a:pt x="2661560" y="217326"/>
                      <a:pt x="2274844" y="362426"/>
                      <a:pt x="2165096" y="583429"/>
                    </a:cubicBezTo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4BDE750C-52A9-43F2-9B81-1250E3EF508D}"/>
                </a:ext>
              </a:extLst>
            </p:cNvPr>
            <p:cNvGrpSpPr/>
            <p:nvPr/>
          </p:nvGrpSpPr>
          <p:grpSpPr>
            <a:xfrm>
              <a:off x="1534771" y="4054343"/>
              <a:ext cx="898867" cy="350804"/>
              <a:chOff x="1534771" y="4129679"/>
              <a:chExt cx="925912" cy="361359"/>
            </a:xfrm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A09949DA-AB5A-4C9D-BB42-4AC65707C14E}"/>
                  </a:ext>
                </a:extLst>
              </p:cNvPr>
              <p:cNvSpPr/>
              <p:nvPr/>
            </p:nvSpPr>
            <p:spPr>
              <a:xfrm>
                <a:off x="1534771" y="4136942"/>
                <a:ext cx="925912" cy="354096"/>
              </a:xfrm>
              <a:custGeom>
                <a:avLst/>
                <a:gdLst>
                  <a:gd name="connsiteX0" fmla="*/ 510157 w 1020314"/>
                  <a:gd name="connsiteY0" fmla="*/ 0 h 390198"/>
                  <a:gd name="connsiteX1" fmla="*/ 1017906 w 1020314"/>
                  <a:gd name="connsiteY1" fmla="*/ 381402 h 390198"/>
                  <a:gd name="connsiteX2" fmla="*/ 1020314 w 1020314"/>
                  <a:gd name="connsiteY2" fmla="*/ 390196 h 390198"/>
                  <a:gd name="connsiteX3" fmla="*/ 960243 w 1020314"/>
                  <a:gd name="connsiteY3" fmla="*/ 352752 h 390198"/>
                  <a:gd name="connsiteX4" fmla="*/ 510158 w 1020314"/>
                  <a:gd name="connsiteY4" fmla="*/ 248884 h 390198"/>
                  <a:gd name="connsiteX5" fmla="*/ 60073 w 1020314"/>
                  <a:gd name="connsiteY5" fmla="*/ 352752 h 390198"/>
                  <a:gd name="connsiteX6" fmla="*/ 0 w 1020314"/>
                  <a:gd name="connsiteY6" fmla="*/ 390198 h 390198"/>
                  <a:gd name="connsiteX7" fmla="*/ 2408 w 1020314"/>
                  <a:gd name="connsiteY7" fmla="*/ 381402 h 390198"/>
                  <a:gd name="connsiteX8" fmla="*/ 510157 w 1020314"/>
                  <a:gd name="connsiteY8" fmla="*/ 0 h 390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0314" h="390198">
                    <a:moveTo>
                      <a:pt x="510157" y="0"/>
                    </a:moveTo>
                    <a:cubicBezTo>
                      <a:pt x="738411" y="0"/>
                      <a:pt x="934251" y="157268"/>
                      <a:pt x="1017906" y="381402"/>
                    </a:cubicBezTo>
                    <a:lnTo>
                      <a:pt x="1020314" y="390196"/>
                    </a:lnTo>
                    <a:lnTo>
                      <a:pt x="960243" y="352752"/>
                    </a:lnTo>
                    <a:cubicBezTo>
                      <a:pt x="831764" y="287175"/>
                      <a:pt x="676880" y="248884"/>
                      <a:pt x="510158" y="248884"/>
                    </a:cubicBezTo>
                    <a:cubicBezTo>
                      <a:pt x="343436" y="248884"/>
                      <a:pt x="188552" y="287175"/>
                      <a:pt x="60073" y="352752"/>
                    </a:cubicBezTo>
                    <a:lnTo>
                      <a:pt x="0" y="390198"/>
                    </a:lnTo>
                    <a:lnTo>
                      <a:pt x="2408" y="381402"/>
                    </a:lnTo>
                    <a:cubicBezTo>
                      <a:pt x="86063" y="157268"/>
                      <a:pt x="281903" y="0"/>
                      <a:pt x="51015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B84E91FA-2CCB-401D-9182-78E17483F62C}"/>
                  </a:ext>
                </a:extLst>
              </p:cNvPr>
              <p:cNvSpPr/>
              <p:nvPr/>
            </p:nvSpPr>
            <p:spPr>
              <a:xfrm>
                <a:off x="1767527" y="4129679"/>
                <a:ext cx="452300" cy="261345"/>
              </a:xfrm>
              <a:custGeom>
                <a:avLst/>
                <a:gdLst>
                  <a:gd name="connsiteX0" fmla="*/ 250781 w 498415"/>
                  <a:gd name="connsiteY0" fmla="*/ 0 h 287039"/>
                  <a:gd name="connsiteX1" fmla="*/ 297008 w 498415"/>
                  <a:gd name="connsiteY1" fmla="*/ 7861 h 287039"/>
                  <a:gd name="connsiteX2" fmla="*/ 475201 w 498415"/>
                  <a:gd name="connsiteY2" fmla="*/ 217056 h 287039"/>
                  <a:gd name="connsiteX3" fmla="*/ 498415 w 498415"/>
                  <a:gd name="connsiteY3" fmla="*/ 285138 h 287039"/>
                  <a:gd name="connsiteX4" fmla="*/ 415495 w 498415"/>
                  <a:gd name="connsiteY4" fmla="*/ 265692 h 287039"/>
                  <a:gd name="connsiteX5" fmla="*/ 253259 w 498415"/>
                  <a:gd name="connsiteY5" fmla="*/ 253336 h 287039"/>
                  <a:gd name="connsiteX6" fmla="*/ 91023 w 498415"/>
                  <a:gd name="connsiteY6" fmla="*/ 265692 h 287039"/>
                  <a:gd name="connsiteX7" fmla="*/ 0 w 498415"/>
                  <a:gd name="connsiteY7" fmla="*/ 287039 h 287039"/>
                  <a:gd name="connsiteX8" fmla="*/ 23861 w 498415"/>
                  <a:gd name="connsiteY8" fmla="*/ 217056 h 287039"/>
                  <a:gd name="connsiteX9" fmla="*/ 202054 w 498415"/>
                  <a:gd name="connsiteY9" fmla="*/ 7861 h 287039"/>
                  <a:gd name="connsiteX10" fmla="*/ 245740 w 498415"/>
                  <a:gd name="connsiteY10" fmla="*/ 432 h 287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8415" h="287039">
                    <a:moveTo>
                      <a:pt x="250781" y="0"/>
                    </a:moveTo>
                    <a:lnTo>
                      <a:pt x="297008" y="7861"/>
                    </a:lnTo>
                    <a:cubicBezTo>
                      <a:pt x="366670" y="31786"/>
                      <a:pt x="428746" y="107535"/>
                      <a:pt x="475201" y="217056"/>
                    </a:cubicBezTo>
                    <a:lnTo>
                      <a:pt x="498415" y="285138"/>
                    </a:lnTo>
                    <a:lnTo>
                      <a:pt x="415495" y="265692"/>
                    </a:lnTo>
                    <a:cubicBezTo>
                      <a:pt x="363092" y="257591"/>
                      <a:pt x="308833" y="253336"/>
                      <a:pt x="253259" y="253336"/>
                    </a:cubicBezTo>
                    <a:cubicBezTo>
                      <a:pt x="197685" y="253336"/>
                      <a:pt x="143427" y="257591"/>
                      <a:pt x="91023" y="265692"/>
                    </a:cubicBezTo>
                    <a:lnTo>
                      <a:pt x="0" y="287039"/>
                    </a:lnTo>
                    <a:lnTo>
                      <a:pt x="23861" y="217056"/>
                    </a:lnTo>
                    <a:cubicBezTo>
                      <a:pt x="70317" y="107535"/>
                      <a:pt x="132392" y="31786"/>
                      <a:pt x="202054" y="7861"/>
                    </a:cubicBezTo>
                    <a:lnTo>
                      <a:pt x="245740" y="432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56F3E9CC-496F-42D0-869E-9D141983A86C}"/>
              </a:ext>
            </a:extLst>
          </p:cNvPr>
          <p:cNvGrpSpPr/>
          <p:nvPr/>
        </p:nvGrpSpPr>
        <p:grpSpPr>
          <a:xfrm>
            <a:off x="3295929" y="3867011"/>
            <a:ext cx="3197675" cy="2585171"/>
            <a:chOff x="3295929" y="3867011"/>
            <a:chExt cx="3197675" cy="2585171"/>
          </a:xfrm>
        </p:grpSpPr>
        <p:sp>
          <p:nvSpPr>
            <p:cNvPr id="133" name="楕円 132">
              <a:extLst>
                <a:ext uri="{FF2B5EF4-FFF2-40B4-BE49-F238E27FC236}">
                  <a16:creationId xmlns:a16="http://schemas.microsoft.com/office/drawing/2014/main" id="{81748391-8EAE-429D-8145-88575EDF94E1}"/>
                </a:ext>
              </a:extLst>
            </p:cNvPr>
            <p:cNvSpPr/>
            <p:nvPr/>
          </p:nvSpPr>
          <p:spPr>
            <a:xfrm>
              <a:off x="3621327" y="5408577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2ACB9F7F-DD08-4DFC-BBBB-A2E3DCFB31FF}"/>
                </a:ext>
              </a:extLst>
            </p:cNvPr>
            <p:cNvGrpSpPr/>
            <p:nvPr/>
          </p:nvGrpSpPr>
          <p:grpSpPr>
            <a:xfrm>
              <a:off x="3642473" y="3867011"/>
              <a:ext cx="2605295" cy="2127072"/>
              <a:chOff x="3650640" y="637517"/>
              <a:chExt cx="2605295" cy="2127072"/>
            </a:xfrm>
          </p:grpSpPr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BC359052-F424-4ACE-BCF9-E0A314F19047}"/>
                  </a:ext>
                </a:extLst>
              </p:cNvPr>
              <p:cNvSpPr/>
              <p:nvPr/>
            </p:nvSpPr>
            <p:spPr>
              <a:xfrm>
                <a:off x="3650640" y="637517"/>
                <a:ext cx="2605295" cy="2127072"/>
              </a:xfrm>
              <a:custGeom>
                <a:avLst/>
                <a:gdLst>
                  <a:gd name="connsiteX0" fmla="*/ 2233980 w 2605295"/>
                  <a:gd name="connsiteY0" fmla="*/ 614 h 2127072"/>
                  <a:gd name="connsiteX1" fmla="*/ 2272805 w 2605295"/>
                  <a:gd name="connsiteY1" fmla="*/ 36509 h 2127072"/>
                  <a:gd name="connsiteX2" fmla="*/ 2342770 w 2605295"/>
                  <a:gd name="connsiteY2" fmla="*/ 323349 h 2127072"/>
                  <a:gd name="connsiteX3" fmla="*/ 2370089 w 2605295"/>
                  <a:gd name="connsiteY3" fmla="*/ 318511 h 2127072"/>
                  <a:gd name="connsiteX4" fmla="*/ 2375324 w 2605295"/>
                  <a:gd name="connsiteY4" fmla="*/ 69550 h 2127072"/>
                  <a:gd name="connsiteX5" fmla="*/ 2415903 w 2605295"/>
                  <a:gd name="connsiteY5" fmla="*/ 30762 h 2127072"/>
                  <a:gd name="connsiteX6" fmla="*/ 2454691 w 2605295"/>
                  <a:gd name="connsiteY6" fmla="*/ 71340 h 2127072"/>
                  <a:gd name="connsiteX7" fmla="*/ 2449200 w 2605295"/>
                  <a:gd name="connsiteY7" fmla="*/ 314727 h 2127072"/>
                  <a:gd name="connsiteX8" fmla="*/ 2464842 w 2605295"/>
                  <a:gd name="connsiteY8" fmla="*/ 310912 h 2127072"/>
                  <a:gd name="connsiteX9" fmla="*/ 2529095 w 2605295"/>
                  <a:gd name="connsiteY9" fmla="*/ 160639 h 2127072"/>
                  <a:gd name="connsiteX10" fmla="*/ 2550819 w 2605295"/>
                  <a:gd name="connsiteY10" fmla="*/ 139402 h 2127072"/>
                  <a:gd name="connsiteX11" fmla="*/ 2581197 w 2605295"/>
                  <a:gd name="connsiteY11" fmla="*/ 139747 h 2127072"/>
                  <a:gd name="connsiteX12" fmla="*/ 2602089 w 2605295"/>
                  <a:gd name="connsiteY12" fmla="*/ 191849 h 2127072"/>
                  <a:gd name="connsiteX13" fmla="*/ 2517694 w 2605295"/>
                  <a:gd name="connsiteY13" fmla="*/ 389234 h 2127072"/>
                  <a:gd name="connsiteX14" fmla="*/ 2538197 w 2605295"/>
                  <a:gd name="connsiteY14" fmla="*/ 473290 h 2127072"/>
                  <a:gd name="connsiteX15" fmla="*/ 2517707 w 2605295"/>
                  <a:gd name="connsiteY15" fmla="*/ 605759 h 2127072"/>
                  <a:gd name="connsiteX16" fmla="*/ 2512330 w 2605295"/>
                  <a:gd name="connsiteY16" fmla="*/ 611667 h 2127072"/>
                  <a:gd name="connsiteX17" fmla="*/ 2519139 w 2605295"/>
                  <a:gd name="connsiteY17" fmla="*/ 736818 h 2127072"/>
                  <a:gd name="connsiteX18" fmla="*/ 1965468 w 2605295"/>
                  <a:gd name="connsiteY18" fmla="*/ 1721810 h 2127072"/>
                  <a:gd name="connsiteX19" fmla="*/ 1814469 w 2605295"/>
                  <a:gd name="connsiteY19" fmla="*/ 1802877 h 2127072"/>
                  <a:gd name="connsiteX20" fmla="*/ 1706983 w 2605295"/>
                  <a:gd name="connsiteY20" fmla="*/ 1842071 h 2127072"/>
                  <a:gd name="connsiteX21" fmla="*/ 1724822 w 2605295"/>
                  <a:gd name="connsiteY21" fmla="*/ 1867938 h 2127072"/>
                  <a:gd name="connsiteX22" fmla="*/ 1772411 w 2605295"/>
                  <a:gd name="connsiteY22" fmla="*/ 2042327 h 2127072"/>
                  <a:gd name="connsiteX23" fmla="*/ 1770364 w 2605295"/>
                  <a:gd name="connsiteY23" fmla="*/ 2059251 h 2127072"/>
                  <a:gd name="connsiteX24" fmla="*/ 1670160 w 2605295"/>
                  <a:gd name="connsiteY24" fmla="*/ 2083177 h 2127072"/>
                  <a:gd name="connsiteX25" fmla="*/ 1669454 w 2605295"/>
                  <a:gd name="connsiteY25" fmla="*/ 2089799 h 2127072"/>
                  <a:gd name="connsiteX26" fmla="*/ 1645737 w 2605295"/>
                  <a:gd name="connsiteY26" fmla="*/ 2095462 h 2127072"/>
                  <a:gd name="connsiteX27" fmla="*/ 1289811 w 2605295"/>
                  <a:gd name="connsiteY27" fmla="*/ 2127072 h 2127072"/>
                  <a:gd name="connsiteX28" fmla="*/ 1276289 w 2605295"/>
                  <a:gd name="connsiteY28" fmla="*/ 2126472 h 2127072"/>
                  <a:gd name="connsiteX29" fmla="*/ 1262789 w 2605295"/>
                  <a:gd name="connsiteY29" fmla="*/ 2127071 h 2127072"/>
                  <a:gd name="connsiteX30" fmla="*/ 906863 w 2605295"/>
                  <a:gd name="connsiteY30" fmla="*/ 2095461 h 2127072"/>
                  <a:gd name="connsiteX31" fmla="*/ 810865 w 2605295"/>
                  <a:gd name="connsiteY31" fmla="*/ 2072539 h 2127072"/>
                  <a:gd name="connsiteX32" fmla="*/ 807211 w 2605295"/>
                  <a:gd name="connsiteY32" fmla="*/ 2042327 h 2127072"/>
                  <a:gd name="connsiteX33" fmla="*/ 854801 w 2605295"/>
                  <a:gd name="connsiteY33" fmla="*/ 1867938 h 2127072"/>
                  <a:gd name="connsiteX34" fmla="*/ 888148 w 2605295"/>
                  <a:gd name="connsiteY34" fmla="*/ 1819581 h 2127072"/>
                  <a:gd name="connsiteX35" fmla="*/ 838324 w 2605295"/>
                  <a:gd name="connsiteY35" fmla="*/ 1801221 h 2127072"/>
                  <a:gd name="connsiteX36" fmla="*/ 687600 w 2605295"/>
                  <a:gd name="connsiteY36" fmla="*/ 1719642 h 2127072"/>
                  <a:gd name="connsiteX37" fmla="*/ 137275 w 2605295"/>
                  <a:gd name="connsiteY37" fmla="*/ 732777 h 2127072"/>
                  <a:gd name="connsiteX38" fmla="*/ 141510 w 2605295"/>
                  <a:gd name="connsiteY38" fmla="*/ 659511 h 2127072"/>
                  <a:gd name="connsiteX39" fmla="*/ 132777 w 2605295"/>
                  <a:gd name="connsiteY39" fmla="*/ 655416 h 2127072"/>
                  <a:gd name="connsiteX40" fmla="*/ 67099 w 2605295"/>
                  <a:gd name="connsiteY40" fmla="*/ 473292 h 2127072"/>
                  <a:gd name="connsiteX41" fmla="*/ 87601 w 2605295"/>
                  <a:gd name="connsiteY41" fmla="*/ 389234 h 2127072"/>
                  <a:gd name="connsiteX42" fmla="*/ 3206 w 2605295"/>
                  <a:gd name="connsiteY42" fmla="*/ 191850 h 2127072"/>
                  <a:gd name="connsiteX43" fmla="*/ 24099 w 2605295"/>
                  <a:gd name="connsiteY43" fmla="*/ 139747 h 2127072"/>
                  <a:gd name="connsiteX44" fmla="*/ 54476 w 2605295"/>
                  <a:gd name="connsiteY44" fmla="*/ 139403 h 2127072"/>
                  <a:gd name="connsiteX45" fmla="*/ 76201 w 2605295"/>
                  <a:gd name="connsiteY45" fmla="*/ 160640 h 2127072"/>
                  <a:gd name="connsiteX46" fmla="*/ 140453 w 2605295"/>
                  <a:gd name="connsiteY46" fmla="*/ 310913 h 2127072"/>
                  <a:gd name="connsiteX47" fmla="*/ 156095 w 2605295"/>
                  <a:gd name="connsiteY47" fmla="*/ 314728 h 2127072"/>
                  <a:gd name="connsiteX48" fmla="*/ 150604 w 2605295"/>
                  <a:gd name="connsiteY48" fmla="*/ 71341 h 2127072"/>
                  <a:gd name="connsiteX49" fmla="*/ 189392 w 2605295"/>
                  <a:gd name="connsiteY49" fmla="*/ 30762 h 2127072"/>
                  <a:gd name="connsiteX50" fmla="*/ 229971 w 2605295"/>
                  <a:gd name="connsiteY50" fmla="*/ 69551 h 2127072"/>
                  <a:gd name="connsiteX51" fmla="*/ 235207 w 2605295"/>
                  <a:gd name="connsiteY51" fmla="*/ 318512 h 2127072"/>
                  <a:gd name="connsiteX52" fmla="*/ 262525 w 2605295"/>
                  <a:gd name="connsiteY52" fmla="*/ 323350 h 2127072"/>
                  <a:gd name="connsiteX53" fmla="*/ 332490 w 2605295"/>
                  <a:gd name="connsiteY53" fmla="*/ 36510 h 2127072"/>
                  <a:gd name="connsiteX54" fmla="*/ 371315 w 2605295"/>
                  <a:gd name="connsiteY54" fmla="*/ 615 h 2127072"/>
                  <a:gd name="connsiteX55" fmla="*/ 390294 w 2605295"/>
                  <a:gd name="connsiteY55" fmla="*/ 1375 h 2127072"/>
                  <a:gd name="connsiteX56" fmla="*/ 425429 w 2605295"/>
                  <a:gd name="connsiteY56" fmla="*/ 59179 h 2127072"/>
                  <a:gd name="connsiteX57" fmla="*/ 354183 w 2605295"/>
                  <a:gd name="connsiteY57" fmla="*/ 347532 h 2127072"/>
                  <a:gd name="connsiteX58" fmla="*/ 381782 w 2605295"/>
                  <a:gd name="connsiteY58" fmla="*/ 358827 h 2127072"/>
                  <a:gd name="connsiteX59" fmla="*/ 499821 w 2605295"/>
                  <a:gd name="connsiteY59" fmla="*/ 158167 h 2127072"/>
                  <a:gd name="connsiteX60" fmla="*/ 561239 w 2605295"/>
                  <a:gd name="connsiteY60" fmla="*/ 140951 h 2127072"/>
                  <a:gd name="connsiteX61" fmla="*/ 578456 w 2605295"/>
                  <a:gd name="connsiteY61" fmla="*/ 202369 h 2127072"/>
                  <a:gd name="connsiteX62" fmla="*/ 457176 w 2605295"/>
                  <a:gd name="connsiteY62" fmla="*/ 418126 h 2127072"/>
                  <a:gd name="connsiteX63" fmla="*/ 461846 w 2605295"/>
                  <a:gd name="connsiteY63" fmla="*/ 436395 h 2127072"/>
                  <a:gd name="connsiteX64" fmla="*/ 562348 w 2605295"/>
                  <a:gd name="connsiteY64" fmla="*/ 373840 h 2127072"/>
                  <a:gd name="connsiteX65" fmla="*/ 600712 w 2605295"/>
                  <a:gd name="connsiteY65" fmla="*/ 367906 h 2127072"/>
                  <a:gd name="connsiteX66" fmla="*/ 632037 w 2605295"/>
                  <a:gd name="connsiteY66" fmla="*/ 390838 h 2127072"/>
                  <a:gd name="connsiteX67" fmla="*/ 615038 w 2605295"/>
                  <a:gd name="connsiteY67" fmla="*/ 460528 h 2127072"/>
                  <a:gd name="connsiteX68" fmla="*/ 422766 w 2605295"/>
                  <a:gd name="connsiteY68" fmla="*/ 577396 h 2127072"/>
                  <a:gd name="connsiteX69" fmla="*/ 410751 w 2605295"/>
                  <a:gd name="connsiteY69" fmla="*/ 593445 h 2127072"/>
                  <a:gd name="connsiteX70" fmla="*/ 376419 w 2605295"/>
                  <a:gd name="connsiteY70" fmla="*/ 642217 h 2127072"/>
                  <a:gd name="connsiteX71" fmla="*/ 357324 w 2605295"/>
                  <a:gd name="connsiteY71" fmla="*/ 655791 h 2127072"/>
                  <a:gd name="connsiteX72" fmla="*/ 353054 w 2605295"/>
                  <a:gd name="connsiteY72" fmla="*/ 729655 h 2127072"/>
                  <a:gd name="connsiteX73" fmla="*/ 803671 w 2605295"/>
                  <a:gd name="connsiteY73" fmla="*/ 1537720 h 2127072"/>
                  <a:gd name="connsiteX74" fmla="*/ 1056761 w 2605295"/>
                  <a:gd name="connsiteY74" fmla="*/ 1652302 h 2127072"/>
                  <a:gd name="connsiteX75" fmla="*/ 1122394 w 2605295"/>
                  <a:gd name="connsiteY75" fmla="*/ 1666406 h 2127072"/>
                  <a:gd name="connsiteX76" fmla="*/ 1189276 w 2605295"/>
                  <a:gd name="connsiteY76" fmla="*/ 1649102 h 2127072"/>
                  <a:gd name="connsiteX77" fmla="*/ 1206742 w 2605295"/>
                  <a:gd name="connsiteY77" fmla="*/ 1326268 h 2127072"/>
                  <a:gd name="connsiteX78" fmla="*/ 1260473 w 2605295"/>
                  <a:gd name="connsiteY78" fmla="*/ 1323885 h 2127072"/>
                  <a:gd name="connsiteX79" fmla="*/ 1319149 w 2605295"/>
                  <a:gd name="connsiteY79" fmla="*/ 1323885 h 2127072"/>
                  <a:gd name="connsiteX80" fmla="*/ 1380103 w 2605295"/>
                  <a:gd name="connsiteY80" fmla="*/ 1326588 h 2127072"/>
                  <a:gd name="connsiteX81" fmla="*/ 1397654 w 2605295"/>
                  <a:gd name="connsiteY81" fmla="*/ 1650993 h 2127072"/>
                  <a:gd name="connsiteX82" fmla="*/ 1477661 w 2605295"/>
                  <a:gd name="connsiteY82" fmla="*/ 1671693 h 2127072"/>
                  <a:gd name="connsiteX83" fmla="*/ 1488082 w 2605295"/>
                  <a:gd name="connsiteY83" fmla="*/ 1676140 h 2127072"/>
                  <a:gd name="connsiteX84" fmla="*/ 1596537 w 2605295"/>
                  <a:gd name="connsiteY84" fmla="*/ 1653218 h 2127072"/>
                  <a:gd name="connsiteX85" fmla="*/ 1850014 w 2605295"/>
                  <a:gd name="connsiteY85" fmla="*/ 1539495 h 2127072"/>
                  <a:gd name="connsiteX86" fmla="*/ 2303370 w 2605295"/>
                  <a:gd name="connsiteY86" fmla="*/ 732964 h 2127072"/>
                  <a:gd name="connsiteX87" fmla="*/ 2300659 w 2605295"/>
                  <a:gd name="connsiteY87" fmla="*/ 683129 h 2127072"/>
                  <a:gd name="connsiteX88" fmla="*/ 2276666 w 2605295"/>
                  <a:gd name="connsiteY88" fmla="*/ 676188 h 2127072"/>
                  <a:gd name="connsiteX89" fmla="*/ 2194544 w 2605295"/>
                  <a:gd name="connsiteY89" fmla="*/ 593444 h 2127072"/>
                  <a:gd name="connsiteX90" fmla="*/ 2182529 w 2605295"/>
                  <a:gd name="connsiteY90" fmla="*/ 577395 h 2127072"/>
                  <a:gd name="connsiteX91" fmla="*/ 1990257 w 2605295"/>
                  <a:gd name="connsiteY91" fmla="*/ 460527 h 2127072"/>
                  <a:gd name="connsiteX92" fmla="*/ 1973259 w 2605295"/>
                  <a:gd name="connsiteY92" fmla="*/ 390837 h 2127072"/>
                  <a:gd name="connsiteX93" fmla="*/ 2004583 w 2605295"/>
                  <a:gd name="connsiteY93" fmla="*/ 367905 h 2127072"/>
                  <a:gd name="connsiteX94" fmla="*/ 2042948 w 2605295"/>
                  <a:gd name="connsiteY94" fmla="*/ 373839 h 2127072"/>
                  <a:gd name="connsiteX95" fmla="*/ 2143449 w 2605295"/>
                  <a:gd name="connsiteY95" fmla="*/ 436394 h 2127072"/>
                  <a:gd name="connsiteX96" fmla="*/ 2148119 w 2605295"/>
                  <a:gd name="connsiteY96" fmla="*/ 418125 h 2127072"/>
                  <a:gd name="connsiteX97" fmla="*/ 2026839 w 2605295"/>
                  <a:gd name="connsiteY97" fmla="*/ 202367 h 2127072"/>
                  <a:gd name="connsiteX98" fmla="*/ 2044056 w 2605295"/>
                  <a:gd name="connsiteY98" fmla="*/ 140949 h 2127072"/>
                  <a:gd name="connsiteX99" fmla="*/ 2105474 w 2605295"/>
                  <a:gd name="connsiteY99" fmla="*/ 158166 h 2127072"/>
                  <a:gd name="connsiteX100" fmla="*/ 2223513 w 2605295"/>
                  <a:gd name="connsiteY100" fmla="*/ 358826 h 2127072"/>
                  <a:gd name="connsiteX101" fmla="*/ 2251113 w 2605295"/>
                  <a:gd name="connsiteY101" fmla="*/ 347531 h 2127072"/>
                  <a:gd name="connsiteX102" fmla="*/ 2179867 w 2605295"/>
                  <a:gd name="connsiteY102" fmla="*/ 59178 h 2127072"/>
                  <a:gd name="connsiteX103" fmla="*/ 2215002 w 2605295"/>
                  <a:gd name="connsiteY103" fmla="*/ 1374 h 2127072"/>
                  <a:gd name="connsiteX104" fmla="*/ 2233980 w 2605295"/>
                  <a:gd name="connsiteY104" fmla="*/ 614 h 2127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2605295" h="2127072">
                    <a:moveTo>
                      <a:pt x="2233980" y="614"/>
                    </a:moveTo>
                    <a:cubicBezTo>
                      <a:pt x="2252379" y="3600"/>
                      <a:pt x="2268111" y="17261"/>
                      <a:pt x="2272805" y="36509"/>
                    </a:cubicBezTo>
                    <a:lnTo>
                      <a:pt x="2342770" y="323349"/>
                    </a:lnTo>
                    <a:cubicBezTo>
                      <a:pt x="2350028" y="331617"/>
                      <a:pt x="2365499" y="332405"/>
                      <a:pt x="2370089" y="318511"/>
                    </a:cubicBezTo>
                    <a:lnTo>
                      <a:pt x="2375324" y="69550"/>
                    </a:lnTo>
                    <a:cubicBezTo>
                      <a:pt x="2375819" y="47633"/>
                      <a:pt x="2393986" y="30267"/>
                      <a:pt x="2415903" y="30762"/>
                    </a:cubicBezTo>
                    <a:cubicBezTo>
                      <a:pt x="2437820" y="31256"/>
                      <a:pt x="2455185" y="49424"/>
                      <a:pt x="2454691" y="71340"/>
                    </a:cubicBezTo>
                    <a:lnTo>
                      <a:pt x="2449200" y="314727"/>
                    </a:lnTo>
                    <a:cubicBezTo>
                      <a:pt x="2449625" y="323749"/>
                      <a:pt x="2457612" y="326364"/>
                      <a:pt x="2464842" y="310912"/>
                    </a:cubicBezTo>
                    <a:lnTo>
                      <a:pt x="2529095" y="160639"/>
                    </a:lnTo>
                    <a:cubicBezTo>
                      <a:pt x="2533403" y="150561"/>
                      <a:pt x="2541390" y="143183"/>
                      <a:pt x="2550819" y="139402"/>
                    </a:cubicBezTo>
                    <a:cubicBezTo>
                      <a:pt x="2560247" y="135621"/>
                      <a:pt x="2571119" y="135437"/>
                      <a:pt x="2581197" y="139747"/>
                    </a:cubicBezTo>
                    <a:cubicBezTo>
                      <a:pt x="2601354" y="148365"/>
                      <a:pt x="2610708" y="171692"/>
                      <a:pt x="2602089" y="191849"/>
                    </a:cubicBezTo>
                    <a:lnTo>
                      <a:pt x="2517694" y="389234"/>
                    </a:lnTo>
                    <a:lnTo>
                      <a:pt x="2538197" y="473290"/>
                    </a:lnTo>
                    <a:cubicBezTo>
                      <a:pt x="2549657" y="520276"/>
                      <a:pt x="2540988" y="567458"/>
                      <a:pt x="2517707" y="605759"/>
                    </a:cubicBezTo>
                    <a:lnTo>
                      <a:pt x="2512330" y="611667"/>
                    </a:lnTo>
                    <a:lnTo>
                      <a:pt x="2519139" y="736818"/>
                    </a:lnTo>
                    <a:cubicBezTo>
                      <a:pt x="2512136" y="1133496"/>
                      <a:pt x="2307003" y="1505528"/>
                      <a:pt x="1965468" y="1721810"/>
                    </a:cubicBezTo>
                    <a:cubicBezTo>
                      <a:pt x="1916677" y="1752708"/>
                      <a:pt x="1866204" y="1779730"/>
                      <a:pt x="1814469" y="1802877"/>
                    </a:cubicBezTo>
                    <a:lnTo>
                      <a:pt x="1706983" y="1842071"/>
                    </a:lnTo>
                    <a:lnTo>
                      <a:pt x="1724822" y="1867938"/>
                    </a:lnTo>
                    <a:cubicBezTo>
                      <a:pt x="1755320" y="1920693"/>
                      <a:pt x="1772411" y="1979847"/>
                      <a:pt x="1772411" y="2042327"/>
                    </a:cubicBezTo>
                    <a:lnTo>
                      <a:pt x="1770364" y="2059251"/>
                    </a:lnTo>
                    <a:lnTo>
                      <a:pt x="1670160" y="2083177"/>
                    </a:lnTo>
                    <a:lnTo>
                      <a:pt x="1669454" y="2089799"/>
                    </a:lnTo>
                    <a:lnTo>
                      <a:pt x="1645737" y="2095462"/>
                    </a:lnTo>
                    <a:cubicBezTo>
                      <a:pt x="1536339" y="2115816"/>
                      <a:pt x="1416063" y="2127072"/>
                      <a:pt x="1289811" y="2127072"/>
                    </a:cubicBezTo>
                    <a:lnTo>
                      <a:pt x="1276289" y="2126472"/>
                    </a:lnTo>
                    <a:lnTo>
                      <a:pt x="1262789" y="2127071"/>
                    </a:lnTo>
                    <a:cubicBezTo>
                      <a:pt x="1136537" y="2127071"/>
                      <a:pt x="1016261" y="2115815"/>
                      <a:pt x="906863" y="2095461"/>
                    </a:cubicBezTo>
                    <a:lnTo>
                      <a:pt x="810865" y="2072539"/>
                    </a:lnTo>
                    <a:lnTo>
                      <a:pt x="807211" y="2042327"/>
                    </a:lnTo>
                    <a:cubicBezTo>
                      <a:pt x="807211" y="1979847"/>
                      <a:pt x="824302" y="1920693"/>
                      <a:pt x="854801" y="1867938"/>
                    </a:cubicBezTo>
                    <a:lnTo>
                      <a:pt x="888148" y="1819581"/>
                    </a:lnTo>
                    <a:lnTo>
                      <a:pt x="838324" y="1801221"/>
                    </a:lnTo>
                    <a:cubicBezTo>
                      <a:pt x="786668" y="1777898"/>
                      <a:pt x="736286" y="1750705"/>
                      <a:pt x="687600" y="1719642"/>
                    </a:cubicBezTo>
                    <a:cubicBezTo>
                      <a:pt x="346802" y="1502202"/>
                      <a:pt x="142931" y="1129476"/>
                      <a:pt x="137275" y="732777"/>
                    </a:cubicBezTo>
                    <a:lnTo>
                      <a:pt x="141510" y="659511"/>
                    </a:lnTo>
                    <a:lnTo>
                      <a:pt x="132777" y="655416"/>
                    </a:lnTo>
                    <a:cubicBezTo>
                      <a:pt x="78009" y="614690"/>
                      <a:pt x="49908" y="543769"/>
                      <a:pt x="67099" y="473292"/>
                    </a:cubicBezTo>
                    <a:lnTo>
                      <a:pt x="87601" y="389234"/>
                    </a:lnTo>
                    <a:lnTo>
                      <a:pt x="3206" y="191850"/>
                    </a:lnTo>
                    <a:cubicBezTo>
                      <a:pt x="-5412" y="171693"/>
                      <a:pt x="3941" y="148366"/>
                      <a:pt x="24099" y="139747"/>
                    </a:cubicBezTo>
                    <a:cubicBezTo>
                      <a:pt x="34177" y="135438"/>
                      <a:pt x="45048" y="135622"/>
                      <a:pt x="54476" y="139403"/>
                    </a:cubicBezTo>
                    <a:cubicBezTo>
                      <a:pt x="63905" y="143184"/>
                      <a:pt x="71892" y="150562"/>
                      <a:pt x="76201" y="160640"/>
                    </a:cubicBezTo>
                    <a:lnTo>
                      <a:pt x="140453" y="310913"/>
                    </a:lnTo>
                    <a:cubicBezTo>
                      <a:pt x="147683" y="326365"/>
                      <a:pt x="155671" y="323750"/>
                      <a:pt x="156095" y="314728"/>
                    </a:cubicBezTo>
                    <a:lnTo>
                      <a:pt x="150604" y="71341"/>
                    </a:lnTo>
                    <a:cubicBezTo>
                      <a:pt x="150110" y="49425"/>
                      <a:pt x="167476" y="31257"/>
                      <a:pt x="189392" y="30762"/>
                    </a:cubicBezTo>
                    <a:cubicBezTo>
                      <a:pt x="211309" y="30268"/>
                      <a:pt x="229476" y="47634"/>
                      <a:pt x="229971" y="69551"/>
                    </a:cubicBezTo>
                    <a:lnTo>
                      <a:pt x="235207" y="318512"/>
                    </a:lnTo>
                    <a:cubicBezTo>
                      <a:pt x="239796" y="332407"/>
                      <a:pt x="255268" y="331618"/>
                      <a:pt x="262525" y="323350"/>
                    </a:cubicBezTo>
                    <a:lnTo>
                      <a:pt x="332490" y="36510"/>
                    </a:lnTo>
                    <a:cubicBezTo>
                      <a:pt x="337185" y="17262"/>
                      <a:pt x="352916" y="3601"/>
                      <a:pt x="371315" y="615"/>
                    </a:cubicBezTo>
                    <a:cubicBezTo>
                      <a:pt x="377448" y="-381"/>
                      <a:pt x="383878" y="-190"/>
                      <a:pt x="390294" y="1375"/>
                    </a:cubicBezTo>
                    <a:cubicBezTo>
                      <a:pt x="415958" y="7635"/>
                      <a:pt x="431688" y="33515"/>
                      <a:pt x="425429" y="59179"/>
                    </a:cubicBezTo>
                    <a:cubicBezTo>
                      <a:pt x="401680" y="155297"/>
                      <a:pt x="377931" y="251414"/>
                      <a:pt x="354183" y="347532"/>
                    </a:cubicBezTo>
                    <a:cubicBezTo>
                      <a:pt x="358726" y="364153"/>
                      <a:pt x="368373" y="371069"/>
                      <a:pt x="381782" y="358827"/>
                    </a:cubicBezTo>
                    <a:lnTo>
                      <a:pt x="499821" y="158167"/>
                    </a:lnTo>
                    <a:cubicBezTo>
                      <a:pt x="512028" y="136453"/>
                      <a:pt x="539525" y="128745"/>
                      <a:pt x="561239" y="140951"/>
                    </a:cubicBezTo>
                    <a:cubicBezTo>
                      <a:pt x="582954" y="153157"/>
                      <a:pt x="590662" y="180654"/>
                      <a:pt x="578456" y="202369"/>
                    </a:cubicBezTo>
                    <a:lnTo>
                      <a:pt x="457176" y="418126"/>
                    </a:lnTo>
                    <a:cubicBezTo>
                      <a:pt x="448663" y="430581"/>
                      <a:pt x="455570" y="432196"/>
                      <a:pt x="461846" y="436395"/>
                    </a:cubicBezTo>
                    <a:lnTo>
                      <a:pt x="562348" y="373840"/>
                    </a:lnTo>
                    <a:cubicBezTo>
                      <a:pt x="574316" y="366565"/>
                      <a:pt x="588101" y="364830"/>
                      <a:pt x="600712" y="367906"/>
                    </a:cubicBezTo>
                    <a:cubicBezTo>
                      <a:pt x="613324" y="370982"/>
                      <a:pt x="624762" y="378869"/>
                      <a:pt x="632037" y="390838"/>
                    </a:cubicBezTo>
                    <a:cubicBezTo>
                      <a:pt x="646587" y="414777"/>
                      <a:pt x="638977" y="445978"/>
                      <a:pt x="615038" y="460528"/>
                    </a:cubicBezTo>
                    <a:lnTo>
                      <a:pt x="422766" y="577396"/>
                    </a:lnTo>
                    <a:lnTo>
                      <a:pt x="410751" y="593445"/>
                    </a:lnTo>
                    <a:cubicBezTo>
                      <a:pt x="402057" y="611861"/>
                      <a:pt x="390359" y="628272"/>
                      <a:pt x="376419" y="642217"/>
                    </a:cubicBezTo>
                    <a:lnTo>
                      <a:pt x="357324" y="655791"/>
                    </a:lnTo>
                    <a:lnTo>
                      <a:pt x="353054" y="729655"/>
                    </a:lnTo>
                    <a:cubicBezTo>
                      <a:pt x="357686" y="1054481"/>
                      <a:pt x="524619" y="1359676"/>
                      <a:pt x="803671" y="1537720"/>
                    </a:cubicBezTo>
                    <a:cubicBezTo>
                      <a:pt x="883400" y="1588590"/>
                      <a:pt x="968686" y="1626785"/>
                      <a:pt x="1056761" y="1652302"/>
                    </a:cubicBezTo>
                    <a:lnTo>
                      <a:pt x="1122394" y="1666406"/>
                    </a:lnTo>
                    <a:lnTo>
                      <a:pt x="1189276" y="1649102"/>
                    </a:lnTo>
                    <a:lnTo>
                      <a:pt x="1206742" y="1326268"/>
                    </a:lnTo>
                    <a:lnTo>
                      <a:pt x="1260473" y="1323885"/>
                    </a:lnTo>
                    <a:lnTo>
                      <a:pt x="1319149" y="1323885"/>
                    </a:lnTo>
                    <a:lnTo>
                      <a:pt x="1380103" y="1326588"/>
                    </a:lnTo>
                    <a:lnTo>
                      <a:pt x="1397654" y="1650993"/>
                    </a:lnTo>
                    <a:lnTo>
                      <a:pt x="1477661" y="1671693"/>
                    </a:lnTo>
                    <a:lnTo>
                      <a:pt x="1488082" y="1676140"/>
                    </a:lnTo>
                    <a:lnTo>
                      <a:pt x="1596537" y="1653218"/>
                    </a:lnTo>
                    <a:cubicBezTo>
                      <a:pt x="1684698" y="1628000"/>
                      <a:pt x="1770113" y="1590094"/>
                      <a:pt x="1850014" y="1539495"/>
                    </a:cubicBezTo>
                    <a:cubicBezTo>
                      <a:pt x="2129669" y="1362399"/>
                      <a:pt x="2297637" y="1057772"/>
                      <a:pt x="2303370" y="732964"/>
                    </a:cubicBezTo>
                    <a:lnTo>
                      <a:pt x="2300659" y="683129"/>
                    </a:lnTo>
                    <a:lnTo>
                      <a:pt x="2276666" y="676188"/>
                    </a:lnTo>
                    <a:cubicBezTo>
                      <a:pt x="2241334" y="659089"/>
                      <a:pt x="2211933" y="630276"/>
                      <a:pt x="2194544" y="593444"/>
                    </a:cubicBezTo>
                    <a:lnTo>
                      <a:pt x="2182529" y="577395"/>
                    </a:lnTo>
                    <a:lnTo>
                      <a:pt x="1990257" y="460527"/>
                    </a:lnTo>
                    <a:cubicBezTo>
                      <a:pt x="1966318" y="445977"/>
                      <a:pt x="1958708" y="414776"/>
                      <a:pt x="1973259" y="390837"/>
                    </a:cubicBezTo>
                    <a:cubicBezTo>
                      <a:pt x="1980533" y="378868"/>
                      <a:pt x="1991971" y="370981"/>
                      <a:pt x="2004583" y="367905"/>
                    </a:cubicBezTo>
                    <a:cubicBezTo>
                      <a:pt x="2017194" y="364829"/>
                      <a:pt x="2030979" y="366564"/>
                      <a:pt x="2042948" y="373839"/>
                    </a:cubicBezTo>
                    <a:lnTo>
                      <a:pt x="2143449" y="436394"/>
                    </a:lnTo>
                    <a:cubicBezTo>
                      <a:pt x="2149725" y="432195"/>
                      <a:pt x="2156632" y="430580"/>
                      <a:pt x="2148119" y="418125"/>
                    </a:cubicBezTo>
                    <a:lnTo>
                      <a:pt x="2026839" y="202367"/>
                    </a:lnTo>
                    <a:cubicBezTo>
                      <a:pt x="2014633" y="180653"/>
                      <a:pt x="2022341" y="153156"/>
                      <a:pt x="2044056" y="140949"/>
                    </a:cubicBezTo>
                    <a:cubicBezTo>
                      <a:pt x="2065770" y="128744"/>
                      <a:pt x="2093268" y="136452"/>
                      <a:pt x="2105474" y="158166"/>
                    </a:cubicBezTo>
                    <a:lnTo>
                      <a:pt x="2223513" y="358826"/>
                    </a:lnTo>
                    <a:cubicBezTo>
                      <a:pt x="2236922" y="371068"/>
                      <a:pt x="2246569" y="364152"/>
                      <a:pt x="2251113" y="347531"/>
                    </a:cubicBezTo>
                    <a:cubicBezTo>
                      <a:pt x="2227364" y="251413"/>
                      <a:pt x="2203616" y="155296"/>
                      <a:pt x="2179867" y="59178"/>
                    </a:cubicBezTo>
                    <a:cubicBezTo>
                      <a:pt x="2173607" y="33513"/>
                      <a:pt x="2189337" y="7634"/>
                      <a:pt x="2215002" y="1374"/>
                    </a:cubicBezTo>
                    <a:cubicBezTo>
                      <a:pt x="2221418" y="-191"/>
                      <a:pt x="2227847" y="-382"/>
                      <a:pt x="2233980" y="61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64AA27D0-E549-421F-8975-F21A55C5C673}"/>
                  </a:ext>
                </a:extLst>
              </p:cNvPr>
              <p:cNvGrpSpPr/>
              <p:nvPr/>
            </p:nvGrpSpPr>
            <p:grpSpPr>
              <a:xfrm>
                <a:off x="4275138" y="879664"/>
                <a:ext cx="1341524" cy="1280485"/>
                <a:chOff x="4275138" y="879664"/>
                <a:chExt cx="1341524" cy="1280485"/>
              </a:xfrm>
            </p:grpSpPr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15F4D70F-11B3-4A9E-9DB2-C1C8BB6FA915}"/>
                    </a:ext>
                  </a:extLst>
                </p:cNvPr>
                <p:cNvGrpSpPr/>
                <p:nvPr/>
              </p:nvGrpSpPr>
              <p:grpSpPr>
                <a:xfrm>
                  <a:off x="4275138" y="879664"/>
                  <a:ext cx="1341524" cy="1280485"/>
                  <a:chOff x="8254412" y="2271255"/>
                  <a:chExt cx="1277659" cy="1219528"/>
                </a:xfrm>
              </p:grpSpPr>
              <p:sp>
                <p:nvSpPr>
                  <p:cNvPr id="154" name="円/楕円 608">
                    <a:extLst>
                      <a:ext uri="{FF2B5EF4-FFF2-40B4-BE49-F238E27FC236}">
                        <a16:creationId xmlns:a16="http://schemas.microsoft.com/office/drawing/2014/main" id="{1219F4F5-67DA-47DA-BE2B-6DF360168B83}"/>
                      </a:ext>
                    </a:extLst>
                  </p:cNvPr>
                  <p:cNvSpPr/>
                  <p:nvPr/>
                </p:nvSpPr>
                <p:spPr>
                  <a:xfrm>
                    <a:off x="8314857" y="2271255"/>
                    <a:ext cx="1158889" cy="103285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041" h="700220">
                        <a:moveTo>
                          <a:pt x="350110" y="0"/>
                        </a:moveTo>
                        <a:lnTo>
                          <a:pt x="419521" y="6997"/>
                        </a:lnTo>
                        <a:cubicBezTo>
                          <a:pt x="441940" y="2369"/>
                          <a:pt x="465159" y="0"/>
                          <a:pt x="488931" y="0"/>
                        </a:cubicBezTo>
                        <a:cubicBezTo>
                          <a:pt x="682291" y="0"/>
                          <a:pt x="839041" y="156750"/>
                          <a:pt x="839041" y="350110"/>
                        </a:cubicBezTo>
                        <a:cubicBezTo>
                          <a:pt x="839041" y="543470"/>
                          <a:pt x="682291" y="700220"/>
                          <a:pt x="488931" y="700220"/>
                        </a:cubicBezTo>
                        <a:lnTo>
                          <a:pt x="419521" y="693223"/>
                        </a:lnTo>
                        <a:cubicBezTo>
                          <a:pt x="397101" y="697851"/>
                          <a:pt x="373882" y="700220"/>
                          <a:pt x="350110" y="700220"/>
                        </a:cubicBezTo>
                        <a:cubicBezTo>
                          <a:pt x="156750" y="700220"/>
                          <a:pt x="0" y="543470"/>
                          <a:pt x="0" y="350110"/>
                        </a:cubicBezTo>
                        <a:cubicBezTo>
                          <a:pt x="0" y="156750"/>
                          <a:pt x="156750" y="0"/>
                          <a:pt x="35011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" name="円/楕円 646">
                    <a:extLst>
                      <a:ext uri="{FF2B5EF4-FFF2-40B4-BE49-F238E27FC236}">
                        <a16:creationId xmlns:a16="http://schemas.microsoft.com/office/drawing/2014/main" id="{5D7187CA-AA2C-419E-90F4-6DC8E354B1B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254412" y="2821144"/>
                    <a:ext cx="246453" cy="369679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" name="円/楕円 647">
                    <a:extLst>
                      <a:ext uri="{FF2B5EF4-FFF2-40B4-BE49-F238E27FC236}">
                        <a16:creationId xmlns:a16="http://schemas.microsoft.com/office/drawing/2014/main" id="{D42C4BB6-EB24-46C5-A4B6-7DCF9C28D77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299028" y="2885590"/>
                    <a:ext cx="157222" cy="240787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7" name="円/楕円 644">
                    <a:extLst>
                      <a:ext uri="{FF2B5EF4-FFF2-40B4-BE49-F238E27FC236}">
                        <a16:creationId xmlns:a16="http://schemas.microsoft.com/office/drawing/2014/main" id="{06372C4C-436F-414D-849B-BCBBABC2080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9285618" y="2821144"/>
                    <a:ext cx="246453" cy="369679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" name="円/楕円 645">
                    <a:extLst>
                      <a:ext uri="{FF2B5EF4-FFF2-40B4-BE49-F238E27FC236}">
                        <a16:creationId xmlns:a16="http://schemas.microsoft.com/office/drawing/2014/main" id="{343E392A-934B-47D5-AF0B-EBCCAFA4E478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9330233" y="2885590"/>
                    <a:ext cx="157222" cy="240787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9" name="円/楕円 643">
                    <a:extLst>
                      <a:ext uri="{FF2B5EF4-FFF2-40B4-BE49-F238E27FC236}">
                        <a16:creationId xmlns:a16="http://schemas.microsoft.com/office/drawing/2014/main" id="{D194B902-D33E-4140-B5EC-16B6932C5831}"/>
                      </a:ext>
                    </a:extLst>
                  </p:cNvPr>
                  <p:cNvSpPr/>
                  <p:nvPr/>
                </p:nvSpPr>
                <p:spPr>
                  <a:xfrm>
                    <a:off x="8377638" y="2330677"/>
                    <a:ext cx="1031207" cy="1160106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0" name="円/楕円 638">
                    <a:extLst>
                      <a:ext uri="{FF2B5EF4-FFF2-40B4-BE49-F238E27FC236}">
                        <a16:creationId xmlns:a16="http://schemas.microsoft.com/office/drawing/2014/main" id="{1DAE9B4E-657F-46FA-98F9-6AA0572C04AE}"/>
                      </a:ext>
                    </a:extLst>
                  </p:cNvPr>
                  <p:cNvSpPr/>
                  <p:nvPr/>
                </p:nvSpPr>
                <p:spPr>
                  <a:xfrm>
                    <a:off x="8790856" y="2874706"/>
                    <a:ext cx="195956" cy="96810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1" name="フリーフォーム: 図形 160">
                    <a:extLst>
                      <a:ext uri="{FF2B5EF4-FFF2-40B4-BE49-F238E27FC236}">
                        <a16:creationId xmlns:a16="http://schemas.microsoft.com/office/drawing/2014/main" id="{FBDAD5AA-C816-472E-90CC-42352799E89B}"/>
                      </a:ext>
                    </a:extLst>
                  </p:cNvPr>
                  <p:cNvSpPr/>
                  <p:nvPr/>
                </p:nvSpPr>
                <p:spPr>
                  <a:xfrm>
                    <a:off x="8513252" y="2513253"/>
                    <a:ext cx="204390" cy="48752"/>
                  </a:xfrm>
                  <a:custGeom>
                    <a:avLst/>
                    <a:gdLst>
                      <a:gd name="connsiteX0" fmla="*/ 157550 w 315100"/>
                      <a:gd name="connsiteY0" fmla="*/ 0 h 85026"/>
                      <a:gd name="connsiteX1" fmla="*/ 311306 w 315100"/>
                      <a:gd name="connsiteY1" fmla="*/ 71789 h 85026"/>
                      <a:gd name="connsiteX2" fmla="*/ 315100 w 315100"/>
                      <a:gd name="connsiteY2" fmla="*/ 85026 h 85026"/>
                      <a:gd name="connsiteX3" fmla="*/ 260724 w 315100"/>
                      <a:gd name="connsiteY3" fmla="*/ 68769 h 85026"/>
                      <a:gd name="connsiteX4" fmla="*/ 157550 w 315100"/>
                      <a:gd name="connsiteY4" fmla="*/ 59532 h 85026"/>
                      <a:gd name="connsiteX5" fmla="*/ 54376 w 315100"/>
                      <a:gd name="connsiteY5" fmla="*/ 68769 h 85026"/>
                      <a:gd name="connsiteX6" fmla="*/ 0 w 315100"/>
                      <a:gd name="connsiteY6" fmla="*/ 85026 h 85026"/>
                      <a:gd name="connsiteX7" fmla="*/ 3794 w 315100"/>
                      <a:gd name="connsiteY7" fmla="*/ 71789 h 85026"/>
                      <a:gd name="connsiteX8" fmla="*/ 157550 w 315100"/>
                      <a:gd name="connsiteY8" fmla="*/ 0 h 8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5100" h="85026">
                        <a:moveTo>
                          <a:pt x="157550" y="0"/>
                        </a:moveTo>
                        <a:cubicBezTo>
                          <a:pt x="226669" y="0"/>
                          <a:pt x="285973" y="29602"/>
                          <a:pt x="311306" y="71789"/>
                        </a:cubicBezTo>
                        <a:lnTo>
                          <a:pt x="315100" y="85026"/>
                        </a:lnTo>
                        <a:lnTo>
                          <a:pt x="260724" y="68769"/>
                        </a:lnTo>
                        <a:cubicBezTo>
                          <a:pt x="229012" y="62821"/>
                          <a:pt x="194147" y="59532"/>
                          <a:pt x="157550" y="59532"/>
                        </a:cubicBezTo>
                        <a:cubicBezTo>
                          <a:pt x="120953" y="59532"/>
                          <a:pt x="86088" y="62821"/>
                          <a:pt x="54376" y="68769"/>
                        </a:cubicBezTo>
                        <a:lnTo>
                          <a:pt x="0" y="85026"/>
                        </a:lnTo>
                        <a:lnTo>
                          <a:pt x="3794" y="71789"/>
                        </a:lnTo>
                        <a:cubicBezTo>
                          <a:pt x="29127" y="29602"/>
                          <a:pt x="88431" y="0"/>
                          <a:pt x="1575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E2F84654-78DA-40B9-8744-408B7AC2DFC9}"/>
                      </a:ext>
                    </a:extLst>
                  </p:cNvPr>
                  <p:cNvSpPr/>
                  <p:nvPr/>
                </p:nvSpPr>
                <p:spPr>
                  <a:xfrm>
                    <a:off x="9087134" y="2513253"/>
                    <a:ext cx="204390" cy="48752"/>
                  </a:xfrm>
                  <a:custGeom>
                    <a:avLst/>
                    <a:gdLst>
                      <a:gd name="connsiteX0" fmla="*/ 157550 w 315100"/>
                      <a:gd name="connsiteY0" fmla="*/ 0 h 85026"/>
                      <a:gd name="connsiteX1" fmla="*/ 311306 w 315100"/>
                      <a:gd name="connsiteY1" fmla="*/ 71789 h 85026"/>
                      <a:gd name="connsiteX2" fmla="*/ 315100 w 315100"/>
                      <a:gd name="connsiteY2" fmla="*/ 85026 h 85026"/>
                      <a:gd name="connsiteX3" fmla="*/ 260724 w 315100"/>
                      <a:gd name="connsiteY3" fmla="*/ 68769 h 85026"/>
                      <a:gd name="connsiteX4" fmla="*/ 157550 w 315100"/>
                      <a:gd name="connsiteY4" fmla="*/ 59532 h 85026"/>
                      <a:gd name="connsiteX5" fmla="*/ 54376 w 315100"/>
                      <a:gd name="connsiteY5" fmla="*/ 68769 h 85026"/>
                      <a:gd name="connsiteX6" fmla="*/ 0 w 315100"/>
                      <a:gd name="connsiteY6" fmla="*/ 85026 h 85026"/>
                      <a:gd name="connsiteX7" fmla="*/ 3794 w 315100"/>
                      <a:gd name="connsiteY7" fmla="*/ 71789 h 85026"/>
                      <a:gd name="connsiteX8" fmla="*/ 157550 w 315100"/>
                      <a:gd name="connsiteY8" fmla="*/ 0 h 8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5100" h="85026">
                        <a:moveTo>
                          <a:pt x="157550" y="0"/>
                        </a:moveTo>
                        <a:cubicBezTo>
                          <a:pt x="226669" y="0"/>
                          <a:pt x="285973" y="29602"/>
                          <a:pt x="311306" y="71789"/>
                        </a:cubicBezTo>
                        <a:lnTo>
                          <a:pt x="315100" y="85026"/>
                        </a:lnTo>
                        <a:lnTo>
                          <a:pt x="260724" y="68769"/>
                        </a:lnTo>
                        <a:cubicBezTo>
                          <a:pt x="229012" y="62821"/>
                          <a:pt x="194147" y="59532"/>
                          <a:pt x="157550" y="59532"/>
                        </a:cubicBezTo>
                        <a:cubicBezTo>
                          <a:pt x="120953" y="59532"/>
                          <a:pt x="86088" y="62821"/>
                          <a:pt x="54376" y="68769"/>
                        </a:cubicBezTo>
                        <a:lnTo>
                          <a:pt x="0" y="85026"/>
                        </a:lnTo>
                        <a:lnTo>
                          <a:pt x="3794" y="71789"/>
                        </a:lnTo>
                        <a:cubicBezTo>
                          <a:pt x="29127" y="29602"/>
                          <a:pt x="88431" y="0"/>
                          <a:pt x="1575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0" name="楕円 25">
                  <a:extLst>
                    <a:ext uri="{FF2B5EF4-FFF2-40B4-BE49-F238E27FC236}">
                      <a16:creationId xmlns:a16="http://schemas.microsoft.com/office/drawing/2014/main" id="{98D997DB-9F9C-4A66-B2EC-7B7C1CFCEF25}"/>
                    </a:ext>
                  </a:extLst>
                </p:cNvPr>
                <p:cNvSpPr/>
                <p:nvPr/>
              </p:nvSpPr>
              <p:spPr>
                <a:xfrm>
                  <a:off x="4632879" y="1692995"/>
                  <a:ext cx="633088" cy="369300"/>
                </a:xfrm>
                <a:custGeom>
                  <a:avLst/>
                  <a:gdLst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232275 h 369300"/>
                    <a:gd name="connsiteX1" fmla="*/ 316544 w 633088"/>
                    <a:gd name="connsiteY1" fmla="*/ 0 h 369300"/>
                    <a:gd name="connsiteX2" fmla="*/ 633088 w 633088"/>
                    <a:gd name="connsiteY2" fmla="*/ 232275 h 369300"/>
                    <a:gd name="connsiteX3" fmla="*/ 316544 w 633088"/>
                    <a:gd name="connsiteY3" fmla="*/ 369300 h 369300"/>
                    <a:gd name="connsiteX4" fmla="*/ 0 w 633088"/>
                    <a:gd name="connsiteY4" fmla="*/ 232275 h 36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3088" h="369300">
                      <a:moveTo>
                        <a:pt x="0" y="232275"/>
                      </a:moveTo>
                      <a:cubicBezTo>
                        <a:pt x="0" y="156598"/>
                        <a:pt x="141722" y="0"/>
                        <a:pt x="316544" y="0"/>
                      </a:cubicBezTo>
                      <a:cubicBezTo>
                        <a:pt x="491366" y="0"/>
                        <a:pt x="633088" y="156598"/>
                        <a:pt x="633088" y="232275"/>
                      </a:cubicBezTo>
                      <a:cubicBezTo>
                        <a:pt x="633088" y="307952"/>
                        <a:pt x="491366" y="369300"/>
                        <a:pt x="316544" y="369300"/>
                      </a:cubicBezTo>
                      <a:cubicBezTo>
                        <a:pt x="141722" y="369300"/>
                        <a:pt x="0" y="307952"/>
                        <a:pt x="0" y="23227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4B9C791F-C62B-49B1-B110-A4DE5E867D51}"/>
                    </a:ext>
                  </a:extLst>
                </p:cNvPr>
                <p:cNvSpPr/>
                <p:nvPr/>
              </p:nvSpPr>
              <p:spPr>
                <a:xfrm>
                  <a:off x="4634288" y="1822789"/>
                  <a:ext cx="630273" cy="243345"/>
                </a:xfrm>
                <a:custGeom>
                  <a:avLst/>
                  <a:gdLst>
                    <a:gd name="connsiteX0" fmla="*/ 315136 w 630273"/>
                    <a:gd name="connsiteY0" fmla="*/ 0 h 243345"/>
                    <a:gd name="connsiteX1" fmla="*/ 618630 w 630273"/>
                    <a:gd name="connsiteY1" fmla="*/ 94706 h 243345"/>
                    <a:gd name="connsiteX2" fmla="*/ 630273 w 630273"/>
                    <a:gd name="connsiteY2" fmla="*/ 112364 h 243345"/>
                    <a:gd name="connsiteX3" fmla="*/ 625249 w 630273"/>
                    <a:gd name="connsiteY3" fmla="*/ 133935 h 243345"/>
                    <a:gd name="connsiteX4" fmla="*/ 315136 w 630273"/>
                    <a:gd name="connsiteY4" fmla="*/ 243345 h 243345"/>
                    <a:gd name="connsiteX5" fmla="*/ 5023 w 630273"/>
                    <a:gd name="connsiteY5" fmla="*/ 133935 h 243345"/>
                    <a:gd name="connsiteX6" fmla="*/ 0 w 630273"/>
                    <a:gd name="connsiteY6" fmla="*/ 112364 h 243345"/>
                    <a:gd name="connsiteX7" fmla="*/ 11642 w 630273"/>
                    <a:gd name="connsiteY7" fmla="*/ 94706 h 243345"/>
                    <a:gd name="connsiteX8" fmla="*/ 315136 w 630273"/>
                    <a:gd name="connsiteY8" fmla="*/ 0 h 2433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0273" h="243345">
                      <a:moveTo>
                        <a:pt x="315136" y="0"/>
                      </a:moveTo>
                      <a:cubicBezTo>
                        <a:pt x="451569" y="0"/>
                        <a:pt x="568628" y="39052"/>
                        <a:pt x="618630" y="94706"/>
                      </a:cubicBezTo>
                      <a:lnTo>
                        <a:pt x="630273" y="112364"/>
                      </a:lnTo>
                      <a:lnTo>
                        <a:pt x="625249" y="133935"/>
                      </a:lnTo>
                      <a:cubicBezTo>
                        <a:pt x="595732" y="196376"/>
                        <a:pt x="468105" y="243345"/>
                        <a:pt x="315136" y="243345"/>
                      </a:cubicBezTo>
                      <a:cubicBezTo>
                        <a:pt x="162167" y="243345"/>
                        <a:pt x="34540" y="196376"/>
                        <a:pt x="5023" y="133935"/>
                      </a:cubicBezTo>
                      <a:lnTo>
                        <a:pt x="0" y="112364"/>
                      </a:lnTo>
                      <a:lnTo>
                        <a:pt x="11642" y="94706"/>
                      </a:lnTo>
                      <a:cubicBezTo>
                        <a:pt x="61645" y="39052"/>
                        <a:pt x="178704" y="0"/>
                        <a:pt x="315136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C18C63D5-1A2B-410B-8885-1F3B6348B789}"/>
                    </a:ext>
                  </a:extLst>
                </p:cNvPr>
                <p:cNvSpPr/>
                <p:nvPr/>
              </p:nvSpPr>
              <p:spPr>
                <a:xfrm rot="4500000">
                  <a:off x="4535809" y="1259221"/>
                  <a:ext cx="245288" cy="217570"/>
                </a:xfrm>
                <a:custGeom>
                  <a:avLst/>
                  <a:gdLst>
                    <a:gd name="connsiteX0" fmla="*/ 0 w 418906"/>
                    <a:gd name="connsiteY0" fmla="*/ 371568 h 371568"/>
                    <a:gd name="connsiteX1" fmla="*/ 184967 w 418906"/>
                    <a:gd name="connsiteY1" fmla="*/ 0 h 371568"/>
                    <a:gd name="connsiteX2" fmla="*/ 233939 w 418906"/>
                    <a:gd name="connsiteY2" fmla="*/ 0 h 371568"/>
                    <a:gd name="connsiteX3" fmla="*/ 418906 w 418906"/>
                    <a:gd name="connsiteY3" fmla="*/ 371568 h 371568"/>
                    <a:gd name="connsiteX4" fmla="*/ 320838 w 418906"/>
                    <a:gd name="connsiteY4" fmla="*/ 371568 h 371568"/>
                    <a:gd name="connsiteX5" fmla="*/ 209453 w 418906"/>
                    <a:gd name="connsiteY5" fmla="*/ 126748 h 371568"/>
                    <a:gd name="connsiteX6" fmla="*/ 98068 w 418906"/>
                    <a:gd name="connsiteY6" fmla="*/ 371568 h 371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8906" h="371568">
                      <a:moveTo>
                        <a:pt x="0" y="371568"/>
                      </a:moveTo>
                      <a:lnTo>
                        <a:pt x="184967" y="0"/>
                      </a:lnTo>
                      <a:lnTo>
                        <a:pt x="233939" y="0"/>
                      </a:lnTo>
                      <a:lnTo>
                        <a:pt x="418906" y="371568"/>
                      </a:lnTo>
                      <a:lnTo>
                        <a:pt x="320838" y="371568"/>
                      </a:lnTo>
                      <a:lnTo>
                        <a:pt x="209453" y="126748"/>
                      </a:lnTo>
                      <a:lnTo>
                        <a:pt x="98068" y="37156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5B662546-E680-4FCE-84EE-4DFB4819BB90}"/>
                    </a:ext>
                  </a:extLst>
                </p:cNvPr>
                <p:cNvSpPr/>
                <p:nvPr/>
              </p:nvSpPr>
              <p:spPr>
                <a:xfrm rot="17100000" flipH="1">
                  <a:off x="5111373" y="1259220"/>
                  <a:ext cx="245288" cy="217570"/>
                </a:xfrm>
                <a:custGeom>
                  <a:avLst/>
                  <a:gdLst>
                    <a:gd name="connsiteX0" fmla="*/ 0 w 418906"/>
                    <a:gd name="connsiteY0" fmla="*/ 371568 h 371568"/>
                    <a:gd name="connsiteX1" fmla="*/ 184967 w 418906"/>
                    <a:gd name="connsiteY1" fmla="*/ 0 h 371568"/>
                    <a:gd name="connsiteX2" fmla="*/ 233939 w 418906"/>
                    <a:gd name="connsiteY2" fmla="*/ 0 h 371568"/>
                    <a:gd name="connsiteX3" fmla="*/ 418906 w 418906"/>
                    <a:gd name="connsiteY3" fmla="*/ 371568 h 371568"/>
                    <a:gd name="connsiteX4" fmla="*/ 320838 w 418906"/>
                    <a:gd name="connsiteY4" fmla="*/ 371568 h 371568"/>
                    <a:gd name="connsiteX5" fmla="*/ 209453 w 418906"/>
                    <a:gd name="connsiteY5" fmla="*/ 126748 h 371568"/>
                    <a:gd name="connsiteX6" fmla="*/ 98068 w 418906"/>
                    <a:gd name="connsiteY6" fmla="*/ 371568 h 371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8906" h="371568">
                      <a:moveTo>
                        <a:pt x="0" y="371568"/>
                      </a:moveTo>
                      <a:lnTo>
                        <a:pt x="184967" y="0"/>
                      </a:lnTo>
                      <a:lnTo>
                        <a:pt x="233939" y="0"/>
                      </a:lnTo>
                      <a:lnTo>
                        <a:pt x="418906" y="371568"/>
                      </a:lnTo>
                      <a:lnTo>
                        <a:pt x="320838" y="371568"/>
                      </a:lnTo>
                      <a:lnTo>
                        <a:pt x="209453" y="126748"/>
                      </a:lnTo>
                      <a:lnTo>
                        <a:pt x="98068" y="37156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DE694A6A-D067-4E2E-9C69-A152E9173DBF}"/>
                </a:ext>
              </a:extLst>
            </p:cNvPr>
            <p:cNvGrpSpPr/>
            <p:nvPr/>
          </p:nvGrpSpPr>
          <p:grpSpPr>
            <a:xfrm>
              <a:off x="3295929" y="4643951"/>
              <a:ext cx="3197675" cy="1516221"/>
              <a:chOff x="319816" y="1729301"/>
              <a:chExt cx="3197675" cy="1516221"/>
            </a:xfrm>
            <a:solidFill>
              <a:srgbClr val="0070C0"/>
            </a:solidFill>
          </p:grpSpPr>
          <p:sp>
            <p:nvSpPr>
              <p:cNvPr id="139" name="楕円 26">
                <a:extLst>
                  <a:ext uri="{FF2B5EF4-FFF2-40B4-BE49-F238E27FC236}">
                    <a16:creationId xmlns:a16="http://schemas.microsoft.com/office/drawing/2014/main" id="{468EDD06-693E-4D1D-AA24-DD1036C2007C}"/>
                  </a:ext>
                </a:extLst>
              </p:cNvPr>
              <p:cNvSpPr/>
              <p:nvPr/>
            </p:nvSpPr>
            <p:spPr>
              <a:xfrm rot="18000000">
                <a:off x="397423" y="2139387"/>
                <a:ext cx="165270" cy="320484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楕円 26">
                <a:extLst>
                  <a:ext uri="{FF2B5EF4-FFF2-40B4-BE49-F238E27FC236}">
                    <a16:creationId xmlns:a16="http://schemas.microsoft.com/office/drawing/2014/main" id="{E1C68D29-C2A7-4B30-83AF-692D51495C15}"/>
                  </a:ext>
                </a:extLst>
              </p:cNvPr>
              <p:cNvSpPr/>
              <p:nvPr/>
            </p:nvSpPr>
            <p:spPr>
              <a:xfrm rot="2700000">
                <a:off x="3228228" y="2253461"/>
                <a:ext cx="165270" cy="320484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26">
                <a:extLst>
                  <a:ext uri="{FF2B5EF4-FFF2-40B4-BE49-F238E27FC236}">
                    <a16:creationId xmlns:a16="http://schemas.microsoft.com/office/drawing/2014/main" id="{18FD74CA-3D8C-4840-81A7-31BF8153D97F}"/>
                  </a:ext>
                </a:extLst>
              </p:cNvPr>
              <p:cNvSpPr/>
              <p:nvPr/>
            </p:nvSpPr>
            <p:spPr>
              <a:xfrm rot="1800000">
                <a:off x="2896879" y="2250601"/>
                <a:ext cx="128940" cy="25003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楕円 26">
                <a:extLst>
                  <a:ext uri="{FF2B5EF4-FFF2-40B4-BE49-F238E27FC236}">
                    <a16:creationId xmlns:a16="http://schemas.microsoft.com/office/drawing/2014/main" id="{F5E3511E-70B5-487E-9EE7-CCE56286F00B}"/>
                  </a:ext>
                </a:extLst>
              </p:cNvPr>
              <p:cNvSpPr/>
              <p:nvPr/>
            </p:nvSpPr>
            <p:spPr>
              <a:xfrm rot="19800000">
                <a:off x="852180" y="2218851"/>
                <a:ext cx="128940" cy="25003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26">
                <a:extLst>
                  <a:ext uri="{FF2B5EF4-FFF2-40B4-BE49-F238E27FC236}">
                    <a16:creationId xmlns:a16="http://schemas.microsoft.com/office/drawing/2014/main" id="{697028E4-6A4F-485D-8EBA-327F579A46F4}"/>
                  </a:ext>
                </a:extLst>
              </p:cNvPr>
              <p:cNvSpPr/>
              <p:nvPr/>
            </p:nvSpPr>
            <p:spPr>
              <a:xfrm rot="4500000">
                <a:off x="3311490" y="2750701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26">
                <a:extLst>
                  <a:ext uri="{FF2B5EF4-FFF2-40B4-BE49-F238E27FC236}">
                    <a16:creationId xmlns:a16="http://schemas.microsoft.com/office/drawing/2014/main" id="{7E90E790-742E-406E-817C-710BEF91532A}"/>
                  </a:ext>
                </a:extLst>
              </p:cNvPr>
              <p:cNvSpPr/>
              <p:nvPr/>
            </p:nvSpPr>
            <p:spPr>
              <a:xfrm rot="19800000">
                <a:off x="523245" y="1729301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26">
                <a:extLst>
                  <a:ext uri="{FF2B5EF4-FFF2-40B4-BE49-F238E27FC236}">
                    <a16:creationId xmlns:a16="http://schemas.microsoft.com/office/drawing/2014/main" id="{76C3BF2C-991F-403B-90F3-7E2B612755A7}"/>
                  </a:ext>
                </a:extLst>
              </p:cNvPr>
              <p:cNvSpPr/>
              <p:nvPr/>
            </p:nvSpPr>
            <p:spPr>
              <a:xfrm rot="2700000">
                <a:off x="3303982" y="1906736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D1A47502-7DB6-40F6-9909-A9670D35EEF6}"/>
                  </a:ext>
                </a:extLst>
              </p:cNvPr>
              <p:cNvSpPr/>
              <p:nvPr/>
            </p:nvSpPr>
            <p:spPr>
              <a:xfrm>
                <a:off x="644526" y="2662093"/>
                <a:ext cx="2699325" cy="583429"/>
              </a:xfrm>
              <a:custGeom>
                <a:avLst/>
                <a:gdLst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23132 w 2499435"/>
                  <a:gd name="connsiteY0" fmla="*/ 99 h 697469"/>
                  <a:gd name="connsiteX1" fmla="*/ 2248330 w 2499435"/>
                  <a:gd name="connsiteY1" fmla="*/ 388242 h 697469"/>
                  <a:gd name="connsiteX2" fmla="*/ 2059289 w 2499435"/>
                  <a:gd name="connsiteY2" fmla="*/ 679384 h 697469"/>
                  <a:gd name="connsiteX3" fmla="*/ 2046536 w 2499435"/>
                  <a:gd name="connsiteY3" fmla="*/ 697469 h 697469"/>
                  <a:gd name="connsiteX4" fmla="*/ 431141 w 2499435"/>
                  <a:gd name="connsiteY4" fmla="*/ 697469 h 697469"/>
                  <a:gd name="connsiteX5" fmla="*/ 413081 w 2499435"/>
                  <a:gd name="connsiteY5" fmla="*/ 672182 h 697469"/>
                  <a:gd name="connsiteX6" fmla="*/ 24317 w 2499435"/>
                  <a:gd name="connsiteY6" fmla="*/ 85823 h 697469"/>
                  <a:gd name="connsiteX7" fmla="*/ 504358 w 2499435"/>
                  <a:gd name="connsiteY7" fmla="*/ 133448 h 697469"/>
                  <a:gd name="connsiteX8" fmla="*/ 836761 w 2499435"/>
                  <a:gd name="connsiteY8" fmla="*/ 362048 h 697469"/>
                  <a:gd name="connsiteX9" fmla="*/ 1142971 w 2499435"/>
                  <a:gd name="connsiteY9" fmla="*/ 238223 h 697469"/>
                  <a:gd name="connsiteX10" fmla="*/ 1434655 w 2499435"/>
                  <a:gd name="connsiteY10" fmla="*/ 405318 h 697469"/>
                  <a:gd name="connsiteX11" fmla="*/ 1644546 w 2499435"/>
                  <a:gd name="connsiteY11" fmla="*/ 136433 h 697469"/>
                  <a:gd name="connsiteX12" fmla="*/ 1834252 w 2499435"/>
                  <a:gd name="connsiteY12" fmla="*/ 281593 h 697469"/>
                  <a:gd name="connsiteX13" fmla="*/ 2051229 w 2499435"/>
                  <a:gd name="connsiteY13" fmla="*/ 405318 h 697469"/>
                  <a:gd name="connsiteX14" fmla="*/ 2423132 w 2499435"/>
                  <a:gd name="connsiteY14" fmla="*/ 99 h 697469"/>
                  <a:gd name="connsiteX0" fmla="*/ 2398825 w 2475128"/>
                  <a:gd name="connsiteY0" fmla="*/ 99 h 697469"/>
                  <a:gd name="connsiteX1" fmla="*/ 2224023 w 2475128"/>
                  <a:gd name="connsiteY1" fmla="*/ 388242 h 697469"/>
                  <a:gd name="connsiteX2" fmla="*/ 2034982 w 2475128"/>
                  <a:gd name="connsiteY2" fmla="*/ 679384 h 697469"/>
                  <a:gd name="connsiteX3" fmla="*/ 2022229 w 2475128"/>
                  <a:gd name="connsiteY3" fmla="*/ 697469 h 697469"/>
                  <a:gd name="connsiteX4" fmla="*/ 406834 w 2475128"/>
                  <a:gd name="connsiteY4" fmla="*/ 697469 h 697469"/>
                  <a:gd name="connsiteX5" fmla="*/ 388774 w 2475128"/>
                  <a:gd name="connsiteY5" fmla="*/ 672182 h 697469"/>
                  <a:gd name="connsiteX6" fmla="*/ 10 w 2475128"/>
                  <a:gd name="connsiteY6" fmla="*/ 85823 h 697469"/>
                  <a:gd name="connsiteX7" fmla="*/ 375276 w 2475128"/>
                  <a:gd name="connsiteY7" fmla="*/ 104873 h 697469"/>
                  <a:gd name="connsiteX8" fmla="*/ 812454 w 2475128"/>
                  <a:gd name="connsiteY8" fmla="*/ 362048 h 697469"/>
                  <a:gd name="connsiteX9" fmla="*/ 1118664 w 2475128"/>
                  <a:gd name="connsiteY9" fmla="*/ 238223 h 697469"/>
                  <a:gd name="connsiteX10" fmla="*/ 1410348 w 2475128"/>
                  <a:gd name="connsiteY10" fmla="*/ 405318 h 697469"/>
                  <a:gd name="connsiteX11" fmla="*/ 1620239 w 2475128"/>
                  <a:gd name="connsiteY11" fmla="*/ 136433 h 697469"/>
                  <a:gd name="connsiteX12" fmla="*/ 1809945 w 2475128"/>
                  <a:gd name="connsiteY12" fmla="*/ 281593 h 697469"/>
                  <a:gd name="connsiteX13" fmla="*/ 2026922 w 2475128"/>
                  <a:gd name="connsiteY13" fmla="*/ 405318 h 697469"/>
                  <a:gd name="connsiteX14" fmla="*/ 2398825 w 2475128"/>
                  <a:gd name="connsiteY14" fmla="*/ 99 h 697469"/>
                  <a:gd name="connsiteX0" fmla="*/ 2398824 w 2475127"/>
                  <a:gd name="connsiteY0" fmla="*/ 9188 h 706558"/>
                  <a:gd name="connsiteX1" fmla="*/ 2224022 w 2475127"/>
                  <a:gd name="connsiteY1" fmla="*/ 397331 h 706558"/>
                  <a:gd name="connsiteX2" fmla="*/ 2034981 w 2475127"/>
                  <a:gd name="connsiteY2" fmla="*/ 688473 h 706558"/>
                  <a:gd name="connsiteX3" fmla="*/ 2022228 w 2475127"/>
                  <a:gd name="connsiteY3" fmla="*/ 706558 h 706558"/>
                  <a:gd name="connsiteX4" fmla="*/ 406833 w 2475127"/>
                  <a:gd name="connsiteY4" fmla="*/ 706558 h 706558"/>
                  <a:gd name="connsiteX5" fmla="*/ 388773 w 2475127"/>
                  <a:gd name="connsiteY5" fmla="*/ 681271 h 706558"/>
                  <a:gd name="connsiteX6" fmla="*/ 9 w 2475127"/>
                  <a:gd name="connsiteY6" fmla="*/ 94912 h 706558"/>
                  <a:gd name="connsiteX7" fmla="*/ 375275 w 2475127"/>
                  <a:gd name="connsiteY7" fmla="*/ 113962 h 706558"/>
                  <a:gd name="connsiteX8" fmla="*/ 812453 w 2475127"/>
                  <a:gd name="connsiteY8" fmla="*/ 371137 h 706558"/>
                  <a:gd name="connsiteX9" fmla="*/ 1118663 w 2475127"/>
                  <a:gd name="connsiteY9" fmla="*/ 247312 h 706558"/>
                  <a:gd name="connsiteX10" fmla="*/ 1410347 w 2475127"/>
                  <a:gd name="connsiteY10" fmla="*/ 414407 h 706558"/>
                  <a:gd name="connsiteX11" fmla="*/ 1620238 w 2475127"/>
                  <a:gd name="connsiteY11" fmla="*/ 145522 h 706558"/>
                  <a:gd name="connsiteX12" fmla="*/ 1809944 w 2475127"/>
                  <a:gd name="connsiteY12" fmla="*/ 290682 h 706558"/>
                  <a:gd name="connsiteX13" fmla="*/ 2026921 w 2475127"/>
                  <a:gd name="connsiteY13" fmla="*/ 414407 h 706558"/>
                  <a:gd name="connsiteX14" fmla="*/ 2398824 w 2475127"/>
                  <a:gd name="connsiteY14" fmla="*/ 9188 h 706558"/>
                  <a:gd name="connsiteX0" fmla="*/ 2398824 w 2475127"/>
                  <a:gd name="connsiteY0" fmla="*/ 9188 h 706558"/>
                  <a:gd name="connsiteX1" fmla="*/ 2224022 w 2475127"/>
                  <a:gd name="connsiteY1" fmla="*/ 397331 h 706558"/>
                  <a:gd name="connsiteX2" fmla="*/ 2034981 w 2475127"/>
                  <a:gd name="connsiteY2" fmla="*/ 688473 h 706558"/>
                  <a:gd name="connsiteX3" fmla="*/ 2022228 w 2475127"/>
                  <a:gd name="connsiteY3" fmla="*/ 706558 h 706558"/>
                  <a:gd name="connsiteX4" fmla="*/ 406833 w 2475127"/>
                  <a:gd name="connsiteY4" fmla="*/ 706558 h 706558"/>
                  <a:gd name="connsiteX5" fmla="*/ 9 w 2475127"/>
                  <a:gd name="connsiteY5" fmla="*/ 94912 h 706558"/>
                  <a:gd name="connsiteX6" fmla="*/ 375275 w 2475127"/>
                  <a:gd name="connsiteY6" fmla="*/ 113962 h 706558"/>
                  <a:gd name="connsiteX7" fmla="*/ 812453 w 2475127"/>
                  <a:gd name="connsiteY7" fmla="*/ 371137 h 706558"/>
                  <a:gd name="connsiteX8" fmla="*/ 1118663 w 2475127"/>
                  <a:gd name="connsiteY8" fmla="*/ 247312 h 706558"/>
                  <a:gd name="connsiteX9" fmla="*/ 1410347 w 2475127"/>
                  <a:gd name="connsiteY9" fmla="*/ 414407 h 706558"/>
                  <a:gd name="connsiteX10" fmla="*/ 1620238 w 2475127"/>
                  <a:gd name="connsiteY10" fmla="*/ 145522 h 706558"/>
                  <a:gd name="connsiteX11" fmla="*/ 1809944 w 2475127"/>
                  <a:gd name="connsiteY11" fmla="*/ 290682 h 706558"/>
                  <a:gd name="connsiteX12" fmla="*/ 2026921 w 2475127"/>
                  <a:gd name="connsiteY12" fmla="*/ 414407 h 706558"/>
                  <a:gd name="connsiteX13" fmla="*/ 2398824 w 2475127"/>
                  <a:gd name="connsiteY13" fmla="*/ 9188 h 706558"/>
                  <a:gd name="connsiteX0" fmla="*/ 2398824 w 2471213"/>
                  <a:gd name="connsiteY0" fmla="*/ 9188 h 706558"/>
                  <a:gd name="connsiteX1" fmla="*/ 2224022 w 2471213"/>
                  <a:gd name="connsiteY1" fmla="*/ 397331 h 706558"/>
                  <a:gd name="connsiteX2" fmla="*/ 2022228 w 2471213"/>
                  <a:gd name="connsiteY2" fmla="*/ 706558 h 706558"/>
                  <a:gd name="connsiteX3" fmla="*/ 406833 w 2471213"/>
                  <a:gd name="connsiteY3" fmla="*/ 706558 h 706558"/>
                  <a:gd name="connsiteX4" fmla="*/ 9 w 2471213"/>
                  <a:gd name="connsiteY4" fmla="*/ 94912 h 706558"/>
                  <a:gd name="connsiteX5" fmla="*/ 375275 w 2471213"/>
                  <a:gd name="connsiteY5" fmla="*/ 113962 h 706558"/>
                  <a:gd name="connsiteX6" fmla="*/ 812453 w 2471213"/>
                  <a:gd name="connsiteY6" fmla="*/ 371137 h 706558"/>
                  <a:gd name="connsiteX7" fmla="*/ 1118663 w 2471213"/>
                  <a:gd name="connsiteY7" fmla="*/ 247312 h 706558"/>
                  <a:gd name="connsiteX8" fmla="*/ 1410347 w 2471213"/>
                  <a:gd name="connsiteY8" fmla="*/ 414407 h 706558"/>
                  <a:gd name="connsiteX9" fmla="*/ 1620238 w 2471213"/>
                  <a:gd name="connsiteY9" fmla="*/ 145522 h 706558"/>
                  <a:gd name="connsiteX10" fmla="*/ 1809944 w 2471213"/>
                  <a:gd name="connsiteY10" fmla="*/ 290682 h 706558"/>
                  <a:gd name="connsiteX11" fmla="*/ 2026921 w 2471213"/>
                  <a:gd name="connsiteY11" fmla="*/ 414407 h 706558"/>
                  <a:gd name="connsiteX12" fmla="*/ 2398824 w 2471213"/>
                  <a:gd name="connsiteY12" fmla="*/ 9188 h 706558"/>
                  <a:gd name="connsiteX0" fmla="*/ 2401276 w 2473665"/>
                  <a:gd name="connsiteY0" fmla="*/ 9188 h 706558"/>
                  <a:gd name="connsiteX1" fmla="*/ 2226474 w 2473665"/>
                  <a:gd name="connsiteY1" fmla="*/ 397331 h 706558"/>
                  <a:gd name="connsiteX2" fmla="*/ 2024680 w 2473665"/>
                  <a:gd name="connsiteY2" fmla="*/ 706558 h 706558"/>
                  <a:gd name="connsiteX3" fmla="*/ 409285 w 2473665"/>
                  <a:gd name="connsiteY3" fmla="*/ 706558 h 706558"/>
                  <a:gd name="connsiteX4" fmla="*/ 2461 w 2473665"/>
                  <a:gd name="connsiteY4" fmla="*/ 94912 h 706558"/>
                  <a:gd name="connsiteX5" fmla="*/ 377727 w 2473665"/>
                  <a:gd name="connsiteY5" fmla="*/ 113962 h 706558"/>
                  <a:gd name="connsiteX6" fmla="*/ 814905 w 2473665"/>
                  <a:gd name="connsiteY6" fmla="*/ 371137 h 706558"/>
                  <a:gd name="connsiteX7" fmla="*/ 1121115 w 2473665"/>
                  <a:gd name="connsiteY7" fmla="*/ 247312 h 706558"/>
                  <a:gd name="connsiteX8" fmla="*/ 1412799 w 2473665"/>
                  <a:gd name="connsiteY8" fmla="*/ 414407 h 706558"/>
                  <a:gd name="connsiteX9" fmla="*/ 1622690 w 2473665"/>
                  <a:gd name="connsiteY9" fmla="*/ 145522 h 706558"/>
                  <a:gd name="connsiteX10" fmla="*/ 1812396 w 2473665"/>
                  <a:gd name="connsiteY10" fmla="*/ 290682 h 706558"/>
                  <a:gd name="connsiteX11" fmla="*/ 2029373 w 2473665"/>
                  <a:gd name="connsiteY11" fmla="*/ 414407 h 706558"/>
                  <a:gd name="connsiteX12" fmla="*/ 2401276 w 2473665"/>
                  <a:gd name="connsiteY12" fmla="*/ 9188 h 706558"/>
                  <a:gd name="connsiteX0" fmla="*/ 2544528 w 2616917"/>
                  <a:gd name="connsiteY0" fmla="*/ 87 h 697457"/>
                  <a:gd name="connsiteX1" fmla="*/ 2369726 w 2616917"/>
                  <a:gd name="connsiteY1" fmla="*/ 388230 h 697457"/>
                  <a:gd name="connsiteX2" fmla="*/ 2167932 w 2616917"/>
                  <a:gd name="connsiteY2" fmla="*/ 697457 h 697457"/>
                  <a:gd name="connsiteX3" fmla="*/ 552537 w 2616917"/>
                  <a:gd name="connsiteY3" fmla="*/ 697457 h 697457"/>
                  <a:gd name="connsiteX4" fmla="*/ 2838 w 2616917"/>
                  <a:gd name="connsiteY4" fmla="*/ 162011 h 697457"/>
                  <a:gd name="connsiteX5" fmla="*/ 520979 w 2616917"/>
                  <a:gd name="connsiteY5" fmla="*/ 104861 h 697457"/>
                  <a:gd name="connsiteX6" fmla="*/ 958157 w 2616917"/>
                  <a:gd name="connsiteY6" fmla="*/ 362036 h 697457"/>
                  <a:gd name="connsiteX7" fmla="*/ 1264367 w 2616917"/>
                  <a:gd name="connsiteY7" fmla="*/ 238211 h 697457"/>
                  <a:gd name="connsiteX8" fmla="*/ 1556051 w 2616917"/>
                  <a:gd name="connsiteY8" fmla="*/ 405306 h 697457"/>
                  <a:gd name="connsiteX9" fmla="*/ 1765942 w 2616917"/>
                  <a:gd name="connsiteY9" fmla="*/ 136421 h 697457"/>
                  <a:gd name="connsiteX10" fmla="*/ 1955648 w 2616917"/>
                  <a:gd name="connsiteY10" fmla="*/ 281581 h 697457"/>
                  <a:gd name="connsiteX11" fmla="*/ 2172625 w 2616917"/>
                  <a:gd name="connsiteY11" fmla="*/ 405306 h 697457"/>
                  <a:gd name="connsiteX12" fmla="*/ 2544528 w 2616917"/>
                  <a:gd name="connsiteY12" fmla="*/ 87 h 697457"/>
                  <a:gd name="connsiteX0" fmla="*/ 2544528 w 2616917"/>
                  <a:gd name="connsiteY0" fmla="*/ 87 h 697457"/>
                  <a:gd name="connsiteX1" fmla="*/ 2369726 w 2616917"/>
                  <a:gd name="connsiteY1" fmla="*/ 388230 h 697457"/>
                  <a:gd name="connsiteX2" fmla="*/ 2167932 w 2616917"/>
                  <a:gd name="connsiteY2" fmla="*/ 697457 h 697457"/>
                  <a:gd name="connsiteX3" fmla="*/ 552537 w 2616917"/>
                  <a:gd name="connsiteY3" fmla="*/ 697457 h 697457"/>
                  <a:gd name="connsiteX4" fmla="*/ 2838 w 2616917"/>
                  <a:gd name="connsiteY4" fmla="*/ 162011 h 697457"/>
                  <a:gd name="connsiteX5" fmla="*/ 520979 w 2616917"/>
                  <a:gd name="connsiteY5" fmla="*/ 104861 h 697457"/>
                  <a:gd name="connsiteX6" fmla="*/ 958157 w 2616917"/>
                  <a:gd name="connsiteY6" fmla="*/ 362036 h 697457"/>
                  <a:gd name="connsiteX7" fmla="*/ 1264367 w 2616917"/>
                  <a:gd name="connsiteY7" fmla="*/ 238211 h 697457"/>
                  <a:gd name="connsiteX8" fmla="*/ 1556051 w 2616917"/>
                  <a:gd name="connsiteY8" fmla="*/ 405306 h 697457"/>
                  <a:gd name="connsiteX9" fmla="*/ 1765942 w 2616917"/>
                  <a:gd name="connsiteY9" fmla="*/ 136421 h 697457"/>
                  <a:gd name="connsiteX10" fmla="*/ 1955648 w 2616917"/>
                  <a:gd name="connsiteY10" fmla="*/ 281581 h 697457"/>
                  <a:gd name="connsiteX11" fmla="*/ 2172625 w 2616917"/>
                  <a:gd name="connsiteY11" fmla="*/ 405306 h 697457"/>
                  <a:gd name="connsiteX12" fmla="*/ 2544528 w 2616917"/>
                  <a:gd name="connsiteY12" fmla="*/ 87 h 697457"/>
                  <a:gd name="connsiteX0" fmla="*/ 2543665 w 2616054"/>
                  <a:gd name="connsiteY0" fmla="*/ 87 h 697457"/>
                  <a:gd name="connsiteX1" fmla="*/ 2368863 w 2616054"/>
                  <a:gd name="connsiteY1" fmla="*/ 388230 h 697457"/>
                  <a:gd name="connsiteX2" fmla="*/ 2167069 w 2616054"/>
                  <a:gd name="connsiteY2" fmla="*/ 697457 h 697457"/>
                  <a:gd name="connsiteX3" fmla="*/ 551674 w 2616054"/>
                  <a:gd name="connsiteY3" fmla="*/ 697457 h 697457"/>
                  <a:gd name="connsiteX4" fmla="*/ 1975 w 2616054"/>
                  <a:gd name="connsiteY4" fmla="*/ 162011 h 697457"/>
                  <a:gd name="connsiteX5" fmla="*/ 520116 w 2616054"/>
                  <a:gd name="connsiteY5" fmla="*/ 104861 h 697457"/>
                  <a:gd name="connsiteX6" fmla="*/ 957294 w 2616054"/>
                  <a:gd name="connsiteY6" fmla="*/ 362036 h 697457"/>
                  <a:gd name="connsiteX7" fmla="*/ 1263504 w 2616054"/>
                  <a:gd name="connsiteY7" fmla="*/ 238211 h 697457"/>
                  <a:gd name="connsiteX8" fmla="*/ 1555188 w 2616054"/>
                  <a:gd name="connsiteY8" fmla="*/ 405306 h 697457"/>
                  <a:gd name="connsiteX9" fmla="*/ 1765079 w 2616054"/>
                  <a:gd name="connsiteY9" fmla="*/ 136421 h 697457"/>
                  <a:gd name="connsiteX10" fmla="*/ 1954785 w 2616054"/>
                  <a:gd name="connsiteY10" fmla="*/ 281581 h 697457"/>
                  <a:gd name="connsiteX11" fmla="*/ 2171762 w 2616054"/>
                  <a:gd name="connsiteY11" fmla="*/ 405306 h 697457"/>
                  <a:gd name="connsiteX12" fmla="*/ 2543665 w 2616054"/>
                  <a:gd name="connsiteY12" fmla="*/ 87 h 697457"/>
                  <a:gd name="connsiteX0" fmla="*/ 2542362 w 2614751"/>
                  <a:gd name="connsiteY0" fmla="*/ 87 h 697457"/>
                  <a:gd name="connsiteX1" fmla="*/ 2367560 w 2614751"/>
                  <a:gd name="connsiteY1" fmla="*/ 388230 h 697457"/>
                  <a:gd name="connsiteX2" fmla="*/ 2165766 w 2614751"/>
                  <a:gd name="connsiteY2" fmla="*/ 697457 h 697457"/>
                  <a:gd name="connsiteX3" fmla="*/ 550371 w 2614751"/>
                  <a:gd name="connsiteY3" fmla="*/ 697457 h 697457"/>
                  <a:gd name="connsiteX4" fmla="*/ 672 w 2614751"/>
                  <a:gd name="connsiteY4" fmla="*/ 162011 h 697457"/>
                  <a:gd name="connsiteX5" fmla="*/ 518813 w 2614751"/>
                  <a:gd name="connsiteY5" fmla="*/ 104861 h 697457"/>
                  <a:gd name="connsiteX6" fmla="*/ 955991 w 2614751"/>
                  <a:gd name="connsiteY6" fmla="*/ 362036 h 697457"/>
                  <a:gd name="connsiteX7" fmla="*/ 1262201 w 2614751"/>
                  <a:gd name="connsiteY7" fmla="*/ 238211 h 697457"/>
                  <a:gd name="connsiteX8" fmla="*/ 1553885 w 2614751"/>
                  <a:gd name="connsiteY8" fmla="*/ 405306 h 697457"/>
                  <a:gd name="connsiteX9" fmla="*/ 1763776 w 2614751"/>
                  <a:gd name="connsiteY9" fmla="*/ 136421 h 697457"/>
                  <a:gd name="connsiteX10" fmla="*/ 1953482 w 2614751"/>
                  <a:gd name="connsiteY10" fmla="*/ 281581 h 697457"/>
                  <a:gd name="connsiteX11" fmla="*/ 2170459 w 2614751"/>
                  <a:gd name="connsiteY11" fmla="*/ 405306 h 697457"/>
                  <a:gd name="connsiteX12" fmla="*/ 2542362 w 2614751"/>
                  <a:gd name="connsiteY12" fmla="*/ 87 h 697457"/>
                  <a:gd name="connsiteX0" fmla="*/ 2541692 w 2614081"/>
                  <a:gd name="connsiteY0" fmla="*/ 87 h 697457"/>
                  <a:gd name="connsiteX1" fmla="*/ 2366890 w 2614081"/>
                  <a:gd name="connsiteY1" fmla="*/ 388230 h 697457"/>
                  <a:gd name="connsiteX2" fmla="*/ 2165096 w 2614081"/>
                  <a:gd name="connsiteY2" fmla="*/ 697457 h 697457"/>
                  <a:gd name="connsiteX3" fmla="*/ 549701 w 2614081"/>
                  <a:gd name="connsiteY3" fmla="*/ 697457 h 697457"/>
                  <a:gd name="connsiteX4" fmla="*/ 2 w 2614081"/>
                  <a:gd name="connsiteY4" fmla="*/ 162011 h 697457"/>
                  <a:gd name="connsiteX5" fmla="*/ 543543 w 2614081"/>
                  <a:gd name="connsiteY5" fmla="*/ 257261 h 697457"/>
                  <a:gd name="connsiteX6" fmla="*/ 955321 w 2614081"/>
                  <a:gd name="connsiteY6" fmla="*/ 362036 h 697457"/>
                  <a:gd name="connsiteX7" fmla="*/ 1261531 w 2614081"/>
                  <a:gd name="connsiteY7" fmla="*/ 238211 h 697457"/>
                  <a:gd name="connsiteX8" fmla="*/ 1553215 w 2614081"/>
                  <a:gd name="connsiteY8" fmla="*/ 405306 h 697457"/>
                  <a:gd name="connsiteX9" fmla="*/ 1763106 w 2614081"/>
                  <a:gd name="connsiteY9" fmla="*/ 136421 h 697457"/>
                  <a:gd name="connsiteX10" fmla="*/ 1952812 w 2614081"/>
                  <a:gd name="connsiteY10" fmla="*/ 281581 h 697457"/>
                  <a:gd name="connsiteX11" fmla="*/ 2169789 w 2614081"/>
                  <a:gd name="connsiteY11" fmla="*/ 405306 h 697457"/>
                  <a:gd name="connsiteX12" fmla="*/ 2541692 w 2614081"/>
                  <a:gd name="connsiteY12" fmla="*/ 87 h 697457"/>
                  <a:gd name="connsiteX0" fmla="*/ 2541692 w 2614081"/>
                  <a:gd name="connsiteY0" fmla="*/ 87 h 697457"/>
                  <a:gd name="connsiteX1" fmla="*/ 2366890 w 2614081"/>
                  <a:gd name="connsiteY1" fmla="*/ 388230 h 697457"/>
                  <a:gd name="connsiteX2" fmla="*/ 2165096 w 2614081"/>
                  <a:gd name="connsiteY2" fmla="*/ 697457 h 697457"/>
                  <a:gd name="connsiteX3" fmla="*/ 549701 w 2614081"/>
                  <a:gd name="connsiteY3" fmla="*/ 697457 h 697457"/>
                  <a:gd name="connsiteX4" fmla="*/ 2 w 2614081"/>
                  <a:gd name="connsiteY4" fmla="*/ 162011 h 697457"/>
                  <a:gd name="connsiteX5" fmla="*/ 543543 w 2614081"/>
                  <a:gd name="connsiteY5" fmla="*/ 257261 h 697457"/>
                  <a:gd name="connsiteX6" fmla="*/ 955321 w 2614081"/>
                  <a:gd name="connsiteY6" fmla="*/ 362036 h 697457"/>
                  <a:gd name="connsiteX7" fmla="*/ 1261531 w 2614081"/>
                  <a:gd name="connsiteY7" fmla="*/ 238211 h 697457"/>
                  <a:gd name="connsiteX8" fmla="*/ 1553215 w 2614081"/>
                  <a:gd name="connsiteY8" fmla="*/ 405306 h 697457"/>
                  <a:gd name="connsiteX9" fmla="*/ 1763106 w 2614081"/>
                  <a:gd name="connsiteY9" fmla="*/ 136421 h 697457"/>
                  <a:gd name="connsiteX10" fmla="*/ 1952812 w 2614081"/>
                  <a:gd name="connsiteY10" fmla="*/ 281581 h 697457"/>
                  <a:gd name="connsiteX11" fmla="*/ 2169789 w 2614081"/>
                  <a:gd name="connsiteY11" fmla="*/ 405306 h 697457"/>
                  <a:gd name="connsiteX12" fmla="*/ 2541692 w 2614081"/>
                  <a:gd name="connsiteY12" fmla="*/ 87 h 697457"/>
                  <a:gd name="connsiteX0" fmla="*/ 2541692 w 2541692"/>
                  <a:gd name="connsiteY0" fmla="*/ 0 h 697370"/>
                  <a:gd name="connsiteX1" fmla="*/ 2165096 w 2541692"/>
                  <a:gd name="connsiteY1" fmla="*/ 697370 h 697370"/>
                  <a:gd name="connsiteX2" fmla="*/ 549701 w 2541692"/>
                  <a:gd name="connsiteY2" fmla="*/ 697370 h 697370"/>
                  <a:gd name="connsiteX3" fmla="*/ 2 w 2541692"/>
                  <a:gd name="connsiteY3" fmla="*/ 161924 h 697370"/>
                  <a:gd name="connsiteX4" fmla="*/ 543543 w 2541692"/>
                  <a:gd name="connsiteY4" fmla="*/ 257174 h 697370"/>
                  <a:gd name="connsiteX5" fmla="*/ 955321 w 2541692"/>
                  <a:gd name="connsiteY5" fmla="*/ 361949 h 697370"/>
                  <a:gd name="connsiteX6" fmla="*/ 1261531 w 2541692"/>
                  <a:gd name="connsiteY6" fmla="*/ 238124 h 697370"/>
                  <a:gd name="connsiteX7" fmla="*/ 1553215 w 2541692"/>
                  <a:gd name="connsiteY7" fmla="*/ 405219 h 697370"/>
                  <a:gd name="connsiteX8" fmla="*/ 1763106 w 2541692"/>
                  <a:gd name="connsiteY8" fmla="*/ 136334 h 697370"/>
                  <a:gd name="connsiteX9" fmla="*/ 1952812 w 2541692"/>
                  <a:gd name="connsiteY9" fmla="*/ 281494 h 697370"/>
                  <a:gd name="connsiteX10" fmla="*/ 2169789 w 2541692"/>
                  <a:gd name="connsiteY10" fmla="*/ 405219 h 697370"/>
                  <a:gd name="connsiteX11" fmla="*/ 2541692 w 2541692"/>
                  <a:gd name="connsiteY11" fmla="*/ 0 h 697370"/>
                  <a:gd name="connsiteX0" fmla="*/ 2541692 w 2542551"/>
                  <a:gd name="connsiteY0" fmla="*/ 23152 h 720522"/>
                  <a:gd name="connsiteX1" fmla="*/ 2165096 w 2542551"/>
                  <a:gd name="connsiteY1" fmla="*/ 720522 h 720522"/>
                  <a:gd name="connsiteX2" fmla="*/ 549701 w 2542551"/>
                  <a:gd name="connsiteY2" fmla="*/ 720522 h 720522"/>
                  <a:gd name="connsiteX3" fmla="*/ 2 w 2542551"/>
                  <a:gd name="connsiteY3" fmla="*/ 185076 h 720522"/>
                  <a:gd name="connsiteX4" fmla="*/ 543543 w 2542551"/>
                  <a:gd name="connsiteY4" fmla="*/ 280326 h 720522"/>
                  <a:gd name="connsiteX5" fmla="*/ 955321 w 2542551"/>
                  <a:gd name="connsiteY5" fmla="*/ 385101 h 720522"/>
                  <a:gd name="connsiteX6" fmla="*/ 1261531 w 2542551"/>
                  <a:gd name="connsiteY6" fmla="*/ 261276 h 720522"/>
                  <a:gd name="connsiteX7" fmla="*/ 1553215 w 2542551"/>
                  <a:gd name="connsiteY7" fmla="*/ 428371 h 720522"/>
                  <a:gd name="connsiteX8" fmla="*/ 1763106 w 2542551"/>
                  <a:gd name="connsiteY8" fmla="*/ 159486 h 720522"/>
                  <a:gd name="connsiteX9" fmla="*/ 1952812 w 2542551"/>
                  <a:gd name="connsiteY9" fmla="*/ 304646 h 720522"/>
                  <a:gd name="connsiteX10" fmla="*/ 2169789 w 2542551"/>
                  <a:gd name="connsiteY10" fmla="*/ 428371 h 720522"/>
                  <a:gd name="connsiteX11" fmla="*/ 2541692 w 2542551"/>
                  <a:gd name="connsiteY11" fmla="*/ 23152 h 720522"/>
                  <a:gd name="connsiteX0" fmla="*/ 2541692 w 2541895"/>
                  <a:gd name="connsiteY0" fmla="*/ 23152 h 720522"/>
                  <a:gd name="connsiteX1" fmla="*/ 2165096 w 2541895"/>
                  <a:gd name="connsiteY1" fmla="*/ 720522 h 720522"/>
                  <a:gd name="connsiteX2" fmla="*/ 549701 w 2541895"/>
                  <a:gd name="connsiteY2" fmla="*/ 720522 h 720522"/>
                  <a:gd name="connsiteX3" fmla="*/ 2 w 2541895"/>
                  <a:gd name="connsiteY3" fmla="*/ 185076 h 720522"/>
                  <a:gd name="connsiteX4" fmla="*/ 543543 w 2541895"/>
                  <a:gd name="connsiteY4" fmla="*/ 280326 h 720522"/>
                  <a:gd name="connsiteX5" fmla="*/ 955321 w 2541895"/>
                  <a:gd name="connsiteY5" fmla="*/ 385101 h 720522"/>
                  <a:gd name="connsiteX6" fmla="*/ 1261531 w 2541895"/>
                  <a:gd name="connsiteY6" fmla="*/ 261276 h 720522"/>
                  <a:gd name="connsiteX7" fmla="*/ 1553215 w 2541895"/>
                  <a:gd name="connsiteY7" fmla="*/ 428371 h 720522"/>
                  <a:gd name="connsiteX8" fmla="*/ 1763106 w 2541895"/>
                  <a:gd name="connsiteY8" fmla="*/ 159486 h 720522"/>
                  <a:gd name="connsiteX9" fmla="*/ 1952812 w 2541895"/>
                  <a:gd name="connsiteY9" fmla="*/ 304646 h 720522"/>
                  <a:gd name="connsiteX10" fmla="*/ 2169789 w 2541895"/>
                  <a:gd name="connsiteY10" fmla="*/ 428371 h 720522"/>
                  <a:gd name="connsiteX11" fmla="*/ 2541692 w 2541895"/>
                  <a:gd name="connsiteY11" fmla="*/ 23152 h 720522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549701 w 2614878"/>
                  <a:gd name="connsiteY2" fmla="*/ 582546 h 582546"/>
                  <a:gd name="connsiteX3" fmla="*/ 2 w 2614878"/>
                  <a:gd name="connsiteY3" fmla="*/ 47100 h 582546"/>
                  <a:gd name="connsiteX4" fmla="*/ 543543 w 2614878"/>
                  <a:gd name="connsiteY4" fmla="*/ 142350 h 582546"/>
                  <a:gd name="connsiteX5" fmla="*/ 955321 w 2614878"/>
                  <a:gd name="connsiteY5" fmla="*/ 247125 h 582546"/>
                  <a:gd name="connsiteX6" fmla="*/ 1261531 w 2614878"/>
                  <a:gd name="connsiteY6" fmla="*/ 123300 h 582546"/>
                  <a:gd name="connsiteX7" fmla="*/ 1553215 w 2614878"/>
                  <a:gd name="connsiteY7" fmla="*/ 290395 h 582546"/>
                  <a:gd name="connsiteX8" fmla="*/ 1763106 w 2614878"/>
                  <a:gd name="connsiteY8" fmla="*/ 21510 h 582546"/>
                  <a:gd name="connsiteX9" fmla="*/ 1952812 w 2614878"/>
                  <a:gd name="connsiteY9" fmla="*/ 166670 h 582546"/>
                  <a:gd name="connsiteX10" fmla="*/ 2169789 w 2614878"/>
                  <a:gd name="connsiteY10" fmla="*/ 290395 h 582546"/>
                  <a:gd name="connsiteX11" fmla="*/ 2614717 w 2614878"/>
                  <a:gd name="connsiteY11" fmla="*/ 82026 h 582546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549701 w 2614878"/>
                  <a:gd name="connsiteY2" fmla="*/ 582546 h 582546"/>
                  <a:gd name="connsiteX3" fmla="*/ 2 w 2614878"/>
                  <a:gd name="connsiteY3" fmla="*/ 47100 h 582546"/>
                  <a:gd name="connsiteX4" fmla="*/ 543543 w 2614878"/>
                  <a:gd name="connsiteY4" fmla="*/ 142350 h 582546"/>
                  <a:gd name="connsiteX5" fmla="*/ 955321 w 2614878"/>
                  <a:gd name="connsiteY5" fmla="*/ 247125 h 582546"/>
                  <a:gd name="connsiteX6" fmla="*/ 1261531 w 2614878"/>
                  <a:gd name="connsiteY6" fmla="*/ 123300 h 582546"/>
                  <a:gd name="connsiteX7" fmla="*/ 1553215 w 2614878"/>
                  <a:gd name="connsiteY7" fmla="*/ 290395 h 582546"/>
                  <a:gd name="connsiteX8" fmla="*/ 1763106 w 2614878"/>
                  <a:gd name="connsiteY8" fmla="*/ 21510 h 582546"/>
                  <a:gd name="connsiteX9" fmla="*/ 1952812 w 2614878"/>
                  <a:gd name="connsiteY9" fmla="*/ 166670 h 582546"/>
                  <a:gd name="connsiteX10" fmla="*/ 2169789 w 2614878"/>
                  <a:gd name="connsiteY10" fmla="*/ 290395 h 582546"/>
                  <a:gd name="connsiteX11" fmla="*/ 2614717 w 2614878"/>
                  <a:gd name="connsiteY11" fmla="*/ 82026 h 582546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1376495 w 2614878"/>
                  <a:gd name="connsiteY2" fmla="*/ 580727 h 582546"/>
                  <a:gd name="connsiteX3" fmla="*/ 549701 w 2614878"/>
                  <a:gd name="connsiteY3" fmla="*/ 582546 h 582546"/>
                  <a:gd name="connsiteX4" fmla="*/ 2 w 2614878"/>
                  <a:gd name="connsiteY4" fmla="*/ 47100 h 582546"/>
                  <a:gd name="connsiteX5" fmla="*/ 543543 w 2614878"/>
                  <a:gd name="connsiteY5" fmla="*/ 142350 h 582546"/>
                  <a:gd name="connsiteX6" fmla="*/ 955321 w 2614878"/>
                  <a:gd name="connsiteY6" fmla="*/ 247125 h 582546"/>
                  <a:gd name="connsiteX7" fmla="*/ 1261531 w 2614878"/>
                  <a:gd name="connsiteY7" fmla="*/ 123300 h 582546"/>
                  <a:gd name="connsiteX8" fmla="*/ 1553215 w 2614878"/>
                  <a:gd name="connsiteY8" fmla="*/ 290395 h 582546"/>
                  <a:gd name="connsiteX9" fmla="*/ 1763106 w 2614878"/>
                  <a:gd name="connsiteY9" fmla="*/ 21510 h 582546"/>
                  <a:gd name="connsiteX10" fmla="*/ 1952812 w 2614878"/>
                  <a:gd name="connsiteY10" fmla="*/ 166670 h 582546"/>
                  <a:gd name="connsiteX11" fmla="*/ 2169789 w 2614878"/>
                  <a:gd name="connsiteY11" fmla="*/ 290395 h 582546"/>
                  <a:gd name="connsiteX12" fmla="*/ 2614717 w 2614878"/>
                  <a:gd name="connsiteY12" fmla="*/ 82026 h 582546"/>
                  <a:gd name="connsiteX0" fmla="*/ 1376495 w 2614878"/>
                  <a:gd name="connsiteY0" fmla="*/ 580727 h 672167"/>
                  <a:gd name="connsiteX1" fmla="*/ 549701 w 2614878"/>
                  <a:gd name="connsiteY1" fmla="*/ 582546 h 672167"/>
                  <a:gd name="connsiteX2" fmla="*/ 2 w 2614878"/>
                  <a:gd name="connsiteY2" fmla="*/ 47100 h 672167"/>
                  <a:gd name="connsiteX3" fmla="*/ 543543 w 2614878"/>
                  <a:gd name="connsiteY3" fmla="*/ 142350 h 672167"/>
                  <a:gd name="connsiteX4" fmla="*/ 955321 w 2614878"/>
                  <a:gd name="connsiteY4" fmla="*/ 247125 h 672167"/>
                  <a:gd name="connsiteX5" fmla="*/ 1261531 w 2614878"/>
                  <a:gd name="connsiteY5" fmla="*/ 123300 h 672167"/>
                  <a:gd name="connsiteX6" fmla="*/ 1553215 w 2614878"/>
                  <a:gd name="connsiteY6" fmla="*/ 290395 h 672167"/>
                  <a:gd name="connsiteX7" fmla="*/ 1763106 w 2614878"/>
                  <a:gd name="connsiteY7" fmla="*/ 21510 h 672167"/>
                  <a:gd name="connsiteX8" fmla="*/ 1952812 w 2614878"/>
                  <a:gd name="connsiteY8" fmla="*/ 166670 h 672167"/>
                  <a:gd name="connsiteX9" fmla="*/ 2169789 w 2614878"/>
                  <a:gd name="connsiteY9" fmla="*/ 290395 h 672167"/>
                  <a:gd name="connsiteX10" fmla="*/ 2614717 w 2614878"/>
                  <a:gd name="connsiteY10" fmla="*/ 82026 h 672167"/>
                  <a:gd name="connsiteX11" fmla="*/ 2165096 w 2614878"/>
                  <a:gd name="connsiteY11" fmla="*/ 582546 h 672167"/>
                  <a:gd name="connsiteX12" fmla="*/ 1467935 w 2614878"/>
                  <a:gd name="connsiteY12" fmla="*/ 672167 h 672167"/>
                  <a:gd name="connsiteX0" fmla="*/ 549701 w 2614878"/>
                  <a:gd name="connsiteY0" fmla="*/ 582546 h 672167"/>
                  <a:gd name="connsiteX1" fmla="*/ 2 w 2614878"/>
                  <a:gd name="connsiteY1" fmla="*/ 47100 h 672167"/>
                  <a:gd name="connsiteX2" fmla="*/ 543543 w 2614878"/>
                  <a:gd name="connsiteY2" fmla="*/ 142350 h 672167"/>
                  <a:gd name="connsiteX3" fmla="*/ 955321 w 2614878"/>
                  <a:gd name="connsiteY3" fmla="*/ 247125 h 672167"/>
                  <a:gd name="connsiteX4" fmla="*/ 1261531 w 2614878"/>
                  <a:gd name="connsiteY4" fmla="*/ 123300 h 672167"/>
                  <a:gd name="connsiteX5" fmla="*/ 1553215 w 2614878"/>
                  <a:gd name="connsiteY5" fmla="*/ 290395 h 672167"/>
                  <a:gd name="connsiteX6" fmla="*/ 1763106 w 2614878"/>
                  <a:gd name="connsiteY6" fmla="*/ 21510 h 672167"/>
                  <a:gd name="connsiteX7" fmla="*/ 1952812 w 2614878"/>
                  <a:gd name="connsiteY7" fmla="*/ 166670 h 672167"/>
                  <a:gd name="connsiteX8" fmla="*/ 2169789 w 2614878"/>
                  <a:gd name="connsiteY8" fmla="*/ 290395 h 672167"/>
                  <a:gd name="connsiteX9" fmla="*/ 2614717 w 2614878"/>
                  <a:gd name="connsiteY9" fmla="*/ 82026 h 672167"/>
                  <a:gd name="connsiteX10" fmla="*/ 2165096 w 2614878"/>
                  <a:gd name="connsiteY10" fmla="*/ 582546 h 672167"/>
                  <a:gd name="connsiteX11" fmla="*/ 1467935 w 2614878"/>
                  <a:gd name="connsiteY11" fmla="*/ 672167 h 672167"/>
                  <a:gd name="connsiteX0" fmla="*/ 549701 w 2614878"/>
                  <a:gd name="connsiteY0" fmla="*/ 582546 h 582546"/>
                  <a:gd name="connsiteX1" fmla="*/ 2 w 2614878"/>
                  <a:gd name="connsiteY1" fmla="*/ 47100 h 582546"/>
                  <a:gd name="connsiteX2" fmla="*/ 543543 w 2614878"/>
                  <a:gd name="connsiteY2" fmla="*/ 142350 h 582546"/>
                  <a:gd name="connsiteX3" fmla="*/ 955321 w 2614878"/>
                  <a:gd name="connsiteY3" fmla="*/ 247125 h 582546"/>
                  <a:gd name="connsiteX4" fmla="*/ 1261531 w 2614878"/>
                  <a:gd name="connsiteY4" fmla="*/ 123300 h 582546"/>
                  <a:gd name="connsiteX5" fmla="*/ 1553215 w 2614878"/>
                  <a:gd name="connsiteY5" fmla="*/ 290395 h 582546"/>
                  <a:gd name="connsiteX6" fmla="*/ 1763106 w 2614878"/>
                  <a:gd name="connsiteY6" fmla="*/ 21510 h 582546"/>
                  <a:gd name="connsiteX7" fmla="*/ 1952812 w 2614878"/>
                  <a:gd name="connsiteY7" fmla="*/ 166670 h 582546"/>
                  <a:gd name="connsiteX8" fmla="*/ 2169789 w 2614878"/>
                  <a:gd name="connsiteY8" fmla="*/ 290395 h 582546"/>
                  <a:gd name="connsiteX9" fmla="*/ 2614717 w 2614878"/>
                  <a:gd name="connsiteY9" fmla="*/ 82026 h 582546"/>
                  <a:gd name="connsiteX10" fmla="*/ 2165096 w 2614878"/>
                  <a:gd name="connsiteY10" fmla="*/ 582546 h 582546"/>
                  <a:gd name="connsiteX0" fmla="*/ 549701 w 2697398"/>
                  <a:gd name="connsiteY0" fmla="*/ 583429 h 583429"/>
                  <a:gd name="connsiteX1" fmla="*/ 2 w 2697398"/>
                  <a:gd name="connsiteY1" fmla="*/ 47983 h 583429"/>
                  <a:gd name="connsiteX2" fmla="*/ 543543 w 2697398"/>
                  <a:gd name="connsiteY2" fmla="*/ 143233 h 583429"/>
                  <a:gd name="connsiteX3" fmla="*/ 955321 w 2697398"/>
                  <a:gd name="connsiteY3" fmla="*/ 248008 h 583429"/>
                  <a:gd name="connsiteX4" fmla="*/ 1261531 w 2697398"/>
                  <a:gd name="connsiteY4" fmla="*/ 124183 h 583429"/>
                  <a:gd name="connsiteX5" fmla="*/ 1553215 w 2697398"/>
                  <a:gd name="connsiteY5" fmla="*/ 291278 h 583429"/>
                  <a:gd name="connsiteX6" fmla="*/ 1763106 w 2697398"/>
                  <a:gd name="connsiteY6" fmla="*/ 22393 h 583429"/>
                  <a:gd name="connsiteX7" fmla="*/ 1952812 w 2697398"/>
                  <a:gd name="connsiteY7" fmla="*/ 167553 h 583429"/>
                  <a:gd name="connsiteX8" fmla="*/ 2169789 w 2697398"/>
                  <a:gd name="connsiteY8" fmla="*/ 291278 h 583429"/>
                  <a:gd name="connsiteX9" fmla="*/ 2697267 w 2697398"/>
                  <a:gd name="connsiteY9" fmla="*/ 114659 h 583429"/>
                  <a:gd name="connsiteX10" fmla="*/ 2165096 w 2697398"/>
                  <a:gd name="connsiteY10" fmla="*/ 583429 h 583429"/>
                  <a:gd name="connsiteX0" fmla="*/ 549701 w 2699325"/>
                  <a:gd name="connsiteY0" fmla="*/ 583429 h 583429"/>
                  <a:gd name="connsiteX1" fmla="*/ 2 w 2699325"/>
                  <a:gd name="connsiteY1" fmla="*/ 47983 h 583429"/>
                  <a:gd name="connsiteX2" fmla="*/ 543543 w 2699325"/>
                  <a:gd name="connsiteY2" fmla="*/ 143233 h 583429"/>
                  <a:gd name="connsiteX3" fmla="*/ 955321 w 2699325"/>
                  <a:gd name="connsiteY3" fmla="*/ 248008 h 583429"/>
                  <a:gd name="connsiteX4" fmla="*/ 1261531 w 2699325"/>
                  <a:gd name="connsiteY4" fmla="*/ 124183 h 583429"/>
                  <a:gd name="connsiteX5" fmla="*/ 1553215 w 2699325"/>
                  <a:gd name="connsiteY5" fmla="*/ 291278 h 583429"/>
                  <a:gd name="connsiteX6" fmla="*/ 1763106 w 2699325"/>
                  <a:gd name="connsiteY6" fmla="*/ 22393 h 583429"/>
                  <a:gd name="connsiteX7" fmla="*/ 1952812 w 2699325"/>
                  <a:gd name="connsiteY7" fmla="*/ 167553 h 583429"/>
                  <a:gd name="connsiteX8" fmla="*/ 2169789 w 2699325"/>
                  <a:gd name="connsiteY8" fmla="*/ 291278 h 583429"/>
                  <a:gd name="connsiteX9" fmla="*/ 2697267 w 2699325"/>
                  <a:gd name="connsiteY9" fmla="*/ 114659 h 583429"/>
                  <a:gd name="connsiteX10" fmla="*/ 2165096 w 2699325"/>
                  <a:gd name="connsiteY10" fmla="*/ 583429 h 583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99325" h="583429">
                    <a:moveTo>
                      <a:pt x="549701" y="583429"/>
                    </a:moveTo>
                    <a:cubicBezTo>
                      <a:pt x="414093" y="379547"/>
                      <a:pt x="1028" y="121349"/>
                      <a:pt x="2" y="47983"/>
                    </a:cubicBezTo>
                    <a:cubicBezTo>
                      <a:pt x="-1024" y="-25383"/>
                      <a:pt x="574823" y="436921"/>
                      <a:pt x="543543" y="143233"/>
                    </a:cubicBezTo>
                    <a:cubicBezTo>
                      <a:pt x="512263" y="-150455"/>
                      <a:pt x="978531" y="594083"/>
                      <a:pt x="955321" y="248008"/>
                    </a:cubicBezTo>
                    <a:cubicBezTo>
                      <a:pt x="932111" y="-98067"/>
                      <a:pt x="1258368" y="563781"/>
                      <a:pt x="1261531" y="124183"/>
                    </a:cubicBezTo>
                    <a:cubicBezTo>
                      <a:pt x="1263754" y="-184721"/>
                      <a:pt x="1469619" y="308243"/>
                      <a:pt x="1553215" y="291278"/>
                    </a:cubicBezTo>
                    <a:cubicBezTo>
                      <a:pt x="1636811" y="274313"/>
                      <a:pt x="1686673" y="65849"/>
                      <a:pt x="1763106" y="22393"/>
                    </a:cubicBezTo>
                    <a:cubicBezTo>
                      <a:pt x="1829706" y="1772"/>
                      <a:pt x="1682626" y="432302"/>
                      <a:pt x="1952812" y="167553"/>
                    </a:cubicBezTo>
                    <a:cubicBezTo>
                      <a:pt x="2442073" y="-274996"/>
                      <a:pt x="2045713" y="300094"/>
                      <a:pt x="2169789" y="291278"/>
                    </a:cubicBezTo>
                    <a:cubicBezTo>
                      <a:pt x="2293865" y="282462"/>
                      <a:pt x="2732974" y="11992"/>
                      <a:pt x="2697267" y="114659"/>
                    </a:cubicBezTo>
                    <a:cubicBezTo>
                      <a:pt x="2661560" y="217326"/>
                      <a:pt x="2274844" y="362426"/>
                      <a:pt x="2165096" y="583429"/>
                    </a:cubicBezTo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EF3D3306-E465-44E6-9DDF-37293C6B502C}"/>
                </a:ext>
              </a:extLst>
            </p:cNvPr>
            <p:cNvGrpSpPr/>
            <p:nvPr/>
          </p:nvGrpSpPr>
          <p:grpSpPr>
            <a:xfrm>
              <a:off x="4408438" y="4011076"/>
              <a:ext cx="1065910" cy="350804"/>
              <a:chOff x="1534771" y="4129679"/>
              <a:chExt cx="925912" cy="361359"/>
            </a:xfrm>
            <a:solidFill>
              <a:srgbClr val="FFFF00"/>
            </a:solidFill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77C87579-39C3-42DE-B570-8D49CB6C55E3}"/>
                  </a:ext>
                </a:extLst>
              </p:cNvPr>
              <p:cNvSpPr/>
              <p:nvPr/>
            </p:nvSpPr>
            <p:spPr>
              <a:xfrm>
                <a:off x="1534771" y="4136942"/>
                <a:ext cx="925912" cy="354096"/>
              </a:xfrm>
              <a:custGeom>
                <a:avLst/>
                <a:gdLst>
                  <a:gd name="connsiteX0" fmla="*/ 510157 w 1020314"/>
                  <a:gd name="connsiteY0" fmla="*/ 0 h 390198"/>
                  <a:gd name="connsiteX1" fmla="*/ 1017906 w 1020314"/>
                  <a:gd name="connsiteY1" fmla="*/ 381402 h 390198"/>
                  <a:gd name="connsiteX2" fmla="*/ 1020314 w 1020314"/>
                  <a:gd name="connsiteY2" fmla="*/ 390196 h 390198"/>
                  <a:gd name="connsiteX3" fmla="*/ 960243 w 1020314"/>
                  <a:gd name="connsiteY3" fmla="*/ 352752 h 390198"/>
                  <a:gd name="connsiteX4" fmla="*/ 510158 w 1020314"/>
                  <a:gd name="connsiteY4" fmla="*/ 248884 h 390198"/>
                  <a:gd name="connsiteX5" fmla="*/ 60073 w 1020314"/>
                  <a:gd name="connsiteY5" fmla="*/ 352752 h 390198"/>
                  <a:gd name="connsiteX6" fmla="*/ 0 w 1020314"/>
                  <a:gd name="connsiteY6" fmla="*/ 390198 h 390198"/>
                  <a:gd name="connsiteX7" fmla="*/ 2408 w 1020314"/>
                  <a:gd name="connsiteY7" fmla="*/ 381402 h 390198"/>
                  <a:gd name="connsiteX8" fmla="*/ 510157 w 1020314"/>
                  <a:gd name="connsiteY8" fmla="*/ 0 h 390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0314" h="390198">
                    <a:moveTo>
                      <a:pt x="510157" y="0"/>
                    </a:moveTo>
                    <a:cubicBezTo>
                      <a:pt x="738411" y="0"/>
                      <a:pt x="934251" y="157268"/>
                      <a:pt x="1017906" y="381402"/>
                    </a:cubicBezTo>
                    <a:lnTo>
                      <a:pt x="1020314" y="390196"/>
                    </a:lnTo>
                    <a:lnTo>
                      <a:pt x="960243" y="352752"/>
                    </a:lnTo>
                    <a:cubicBezTo>
                      <a:pt x="831764" y="287175"/>
                      <a:pt x="676880" y="248884"/>
                      <a:pt x="510158" y="248884"/>
                    </a:cubicBezTo>
                    <a:cubicBezTo>
                      <a:pt x="343436" y="248884"/>
                      <a:pt x="188552" y="287175"/>
                      <a:pt x="60073" y="352752"/>
                    </a:cubicBezTo>
                    <a:lnTo>
                      <a:pt x="0" y="390198"/>
                    </a:lnTo>
                    <a:lnTo>
                      <a:pt x="2408" y="381402"/>
                    </a:lnTo>
                    <a:cubicBezTo>
                      <a:pt x="86063" y="157268"/>
                      <a:pt x="281903" y="0"/>
                      <a:pt x="510157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CA8ED495-D549-444F-9B43-764AB5A2C6AC}"/>
                  </a:ext>
                </a:extLst>
              </p:cNvPr>
              <p:cNvSpPr/>
              <p:nvPr/>
            </p:nvSpPr>
            <p:spPr>
              <a:xfrm>
                <a:off x="1767527" y="4129679"/>
                <a:ext cx="452300" cy="261345"/>
              </a:xfrm>
              <a:custGeom>
                <a:avLst/>
                <a:gdLst>
                  <a:gd name="connsiteX0" fmla="*/ 250781 w 498415"/>
                  <a:gd name="connsiteY0" fmla="*/ 0 h 287039"/>
                  <a:gd name="connsiteX1" fmla="*/ 297008 w 498415"/>
                  <a:gd name="connsiteY1" fmla="*/ 7861 h 287039"/>
                  <a:gd name="connsiteX2" fmla="*/ 475201 w 498415"/>
                  <a:gd name="connsiteY2" fmla="*/ 217056 h 287039"/>
                  <a:gd name="connsiteX3" fmla="*/ 498415 w 498415"/>
                  <a:gd name="connsiteY3" fmla="*/ 285138 h 287039"/>
                  <a:gd name="connsiteX4" fmla="*/ 415495 w 498415"/>
                  <a:gd name="connsiteY4" fmla="*/ 265692 h 287039"/>
                  <a:gd name="connsiteX5" fmla="*/ 253259 w 498415"/>
                  <a:gd name="connsiteY5" fmla="*/ 253336 h 287039"/>
                  <a:gd name="connsiteX6" fmla="*/ 91023 w 498415"/>
                  <a:gd name="connsiteY6" fmla="*/ 265692 h 287039"/>
                  <a:gd name="connsiteX7" fmla="*/ 0 w 498415"/>
                  <a:gd name="connsiteY7" fmla="*/ 287039 h 287039"/>
                  <a:gd name="connsiteX8" fmla="*/ 23861 w 498415"/>
                  <a:gd name="connsiteY8" fmla="*/ 217056 h 287039"/>
                  <a:gd name="connsiteX9" fmla="*/ 202054 w 498415"/>
                  <a:gd name="connsiteY9" fmla="*/ 7861 h 287039"/>
                  <a:gd name="connsiteX10" fmla="*/ 245740 w 498415"/>
                  <a:gd name="connsiteY10" fmla="*/ 432 h 287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8415" h="287039">
                    <a:moveTo>
                      <a:pt x="250781" y="0"/>
                    </a:moveTo>
                    <a:lnTo>
                      <a:pt x="297008" y="7861"/>
                    </a:lnTo>
                    <a:cubicBezTo>
                      <a:pt x="366670" y="31786"/>
                      <a:pt x="428746" y="107535"/>
                      <a:pt x="475201" y="217056"/>
                    </a:cubicBezTo>
                    <a:lnTo>
                      <a:pt x="498415" y="285138"/>
                    </a:lnTo>
                    <a:lnTo>
                      <a:pt x="415495" y="265692"/>
                    </a:lnTo>
                    <a:cubicBezTo>
                      <a:pt x="363092" y="257591"/>
                      <a:pt x="308833" y="253336"/>
                      <a:pt x="253259" y="253336"/>
                    </a:cubicBezTo>
                    <a:cubicBezTo>
                      <a:pt x="197685" y="253336"/>
                      <a:pt x="143427" y="257591"/>
                      <a:pt x="91023" y="265692"/>
                    </a:cubicBezTo>
                    <a:lnTo>
                      <a:pt x="0" y="287039"/>
                    </a:lnTo>
                    <a:lnTo>
                      <a:pt x="23861" y="217056"/>
                    </a:lnTo>
                    <a:cubicBezTo>
                      <a:pt x="70317" y="107535"/>
                      <a:pt x="132392" y="31786"/>
                      <a:pt x="202054" y="7861"/>
                    </a:cubicBezTo>
                    <a:lnTo>
                      <a:pt x="245740" y="432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E1EB20DF-88D7-4C17-A5F3-B38E58409851}"/>
              </a:ext>
            </a:extLst>
          </p:cNvPr>
          <p:cNvGrpSpPr/>
          <p:nvPr/>
        </p:nvGrpSpPr>
        <p:grpSpPr>
          <a:xfrm>
            <a:off x="6237536" y="3881696"/>
            <a:ext cx="3197675" cy="2570486"/>
            <a:chOff x="6237536" y="3881696"/>
            <a:chExt cx="3197675" cy="2570486"/>
          </a:xfrm>
        </p:grpSpPr>
        <p:sp>
          <p:nvSpPr>
            <p:cNvPr id="164" name="楕円 163">
              <a:extLst>
                <a:ext uri="{FF2B5EF4-FFF2-40B4-BE49-F238E27FC236}">
                  <a16:creationId xmlns:a16="http://schemas.microsoft.com/office/drawing/2014/main" id="{CC1D8433-D1B5-4FE0-8E60-6824A34A1F70}"/>
                </a:ext>
              </a:extLst>
            </p:cNvPr>
            <p:cNvSpPr/>
            <p:nvPr/>
          </p:nvSpPr>
          <p:spPr>
            <a:xfrm>
              <a:off x="6580427" y="5408577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3E93E52D-E0CB-4137-8A50-B13BA4BB05B7}"/>
                </a:ext>
              </a:extLst>
            </p:cNvPr>
            <p:cNvGrpSpPr/>
            <p:nvPr/>
          </p:nvGrpSpPr>
          <p:grpSpPr>
            <a:xfrm>
              <a:off x="6604296" y="3881696"/>
              <a:ext cx="2605295" cy="2127072"/>
              <a:chOff x="6604296" y="626238"/>
              <a:chExt cx="2605295" cy="2127072"/>
            </a:xfrm>
          </p:grpSpPr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33B3712A-C7CE-4C20-B16C-094BF1C922AD}"/>
                  </a:ext>
                </a:extLst>
              </p:cNvPr>
              <p:cNvSpPr/>
              <p:nvPr/>
            </p:nvSpPr>
            <p:spPr>
              <a:xfrm>
                <a:off x="6604296" y="626238"/>
                <a:ext cx="2605295" cy="2127072"/>
              </a:xfrm>
              <a:custGeom>
                <a:avLst/>
                <a:gdLst>
                  <a:gd name="connsiteX0" fmla="*/ 2233980 w 2605295"/>
                  <a:gd name="connsiteY0" fmla="*/ 614 h 2127072"/>
                  <a:gd name="connsiteX1" fmla="*/ 2272805 w 2605295"/>
                  <a:gd name="connsiteY1" fmla="*/ 36509 h 2127072"/>
                  <a:gd name="connsiteX2" fmla="*/ 2342770 w 2605295"/>
                  <a:gd name="connsiteY2" fmla="*/ 323349 h 2127072"/>
                  <a:gd name="connsiteX3" fmla="*/ 2370089 w 2605295"/>
                  <a:gd name="connsiteY3" fmla="*/ 318511 h 2127072"/>
                  <a:gd name="connsiteX4" fmla="*/ 2375324 w 2605295"/>
                  <a:gd name="connsiteY4" fmla="*/ 69550 h 2127072"/>
                  <a:gd name="connsiteX5" fmla="*/ 2415903 w 2605295"/>
                  <a:gd name="connsiteY5" fmla="*/ 30762 h 2127072"/>
                  <a:gd name="connsiteX6" fmla="*/ 2454691 w 2605295"/>
                  <a:gd name="connsiteY6" fmla="*/ 71340 h 2127072"/>
                  <a:gd name="connsiteX7" fmla="*/ 2449200 w 2605295"/>
                  <a:gd name="connsiteY7" fmla="*/ 314727 h 2127072"/>
                  <a:gd name="connsiteX8" fmla="*/ 2464842 w 2605295"/>
                  <a:gd name="connsiteY8" fmla="*/ 310912 h 2127072"/>
                  <a:gd name="connsiteX9" fmla="*/ 2529095 w 2605295"/>
                  <a:gd name="connsiteY9" fmla="*/ 160639 h 2127072"/>
                  <a:gd name="connsiteX10" fmla="*/ 2550819 w 2605295"/>
                  <a:gd name="connsiteY10" fmla="*/ 139402 h 2127072"/>
                  <a:gd name="connsiteX11" fmla="*/ 2581197 w 2605295"/>
                  <a:gd name="connsiteY11" fmla="*/ 139747 h 2127072"/>
                  <a:gd name="connsiteX12" fmla="*/ 2602089 w 2605295"/>
                  <a:gd name="connsiteY12" fmla="*/ 191849 h 2127072"/>
                  <a:gd name="connsiteX13" fmla="*/ 2517694 w 2605295"/>
                  <a:gd name="connsiteY13" fmla="*/ 389234 h 2127072"/>
                  <a:gd name="connsiteX14" fmla="*/ 2538197 w 2605295"/>
                  <a:gd name="connsiteY14" fmla="*/ 473290 h 2127072"/>
                  <a:gd name="connsiteX15" fmla="*/ 2517707 w 2605295"/>
                  <a:gd name="connsiteY15" fmla="*/ 605759 h 2127072"/>
                  <a:gd name="connsiteX16" fmla="*/ 2512330 w 2605295"/>
                  <a:gd name="connsiteY16" fmla="*/ 611667 h 2127072"/>
                  <a:gd name="connsiteX17" fmla="*/ 2519139 w 2605295"/>
                  <a:gd name="connsiteY17" fmla="*/ 736818 h 2127072"/>
                  <a:gd name="connsiteX18" fmla="*/ 1965468 w 2605295"/>
                  <a:gd name="connsiteY18" fmla="*/ 1721810 h 2127072"/>
                  <a:gd name="connsiteX19" fmla="*/ 1814469 w 2605295"/>
                  <a:gd name="connsiteY19" fmla="*/ 1802877 h 2127072"/>
                  <a:gd name="connsiteX20" fmla="*/ 1706983 w 2605295"/>
                  <a:gd name="connsiteY20" fmla="*/ 1842071 h 2127072"/>
                  <a:gd name="connsiteX21" fmla="*/ 1724822 w 2605295"/>
                  <a:gd name="connsiteY21" fmla="*/ 1867938 h 2127072"/>
                  <a:gd name="connsiteX22" fmla="*/ 1772411 w 2605295"/>
                  <a:gd name="connsiteY22" fmla="*/ 2042327 h 2127072"/>
                  <a:gd name="connsiteX23" fmla="*/ 1770364 w 2605295"/>
                  <a:gd name="connsiteY23" fmla="*/ 2059251 h 2127072"/>
                  <a:gd name="connsiteX24" fmla="*/ 1670160 w 2605295"/>
                  <a:gd name="connsiteY24" fmla="*/ 2083177 h 2127072"/>
                  <a:gd name="connsiteX25" fmla="*/ 1669454 w 2605295"/>
                  <a:gd name="connsiteY25" fmla="*/ 2089799 h 2127072"/>
                  <a:gd name="connsiteX26" fmla="*/ 1645737 w 2605295"/>
                  <a:gd name="connsiteY26" fmla="*/ 2095462 h 2127072"/>
                  <a:gd name="connsiteX27" fmla="*/ 1289811 w 2605295"/>
                  <a:gd name="connsiteY27" fmla="*/ 2127072 h 2127072"/>
                  <a:gd name="connsiteX28" fmla="*/ 1276289 w 2605295"/>
                  <a:gd name="connsiteY28" fmla="*/ 2126472 h 2127072"/>
                  <a:gd name="connsiteX29" fmla="*/ 1262789 w 2605295"/>
                  <a:gd name="connsiteY29" fmla="*/ 2127071 h 2127072"/>
                  <a:gd name="connsiteX30" fmla="*/ 906863 w 2605295"/>
                  <a:gd name="connsiteY30" fmla="*/ 2095461 h 2127072"/>
                  <a:gd name="connsiteX31" fmla="*/ 810865 w 2605295"/>
                  <a:gd name="connsiteY31" fmla="*/ 2072539 h 2127072"/>
                  <a:gd name="connsiteX32" fmla="*/ 807211 w 2605295"/>
                  <a:gd name="connsiteY32" fmla="*/ 2042327 h 2127072"/>
                  <a:gd name="connsiteX33" fmla="*/ 854801 w 2605295"/>
                  <a:gd name="connsiteY33" fmla="*/ 1867938 h 2127072"/>
                  <a:gd name="connsiteX34" fmla="*/ 888148 w 2605295"/>
                  <a:gd name="connsiteY34" fmla="*/ 1819581 h 2127072"/>
                  <a:gd name="connsiteX35" fmla="*/ 838324 w 2605295"/>
                  <a:gd name="connsiteY35" fmla="*/ 1801221 h 2127072"/>
                  <a:gd name="connsiteX36" fmla="*/ 687600 w 2605295"/>
                  <a:gd name="connsiteY36" fmla="*/ 1719642 h 2127072"/>
                  <a:gd name="connsiteX37" fmla="*/ 137275 w 2605295"/>
                  <a:gd name="connsiteY37" fmla="*/ 732777 h 2127072"/>
                  <a:gd name="connsiteX38" fmla="*/ 141510 w 2605295"/>
                  <a:gd name="connsiteY38" fmla="*/ 659511 h 2127072"/>
                  <a:gd name="connsiteX39" fmla="*/ 132777 w 2605295"/>
                  <a:gd name="connsiteY39" fmla="*/ 655416 h 2127072"/>
                  <a:gd name="connsiteX40" fmla="*/ 67099 w 2605295"/>
                  <a:gd name="connsiteY40" fmla="*/ 473292 h 2127072"/>
                  <a:gd name="connsiteX41" fmla="*/ 87601 w 2605295"/>
                  <a:gd name="connsiteY41" fmla="*/ 389234 h 2127072"/>
                  <a:gd name="connsiteX42" fmla="*/ 3206 w 2605295"/>
                  <a:gd name="connsiteY42" fmla="*/ 191850 h 2127072"/>
                  <a:gd name="connsiteX43" fmla="*/ 24099 w 2605295"/>
                  <a:gd name="connsiteY43" fmla="*/ 139747 h 2127072"/>
                  <a:gd name="connsiteX44" fmla="*/ 54476 w 2605295"/>
                  <a:gd name="connsiteY44" fmla="*/ 139403 h 2127072"/>
                  <a:gd name="connsiteX45" fmla="*/ 76201 w 2605295"/>
                  <a:gd name="connsiteY45" fmla="*/ 160640 h 2127072"/>
                  <a:gd name="connsiteX46" fmla="*/ 140453 w 2605295"/>
                  <a:gd name="connsiteY46" fmla="*/ 310913 h 2127072"/>
                  <a:gd name="connsiteX47" fmla="*/ 156095 w 2605295"/>
                  <a:gd name="connsiteY47" fmla="*/ 314728 h 2127072"/>
                  <a:gd name="connsiteX48" fmla="*/ 150604 w 2605295"/>
                  <a:gd name="connsiteY48" fmla="*/ 71341 h 2127072"/>
                  <a:gd name="connsiteX49" fmla="*/ 189392 w 2605295"/>
                  <a:gd name="connsiteY49" fmla="*/ 30762 h 2127072"/>
                  <a:gd name="connsiteX50" fmla="*/ 229971 w 2605295"/>
                  <a:gd name="connsiteY50" fmla="*/ 69551 h 2127072"/>
                  <a:gd name="connsiteX51" fmla="*/ 235207 w 2605295"/>
                  <a:gd name="connsiteY51" fmla="*/ 318512 h 2127072"/>
                  <a:gd name="connsiteX52" fmla="*/ 262525 w 2605295"/>
                  <a:gd name="connsiteY52" fmla="*/ 323350 h 2127072"/>
                  <a:gd name="connsiteX53" fmla="*/ 332490 w 2605295"/>
                  <a:gd name="connsiteY53" fmla="*/ 36510 h 2127072"/>
                  <a:gd name="connsiteX54" fmla="*/ 371315 w 2605295"/>
                  <a:gd name="connsiteY54" fmla="*/ 615 h 2127072"/>
                  <a:gd name="connsiteX55" fmla="*/ 390294 w 2605295"/>
                  <a:gd name="connsiteY55" fmla="*/ 1375 h 2127072"/>
                  <a:gd name="connsiteX56" fmla="*/ 425429 w 2605295"/>
                  <a:gd name="connsiteY56" fmla="*/ 59179 h 2127072"/>
                  <a:gd name="connsiteX57" fmla="*/ 354183 w 2605295"/>
                  <a:gd name="connsiteY57" fmla="*/ 347532 h 2127072"/>
                  <a:gd name="connsiteX58" fmla="*/ 381782 w 2605295"/>
                  <a:gd name="connsiteY58" fmla="*/ 358827 h 2127072"/>
                  <a:gd name="connsiteX59" fmla="*/ 499821 w 2605295"/>
                  <a:gd name="connsiteY59" fmla="*/ 158167 h 2127072"/>
                  <a:gd name="connsiteX60" fmla="*/ 561239 w 2605295"/>
                  <a:gd name="connsiteY60" fmla="*/ 140951 h 2127072"/>
                  <a:gd name="connsiteX61" fmla="*/ 578456 w 2605295"/>
                  <a:gd name="connsiteY61" fmla="*/ 202369 h 2127072"/>
                  <a:gd name="connsiteX62" fmla="*/ 457176 w 2605295"/>
                  <a:gd name="connsiteY62" fmla="*/ 418126 h 2127072"/>
                  <a:gd name="connsiteX63" fmla="*/ 461846 w 2605295"/>
                  <a:gd name="connsiteY63" fmla="*/ 436395 h 2127072"/>
                  <a:gd name="connsiteX64" fmla="*/ 562348 w 2605295"/>
                  <a:gd name="connsiteY64" fmla="*/ 373840 h 2127072"/>
                  <a:gd name="connsiteX65" fmla="*/ 600712 w 2605295"/>
                  <a:gd name="connsiteY65" fmla="*/ 367906 h 2127072"/>
                  <a:gd name="connsiteX66" fmla="*/ 632037 w 2605295"/>
                  <a:gd name="connsiteY66" fmla="*/ 390838 h 2127072"/>
                  <a:gd name="connsiteX67" fmla="*/ 615038 w 2605295"/>
                  <a:gd name="connsiteY67" fmla="*/ 460528 h 2127072"/>
                  <a:gd name="connsiteX68" fmla="*/ 422766 w 2605295"/>
                  <a:gd name="connsiteY68" fmla="*/ 577396 h 2127072"/>
                  <a:gd name="connsiteX69" fmla="*/ 410751 w 2605295"/>
                  <a:gd name="connsiteY69" fmla="*/ 593445 h 2127072"/>
                  <a:gd name="connsiteX70" fmla="*/ 376419 w 2605295"/>
                  <a:gd name="connsiteY70" fmla="*/ 642217 h 2127072"/>
                  <a:gd name="connsiteX71" fmla="*/ 357324 w 2605295"/>
                  <a:gd name="connsiteY71" fmla="*/ 655791 h 2127072"/>
                  <a:gd name="connsiteX72" fmla="*/ 353054 w 2605295"/>
                  <a:gd name="connsiteY72" fmla="*/ 729655 h 2127072"/>
                  <a:gd name="connsiteX73" fmla="*/ 803671 w 2605295"/>
                  <a:gd name="connsiteY73" fmla="*/ 1537720 h 2127072"/>
                  <a:gd name="connsiteX74" fmla="*/ 1056761 w 2605295"/>
                  <a:gd name="connsiteY74" fmla="*/ 1652302 h 2127072"/>
                  <a:gd name="connsiteX75" fmla="*/ 1122394 w 2605295"/>
                  <a:gd name="connsiteY75" fmla="*/ 1666406 h 2127072"/>
                  <a:gd name="connsiteX76" fmla="*/ 1189276 w 2605295"/>
                  <a:gd name="connsiteY76" fmla="*/ 1649102 h 2127072"/>
                  <a:gd name="connsiteX77" fmla="*/ 1206742 w 2605295"/>
                  <a:gd name="connsiteY77" fmla="*/ 1326268 h 2127072"/>
                  <a:gd name="connsiteX78" fmla="*/ 1260473 w 2605295"/>
                  <a:gd name="connsiteY78" fmla="*/ 1323885 h 2127072"/>
                  <a:gd name="connsiteX79" fmla="*/ 1319149 w 2605295"/>
                  <a:gd name="connsiteY79" fmla="*/ 1323885 h 2127072"/>
                  <a:gd name="connsiteX80" fmla="*/ 1380103 w 2605295"/>
                  <a:gd name="connsiteY80" fmla="*/ 1326588 h 2127072"/>
                  <a:gd name="connsiteX81" fmla="*/ 1397654 w 2605295"/>
                  <a:gd name="connsiteY81" fmla="*/ 1650993 h 2127072"/>
                  <a:gd name="connsiteX82" fmla="*/ 1477661 w 2605295"/>
                  <a:gd name="connsiteY82" fmla="*/ 1671693 h 2127072"/>
                  <a:gd name="connsiteX83" fmla="*/ 1488082 w 2605295"/>
                  <a:gd name="connsiteY83" fmla="*/ 1676140 h 2127072"/>
                  <a:gd name="connsiteX84" fmla="*/ 1596537 w 2605295"/>
                  <a:gd name="connsiteY84" fmla="*/ 1653218 h 2127072"/>
                  <a:gd name="connsiteX85" fmla="*/ 1850014 w 2605295"/>
                  <a:gd name="connsiteY85" fmla="*/ 1539495 h 2127072"/>
                  <a:gd name="connsiteX86" fmla="*/ 2303370 w 2605295"/>
                  <a:gd name="connsiteY86" fmla="*/ 732964 h 2127072"/>
                  <a:gd name="connsiteX87" fmla="*/ 2300659 w 2605295"/>
                  <a:gd name="connsiteY87" fmla="*/ 683129 h 2127072"/>
                  <a:gd name="connsiteX88" fmla="*/ 2276666 w 2605295"/>
                  <a:gd name="connsiteY88" fmla="*/ 676188 h 2127072"/>
                  <a:gd name="connsiteX89" fmla="*/ 2194544 w 2605295"/>
                  <a:gd name="connsiteY89" fmla="*/ 593444 h 2127072"/>
                  <a:gd name="connsiteX90" fmla="*/ 2182529 w 2605295"/>
                  <a:gd name="connsiteY90" fmla="*/ 577395 h 2127072"/>
                  <a:gd name="connsiteX91" fmla="*/ 1990257 w 2605295"/>
                  <a:gd name="connsiteY91" fmla="*/ 460527 h 2127072"/>
                  <a:gd name="connsiteX92" fmla="*/ 1973259 w 2605295"/>
                  <a:gd name="connsiteY92" fmla="*/ 390837 h 2127072"/>
                  <a:gd name="connsiteX93" fmla="*/ 2004583 w 2605295"/>
                  <a:gd name="connsiteY93" fmla="*/ 367905 h 2127072"/>
                  <a:gd name="connsiteX94" fmla="*/ 2042948 w 2605295"/>
                  <a:gd name="connsiteY94" fmla="*/ 373839 h 2127072"/>
                  <a:gd name="connsiteX95" fmla="*/ 2143449 w 2605295"/>
                  <a:gd name="connsiteY95" fmla="*/ 436394 h 2127072"/>
                  <a:gd name="connsiteX96" fmla="*/ 2148119 w 2605295"/>
                  <a:gd name="connsiteY96" fmla="*/ 418125 h 2127072"/>
                  <a:gd name="connsiteX97" fmla="*/ 2026839 w 2605295"/>
                  <a:gd name="connsiteY97" fmla="*/ 202367 h 2127072"/>
                  <a:gd name="connsiteX98" fmla="*/ 2044056 w 2605295"/>
                  <a:gd name="connsiteY98" fmla="*/ 140949 h 2127072"/>
                  <a:gd name="connsiteX99" fmla="*/ 2105474 w 2605295"/>
                  <a:gd name="connsiteY99" fmla="*/ 158166 h 2127072"/>
                  <a:gd name="connsiteX100" fmla="*/ 2223513 w 2605295"/>
                  <a:gd name="connsiteY100" fmla="*/ 358826 h 2127072"/>
                  <a:gd name="connsiteX101" fmla="*/ 2251113 w 2605295"/>
                  <a:gd name="connsiteY101" fmla="*/ 347531 h 2127072"/>
                  <a:gd name="connsiteX102" fmla="*/ 2179867 w 2605295"/>
                  <a:gd name="connsiteY102" fmla="*/ 59178 h 2127072"/>
                  <a:gd name="connsiteX103" fmla="*/ 2215002 w 2605295"/>
                  <a:gd name="connsiteY103" fmla="*/ 1374 h 2127072"/>
                  <a:gd name="connsiteX104" fmla="*/ 2233980 w 2605295"/>
                  <a:gd name="connsiteY104" fmla="*/ 614 h 2127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2605295" h="2127072">
                    <a:moveTo>
                      <a:pt x="2233980" y="614"/>
                    </a:moveTo>
                    <a:cubicBezTo>
                      <a:pt x="2252379" y="3600"/>
                      <a:pt x="2268111" y="17261"/>
                      <a:pt x="2272805" y="36509"/>
                    </a:cubicBezTo>
                    <a:lnTo>
                      <a:pt x="2342770" y="323349"/>
                    </a:lnTo>
                    <a:cubicBezTo>
                      <a:pt x="2350028" y="331617"/>
                      <a:pt x="2365499" y="332405"/>
                      <a:pt x="2370089" y="318511"/>
                    </a:cubicBezTo>
                    <a:lnTo>
                      <a:pt x="2375324" y="69550"/>
                    </a:lnTo>
                    <a:cubicBezTo>
                      <a:pt x="2375819" y="47633"/>
                      <a:pt x="2393986" y="30267"/>
                      <a:pt x="2415903" y="30762"/>
                    </a:cubicBezTo>
                    <a:cubicBezTo>
                      <a:pt x="2437820" y="31256"/>
                      <a:pt x="2455185" y="49424"/>
                      <a:pt x="2454691" y="71340"/>
                    </a:cubicBezTo>
                    <a:lnTo>
                      <a:pt x="2449200" y="314727"/>
                    </a:lnTo>
                    <a:cubicBezTo>
                      <a:pt x="2449625" y="323749"/>
                      <a:pt x="2457612" y="326364"/>
                      <a:pt x="2464842" y="310912"/>
                    </a:cubicBezTo>
                    <a:lnTo>
                      <a:pt x="2529095" y="160639"/>
                    </a:lnTo>
                    <a:cubicBezTo>
                      <a:pt x="2533403" y="150561"/>
                      <a:pt x="2541390" y="143183"/>
                      <a:pt x="2550819" y="139402"/>
                    </a:cubicBezTo>
                    <a:cubicBezTo>
                      <a:pt x="2560247" y="135621"/>
                      <a:pt x="2571119" y="135437"/>
                      <a:pt x="2581197" y="139747"/>
                    </a:cubicBezTo>
                    <a:cubicBezTo>
                      <a:pt x="2601354" y="148365"/>
                      <a:pt x="2610708" y="171692"/>
                      <a:pt x="2602089" y="191849"/>
                    </a:cubicBezTo>
                    <a:lnTo>
                      <a:pt x="2517694" y="389234"/>
                    </a:lnTo>
                    <a:lnTo>
                      <a:pt x="2538197" y="473290"/>
                    </a:lnTo>
                    <a:cubicBezTo>
                      <a:pt x="2549657" y="520276"/>
                      <a:pt x="2540988" y="567458"/>
                      <a:pt x="2517707" y="605759"/>
                    </a:cubicBezTo>
                    <a:lnTo>
                      <a:pt x="2512330" y="611667"/>
                    </a:lnTo>
                    <a:lnTo>
                      <a:pt x="2519139" y="736818"/>
                    </a:lnTo>
                    <a:cubicBezTo>
                      <a:pt x="2512136" y="1133496"/>
                      <a:pt x="2307003" y="1505528"/>
                      <a:pt x="1965468" y="1721810"/>
                    </a:cubicBezTo>
                    <a:cubicBezTo>
                      <a:pt x="1916677" y="1752708"/>
                      <a:pt x="1866204" y="1779730"/>
                      <a:pt x="1814469" y="1802877"/>
                    </a:cubicBezTo>
                    <a:lnTo>
                      <a:pt x="1706983" y="1842071"/>
                    </a:lnTo>
                    <a:lnTo>
                      <a:pt x="1724822" y="1867938"/>
                    </a:lnTo>
                    <a:cubicBezTo>
                      <a:pt x="1755320" y="1920693"/>
                      <a:pt x="1772411" y="1979847"/>
                      <a:pt x="1772411" y="2042327"/>
                    </a:cubicBezTo>
                    <a:lnTo>
                      <a:pt x="1770364" y="2059251"/>
                    </a:lnTo>
                    <a:lnTo>
                      <a:pt x="1670160" y="2083177"/>
                    </a:lnTo>
                    <a:lnTo>
                      <a:pt x="1669454" y="2089799"/>
                    </a:lnTo>
                    <a:lnTo>
                      <a:pt x="1645737" y="2095462"/>
                    </a:lnTo>
                    <a:cubicBezTo>
                      <a:pt x="1536339" y="2115816"/>
                      <a:pt x="1416063" y="2127072"/>
                      <a:pt x="1289811" y="2127072"/>
                    </a:cubicBezTo>
                    <a:lnTo>
                      <a:pt x="1276289" y="2126472"/>
                    </a:lnTo>
                    <a:lnTo>
                      <a:pt x="1262789" y="2127071"/>
                    </a:lnTo>
                    <a:cubicBezTo>
                      <a:pt x="1136537" y="2127071"/>
                      <a:pt x="1016261" y="2115815"/>
                      <a:pt x="906863" y="2095461"/>
                    </a:cubicBezTo>
                    <a:lnTo>
                      <a:pt x="810865" y="2072539"/>
                    </a:lnTo>
                    <a:lnTo>
                      <a:pt x="807211" y="2042327"/>
                    </a:lnTo>
                    <a:cubicBezTo>
                      <a:pt x="807211" y="1979847"/>
                      <a:pt x="824302" y="1920693"/>
                      <a:pt x="854801" y="1867938"/>
                    </a:cubicBezTo>
                    <a:lnTo>
                      <a:pt x="888148" y="1819581"/>
                    </a:lnTo>
                    <a:lnTo>
                      <a:pt x="838324" y="1801221"/>
                    </a:lnTo>
                    <a:cubicBezTo>
                      <a:pt x="786668" y="1777898"/>
                      <a:pt x="736286" y="1750705"/>
                      <a:pt x="687600" y="1719642"/>
                    </a:cubicBezTo>
                    <a:cubicBezTo>
                      <a:pt x="346802" y="1502202"/>
                      <a:pt x="142931" y="1129476"/>
                      <a:pt x="137275" y="732777"/>
                    </a:cubicBezTo>
                    <a:lnTo>
                      <a:pt x="141510" y="659511"/>
                    </a:lnTo>
                    <a:lnTo>
                      <a:pt x="132777" y="655416"/>
                    </a:lnTo>
                    <a:cubicBezTo>
                      <a:pt x="78009" y="614690"/>
                      <a:pt x="49908" y="543769"/>
                      <a:pt x="67099" y="473292"/>
                    </a:cubicBezTo>
                    <a:lnTo>
                      <a:pt x="87601" y="389234"/>
                    </a:lnTo>
                    <a:lnTo>
                      <a:pt x="3206" y="191850"/>
                    </a:lnTo>
                    <a:cubicBezTo>
                      <a:pt x="-5412" y="171693"/>
                      <a:pt x="3941" y="148366"/>
                      <a:pt x="24099" y="139747"/>
                    </a:cubicBezTo>
                    <a:cubicBezTo>
                      <a:pt x="34177" y="135438"/>
                      <a:pt x="45048" y="135622"/>
                      <a:pt x="54476" y="139403"/>
                    </a:cubicBezTo>
                    <a:cubicBezTo>
                      <a:pt x="63905" y="143184"/>
                      <a:pt x="71892" y="150562"/>
                      <a:pt x="76201" y="160640"/>
                    </a:cubicBezTo>
                    <a:lnTo>
                      <a:pt x="140453" y="310913"/>
                    </a:lnTo>
                    <a:cubicBezTo>
                      <a:pt x="147683" y="326365"/>
                      <a:pt x="155671" y="323750"/>
                      <a:pt x="156095" y="314728"/>
                    </a:cubicBezTo>
                    <a:lnTo>
                      <a:pt x="150604" y="71341"/>
                    </a:lnTo>
                    <a:cubicBezTo>
                      <a:pt x="150110" y="49425"/>
                      <a:pt x="167476" y="31257"/>
                      <a:pt x="189392" y="30762"/>
                    </a:cubicBezTo>
                    <a:cubicBezTo>
                      <a:pt x="211309" y="30268"/>
                      <a:pt x="229476" y="47634"/>
                      <a:pt x="229971" y="69551"/>
                    </a:cubicBezTo>
                    <a:lnTo>
                      <a:pt x="235207" y="318512"/>
                    </a:lnTo>
                    <a:cubicBezTo>
                      <a:pt x="239796" y="332407"/>
                      <a:pt x="255268" y="331618"/>
                      <a:pt x="262525" y="323350"/>
                    </a:cubicBezTo>
                    <a:lnTo>
                      <a:pt x="332490" y="36510"/>
                    </a:lnTo>
                    <a:cubicBezTo>
                      <a:pt x="337185" y="17262"/>
                      <a:pt x="352916" y="3601"/>
                      <a:pt x="371315" y="615"/>
                    </a:cubicBezTo>
                    <a:cubicBezTo>
                      <a:pt x="377448" y="-381"/>
                      <a:pt x="383878" y="-190"/>
                      <a:pt x="390294" y="1375"/>
                    </a:cubicBezTo>
                    <a:cubicBezTo>
                      <a:pt x="415958" y="7635"/>
                      <a:pt x="431688" y="33515"/>
                      <a:pt x="425429" y="59179"/>
                    </a:cubicBezTo>
                    <a:cubicBezTo>
                      <a:pt x="401680" y="155297"/>
                      <a:pt x="377931" y="251414"/>
                      <a:pt x="354183" y="347532"/>
                    </a:cubicBezTo>
                    <a:cubicBezTo>
                      <a:pt x="358726" y="364153"/>
                      <a:pt x="368373" y="371069"/>
                      <a:pt x="381782" y="358827"/>
                    </a:cubicBezTo>
                    <a:lnTo>
                      <a:pt x="499821" y="158167"/>
                    </a:lnTo>
                    <a:cubicBezTo>
                      <a:pt x="512028" y="136453"/>
                      <a:pt x="539525" y="128745"/>
                      <a:pt x="561239" y="140951"/>
                    </a:cubicBezTo>
                    <a:cubicBezTo>
                      <a:pt x="582954" y="153157"/>
                      <a:pt x="590662" y="180654"/>
                      <a:pt x="578456" y="202369"/>
                    </a:cubicBezTo>
                    <a:lnTo>
                      <a:pt x="457176" y="418126"/>
                    </a:lnTo>
                    <a:cubicBezTo>
                      <a:pt x="448663" y="430581"/>
                      <a:pt x="455570" y="432196"/>
                      <a:pt x="461846" y="436395"/>
                    </a:cubicBezTo>
                    <a:lnTo>
                      <a:pt x="562348" y="373840"/>
                    </a:lnTo>
                    <a:cubicBezTo>
                      <a:pt x="574316" y="366565"/>
                      <a:pt x="588101" y="364830"/>
                      <a:pt x="600712" y="367906"/>
                    </a:cubicBezTo>
                    <a:cubicBezTo>
                      <a:pt x="613324" y="370982"/>
                      <a:pt x="624762" y="378869"/>
                      <a:pt x="632037" y="390838"/>
                    </a:cubicBezTo>
                    <a:cubicBezTo>
                      <a:pt x="646587" y="414777"/>
                      <a:pt x="638977" y="445978"/>
                      <a:pt x="615038" y="460528"/>
                    </a:cubicBezTo>
                    <a:lnTo>
                      <a:pt x="422766" y="577396"/>
                    </a:lnTo>
                    <a:lnTo>
                      <a:pt x="410751" y="593445"/>
                    </a:lnTo>
                    <a:cubicBezTo>
                      <a:pt x="402057" y="611861"/>
                      <a:pt x="390359" y="628272"/>
                      <a:pt x="376419" y="642217"/>
                    </a:cubicBezTo>
                    <a:lnTo>
                      <a:pt x="357324" y="655791"/>
                    </a:lnTo>
                    <a:lnTo>
                      <a:pt x="353054" y="729655"/>
                    </a:lnTo>
                    <a:cubicBezTo>
                      <a:pt x="357686" y="1054481"/>
                      <a:pt x="524619" y="1359676"/>
                      <a:pt x="803671" y="1537720"/>
                    </a:cubicBezTo>
                    <a:cubicBezTo>
                      <a:pt x="883400" y="1588590"/>
                      <a:pt x="968686" y="1626785"/>
                      <a:pt x="1056761" y="1652302"/>
                    </a:cubicBezTo>
                    <a:lnTo>
                      <a:pt x="1122394" y="1666406"/>
                    </a:lnTo>
                    <a:lnTo>
                      <a:pt x="1189276" y="1649102"/>
                    </a:lnTo>
                    <a:lnTo>
                      <a:pt x="1206742" y="1326268"/>
                    </a:lnTo>
                    <a:lnTo>
                      <a:pt x="1260473" y="1323885"/>
                    </a:lnTo>
                    <a:lnTo>
                      <a:pt x="1319149" y="1323885"/>
                    </a:lnTo>
                    <a:lnTo>
                      <a:pt x="1380103" y="1326588"/>
                    </a:lnTo>
                    <a:lnTo>
                      <a:pt x="1397654" y="1650993"/>
                    </a:lnTo>
                    <a:lnTo>
                      <a:pt x="1477661" y="1671693"/>
                    </a:lnTo>
                    <a:lnTo>
                      <a:pt x="1488082" y="1676140"/>
                    </a:lnTo>
                    <a:lnTo>
                      <a:pt x="1596537" y="1653218"/>
                    </a:lnTo>
                    <a:cubicBezTo>
                      <a:pt x="1684698" y="1628000"/>
                      <a:pt x="1770113" y="1590094"/>
                      <a:pt x="1850014" y="1539495"/>
                    </a:cubicBezTo>
                    <a:cubicBezTo>
                      <a:pt x="2129669" y="1362399"/>
                      <a:pt x="2297637" y="1057772"/>
                      <a:pt x="2303370" y="732964"/>
                    </a:cubicBezTo>
                    <a:lnTo>
                      <a:pt x="2300659" y="683129"/>
                    </a:lnTo>
                    <a:lnTo>
                      <a:pt x="2276666" y="676188"/>
                    </a:lnTo>
                    <a:cubicBezTo>
                      <a:pt x="2241334" y="659089"/>
                      <a:pt x="2211933" y="630276"/>
                      <a:pt x="2194544" y="593444"/>
                    </a:cubicBezTo>
                    <a:lnTo>
                      <a:pt x="2182529" y="577395"/>
                    </a:lnTo>
                    <a:lnTo>
                      <a:pt x="1990257" y="460527"/>
                    </a:lnTo>
                    <a:cubicBezTo>
                      <a:pt x="1966318" y="445977"/>
                      <a:pt x="1958708" y="414776"/>
                      <a:pt x="1973259" y="390837"/>
                    </a:cubicBezTo>
                    <a:cubicBezTo>
                      <a:pt x="1980533" y="378868"/>
                      <a:pt x="1991971" y="370981"/>
                      <a:pt x="2004583" y="367905"/>
                    </a:cubicBezTo>
                    <a:cubicBezTo>
                      <a:pt x="2017194" y="364829"/>
                      <a:pt x="2030979" y="366564"/>
                      <a:pt x="2042948" y="373839"/>
                    </a:cubicBezTo>
                    <a:lnTo>
                      <a:pt x="2143449" y="436394"/>
                    </a:lnTo>
                    <a:cubicBezTo>
                      <a:pt x="2149725" y="432195"/>
                      <a:pt x="2156632" y="430580"/>
                      <a:pt x="2148119" y="418125"/>
                    </a:cubicBezTo>
                    <a:lnTo>
                      <a:pt x="2026839" y="202367"/>
                    </a:lnTo>
                    <a:cubicBezTo>
                      <a:pt x="2014633" y="180653"/>
                      <a:pt x="2022341" y="153156"/>
                      <a:pt x="2044056" y="140949"/>
                    </a:cubicBezTo>
                    <a:cubicBezTo>
                      <a:pt x="2065770" y="128744"/>
                      <a:pt x="2093268" y="136452"/>
                      <a:pt x="2105474" y="158166"/>
                    </a:cubicBezTo>
                    <a:lnTo>
                      <a:pt x="2223513" y="358826"/>
                    </a:lnTo>
                    <a:cubicBezTo>
                      <a:pt x="2236922" y="371068"/>
                      <a:pt x="2246569" y="364152"/>
                      <a:pt x="2251113" y="347531"/>
                    </a:cubicBezTo>
                    <a:cubicBezTo>
                      <a:pt x="2227364" y="251413"/>
                      <a:pt x="2203616" y="155296"/>
                      <a:pt x="2179867" y="59178"/>
                    </a:cubicBezTo>
                    <a:cubicBezTo>
                      <a:pt x="2173607" y="33513"/>
                      <a:pt x="2189337" y="7634"/>
                      <a:pt x="2215002" y="1374"/>
                    </a:cubicBezTo>
                    <a:cubicBezTo>
                      <a:pt x="2221418" y="-191"/>
                      <a:pt x="2227847" y="-382"/>
                      <a:pt x="2233980" y="61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2F9B2684-6AE7-42E8-9016-77ACEFCBFE41}"/>
                  </a:ext>
                </a:extLst>
              </p:cNvPr>
              <p:cNvGrpSpPr/>
              <p:nvPr/>
            </p:nvGrpSpPr>
            <p:grpSpPr>
              <a:xfrm>
                <a:off x="7261806" y="862184"/>
                <a:ext cx="1277660" cy="1304905"/>
                <a:chOff x="5142933" y="2186951"/>
                <a:chExt cx="1277660" cy="1304905"/>
              </a:xfrm>
            </p:grpSpPr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C955CC3E-F137-406E-9FCA-2C52F91B6A40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9356 w 1184640"/>
                    <a:gd name="connsiteY22" fmla="*/ 296160 h 746442"/>
                    <a:gd name="connsiteX23" fmla="*/ 148606 w 1184640"/>
                    <a:gd name="connsiteY23" fmla="*/ 251845 h 746442"/>
                    <a:gd name="connsiteX24" fmla="*/ 173487 w 1184640"/>
                    <a:gd name="connsiteY24" fmla="*/ 173486 h 746442"/>
                    <a:gd name="connsiteX25" fmla="*/ 251845 w 1184640"/>
                    <a:gd name="connsiteY25" fmla="*/ 148605 h 746442"/>
                    <a:gd name="connsiteX26" fmla="*/ 296160 w 1184640"/>
                    <a:gd name="connsiteY26" fmla="*/ 79356 h 746442"/>
                    <a:gd name="connsiteX27" fmla="*/ 378290 w 1184640"/>
                    <a:gd name="connsiteY27" fmla="*/ 75601 h 746442"/>
                    <a:gd name="connsiteX28" fmla="*/ 439016 w 1184640"/>
                    <a:gd name="connsiteY28" fmla="*/ 20183 h 746442"/>
                    <a:gd name="connsiteX29" fmla="*/ 519316 w 1184640"/>
                    <a:gd name="connsiteY29" fmla="*/ 37815 h 746442"/>
                    <a:gd name="connsiteX30" fmla="*/ 592320 w 1184640"/>
                    <a:gd name="connsiteY30" fmla="*/ 0 h 746442"/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64457 w 1184640"/>
                    <a:gd name="connsiteY9" fmla="*/ 439016 h 746442"/>
                    <a:gd name="connsiteX10" fmla="*/ 1146825 w 1184640"/>
                    <a:gd name="connsiteY10" fmla="*/ 519315 h 746442"/>
                    <a:gd name="connsiteX11" fmla="*/ 1184640 w 1184640"/>
                    <a:gd name="connsiteY11" fmla="*/ 592319 h 746442"/>
                    <a:gd name="connsiteX12" fmla="*/ 1146825 w 1184640"/>
                    <a:gd name="connsiteY12" fmla="*/ 665323 h 746442"/>
                    <a:gd name="connsiteX13" fmla="*/ 1164457 w 1184640"/>
                    <a:gd name="connsiteY13" fmla="*/ 745622 h 746442"/>
                    <a:gd name="connsiteX14" fmla="*/ 1163709 w 1184640"/>
                    <a:gd name="connsiteY14" fmla="*/ 746442 h 746442"/>
                    <a:gd name="connsiteX15" fmla="*/ 20932 w 1184640"/>
                    <a:gd name="connsiteY15" fmla="*/ 746442 h 746442"/>
                    <a:gd name="connsiteX16" fmla="*/ 20183 w 1184640"/>
                    <a:gd name="connsiteY16" fmla="*/ 745622 h 746442"/>
                    <a:gd name="connsiteX17" fmla="*/ 37815 w 1184640"/>
                    <a:gd name="connsiteY17" fmla="*/ 665323 h 746442"/>
                    <a:gd name="connsiteX18" fmla="*/ 0 w 1184640"/>
                    <a:gd name="connsiteY18" fmla="*/ 592319 h 746442"/>
                    <a:gd name="connsiteX19" fmla="*/ 37815 w 1184640"/>
                    <a:gd name="connsiteY19" fmla="*/ 519315 h 746442"/>
                    <a:gd name="connsiteX20" fmla="*/ 20183 w 1184640"/>
                    <a:gd name="connsiteY20" fmla="*/ 439016 h 746442"/>
                    <a:gd name="connsiteX21" fmla="*/ 79356 w 1184640"/>
                    <a:gd name="connsiteY21" fmla="*/ 296160 h 746442"/>
                    <a:gd name="connsiteX22" fmla="*/ 148606 w 1184640"/>
                    <a:gd name="connsiteY22" fmla="*/ 251845 h 746442"/>
                    <a:gd name="connsiteX23" fmla="*/ 173487 w 1184640"/>
                    <a:gd name="connsiteY23" fmla="*/ 173486 h 746442"/>
                    <a:gd name="connsiteX24" fmla="*/ 251845 w 1184640"/>
                    <a:gd name="connsiteY24" fmla="*/ 148605 h 746442"/>
                    <a:gd name="connsiteX25" fmla="*/ 296160 w 1184640"/>
                    <a:gd name="connsiteY25" fmla="*/ 79356 h 746442"/>
                    <a:gd name="connsiteX26" fmla="*/ 378290 w 1184640"/>
                    <a:gd name="connsiteY26" fmla="*/ 75601 h 746442"/>
                    <a:gd name="connsiteX27" fmla="*/ 439016 w 1184640"/>
                    <a:gd name="connsiteY27" fmla="*/ 20183 h 746442"/>
                    <a:gd name="connsiteX28" fmla="*/ 519316 w 1184640"/>
                    <a:gd name="connsiteY28" fmla="*/ 37815 h 746442"/>
                    <a:gd name="connsiteX29" fmla="*/ 592320 w 1184640"/>
                    <a:gd name="connsiteY29" fmla="*/ 0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lnTo>
                        <a:pt x="59232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6" name="グループ化 185">
                  <a:extLst>
                    <a:ext uri="{FF2B5EF4-FFF2-40B4-BE49-F238E27FC236}">
                      <a16:creationId xmlns:a16="http://schemas.microsoft.com/office/drawing/2014/main" id="{EE741538-AD7A-436F-BE4F-DAB1DE3AEDBF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60" cy="1160106"/>
                  <a:chOff x="2791855" y="2017486"/>
                  <a:chExt cx="1150920" cy="1045028"/>
                </a:xfrm>
                <a:solidFill>
                  <a:srgbClr val="FFCC99"/>
                </a:solidFill>
              </p:grpSpPr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468A4990-1086-41D2-87C8-BBB5FE007EE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515069"/>
                    <a:ext cx="222006" cy="333008"/>
                    <a:chOff x="2670345" y="2864049"/>
                    <a:chExt cx="157843" cy="236764"/>
                  </a:xfrm>
                  <a:grpFill/>
                </p:grpSpPr>
                <p:sp>
                  <p:nvSpPr>
                    <p:cNvPr id="195" name="円/楕円 514">
                      <a:extLst>
                        <a:ext uri="{FF2B5EF4-FFF2-40B4-BE49-F238E27FC236}">
                          <a16:creationId xmlns:a16="http://schemas.microsoft.com/office/drawing/2014/main" id="{115CE3C3-7AFF-49D3-A542-CAC5A684E6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70345" y="2864049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6" name="円/楕円 515">
                      <a:extLst>
                        <a:ext uri="{FF2B5EF4-FFF2-40B4-BE49-F238E27FC236}">
                          <a16:creationId xmlns:a16="http://schemas.microsoft.com/office/drawing/2014/main" id="{6EEF3963-7749-4D4C-899C-DC60EA3237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98920" y="2905324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1" name="グループ化 190">
                    <a:extLst>
                      <a:ext uri="{FF2B5EF4-FFF2-40B4-BE49-F238E27FC236}">
                        <a16:creationId xmlns:a16="http://schemas.microsoft.com/office/drawing/2014/main" id="{192AA542-1393-494E-85EE-515A293C11D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515069"/>
                    <a:ext cx="222006" cy="333008"/>
                    <a:chOff x="2670344" y="2864049"/>
                    <a:chExt cx="157843" cy="236764"/>
                  </a:xfrm>
                  <a:grpFill/>
                </p:grpSpPr>
                <p:sp>
                  <p:nvSpPr>
                    <p:cNvPr id="193" name="円/楕円 512">
                      <a:extLst>
                        <a:ext uri="{FF2B5EF4-FFF2-40B4-BE49-F238E27FC236}">
                          <a16:creationId xmlns:a16="http://schemas.microsoft.com/office/drawing/2014/main" id="{F81AC901-853E-4774-B2C6-D1AB6B6D63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70344" y="2864049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4" name="円/楕円 513">
                      <a:extLst>
                        <a:ext uri="{FF2B5EF4-FFF2-40B4-BE49-F238E27FC236}">
                          <a16:creationId xmlns:a16="http://schemas.microsoft.com/office/drawing/2014/main" id="{CE975054-04BE-49D8-9A81-DBDC485344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98919" y="2905323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2" name="円/楕円 511">
                    <a:extLst>
                      <a:ext uri="{FF2B5EF4-FFF2-40B4-BE49-F238E27FC236}">
                        <a16:creationId xmlns:a16="http://schemas.microsoft.com/office/drawing/2014/main" id="{CF0EE0E3-2CA8-4F6E-831B-1130434915A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7" name="円/楕円 505">
                  <a:extLst>
                    <a:ext uri="{FF2B5EF4-FFF2-40B4-BE49-F238E27FC236}">
                      <a16:creationId xmlns:a16="http://schemas.microsoft.com/office/drawing/2014/main" id="{D378B6F0-D091-4141-BE1A-E8B7C988327C}"/>
                    </a:ext>
                  </a:extLst>
                </p:cNvPr>
                <p:cNvSpPr/>
                <p:nvPr/>
              </p:nvSpPr>
              <p:spPr>
                <a:xfrm>
                  <a:off x="5666768" y="2799811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" name="月 187">
                  <a:extLst>
                    <a:ext uri="{FF2B5EF4-FFF2-40B4-BE49-F238E27FC236}">
                      <a16:creationId xmlns:a16="http://schemas.microsoft.com/office/drawing/2014/main" id="{6F9F0DA1-86B8-4DAC-B06D-48EA99CC34A2}"/>
                    </a:ext>
                  </a:extLst>
                </p:cNvPr>
                <p:cNvSpPr/>
                <p:nvPr/>
              </p:nvSpPr>
              <p:spPr>
                <a:xfrm rot="5400000">
                  <a:off x="5455087" y="2429627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" name="月 188">
                  <a:extLst>
                    <a:ext uri="{FF2B5EF4-FFF2-40B4-BE49-F238E27FC236}">
                      <a16:creationId xmlns:a16="http://schemas.microsoft.com/office/drawing/2014/main" id="{AD115DEE-56B8-4002-B0E7-44696732A312}"/>
                    </a:ext>
                  </a:extLst>
                </p:cNvPr>
                <p:cNvSpPr/>
                <p:nvPr/>
              </p:nvSpPr>
              <p:spPr>
                <a:xfrm rot="5400000">
                  <a:off x="6022453" y="2448434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3A59D9B2-A3BC-4571-BC8B-79F3C7B7E1F1}"/>
                  </a:ext>
                </a:extLst>
              </p:cNvPr>
              <p:cNvSpPr/>
              <p:nvPr/>
            </p:nvSpPr>
            <p:spPr>
              <a:xfrm rot="20700000">
                <a:off x="7481375" y="1331211"/>
                <a:ext cx="280088" cy="186300"/>
              </a:xfrm>
              <a:custGeom>
                <a:avLst/>
                <a:gdLst>
                  <a:gd name="connsiteX0" fmla="*/ 0 w 1512040"/>
                  <a:gd name="connsiteY0" fmla="*/ 0 h 1214506"/>
                  <a:gd name="connsiteX1" fmla="*/ 1512040 w 1512040"/>
                  <a:gd name="connsiteY1" fmla="*/ 607253 h 1214506"/>
                  <a:gd name="connsiteX2" fmla="*/ 0 w 1512040"/>
                  <a:gd name="connsiteY2" fmla="*/ 1214506 h 1214506"/>
                  <a:gd name="connsiteX3" fmla="*/ 0 w 1512040"/>
                  <a:gd name="connsiteY3" fmla="*/ 910880 h 1214506"/>
                  <a:gd name="connsiteX4" fmla="*/ 1208414 w 1512040"/>
                  <a:gd name="connsiteY4" fmla="*/ 607253 h 1214506"/>
                  <a:gd name="connsiteX5" fmla="*/ 0 w 1512040"/>
                  <a:gd name="connsiteY5" fmla="*/ 303626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90550" h="1214506">
                    <a:moveTo>
                      <a:pt x="0" y="0"/>
                    </a:moveTo>
                    <a:cubicBezTo>
                      <a:pt x="835077" y="0"/>
                      <a:pt x="1504349" y="428219"/>
                      <a:pt x="1590550" y="591725"/>
                    </a:cubicBezTo>
                    <a:cubicBezTo>
                      <a:pt x="1389478" y="924768"/>
                      <a:pt x="835077" y="1214506"/>
                      <a:pt x="0" y="1214506"/>
                    </a:cubicBezTo>
                    <a:lnTo>
                      <a:pt x="0" y="910880"/>
                    </a:lnTo>
                    <a:cubicBezTo>
                      <a:pt x="667389" y="910880"/>
                      <a:pt x="1043525" y="790352"/>
                      <a:pt x="1208414" y="607253"/>
                    </a:cubicBezTo>
                    <a:cubicBezTo>
                      <a:pt x="1025960" y="456183"/>
                      <a:pt x="667389" y="303626"/>
                      <a:pt x="0" y="30362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E7F702A9-13DF-4975-A6F5-1DC2446F3E0A}"/>
                  </a:ext>
                </a:extLst>
              </p:cNvPr>
              <p:cNvSpPr/>
              <p:nvPr/>
            </p:nvSpPr>
            <p:spPr>
              <a:xfrm rot="900000" flipH="1">
                <a:off x="8043427" y="1331211"/>
                <a:ext cx="280088" cy="186300"/>
              </a:xfrm>
              <a:custGeom>
                <a:avLst/>
                <a:gdLst>
                  <a:gd name="connsiteX0" fmla="*/ 0 w 1512040"/>
                  <a:gd name="connsiteY0" fmla="*/ 0 h 1214506"/>
                  <a:gd name="connsiteX1" fmla="*/ 1512040 w 1512040"/>
                  <a:gd name="connsiteY1" fmla="*/ 607253 h 1214506"/>
                  <a:gd name="connsiteX2" fmla="*/ 0 w 1512040"/>
                  <a:gd name="connsiteY2" fmla="*/ 1214506 h 1214506"/>
                  <a:gd name="connsiteX3" fmla="*/ 0 w 1512040"/>
                  <a:gd name="connsiteY3" fmla="*/ 910880 h 1214506"/>
                  <a:gd name="connsiteX4" fmla="*/ 1208414 w 1512040"/>
                  <a:gd name="connsiteY4" fmla="*/ 607253 h 1214506"/>
                  <a:gd name="connsiteX5" fmla="*/ 0 w 1512040"/>
                  <a:gd name="connsiteY5" fmla="*/ 303626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90550" h="1214506">
                    <a:moveTo>
                      <a:pt x="0" y="0"/>
                    </a:moveTo>
                    <a:cubicBezTo>
                      <a:pt x="835077" y="0"/>
                      <a:pt x="1504349" y="428219"/>
                      <a:pt x="1590550" y="591725"/>
                    </a:cubicBezTo>
                    <a:cubicBezTo>
                      <a:pt x="1389478" y="924768"/>
                      <a:pt x="835077" y="1214506"/>
                      <a:pt x="0" y="1214506"/>
                    </a:cubicBezTo>
                    <a:lnTo>
                      <a:pt x="0" y="910880"/>
                    </a:lnTo>
                    <a:cubicBezTo>
                      <a:pt x="667389" y="910880"/>
                      <a:pt x="1043525" y="790352"/>
                      <a:pt x="1208414" y="607253"/>
                    </a:cubicBezTo>
                    <a:cubicBezTo>
                      <a:pt x="1025960" y="456183"/>
                      <a:pt x="667389" y="303626"/>
                      <a:pt x="0" y="30362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87672047-542A-4EEE-94C4-CC493F54E96A}"/>
                  </a:ext>
                </a:extLst>
              </p:cNvPr>
              <p:cNvGrpSpPr/>
              <p:nvPr/>
            </p:nvGrpSpPr>
            <p:grpSpPr>
              <a:xfrm>
                <a:off x="7592624" y="1665479"/>
                <a:ext cx="633088" cy="373139"/>
                <a:chOff x="7658019" y="1692995"/>
                <a:chExt cx="633088" cy="373139"/>
              </a:xfrm>
            </p:grpSpPr>
            <p:sp>
              <p:nvSpPr>
                <p:cNvPr id="183" name="楕円 25">
                  <a:extLst>
                    <a:ext uri="{FF2B5EF4-FFF2-40B4-BE49-F238E27FC236}">
                      <a16:creationId xmlns:a16="http://schemas.microsoft.com/office/drawing/2014/main" id="{EFDE465B-F0D6-4197-B998-3BB3A79359A7}"/>
                    </a:ext>
                  </a:extLst>
                </p:cNvPr>
                <p:cNvSpPr/>
                <p:nvPr/>
              </p:nvSpPr>
              <p:spPr>
                <a:xfrm>
                  <a:off x="7658019" y="1692995"/>
                  <a:ext cx="633088" cy="369300"/>
                </a:xfrm>
                <a:custGeom>
                  <a:avLst/>
                  <a:gdLst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232275 h 369300"/>
                    <a:gd name="connsiteX1" fmla="*/ 316544 w 633088"/>
                    <a:gd name="connsiteY1" fmla="*/ 0 h 369300"/>
                    <a:gd name="connsiteX2" fmla="*/ 633088 w 633088"/>
                    <a:gd name="connsiteY2" fmla="*/ 232275 h 369300"/>
                    <a:gd name="connsiteX3" fmla="*/ 316544 w 633088"/>
                    <a:gd name="connsiteY3" fmla="*/ 369300 h 369300"/>
                    <a:gd name="connsiteX4" fmla="*/ 0 w 633088"/>
                    <a:gd name="connsiteY4" fmla="*/ 232275 h 36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3088" h="369300">
                      <a:moveTo>
                        <a:pt x="0" y="232275"/>
                      </a:moveTo>
                      <a:cubicBezTo>
                        <a:pt x="0" y="156598"/>
                        <a:pt x="141722" y="0"/>
                        <a:pt x="316544" y="0"/>
                      </a:cubicBezTo>
                      <a:cubicBezTo>
                        <a:pt x="491366" y="0"/>
                        <a:pt x="633088" y="156598"/>
                        <a:pt x="633088" y="232275"/>
                      </a:cubicBezTo>
                      <a:cubicBezTo>
                        <a:pt x="633088" y="307952"/>
                        <a:pt x="491366" y="369300"/>
                        <a:pt x="316544" y="369300"/>
                      </a:cubicBezTo>
                      <a:cubicBezTo>
                        <a:pt x="141722" y="369300"/>
                        <a:pt x="0" y="307952"/>
                        <a:pt x="0" y="23227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2D542BFD-2FED-40FF-BCF2-E1D048570C4B}"/>
                    </a:ext>
                  </a:extLst>
                </p:cNvPr>
                <p:cNvSpPr/>
                <p:nvPr/>
              </p:nvSpPr>
              <p:spPr>
                <a:xfrm>
                  <a:off x="7659428" y="1822789"/>
                  <a:ext cx="630273" cy="243345"/>
                </a:xfrm>
                <a:custGeom>
                  <a:avLst/>
                  <a:gdLst>
                    <a:gd name="connsiteX0" fmla="*/ 315136 w 630273"/>
                    <a:gd name="connsiteY0" fmla="*/ 0 h 243345"/>
                    <a:gd name="connsiteX1" fmla="*/ 618630 w 630273"/>
                    <a:gd name="connsiteY1" fmla="*/ 94706 h 243345"/>
                    <a:gd name="connsiteX2" fmla="*/ 630273 w 630273"/>
                    <a:gd name="connsiteY2" fmla="*/ 112364 h 243345"/>
                    <a:gd name="connsiteX3" fmla="*/ 625249 w 630273"/>
                    <a:gd name="connsiteY3" fmla="*/ 133935 h 243345"/>
                    <a:gd name="connsiteX4" fmla="*/ 315136 w 630273"/>
                    <a:gd name="connsiteY4" fmla="*/ 243345 h 243345"/>
                    <a:gd name="connsiteX5" fmla="*/ 5023 w 630273"/>
                    <a:gd name="connsiteY5" fmla="*/ 133935 h 243345"/>
                    <a:gd name="connsiteX6" fmla="*/ 0 w 630273"/>
                    <a:gd name="connsiteY6" fmla="*/ 112364 h 243345"/>
                    <a:gd name="connsiteX7" fmla="*/ 11642 w 630273"/>
                    <a:gd name="connsiteY7" fmla="*/ 94706 h 243345"/>
                    <a:gd name="connsiteX8" fmla="*/ 315136 w 630273"/>
                    <a:gd name="connsiteY8" fmla="*/ 0 h 2433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0273" h="243345">
                      <a:moveTo>
                        <a:pt x="315136" y="0"/>
                      </a:moveTo>
                      <a:cubicBezTo>
                        <a:pt x="451569" y="0"/>
                        <a:pt x="568628" y="39052"/>
                        <a:pt x="618630" y="94706"/>
                      </a:cubicBezTo>
                      <a:lnTo>
                        <a:pt x="630273" y="112364"/>
                      </a:lnTo>
                      <a:lnTo>
                        <a:pt x="625249" y="133935"/>
                      </a:lnTo>
                      <a:cubicBezTo>
                        <a:pt x="595732" y="196376"/>
                        <a:pt x="468105" y="243345"/>
                        <a:pt x="315136" y="243345"/>
                      </a:cubicBezTo>
                      <a:cubicBezTo>
                        <a:pt x="162167" y="243345"/>
                        <a:pt x="34540" y="196376"/>
                        <a:pt x="5023" y="133935"/>
                      </a:cubicBezTo>
                      <a:lnTo>
                        <a:pt x="0" y="112364"/>
                      </a:lnTo>
                      <a:lnTo>
                        <a:pt x="11642" y="94706"/>
                      </a:lnTo>
                      <a:cubicBezTo>
                        <a:pt x="61645" y="39052"/>
                        <a:pt x="178704" y="0"/>
                        <a:pt x="315136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40CA405B-ED4D-4B20-A271-10D05E2C6E4A}"/>
                </a:ext>
              </a:extLst>
            </p:cNvPr>
            <p:cNvGrpSpPr/>
            <p:nvPr/>
          </p:nvGrpSpPr>
          <p:grpSpPr>
            <a:xfrm>
              <a:off x="6237536" y="4643951"/>
              <a:ext cx="3197675" cy="1516221"/>
              <a:chOff x="319816" y="1729301"/>
              <a:chExt cx="3197675" cy="1516221"/>
            </a:xfrm>
            <a:solidFill>
              <a:srgbClr val="0070C0"/>
            </a:solidFill>
          </p:grpSpPr>
          <p:sp>
            <p:nvSpPr>
              <p:cNvPr id="170" name="楕円 26">
                <a:extLst>
                  <a:ext uri="{FF2B5EF4-FFF2-40B4-BE49-F238E27FC236}">
                    <a16:creationId xmlns:a16="http://schemas.microsoft.com/office/drawing/2014/main" id="{E6951BA2-4F42-4F70-B604-3123AA2360BA}"/>
                  </a:ext>
                </a:extLst>
              </p:cNvPr>
              <p:cNvSpPr/>
              <p:nvPr/>
            </p:nvSpPr>
            <p:spPr>
              <a:xfrm rot="18000000">
                <a:off x="397423" y="2139387"/>
                <a:ext cx="165270" cy="320484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26">
                <a:extLst>
                  <a:ext uri="{FF2B5EF4-FFF2-40B4-BE49-F238E27FC236}">
                    <a16:creationId xmlns:a16="http://schemas.microsoft.com/office/drawing/2014/main" id="{6657F6A1-5FED-468F-8D26-9B4BC9A4F680}"/>
                  </a:ext>
                </a:extLst>
              </p:cNvPr>
              <p:cNvSpPr/>
              <p:nvPr/>
            </p:nvSpPr>
            <p:spPr>
              <a:xfrm rot="2700000">
                <a:off x="3228228" y="2253461"/>
                <a:ext cx="165270" cy="320484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26">
                <a:extLst>
                  <a:ext uri="{FF2B5EF4-FFF2-40B4-BE49-F238E27FC236}">
                    <a16:creationId xmlns:a16="http://schemas.microsoft.com/office/drawing/2014/main" id="{F7FE9F5F-3D01-4FF8-879B-879C939C9DDC}"/>
                  </a:ext>
                </a:extLst>
              </p:cNvPr>
              <p:cNvSpPr/>
              <p:nvPr/>
            </p:nvSpPr>
            <p:spPr>
              <a:xfrm rot="1800000">
                <a:off x="2896879" y="2250601"/>
                <a:ext cx="128940" cy="25003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26">
                <a:extLst>
                  <a:ext uri="{FF2B5EF4-FFF2-40B4-BE49-F238E27FC236}">
                    <a16:creationId xmlns:a16="http://schemas.microsoft.com/office/drawing/2014/main" id="{5A0034C0-A64E-4EE7-AE6D-74682DAF2C85}"/>
                  </a:ext>
                </a:extLst>
              </p:cNvPr>
              <p:cNvSpPr/>
              <p:nvPr/>
            </p:nvSpPr>
            <p:spPr>
              <a:xfrm rot="19800000">
                <a:off x="852180" y="2218851"/>
                <a:ext cx="128940" cy="25003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26">
                <a:extLst>
                  <a:ext uri="{FF2B5EF4-FFF2-40B4-BE49-F238E27FC236}">
                    <a16:creationId xmlns:a16="http://schemas.microsoft.com/office/drawing/2014/main" id="{5CE32AD9-E31C-4DA7-8811-71718CE206CA}"/>
                  </a:ext>
                </a:extLst>
              </p:cNvPr>
              <p:cNvSpPr/>
              <p:nvPr/>
            </p:nvSpPr>
            <p:spPr>
              <a:xfrm rot="4500000">
                <a:off x="3311490" y="2750701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26">
                <a:extLst>
                  <a:ext uri="{FF2B5EF4-FFF2-40B4-BE49-F238E27FC236}">
                    <a16:creationId xmlns:a16="http://schemas.microsoft.com/office/drawing/2014/main" id="{9D72CEFA-8AF3-4D9A-A66D-C9212DABE687}"/>
                  </a:ext>
                </a:extLst>
              </p:cNvPr>
              <p:cNvSpPr/>
              <p:nvPr/>
            </p:nvSpPr>
            <p:spPr>
              <a:xfrm rot="19800000">
                <a:off x="523245" y="1729301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26">
                <a:extLst>
                  <a:ext uri="{FF2B5EF4-FFF2-40B4-BE49-F238E27FC236}">
                    <a16:creationId xmlns:a16="http://schemas.microsoft.com/office/drawing/2014/main" id="{A89D1372-4B98-4D82-9AC3-A14EEB3475A6}"/>
                  </a:ext>
                </a:extLst>
              </p:cNvPr>
              <p:cNvSpPr/>
              <p:nvPr/>
            </p:nvSpPr>
            <p:spPr>
              <a:xfrm rot="2700000">
                <a:off x="3303982" y="1906736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F65BFC9A-22C6-44C4-A7C5-BFF564119605}"/>
                  </a:ext>
                </a:extLst>
              </p:cNvPr>
              <p:cNvSpPr/>
              <p:nvPr/>
            </p:nvSpPr>
            <p:spPr>
              <a:xfrm>
                <a:off x="644526" y="2662093"/>
                <a:ext cx="2699325" cy="583429"/>
              </a:xfrm>
              <a:custGeom>
                <a:avLst/>
                <a:gdLst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23132 w 2499435"/>
                  <a:gd name="connsiteY0" fmla="*/ 99 h 697469"/>
                  <a:gd name="connsiteX1" fmla="*/ 2248330 w 2499435"/>
                  <a:gd name="connsiteY1" fmla="*/ 388242 h 697469"/>
                  <a:gd name="connsiteX2" fmla="*/ 2059289 w 2499435"/>
                  <a:gd name="connsiteY2" fmla="*/ 679384 h 697469"/>
                  <a:gd name="connsiteX3" fmla="*/ 2046536 w 2499435"/>
                  <a:gd name="connsiteY3" fmla="*/ 697469 h 697469"/>
                  <a:gd name="connsiteX4" fmla="*/ 431141 w 2499435"/>
                  <a:gd name="connsiteY4" fmla="*/ 697469 h 697469"/>
                  <a:gd name="connsiteX5" fmla="*/ 413081 w 2499435"/>
                  <a:gd name="connsiteY5" fmla="*/ 672182 h 697469"/>
                  <a:gd name="connsiteX6" fmla="*/ 24317 w 2499435"/>
                  <a:gd name="connsiteY6" fmla="*/ 85823 h 697469"/>
                  <a:gd name="connsiteX7" fmla="*/ 504358 w 2499435"/>
                  <a:gd name="connsiteY7" fmla="*/ 133448 h 697469"/>
                  <a:gd name="connsiteX8" fmla="*/ 836761 w 2499435"/>
                  <a:gd name="connsiteY8" fmla="*/ 362048 h 697469"/>
                  <a:gd name="connsiteX9" fmla="*/ 1142971 w 2499435"/>
                  <a:gd name="connsiteY9" fmla="*/ 238223 h 697469"/>
                  <a:gd name="connsiteX10" fmla="*/ 1434655 w 2499435"/>
                  <a:gd name="connsiteY10" fmla="*/ 405318 h 697469"/>
                  <a:gd name="connsiteX11" fmla="*/ 1644546 w 2499435"/>
                  <a:gd name="connsiteY11" fmla="*/ 136433 h 697469"/>
                  <a:gd name="connsiteX12" fmla="*/ 1834252 w 2499435"/>
                  <a:gd name="connsiteY12" fmla="*/ 281593 h 697469"/>
                  <a:gd name="connsiteX13" fmla="*/ 2051229 w 2499435"/>
                  <a:gd name="connsiteY13" fmla="*/ 405318 h 697469"/>
                  <a:gd name="connsiteX14" fmla="*/ 2423132 w 2499435"/>
                  <a:gd name="connsiteY14" fmla="*/ 99 h 697469"/>
                  <a:gd name="connsiteX0" fmla="*/ 2398825 w 2475128"/>
                  <a:gd name="connsiteY0" fmla="*/ 99 h 697469"/>
                  <a:gd name="connsiteX1" fmla="*/ 2224023 w 2475128"/>
                  <a:gd name="connsiteY1" fmla="*/ 388242 h 697469"/>
                  <a:gd name="connsiteX2" fmla="*/ 2034982 w 2475128"/>
                  <a:gd name="connsiteY2" fmla="*/ 679384 h 697469"/>
                  <a:gd name="connsiteX3" fmla="*/ 2022229 w 2475128"/>
                  <a:gd name="connsiteY3" fmla="*/ 697469 h 697469"/>
                  <a:gd name="connsiteX4" fmla="*/ 406834 w 2475128"/>
                  <a:gd name="connsiteY4" fmla="*/ 697469 h 697469"/>
                  <a:gd name="connsiteX5" fmla="*/ 388774 w 2475128"/>
                  <a:gd name="connsiteY5" fmla="*/ 672182 h 697469"/>
                  <a:gd name="connsiteX6" fmla="*/ 10 w 2475128"/>
                  <a:gd name="connsiteY6" fmla="*/ 85823 h 697469"/>
                  <a:gd name="connsiteX7" fmla="*/ 375276 w 2475128"/>
                  <a:gd name="connsiteY7" fmla="*/ 104873 h 697469"/>
                  <a:gd name="connsiteX8" fmla="*/ 812454 w 2475128"/>
                  <a:gd name="connsiteY8" fmla="*/ 362048 h 697469"/>
                  <a:gd name="connsiteX9" fmla="*/ 1118664 w 2475128"/>
                  <a:gd name="connsiteY9" fmla="*/ 238223 h 697469"/>
                  <a:gd name="connsiteX10" fmla="*/ 1410348 w 2475128"/>
                  <a:gd name="connsiteY10" fmla="*/ 405318 h 697469"/>
                  <a:gd name="connsiteX11" fmla="*/ 1620239 w 2475128"/>
                  <a:gd name="connsiteY11" fmla="*/ 136433 h 697469"/>
                  <a:gd name="connsiteX12" fmla="*/ 1809945 w 2475128"/>
                  <a:gd name="connsiteY12" fmla="*/ 281593 h 697469"/>
                  <a:gd name="connsiteX13" fmla="*/ 2026922 w 2475128"/>
                  <a:gd name="connsiteY13" fmla="*/ 405318 h 697469"/>
                  <a:gd name="connsiteX14" fmla="*/ 2398825 w 2475128"/>
                  <a:gd name="connsiteY14" fmla="*/ 99 h 697469"/>
                  <a:gd name="connsiteX0" fmla="*/ 2398824 w 2475127"/>
                  <a:gd name="connsiteY0" fmla="*/ 9188 h 706558"/>
                  <a:gd name="connsiteX1" fmla="*/ 2224022 w 2475127"/>
                  <a:gd name="connsiteY1" fmla="*/ 397331 h 706558"/>
                  <a:gd name="connsiteX2" fmla="*/ 2034981 w 2475127"/>
                  <a:gd name="connsiteY2" fmla="*/ 688473 h 706558"/>
                  <a:gd name="connsiteX3" fmla="*/ 2022228 w 2475127"/>
                  <a:gd name="connsiteY3" fmla="*/ 706558 h 706558"/>
                  <a:gd name="connsiteX4" fmla="*/ 406833 w 2475127"/>
                  <a:gd name="connsiteY4" fmla="*/ 706558 h 706558"/>
                  <a:gd name="connsiteX5" fmla="*/ 388773 w 2475127"/>
                  <a:gd name="connsiteY5" fmla="*/ 681271 h 706558"/>
                  <a:gd name="connsiteX6" fmla="*/ 9 w 2475127"/>
                  <a:gd name="connsiteY6" fmla="*/ 94912 h 706558"/>
                  <a:gd name="connsiteX7" fmla="*/ 375275 w 2475127"/>
                  <a:gd name="connsiteY7" fmla="*/ 113962 h 706558"/>
                  <a:gd name="connsiteX8" fmla="*/ 812453 w 2475127"/>
                  <a:gd name="connsiteY8" fmla="*/ 371137 h 706558"/>
                  <a:gd name="connsiteX9" fmla="*/ 1118663 w 2475127"/>
                  <a:gd name="connsiteY9" fmla="*/ 247312 h 706558"/>
                  <a:gd name="connsiteX10" fmla="*/ 1410347 w 2475127"/>
                  <a:gd name="connsiteY10" fmla="*/ 414407 h 706558"/>
                  <a:gd name="connsiteX11" fmla="*/ 1620238 w 2475127"/>
                  <a:gd name="connsiteY11" fmla="*/ 145522 h 706558"/>
                  <a:gd name="connsiteX12" fmla="*/ 1809944 w 2475127"/>
                  <a:gd name="connsiteY12" fmla="*/ 290682 h 706558"/>
                  <a:gd name="connsiteX13" fmla="*/ 2026921 w 2475127"/>
                  <a:gd name="connsiteY13" fmla="*/ 414407 h 706558"/>
                  <a:gd name="connsiteX14" fmla="*/ 2398824 w 2475127"/>
                  <a:gd name="connsiteY14" fmla="*/ 9188 h 706558"/>
                  <a:gd name="connsiteX0" fmla="*/ 2398824 w 2475127"/>
                  <a:gd name="connsiteY0" fmla="*/ 9188 h 706558"/>
                  <a:gd name="connsiteX1" fmla="*/ 2224022 w 2475127"/>
                  <a:gd name="connsiteY1" fmla="*/ 397331 h 706558"/>
                  <a:gd name="connsiteX2" fmla="*/ 2034981 w 2475127"/>
                  <a:gd name="connsiteY2" fmla="*/ 688473 h 706558"/>
                  <a:gd name="connsiteX3" fmla="*/ 2022228 w 2475127"/>
                  <a:gd name="connsiteY3" fmla="*/ 706558 h 706558"/>
                  <a:gd name="connsiteX4" fmla="*/ 406833 w 2475127"/>
                  <a:gd name="connsiteY4" fmla="*/ 706558 h 706558"/>
                  <a:gd name="connsiteX5" fmla="*/ 9 w 2475127"/>
                  <a:gd name="connsiteY5" fmla="*/ 94912 h 706558"/>
                  <a:gd name="connsiteX6" fmla="*/ 375275 w 2475127"/>
                  <a:gd name="connsiteY6" fmla="*/ 113962 h 706558"/>
                  <a:gd name="connsiteX7" fmla="*/ 812453 w 2475127"/>
                  <a:gd name="connsiteY7" fmla="*/ 371137 h 706558"/>
                  <a:gd name="connsiteX8" fmla="*/ 1118663 w 2475127"/>
                  <a:gd name="connsiteY8" fmla="*/ 247312 h 706558"/>
                  <a:gd name="connsiteX9" fmla="*/ 1410347 w 2475127"/>
                  <a:gd name="connsiteY9" fmla="*/ 414407 h 706558"/>
                  <a:gd name="connsiteX10" fmla="*/ 1620238 w 2475127"/>
                  <a:gd name="connsiteY10" fmla="*/ 145522 h 706558"/>
                  <a:gd name="connsiteX11" fmla="*/ 1809944 w 2475127"/>
                  <a:gd name="connsiteY11" fmla="*/ 290682 h 706558"/>
                  <a:gd name="connsiteX12" fmla="*/ 2026921 w 2475127"/>
                  <a:gd name="connsiteY12" fmla="*/ 414407 h 706558"/>
                  <a:gd name="connsiteX13" fmla="*/ 2398824 w 2475127"/>
                  <a:gd name="connsiteY13" fmla="*/ 9188 h 706558"/>
                  <a:gd name="connsiteX0" fmla="*/ 2398824 w 2471213"/>
                  <a:gd name="connsiteY0" fmla="*/ 9188 h 706558"/>
                  <a:gd name="connsiteX1" fmla="*/ 2224022 w 2471213"/>
                  <a:gd name="connsiteY1" fmla="*/ 397331 h 706558"/>
                  <a:gd name="connsiteX2" fmla="*/ 2022228 w 2471213"/>
                  <a:gd name="connsiteY2" fmla="*/ 706558 h 706558"/>
                  <a:gd name="connsiteX3" fmla="*/ 406833 w 2471213"/>
                  <a:gd name="connsiteY3" fmla="*/ 706558 h 706558"/>
                  <a:gd name="connsiteX4" fmla="*/ 9 w 2471213"/>
                  <a:gd name="connsiteY4" fmla="*/ 94912 h 706558"/>
                  <a:gd name="connsiteX5" fmla="*/ 375275 w 2471213"/>
                  <a:gd name="connsiteY5" fmla="*/ 113962 h 706558"/>
                  <a:gd name="connsiteX6" fmla="*/ 812453 w 2471213"/>
                  <a:gd name="connsiteY6" fmla="*/ 371137 h 706558"/>
                  <a:gd name="connsiteX7" fmla="*/ 1118663 w 2471213"/>
                  <a:gd name="connsiteY7" fmla="*/ 247312 h 706558"/>
                  <a:gd name="connsiteX8" fmla="*/ 1410347 w 2471213"/>
                  <a:gd name="connsiteY8" fmla="*/ 414407 h 706558"/>
                  <a:gd name="connsiteX9" fmla="*/ 1620238 w 2471213"/>
                  <a:gd name="connsiteY9" fmla="*/ 145522 h 706558"/>
                  <a:gd name="connsiteX10" fmla="*/ 1809944 w 2471213"/>
                  <a:gd name="connsiteY10" fmla="*/ 290682 h 706558"/>
                  <a:gd name="connsiteX11" fmla="*/ 2026921 w 2471213"/>
                  <a:gd name="connsiteY11" fmla="*/ 414407 h 706558"/>
                  <a:gd name="connsiteX12" fmla="*/ 2398824 w 2471213"/>
                  <a:gd name="connsiteY12" fmla="*/ 9188 h 706558"/>
                  <a:gd name="connsiteX0" fmla="*/ 2401276 w 2473665"/>
                  <a:gd name="connsiteY0" fmla="*/ 9188 h 706558"/>
                  <a:gd name="connsiteX1" fmla="*/ 2226474 w 2473665"/>
                  <a:gd name="connsiteY1" fmla="*/ 397331 h 706558"/>
                  <a:gd name="connsiteX2" fmla="*/ 2024680 w 2473665"/>
                  <a:gd name="connsiteY2" fmla="*/ 706558 h 706558"/>
                  <a:gd name="connsiteX3" fmla="*/ 409285 w 2473665"/>
                  <a:gd name="connsiteY3" fmla="*/ 706558 h 706558"/>
                  <a:gd name="connsiteX4" fmla="*/ 2461 w 2473665"/>
                  <a:gd name="connsiteY4" fmla="*/ 94912 h 706558"/>
                  <a:gd name="connsiteX5" fmla="*/ 377727 w 2473665"/>
                  <a:gd name="connsiteY5" fmla="*/ 113962 h 706558"/>
                  <a:gd name="connsiteX6" fmla="*/ 814905 w 2473665"/>
                  <a:gd name="connsiteY6" fmla="*/ 371137 h 706558"/>
                  <a:gd name="connsiteX7" fmla="*/ 1121115 w 2473665"/>
                  <a:gd name="connsiteY7" fmla="*/ 247312 h 706558"/>
                  <a:gd name="connsiteX8" fmla="*/ 1412799 w 2473665"/>
                  <a:gd name="connsiteY8" fmla="*/ 414407 h 706558"/>
                  <a:gd name="connsiteX9" fmla="*/ 1622690 w 2473665"/>
                  <a:gd name="connsiteY9" fmla="*/ 145522 h 706558"/>
                  <a:gd name="connsiteX10" fmla="*/ 1812396 w 2473665"/>
                  <a:gd name="connsiteY10" fmla="*/ 290682 h 706558"/>
                  <a:gd name="connsiteX11" fmla="*/ 2029373 w 2473665"/>
                  <a:gd name="connsiteY11" fmla="*/ 414407 h 706558"/>
                  <a:gd name="connsiteX12" fmla="*/ 2401276 w 2473665"/>
                  <a:gd name="connsiteY12" fmla="*/ 9188 h 706558"/>
                  <a:gd name="connsiteX0" fmla="*/ 2544528 w 2616917"/>
                  <a:gd name="connsiteY0" fmla="*/ 87 h 697457"/>
                  <a:gd name="connsiteX1" fmla="*/ 2369726 w 2616917"/>
                  <a:gd name="connsiteY1" fmla="*/ 388230 h 697457"/>
                  <a:gd name="connsiteX2" fmla="*/ 2167932 w 2616917"/>
                  <a:gd name="connsiteY2" fmla="*/ 697457 h 697457"/>
                  <a:gd name="connsiteX3" fmla="*/ 552537 w 2616917"/>
                  <a:gd name="connsiteY3" fmla="*/ 697457 h 697457"/>
                  <a:gd name="connsiteX4" fmla="*/ 2838 w 2616917"/>
                  <a:gd name="connsiteY4" fmla="*/ 162011 h 697457"/>
                  <a:gd name="connsiteX5" fmla="*/ 520979 w 2616917"/>
                  <a:gd name="connsiteY5" fmla="*/ 104861 h 697457"/>
                  <a:gd name="connsiteX6" fmla="*/ 958157 w 2616917"/>
                  <a:gd name="connsiteY6" fmla="*/ 362036 h 697457"/>
                  <a:gd name="connsiteX7" fmla="*/ 1264367 w 2616917"/>
                  <a:gd name="connsiteY7" fmla="*/ 238211 h 697457"/>
                  <a:gd name="connsiteX8" fmla="*/ 1556051 w 2616917"/>
                  <a:gd name="connsiteY8" fmla="*/ 405306 h 697457"/>
                  <a:gd name="connsiteX9" fmla="*/ 1765942 w 2616917"/>
                  <a:gd name="connsiteY9" fmla="*/ 136421 h 697457"/>
                  <a:gd name="connsiteX10" fmla="*/ 1955648 w 2616917"/>
                  <a:gd name="connsiteY10" fmla="*/ 281581 h 697457"/>
                  <a:gd name="connsiteX11" fmla="*/ 2172625 w 2616917"/>
                  <a:gd name="connsiteY11" fmla="*/ 405306 h 697457"/>
                  <a:gd name="connsiteX12" fmla="*/ 2544528 w 2616917"/>
                  <a:gd name="connsiteY12" fmla="*/ 87 h 697457"/>
                  <a:gd name="connsiteX0" fmla="*/ 2544528 w 2616917"/>
                  <a:gd name="connsiteY0" fmla="*/ 87 h 697457"/>
                  <a:gd name="connsiteX1" fmla="*/ 2369726 w 2616917"/>
                  <a:gd name="connsiteY1" fmla="*/ 388230 h 697457"/>
                  <a:gd name="connsiteX2" fmla="*/ 2167932 w 2616917"/>
                  <a:gd name="connsiteY2" fmla="*/ 697457 h 697457"/>
                  <a:gd name="connsiteX3" fmla="*/ 552537 w 2616917"/>
                  <a:gd name="connsiteY3" fmla="*/ 697457 h 697457"/>
                  <a:gd name="connsiteX4" fmla="*/ 2838 w 2616917"/>
                  <a:gd name="connsiteY4" fmla="*/ 162011 h 697457"/>
                  <a:gd name="connsiteX5" fmla="*/ 520979 w 2616917"/>
                  <a:gd name="connsiteY5" fmla="*/ 104861 h 697457"/>
                  <a:gd name="connsiteX6" fmla="*/ 958157 w 2616917"/>
                  <a:gd name="connsiteY6" fmla="*/ 362036 h 697457"/>
                  <a:gd name="connsiteX7" fmla="*/ 1264367 w 2616917"/>
                  <a:gd name="connsiteY7" fmla="*/ 238211 h 697457"/>
                  <a:gd name="connsiteX8" fmla="*/ 1556051 w 2616917"/>
                  <a:gd name="connsiteY8" fmla="*/ 405306 h 697457"/>
                  <a:gd name="connsiteX9" fmla="*/ 1765942 w 2616917"/>
                  <a:gd name="connsiteY9" fmla="*/ 136421 h 697457"/>
                  <a:gd name="connsiteX10" fmla="*/ 1955648 w 2616917"/>
                  <a:gd name="connsiteY10" fmla="*/ 281581 h 697457"/>
                  <a:gd name="connsiteX11" fmla="*/ 2172625 w 2616917"/>
                  <a:gd name="connsiteY11" fmla="*/ 405306 h 697457"/>
                  <a:gd name="connsiteX12" fmla="*/ 2544528 w 2616917"/>
                  <a:gd name="connsiteY12" fmla="*/ 87 h 697457"/>
                  <a:gd name="connsiteX0" fmla="*/ 2543665 w 2616054"/>
                  <a:gd name="connsiteY0" fmla="*/ 87 h 697457"/>
                  <a:gd name="connsiteX1" fmla="*/ 2368863 w 2616054"/>
                  <a:gd name="connsiteY1" fmla="*/ 388230 h 697457"/>
                  <a:gd name="connsiteX2" fmla="*/ 2167069 w 2616054"/>
                  <a:gd name="connsiteY2" fmla="*/ 697457 h 697457"/>
                  <a:gd name="connsiteX3" fmla="*/ 551674 w 2616054"/>
                  <a:gd name="connsiteY3" fmla="*/ 697457 h 697457"/>
                  <a:gd name="connsiteX4" fmla="*/ 1975 w 2616054"/>
                  <a:gd name="connsiteY4" fmla="*/ 162011 h 697457"/>
                  <a:gd name="connsiteX5" fmla="*/ 520116 w 2616054"/>
                  <a:gd name="connsiteY5" fmla="*/ 104861 h 697457"/>
                  <a:gd name="connsiteX6" fmla="*/ 957294 w 2616054"/>
                  <a:gd name="connsiteY6" fmla="*/ 362036 h 697457"/>
                  <a:gd name="connsiteX7" fmla="*/ 1263504 w 2616054"/>
                  <a:gd name="connsiteY7" fmla="*/ 238211 h 697457"/>
                  <a:gd name="connsiteX8" fmla="*/ 1555188 w 2616054"/>
                  <a:gd name="connsiteY8" fmla="*/ 405306 h 697457"/>
                  <a:gd name="connsiteX9" fmla="*/ 1765079 w 2616054"/>
                  <a:gd name="connsiteY9" fmla="*/ 136421 h 697457"/>
                  <a:gd name="connsiteX10" fmla="*/ 1954785 w 2616054"/>
                  <a:gd name="connsiteY10" fmla="*/ 281581 h 697457"/>
                  <a:gd name="connsiteX11" fmla="*/ 2171762 w 2616054"/>
                  <a:gd name="connsiteY11" fmla="*/ 405306 h 697457"/>
                  <a:gd name="connsiteX12" fmla="*/ 2543665 w 2616054"/>
                  <a:gd name="connsiteY12" fmla="*/ 87 h 697457"/>
                  <a:gd name="connsiteX0" fmla="*/ 2542362 w 2614751"/>
                  <a:gd name="connsiteY0" fmla="*/ 87 h 697457"/>
                  <a:gd name="connsiteX1" fmla="*/ 2367560 w 2614751"/>
                  <a:gd name="connsiteY1" fmla="*/ 388230 h 697457"/>
                  <a:gd name="connsiteX2" fmla="*/ 2165766 w 2614751"/>
                  <a:gd name="connsiteY2" fmla="*/ 697457 h 697457"/>
                  <a:gd name="connsiteX3" fmla="*/ 550371 w 2614751"/>
                  <a:gd name="connsiteY3" fmla="*/ 697457 h 697457"/>
                  <a:gd name="connsiteX4" fmla="*/ 672 w 2614751"/>
                  <a:gd name="connsiteY4" fmla="*/ 162011 h 697457"/>
                  <a:gd name="connsiteX5" fmla="*/ 518813 w 2614751"/>
                  <a:gd name="connsiteY5" fmla="*/ 104861 h 697457"/>
                  <a:gd name="connsiteX6" fmla="*/ 955991 w 2614751"/>
                  <a:gd name="connsiteY6" fmla="*/ 362036 h 697457"/>
                  <a:gd name="connsiteX7" fmla="*/ 1262201 w 2614751"/>
                  <a:gd name="connsiteY7" fmla="*/ 238211 h 697457"/>
                  <a:gd name="connsiteX8" fmla="*/ 1553885 w 2614751"/>
                  <a:gd name="connsiteY8" fmla="*/ 405306 h 697457"/>
                  <a:gd name="connsiteX9" fmla="*/ 1763776 w 2614751"/>
                  <a:gd name="connsiteY9" fmla="*/ 136421 h 697457"/>
                  <a:gd name="connsiteX10" fmla="*/ 1953482 w 2614751"/>
                  <a:gd name="connsiteY10" fmla="*/ 281581 h 697457"/>
                  <a:gd name="connsiteX11" fmla="*/ 2170459 w 2614751"/>
                  <a:gd name="connsiteY11" fmla="*/ 405306 h 697457"/>
                  <a:gd name="connsiteX12" fmla="*/ 2542362 w 2614751"/>
                  <a:gd name="connsiteY12" fmla="*/ 87 h 697457"/>
                  <a:gd name="connsiteX0" fmla="*/ 2541692 w 2614081"/>
                  <a:gd name="connsiteY0" fmla="*/ 87 h 697457"/>
                  <a:gd name="connsiteX1" fmla="*/ 2366890 w 2614081"/>
                  <a:gd name="connsiteY1" fmla="*/ 388230 h 697457"/>
                  <a:gd name="connsiteX2" fmla="*/ 2165096 w 2614081"/>
                  <a:gd name="connsiteY2" fmla="*/ 697457 h 697457"/>
                  <a:gd name="connsiteX3" fmla="*/ 549701 w 2614081"/>
                  <a:gd name="connsiteY3" fmla="*/ 697457 h 697457"/>
                  <a:gd name="connsiteX4" fmla="*/ 2 w 2614081"/>
                  <a:gd name="connsiteY4" fmla="*/ 162011 h 697457"/>
                  <a:gd name="connsiteX5" fmla="*/ 543543 w 2614081"/>
                  <a:gd name="connsiteY5" fmla="*/ 257261 h 697457"/>
                  <a:gd name="connsiteX6" fmla="*/ 955321 w 2614081"/>
                  <a:gd name="connsiteY6" fmla="*/ 362036 h 697457"/>
                  <a:gd name="connsiteX7" fmla="*/ 1261531 w 2614081"/>
                  <a:gd name="connsiteY7" fmla="*/ 238211 h 697457"/>
                  <a:gd name="connsiteX8" fmla="*/ 1553215 w 2614081"/>
                  <a:gd name="connsiteY8" fmla="*/ 405306 h 697457"/>
                  <a:gd name="connsiteX9" fmla="*/ 1763106 w 2614081"/>
                  <a:gd name="connsiteY9" fmla="*/ 136421 h 697457"/>
                  <a:gd name="connsiteX10" fmla="*/ 1952812 w 2614081"/>
                  <a:gd name="connsiteY10" fmla="*/ 281581 h 697457"/>
                  <a:gd name="connsiteX11" fmla="*/ 2169789 w 2614081"/>
                  <a:gd name="connsiteY11" fmla="*/ 405306 h 697457"/>
                  <a:gd name="connsiteX12" fmla="*/ 2541692 w 2614081"/>
                  <a:gd name="connsiteY12" fmla="*/ 87 h 697457"/>
                  <a:gd name="connsiteX0" fmla="*/ 2541692 w 2614081"/>
                  <a:gd name="connsiteY0" fmla="*/ 87 h 697457"/>
                  <a:gd name="connsiteX1" fmla="*/ 2366890 w 2614081"/>
                  <a:gd name="connsiteY1" fmla="*/ 388230 h 697457"/>
                  <a:gd name="connsiteX2" fmla="*/ 2165096 w 2614081"/>
                  <a:gd name="connsiteY2" fmla="*/ 697457 h 697457"/>
                  <a:gd name="connsiteX3" fmla="*/ 549701 w 2614081"/>
                  <a:gd name="connsiteY3" fmla="*/ 697457 h 697457"/>
                  <a:gd name="connsiteX4" fmla="*/ 2 w 2614081"/>
                  <a:gd name="connsiteY4" fmla="*/ 162011 h 697457"/>
                  <a:gd name="connsiteX5" fmla="*/ 543543 w 2614081"/>
                  <a:gd name="connsiteY5" fmla="*/ 257261 h 697457"/>
                  <a:gd name="connsiteX6" fmla="*/ 955321 w 2614081"/>
                  <a:gd name="connsiteY6" fmla="*/ 362036 h 697457"/>
                  <a:gd name="connsiteX7" fmla="*/ 1261531 w 2614081"/>
                  <a:gd name="connsiteY7" fmla="*/ 238211 h 697457"/>
                  <a:gd name="connsiteX8" fmla="*/ 1553215 w 2614081"/>
                  <a:gd name="connsiteY8" fmla="*/ 405306 h 697457"/>
                  <a:gd name="connsiteX9" fmla="*/ 1763106 w 2614081"/>
                  <a:gd name="connsiteY9" fmla="*/ 136421 h 697457"/>
                  <a:gd name="connsiteX10" fmla="*/ 1952812 w 2614081"/>
                  <a:gd name="connsiteY10" fmla="*/ 281581 h 697457"/>
                  <a:gd name="connsiteX11" fmla="*/ 2169789 w 2614081"/>
                  <a:gd name="connsiteY11" fmla="*/ 405306 h 697457"/>
                  <a:gd name="connsiteX12" fmla="*/ 2541692 w 2614081"/>
                  <a:gd name="connsiteY12" fmla="*/ 87 h 697457"/>
                  <a:gd name="connsiteX0" fmla="*/ 2541692 w 2541692"/>
                  <a:gd name="connsiteY0" fmla="*/ 0 h 697370"/>
                  <a:gd name="connsiteX1" fmla="*/ 2165096 w 2541692"/>
                  <a:gd name="connsiteY1" fmla="*/ 697370 h 697370"/>
                  <a:gd name="connsiteX2" fmla="*/ 549701 w 2541692"/>
                  <a:gd name="connsiteY2" fmla="*/ 697370 h 697370"/>
                  <a:gd name="connsiteX3" fmla="*/ 2 w 2541692"/>
                  <a:gd name="connsiteY3" fmla="*/ 161924 h 697370"/>
                  <a:gd name="connsiteX4" fmla="*/ 543543 w 2541692"/>
                  <a:gd name="connsiteY4" fmla="*/ 257174 h 697370"/>
                  <a:gd name="connsiteX5" fmla="*/ 955321 w 2541692"/>
                  <a:gd name="connsiteY5" fmla="*/ 361949 h 697370"/>
                  <a:gd name="connsiteX6" fmla="*/ 1261531 w 2541692"/>
                  <a:gd name="connsiteY6" fmla="*/ 238124 h 697370"/>
                  <a:gd name="connsiteX7" fmla="*/ 1553215 w 2541692"/>
                  <a:gd name="connsiteY7" fmla="*/ 405219 h 697370"/>
                  <a:gd name="connsiteX8" fmla="*/ 1763106 w 2541692"/>
                  <a:gd name="connsiteY8" fmla="*/ 136334 h 697370"/>
                  <a:gd name="connsiteX9" fmla="*/ 1952812 w 2541692"/>
                  <a:gd name="connsiteY9" fmla="*/ 281494 h 697370"/>
                  <a:gd name="connsiteX10" fmla="*/ 2169789 w 2541692"/>
                  <a:gd name="connsiteY10" fmla="*/ 405219 h 697370"/>
                  <a:gd name="connsiteX11" fmla="*/ 2541692 w 2541692"/>
                  <a:gd name="connsiteY11" fmla="*/ 0 h 697370"/>
                  <a:gd name="connsiteX0" fmla="*/ 2541692 w 2542551"/>
                  <a:gd name="connsiteY0" fmla="*/ 23152 h 720522"/>
                  <a:gd name="connsiteX1" fmla="*/ 2165096 w 2542551"/>
                  <a:gd name="connsiteY1" fmla="*/ 720522 h 720522"/>
                  <a:gd name="connsiteX2" fmla="*/ 549701 w 2542551"/>
                  <a:gd name="connsiteY2" fmla="*/ 720522 h 720522"/>
                  <a:gd name="connsiteX3" fmla="*/ 2 w 2542551"/>
                  <a:gd name="connsiteY3" fmla="*/ 185076 h 720522"/>
                  <a:gd name="connsiteX4" fmla="*/ 543543 w 2542551"/>
                  <a:gd name="connsiteY4" fmla="*/ 280326 h 720522"/>
                  <a:gd name="connsiteX5" fmla="*/ 955321 w 2542551"/>
                  <a:gd name="connsiteY5" fmla="*/ 385101 h 720522"/>
                  <a:gd name="connsiteX6" fmla="*/ 1261531 w 2542551"/>
                  <a:gd name="connsiteY6" fmla="*/ 261276 h 720522"/>
                  <a:gd name="connsiteX7" fmla="*/ 1553215 w 2542551"/>
                  <a:gd name="connsiteY7" fmla="*/ 428371 h 720522"/>
                  <a:gd name="connsiteX8" fmla="*/ 1763106 w 2542551"/>
                  <a:gd name="connsiteY8" fmla="*/ 159486 h 720522"/>
                  <a:gd name="connsiteX9" fmla="*/ 1952812 w 2542551"/>
                  <a:gd name="connsiteY9" fmla="*/ 304646 h 720522"/>
                  <a:gd name="connsiteX10" fmla="*/ 2169789 w 2542551"/>
                  <a:gd name="connsiteY10" fmla="*/ 428371 h 720522"/>
                  <a:gd name="connsiteX11" fmla="*/ 2541692 w 2542551"/>
                  <a:gd name="connsiteY11" fmla="*/ 23152 h 720522"/>
                  <a:gd name="connsiteX0" fmla="*/ 2541692 w 2541895"/>
                  <a:gd name="connsiteY0" fmla="*/ 23152 h 720522"/>
                  <a:gd name="connsiteX1" fmla="*/ 2165096 w 2541895"/>
                  <a:gd name="connsiteY1" fmla="*/ 720522 h 720522"/>
                  <a:gd name="connsiteX2" fmla="*/ 549701 w 2541895"/>
                  <a:gd name="connsiteY2" fmla="*/ 720522 h 720522"/>
                  <a:gd name="connsiteX3" fmla="*/ 2 w 2541895"/>
                  <a:gd name="connsiteY3" fmla="*/ 185076 h 720522"/>
                  <a:gd name="connsiteX4" fmla="*/ 543543 w 2541895"/>
                  <a:gd name="connsiteY4" fmla="*/ 280326 h 720522"/>
                  <a:gd name="connsiteX5" fmla="*/ 955321 w 2541895"/>
                  <a:gd name="connsiteY5" fmla="*/ 385101 h 720522"/>
                  <a:gd name="connsiteX6" fmla="*/ 1261531 w 2541895"/>
                  <a:gd name="connsiteY6" fmla="*/ 261276 h 720522"/>
                  <a:gd name="connsiteX7" fmla="*/ 1553215 w 2541895"/>
                  <a:gd name="connsiteY7" fmla="*/ 428371 h 720522"/>
                  <a:gd name="connsiteX8" fmla="*/ 1763106 w 2541895"/>
                  <a:gd name="connsiteY8" fmla="*/ 159486 h 720522"/>
                  <a:gd name="connsiteX9" fmla="*/ 1952812 w 2541895"/>
                  <a:gd name="connsiteY9" fmla="*/ 304646 h 720522"/>
                  <a:gd name="connsiteX10" fmla="*/ 2169789 w 2541895"/>
                  <a:gd name="connsiteY10" fmla="*/ 428371 h 720522"/>
                  <a:gd name="connsiteX11" fmla="*/ 2541692 w 2541895"/>
                  <a:gd name="connsiteY11" fmla="*/ 23152 h 720522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549701 w 2614878"/>
                  <a:gd name="connsiteY2" fmla="*/ 582546 h 582546"/>
                  <a:gd name="connsiteX3" fmla="*/ 2 w 2614878"/>
                  <a:gd name="connsiteY3" fmla="*/ 47100 h 582546"/>
                  <a:gd name="connsiteX4" fmla="*/ 543543 w 2614878"/>
                  <a:gd name="connsiteY4" fmla="*/ 142350 h 582546"/>
                  <a:gd name="connsiteX5" fmla="*/ 955321 w 2614878"/>
                  <a:gd name="connsiteY5" fmla="*/ 247125 h 582546"/>
                  <a:gd name="connsiteX6" fmla="*/ 1261531 w 2614878"/>
                  <a:gd name="connsiteY6" fmla="*/ 123300 h 582546"/>
                  <a:gd name="connsiteX7" fmla="*/ 1553215 w 2614878"/>
                  <a:gd name="connsiteY7" fmla="*/ 290395 h 582546"/>
                  <a:gd name="connsiteX8" fmla="*/ 1763106 w 2614878"/>
                  <a:gd name="connsiteY8" fmla="*/ 21510 h 582546"/>
                  <a:gd name="connsiteX9" fmla="*/ 1952812 w 2614878"/>
                  <a:gd name="connsiteY9" fmla="*/ 166670 h 582546"/>
                  <a:gd name="connsiteX10" fmla="*/ 2169789 w 2614878"/>
                  <a:gd name="connsiteY10" fmla="*/ 290395 h 582546"/>
                  <a:gd name="connsiteX11" fmla="*/ 2614717 w 2614878"/>
                  <a:gd name="connsiteY11" fmla="*/ 82026 h 582546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549701 w 2614878"/>
                  <a:gd name="connsiteY2" fmla="*/ 582546 h 582546"/>
                  <a:gd name="connsiteX3" fmla="*/ 2 w 2614878"/>
                  <a:gd name="connsiteY3" fmla="*/ 47100 h 582546"/>
                  <a:gd name="connsiteX4" fmla="*/ 543543 w 2614878"/>
                  <a:gd name="connsiteY4" fmla="*/ 142350 h 582546"/>
                  <a:gd name="connsiteX5" fmla="*/ 955321 w 2614878"/>
                  <a:gd name="connsiteY5" fmla="*/ 247125 h 582546"/>
                  <a:gd name="connsiteX6" fmla="*/ 1261531 w 2614878"/>
                  <a:gd name="connsiteY6" fmla="*/ 123300 h 582546"/>
                  <a:gd name="connsiteX7" fmla="*/ 1553215 w 2614878"/>
                  <a:gd name="connsiteY7" fmla="*/ 290395 h 582546"/>
                  <a:gd name="connsiteX8" fmla="*/ 1763106 w 2614878"/>
                  <a:gd name="connsiteY8" fmla="*/ 21510 h 582546"/>
                  <a:gd name="connsiteX9" fmla="*/ 1952812 w 2614878"/>
                  <a:gd name="connsiteY9" fmla="*/ 166670 h 582546"/>
                  <a:gd name="connsiteX10" fmla="*/ 2169789 w 2614878"/>
                  <a:gd name="connsiteY10" fmla="*/ 290395 h 582546"/>
                  <a:gd name="connsiteX11" fmla="*/ 2614717 w 2614878"/>
                  <a:gd name="connsiteY11" fmla="*/ 82026 h 582546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1376495 w 2614878"/>
                  <a:gd name="connsiteY2" fmla="*/ 580727 h 582546"/>
                  <a:gd name="connsiteX3" fmla="*/ 549701 w 2614878"/>
                  <a:gd name="connsiteY3" fmla="*/ 582546 h 582546"/>
                  <a:gd name="connsiteX4" fmla="*/ 2 w 2614878"/>
                  <a:gd name="connsiteY4" fmla="*/ 47100 h 582546"/>
                  <a:gd name="connsiteX5" fmla="*/ 543543 w 2614878"/>
                  <a:gd name="connsiteY5" fmla="*/ 142350 h 582546"/>
                  <a:gd name="connsiteX6" fmla="*/ 955321 w 2614878"/>
                  <a:gd name="connsiteY6" fmla="*/ 247125 h 582546"/>
                  <a:gd name="connsiteX7" fmla="*/ 1261531 w 2614878"/>
                  <a:gd name="connsiteY7" fmla="*/ 123300 h 582546"/>
                  <a:gd name="connsiteX8" fmla="*/ 1553215 w 2614878"/>
                  <a:gd name="connsiteY8" fmla="*/ 290395 h 582546"/>
                  <a:gd name="connsiteX9" fmla="*/ 1763106 w 2614878"/>
                  <a:gd name="connsiteY9" fmla="*/ 21510 h 582546"/>
                  <a:gd name="connsiteX10" fmla="*/ 1952812 w 2614878"/>
                  <a:gd name="connsiteY10" fmla="*/ 166670 h 582546"/>
                  <a:gd name="connsiteX11" fmla="*/ 2169789 w 2614878"/>
                  <a:gd name="connsiteY11" fmla="*/ 290395 h 582546"/>
                  <a:gd name="connsiteX12" fmla="*/ 2614717 w 2614878"/>
                  <a:gd name="connsiteY12" fmla="*/ 82026 h 582546"/>
                  <a:gd name="connsiteX0" fmla="*/ 1376495 w 2614878"/>
                  <a:gd name="connsiteY0" fmla="*/ 580727 h 672167"/>
                  <a:gd name="connsiteX1" fmla="*/ 549701 w 2614878"/>
                  <a:gd name="connsiteY1" fmla="*/ 582546 h 672167"/>
                  <a:gd name="connsiteX2" fmla="*/ 2 w 2614878"/>
                  <a:gd name="connsiteY2" fmla="*/ 47100 h 672167"/>
                  <a:gd name="connsiteX3" fmla="*/ 543543 w 2614878"/>
                  <a:gd name="connsiteY3" fmla="*/ 142350 h 672167"/>
                  <a:gd name="connsiteX4" fmla="*/ 955321 w 2614878"/>
                  <a:gd name="connsiteY4" fmla="*/ 247125 h 672167"/>
                  <a:gd name="connsiteX5" fmla="*/ 1261531 w 2614878"/>
                  <a:gd name="connsiteY5" fmla="*/ 123300 h 672167"/>
                  <a:gd name="connsiteX6" fmla="*/ 1553215 w 2614878"/>
                  <a:gd name="connsiteY6" fmla="*/ 290395 h 672167"/>
                  <a:gd name="connsiteX7" fmla="*/ 1763106 w 2614878"/>
                  <a:gd name="connsiteY7" fmla="*/ 21510 h 672167"/>
                  <a:gd name="connsiteX8" fmla="*/ 1952812 w 2614878"/>
                  <a:gd name="connsiteY8" fmla="*/ 166670 h 672167"/>
                  <a:gd name="connsiteX9" fmla="*/ 2169789 w 2614878"/>
                  <a:gd name="connsiteY9" fmla="*/ 290395 h 672167"/>
                  <a:gd name="connsiteX10" fmla="*/ 2614717 w 2614878"/>
                  <a:gd name="connsiteY10" fmla="*/ 82026 h 672167"/>
                  <a:gd name="connsiteX11" fmla="*/ 2165096 w 2614878"/>
                  <a:gd name="connsiteY11" fmla="*/ 582546 h 672167"/>
                  <a:gd name="connsiteX12" fmla="*/ 1467935 w 2614878"/>
                  <a:gd name="connsiteY12" fmla="*/ 672167 h 672167"/>
                  <a:gd name="connsiteX0" fmla="*/ 549701 w 2614878"/>
                  <a:gd name="connsiteY0" fmla="*/ 582546 h 672167"/>
                  <a:gd name="connsiteX1" fmla="*/ 2 w 2614878"/>
                  <a:gd name="connsiteY1" fmla="*/ 47100 h 672167"/>
                  <a:gd name="connsiteX2" fmla="*/ 543543 w 2614878"/>
                  <a:gd name="connsiteY2" fmla="*/ 142350 h 672167"/>
                  <a:gd name="connsiteX3" fmla="*/ 955321 w 2614878"/>
                  <a:gd name="connsiteY3" fmla="*/ 247125 h 672167"/>
                  <a:gd name="connsiteX4" fmla="*/ 1261531 w 2614878"/>
                  <a:gd name="connsiteY4" fmla="*/ 123300 h 672167"/>
                  <a:gd name="connsiteX5" fmla="*/ 1553215 w 2614878"/>
                  <a:gd name="connsiteY5" fmla="*/ 290395 h 672167"/>
                  <a:gd name="connsiteX6" fmla="*/ 1763106 w 2614878"/>
                  <a:gd name="connsiteY6" fmla="*/ 21510 h 672167"/>
                  <a:gd name="connsiteX7" fmla="*/ 1952812 w 2614878"/>
                  <a:gd name="connsiteY7" fmla="*/ 166670 h 672167"/>
                  <a:gd name="connsiteX8" fmla="*/ 2169789 w 2614878"/>
                  <a:gd name="connsiteY8" fmla="*/ 290395 h 672167"/>
                  <a:gd name="connsiteX9" fmla="*/ 2614717 w 2614878"/>
                  <a:gd name="connsiteY9" fmla="*/ 82026 h 672167"/>
                  <a:gd name="connsiteX10" fmla="*/ 2165096 w 2614878"/>
                  <a:gd name="connsiteY10" fmla="*/ 582546 h 672167"/>
                  <a:gd name="connsiteX11" fmla="*/ 1467935 w 2614878"/>
                  <a:gd name="connsiteY11" fmla="*/ 672167 h 672167"/>
                  <a:gd name="connsiteX0" fmla="*/ 549701 w 2614878"/>
                  <a:gd name="connsiteY0" fmla="*/ 582546 h 582546"/>
                  <a:gd name="connsiteX1" fmla="*/ 2 w 2614878"/>
                  <a:gd name="connsiteY1" fmla="*/ 47100 h 582546"/>
                  <a:gd name="connsiteX2" fmla="*/ 543543 w 2614878"/>
                  <a:gd name="connsiteY2" fmla="*/ 142350 h 582546"/>
                  <a:gd name="connsiteX3" fmla="*/ 955321 w 2614878"/>
                  <a:gd name="connsiteY3" fmla="*/ 247125 h 582546"/>
                  <a:gd name="connsiteX4" fmla="*/ 1261531 w 2614878"/>
                  <a:gd name="connsiteY4" fmla="*/ 123300 h 582546"/>
                  <a:gd name="connsiteX5" fmla="*/ 1553215 w 2614878"/>
                  <a:gd name="connsiteY5" fmla="*/ 290395 h 582546"/>
                  <a:gd name="connsiteX6" fmla="*/ 1763106 w 2614878"/>
                  <a:gd name="connsiteY6" fmla="*/ 21510 h 582546"/>
                  <a:gd name="connsiteX7" fmla="*/ 1952812 w 2614878"/>
                  <a:gd name="connsiteY7" fmla="*/ 166670 h 582546"/>
                  <a:gd name="connsiteX8" fmla="*/ 2169789 w 2614878"/>
                  <a:gd name="connsiteY8" fmla="*/ 290395 h 582546"/>
                  <a:gd name="connsiteX9" fmla="*/ 2614717 w 2614878"/>
                  <a:gd name="connsiteY9" fmla="*/ 82026 h 582546"/>
                  <a:gd name="connsiteX10" fmla="*/ 2165096 w 2614878"/>
                  <a:gd name="connsiteY10" fmla="*/ 582546 h 582546"/>
                  <a:gd name="connsiteX0" fmla="*/ 549701 w 2697398"/>
                  <a:gd name="connsiteY0" fmla="*/ 583429 h 583429"/>
                  <a:gd name="connsiteX1" fmla="*/ 2 w 2697398"/>
                  <a:gd name="connsiteY1" fmla="*/ 47983 h 583429"/>
                  <a:gd name="connsiteX2" fmla="*/ 543543 w 2697398"/>
                  <a:gd name="connsiteY2" fmla="*/ 143233 h 583429"/>
                  <a:gd name="connsiteX3" fmla="*/ 955321 w 2697398"/>
                  <a:gd name="connsiteY3" fmla="*/ 248008 h 583429"/>
                  <a:gd name="connsiteX4" fmla="*/ 1261531 w 2697398"/>
                  <a:gd name="connsiteY4" fmla="*/ 124183 h 583429"/>
                  <a:gd name="connsiteX5" fmla="*/ 1553215 w 2697398"/>
                  <a:gd name="connsiteY5" fmla="*/ 291278 h 583429"/>
                  <a:gd name="connsiteX6" fmla="*/ 1763106 w 2697398"/>
                  <a:gd name="connsiteY6" fmla="*/ 22393 h 583429"/>
                  <a:gd name="connsiteX7" fmla="*/ 1952812 w 2697398"/>
                  <a:gd name="connsiteY7" fmla="*/ 167553 h 583429"/>
                  <a:gd name="connsiteX8" fmla="*/ 2169789 w 2697398"/>
                  <a:gd name="connsiteY8" fmla="*/ 291278 h 583429"/>
                  <a:gd name="connsiteX9" fmla="*/ 2697267 w 2697398"/>
                  <a:gd name="connsiteY9" fmla="*/ 114659 h 583429"/>
                  <a:gd name="connsiteX10" fmla="*/ 2165096 w 2697398"/>
                  <a:gd name="connsiteY10" fmla="*/ 583429 h 583429"/>
                  <a:gd name="connsiteX0" fmla="*/ 549701 w 2699325"/>
                  <a:gd name="connsiteY0" fmla="*/ 583429 h 583429"/>
                  <a:gd name="connsiteX1" fmla="*/ 2 w 2699325"/>
                  <a:gd name="connsiteY1" fmla="*/ 47983 h 583429"/>
                  <a:gd name="connsiteX2" fmla="*/ 543543 w 2699325"/>
                  <a:gd name="connsiteY2" fmla="*/ 143233 h 583429"/>
                  <a:gd name="connsiteX3" fmla="*/ 955321 w 2699325"/>
                  <a:gd name="connsiteY3" fmla="*/ 248008 h 583429"/>
                  <a:gd name="connsiteX4" fmla="*/ 1261531 w 2699325"/>
                  <a:gd name="connsiteY4" fmla="*/ 124183 h 583429"/>
                  <a:gd name="connsiteX5" fmla="*/ 1553215 w 2699325"/>
                  <a:gd name="connsiteY5" fmla="*/ 291278 h 583429"/>
                  <a:gd name="connsiteX6" fmla="*/ 1763106 w 2699325"/>
                  <a:gd name="connsiteY6" fmla="*/ 22393 h 583429"/>
                  <a:gd name="connsiteX7" fmla="*/ 1952812 w 2699325"/>
                  <a:gd name="connsiteY7" fmla="*/ 167553 h 583429"/>
                  <a:gd name="connsiteX8" fmla="*/ 2169789 w 2699325"/>
                  <a:gd name="connsiteY8" fmla="*/ 291278 h 583429"/>
                  <a:gd name="connsiteX9" fmla="*/ 2697267 w 2699325"/>
                  <a:gd name="connsiteY9" fmla="*/ 114659 h 583429"/>
                  <a:gd name="connsiteX10" fmla="*/ 2165096 w 2699325"/>
                  <a:gd name="connsiteY10" fmla="*/ 583429 h 583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99325" h="583429">
                    <a:moveTo>
                      <a:pt x="549701" y="583429"/>
                    </a:moveTo>
                    <a:cubicBezTo>
                      <a:pt x="414093" y="379547"/>
                      <a:pt x="1028" y="121349"/>
                      <a:pt x="2" y="47983"/>
                    </a:cubicBezTo>
                    <a:cubicBezTo>
                      <a:pt x="-1024" y="-25383"/>
                      <a:pt x="574823" y="436921"/>
                      <a:pt x="543543" y="143233"/>
                    </a:cubicBezTo>
                    <a:cubicBezTo>
                      <a:pt x="512263" y="-150455"/>
                      <a:pt x="978531" y="594083"/>
                      <a:pt x="955321" y="248008"/>
                    </a:cubicBezTo>
                    <a:cubicBezTo>
                      <a:pt x="932111" y="-98067"/>
                      <a:pt x="1258368" y="563781"/>
                      <a:pt x="1261531" y="124183"/>
                    </a:cubicBezTo>
                    <a:cubicBezTo>
                      <a:pt x="1263754" y="-184721"/>
                      <a:pt x="1469619" y="308243"/>
                      <a:pt x="1553215" y="291278"/>
                    </a:cubicBezTo>
                    <a:cubicBezTo>
                      <a:pt x="1636811" y="274313"/>
                      <a:pt x="1686673" y="65849"/>
                      <a:pt x="1763106" y="22393"/>
                    </a:cubicBezTo>
                    <a:cubicBezTo>
                      <a:pt x="1829706" y="1772"/>
                      <a:pt x="1682626" y="432302"/>
                      <a:pt x="1952812" y="167553"/>
                    </a:cubicBezTo>
                    <a:cubicBezTo>
                      <a:pt x="2442073" y="-274996"/>
                      <a:pt x="2045713" y="300094"/>
                      <a:pt x="2169789" y="291278"/>
                    </a:cubicBezTo>
                    <a:cubicBezTo>
                      <a:pt x="2293865" y="282462"/>
                      <a:pt x="2732974" y="11992"/>
                      <a:pt x="2697267" y="114659"/>
                    </a:cubicBezTo>
                    <a:cubicBezTo>
                      <a:pt x="2661560" y="217326"/>
                      <a:pt x="2274844" y="362426"/>
                      <a:pt x="2165096" y="583429"/>
                    </a:cubicBezTo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55C00E46-9F8D-4386-95A5-0AF9DA92220B}"/>
                </a:ext>
              </a:extLst>
            </p:cNvPr>
            <p:cNvGrpSpPr/>
            <p:nvPr/>
          </p:nvGrpSpPr>
          <p:grpSpPr>
            <a:xfrm>
              <a:off x="7368331" y="4092038"/>
              <a:ext cx="1065910" cy="350804"/>
              <a:chOff x="1534771" y="4129679"/>
              <a:chExt cx="925912" cy="361359"/>
            </a:xfrm>
            <a:solidFill>
              <a:srgbClr val="0070C0"/>
            </a:solidFill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A46545FA-53E5-4AA4-B298-D1DF188F9FA0}"/>
                  </a:ext>
                </a:extLst>
              </p:cNvPr>
              <p:cNvSpPr/>
              <p:nvPr/>
            </p:nvSpPr>
            <p:spPr>
              <a:xfrm>
                <a:off x="1534771" y="4136942"/>
                <a:ext cx="925912" cy="354096"/>
              </a:xfrm>
              <a:custGeom>
                <a:avLst/>
                <a:gdLst>
                  <a:gd name="connsiteX0" fmla="*/ 510157 w 1020314"/>
                  <a:gd name="connsiteY0" fmla="*/ 0 h 390198"/>
                  <a:gd name="connsiteX1" fmla="*/ 1017906 w 1020314"/>
                  <a:gd name="connsiteY1" fmla="*/ 381402 h 390198"/>
                  <a:gd name="connsiteX2" fmla="*/ 1020314 w 1020314"/>
                  <a:gd name="connsiteY2" fmla="*/ 390196 h 390198"/>
                  <a:gd name="connsiteX3" fmla="*/ 960243 w 1020314"/>
                  <a:gd name="connsiteY3" fmla="*/ 352752 h 390198"/>
                  <a:gd name="connsiteX4" fmla="*/ 510158 w 1020314"/>
                  <a:gd name="connsiteY4" fmla="*/ 248884 h 390198"/>
                  <a:gd name="connsiteX5" fmla="*/ 60073 w 1020314"/>
                  <a:gd name="connsiteY5" fmla="*/ 352752 h 390198"/>
                  <a:gd name="connsiteX6" fmla="*/ 0 w 1020314"/>
                  <a:gd name="connsiteY6" fmla="*/ 390198 h 390198"/>
                  <a:gd name="connsiteX7" fmla="*/ 2408 w 1020314"/>
                  <a:gd name="connsiteY7" fmla="*/ 381402 h 390198"/>
                  <a:gd name="connsiteX8" fmla="*/ 510157 w 1020314"/>
                  <a:gd name="connsiteY8" fmla="*/ 0 h 390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0314" h="390198">
                    <a:moveTo>
                      <a:pt x="510157" y="0"/>
                    </a:moveTo>
                    <a:cubicBezTo>
                      <a:pt x="738411" y="0"/>
                      <a:pt x="934251" y="157268"/>
                      <a:pt x="1017906" y="381402"/>
                    </a:cubicBezTo>
                    <a:lnTo>
                      <a:pt x="1020314" y="390196"/>
                    </a:lnTo>
                    <a:lnTo>
                      <a:pt x="960243" y="352752"/>
                    </a:lnTo>
                    <a:cubicBezTo>
                      <a:pt x="831764" y="287175"/>
                      <a:pt x="676880" y="248884"/>
                      <a:pt x="510158" y="248884"/>
                    </a:cubicBezTo>
                    <a:cubicBezTo>
                      <a:pt x="343436" y="248884"/>
                      <a:pt x="188552" y="287175"/>
                      <a:pt x="60073" y="352752"/>
                    </a:cubicBezTo>
                    <a:lnTo>
                      <a:pt x="0" y="390198"/>
                    </a:lnTo>
                    <a:lnTo>
                      <a:pt x="2408" y="381402"/>
                    </a:lnTo>
                    <a:cubicBezTo>
                      <a:pt x="86063" y="157268"/>
                      <a:pt x="281903" y="0"/>
                      <a:pt x="510157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C10DB51D-E376-4AB7-BD36-2067880F1B15}"/>
                  </a:ext>
                </a:extLst>
              </p:cNvPr>
              <p:cNvSpPr/>
              <p:nvPr/>
            </p:nvSpPr>
            <p:spPr>
              <a:xfrm>
                <a:off x="1767527" y="4129679"/>
                <a:ext cx="452300" cy="261345"/>
              </a:xfrm>
              <a:custGeom>
                <a:avLst/>
                <a:gdLst>
                  <a:gd name="connsiteX0" fmla="*/ 250781 w 498415"/>
                  <a:gd name="connsiteY0" fmla="*/ 0 h 287039"/>
                  <a:gd name="connsiteX1" fmla="*/ 297008 w 498415"/>
                  <a:gd name="connsiteY1" fmla="*/ 7861 h 287039"/>
                  <a:gd name="connsiteX2" fmla="*/ 475201 w 498415"/>
                  <a:gd name="connsiteY2" fmla="*/ 217056 h 287039"/>
                  <a:gd name="connsiteX3" fmla="*/ 498415 w 498415"/>
                  <a:gd name="connsiteY3" fmla="*/ 285138 h 287039"/>
                  <a:gd name="connsiteX4" fmla="*/ 415495 w 498415"/>
                  <a:gd name="connsiteY4" fmla="*/ 265692 h 287039"/>
                  <a:gd name="connsiteX5" fmla="*/ 253259 w 498415"/>
                  <a:gd name="connsiteY5" fmla="*/ 253336 h 287039"/>
                  <a:gd name="connsiteX6" fmla="*/ 91023 w 498415"/>
                  <a:gd name="connsiteY6" fmla="*/ 265692 h 287039"/>
                  <a:gd name="connsiteX7" fmla="*/ 0 w 498415"/>
                  <a:gd name="connsiteY7" fmla="*/ 287039 h 287039"/>
                  <a:gd name="connsiteX8" fmla="*/ 23861 w 498415"/>
                  <a:gd name="connsiteY8" fmla="*/ 217056 h 287039"/>
                  <a:gd name="connsiteX9" fmla="*/ 202054 w 498415"/>
                  <a:gd name="connsiteY9" fmla="*/ 7861 h 287039"/>
                  <a:gd name="connsiteX10" fmla="*/ 245740 w 498415"/>
                  <a:gd name="connsiteY10" fmla="*/ 432 h 287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8415" h="287039">
                    <a:moveTo>
                      <a:pt x="250781" y="0"/>
                    </a:moveTo>
                    <a:lnTo>
                      <a:pt x="297008" y="7861"/>
                    </a:lnTo>
                    <a:cubicBezTo>
                      <a:pt x="366670" y="31786"/>
                      <a:pt x="428746" y="107535"/>
                      <a:pt x="475201" y="217056"/>
                    </a:cubicBezTo>
                    <a:lnTo>
                      <a:pt x="498415" y="285138"/>
                    </a:lnTo>
                    <a:lnTo>
                      <a:pt x="415495" y="265692"/>
                    </a:lnTo>
                    <a:cubicBezTo>
                      <a:pt x="363092" y="257591"/>
                      <a:pt x="308833" y="253336"/>
                      <a:pt x="253259" y="253336"/>
                    </a:cubicBezTo>
                    <a:cubicBezTo>
                      <a:pt x="197685" y="253336"/>
                      <a:pt x="143427" y="257591"/>
                      <a:pt x="91023" y="265692"/>
                    </a:cubicBezTo>
                    <a:lnTo>
                      <a:pt x="0" y="287039"/>
                    </a:lnTo>
                    <a:lnTo>
                      <a:pt x="23861" y="217056"/>
                    </a:lnTo>
                    <a:cubicBezTo>
                      <a:pt x="70317" y="107535"/>
                      <a:pt x="132392" y="31786"/>
                      <a:pt x="202054" y="7861"/>
                    </a:cubicBezTo>
                    <a:lnTo>
                      <a:pt x="245740" y="432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2B9970B-BA2D-4825-B074-1383C90A71AF}"/>
              </a:ext>
            </a:extLst>
          </p:cNvPr>
          <p:cNvGrpSpPr/>
          <p:nvPr/>
        </p:nvGrpSpPr>
        <p:grpSpPr>
          <a:xfrm>
            <a:off x="319816" y="935493"/>
            <a:ext cx="3197675" cy="2602039"/>
            <a:chOff x="319816" y="935493"/>
            <a:chExt cx="3197675" cy="2602039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08B55C37-30CC-47F3-81EE-2F1938181847}"/>
                </a:ext>
              </a:extLst>
            </p:cNvPr>
            <p:cNvSpPr/>
            <p:nvPr/>
          </p:nvSpPr>
          <p:spPr>
            <a:xfrm>
              <a:off x="681277" y="2493927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AB083EC-85CB-4699-BFC4-3C418A9024FD}"/>
                </a:ext>
              </a:extLst>
            </p:cNvPr>
            <p:cNvGrpSpPr/>
            <p:nvPr/>
          </p:nvGrpSpPr>
          <p:grpSpPr>
            <a:xfrm>
              <a:off x="683222" y="935493"/>
              <a:ext cx="2605295" cy="2151204"/>
              <a:chOff x="691389" y="549367"/>
              <a:chExt cx="2605295" cy="2151204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29F1D114-88C3-48EC-A2D2-DC7B0703F89B}"/>
                  </a:ext>
                </a:extLst>
              </p:cNvPr>
              <p:cNvSpPr/>
              <p:nvPr/>
            </p:nvSpPr>
            <p:spPr>
              <a:xfrm>
                <a:off x="691389" y="549367"/>
                <a:ext cx="2605295" cy="2127072"/>
              </a:xfrm>
              <a:custGeom>
                <a:avLst/>
                <a:gdLst>
                  <a:gd name="connsiteX0" fmla="*/ 2233980 w 2605295"/>
                  <a:gd name="connsiteY0" fmla="*/ 614 h 2127072"/>
                  <a:gd name="connsiteX1" fmla="*/ 2272805 w 2605295"/>
                  <a:gd name="connsiteY1" fmla="*/ 36509 h 2127072"/>
                  <a:gd name="connsiteX2" fmla="*/ 2342770 w 2605295"/>
                  <a:gd name="connsiteY2" fmla="*/ 323349 h 2127072"/>
                  <a:gd name="connsiteX3" fmla="*/ 2370089 w 2605295"/>
                  <a:gd name="connsiteY3" fmla="*/ 318511 h 2127072"/>
                  <a:gd name="connsiteX4" fmla="*/ 2375324 w 2605295"/>
                  <a:gd name="connsiteY4" fmla="*/ 69550 h 2127072"/>
                  <a:gd name="connsiteX5" fmla="*/ 2415903 w 2605295"/>
                  <a:gd name="connsiteY5" fmla="*/ 30762 h 2127072"/>
                  <a:gd name="connsiteX6" fmla="*/ 2454691 w 2605295"/>
                  <a:gd name="connsiteY6" fmla="*/ 71340 h 2127072"/>
                  <a:gd name="connsiteX7" fmla="*/ 2449200 w 2605295"/>
                  <a:gd name="connsiteY7" fmla="*/ 314727 h 2127072"/>
                  <a:gd name="connsiteX8" fmla="*/ 2464842 w 2605295"/>
                  <a:gd name="connsiteY8" fmla="*/ 310912 h 2127072"/>
                  <a:gd name="connsiteX9" fmla="*/ 2529095 w 2605295"/>
                  <a:gd name="connsiteY9" fmla="*/ 160639 h 2127072"/>
                  <a:gd name="connsiteX10" fmla="*/ 2550819 w 2605295"/>
                  <a:gd name="connsiteY10" fmla="*/ 139402 h 2127072"/>
                  <a:gd name="connsiteX11" fmla="*/ 2581197 w 2605295"/>
                  <a:gd name="connsiteY11" fmla="*/ 139747 h 2127072"/>
                  <a:gd name="connsiteX12" fmla="*/ 2602089 w 2605295"/>
                  <a:gd name="connsiteY12" fmla="*/ 191849 h 2127072"/>
                  <a:gd name="connsiteX13" fmla="*/ 2517694 w 2605295"/>
                  <a:gd name="connsiteY13" fmla="*/ 389234 h 2127072"/>
                  <a:gd name="connsiteX14" fmla="*/ 2538197 w 2605295"/>
                  <a:gd name="connsiteY14" fmla="*/ 473290 h 2127072"/>
                  <a:gd name="connsiteX15" fmla="*/ 2517707 w 2605295"/>
                  <a:gd name="connsiteY15" fmla="*/ 605759 h 2127072"/>
                  <a:gd name="connsiteX16" fmla="*/ 2512330 w 2605295"/>
                  <a:gd name="connsiteY16" fmla="*/ 611667 h 2127072"/>
                  <a:gd name="connsiteX17" fmla="*/ 2519139 w 2605295"/>
                  <a:gd name="connsiteY17" fmla="*/ 736818 h 2127072"/>
                  <a:gd name="connsiteX18" fmla="*/ 1965468 w 2605295"/>
                  <a:gd name="connsiteY18" fmla="*/ 1721810 h 2127072"/>
                  <a:gd name="connsiteX19" fmla="*/ 1814469 w 2605295"/>
                  <a:gd name="connsiteY19" fmla="*/ 1802877 h 2127072"/>
                  <a:gd name="connsiteX20" fmla="*/ 1706983 w 2605295"/>
                  <a:gd name="connsiteY20" fmla="*/ 1842071 h 2127072"/>
                  <a:gd name="connsiteX21" fmla="*/ 1724822 w 2605295"/>
                  <a:gd name="connsiteY21" fmla="*/ 1867938 h 2127072"/>
                  <a:gd name="connsiteX22" fmla="*/ 1772411 w 2605295"/>
                  <a:gd name="connsiteY22" fmla="*/ 2042327 h 2127072"/>
                  <a:gd name="connsiteX23" fmla="*/ 1770364 w 2605295"/>
                  <a:gd name="connsiteY23" fmla="*/ 2059251 h 2127072"/>
                  <a:gd name="connsiteX24" fmla="*/ 1670160 w 2605295"/>
                  <a:gd name="connsiteY24" fmla="*/ 2083177 h 2127072"/>
                  <a:gd name="connsiteX25" fmla="*/ 1669454 w 2605295"/>
                  <a:gd name="connsiteY25" fmla="*/ 2089799 h 2127072"/>
                  <a:gd name="connsiteX26" fmla="*/ 1645737 w 2605295"/>
                  <a:gd name="connsiteY26" fmla="*/ 2095462 h 2127072"/>
                  <a:gd name="connsiteX27" fmla="*/ 1289811 w 2605295"/>
                  <a:gd name="connsiteY27" fmla="*/ 2127072 h 2127072"/>
                  <a:gd name="connsiteX28" fmla="*/ 1276289 w 2605295"/>
                  <a:gd name="connsiteY28" fmla="*/ 2126472 h 2127072"/>
                  <a:gd name="connsiteX29" fmla="*/ 1262789 w 2605295"/>
                  <a:gd name="connsiteY29" fmla="*/ 2127071 h 2127072"/>
                  <a:gd name="connsiteX30" fmla="*/ 906863 w 2605295"/>
                  <a:gd name="connsiteY30" fmla="*/ 2095461 h 2127072"/>
                  <a:gd name="connsiteX31" fmla="*/ 810865 w 2605295"/>
                  <a:gd name="connsiteY31" fmla="*/ 2072539 h 2127072"/>
                  <a:gd name="connsiteX32" fmla="*/ 807211 w 2605295"/>
                  <a:gd name="connsiteY32" fmla="*/ 2042327 h 2127072"/>
                  <a:gd name="connsiteX33" fmla="*/ 854801 w 2605295"/>
                  <a:gd name="connsiteY33" fmla="*/ 1867938 h 2127072"/>
                  <a:gd name="connsiteX34" fmla="*/ 888148 w 2605295"/>
                  <a:gd name="connsiteY34" fmla="*/ 1819581 h 2127072"/>
                  <a:gd name="connsiteX35" fmla="*/ 838324 w 2605295"/>
                  <a:gd name="connsiteY35" fmla="*/ 1801221 h 2127072"/>
                  <a:gd name="connsiteX36" fmla="*/ 687600 w 2605295"/>
                  <a:gd name="connsiteY36" fmla="*/ 1719642 h 2127072"/>
                  <a:gd name="connsiteX37" fmla="*/ 137275 w 2605295"/>
                  <a:gd name="connsiteY37" fmla="*/ 732777 h 2127072"/>
                  <a:gd name="connsiteX38" fmla="*/ 141510 w 2605295"/>
                  <a:gd name="connsiteY38" fmla="*/ 659511 h 2127072"/>
                  <a:gd name="connsiteX39" fmla="*/ 132777 w 2605295"/>
                  <a:gd name="connsiteY39" fmla="*/ 655416 h 2127072"/>
                  <a:gd name="connsiteX40" fmla="*/ 67099 w 2605295"/>
                  <a:gd name="connsiteY40" fmla="*/ 473292 h 2127072"/>
                  <a:gd name="connsiteX41" fmla="*/ 87601 w 2605295"/>
                  <a:gd name="connsiteY41" fmla="*/ 389234 h 2127072"/>
                  <a:gd name="connsiteX42" fmla="*/ 3206 w 2605295"/>
                  <a:gd name="connsiteY42" fmla="*/ 191850 h 2127072"/>
                  <a:gd name="connsiteX43" fmla="*/ 24099 w 2605295"/>
                  <a:gd name="connsiteY43" fmla="*/ 139747 h 2127072"/>
                  <a:gd name="connsiteX44" fmla="*/ 54476 w 2605295"/>
                  <a:gd name="connsiteY44" fmla="*/ 139403 h 2127072"/>
                  <a:gd name="connsiteX45" fmla="*/ 76201 w 2605295"/>
                  <a:gd name="connsiteY45" fmla="*/ 160640 h 2127072"/>
                  <a:gd name="connsiteX46" fmla="*/ 140453 w 2605295"/>
                  <a:gd name="connsiteY46" fmla="*/ 310913 h 2127072"/>
                  <a:gd name="connsiteX47" fmla="*/ 156095 w 2605295"/>
                  <a:gd name="connsiteY47" fmla="*/ 314728 h 2127072"/>
                  <a:gd name="connsiteX48" fmla="*/ 150604 w 2605295"/>
                  <a:gd name="connsiteY48" fmla="*/ 71341 h 2127072"/>
                  <a:gd name="connsiteX49" fmla="*/ 189392 w 2605295"/>
                  <a:gd name="connsiteY49" fmla="*/ 30762 h 2127072"/>
                  <a:gd name="connsiteX50" fmla="*/ 229971 w 2605295"/>
                  <a:gd name="connsiteY50" fmla="*/ 69551 h 2127072"/>
                  <a:gd name="connsiteX51" fmla="*/ 235207 w 2605295"/>
                  <a:gd name="connsiteY51" fmla="*/ 318512 h 2127072"/>
                  <a:gd name="connsiteX52" fmla="*/ 262525 w 2605295"/>
                  <a:gd name="connsiteY52" fmla="*/ 323350 h 2127072"/>
                  <a:gd name="connsiteX53" fmla="*/ 332490 w 2605295"/>
                  <a:gd name="connsiteY53" fmla="*/ 36510 h 2127072"/>
                  <a:gd name="connsiteX54" fmla="*/ 371315 w 2605295"/>
                  <a:gd name="connsiteY54" fmla="*/ 615 h 2127072"/>
                  <a:gd name="connsiteX55" fmla="*/ 390294 w 2605295"/>
                  <a:gd name="connsiteY55" fmla="*/ 1375 h 2127072"/>
                  <a:gd name="connsiteX56" fmla="*/ 425429 w 2605295"/>
                  <a:gd name="connsiteY56" fmla="*/ 59179 h 2127072"/>
                  <a:gd name="connsiteX57" fmla="*/ 354183 w 2605295"/>
                  <a:gd name="connsiteY57" fmla="*/ 347532 h 2127072"/>
                  <a:gd name="connsiteX58" fmla="*/ 381782 w 2605295"/>
                  <a:gd name="connsiteY58" fmla="*/ 358827 h 2127072"/>
                  <a:gd name="connsiteX59" fmla="*/ 499821 w 2605295"/>
                  <a:gd name="connsiteY59" fmla="*/ 158167 h 2127072"/>
                  <a:gd name="connsiteX60" fmla="*/ 561239 w 2605295"/>
                  <a:gd name="connsiteY60" fmla="*/ 140951 h 2127072"/>
                  <a:gd name="connsiteX61" fmla="*/ 578456 w 2605295"/>
                  <a:gd name="connsiteY61" fmla="*/ 202369 h 2127072"/>
                  <a:gd name="connsiteX62" fmla="*/ 457176 w 2605295"/>
                  <a:gd name="connsiteY62" fmla="*/ 418126 h 2127072"/>
                  <a:gd name="connsiteX63" fmla="*/ 461846 w 2605295"/>
                  <a:gd name="connsiteY63" fmla="*/ 436395 h 2127072"/>
                  <a:gd name="connsiteX64" fmla="*/ 562348 w 2605295"/>
                  <a:gd name="connsiteY64" fmla="*/ 373840 h 2127072"/>
                  <a:gd name="connsiteX65" fmla="*/ 600712 w 2605295"/>
                  <a:gd name="connsiteY65" fmla="*/ 367906 h 2127072"/>
                  <a:gd name="connsiteX66" fmla="*/ 632037 w 2605295"/>
                  <a:gd name="connsiteY66" fmla="*/ 390838 h 2127072"/>
                  <a:gd name="connsiteX67" fmla="*/ 615038 w 2605295"/>
                  <a:gd name="connsiteY67" fmla="*/ 460528 h 2127072"/>
                  <a:gd name="connsiteX68" fmla="*/ 422766 w 2605295"/>
                  <a:gd name="connsiteY68" fmla="*/ 577396 h 2127072"/>
                  <a:gd name="connsiteX69" fmla="*/ 410751 w 2605295"/>
                  <a:gd name="connsiteY69" fmla="*/ 593445 h 2127072"/>
                  <a:gd name="connsiteX70" fmla="*/ 376419 w 2605295"/>
                  <a:gd name="connsiteY70" fmla="*/ 642217 h 2127072"/>
                  <a:gd name="connsiteX71" fmla="*/ 357324 w 2605295"/>
                  <a:gd name="connsiteY71" fmla="*/ 655791 h 2127072"/>
                  <a:gd name="connsiteX72" fmla="*/ 353054 w 2605295"/>
                  <a:gd name="connsiteY72" fmla="*/ 729655 h 2127072"/>
                  <a:gd name="connsiteX73" fmla="*/ 803671 w 2605295"/>
                  <a:gd name="connsiteY73" fmla="*/ 1537720 h 2127072"/>
                  <a:gd name="connsiteX74" fmla="*/ 1056761 w 2605295"/>
                  <a:gd name="connsiteY74" fmla="*/ 1652302 h 2127072"/>
                  <a:gd name="connsiteX75" fmla="*/ 1122394 w 2605295"/>
                  <a:gd name="connsiteY75" fmla="*/ 1666406 h 2127072"/>
                  <a:gd name="connsiteX76" fmla="*/ 1189276 w 2605295"/>
                  <a:gd name="connsiteY76" fmla="*/ 1649102 h 2127072"/>
                  <a:gd name="connsiteX77" fmla="*/ 1206742 w 2605295"/>
                  <a:gd name="connsiteY77" fmla="*/ 1326268 h 2127072"/>
                  <a:gd name="connsiteX78" fmla="*/ 1260473 w 2605295"/>
                  <a:gd name="connsiteY78" fmla="*/ 1323885 h 2127072"/>
                  <a:gd name="connsiteX79" fmla="*/ 1319149 w 2605295"/>
                  <a:gd name="connsiteY79" fmla="*/ 1323885 h 2127072"/>
                  <a:gd name="connsiteX80" fmla="*/ 1380103 w 2605295"/>
                  <a:gd name="connsiteY80" fmla="*/ 1326588 h 2127072"/>
                  <a:gd name="connsiteX81" fmla="*/ 1397654 w 2605295"/>
                  <a:gd name="connsiteY81" fmla="*/ 1650993 h 2127072"/>
                  <a:gd name="connsiteX82" fmla="*/ 1477661 w 2605295"/>
                  <a:gd name="connsiteY82" fmla="*/ 1671693 h 2127072"/>
                  <a:gd name="connsiteX83" fmla="*/ 1488082 w 2605295"/>
                  <a:gd name="connsiteY83" fmla="*/ 1676140 h 2127072"/>
                  <a:gd name="connsiteX84" fmla="*/ 1596537 w 2605295"/>
                  <a:gd name="connsiteY84" fmla="*/ 1653218 h 2127072"/>
                  <a:gd name="connsiteX85" fmla="*/ 1850014 w 2605295"/>
                  <a:gd name="connsiteY85" fmla="*/ 1539495 h 2127072"/>
                  <a:gd name="connsiteX86" fmla="*/ 2303370 w 2605295"/>
                  <a:gd name="connsiteY86" fmla="*/ 732964 h 2127072"/>
                  <a:gd name="connsiteX87" fmla="*/ 2300659 w 2605295"/>
                  <a:gd name="connsiteY87" fmla="*/ 683129 h 2127072"/>
                  <a:gd name="connsiteX88" fmla="*/ 2276666 w 2605295"/>
                  <a:gd name="connsiteY88" fmla="*/ 676188 h 2127072"/>
                  <a:gd name="connsiteX89" fmla="*/ 2194544 w 2605295"/>
                  <a:gd name="connsiteY89" fmla="*/ 593444 h 2127072"/>
                  <a:gd name="connsiteX90" fmla="*/ 2182529 w 2605295"/>
                  <a:gd name="connsiteY90" fmla="*/ 577395 h 2127072"/>
                  <a:gd name="connsiteX91" fmla="*/ 1990257 w 2605295"/>
                  <a:gd name="connsiteY91" fmla="*/ 460527 h 2127072"/>
                  <a:gd name="connsiteX92" fmla="*/ 1973259 w 2605295"/>
                  <a:gd name="connsiteY92" fmla="*/ 390837 h 2127072"/>
                  <a:gd name="connsiteX93" fmla="*/ 2004583 w 2605295"/>
                  <a:gd name="connsiteY93" fmla="*/ 367905 h 2127072"/>
                  <a:gd name="connsiteX94" fmla="*/ 2042948 w 2605295"/>
                  <a:gd name="connsiteY94" fmla="*/ 373839 h 2127072"/>
                  <a:gd name="connsiteX95" fmla="*/ 2143449 w 2605295"/>
                  <a:gd name="connsiteY95" fmla="*/ 436394 h 2127072"/>
                  <a:gd name="connsiteX96" fmla="*/ 2148119 w 2605295"/>
                  <a:gd name="connsiteY96" fmla="*/ 418125 h 2127072"/>
                  <a:gd name="connsiteX97" fmla="*/ 2026839 w 2605295"/>
                  <a:gd name="connsiteY97" fmla="*/ 202367 h 2127072"/>
                  <a:gd name="connsiteX98" fmla="*/ 2044056 w 2605295"/>
                  <a:gd name="connsiteY98" fmla="*/ 140949 h 2127072"/>
                  <a:gd name="connsiteX99" fmla="*/ 2105474 w 2605295"/>
                  <a:gd name="connsiteY99" fmla="*/ 158166 h 2127072"/>
                  <a:gd name="connsiteX100" fmla="*/ 2223513 w 2605295"/>
                  <a:gd name="connsiteY100" fmla="*/ 358826 h 2127072"/>
                  <a:gd name="connsiteX101" fmla="*/ 2251113 w 2605295"/>
                  <a:gd name="connsiteY101" fmla="*/ 347531 h 2127072"/>
                  <a:gd name="connsiteX102" fmla="*/ 2179867 w 2605295"/>
                  <a:gd name="connsiteY102" fmla="*/ 59178 h 2127072"/>
                  <a:gd name="connsiteX103" fmla="*/ 2215002 w 2605295"/>
                  <a:gd name="connsiteY103" fmla="*/ 1374 h 2127072"/>
                  <a:gd name="connsiteX104" fmla="*/ 2233980 w 2605295"/>
                  <a:gd name="connsiteY104" fmla="*/ 614 h 2127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2605295" h="2127072">
                    <a:moveTo>
                      <a:pt x="2233980" y="614"/>
                    </a:moveTo>
                    <a:cubicBezTo>
                      <a:pt x="2252379" y="3600"/>
                      <a:pt x="2268111" y="17261"/>
                      <a:pt x="2272805" y="36509"/>
                    </a:cubicBezTo>
                    <a:lnTo>
                      <a:pt x="2342770" y="323349"/>
                    </a:lnTo>
                    <a:cubicBezTo>
                      <a:pt x="2350028" y="331617"/>
                      <a:pt x="2365499" y="332405"/>
                      <a:pt x="2370089" y="318511"/>
                    </a:cubicBezTo>
                    <a:lnTo>
                      <a:pt x="2375324" y="69550"/>
                    </a:lnTo>
                    <a:cubicBezTo>
                      <a:pt x="2375819" y="47633"/>
                      <a:pt x="2393986" y="30267"/>
                      <a:pt x="2415903" y="30762"/>
                    </a:cubicBezTo>
                    <a:cubicBezTo>
                      <a:pt x="2437820" y="31256"/>
                      <a:pt x="2455185" y="49424"/>
                      <a:pt x="2454691" y="71340"/>
                    </a:cubicBezTo>
                    <a:lnTo>
                      <a:pt x="2449200" y="314727"/>
                    </a:lnTo>
                    <a:cubicBezTo>
                      <a:pt x="2449625" y="323749"/>
                      <a:pt x="2457612" y="326364"/>
                      <a:pt x="2464842" y="310912"/>
                    </a:cubicBezTo>
                    <a:lnTo>
                      <a:pt x="2529095" y="160639"/>
                    </a:lnTo>
                    <a:cubicBezTo>
                      <a:pt x="2533403" y="150561"/>
                      <a:pt x="2541390" y="143183"/>
                      <a:pt x="2550819" y="139402"/>
                    </a:cubicBezTo>
                    <a:cubicBezTo>
                      <a:pt x="2560247" y="135621"/>
                      <a:pt x="2571119" y="135437"/>
                      <a:pt x="2581197" y="139747"/>
                    </a:cubicBezTo>
                    <a:cubicBezTo>
                      <a:pt x="2601354" y="148365"/>
                      <a:pt x="2610708" y="171692"/>
                      <a:pt x="2602089" y="191849"/>
                    </a:cubicBezTo>
                    <a:lnTo>
                      <a:pt x="2517694" y="389234"/>
                    </a:lnTo>
                    <a:lnTo>
                      <a:pt x="2538197" y="473290"/>
                    </a:lnTo>
                    <a:cubicBezTo>
                      <a:pt x="2549657" y="520276"/>
                      <a:pt x="2540988" y="567458"/>
                      <a:pt x="2517707" y="605759"/>
                    </a:cubicBezTo>
                    <a:lnTo>
                      <a:pt x="2512330" y="611667"/>
                    </a:lnTo>
                    <a:lnTo>
                      <a:pt x="2519139" y="736818"/>
                    </a:lnTo>
                    <a:cubicBezTo>
                      <a:pt x="2512136" y="1133496"/>
                      <a:pt x="2307003" y="1505528"/>
                      <a:pt x="1965468" y="1721810"/>
                    </a:cubicBezTo>
                    <a:cubicBezTo>
                      <a:pt x="1916677" y="1752708"/>
                      <a:pt x="1866204" y="1779730"/>
                      <a:pt x="1814469" y="1802877"/>
                    </a:cubicBezTo>
                    <a:lnTo>
                      <a:pt x="1706983" y="1842071"/>
                    </a:lnTo>
                    <a:lnTo>
                      <a:pt x="1724822" y="1867938"/>
                    </a:lnTo>
                    <a:cubicBezTo>
                      <a:pt x="1755320" y="1920693"/>
                      <a:pt x="1772411" y="1979847"/>
                      <a:pt x="1772411" y="2042327"/>
                    </a:cubicBezTo>
                    <a:lnTo>
                      <a:pt x="1770364" y="2059251"/>
                    </a:lnTo>
                    <a:lnTo>
                      <a:pt x="1670160" y="2083177"/>
                    </a:lnTo>
                    <a:lnTo>
                      <a:pt x="1669454" y="2089799"/>
                    </a:lnTo>
                    <a:lnTo>
                      <a:pt x="1645737" y="2095462"/>
                    </a:lnTo>
                    <a:cubicBezTo>
                      <a:pt x="1536339" y="2115816"/>
                      <a:pt x="1416063" y="2127072"/>
                      <a:pt x="1289811" y="2127072"/>
                    </a:cubicBezTo>
                    <a:lnTo>
                      <a:pt x="1276289" y="2126472"/>
                    </a:lnTo>
                    <a:lnTo>
                      <a:pt x="1262789" y="2127071"/>
                    </a:lnTo>
                    <a:cubicBezTo>
                      <a:pt x="1136537" y="2127071"/>
                      <a:pt x="1016261" y="2115815"/>
                      <a:pt x="906863" y="2095461"/>
                    </a:cubicBezTo>
                    <a:lnTo>
                      <a:pt x="810865" y="2072539"/>
                    </a:lnTo>
                    <a:lnTo>
                      <a:pt x="807211" y="2042327"/>
                    </a:lnTo>
                    <a:cubicBezTo>
                      <a:pt x="807211" y="1979847"/>
                      <a:pt x="824302" y="1920693"/>
                      <a:pt x="854801" y="1867938"/>
                    </a:cubicBezTo>
                    <a:lnTo>
                      <a:pt x="888148" y="1819581"/>
                    </a:lnTo>
                    <a:lnTo>
                      <a:pt x="838324" y="1801221"/>
                    </a:lnTo>
                    <a:cubicBezTo>
                      <a:pt x="786668" y="1777898"/>
                      <a:pt x="736286" y="1750705"/>
                      <a:pt x="687600" y="1719642"/>
                    </a:cubicBezTo>
                    <a:cubicBezTo>
                      <a:pt x="346802" y="1502202"/>
                      <a:pt x="142931" y="1129476"/>
                      <a:pt x="137275" y="732777"/>
                    </a:cubicBezTo>
                    <a:lnTo>
                      <a:pt x="141510" y="659511"/>
                    </a:lnTo>
                    <a:lnTo>
                      <a:pt x="132777" y="655416"/>
                    </a:lnTo>
                    <a:cubicBezTo>
                      <a:pt x="78009" y="614690"/>
                      <a:pt x="49908" y="543769"/>
                      <a:pt x="67099" y="473292"/>
                    </a:cubicBezTo>
                    <a:lnTo>
                      <a:pt x="87601" y="389234"/>
                    </a:lnTo>
                    <a:lnTo>
                      <a:pt x="3206" y="191850"/>
                    </a:lnTo>
                    <a:cubicBezTo>
                      <a:pt x="-5412" y="171693"/>
                      <a:pt x="3941" y="148366"/>
                      <a:pt x="24099" y="139747"/>
                    </a:cubicBezTo>
                    <a:cubicBezTo>
                      <a:pt x="34177" y="135438"/>
                      <a:pt x="45048" y="135622"/>
                      <a:pt x="54476" y="139403"/>
                    </a:cubicBezTo>
                    <a:cubicBezTo>
                      <a:pt x="63905" y="143184"/>
                      <a:pt x="71892" y="150562"/>
                      <a:pt x="76201" y="160640"/>
                    </a:cubicBezTo>
                    <a:lnTo>
                      <a:pt x="140453" y="310913"/>
                    </a:lnTo>
                    <a:cubicBezTo>
                      <a:pt x="147683" y="326365"/>
                      <a:pt x="155671" y="323750"/>
                      <a:pt x="156095" y="314728"/>
                    </a:cubicBezTo>
                    <a:lnTo>
                      <a:pt x="150604" y="71341"/>
                    </a:lnTo>
                    <a:cubicBezTo>
                      <a:pt x="150110" y="49425"/>
                      <a:pt x="167476" y="31257"/>
                      <a:pt x="189392" y="30762"/>
                    </a:cubicBezTo>
                    <a:cubicBezTo>
                      <a:pt x="211309" y="30268"/>
                      <a:pt x="229476" y="47634"/>
                      <a:pt x="229971" y="69551"/>
                    </a:cubicBezTo>
                    <a:lnTo>
                      <a:pt x="235207" y="318512"/>
                    </a:lnTo>
                    <a:cubicBezTo>
                      <a:pt x="239796" y="332407"/>
                      <a:pt x="255268" y="331618"/>
                      <a:pt x="262525" y="323350"/>
                    </a:cubicBezTo>
                    <a:lnTo>
                      <a:pt x="332490" y="36510"/>
                    </a:lnTo>
                    <a:cubicBezTo>
                      <a:pt x="337185" y="17262"/>
                      <a:pt x="352916" y="3601"/>
                      <a:pt x="371315" y="615"/>
                    </a:cubicBezTo>
                    <a:cubicBezTo>
                      <a:pt x="377448" y="-381"/>
                      <a:pt x="383878" y="-190"/>
                      <a:pt x="390294" y="1375"/>
                    </a:cubicBezTo>
                    <a:cubicBezTo>
                      <a:pt x="415958" y="7635"/>
                      <a:pt x="431688" y="33515"/>
                      <a:pt x="425429" y="59179"/>
                    </a:cubicBezTo>
                    <a:cubicBezTo>
                      <a:pt x="401680" y="155297"/>
                      <a:pt x="377931" y="251414"/>
                      <a:pt x="354183" y="347532"/>
                    </a:cubicBezTo>
                    <a:cubicBezTo>
                      <a:pt x="358726" y="364153"/>
                      <a:pt x="368373" y="371069"/>
                      <a:pt x="381782" y="358827"/>
                    </a:cubicBezTo>
                    <a:lnTo>
                      <a:pt x="499821" y="158167"/>
                    </a:lnTo>
                    <a:cubicBezTo>
                      <a:pt x="512028" y="136453"/>
                      <a:pt x="539525" y="128745"/>
                      <a:pt x="561239" y="140951"/>
                    </a:cubicBezTo>
                    <a:cubicBezTo>
                      <a:pt x="582954" y="153157"/>
                      <a:pt x="590662" y="180654"/>
                      <a:pt x="578456" y="202369"/>
                    </a:cubicBezTo>
                    <a:lnTo>
                      <a:pt x="457176" y="418126"/>
                    </a:lnTo>
                    <a:cubicBezTo>
                      <a:pt x="448663" y="430581"/>
                      <a:pt x="455570" y="432196"/>
                      <a:pt x="461846" y="436395"/>
                    </a:cubicBezTo>
                    <a:lnTo>
                      <a:pt x="562348" y="373840"/>
                    </a:lnTo>
                    <a:cubicBezTo>
                      <a:pt x="574316" y="366565"/>
                      <a:pt x="588101" y="364830"/>
                      <a:pt x="600712" y="367906"/>
                    </a:cubicBezTo>
                    <a:cubicBezTo>
                      <a:pt x="613324" y="370982"/>
                      <a:pt x="624762" y="378869"/>
                      <a:pt x="632037" y="390838"/>
                    </a:cubicBezTo>
                    <a:cubicBezTo>
                      <a:pt x="646587" y="414777"/>
                      <a:pt x="638977" y="445978"/>
                      <a:pt x="615038" y="460528"/>
                    </a:cubicBezTo>
                    <a:lnTo>
                      <a:pt x="422766" y="577396"/>
                    </a:lnTo>
                    <a:lnTo>
                      <a:pt x="410751" y="593445"/>
                    </a:lnTo>
                    <a:cubicBezTo>
                      <a:pt x="402057" y="611861"/>
                      <a:pt x="390359" y="628272"/>
                      <a:pt x="376419" y="642217"/>
                    </a:cubicBezTo>
                    <a:lnTo>
                      <a:pt x="357324" y="655791"/>
                    </a:lnTo>
                    <a:lnTo>
                      <a:pt x="353054" y="729655"/>
                    </a:lnTo>
                    <a:cubicBezTo>
                      <a:pt x="357686" y="1054481"/>
                      <a:pt x="524619" y="1359676"/>
                      <a:pt x="803671" y="1537720"/>
                    </a:cubicBezTo>
                    <a:cubicBezTo>
                      <a:pt x="883400" y="1588590"/>
                      <a:pt x="968686" y="1626785"/>
                      <a:pt x="1056761" y="1652302"/>
                    </a:cubicBezTo>
                    <a:lnTo>
                      <a:pt x="1122394" y="1666406"/>
                    </a:lnTo>
                    <a:lnTo>
                      <a:pt x="1189276" y="1649102"/>
                    </a:lnTo>
                    <a:lnTo>
                      <a:pt x="1206742" y="1326268"/>
                    </a:lnTo>
                    <a:lnTo>
                      <a:pt x="1260473" y="1323885"/>
                    </a:lnTo>
                    <a:lnTo>
                      <a:pt x="1319149" y="1323885"/>
                    </a:lnTo>
                    <a:lnTo>
                      <a:pt x="1380103" y="1326588"/>
                    </a:lnTo>
                    <a:lnTo>
                      <a:pt x="1397654" y="1650993"/>
                    </a:lnTo>
                    <a:lnTo>
                      <a:pt x="1477661" y="1671693"/>
                    </a:lnTo>
                    <a:lnTo>
                      <a:pt x="1488082" y="1676140"/>
                    </a:lnTo>
                    <a:lnTo>
                      <a:pt x="1596537" y="1653218"/>
                    </a:lnTo>
                    <a:cubicBezTo>
                      <a:pt x="1684698" y="1628000"/>
                      <a:pt x="1770113" y="1590094"/>
                      <a:pt x="1850014" y="1539495"/>
                    </a:cubicBezTo>
                    <a:cubicBezTo>
                      <a:pt x="2129669" y="1362399"/>
                      <a:pt x="2297637" y="1057772"/>
                      <a:pt x="2303370" y="732964"/>
                    </a:cubicBezTo>
                    <a:lnTo>
                      <a:pt x="2300659" y="683129"/>
                    </a:lnTo>
                    <a:lnTo>
                      <a:pt x="2276666" y="676188"/>
                    </a:lnTo>
                    <a:cubicBezTo>
                      <a:pt x="2241334" y="659089"/>
                      <a:pt x="2211933" y="630276"/>
                      <a:pt x="2194544" y="593444"/>
                    </a:cubicBezTo>
                    <a:lnTo>
                      <a:pt x="2182529" y="577395"/>
                    </a:lnTo>
                    <a:lnTo>
                      <a:pt x="1990257" y="460527"/>
                    </a:lnTo>
                    <a:cubicBezTo>
                      <a:pt x="1966318" y="445977"/>
                      <a:pt x="1958708" y="414776"/>
                      <a:pt x="1973259" y="390837"/>
                    </a:cubicBezTo>
                    <a:cubicBezTo>
                      <a:pt x="1980533" y="378868"/>
                      <a:pt x="1991971" y="370981"/>
                      <a:pt x="2004583" y="367905"/>
                    </a:cubicBezTo>
                    <a:cubicBezTo>
                      <a:pt x="2017194" y="364829"/>
                      <a:pt x="2030979" y="366564"/>
                      <a:pt x="2042948" y="373839"/>
                    </a:cubicBezTo>
                    <a:lnTo>
                      <a:pt x="2143449" y="436394"/>
                    </a:lnTo>
                    <a:cubicBezTo>
                      <a:pt x="2149725" y="432195"/>
                      <a:pt x="2156632" y="430580"/>
                      <a:pt x="2148119" y="418125"/>
                    </a:cubicBezTo>
                    <a:lnTo>
                      <a:pt x="2026839" y="202367"/>
                    </a:lnTo>
                    <a:cubicBezTo>
                      <a:pt x="2014633" y="180653"/>
                      <a:pt x="2022341" y="153156"/>
                      <a:pt x="2044056" y="140949"/>
                    </a:cubicBezTo>
                    <a:cubicBezTo>
                      <a:pt x="2065770" y="128744"/>
                      <a:pt x="2093268" y="136452"/>
                      <a:pt x="2105474" y="158166"/>
                    </a:cubicBezTo>
                    <a:lnTo>
                      <a:pt x="2223513" y="358826"/>
                    </a:lnTo>
                    <a:cubicBezTo>
                      <a:pt x="2236922" y="371068"/>
                      <a:pt x="2246569" y="364152"/>
                      <a:pt x="2251113" y="347531"/>
                    </a:cubicBezTo>
                    <a:cubicBezTo>
                      <a:pt x="2227364" y="251413"/>
                      <a:pt x="2203616" y="155296"/>
                      <a:pt x="2179867" y="59178"/>
                    </a:cubicBezTo>
                    <a:cubicBezTo>
                      <a:pt x="2173607" y="33513"/>
                      <a:pt x="2189337" y="7634"/>
                      <a:pt x="2215002" y="1374"/>
                    </a:cubicBezTo>
                    <a:cubicBezTo>
                      <a:pt x="2221418" y="-191"/>
                      <a:pt x="2227847" y="-382"/>
                      <a:pt x="2233980" y="61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49B8ADA6-02BF-4620-A67E-7E08DE790A15}"/>
                  </a:ext>
                </a:extLst>
              </p:cNvPr>
              <p:cNvSpPr/>
              <p:nvPr/>
            </p:nvSpPr>
            <p:spPr>
              <a:xfrm>
                <a:off x="1114294" y="1896084"/>
                <a:ext cx="1815817" cy="804487"/>
              </a:xfrm>
              <a:custGeom>
                <a:avLst/>
                <a:gdLst>
                  <a:gd name="connsiteX0" fmla="*/ 1614892 w 1815817"/>
                  <a:gd name="connsiteY0" fmla="*/ 0 h 804487"/>
                  <a:gd name="connsiteX1" fmla="*/ 1815817 w 1815817"/>
                  <a:gd name="connsiteY1" fmla="*/ 179962 h 804487"/>
                  <a:gd name="connsiteX2" fmla="*/ 1405704 w 1815817"/>
                  <a:gd name="connsiteY2" fmla="*/ 479656 h 804487"/>
                  <a:gd name="connsiteX3" fmla="*/ 1342036 w 1815817"/>
                  <a:gd name="connsiteY3" fmla="*/ 504336 h 804487"/>
                  <a:gd name="connsiteX4" fmla="*/ 1382406 w 1815817"/>
                  <a:gd name="connsiteY4" fmla="*/ 640343 h 804487"/>
                  <a:gd name="connsiteX5" fmla="*/ 1399257 w 1815817"/>
                  <a:gd name="connsiteY5" fmla="*/ 733179 h 804487"/>
                  <a:gd name="connsiteX6" fmla="*/ 1368419 w 1815817"/>
                  <a:gd name="connsiteY6" fmla="*/ 742394 h 804487"/>
                  <a:gd name="connsiteX7" fmla="*/ 865398 w 1815817"/>
                  <a:gd name="connsiteY7" fmla="*/ 804487 h 804487"/>
                  <a:gd name="connsiteX8" fmla="*/ 362378 w 1815817"/>
                  <a:gd name="connsiteY8" fmla="*/ 742394 h 804487"/>
                  <a:gd name="connsiteX9" fmla="*/ 339256 w 1815817"/>
                  <a:gd name="connsiteY9" fmla="*/ 735485 h 804487"/>
                  <a:gd name="connsiteX10" fmla="*/ 358614 w 1815817"/>
                  <a:gd name="connsiteY10" fmla="*/ 640343 h 804487"/>
                  <a:gd name="connsiteX11" fmla="*/ 399601 w 1815817"/>
                  <a:gd name="connsiteY11" fmla="*/ 502256 h 804487"/>
                  <a:gd name="connsiteX12" fmla="*/ 408623 w 1815817"/>
                  <a:gd name="connsiteY12" fmla="*/ 481082 h 804487"/>
                  <a:gd name="connsiteX13" fmla="*/ 298601 w 1815817"/>
                  <a:gd name="connsiteY13" fmla="*/ 425549 h 804487"/>
                  <a:gd name="connsiteX14" fmla="*/ 0 w 1815817"/>
                  <a:gd name="connsiteY14" fmla="*/ 185673 h 804487"/>
                  <a:gd name="connsiteX15" fmla="*/ 199790 w 1815817"/>
                  <a:gd name="connsiteY15" fmla="*/ 4451 h 804487"/>
                  <a:gd name="connsiteX16" fmla="*/ 613378 w 1815817"/>
                  <a:gd name="connsiteY16" fmla="*/ 271189 h 804487"/>
                  <a:gd name="connsiteX17" fmla="*/ 695507 w 1815817"/>
                  <a:gd name="connsiteY17" fmla="*/ 292987 h 804487"/>
                  <a:gd name="connsiteX18" fmla="*/ 703490 w 1815817"/>
                  <a:gd name="connsiteY18" fmla="*/ 310141 h 804487"/>
                  <a:gd name="connsiteX19" fmla="*/ 873683 w 1815817"/>
                  <a:gd name="connsiteY19" fmla="*/ 359076 h 804487"/>
                  <a:gd name="connsiteX20" fmla="*/ 1043876 w 1815817"/>
                  <a:gd name="connsiteY20" fmla="*/ 310141 h 804487"/>
                  <a:gd name="connsiteX21" fmla="*/ 1046114 w 1815817"/>
                  <a:gd name="connsiteY21" fmla="*/ 305332 h 804487"/>
                  <a:gd name="connsiteX22" fmla="*/ 1107236 w 1815817"/>
                  <a:gd name="connsiteY22" fmla="*/ 295394 h 804487"/>
                  <a:gd name="connsiteX23" fmla="*/ 1614892 w 1815817"/>
                  <a:gd name="connsiteY23" fmla="*/ 0 h 804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15817" h="804487">
                    <a:moveTo>
                      <a:pt x="1614892" y="0"/>
                    </a:moveTo>
                    <a:lnTo>
                      <a:pt x="1815817" y="179962"/>
                    </a:lnTo>
                    <a:cubicBezTo>
                      <a:pt x="1700333" y="308899"/>
                      <a:pt x="1560220" y="410326"/>
                      <a:pt x="1405704" y="479656"/>
                    </a:cubicBezTo>
                    <a:lnTo>
                      <a:pt x="1342036" y="504336"/>
                    </a:lnTo>
                    <a:lnTo>
                      <a:pt x="1382406" y="640343"/>
                    </a:lnTo>
                    <a:lnTo>
                      <a:pt x="1399257" y="733179"/>
                    </a:lnTo>
                    <a:lnTo>
                      <a:pt x="1368419" y="742394"/>
                    </a:lnTo>
                    <a:cubicBezTo>
                      <a:pt x="1209515" y="782748"/>
                      <a:pt x="1040566" y="804487"/>
                      <a:pt x="865398" y="804487"/>
                    </a:cubicBezTo>
                    <a:cubicBezTo>
                      <a:pt x="690231" y="804487"/>
                      <a:pt x="521282" y="782748"/>
                      <a:pt x="362378" y="742394"/>
                    </a:cubicBezTo>
                    <a:lnTo>
                      <a:pt x="339256" y="735485"/>
                    </a:lnTo>
                    <a:lnTo>
                      <a:pt x="358614" y="640343"/>
                    </a:lnTo>
                    <a:cubicBezTo>
                      <a:pt x="370577" y="592267"/>
                      <a:pt x="384293" y="546134"/>
                      <a:pt x="399601" y="502256"/>
                    </a:cubicBezTo>
                    <a:lnTo>
                      <a:pt x="408623" y="481082"/>
                    </a:lnTo>
                    <a:lnTo>
                      <a:pt x="298601" y="425549"/>
                    </a:lnTo>
                    <a:cubicBezTo>
                      <a:pt x="188195" y="362424"/>
                      <a:pt x="87219" y="281829"/>
                      <a:pt x="0" y="185673"/>
                    </a:cubicBezTo>
                    <a:lnTo>
                      <a:pt x="199790" y="4451"/>
                    </a:lnTo>
                    <a:cubicBezTo>
                      <a:pt x="313076" y="129345"/>
                      <a:pt x="456143" y="220553"/>
                      <a:pt x="613378" y="271189"/>
                    </a:cubicBezTo>
                    <a:lnTo>
                      <a:pt x="695507" y="292987"/>
                    </a:lnTo>
                    <a:lnTo>
                      <a:pt x="703490" y="310141"/>
                    </a:lnTo>
                    <a:cubicBezTo>
                      <a:pt x="731531" y="338898"/>
                      <a:pt x="797175" y="359076"/>
                      <a:pt x="873683" y="359076"/>
                    </a:cubicBezTo>
                    <a:cubicBezTo>
                      <a:pt x="950191" y="359076"/>
                      <a:pt x="1015836" y="338898"/>
                      <a:pt x="1043876" y="310141"/>
                    </a:cubicBezTo>
                    <a:lnTo>
                      <a:pt x="1046114" y="305332"/>
                    </a:lnTo>
                    <a:lnTo>
                      <a:pt x="1107236" y="295394"/>
                    </a:lnTo>
                    <a:cubicBezTo>
                      <a:pt x="1301708" y="253213"/>
                      <a:pt x="1479894" y="150725"/>
                      <a:pt x="1614892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E0B9D30C-F71E-488E-9BFB-1FE28196BB46}"/>
                  </a:ext>
                </a:extLst>
              </p:cNvPr>
              <p:cNvGrpSpPr/>
              <p:nvPr/>
            </p:nvGrpSpPr>
            <p:grpSpPr>
              <a:xfrm>
                <a:off x="1301999" y="859440"/>
                <a:ext cx="1391456" cy="1292388"/>
                <a:chOff x="6567801" y="2304086"/>
                <a:chExt cx="1277659" cy="1186694"/>
              </a:xfrm>
            </p:grpSpPr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F9C5DCE9-469F-4755-9AEF-51AA3E5CCE11}"/>
                    </a:ext>
                  </a:extLst>
                </p:cNvPr>
                <p:cNvGrpSpPr/>
                <p:nvPr/>
              </p:nvGrpSpPr>
              <p:grpSpPr>
                <a:xfrm>
                  <a:off x="6567801" y="2304086"/>
                  <a:ext cx="1277659" cy="1186694"/>
                  <a:chOff x="2791855" y="1993534"/>
                  <a:chExt cx="1150919" cy="1068979"/>
                </a:xfrm>
                <a:solidFill>
                  <a:srgbClr val="FFCC99"/>
                </a:solidFill>
              </p:grpSpPr>
              <p:sp>
                <p:nvSpPr>
                  <p:cNvPr id="27" name="円/楕円 668">
                    <a:extLst>
                      <a:ext uri="{FF2B5EF4-FFF2-40B4-BE49-F238E27FC236}">
                        <a16:creationId xmlns:a16="http://schemas.microsoft.com/office/drawing/2014/main" id="{A9CEF468-9CD4-48FF-BBAF-47C4C2448232}"/>
                      </a:ext>
                    </a:extLst>
                  </p:cNvPr>
                  <p:cNvSpPr/>
                  <p:nvPr/>
                </p:nvSpPr>
                <p:spPr>
                  <a:xfrm>
                    <a:off x="2909213" y="1993534"/>
                    <a:ext cx="916203" cy="100609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8" name="グループ化 27">
                    <a:extLst>
                      <a:ext uri="{FF2B5EF4-FFF2-40B4-BE49-F238E27FC236}">
                        <a16:creationId xmlns:a16="http://schemas.microsoft.com/office/drawing/2014/main" id="{25624CF6-400F-4EE4-A5C7-10F4D330ED7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" name="円/楕円 671">
                      <a:extLst>
                        <a:ext uri="{FF2B5EF4-FFF2-40B4-BE49-F238E27FC236}">
                          <a16:creationId xmlns:a16="http://schemas.microsoft.com/office/drawing/2014/main" id="{ECAEB843-0E53-41B5-B350-F8026BAF8E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" name="円/楕円 672">
                      <a:extLst>
                        <a:ext uri="{FF2B5EF4-FFF2-40B4-BE49-F238E27FC236}">
                          <a16:creationId xmlns:a16="http://schemas.microsoft.com/office/drawing/2014/main" id="{3E17E4A8-506A-4D55-9F45-7399273B83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9" name="グループ化 28">
                    <a:extLst>
                      <a:ext uri="{FF2B5EF4-FFF2-40B4-BE49-F238E27FC236}">
                        <a16:creationId xmlns:a16="http://schemas.microsoft.com/office/drawing/2014/main" id="{D5843D64-BF9F-4408-9E3E-663DECC17DD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" name="円/楕円 669">
                      <a:extLst>
                        <a:ext uri="{FF2B5EF4-FFF2-40B4-BE49-F238E27FC236}">
                          <a16:creationId xmlns:a16="http://schemas.microsoft.com/office/drawing/2014/main" id="{A9396B2D-A5E4-4BD3-8663-DB557C32E2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" name="円/楕円 670">
                      <a:extLst>
                        <a:ext uri="{FF2B5EF4-FFF2-40B4-BE49-F238E27FC236}">
                          <a16:creationId xmlns:a16="http://schemas.microsoft.com/office/drawing/2014/main" id="{33329DAA-B814-41CB-856F-7F13349BCD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0" name="円/楕円 668">
                    <a:extLst>
                      <a:ext uri="{FF2B5EF4-FFF2-40B4-BE49-F238E27FC236}">
                        <a16:creationId xmlns:a16="http://schemas.microsoft.com/office/drawing/2014/main" id="{4128F60A-5A4D-4E45-9944-D4BEABC4EEA8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6422"/>
                    <a:ext cx="928914" cy="1006091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7DC9553B-9D0A-4DAC-95B8-2FFE65BBA43E}"/>
                    </a:ext>
                  </a:extLst>
                </p:cNvPr>
                <p:cNvSpPr/>
                <p:nvPr/>
              </p:nvSpPr>
              <p:spPr>
                <a:xfrm rot="5400000">
                  <a:off x="6893045" y="2493702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0200B581-8978-41D1-A6C4-EFA160940CC1}"/>
                    </a:ext>
                  </a:extLst>
                </p:cNvPr>
                <p:cNvSpPr/>
                <p:nvPr/>
              </p:nvSpPr>
              <p:spPr>
                <a:xfrm rot="5400000">
                  <a:off x="7481511" y="2493702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7EBEDDAF-A19D-4E75-A40D-F00689D6AD4D}"/>
                    </a:ext>
                  </a:extLst>
                </p:cNvPr>
                <p:cNvGrpSpPr/>
                <p:nvPr/>
              </p:nvGrpSpPr>
              <p:grpSpPr>
                <a:xfrm>
                  <a:off x="7084627" y="2822493"/>
                  <a:ext cx="240026" cy="203430"/>
                  <a:chOff x="7084627" y="2822493"/>
                  <a:chExt cx="240026" cy="203430"/>
                </a:xfrm>
              </p:grpSpPr>
              <p:sp>
                <p:nvSpPr>
                  <p:cNvPr id="25" name="円/楕円 662">
                    <a:extLst>
                      <a:ext uri="{FF2B5EF4-FFF2-40B4-BE49-F238E27FC236}">
                        <a16:creationId xmlns:a16="http://schemas.microsoft.com/office/drawing/2014/main" id="{81D60E59-E336-43EB-B8DA-3185D78079E5}"/>
                      </a:ext>
                    </a:extLst>
                  </p:cNvPr>
                  <p:cNvSpPr/>
                  <p:nvPr/>
                </p:nvSpPr>
                <p:spPr>
                  <a:xfrm>
                    <a:off x="7084627" y="2884004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DE3F3774-CB9A-4C4A-A83E-9B502447CA53}"/>
                      </a:ext>
                    </a:extLst>
                  </p:cNvPr>
                  <p:cNvSpPr/>
                  <p:nvPr/>
                </p:nvSpPr>
                <p:spPr>
                  <a:xfrm>
                    <a:off x="7137014" y="2822493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C234C65-618A-4560-860D-652962852C9E}"/>
                  </a:ext>
                </a:extLst>
              </p:cNvPr>
              <p:cNvSpPr/>
              <p:nvPr/>
            </p:nvSpPr>
            <p:spPr>
              <a:xfrm rot="4500000">
                <a:off x="1557660" y="1259222"/>
                <a:ext cx="245288" cy="217570"/>
              </a:xfrm>
              <a:custGeom>
                <a:avLst/>
                <a:gdLst>
                  <a:gd name="connsiteX0" fmla="*/ 0 w 418906"/>
                  <a:gd name="connsiteY0" fmla="*/ 371568 h 371568"/>
                  <a:gd name="connsiteX1" fmla="*/ 184967 w 418906"/>
                  <a:gd name="connsiteY1" fmla="*/ 0 h 371568"/>
                  <a:gd name="connsiteX2" fmla="*/ 233939 w 418906"/>
                  <a:gd name="connsiteY2" fmla="*/ 0 h 371568"/>
                  <a:gd name="connsiteX3" fmla="*/ 418906 w 418906"/>
                  <a:gd name="connsiteY3" fmla="*/ 371568 h 371568"/>
                  <a:gd name="connsiteX4" fmla="*/ 320838 w 418906"/>
                  <a:gd name="connsiteY4" fmla="*/ 371568 h 371568"/>
                  <a:gd name="connsiteX5" fmla="*/ 209453 w 418906"/>
                  <a:gd name="connsiteY5" fmla="*/ 126748 h 371568"/>
                  <a:gd name="connsiteX6" fmla="*/ 98068 w 418906"/>
                  <a:gd name="connsiteY6" fmla="*/ 371568 h 371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8906" h="371568">
                    <a:moveTo>
                      <a:pt x="0" y="371568"/>
                    </a:moveTo>
                    <a:lnTo>
                      <a:pt x="184967" y="0"/>
                    </a:lnTo>
                    <a:lnTo>
                      <a:pt x="233939" y="0"/>
                    </a:lnTo>
                    <a:lnTo>
                      <a:pt x="418906" y="371568"/>
                    </a:lnTo>
                    <a:lnTo>
                      <a:pt x="320838" y="371568"/>
                    </a:lnTo>
                    <a:lnTo>
                      <a:pt x="209453" y="126748"/>
                    </a:lnTo>
                    <a:lnTo>
                      <a:pt x="98068" y="37156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EAF3D2EA-ED55-422E-BAB6-2FFC7FABB0B8}"/>
                  </a:ext>
                </a:extLst>
              </p:cNvPr>
              <p:cNvSpPr/>
              <p:nvPr/>
            </p:nvSpPr>
            <p:spPr>
              <a:xfrm rot="17100000" flipH="1">
                <a:off x="2177787" y="1259222"/>
                <a:ext cx="245288" cy="217570"/>
              </a:xfrm>
              <a:custGeom>
                <a:avLst/>
                <a:gdLst>
                  <a:gd name="connsiteX0" fmla="*/ 0 w 418906"/>
                  <a:gd name="connsiteY0" fmla="*/ 371568 h 371568"/>
                  <a:gd name="connsiteX1" fmla="*/ 184967 w 418906"/>
                  <a:gd name="connsiteY1" fmla="*/ 0 h 371568"/>
                  <a:gd name="connsiteX2" fmla="*/ 233939 w 418906"/>
                  <a:gd name="connsiteY2" fmla="*/ 0 h 371568"/>
                  <a:gd name="connsiteX3" fmla="*/ 418906 w 418906"/>
                  <a:gd name="connsiteY3" fmla="*/ 371568 h 371568"/>
                  <a:gd name="connsiteX4" fmla="*/ 320838 w 418906"/>
                  <a:gd name="connsiteY4" fmla="*/ 371568 h 371568"/>
                  <a:gd name="connsiteX5" fmla="*/ 209453 w 418906"/>
                  <a:gd name="connsiteY5" fmla="*/ 126748 h 371568"/>
                  <a:gd name="connsiteX6" fmla="*/ 98068 w 418906"/>
                  <a:gd name="connsiteY6" fmla="*/ 371568 h 371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8906" h="371568">
                    <a:moveTo>
                      <a:pt x="0" y="371568"/>
                    </a:moveTo>
                    <a:lnTo>
                      <a:pt x="184967" y="0"/>
                    </a:lnTo>
                    <a:lnTo>
                      <a:pt x="233939" y="0"/>
                    </a:lnTo>
                    <a:lnTo>
                      <a:pt x="418906" y="371568"/>
                    </a:lnTo>
                    <a:lnTo>
                      <a:pt x="320838" y="371568"/>
                    </a:lnTo>
                    <a:lnTo>
                      <a:pt x="209453" y="126748"/>
                    </a:lnTo>
                    <a:lnTo>
                      <a:pt x="98068" y="37156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楕円 25">
                <a:extLst>
                  <a:ext uri="{FF2B5EF4-FFF2-40B4-BE49-F238E27FC236}">
                    <a16:creationId xmlns:a16="http://schemas.microsoft.com/office/drawing/2014/main" id="{7970711A-70AC-435D-BF79-082AFE8CF92B}"/>
                  </a:ext>
                </a:extLst>
              </p:cNvPr>
              <p:cNvSpPr/>
              <p:nvPr/>
            </p:nvSpPr>
            <p:spPr>
              <a:xfrm>
                <a:off x="1673416" y="1711805"/>
                <a:ext cx="633088" cy="369300"/>
              </a:xfrm>
              <a:custGeom>
                <a:avLst/>
                <a:gdLst>
                  <a:gd name="connsiteX0" fmla="*/ 0 w 633088"/>
                  <a:gd name="connsiteY0" fmla="*/ 137025 h 274050"/>
                  <a:gd name="connsiteX1" fmla="*/ 316544 w 633088"/>
                  <a:gd name="connsiteY1" fmla="*/ 0 h 274050"/>
                  <a:gd name="connsiteX2" fmla="*/ 633088 w 633088"/>
                  <a:gd name="connsiteY2" fmla="*/ 137025 h 274050"/>
                  <a:gd name="connsiteX3" fmla="*/ 316544 w 633088"/>
                  <a:gd name="connsiteY3" fmla="*/ 274050 h 274050"/>
                  <a:gd name="connsiteX4" fmla="*/ 0 w 633088"/>
                  <a:gd name="connsiteY4" fmla="*/ 137025 h 274050"/>
                  <a:gd name="connsiteX0" fmla="*/ 0 w 633088"/>
                  <a:gd name="connsiteY0" fmla="*/ 137025 h 274050"/>
                  <a:gd name="connsiteX1" fmla="*/ 316544 w 633088"/>
                  <a:gd name="connsiteY1" fmla="*/ 0 h 274050"/>
                  <a:gd name="connsiteX2" fmla="*/ 633088 w 633088"/>
                  <a:gd name="connsiteY2" fmla="*/ 137025 h 274050"/>
                  <a:gd name="connsiteX3" fmla="*/ 316544 w 633088"/>
                  <a:gd name="connsiteY3" fmla="*/ 274050 h 274050"/>
                  <a:gd name="connsiteX4" fmla="*/ 0 w 633088"/>
                  <a:gd name="connsiteY4" fmla="*/ 137025 h 274050"/>
                  <a:gd name="connsiteX0" fmla="*/ 0 w 633088"/>
                  <a:gd name="connsiteY0" fmla="*/ 137025 h 274050"/>
                  <a:gd name="connsiteX1" fmla="*/ 316544 w 633088"/>
                  <a:gd name="connsiteY1" fmla="*/ 0 h 274050"/>
                  <a:gd name="connsiteX2" fmla="*/ 633088 w 633088"/>
                  <a:gd name="connsiteY2" fmla="*/ 137025 h 274050"/>
                  <a:gd name="connsiteX3" fmla="*/ 316544 w 633088"/>
                  <a:gd name="connsiteY3" fmla="*/ 274050 h 274050"/>
                  <a:gd name="connsiteX4" fmla="*/ 0 w 633088"/>
                  <a:gd name="connsiteY4" fmla="*/ 137025 h 274050"/>
                  <a:gd name="connsiteX0" fmla="*/ 0 w 633088"/>
                  <a:gd name="connsiteY0" fmla="*/ 137025 h 274050"/>
                  <a:gd name="connsiteX1" fmla="*/ 316544 w 633088"/>
                  <a:gd name="connsiteY1" fmla="*/ 0 h 274050"/>
                  <a:gd name="connsiteX2" fmla="*/ 633088 w 633088"/>
                  <a:gd name="connsiteY2" fmla="*/ 137025 h 274050"/>
                  <a:gd name="connsiteX3" fmla="*/ 316544 w 633088"/>
                  <a:gd name="connsiteY3" fmla="*/ 274050 h 274050"/>
                  <a:gd name="connsiteX4" fmla="*/ 0 w 633088"/>
                  <a:gd name="connsiteY4" fmla="*/ 137025 h 274050"/>
                  <a:gd name="connsiteX0" fmla="*/ 0 w 633088"/>
                  <a:gd name="connsiteY0" fmla="*/ 232275 h 369300"/>
                  <a:gd name="connsiteX1" fmla="*/ 316544 w 633088"/>
                  <a:gd name="connsiteY1" fmla="*/ 0 h 369300"/>
                  <a:gd name="connsiteX2" fmla="*/ 633088 w 633088"/>
                  <a:gd name="connsiteY2" fmla="*/ 232275 h 369300"/>
                  <a:gd name="connsiteX3" fmla="*/ 316544 w 633088"/>
                  <a:gd name="connsiteY3" fmla="*/ 369300 h 369300"/>
                  <a:gd name="connsiteX4" fmla="*/ 0 w 633088"/>
                  <a:gd name="connsiteY4" fmla="*/ 232275 h 369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3088" h="369300">
                    <a:moveTo>
                      <a:pt x="0" y="232275"/>
                    </a:moveTo>
                    <a:cubicBezTo>
                      <a:pt x="0" y="156598"/>
                      <a:pt x="141722" y="0"/>
                      <a:pt x="316544" y="0"/>
                    </a:cubicBezTo>
                    <a:cubicBezTo>
                      <a:pt x="491366" y="0"/>
                      <a:pt x="633088" y="156598"/>
                      <a:pt x="633088" y="232275"/>
                    </a:cubicBezTo>
                    <a:cubicBezTo>
                      <a:pt x="633088" y="307952"/>
                      <a:pt x="491366" y="369300"/>
                      <a:pt x="316544" y="369300"/>
                    </a:cubicBezTo>
                    <a:cubicBezTo>
                      <a:pt x="141722" y="369300"/>
                      <a:pt x="0" y="307952"/>
                      <a:pt x="0" y="2322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7442F774-6C82-49BC-A15C-EAF608132C43}"/>
                  </a:ext>
                </a:extLst>
              </p:cNvPr>
              <p:cNvSpPr/>
              <p:nvPr/>
            </p:nvSpPr>
            <p:spPr>
              <a:xfrm>
                <a:off x="1674825" y="1841599"/>
                <a:ext cx="630273" cy="243345"/>
              </a:xfrm>
              <a:custGeom>
                <a:avLst/>
                <a:gdLst>
                  <a:gd name="connsiteX0" fmla="*/ 315136 w 630273"/>
                  <a:gd name="connsiteY0" fmla="*/ 0 h 243345"/>
                  <a:gd name="connsiteX1" fmla="*/ 618630 w 630273"/>
                  <a:gd name="connsiteY1" fmla="*/ 94706 h 243345"/>
                  <a:gd name="connsiteX2" fmla="*/ 630273 w 630273"/>
                  <a:gd name="connsiteY2" fmla="*/ 112364 h 243345"/>
                  <a:gd name="connsiteX3" fmla="*/ 625249 w 630273"/>
                  <a:gd name="connsiteY3" fmla="*/ 133935 h 243345"/>
                  <a:gd name="connsiteX4" fmla="*/ 315136 w 630273"/>
                  <a:gd name="connsiteY4" fmla="*/ 243345 h 243345"/>
                  <a:gd name="connsiteX5" fmla="*/ 5023 w 630273"/>
                  <a:gd name="connsiteY5" fmla="*/ 133935 h 243345"/>
                  <a:gd name="connsiteX6" fmla="*/ 0 w 630273"/>
                  <a:gd name="connsiteY6" fmla="*/ 112364 h 243345"/>
                  <a:gd name="connsiteX7" fmla="*/ 11642 w 630273"/>
                  <a:gd name="connsiteY7" fmla="*/ 94706 h 243345"/>
                  <a:gd name="connsiteX8" fmla="*/ 315136 w 630273"/>
                  <a:gd name="connsiteY8" fmla="*/ 0 h 24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273" h="243345">
                    <a:moveTo>
                      <a:pt x="315136" y="0"/>
                    </a:moveTo>
                    <a:cubicBezTo>
                      <a:pt x="451569" y="0"/>
                      <a:pt x="568628" y="39052"/>
                      <a:pt x="618630" y="94706"/>
                    </a:cubicBezTo>
                    <a:lnTo>
                      <a:pt x="630273" y="112364"/>
                    </a:lnTo>
                    <a:lnTo>
                      <a:pt x="625249" y="133935"/>
                    </a:lnTo>
                    <a:cubicBezTo>
                      <a:pt x="595732" y="196376"/>
                      <a:pt x="468105" y="243345"/>
                      <a:pt x="315136" y="243345"/>
                    </a:cubicBezTo>
                    <a:cubicBezTo>
                      <a:pt x="162167" y="243345"/>
                      <a:pt x="34540" y="196376"/>
                      <a:pt x="5023" y="133935"/>
                    </a:cubicBezTo>
                    <a:lnTo>
                      <a:pt x="0" y="112364"/>
                    </a:lnTo>
                    <a:lnTo>
                      <a:pt x="11642" y="94706"/>
                    </a:lnTo>
                    <a:cubicBezTo>
                      <a:pt x="61645" y="39052"/>
                      <a:pt x="178704" y="0"/>
                      <a:pt x="315136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34C3F0C-08A6-4444-95F8-433BF8C870BF}"/>
                </a:ext>
              </a:extLst>
            </p:cNvPr>
            <p:cNvGrpSpPr/>
            <p:nvPr/>
          </p:nvGrpSpPr>
          <p:grpSpPr>
            <a:xfrm>
              <a:off x="319816" y="1729301"/>
              <a:ext cx="3197675" cy="1516221"/>
              <a:chOff x="319816" y="1729301"/>
              <a:chExt cx="3197675" cy="1516221"/>
            </a:xfrm>
            <a:solidFill>
              <a:srgbClr val="0070C0"/>
            </a:solidFill>
          </p:grpSpPr>
          <p:sp>
            <p:nvSpPr>
              <p:cNvPr id="6" name="楕円 26">
                <a:extLst>
                  <a:ext uri="{FF2B5EF4-FFF2-40B4-BE49-F238E27FC236}">
                    <a16:creationId xmlns:a16="http://schemas.microsoft.com/office/drawing/2014/main" id="{20EEC3B3-E2B7-476C-9B98-E2E920B9E0F3}"/>
                  </a:ext>
                </a:extLst>
              </p:cNvPr>
              <p:cNvSpPr/>
              <p:nvPr/>
            </p:nvSpPr>
            <p:spPr>
              <a:xfrm rot="18000000">
                <a:off x="397423" y="2139387"/>
                <a:ext cx="165270" cy="320484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楕円 26">
                <a:extLst>
                  <a:ext uri="{FF2B5EF4-FFF2-40B4-BE49-F238E27FC236}">
                    <a16:creationId xmlns:a16="http://schemas.microsoft.com/office/drawing/2014/main" id="{5891A957-48FA-4208-9E76-42277F714109}"/>
                  </a:ext>
                </a:extLst>
              </p:cNvPr>
              <p:cNvSpPr/>
              <p:nvPr/>
            </p:nvSpPr>
            <p:spPr>
              <a:xfrm rot="2700000">
                <a:off x="3228228" y="2253461"/>
                <a:ext cx="165270" cy="320484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楕円 26">
                <a:extLst>
                  <a:ext uri="{FF2B5EF4-FFF2-40B4-BE49-F238E27FC236}">
                    <a16:creationId xmlns:a16="http://schemas.microsoft.com/office/drawing/2014/main" id="{1AD7059B-F7D9-4BF8-BA9F-4216524EEC66}"/>
                  </a:ext>
                </a:extLst>
              </p:cNvPr>
              <p:cNvSpPr/>
              <p:nvPr/>
            </p:nvSpPr>
            <p:spPr>
              <a:xfrm rot="1800000">
                <a:off x="2896879" y="2250601"/>
                <a:ext cx="128940" cy="25003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楕円 26">
                <a:extLst>
                  <a:ext uri="{FF2B5EF4-FFF2-40B4-BE49-F238E27FC236}">
                    <a16:creationId xmlns:a16="http://schemas.microsoft.com/office/drawing/2014/main" id="{D1023D6B-5FAA-4377-8689-0D553E5E18E6}"/>
                  </a:ext>
                </a:extLst>
              </p:cNvPr>
              <p:cNvSpPr/>
              <p:nvPr/>
            </p:nvSpPr>
            <p:spPr>
              <a:xfrm rot="19800000">
                <a:off x="852180" y="2218851"/>
                <a:ext cx="128940" cy="25003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楕円 26">
                <a:extLst>
                  <a:ext uri="{FF2B5EF4-FFF2-40B4-BE49-F238E27FC236}">
                    <a16:creationId xmlns:a16="http://schemas.microsoft.com/office/drawing/2014/main" id="{6CEE4908-7F64-4554-A1EC-861936C84531}"/>
                  </a:ext>
                </a:extLst>
              </p:cNvPr>
              <p:cNvSpPr/>
              <p:nvPr/>
            </p:nvSpPr>
            <p:spPr>
              <a:xfrm rot="4500000">
                <a:off x="3311490" y="2750701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26">
                <a:extLst>
                  <a:ext uri="{FF2B5EF4-FFF2-40B4-BE49-F238E27FC236}">
                    <a16:creationId xmlns:a16="http://schemas.microsoft.com/office/drawing/2014/main" id="{63CFD656-89BF-4F0B-B39B-24661B1D9B0F}"/>
                  </a:ext>
                </a:extLst>
              </p:cNvPr>
              <p:cNvSpPr/>
              <p:nvPr/>
            </p:nvSpPr>
            <p:spPr>
              <a:xfrm rot="19800000">
                <a:off x="523245" y="1729301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26">
                <a:extLst>
                  <a:ext uri="{FF2B5EF4-FFF2-40B4-BE49-F238E27FC236}">
                    <a16:creationId xmlns:a16="http://schemas.microsoft.com/office/drawing/2014/main" id="{E1DEFD6A-D483-4D26-BD2A-C6AA82F99D06}"/>
                  </a:ext>
                </a:extLst>
              </p:cNvPr>
              <p:cNvSpPr/>
              <p:nvPr/>
            </p:nvSpPr>
            <p:spPr>
              <a:xfrm rot="2700000">
                <a:off x="3303982" y="1906736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ADE62A67-3010-4A3C-9640-E872B34F6C77}"/>
                  </a:ext>
                </a:extLst>
              </p:cNvPr>
              <p:cNvSpPr/>
              <p:nvPr/>
            </p:nvSpPr>
            <p:spPr>
              <a:xfrm>
                <a:off x="644526" y="2662093"/>
                <a:ext cx="2699325" cy="583429"/>
              </a:xfrm>
              <a:custGeom>
                <a:avLst/>
                <a:gdLst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23132 w 2499435"/>
                  <a:gd name="connsiteY0" fmla="*/ 99 h 697469"/>
                  <a:gd name="connsiteX1" fmla="*/ 2248330 w 2499435"/>
                  <a:gd name="connsiteY1" fmla="*/ 388242 h 697469"/>
                  <a:gd name="connsiteX2" fmla="*/ 2059289 w 2499435"/>
                  <a:gd name="connsiteY2" fmla="*/ 679384 h 697469"/>
                  <a:gd name="connsiteX3" fmla="*/ 2046536 w 2499435"/>
                  <a:gd name="connsiteY3" fmla="*/ 697469 h 697469"/>
                  <a:gd name="connsiteX4" fmla="*/ 431141 w 2499435"/>
                  <a:gd name="connsiteY4" fmla="*/ 697469 h 697469"/>
                  <a:gd name="connsiteX5" fmla="*/ 413081 w 2499435"/>
                  <a:gd name="connsiteY5" fmla="*/ 672182 h 697469"/>
                  <a:gd name="connsiteX6" fmla="*/ 24317 w 2499435"/>
                  <a:gd name="connsiteY6" fmla="*/ 85823 h 697469"/>
                  <a:gd name="connsiteX7" fmla="*/ 504358 w 2499435"/>
                  <a:gd name="connsiteY7" fmla="*/ 133448 h 697469"/>
                  <a:gd name="connsiteX8" fmla="*/ 836761 w 2499435"/>
                  <a:gd name="connsiteY8" fmla="*/ 362048 h 697469"/>
                  <a:gd name="connsiteX9" fmla="*/ 1142971 w 2499435"/>
                  <a:gd name="connsiteY9" fmla="*/ 238223 h 697469"/>
                  <a:gd name="connsiteX10" fmla="*/ 1434655 w 2499435"/>
                  <a:gd name="connsiteY10" fmla="*/ 405318 h 697469"/>
                  <a:gd name="connsiteX11" fmla="*/ 1644546 w 2499435"/>
                  <a:gd name="connsiteY11" fmla="*/ 136433 h 697469"/>
                  <a:gd name="connsiteX12" fmla="*/ 1834252 w 2499435"/>
                  <a:gd name="connsiteY12" fmla="*/ 281593 h 697469"/>
                  <a:gd name="connsiteX13" fmla="*/ 2051229 w 2499435"/>
                  <a:gd name="connsiteY13" fmla="*/ 405318 h 697469"/>
                  <a:gd name="connsiteX14" fmla="*/ 2423132 w 2499435"/>
                  <a:gd name="connsiteY14" fmla="*/ 99 h 697469"/>
                  <a:gd name="connsiteX0" fmla="*/ 2398825 w 2475128"/>
                  <a:gd name="connsiteY0" fmla="*/ 99 h 697469"/>
                  <a:gd name="connsiteX1" fmla="*/ 2224023 w 2475128"/>
                  <a:gd name="connsiteY1" fmla="*/ 388242 h 697469"/>
                  <a:gd name="connsiteX2" fmla="*/ 2034982 w 2475128"/>
                  <a:gd name="connsiteY2" fmla="*/ 679384 h 697469"/>
                  <a:gd name="connsiteX3" fmla="*/ 2022229 w 2475128"/>
                  <a:gd name="connsiteY3" fmla="*/ 697469 h 697469"/>
                  <a:gd name="connsiteX4" fmla="*/ 406834 w 2475128"/>
                  <a:gd name="connsiteY4" fmla="*/ 697469 h 697469"/>
                  <a:gd name="connsiteX5" fmla="*/ 388774 w 2475128"/>
                  <a:gd name="connsiteY5" fmla="*/ 672182 h 697469"/>
                  <a:gd name="connsiteX6" fmla="*/ 10 w 2475128"/>
                  <a:gd name="connsiteY6" fmla="*/ 85823 h 697469"/>
                  <a:gd name="connsiteX7" fmla="*/ 375276 w 2475128"/>
                  <a:gd name="connsiteY7" fmla="*/ 104873 h 697469"/>
                  <a:gd name="connsiteX8" fmla="*/ 812454 w 2475128"/>
                  <a:gd name="connsiteY8" fmla="*/ 362048 h 697469"/>
                  <a:gd name="connsiteX9" fmla="*/ 1118664 w 2475128"/>
                  <a:gd name="connsiteY9" fmla="*/ 238223 h 697469"/>
                  <a:gd name="connsiteX10" fmla="*/ 1410348 w 2475128"/>
                  <a:gd name="connsiteY10" fmla="*/ 405318 h 697469"/>
                  <a:gd name="connsiteX11" fmla="*/ 1620239 w 2475128"/>
                  <a:gd name="connsiteY11" fmla="*/ 136433 h 697469"/>
                  <a:gd name="connsiteX12" fmla="*/ 1809945 w 2475128"/>
                  <a:gd name="connsiteY12" fmla="*/ 281593 h 697469"/>
                  <a:gd name="connsiteX13" fmla="*/ 2026922 w 2475128"/>
                  <a:gd name="connsiteY13" fmla="*/ 405318 h 697469"/>
                  <a:gd name="connsiteX14" fmla="*/ 2398825 w 2475128"/>
                  <a:gd name="connsiteY14" fmla="*/ 99 h 697469"/>
                  <a:gd name="connsiteX0" fmla="*/ 2398824 w 2475127"/>
                  <a:gd name="connsiteY0" fmla="*/ 9188 h 706558"/>
                  <a:gd name="connsiteX1" fmla="*/ 2224022 w 2475127"/>
                  <a:gd name="connsiteY1" fmla="*/ 397331 h 706558"/>
                  <a:gd name="connsiteX2" fmla="*/ 2034981 w 2475127"/>
                  <a:gd name="connsiteY2" fmla="*/ 688473 h 706558"/>
                  <a:gd name="connsiteX3" fmla="*/ 2022228 w 2475127"/>
                  <a:gd name="connsiteY3" fmla="*/ 706558 h 706558"/>
                  <a:gd name="connsiteX4" fmla="*/ 406833 w 2475127"/>
                  <a:gd name="connsiteY4" fmla="*/ 706558 h 706558"/>
                  <a:gd name="connsiteX5" fmla="*/ 388773 w 2475127"/>
                  <a:gd name="connsiteY5" fmla="*/ 681271 h 706558"/>
                  <a:gd name="connsiteX6" fmla="*/ 9 w 2475127"/>
                  <a:gd name="connsiteY6" fmla="*/ 94912 h 706558"/>
                  <a:gd name="connsiteX7" fmla="*/ 375275 w 2475127"/>
                  <a:gd name="connsiteY7" fmla="*/ 113962 h 706558"/>
                  <a:gd name="connsiteX8" fmla="*/ 812453 w 2475127"/>
                  <a:gd name="connsiteY8" fmla="*/ 371137 h 706558"/>
                  <a:gd name="connsiteX9" fmla="*/ 1118663 w 2475127"/>
                  <a:gd name="connsiteY9" fmla="*/ 247312 h 706558"/>
                  <a:gd name="connsiteX10" fmla="*/ 1410347 w 2475127"/>
                  <a:gd name="connsiteY10" fmla="*/ 414407 h 706558"/>
                  <a:gd name="connsiteX11" fmla="*/ 1620238 w 2475127"/>
                  <a:gd name="connsiteY11" fmla="*/ 145522 h 706558"/>
                  <a:gd name="connsiteX12" fmla="*/ 1809944 w 2475127"/>
                  <a:gd name="connsiteY12" fmla="*/ 290682 h 706558"/>
                  <a:gd name="connsiteX13" fmla="*/ 2026921 w 2475127"/>
                  <a:gd name="connsiteY13" fmla="*/ 414407 h 706558"/>
                  <a:gd name="connsiteX14" fmla="*/ 2398824 w 2475127"/>
                  <a:gd name="connsiteY14" fmla="*/ 9188 h 706558"/>
                  <a:gd name="connsiteX0" fmla="*/ 2398824 w 2475127"/>
                  <a:gd name="connsiteY0" fmla="*/ 9188 h 706558"/>
                  <a:gd name="connsiteX1" fmla="*/ 2224022 w 2475127"/>
                  <a:gd name="connsiteY1" fmla="*/ 397331 h 706558"/>
                  <a:gd name="connsiteX2" fmla="*/ 2034981 w 2475127"/>
                  <a:gd name="connsiteY2" fmla="*/ 688473 h 706558"/>
                  <a:gd name="connsiteX3" fmla="*/ 2022228 w 2475127"/>
                  <a:gd name="connsiteY3" fmla="*/ 706558 h 706558"/>
                  <a:gd name="connsiteX4" fmla="*/ 406833 w 2475127"/>
                  <a:gd name="connsiteY4" fmla="*/ 706558 h 706558"/>
                  <a:gd name="connsiteX5" fmla="*/ 9 w 2475127"/>
                  <a:gd name="connsiteY5" fmla="*/ 94912 h 706558"/>
                  <a:gd name="connsiteX6" fmla="*/ 375275 w 2475127"/>
                  <a:gd name="connsiteY6" fmla="*/ 113962 h 706558"/>
                  <a:gd name="connsiteX7" fmla="*/ 812453 w 2475127"/>
                  <a:gd name="connsiteY7" fmla="*/ 371137 h 706558"/>
                  <a:gd name="connsiteX8" fmla="*/ 1118663 w 2475127"/>
                  <a:gd name="connsiteY8" fmla="*/ 247312 h 706558"/>
                  <a:gd name="connsiteX9" fmla="*/ 1410347 w 2475127"/>
                  <a:gd name="connsiteY9" fmla="*/ 414407 h 706558"/>
                  <a:gd name="connsiteX10" fmla="*/ 1620238 w 2475127"/>
                  <a:gd name="connsiteY10" fmla="*/ 145522 h 706558"/>
                  <a:gd name="connsiteX11" fmla="*/ 1809944 w 2475127"/>
                  <a:gd name="connsiteY11" fmla="*/ 290682 h 706558"/>
                  <a:gd name="connsiteX12" fmla="*/ 2026921 w 2475127"/>
                  <a:gd name="connsiteY12" fmla="*/ 414407 h 706558"/>
                  <a:gd name="connsiteX13" fmla="*/ 2398824 w 2475127"/>
                  <a:gd name="connsiteY13" fmla="*/ 9188 h 706558"/>
                  <a:gd name="connsiteX0" fmla="*/ 2398824 w 2471213"/>
                  <a:gd name="connsiteY0" fmla="*/ 9188 h 706558"/>
                  <a:gd name="connsiteX1" fmla="*/ 2224022 w 2471213"/>
                  <a:gd name="connsiteY1" fmla="*/ 397331 h 706558"/>
                  <a:gd name="connsiteX2" fmla="*/ 2022228 w 2471213"/>
                  <a:gd name="connsiteY2" fmla="*/ 706558 h 706558"/>
                  <a:gd name="connsiteX3" fmla="*/ 406833 w 2471213"/>
                  <a:gd name="connsiteY3" fmla="*/ 706558 h 706558"/>
                  <a:gd name="connsiteX4" fmla="*/ 9 w 2471213"/>
                  <a:gd name="connsiteY4" fmla="*/ 94912 h 706558"/>
                  <a:gd name="connsiteX5" fmla="*/ 375275 w 2471213"/>
                  <a:gd name="connsiteY5" fmla="*/ 113962 h 706558"/>
                  <a:gd name="connsiteX6" fmla="*/ 812453 w 2471213"/>
                  <a:gd name="connsiteY6" fmla="*/ 371137 h 706558"/>
                  <a:gd name="connsiteX7" fmla="*/ 1118663 w 2471213"/>
                  <a:gd name="connsiteY7" fmla="*/ 247312 h 706558"/>
                  <a:gd name="connsiteX8" fmla="*/ 1410347 w 2471213"/>
                  <a:gd name="connsiteY8" fmla="*/ 414407 h 706558"/>
                  <a:gd name="connsiteX9" fmla="*/ 1620238 w 2471213"/>
                  <a:gd name="connsiteY9" fmla="*/ 145522 h 706558"/>
                  <a:gd name="connsiteX10" fmla="*/ 1809944 w 2471213"/>
                  <a:gd name="connsiteY10" fmla="*/ 290682 h 706558"/>
                  <a:gd name="connsiteX11" fmla="*/ 2026921 w 2471213"/>
                  <a:gd name="connsiteY11" fmla="*/ 414407 h 706558"/>
                  <a:gd name="connsiteX12" fmla="*/ 2398824 w 2471213"/>
                  <a:gd name="connsiteY12" fmla="*/ 9188 h 706558"/>
                  <a:gd name="connsiteX0" fmla="*/ 2401276 w 2473665"/>
                  <a:gd name="connsiteY0" fmla="*/ 9188 h 706558"/>
                  <a:gd name="connsiteX1" fmla="*/ 2226474 w 2473665"/>
                  <a:gd name="connsiteY1" fmla="*/ 397331 h 706558"/>
                  <a:gd name="connsiteX2" fmla="*/ 2024680 w 2473665"/>
                  <a:gd name="connsiteY2" fmla="*/ 706558 h 706558"/>
                  <a:gd name="connsiteX3" fmla="*/ 409285 w 2473665"/>
                  <a:gd name="connsiteY3" fmla="*/ 706558 h 706558"/>
                  <a:gd name="connsiteX4" fmla="*/ 2461 w 2473665"/>
                  <a:gd name="connsiteY4" fmla="*/ 94912 h 706558"/>
                  <a:gd name="connsiteX5" fmla="*/ 377727 w 2473665"/>
                  <a:gd name="connsiteY5" fmla="*/ 113962 h 706558"/>
                  <a:gd name="connsiteX6" fmla="*/ 814905 w 2473665"/>
                  <a:gd name="connsiteY6" fmla="*/ 371137 h 706558"/>
                  <a:gd name="connsiteX7" fmla="*/ 1121115 w 2473665"/>
                  <a:gd name="connsiteY7" fmla="*/ 247312 h 706558"/>
                  <a:gd name="connsiteX8" fmla="*/ 1412799 w 2473665"/>
                  <a:gd name="connsiteY8" fmla="*/ 414407 h 706558"/>
                  <a:gd name="connsiteX9" fmla="*/ 1622690 w 2473665"/>
                  <a:gd name="connsiteY9" fmla="*/ 145522 h 706558"/>
                  <a:gd name="connsiteX10" fmla="*/ 1812396 w 2473665"/>
                  <a:gd name="connsiteY10" fmla="*/ 290682 h 706558"/>
                  <a:gd name="connsiteX11" fmla="*/ 2029373 w 2473665"/>
                  <a:gd name="connsiteY11" fmla="*/ 414407 h 706558"/>
                  <a:gd name="connsiteX12" fmla="*/ 2401276 w 2473665"/>
                  <a:gd name="connsiteY12" fmla="*/ 9188 h 706558"/>
                  <a:gd name="connsiteX0" fmla="*/ 2544528 w 2616917"/>
                  <a:gd name="connsiteY0" fmla="*/ 87 h 697457"/>
                  <a:gd name="connsiteX1" fmla="*/ 2369726 w 2616917"/>
                  <a:gd name="connsiteY1" fmla="*/ 388230 h 697457"/>
                  <a:gd name="connsiteX2" fmla="*/ 2167932 w 2616917"/>
                  <a:gd name="connsiteY2" fmla="*/ 697457 h 697457"/>
                  <a:gd name="connsiteX3" fmla="*/ 552537 w 2616917"/>
                  <a:gd name="connsiteY3" fmla="*/ 697457 h 697457"/>
                  <a:gd name="connsiteX4" fmla="*/ 2838 w 2616917"/>
                  <a:gd name="connsiteY4" fmla="*/ 162011 h 697457"/>
                  <a:gd name="connsiteX5" fmla="*/ 520979 w 2616917"/>
                  <a:gd name="connsiteY5" fmla="*/ 104861 h 697457"/>
                  <a:gd name="connsiteX6" fmla="*/ 958157 w 2616917"/>
                  <a:gd name="connsiteY6" fmla="*/ 362036 h 697457"/>
                  <a:gd name="connsiteX7" fmla="*/ 1264367 w 2616917"/>
                  <a:gd name="connsiteY7" fmla="*/ 238211 h 697457"/>
                  <a:gd name="connsiteX8" fmla="*/ 1556051 w 2616917"/>
                  <a:gd name="connsiteY8" fmla="*/ 405306 h 697457"/>
                  <a:gd name="connsiteX9" fmla="*/ 1765942 w 2616917"/>
                  <a:gd name="connsiteY9" fmla="*/ 136421 h 697457"/>
                  <a:gd name="connsiteX10" fmla="*/ 1955648 w 2616917"/>
                  <a:gd name="connsiteY10" fmla="*/ 281581 h 697457"/>
                  <a:gd name="connsiteX11" fmla="*/ 2172625 w 2616917"/>
                  <a:gd name="connsiteY11" fmla="*/ 405306 h 697457"/>
                  <a:gd name="connsiteX12" fmla="*/ 2544528 w 2616917"/>
                  <a:gd name="connsiteY12" fmla="*/ 87 h 697457"/>
                  <a:gd name="connsiteX0" fmla="*/ 2544528 w 2616917"/>
                  <a:gd name="connsiteY0" fmla="*/ 87 h 697457"/>
                  <a:gd name="connsiteX1" fmla="*/ 2369726 w 2616917"/>
                  <a:gd name="connsiteY1" fmla="*/ 388230 h 697457"/>
                  <a:gd name="connsiteX2" fmla="*/ 2167932 w 2616917"/>
                  <a:gd name="connsiteY2" fmla="*/ 697457 h 697457"/>
                  <a:gd name="connsiteX3" fmla="*/ 552537 w 2616917"/>
                  <a:gd name="connsiteY3" fmla="*/ 697457 h 697457"/>
                  <a:gd name="connsiteX4" fmla="*/ 2838 w 2616917"/>
                  <a:gd name="connsiteY4" fmla="*/ 162011 h 697457"/>
                  <a:gd name="connsiteX5" fmla="*/ 520979 w 2616917"/>
                  <a:gd name="connsiteY5" fmla="*/ 104861 h 697457"/>
                  <a:gd name="connsiteX6" fmla="*/ 958157 w 2616917"/>
                  <a:gd name="connsiteY6" fmla="*/ 362036 h 697457"/>
                  <a:gd name="connsiteX7" fmla="*/ 1264367 w 2616917"/>
                  <a:gd name="connsiteY7" fmla="*/ 238211 h 697457"/>
                  <a:gd name="connsiteX8" fmla="*/ 1556051 w 2616917"/>
                  <a:gd name="connsiteY8" fmla="*/ 405306 h 697457"/>
                  <a:gd name="connsiteX9" fmla="*/ 1765942 w 2616917"/>
                  <a:gd name="connsiteY9" fmla="*/ 136421 h 697457"/>
                  <a:gd name="connsiteX10" fmla="*/ 1955648 w 2616917"/>
                  <a:gd name="connsiteY10" fmla="*/ 281581 h 697457"/>
                  <a:gd name="connsiteX11" fmla="*/ 2172625 w 2616917"/>
                  <a:gd name="connsiteY11" fmla="*/ 405306 h 697457"/>
                  <a:gd name="connsiteX12" fmla="*/ 2544528 w 2616917"/>
                  <a:gd name="connsiteY12" fmla="*/ 87 h 697457"/>
                  <a:gd name="connsiteX0" fmla="*/ 2543665 w 2616054"/>
                  <a:gd name="connsiteY0" fmla="*/ 87 h 697457"/>
                  <a:gd name="connsiteX1" fmla="*/ 2368863 w 2616054"/>
                  <a:gd name="connsiteY1" fmla="*/ 388230 h 697457"/>
                  <a:gd name="connsiteX2" fmla="*/ 2167069 w 2616054"/>
                  <a:gd name="connsiteY2" fmla="*/ 697457 h 697457"/>
                  <a:gd name="connsiteX3" fmla="*/ 551674 w 2616054"/>
                  <a:gd name="connsiteY3" fmla="*/ 697457 h 697457"/>
                  <a:gd name="connsiteX4" fmla="*/ 1975 w 2616054"/>
                  <a:gd name="connsiteY4" fmla="*/ 162011 h 697457"/>
                  <a:gd name="connsiteX5" fmla="*/ 520116 w 2616054"/>
                  <a:gd name="connsiteY5" fmla="*/ 104861 h 697457"/>
                  <a:gd name="connsiteX6" fmla="*/ 957294 w 2616054"/>
                  <a:gd name="connsiteY6" fmla="*/ 362036 h 697457"/>
                  <a:gd name="connsiteX7" fmla="*/ 1263504 w 2616054"/>
                  <a:gd name="connsiteY7" fmla="*/ 238211 h 697457"/>
                  <a:gd name="connsiteX8" fmla="*/ 1555188 w 2616054"/>
                  <a:gd name="connsiteY8" fmla="*/ 405306 h 697457"/>
                  <a:gd name="connsiteX9" fmla="*/ 1765079 w 2616054"/>
                  <a:gd name="connsiteY9" fmla="*/ 136421 h 697457"/>
                  <a:gd name="connsiteX10" fmla="*/ 1954785 w 2616054"/>
                  <a:gd name="connsiteY10" fmla="*/ 281581 h 697457"/>
                  <a:gd name="connsiteX11" fmla="*/ 2171762 w 2616054"/>
                  <a:gd name="connsiteY11" fmla="*/ 405306 h 697457"/>
                  <a:gd name="connsiteX12" fmla="*/ 2543665 w 2616054"/>
                  <a:gd name="connsiteY12" fmla="*/ 87 h 697457"/>
                  <a:gd name="connsiteX0" fmla="*/ 2542362 w 2614751"/>
                  <a:gd name="connsiteY0" fmla="*/ 87 h 697457"/>
                  <a:gd name="connsiteX1" fmla="*/ 2367560 w 2614751"/>
                  <a:gd name="connsiteY1" fmla="*/ 388230 h 697457"/>
                  <a:gd name="connsiteX2" fmla="*/ 2165766 w 2614751"/>
                  <a:gd name="connsiteY2" fmla="*/ 697457 h 697457"/>
                  <a:gd name="connsiteX3" fmla="*/ 550371 w 2614751"/>
                  <a:gd name="connsiteY3" fmla="*/ 697457 h 697457"/>
                  <a:gd name="connsiteX4" fmla="*/ 672 w 2614751"/>
                  <a:gd name="connsiteY4" fmla="*/ 162011 h 697457"/>
                  <a:gd name="connsiteX5" fmla="*/ 518813 w 2614751"/>
                  <a:gd name="connsiteY5" fmla="*/ 104861 h 697457"/>
                  <a:gd name="connsiteX6" fmla="*/ 955991 w 2614751"/>
                  <a:gd name="connsiteY6" fmla="*/ 362036 h 697457"/>
                  <a:gd name="connsiteX7" fmla="*/ 1262201 w 2614751"/>
                  <a:gd name="connsiteY7" fmla="*/ 238211 h 697457"/>
                  <a:gd name="connsiteX8" fmla="*/ 1553885 w 2614751"/>
                  <a:gd name="connsiteY8" fmla="*/ 405306 h 697457"/>
                  <a:gd name="connsiteX9" fmla="*/ 1763776 w 2614751"/>
                  <a:gd name="connsiteY9" fmla="*/ 136421 h 697457"/>
                  <a:gd name="connsiteX10" fmla="*/ 1953482 w 2614751"/>
                  <a:gd name="connsiteY10" fmla="*/ 281581 h 697457"/>
                  <a:gd name="connsiteX11" fmla="*/ 2170459 w 2614751"/>
                  <a:gd name="connsiteY11" fmla="*/ 405306 h 697457"/>
                  <a:gd name="connsiteX12" fmla="*/ 2542362 w 2614751"/>
                  <a:gd name="connsiteY12" fmla="*/ 87 h 697457"/>
                  <a:gd name="connsiteX0" fmla="*/ 2541692 w 2614081"/>
                  <a:gd name="connsiteY0" fmla="*/ 87 h 697457"/>
                  <a:gd name="connsiteX1" fmla="*/ 2366890 w 2614081"/>
                  <a:gd name="connsiteY1" fmla="*/ 388230 h 697457"/>
                  <a:gd name="connsiteX2" fmla="*/ 2165096 w 2614081"/>
                  <a:gd name="connsiteY2" fmla="*/ 697457 h 697457"/>
                  <a:gd name="connsiteX3" fmla="*/ 549701 w 2614081"/>
                  <a:gd name="connsiteY3" fmla="*/ 697457 h 697457"/>
                  <a:gd name="connsiteX4" fmla="*/ 2 w 2614081"/>
                  <a:gd name="connsiteY4" fmla="*/ 162011 h 697457"/>
                  <a:gd name="connsiteX5" fmla="*/ 543543 w 2614081"/>
                  <a:gd name="connsiteY5" fmla="*/ 257261 h 697457"/>
                  <a:gd name="connsiteX6" fmla="*/ 955321 w 2614081"/>
                  <a:gd name="connsiteY6" fmla="*/ 362036 h 697457"/>
                  <a:gd name="connsiteX7" fmla="*/ 1261531 w 2614081"/>
                  <a:gd name="connsiteY7" fmla="*/ 238211 h 697457"/>
                  <a:gd name="connsiteX8" fmla="*/ 1553215 w 2614081"/>
                  <a:gd name="connsiteY8" fmla="*/ 405306 h 697457"/>
                  <a:gd name="connsiteX9" fmla="*/ 1763106 w 2614081"/>
                  <a:gd name="connsiteY9" fmla="*/ 136421 h 697457"/>
                  <a:gd name="connsiteX10" fmla="*/ 1952812 w 2614081"/>
                  <a:gd name="connsiteY10" fmla="*/ 281581 h 697457"/>
                  <a:gd name="connsiteX11" fmla="*/ 2169789 w 2614081"/>
                  <a:gd name="connsiteY11" fmla="*/ 405306 h 697457"/>
                  <a:gd name="connsiteX12" fmla="*/ 2541692 w 2614081"/>
                  <a:gd name="connsiteY12" fmla="*/ 87 h 697457"/>
                  <a:gd name="connsiteX0" fmla="*/ 2541692 w 2614081"/>
                  <a:gd name="connsiteY0" fmla="*/ 87 h 697457"/>
                  <a:gd name="connsiteX1" fmla="*/ 2366890 w 2614081"/>
                  <a:gd name="connsiteY1" fmla="*/ 388230 h 697457"/>
                  <a:gd name="connsiteX2" fmla="*/ 2165096 w 2614081"/>
                  <a:gd name="connsiteY2" fmla="*/ 697457 h 697457"/>
                  <a:gd name="connsiteX3" fmla="*/ 549701 w 2614081"/>
                  <a:gd name="connsiteY3" fmla="*/ 697457 h 697457"/>
                  <a:gd name="connsiteX4" fmla="*/ 2 w 2614081"/>
                  <a:gd name="connsiteY4" fmla="*/ 162011 h 697457"/>
                  <a:gd name="connsiteX5" fmla="*/ 543543 w 2614081"/>
                  <a:gd name="connsiteY5" fmla="*/ 257261 h 697457"/>
                  <a:gd name="connsiteX6" fmla="*/ 955321 w 2614081"/>
                  <a:gd name="connsiteY6" fmla="*/ 362036 h 697457"/>
                  <a:gd name="connsiteX7" fmla="*/ 1261531 w 2614081"/>
                  <a:gd name="connsiteY7" fmla="*/ 238211 h 697457"/>
                  <a:gd name="connsiteX8" fmla="*/ 1553215 w 2614081"/>
                  <a:gd name="connsiteY8" fmla="*/ 405306 h 697457"/>
                  <a:gd name="connsiteX9" fmla="*/ 1763106 w 2614081"/>
                  <a:gd name="connsiteY9" fmla="*/ 136421 h 697457"/>
                  <a:gd name="connsiteX10" fmla="*/ 1952812 w 2614081"/>
                  <a:gd name="connsiteY10" fmla="*/ 281581 h 697457"/>
                  <a:gd name="connsiteX11" fmla="*/ 2169789 w 2614081"/>
                  <a:gd name="connsiteY11" fmla="*/ 405306 h 697457"/>
                  <a:gd name="connsiteX12" fmla="*/ 2541692 w 2614081"/>
                  <a:gd name="connsiteY12" fmla="*/ 87 h 697457"/>
                  <a:gd name="connsiteX0" fmla="*/ 2541692 w 2541692"/>
                  <a:gd name="connsiteY0" fmla="*/ 0 h 697370"/>
                  <a:gd name="connsiteX1" fmla="*/ 2165096 w 2541692"/>
                  <a:gd name="connsiteY1" fmla="*/ 697370 h 697370"/>
                  <a:gd name="connsiteX2" fmla="*/ 549701 w 2541692"/>
                  <a:gd name="connsiteY2" fmla="*/ 697370 h 697370"/>
                  <a:gd name="connsiteX3" fmla="*/ 2 w 2541692"/>
                  <a:gd name="connsiteY3" fmla="*/ 161924 h 697370"/>
                  <a:gd name="connsiteX4" fmla="*/ 543543 w 2541692"/>
                  <a:gd name="connsiteY4" fmla="*/ 257174 h 697370"/>
                  <a:gd name="connsiteX5" fmla="*/ 955321 w 2541692"/>
                  <a:gd name="connsiteY5" fmla="*/ 361949 h 697370"/>
                  <a:gd name="connsiteX6" fmla="*/ 1261531 w 2541692"/>
                  <a:gd name="connsiteY6" fmla="*/ 238124 h 697370"/>
                  <a:gd name="connsiteX7" fmla="*/ 1553215 w 2541692"/>
                  <a:gd name="connsiteY7" fmla="*/ 405219 h 697370"/>
                  <a:gd name="connsiteX8" fmla="*/ 1763106 w 2541692"/>
                  <a:gd name="connsiteY8" fmla="*/ 136334 h 697370"/>
                  <a:gd name="connsiteX9" fmla="*/ 1952812 w 2541692"/>
                  <a:gd name="connsiteY9" fmla="*/ 281494 h 697370"/>
                  <a:gd name="connsiteX10" fmla="*/ 2169789 w 2541692"/>
                  <a:gd name="connsiteY10" fmla="*/ 405219 h 697370"/>
                  <a:gd name="connsiteX11" fmla="*/ 2541692 w 2541692"/>
                  <a:gd name="connsiteY11" fmla="*/ 0 h 697370"/>
                  <a:gd name="connsiteX0" fmla="*/ 2541692 w 2542551"/>
                  <a:gd name="connsiteY0" fmla="*/ 23152 h 720522"/>
                  <a:gd name="connsiteX1" fmla="*/ 2165096 w 2542551"/>
                  <a:gd name="connsiteY1" fmla="*/ 720522 h 720522"/>
                  <a:gd name="connsiteX2" fmla="*/ 549701 w 2542551"/>
                  <a:gd name="connsiteY2" fmla="*/ 720522 h 720522"/>
                  <a:gd name="connsiteX3" fmla="*/ 2 w 2542551"/>
                  <a:gd name="connsiteY3" fmla="*/ 185076 h 720522"/>
                  <a:gd name="connsiteX4" fmla="*/ 543543 w 2542551"/>
                  <a:gd name="connsiteY4" fmla="*/ 280326 h 720522"/>
                  <a:gd name="connsiteX5" fmla="*/ 955321 w 2542551"/>
                  <a:gd name="connsiteY5" fmla="*/ 385101 h 720522"/>
                  <a:gd name="connsiteX6" fmla="*/ 1261531 w 2542551"/>
                  <a:gd name="connsiteY6" fmla="*/ 261276 h 720522"/>
                  <a:gd name="connsiteX7" fmla="*/ 1553215 w 2542551"/>
                  <a:gd name="connsiteY7" fmla="*/ 428371 h 720522"/>
                  <a:gd name="connsiteX8" fmla="*/ 1763106 w 2542551"/>
                  <a:gd name="connsiteY8" fmla="*/ 159486 h 720522"/>
                  <a:gd name="connsiteX9" fmla="*/ 1952812 w 2542551"/>
                  <a:gd name="connsiteY9" fmla="*/ 304646 h 720522"/>
                  <a:gd name="connsiteX10" fmla="*/ 2169789 w 2542551"/>
                  <a:gd name="connsiteY10" fmla="*/ 428371 h 720522"/>
                  <a:gd name="connsiteX11" fmla="*/ 2541692 w 2542551"/>
                  <a:gd name="connsiteY11" fmla="*/ 23152 h 720522"/>
                  <a:gd name="connsiteX0" fmla="*/ 2541692 w 2541895"/>
                  <a:gd name="connsiteY0" fmla="*/ 23152 h 720522"/>
                  <a:gd name="connsiteX1" fmla="*/ 2165096 w 2541895"/>
                  <a:gd name="connsiteY1" fmla="*/ 720522 h 720522"/>
                  <a:gd name="connsiteX2" fmla="*/ 549701 w 2541895"/>
                  <a:gd name="connsiteY2" fmla="*/ 720522 h 720522"/>
                  <a:gd name="connsiteX3" fmla="*/ 2 w 2541895"/>
                  <a:gd name="connsiteY3" fmla="*/ 185076 h 720522"/>
                  <a:gd name="connsiteX4" fmla="*/ 543543 w 2541895"/>
                  <a:gd name="connsiteY4" fmla="*/ 280326 h 720522"/>
                  <a:gd name="connsiteX5" fmla="*/ 955321 w 2541895"/>
                  <a:gd name="connsiteY5" fmla="*/ 385101 h 720522"/>
                  <a:gd name="connsiteX6" fmla="*/ 1261531 w 2541895"/>
                  <a:gd name="connsiteY6" fmla="*/ 261276 h 720522"/>
                  <a:gd name="connsiteX7" fmla="*/ 1553215 w 2541895"/>
                  <a:gd name="connsiteY7" fmla="*/ 428371 h 720522"/>
                  <a:gd name="connsiteX8" fmla="*/ 1763106 w 2541895"/>
                  <a:gd name="connsiteY8" fmla="*/ 159486 h 720522"/>
                  <a:gd name="connsiteX9" fmla="*/ 1952812 w 2541895"/>
                  <a:gd name="connsiteY9" fmla="*/ 304646 h 720522"/>
                  <a:gd name="connsiteX10" fmla="*/ 2169789 w 2541895"/>
                  <a:gd name="connsiteY10" fmla="*/ 428371 h 720522"/>
                  <a:gd name="connsiteX11" fmla="*/ 2541692 w 2541895"/>
                  <a:gd name="connsiteY11" fmla="*/ 23152 h 720522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549701 w 2614878"/>
                  <a:gd name="connsiteY2" fmla="*/ 582546 h 582546"/>
                  <a:gd name="connsiteX3" fmla="*/ 2 w 2614878"/>
                  <a:gd name="connsiteY3" fmla="*/ 47100 h 582546"/>
                  <a:gd name="connsiteX4" fmla="*/ 543543 w 2614878"/>
                  <a:gd name="connsiteY4" fmla="*/ 142350 h 582546"/>
                  <a:gd name="connsiteX5" fmla="*/ 955321 w 2614878"/>
                  <a:gd name="connsiteY5" fmla="*/ 247125 h 582546"/>
                  <a:gd name="connsiteX6" fmla="*/ 1261531 w 2614878"/>
                  <a:gd name="connsiteY6" fmla="*/ 123300 h 582546"/>
                  <a:gd name="connsiteX7" fmla="*/ 1553215 w 2614878"/>
                  <a:gd name="connsiteY7" fmla="*/ 290395 h 582546"/>
                  <a:gd name="connsiteX8" fmla="*/ 1763106 w 2614878"/>
                  <a:gd name="connsiteY8" fmla="*/ 21510 h 582546"/>
                  <a:gd name="connsiteX9" fmla="*/ 1952812 w 2614878"/>
                  <a:gd name="connsiteY9" fmla="*/ 166670 h 582546"/>
                  <a:gd name="connsiteX10" fmla="*/ 2169789 w 2614878"/>
                  <a:gd name="connsiteY10" fmla="*/ 290395 h 582546"/>
                  <a:gd name="connsiteX11" fmla="*/ 2614717 w 2614878"/>
                  <a:gd name="connsiteY11" fmla="*/ 82026 h 582546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549701 w 2614878"/>
                  <a:gd name="connsiteY2" fmla="*/ 582546 h 582546"/>
                  <a:gd name="connsiteX3" fmla="*/ 2 w 2614878"/>
                  <a:gd name="connsiteY3" fmla="*/ 47100 h 582546"/>
                  <a:gd name="connsiteX4" fmla="*/ 543543 w 2614878"/>
                  <a:gd name="connsiteY4" fmla="*/ 142350 h 582546"/>
                  <a:gd name="connsiteX5" fmla="*/ 955321 w 2614878"/>
                  <a:gd name="connsiteY5" fmla="*/ 247125 h 582546"/>
                  <a:gd name="connsiteX6" fmla="*/ 1261531 w 2614878"/>
                  <a:gd name="connsiteY6" fmla="*/ 123300 h 582546"/>
                  <a:gd name="connsiteX7" fmla="*/ 1553215 w 2614878"/>
                  <a:gd name="connsiteY7" fmla="*/ 290395 h 582546"/>
                  <a:gd name="connsiteX8" fmla="*/ 1763106 w 2614878"/>
                  <a:gd name="connsiteY8" fmla="*/ 21510 h 582546"/>
                  <a:gd name="connsiteX9" fmla="*/ 1952812 w 2614878"/>
                  <a:gd name="connsiteY9" fmla="*/ 166670 h 582546"/>
                  <a:gd name="connsiteX10" fmla="*/ 2169789 w 2614878"/>
                  <a:gd name="connsiteY10" fmla="*/ 290395 h 582546"/>
                  <a:gd name="connsiteX11" fmla="*/ 2614717 w 2614878"/>
                  <a:gd name="connsiteY11" fmla="*/ 82026 h 582546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1376495 w 2614878"/>
                  <a:gd name="connsiteY2" fmla="*/ 580727 h 582546"/>
                  <a:gd name="connsiteX3" fmla="*/ 549701 w 2614878"/>
                  <a:gd name="connsiteY3" fmla="*/ 582546 h 582546"/>
                  <a:gd name="connsiteX4" fmla="*/ 2 w 2614878"/>
                  <a:gd name="connsiteY4" fmla="*/ 47100 h 582546"/>
                  <a:gd name="connsiteX5" fmla="*/ 543543 w 2614878"/>
                  <a:gd name="connsiteY5" fmla="*/ 142350 h 582546"/>
                  <a:gd name="connsiteX6" fmla="*/ 955321 w 2614878"/>
                  <a:gd name="connsiteY6" fmla="*/ 247125 h 582546"/>
                  <a:gd name="connsiteX7" fmla="*/ 1261531 w 2614878"/>
                  <a:gd name="connsiteY7" fmla="*/ 123300 h 582546"/>
                  <a:gd name="connsiteX8" fmla="*/ 1553215 w 2614878"/>
                  <a:gd name="connsiteY8" fmla="*/ 290395 h 582546"/>
                  <a:gd name="connsiteX9" fmla="*/ 1763106 w 2614878"/>
                  <a:gd name="connsiteY9" fmla="*/ 21510 h 582546"/>
                  <a:gd name="connsiteX10" fmla="*/ 1952812 w 2614878"/>
                  <a:gd name="connsiteY10" fmla="*/ 166670 h 582546"/>
                  <a:gd name="connsiteX11" fmla="*/ 2169789 w 2614878"/>
                  <a:gd name="connsiteY11" fmla="*/ 290395 h 582546"/>
                  <a:gd name="connsiteX12" fmla="*/ 2614717 w 2614878"/>
                  <a:gd name="connsiteY12" fmla="*/ 82026 h 582546"/>
                  <a:gd name="connsiteX0" fmla="*/ 1376495 w 2614878"/>
                  <a:gd name="connsiteY0" fmla="*/ 580727 h 672167"/>
                  <a:gd name="connsiteX1" fmla="*/ 549701 w 2614878"/>
                  <a:gd name="connsiteY1" fmla="*/ 582546 h 672167"/>
                  <a:gd name="connsiteX2" fmla="*/ 2 w 2614878"/>
                  <a:gd name="connsiteY2" fmla="*/ 47100 h 672167"/>
                  <a:gd name="connsiteX3" fmla="*/ 543543 w 2614878"/>
                  <a:gd name="connsiteY3" fmla="*/ 142350 h 672167"/>
                  <a:gd name="connsiteX4" fmla="*/ 955321 w 2614878"/>
                  <a:gd name="connsiteY4" fmla="*/ 247125 h 672167"/>
                  <a:gd name="connsiteX5" fmla="*/ 1261531 w 2614878"/>
                  <a:gd name="connsiteY5" fmla="*/ 123300 h 672167"/>
                  <a:gd name="connsiteX6" fmla="*/ 1553215 w 2614878"/>
                  <a:gd name="connsiteY6" fmla="*/ 290395 h 672167"/>
                  <a:gd name="connsiteX7" fmla="*/ 1763106 w 2614878"/>
                  <a:gd name="connsiteY7" fmla="*/ 21510 h 672167"/>
                  <a:gd name="connsiteX8" fmla="*/ 1952812 w 2614878"/>
                  <a:gd name="connsiteY8" fmla="*/ 166670 h 672167"/>
                  <a:gd name="connsiteX9" fmla="*/ 2169789 w 2614878"/>
                  <a:gd name="connsiteY9" fmla="*/ 290395 h 672167"/>
                  <a:gd name="connsiteX10" fmla="*/ 2614717 w 2614878"/>
                  <a:gd name="connsiteY10" fmla="*/ 82026 h 672167"/>
                  <a:gd name="connsiteX11" fmla="*/ 2165096 w 2614878"/>
                  <a:gd name="connsiteY11" fmla="*/ 582546 h 672167"/>
                  <a:gd name="connsiteX12" fmla="*/ 1467935 w 2614878"/>
                  <a:gd name="connsiteY12" fmla="*/ 672167 h 672167"/>
                  <a:gd name="connsiteX0" fmla="*/ 549701 w 2614878"/>
                  <a:gd name="connsiteY0" fmla="*/ 582546 h 672167"/>
                  <a:gd name="connsiteX1" fmla="*/ 2 w 2614878"/>
                  <a:gd name="connsiteY1" fmla="*/ 47100 h 672167"/>
                  <a:gd name="connsiteX2" fmla="*/ 543543 w 2614878"/>
                  <a:gd name="connsiteY2" fmla="*/ 142350 h 672167"/>
                  <a:gd name="connsiteX3" fmla="*/ 955321 w 2614878"/>
                  <a:gd name="connsiteY3" fmla="*/ 247125 h 672167"/>
                  <a:gd name="connsiteX4" fmla="*/ 1261531 w 2614878"/>
                  <a:gd name="connsiteY4" fmla="*/ 123300 h 672167"/>
                  <a:gd name="connsiteX5" fmla="*/ 1553215 w 2614878"/>
                  <a:gd name="connsiteY5" fmla="*/ 290395 h 672167"/>
                  <a:gd name="connsiteX6" fmla="*/ 1763106 w 2614878"/>
                  <a:gd name="connsiteY6" fmla="*/ 21510 h 672167"/>
                  <a:gd name="connsiteX7" fmla="*/ 1952812 w 2614878"/>
                  <a:gd name="connsiteY7" fmla="*/ 166670 h 672167"/>
                  <a:gd name="connsiteX8" fmla="*/ 2169789 w 2614878"/>
                  <a:gd name="connsiteY8" fmla="*/ 290395 h 672167"/>
                  <a:gd name="connsiteX9" fmla="*/ 2614717 w 2614878"/>
                  <a:gd name="connsiteY9" fmla="*/ 82026 h 672167"/>
                  <a:gd name="connsiteX10" fmla="*/ 2165096 w 2614878"/>
                  <a:gd name="connsiteY10" fmla="*/ 582546 h 672167"/>
                  <a:gd name="connsiteX11" fmla="*/ 1467935 w 2614878"/>
                  <a:gd name="connsiteY11" fmla="*/ 672167 h 672167"/>
                  <a:gd name="connsiteX0" fmla="*/ 549701 w 2614878"/>
                  <a:gd name="connsiteY0" fmla="*/ 582546 h 582546"/>
                  <a:gd name="connsiteX1" fmla="*/ 2 w 2614878"/>
                  <a:gd name="connsiteY1" fmla="*/ 47100 h 582546"/>
                  <a:gd name="connsiteX2" fmla="*/ 543543 w 2614878"/>
                  <a:gd name="connsiteY2" fmla="*/ 142350 h 582546"/>
                  <a:gd name="connsiteX3" fmla="*/ 955321 w 2614878"/>
                  <a:gd name="connsiteY3" fmla="*/ 247125 h 582546"/>
                  <a:gd name="connsiteX4" fmla="*/ 1261531 w 2614878"/>
                  <a:gd name="connsiteY4" fmla="*/ 123300 h 582546"/>
                  <a:gd name="connsiteX5" fmla="*/ 1553215 w 2614878"/>
                  <a:gd name="connsiteY5" fmla="*/ 290395 h 582546"/>
                  <a:gd name="connsiteX6" fmla="*/ 1763106 w 2614878"/>
                  <a:gd name="connsiteY6" fmla="*/ 21510 h 582546"/>
                  <a:gd name="connsiteX7" fmla="*/ 1952812 w 2614878"/>
                  <a:gd name="connsiteY7" fmla="*/ 166670 h 582546"/>
                  <a:gd name="connsiteX8" fmla="*/ 2169789 w 2614878"/>
                  <a:gd name="connsiteY8" fmla="*/ 290395 h 582546"/>
                  <a:gd name="connsiteX9" fmla="*/ 2614717 w 2614878"/>
                  <a:gd name="connsiteY9" fmla="*/ 82026 h 582546"/>
                  <a:gd name="connsiteX10" fmla="*/ 2165096 w 2614878"/>
                  <a:gd name="connsiteY10" fmla="*/ 582546 h 582546"/>
                  <a:gd name="connsiteX0" fmla="*/ 549701 w 2697398"/>
                  <a:gd name="connsiteY0" fmla="*/ 583429 h 583429"/>
                  <a:gd name="connsiteX1" fmla="*/ 2 w 2697398"/>
                  <a:gd name="connsiteY1" fmla="*/ 47983 h 583429"/>
                  <a:gd name="connsiteX2" fmla="*/ 543543 w 2697398"/>
                  <a:gd name="connsiteY2" fmla="*/ 143233 h 583429"/>
                  <a:gd name="connsiteX3" fmla="*/ 955321 w 2697398"/>
                  <a:gd name="connsiteY3" fmla="*/ 248008 h 583429"/>
                  <a:gd name="connsiteX4" fmla="*/ 1261531 w 2697398"/>
                  <a:gd name="connsiteY4" fmla="*/ 124183 h 583429"/>
                  <a:gd name="connsiteX5" fmla="*/ 1553215 w 2697398"/>
                  <a:gd name="connsiteY5" fmla="*/ 291278 h 583429"/>
                  <a:gd name="connsiteX6" fmla="*/ 1763106 w 2697398"/>
                  <a:gd name="connsiteY6" fmla="*/ 22393 h 583429"/>
                  <a:gd name="connsiteX7" fmla="*/ 1952812 w 2697398"/>
                  <a:gd name="connsiteY7" fmla="*/ 167553 h 583429"/>
                  <a:gd name="connsiteX8" fmla="*/ 2169789 w 2697398"/>
                  <a:gd name="connsiteY8" fmla="*/ 291278 h 583429"/>
                  <a:gd name="connsiteX9" fmla="*/ 2697267 w 2697398"/>
                  <a:gd name="connsiteY9" fmla="*/ 114659 h 583429"/>
                  <a:gd name="connsiteX10" fmla="*/ 2165096 w 2697398"/>
                  <a:gd name="connsiteY10" fmla="*/ 583429 h 583429"/>
                  <a:gd name="connsiteX0" fmla="*/ 549701 w 2699325"/>
                  <a:gd name="connsiteY0" fmla="*/ 583429 h 583429"/>
                  <a:gd name="connsiteX1" fmla="*/ 2 w 2699325"/>
                  <a:gd name="connsiteY1" fmla="*/ 47983 h 583429"/>
                  <a:gd name="connsiteX2" fmla="*/ 543543 w 2699325"/>
                  <a:gd name="connsiteY2" fmla="*/ 143233 h 583429"/>
                  <a:gd name="connsiteX3" fmla="*/ 955321 w 2699325"/>
                  <a:gd name="connsiteY3" fmla="*/ 248008 h 583429"/>
                  <a:gd name="connsiteX4" fmla="*/ 1261531 w 2699325"/>
                  <a:gd name="connsiteY4" fmla="*/ 124183 h 583429"/>
                  <a:gd name="connsiteX5" fmla="*/ 1553215 w 2699325"/>
                  <a:gd name="connsiteY5" fmla="*/ 291278 h 583429"/>
                  <a:gd name="connsiteX6" fmla="*/ 1763106 w 2699325"/>
                  <a:gd name="connsiteY6" fmla="*/ 22393 h 583429"/>
                  <a:gd name="connsiteX7" fmla="*/ 1952812 w 2699325"/>
                  <a:gd name="connsiteY7" fmla="*/ 167553 h 583429"/>
                  <a:gd name="connsiteX8" fmla="*/ 2169789 w 2699325"/>
                  <a:gd name="connsiteY8" fmla="*/ 291278 h 583429"/>
                  <a:gd name="connsiteX9" fmla="*/ 2697267 w 2699325"/>
                  <a:gd name="connsiteY9" fmla="*/ 114659 h 583429"/>
                  <a:gd name="connsiteX10" fmla="*/ 2165096 w 2699325"/>
                  <a:gd name="connsiteY10" fmla="*/ 583429 h 583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99325" h="583429">
                    <a:moveTo>
                      <a:pt x="549701" y="583429"/>
                    </a:moveTo>
                    <a:cubicBezTo>
                      <a:pt x="414093" y="379547"/>
                      <a:pt x="1028" y="121349"/>
                      <a:pt x="2" y="47983"/>
                    </a:cubicBezTo>
                    <a:cubicBezTo>
                      <a:pt x="-1024" y="-25383"/>
                      <a:pt x="574823" y="436921"/>
                      <a:pt x="543543" y="143233"/>
                    </a:cubicBezTo>
                    <a:cubicBezTo>
                      <a:pt x="512263" y="-150455"/>
                      <a:pt x="978531" y="594083"/>
                      <a:pt x="955321" y="248008"/>
                    </a:cubicBezTo>
                    <a:cubicBezTo>
                      <a:pt x="932111" y="-98067"/>
                      <a:pt x="1258368" y="563781"/>
                      <a:pt x="1261531" y="124183"/>
                    </a:cubicBezTo>
                    <a:cubicBezTo>
                      <a:pt x="1263754" y="-184721"/>
                      <a:pt x="1469619" y="308243"/>
                      <a:pt x="1553215" y="291278"/>
                    </a:cubicBezTo>
                    <a:cubicBezTo>
                      <a:pt x="1636811" y="274313"/>
                      <a:pt x="1686673" y="65849"/>
                      <a:pt x="1763106" y="22393"/>
                    </a:cubicBezTo>
                    <a:cubicBezTo>
                      <a:pt x="1829706" y="1772"/>
                      <a:pt x="1682626" y="432302"/>
                      <a:pt x="1952812" y="167553"/>
                    </a:cubicBezTo>
                    <a:cubicBezTo>
                      <a:pt x="2442073" y="-274996"/>
                      <a:pt x="2045713" y="300094"/>
                      <a:pt x="2169789" y="291278"/>
                    </a:cubicBezTo>
                    <a:cubicBezTo>
                      <a:pt x="2293865" y="282462"/>
                      <a:pt x="2732974" y="11992"/>
                      <a:pt x="2697267" y="114659"/>
                    </a:cubicBezTo>
                    <a:cubicBezTo>
                      <a:pt x="2661560" y="217326"/>
                      <a:pt x="2274844" y="362426"/>
                      <a:pt x="2165096" y="583429"/>
                    </a:cubicBezTo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34F9CF31-2F8D-4ED3-BF9D-3316CD32D707}"/>
              </a:ext>
            </a:extLst>
          </p:cNvPr>
          <p:cNvGrpSpPr/>
          <p:nvPr/>
        </p:nvGrpSpPr>
        <p:grpSpPr>
          <a:xfrm>
            <a:off x="3295929" y="952361"/>
            <a:ext cx="3197675" cy="2585171"/>
            <a:chOff x="3295929" y="952361"/>
            <a:chExt cx="3197675" cy="2585171"/>
          </a:xfrm>
        </p:grpSpPr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020E7850-AAC0-4157-AADD-259D0DA83BBC}"/>
                </a:ext>
              </a:extLst>
            </p:cNvPr>
            <p:cNvSpPr/>
            <p:nvPr/>
          </p:nvSpPr>
          <p:spPr>
            <a:xfrm>
              <a:off x="3621327" y="2493927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A1D5064E-472B-4695-AB5B-A2EBFA432824}"/>
                </a:ext>
              </a:extLst>
            </p:cNvPr>
            <p:cNvGrpSpPr/>
            <p:nvPr/>
          </p:nvGrpSpPr>
          <p:grpSpPr>
            <a:xfrm>
              <a:off x="3642473" y="952361"/>
              <a:ext cx="2605295" cy="2151204"/>
              <a:chOff x="3650640" y="637517"/>
              <a:chExt cx="2605295" cy="2151204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A83B0F1D-6F71-4C87-A03A-B72950E8D251}"/>
                  </a:ext>
                </a:extLst>
              </p:cNvPr>
              <p:cNvSpPr/>
              <p:nvPr/>
            </p:nvSpPr>
            <p:spPr>
              <a:xfrm>
                <a:off x="3650640" y="637517"/>
                <a:ext cx="2605295" cy="2127072"/>
              </a:xfrm>
              <a:custGeom>
                <a:avLst/>
                <a:gdLst>
                  <a:gd name="connsiteX0" fmla="*/ 2233980 w 2605295"/>
                  <a:gd name="connsiteY0" fmla="*/ 614 h 2127072"/>
                  <a:gd name="connsiteX1" fmla="*/ 2272805 w 2605295"/>
                  <a:gd name="connsiteY1" fmla="*/ 36509 h 2127072"/>
                  <a:gd name="connsiteX2" fmla="*/ 2342770 w 2605295"/>
                  <a:gd name="connsiteY2" fmla="*/ 323349 h 2127072"/>
                  <a:gd name="connsiteX3" fmla="*/ 2370089 w 2605295"/>
                  <a:gd name="connsiteY3" fmla="*/ 318511 h 2127072"/>
                  <a:gd name="connsiteX4" fmla="*/ 2375324 w 2605295"/>
                  <a:gd name="connsiteY4" fmla="*/ 69550 h 2127072"/>
                  <a:gd name="connsiteX5" fmla="*/ 2415903 w 2605295"/>
                  <a:gd name="connsiteY5" fmla="*/ 30762 h 2127072"/>
                  <a:gd name="connsiteX6" fmla="*/ 2454691 w 2605295"/>
                  <a:gd name="connsiteY6" fmla="*/ 71340 h 2127072"/>
                  <a:gd name="connsiteX7" fmla="*/ 2449200 w 2605295"/>
                  <a:gd name="connsiteY7" fmla="*/ 314727 h 2127072"/>
                  <a:gd name="connsiteX8" fmla="*/ 2464842 w 2605295"/>
                  <a:gd name="connsiteY8" fmla="*/ 310912 h 2127072"/>
                  <a:gd name="connsiteX9" fmla="*/ 2529095 w 2605295"/>
                  <a:gd name="connsiteY9" fmla="*/ 160639 h 2127072"/>
                  <a:gd name="connsiteX10" fmla="*/ 2550819 w 2605295"/>
                  <a:gd name="connsiteY10" fmla="*/ 139402 h 2127072"/>
                  <a:gd name="connsiteX11" fmla="*/ 2581197 w 2605295"/>
                  <a:gd name="connsiteY11" fmla="*/ 139747 h 2127072"/>
                  <a:gd name="connsiteX12" fmla="*/ 2602089 w 2605295"/>
                  <a:gd name="connsiteY12" fmla="*/ 191849 h 2127072"/>
                  <a:gd name="connsiteX13" fmla="*/ 2517694 w 2605295"/>
                  <a:gd name="connsiteY13" fmla="*/ 389234 h 2127072"/>
                  <a:gd name="connsiteX14" fmla="*/ 2538197 w 2605295"/>
                  <a:gd name="connsiteY14" fmla="*/ 473290 h 2127072"/>
                  <a:gd name="connsiteX15" fmla="*/ 2517707 w 2605295"/>
                  <a:gd name="connsiteY15" fmla="*/ 605759 h 2127072"/>
                  <a:gd name="connsiteX16" fmla="*/ 2512330 w 2605295"/>
                  <a:gd name="connsiteY16" fmla="*/ 611667 h 2127072"/>
                  <a:gd name="connsiteX17" fmla="*/ 2519139 w 2605295"/>
                  <a:gd name="connsiteY17" fmla="*/ 736818 h 2127072"/>
                  <a:gd name="connsiteX18" fmla="*/ 1965468 w 2605295"/>
                  <a:gd name="connsiteY18" fmla="*/ 1721810 h 2127072"/>
                  <a:gd name="connsiteX19" fmla="*/ 1814469 w 2605295"/>
                  <a:gd name="connsiteY19" fmla="*/ 1802877 h 2127072"/>
                  <a:gd name="connsiteX20" fmla="*/ 1706983 w 2605295"/>
                  <a:gd name="connsiteY20" fmla="*/ 1842071 h 2127072"/>
                  <a:gd name="connsiteX21" fmla="*/ 1724822 w 2605295"/>
                  <a:gd name="connsiteY21" fmla="*/ 1867938 h 2127072"/>
                  <a:gd name="connsiteX22" fmla="*/ 1772411 w 2605295"/>
                  <a:gd name="connsiteY22" fmla="*/ 2042327 h 2127072"/>
                  <a:gd name="connsiteX23" fmla="*/ 1770364 w 2605295"/>
                  <a:gd name="connsiteY23" fmla="*/ 2059251 h 2127072"/>
                  <a:gd name="connsiteX24" fmla="*/ 1670160 w 2605295"/>
                  <a:gd name="connsiteY24" fmla="*/ 2083177 h 2127072"/>
                  <a:gd name="connsiteX25" fmla="*/ 1669454 w 2605295"/>
                  <a:gd name="connsiteY25" fmla="*/ 2089799 h 2127072"/>
                  <a:gd name="connsiteX26" fmla="*/ 1645737 w 2605295"/>
                  <a:gd name="connsiteY26" fmla="*/ 2095462 h 2127072"/>
                  <a:gd name="connsiteX27" fmla="*/ 1289811 w 2605295"/>
                  <a:gd name="connsiteY27" fmla="*/ 2127072 h 2127072"/>
                  <a:gd name="connsiteX28" fmla="*/ 1276289 w 2605295"/>
                  <a:gd name="connsiteY28" fmla="*/ 2126472 h 2127072"/>
                  <a:gd name="connsiteX29" fmla="*/ 1262789 w 2605295"/>
                  <a:gd name="connsiteY29" fmla="*/ 2127071 h 2127072"/>
                  <a:gd name="connsiteX30" fmla="*/ 906863 w 2605295"/>
                  <a:gd name="connsiteY30" fmla="*/ 2095461 h 2127072"/>
                  <a:gd name="connsiteX31" fmla="*/ 810865 w 2605295"/>
                  <a:gd name="connsiteY31" fmla="*/ 2072539 h 2127072"/>
                  <a:gd name="connsiteX32" fmla="*/ 807211 w 2605295"/>
                  <a:gd name="connsiteY32" fmla="*/ 2042327 h 2127072"/>
                  <a:gd name="connsiteX33" fmla="*/ 854801 w 2605295"/>
                  <a:gd name="connsiteY33" fmla="*/ 1867938 h 2127072"/>
                  <a:gd name="connsiteX34" fmla="*/ 888148 w 2605295"/>
                  <a:gd name="connsiteY34" fmla="*/ 1819581 h 2127072"/>
                  <a:gd name="connsiteX35" fmla="*/ 838324 w 2605295"/>
                  <a:gd name="connsiteY35" fmla="*/ 1801221 h 2127072"/>
                  <a:gd name="connsiteX36" fmla="*/ 687600 w 2605295"/>
                  <a:gd name="connsiteY36" fmla="*/ 1719642 h 2127072"/>
                  <a:gd name="connsiteX37" fmla="*/ 137275 w 2605295"/>
                  <a:gd name="connsiteY37" fmla="*/ 732777 h 2127072"/>
                  <a:gd name="connsiteX38" fmla="*/ 141510 w 2605295"/>
                  <a:gd name="connsiteY38" fmla="*/ 659511 h 2127072"/>
                  <a:gd name="connsiteX39" fmla="*/ 132777 w 2605295"/>
                  <a:gd name="connsiteY39" fmla="*/ 655416 h 2127072"/>
                  <a:gd name="connsiteX40" fmla="*/ 67099 w 2605295"/>
                  <a:gd name="connsiteY40" fmla="*/ 473292 h 2127072"/>
                  <a:gd name="connsiteX41" fmla="*/ 87601 w 2605295"/>
                  <a:gd name="connsiteY41" fmla="*/ 389234 h 2127072"/>
                  <a:gd name="connsiteX42" fmla="*/ 3206 w 2605295"/>
                  <a:gd name="connsiteY42" fmla="*/ 191850 h 2127072"/>
                  <a:gd name="connsiteX43" fmla="*/ 24099 w 2605295"/>
                  <a:gd name="connsiteY43" fmla="*/ 139747 h 2127072"/>
                  <a:gd name="connsiteX44" fmla="*/ 54476 w 2605295"/>
                  <a:gd name="connsiteY44" fmla="*/ 139403 h 2127072"/>
                  <a:gd name="connsiteX45" fmla="*/ 76201 w 2605295"/>
                  <a:gd name="connsiteY45" fmla="*/ 160640 h 2127072"/>
                  <a:gd name="connsiteX46" fmla="*/ 140453 w 2605295"/>
                  <a:gd name="connsiteY46" fmla="*/ 310913 h 2127072"/>
                  <a:gd name="connsiteX47" fmla="*/ 156095 w 2605295"/>
                  <a:gd name="connsiteY47" fmla="*/ 314728 h 2127072"/>
                  <a:gd name="connsiteX48" fmla="*/ 150604 w 2605295"/>
                  <a:gd name="connsiteY48" fmla="*/ 71341 h 2127072"/>
                  <a:gd name="connsiteX49" fmla="*/ 189392 w 2605295"/>
                  <a:gd name="connsiteY49" fmla="*/ 30762 h 2127072"/>
                  <a:gd name="connsiteX50" fmla="*/ 229971 w 2605295"/>
                  <a:gd name="connsiteY50" fmla="*/ 69551 h 2127072"/>
                  <a:gd name="connsiteX51" fmla="*/ 235207 w 2605295"/>
                  <a:gd name="connsiteY51" fmla="*/ 318512 h 2127072"/>
                  <a:gd name="connsiteX52" fmla="*/ 262525 w 2605295"/>
                  <a:gd name="connsiteY52" fmla="*/ 323350 h 2127072"/>
                  <a:gd name="connsiteX53" fmla="*/ 332490 w 2605295"/>
                  <a:gd name="connsiteY53" fmla="*/ 36510 h 2127072"/>
                  <a:gd name="connsiteX54" fmla="*/ 371315 w 2605295"/>
                  <a:gd name="connsiteY54" fmla="*/ 615 h 2127072"/>
                  <a:gd name="connsiteX55" fmla="*/ 390294 w 2605295"/>
                  <a:gd name="connsiteY55" fmla="*/ 1375 h 2127072"/>
                  <a:gd name="connsiteX56" fmla="*/ 425429 w 2605295"/>
                  <a:gd name="connsiteY56" fmla="*/ 59179 h 2127072"/>
                  <a:gd name="connsiteX57" fmla="*/ 354183 w 2605295"/>
                  <a:gd name="connsiteY57" fmla="*/ 347532 h 2127072"/>
                  <a:gd name="connsiteX58" fmla="*/ 381782 w 2605295"/>
                  <a:gd name="connsiteY58" fmla="*/ 358827 h 2127072"/>
                  <a:gd name="connsiteX59" fmla="*/ 499821 w 2605295"/>
                  <a:gd name="connsiteY59" fmla="*/ 158167 h 2127072"/>
                  <a:gd name="connsiteX60" fmla="*/ 561239 w 2605295"/>
                  <a:gd name="connsiteY60" fmla="*/ 140951 h 2127072"/>
                  <a:gd name="connsiteX61" fmla="*/ 578456 w 2605295"/>
                  <a:gd name="connsiteY61" fmla="*/ 202369 h 2127072"/>
                  <a:gd name="connsiteX62" fmla="*/ 457176 w 2605295"/>
                  <a:gd name="connsiteY62" fmla="*/ 418126 h 2127072"/>
                  <a:gd name="connsiteX63" fmla="*/ 461846 w 2605295"/>
                  <a:gd name="connsiteY63" fmla="*/ 436395 h 2127072"/>
                  <a:gd name="connsiteX64" fmla="*/ 562348 w 2605295"/>
                  <a:gd name="connsiteY64" fmla="*/ 373840 h 2127072"/>
                  <a:gd name="connsiteX65" fmla="*/ 600712 w 2605295"/>
                  <a:gd name="connsiteY65" fmla="*/ 367906 h 2127072"/>
                  <a:gd name="connsiteX66" fmla="*/ 632037 w 2605295"/>
                  <a:gd name="connsiteY66" fmla="*/ 390838 h 2127072"/>
                  <a:gd name="connsiteX67" fmla="*/ 615038 w 2605295"/>
                  <a:gd name="connsiteY67" fmla="*/ 460528 h 2127072"/>
                  <a:gd name="connsiteX68" fmla="*/ 422766 w 2605295"/>
                  <a:gd name="connsiteY68" fmla="*/ 577396 h 2127072"/>
                  <a:gd name="connsiteX69" fmla="*/ 410751 w 2605295"/>
                  <a:gd name="connsiteY69" fmla="*/ 593445 h 2127072"/>
                  <a:gd name="connsiteX70" fmla="*/ 376419 w 2605295"/>
                  <a:gd name="connsiteY70" fmla="*/ 642217 h 2127072"/>
                  <a:gd name="connsiteX71" fmla="*/ 357324 w 2605295"/>
                  <a:gd name="connsiteY71" fmla="*/ 655791 h 2127072"/>
                  <a:gd name="connsiteX72" fmla="*/ 353054 w 2605295"/>
                  <a:gd name="connsiteY72" fmla="*/ 729655 h 2127072"/>
                  <a:gd name="connsiteX73" fmla="*/ 803671 w 2605295"/>
                  <a:gd name="connsiteY73" fmla="*/ 1537720 h 2127072"/>
                  <a:gd name="connsiteX74" fmla="*/ 1056761 w 2605295"/>
                  <a:gd name="connsiteY74" fmla="*/ 1652302 h 2127072"/>
                  <a:gd name="connsiteX75" fmla="*/ 1122394 w 2605295"/>
                  <a:gd name="connsiteY75" fmla="*/ 1666406 h 2127072"/>
                  <a:gd name="connsiteX76" fmla="*/ 1189276 w 2605295"/>
                  <a:gd name="connsiteY76" fmla="*/ 1649102 h 2127072"/>
                  <a:gd name="connsiteX77" fmla="*/ 1206742 w 2605295"/>
                  <a:gd name="connsiteY77" fmla="*/ 1326268 h 2127072"/>
                  <a:gd name="connsiteX78" fmla="*/ 1260473 w 2605295"/>
                  <a:gd name="connsiteY78" fmla="*/ 1323885 h 2127072"/>
                  <a:gd name="connsiteX79" fmla="*/ 1319149 w 2605295"/>
                  <a:gd name="connsiteY79" fmla="*/ 1323885 h 2127072"/>
                  <a:gd name="connsiteX80" fmla="*/ 1380103 w 2605295"/>
                  <a:gd name="connsiteY80" fmla="*/ 1326588 h 2127072"/>
                  <a:gd name="connsiteX81" fmla="*/ 1397654 w 2605295"/>
                  <a:gd name="connsiteY81" fmla="*/ 1650993 h 2127072"/>
                  <a:gd name="connsiteX82" fmla="*/ 1477661 w 2605295"/>
                  <a:gd name="connsiteY82" fmla="*/ 1671693 h 2127072"/>
                  <a:gd name="connsiteX83" fmla="*/ 1488082 w 2605295"/>
                  <a:gd name="connsiteY83" fmla="*/ 1676140 h 2127072"/>
                  <a:gd name="connsiteX84" fmla="*/ 1596537 w 2605295"/>
                  <a:gd name="connsiteY84" fmla="*/ 1653218 h 2127072"/>
                  <a:gd name="connsiteX85" fmla="*/ 1850014 w 2605295"/>
                  <a:gd name="connsiteY85" fmla="*/ 1539495 h 2127072"/>
                  <a:gd name="connsiteX86" fmla="*/ 2303370 w 2605295"/>
                  <a:gd name="connsiteY86" fmla="*/ 732964 h 2127072"/>
                  <a:gd name="connsiteX87" fmla="*/ 2300659 w 2605295"/>
                  <a:gd name="connsiteY87" fmla="*/ 683129 h 2127072"/>
                  <a:gd name="connsiteX88" fmla="*/ 2276666 w 2605295"/>
                  <a:gd name="connsiteY88" fmla="*/ 676188 h 2127072"/>
                  <a:gd name="connsiteX89" fmla="*/ 2194544 w 2605295"/>
                  <a:gd name="connsiteY89" fmla="*/ 593444 h 2127072"/>
                  <a:gd name="connsiteX90" fmla="*/ 2182529 w 2605295"/>
                  <a:gd name="connsiteY90" fmla="*/ 577395 h 2127072"/>
                  <a:gd name="connsiteX91" fmla="*/ 1990257 w 2605295"/>
                  <a:gd name="connsiteY91" fmla="*/ 460527 h 2127072"/>
                  <a:gd name="connsiteX92" fmla="*/ 1973259 w 2605295"/>
                  <a:gd name="connsiteY92" fmla="*/ 390837 h 2127072"/>
                  <a:gd name="connsiteX93" fmla="*/ 2004583 w 2605295"/>
                  <a:gd name="connsiteY93" fmla="*/ 367905 h 2127072"/>
                  <a:gd name="connsiteX94" fmla="*/ 2042948 w 2605295"/>
                  <a:gd name="connsiteY94" fmla="*/ 373839 h 2127072"/>
                  <a:gd name="connsiteX95" fmla="*/ 2143449 w 2605295"/>
                  <a:gd name="connsiteY95" fmla="*/ 436394 h 2127072"/>
                  <a:gd name="connsiteX96" fmla="*/ 2148119 w 2605295"/>
                  <a:gd name="connsiteY96" fmla="*/ 418125 h 2127072"/>
                  <a:gd name="connsiteX97" fmla="*/ 2026839 w 2605295"/>
                  <a:gd name="connsiteY97" fmla="*/ 202367 h 2127072"/>
                  <a:gd name="connsiteX98" fmla="*/ 2044056 w 2605295"/>
                  <a:gd name="connsiteY98" fmla="*/ 140949 h 2127072"/>
                  <a:gd name="connsiteX99" fmla="*/ 2105474 w 2605295"/>
                  <a:gd name="connsiteY99" fmla="*/ 158166 h 2127072"/>
                  <a:gd name="connsiteX100" fmla="*/ 2223513 w 2605295"/>
                  <a:gd name="connsiteY100" fmla="*/ 358826 h 2127072"/>
                  <a:gd name="connsiteX101" fmla="*/ 2251113 w 2605295"/>
                  <a:gd name="connsiteY101" fmla="*/ 347531 h 2127072"/>
                  <a:gd name="connsiteX102" fmla="*/ 2179867 w 2605295"/>
                  <a:gd name="connsiteY102" fmla="*/ 59178 h 2127072"/>
                  <a:gd name="connsiteX103" fmla="*/ 2215002 w 2605295"/>
                  <a:gd name="connsiteY103" fmla="*/ 1374 h 2127072"/>
                  <a:gd name="connsiteX104" fmla="*/ 2233980 w 2605295"/>
                  <a:gd name="connsiteY104" fmla="*/ 614 h 2127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2605295" h="2127072">
                    <a:moveTo>
                      <a:pt x="2233980" y="614"/>
                    </a:moveTo>
                    <a:cubicBezTo>
                      <a:pt x="2252379" y="3600"/>
                      <a:pt x="2268111" y="17261"/>
                      <a:pt x="2272805" y="36509"/>
                    </a:cubicBezTo>
                    <a:lnTo>
                      <a:pt x="2342770" y="323349"/>
                    </a:lnTo>
                    <a:cubicBezTo>
                      <a:pt x="2350028" y="331617"/>
                      <a:pt x="2365499" y="332405"/>
                      <a:pt x="2370089" y="318511"/>
                    </a:cubicBezTo>
                    <a:lnTo>
                      <a:pt x="2375324" y="69550"/>
                    </a:lnTo>
                    <a:cubicBezTo>
                      <a:pt x="2375819" y="47633"/>
                      <a:pt x="2393986" y="30267"/>
                      <a:pt x="2415903" y="30762"/>
                    </a:cubicBezTo>
                    <a:cubicBezTo>
                      <a:pt x="2437820" y="31256"/>
                      <a:pt x="2455185" y="49424"/>
                      <a:pt x="2454691" y="71340"/>
                    </a:cubicBezTo>
                    <a:lnTo>
                      <a:pt x="2449200" y="314727"/>
                    </a:lnTo>
                    <a:cubicBezTo>
                      <a:pt x="2449625" y="323749"/>
                      <a:pt x="2457612" y="326364"/>
                      <a:pt x="2464842" y="310912"/>
                    </a:cubicBezTo>
                    <a:lnTo>
                      <a:pt x="2529095" y="160639"/>
                    </a:lnTo>
                    <a:cubicBezTo>
                      <a:pt x="2533403" y="150561"/>
                      <a:pt x="2541390" y="143183"/>
                      <a:pt x="2550819" y="139402"/>
                    </a:cubicBezTo>
                    <a:cubicBezTo>
                      <a:pt x="2560247" y="135621"/>
                      <a:pt x="2571119" y="135437"/>
                      <a:pt x="2581197" y="139747"/>
                    </a:cubicBezTo>
                    <a:cubicBezTo>
                      <a:pt x="2601354" y="148365"/>
                      <a:pt x="2610708" y="171692"/>
                      <a:pt x="2602089" y="191849"/>
                    </a:cubicBezTo>
                    <a:lnTo>
                      <a:pt x="2517694" y="389234"/>
                    </a:lnTo>
                    <a:lnTo>
                      <a:pt x="2538197" y="473290"/>
                    </a:lnTo>
                    <a:cubicBezTo>
                      <a:pt x="2549657" y="520276"/>
                      <a:pt x="2540988" y="567458"/>
                      <a:pt x="2517707" y="605759"/>
                    </a:cubicBezTo>
                    <a:lnTo>
                      <a:pt x="2512330" y="611667"/>
                    </a:lnTo>
                    <a:lnTo>
                      <a:pt x="2519139" y="736818"/>
                    </a:lnTo>
                    <a:cubicBezTo>
                      <a:pt x="2512136" y="1133496"/>
                      <a:pt x="2307003" y="1505528"/>
                      <a:pt x="1965468" y="1721810"/>
                    </a:cubicBezTo>
                    <a:cubicBezTo>
                      <a:pt x="1916677" y="1752708"/>
                      <a:pt x="1866204" y="1779730"/>
                      <a:pt x="1814469" y="1802877"/>
                    </a:cubicBezTo>
                    <a:lnTo>
                      <a:pt x="1706983" y="1842071"/>
                    </a:lnTo>
                    <a:lnTo>
                      <a:pt x="1724822" y="1867938"/>
                    </a:lnTo>
                    <a:cubicBezTo>
                      <a:pt x="1755320" y="1920693"/>
                      <a:pt x="1772411" y="1979847"/>
                      <a:pt x="1772411" y="2042327"/>
                    </a:cubicBezTo>
                    <a:lnTo>
                      <a:pt x="1770364" y="2059251"/>
                    </a:lnTo>
                    <a:lnTo>
                      <a:pt x="1670160" y="2083177"/>
                    </a:lnTo>
                    <a:lnTo>
                      <a:pt x="1669454" y="2089799"/>
                    </a:lnTo>
                    <a:lnTo>
                      <a:pt x="1645737" y="2095462"/>
                    </a:lnTo>
                    <a:cubicBezTo>
                      <a:pt x="1536339" y="2115816"/>
                      <a:pt x="1416063" y="2127072"/>
                      <a:pt x="1289811" y="2127072"/>
                    </a:cubicBezTo>
                    <a:lnTo>
                      <a:pt x="1276289" y="2126472"/>
                    </a:lnTo>
                    <a:lnTo>
                      <a:pt x="1262789" y="2127071"/>
                    </a:lnTo>
                    <a:cubicBezTo>
                      <a:pt x="1136537" y="2127071"/>
                      <a:pt x="1016261" y="2115815"/>
                      <a:pt x="906863" y="2095461"/>
                    </a:cubicBezTo>
                    <a:lnTo>
                      <a:pt x="810865" y="2072539"/>
                    </a:lnTo>
                    <a:lnTo>
                      <a:pt x="807211" y="2042327"/>
                    </a:lnTo>
                    <a:cubicBezTo>
                      <a:pt x="807211" y="1979847"/>
                      <a:pt x="824302" y="1920693"/>
                      <a:pt x="854801" y="1867938"/>
                    </a:cubicBezTo>
                    <a:lnTo>
                      <a:pt x="888148" y="1819581"/>
                    </a:lnTo>
                    <a:lnTo>
                      <a:pt x="838324" y="1801221"/>
                    </a:lnTo>
                    <a:cubicBezTo>
                      <a:pt x="786668" y="1777898"/>
                      <a:pt x="736286" y="1750705"/>
                      <a:pt x="687600" y="1719642"/>
                    </a:cubicBezTo>
                    <a:cubicBezTo>
                      <a:pt x="346802" y="1502202"/>
                      <a:pt x="142931" y="1129476"/>
                      <a:pt x="137275" y="732777"/>
                    </a:cubicBezTo>
                    <a:lnTo>
                      <a:pt x="141510" y="659511"/>
                    </a:lnTo>
                    <a:lnTo>
                      <a:pt x="132777" y="655416"/>
                    </a:lnTo>
                    <a:cubicBezTo>
                      <a:pt x="78009" y="614690"/>
                      <a:pt x="49908" y="543769"/>
                      <a:pt x="67099" y="473292"/>
                    </a:cubicBezTo>
                    <a:lnTo>
                      <a:pt x="87601" y="389234"/>
                    </a:lnTo>
                    <a:lnTo>
                      <a:pt x="3206" y="191850"/>
                    </a:lnTo>
                    <a:cubicBezTo>
                      <a:pt x="-5412" y="171693"/>
                      <a:pt x="3941" y="148366"/>
                      <a:pt x="24099" y="139747"/>
                    </a:cubicBezTo>
                    <a:cubicBezTo>
                      <a:pt x="34177" y="135438"/>
                      <a:pt x="45048" y="135622"/>
                      <a:pt x="54476" y="139403"/>
                    </a:cubicBezTo>
                    <a:cubicBezTo>
                      <a:pt x="63905" y="143184"/>
                      <a:pt x="71892" y="150562"/>
                      <a:pt x="76201" y="160640"/>
                    </a:cubicBezTo>
                    <a:lnTo>
                      <a:pt x="140453" y="310913"/>
                    </a:lnTo>
                    <a:cubicBezTo>
                      <a:pt x="147683" y="326365"/>
                      <a:pt x="155671" y="323750"/>
                      <a:pt x="156095" y="314728"/>
                    </a:cubicBezTo>
                    <a:lnTo>
                      <a:pt x="150604" y="71341"/>
                    </a:lnTo>
                    <a:cubicBezTo>
                      <a:pt x="150110" y="49425"/>
                      <a:pt x="167476" y="31257"/>
                      <a:pt x="189392" y="30762"/>
                    </a:cubicBezTo>
                    <a:cubicBezTo>
                      <a:pt x="211309" y="30268"/>
                      <a:pt x="229476" y="47634"/>
                      <a:pt x="229971" y="69551"/>
                    </a:cubicBezTo>
                    <a:lnTo>
                      <a:pt x="235207" y="318512"/>
                    </a:lnTo>
                    <a:cubicBezTo>
                      <a:pt x="239796" y="332407"/>
                      <a:pt x="255268" y="331618"/>
                      <a:pt x="262525" y="323350"/>
                    </a:cubicBezTo>
                    <a:lnTo>
                      <a:pt x="332490" y="36510"/>
                    </a:lnTo>
                    <a:cubicBezTo>
                      <a:pt x="337185" y="17262"/>
                      <a:pt x="352916" y="3601"/>
                      <a:pt x="371315" y="615"/>
                    </a:cubicBezTo>
                    <a:cubicBezTo>
                      <a:pt x="377448" y="-381"/>
                      <a:pt x="383878" y="-190"/>
                      <a:pt x="390294" y="1375"/>
                    </a:cubicBezTo>
                    <a:cubicBezTo>
                      <a:pt x="415958" y="7635"/>
                      <a:pt x="431688" y="33515"/>
                      <a:pt x="425429" y="59179"/>
                    </a:cubicBezTo>
                    <a:cubicBezTo>
                      <a:pt x="401680" y="155297"/>
                      <a:pt x="377931" y="251414"/>
                      <a:pt x="354183" y="347532"/>
                    </a:cubicBezTo>
                    <a:cubicBezTo>
                      <a:pt x="358726" y="364153"/>
                      <a:pt x="368373" y="371069"/>
                      <a:pt x="381782" y="358827"/>
                    </a:cubicBezTo>
                    <a:lnTo>
                      <a:pt x="499821" y="158167"/>
                    </a:lnTo>
                    <a:cubicBezTo>
                      <a:pt x="512028" y="136453"/>
                      <a:pt x="539525" y="128745"/>
                      <a:pt x="561239" y="140951"/>
                    </a:cubicBezTo>
                    <a:cubicBezTo>
                      <a:pt x="582954" y="153157"/>
                      <a:pt x="590662" y="180654"/>
                      <a:pt x="578456" y="202369"/>
                    </a:cubicBezTo>
                    <a:lnTo>
                      <a:pt x="457176" y="418126"/>
                    </a:lnTo>
                    <a:cubicBezTo>
                      <a:pt x="448663" y="430581"/>
                      <a:pt x="455570" y="432196"/>
                      <a:pt x="461846" y="436395"/>
                    </a:cubicBezTo>
                    <a:lnTo>
                      <a:pt x="562348" y="373840"/>
                    </a:lnTo>
                    <a:cubicBezTo>
                      <a:pt x="574316" y="366565"/>
                      <a:pt x="588101" y="364830"/>
                      <a:pt x="600712" y="367906"/>
                    </a:cubicBezTo>
                    <a:cubicBezTo>
                      <a:pt x="613324" y="370982"/>
                      <a:pt x="624762" y="378869"/>
                      <a:pt x="632037" y="390838"/>
                    </a:cubicBezTo>
                    <a:cubicBezTo>
                      <a:pt x="646587" y="414777"/>
                      <a:pt x="638977" y="445978"/>
                      <a:pt x="615038" y="460528"/>
                    </a:cubicBezTo>
                    <a:lnTo>
                      <a:pt x="422766" y="577396"/>
                    </a:lnTo>
                    <a:lnTo>
                      <a:pt x="410751" y="593445"/>
                    </a:lnTo>
                    <a:cubicBezTo>
                      <a:pt x="402057" y="611861"/>
                      <a:pt x="390359" y="628272"/>
                      <a:pt x="376419" y="642217"/>
                    </a:cubicBezTo>
                    <a:lnTo>
                      <a:pt x="357324" y="655791"/>
                    </a:lnTo>
                    <a:lnTo>
                      <a:pt x="353054" y="729655"/>
                    </a:lnTo>
                    <a:cubicBezTo>
                      <a:pt x="357686" y="1054481"/>
                      <a:pt x="524619" y="1359676"/>
                      <a:pt x="803671" y="1537720"/>
                    </a:cubicBezTo>
                    <a:cubicBezTo>
                      <a:pt x="883400" y="1588590"/>
                      <a:pt x="968686" y="1626785"/>
                      <a:pt x="1056761" y="1652302"/>
                    </a:cubicBezTo>
                    <a:lnTo>
                      <a:pt x="1122394" y="1666406"/>
                    </a:lnTo>
                    <a:lnTo>
                      <a:pt x="1189276" y="1649102"/>
                    </a:lnTo>
                    <a:lnTo>
                      <a:pt x="1206742" y="1326268"/>
                    </a:lnTo>
                    <a:lnTo>
                      <a:pt x="1260473" y="1323885"/>
                    </a:lnTo>
                    <a:lnTo>
                      <a:pt x="1319149" y="1323885"/>
                    </a:lnTo>
                    <a:lnTo>
                      <a:pt x="1380103" y="1326588"/>
                    </a:lnTo>
                    <a:lnTo>
                      <a:pt x="1397654" y="1650993"/>
                    </a:lnTo>
                    <a:lnTo>
                      <a:pt x="1477661" y="1671693"/>
                    </a:lnTo>
                    <a:lnTo>
                      <a:pt x="1488082" y="1676140"/>
                    </a:lnTo>
                    <a:lnTo>
                      <a:pt x="1596537" y="1653218"/>
                    </a:lnTo>
                    <a:cubicBezTo>
                      <a:pt x="1684698" y="1628000"/>
                      <a:pt x="1770113" y="1590094"/>
                      <a:pt x="1850014" y="1539495"/>
                    </a:cubicBezTo>
                    <a:cubicBezTo>
                      <a:pt x="2129669" y="1362399"/>
                      <a:pt x="2297637" y="1057772"/>
                      <a:pt x="2303370" y="732964"/>
                    </a:cubicBezTo>
                    <a:lnTo>
                      <a:pt x="2300659" y="683129"/>
                    </a:lnTo>
                    <a:lnTo>
                      <a:pt x="2276666" y="676188"/>
                    </a:lnTo>
                    <a:cubicBezTo>
                      <a:pt x="2241334" y="659089"/>
                      <a:pt x="2211933" y="630276"/>
                      <a:pt x="2194544" y="593444"/>
                    </a:cubicBezTo>
                    <a:lnTo>
                      <a:pt x="2182529" y="577395"/>
                    </a:lnTo>
                    <a:lnTo>
                      <a:pt x="1990257" y="460527"/>
                    </a:lnTo>
                    <a:cubicBezTo>
                      <a:pt x="1966318" y="445977"/>
                      <a:pt x="1958708" y="414776"/>
                      <a:pt x="1973259" y="390837"/>
                    </a:cubicBezTo>
                    <a:cubicBezTo>
                      <a:pt x="1980533" y="378868"/>
                      <a:pt x="1991971" y="370981"/>
                      <a:pt x="2004583" y="367905"/>
                    </a:cubicBezTo>
                    <a:cubicBezTo>
                      <a:pt x="2017194" y="364829"/>
                      <a:pt x="2030979" y="366564"/>
                      <a:pt x="2042948" y="373839"/>
                    </a:cubicBezTo>
                    <a:lnTo>
                      <a:pt x="2143449" y="436394"/>
                    </a:lnTo>
                    <a:cubicBezTo>
                      <a:pt x="2149725" y="432195"/>
                      <a:pt x="2156632" y="430580"/>
                      <a:pt x="2148119" y="418125"/>
                    </a:cubicBezTo>
                    <a:lnTo>
                      <a:pt x="2026839" y="202367"/>
                    </a:lnTo>
                    <a:cubicBezTo>
                      <a:pt x="2014633" y="180653"/>
                      <a:pt x="2022341" y="153156"/>
                      <a:pt x="2044056" y="140949"/>
                    </a:cubicBezTo>
                    <a:cubicBezTo>
                      <a:pt x="2065770" y="128744"/>
                      <a:pt x="2093268" y="136452"/>
                      <a:pt x="2105474" y="158166"/>
                    </a:cubicBezTo>
                    <a:lnTo>
                      <a:pt x="2223513" y="358826"/>
                    </a:lnTo>
                    <a:cubicBezTo>
                      <a:pt x="2236922" y="371068"/>
                      <a:pt x="2246569" y="364152"/>
                      <a:pt x="2251113" y="347531"/>
                    </a:cubicBezTo>
                    <a:cubicBezTo>
                      <a:pt x="2227364" y="251413"/>
                      <a:pt x="2203616" y="155296"/>
                      <a:pt x="2179867" y="59178"/>
                    </a:cubicBezTo>
                    <a:cubicBezTo>
                      <a:pt x="2173607" y="33513"/>
                      <a:pt x="2189337" y="7634"/>
                      <a:pt x="2215002" y="1374"/>
                    </a:cubicBezTo>
                    <a:cubicBezTo>
                      <a:pt x="2221418" y="-191"/>
                      <a:pt x="2227847" y="-382"/>
                      <a:pt x="2233980" y="61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4E44E5D1-E767-4A1B-A95D-28971E49E84A}"/>
                  </a:ext>
                </a:extLst>
              </p:cNvPr>
              <p:cNvSpPr/>
              <p:nvPr/>
            </p:nvSpPr>
            <p:spPr>
              <a:xfrm>
                <a:off x="4073545" y="1984234"/>
                <a:ext cx="1815817" cy="804487"/>
              </a:xfrm>
              <a:custGeom>
                <a:avLst/>
                <a:gdLst>
                  <a:gd name="connsiteX0" fmla="*/ 1614892 w 1815817"/>
                  <a:gd name="connsiteY0" fmla="*/ 0 h 804487"/>
                  <a:gd name="connsiteX1" fmla="*/ 1815817 w 1815817"/>
                  <a:gd name="connsiteY1" fmla="*/ 179962 h 804487"/>
                  <a:gd name="connsiteX2" fmla="*/ 1405704 w 1815817"/>
                  <a:gd name="connsiteY2" fmla="*/ 479656 h 804487"/>
                  <a:gd name="connsiteX3" fmla="*/ 1342036 w 1815817"/>
                  <a:gd name="connsiteY3" fmla="*/ 504336 h 804487"/>
                  <a:gd name="connsiteX4" fmla="*/ 1382406 w 1815817"/>
                  <a:gd name="connsiteY4" fmla="*/ 640343 h 804487"/>
                  <a:gd name="connsiteX5" fmla="*/ 1399257 w 1815817"/>
                  <a:gd name="connsiteY5" fmla="*/ 733179 h 804487"/>
                  <a:gd name="connsiteX6" fmla="*/ 1368419 w 1815817"/>
                  <a:gd name="connsiteY6" fmla="*/ 742394 h 804487"/>
                  <a:gd name="connsiteX7" fmla="*/ 865398 w 1815817"/>
                  <a:gd name="connsiteY7" fmla="*/ 804487 h 804487"/>
                  <a:gd name="connsiteX8" fmla="*/ 362378 w 1815817"/>
                  <a:gd name="connsiteY8" fmla="*/ 742394 h 804487"/>
                  <a:gd name="connsiteX9" fmla="*/ 339256 w 1815817"/>
                  <a:gd name="connsiteY9" fmla="*/ 735485 h 804487"/>
                  <a:gd name="connsiteX10" fmla="*/ 358614 w 1815817"/>
                  <a:gd name="connsiteY10" fmla="*/ 640343 h 804487"/>
                  <a:gd name="connsiteX11" fmla="*/ 399601 w 1815817"/>
                  <a:gd name="connsiteY11" fmla="*/ 502256 h 804487"/>
                  <a:gd name="connsiteX12" fmla="*/ 408623 w 1815817"/>
                  <a:gd name="connsiteY12" fmla="*/ 481082 h 804487"/>
                  <a:gd name="connsiteX13" fmla="*/ 298601 w 1815817"/>
                  <a:gd name="connsiteY13" fmla="*/ 425549 h 804487"/>
                  <a:gd name="connsiteX14" fmla="*/ 0 w 1815817"/>
                  <a:gd name="connsiteY14" fmla="*/ 185673 h 804487"/>
                  <a:gd name="connsiteX15" fmla="*/ 199790 w 1815817"/>
                  <a:gd name="connsiteY15" fmla="*/ 4451 h 804487"/>
                  <a:gd name="connsiteX16" fmla="*/ 613378 w 1815817"/>
                  <a:gd name="connsiteY16" fmla="*/ 271189 h 804487"/>
                  <a:gd name="connsiteX17" fmla="*/ 695507 w 1815817"/>
                  <a:gd name="connsiteY17" fmla="*/ 292987 h 804487"/>
                  <a:gd name="connsiteX18" fmla="*/ 703490 w 1815817"/>
                  <a:gd name="connsiteY18" fmla="*/ 310141 h 804487"/>
                  <a:gd name="connsiteX19" fmla="*/ 873683 w 1815817"/>
                  <a:gd name="connsiteY19" fmla="*/ 359076 h 804487"/>
                  <a:gd name="connsiteX20" fmla="*/ 1043876 w 1815817"/>
                  <a:gd name="connsiteY20" fmla="*/ 310141 h 804487"/>
                  <a:gd name="connsiteX21" fmla="*/ 1046114 w 1815817"/>
                  <a:gd name="connsiteY21" fmla="*/ 305332 h 804487"/>
                  <a:gd name="connsiteX22" fmla="*/ 1107236 w 1815817"/>
                  <a:gd name="connsiteY22" fmla="*/ 295394 h 804487"/>
                  <a:gd name="connsiteX23" fmla="*/ 1614892 w 1815817"/>
                  <a:gd name="connsiteY23" fmla="*/ 0 h 804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15817" h="804487">
                    <a:moveTo>
                      <a:pt x="1614892" y="0"/>
                    </a:moveTo>
                    <a:lnTo>
                      <a:pt x="1815817" y="179962"/>
                    </a:lnTo>
                    <a:cubicBezTo>
                      <a:pt x="1700333" y="308899"/>
                      <a:pt x="1560220" y="410326"/>
                      <a:pt x="1405704" y="479656"/>
                    </a:cubicBezTo>
                    <a:lnTo>
                      <a:pt x="1342036" y="504336"/>
                    </a:lnTo>
                    <a:lnTo>
                      <a:pt x="1382406" y="640343"/>
                    </a:lnTo>
                    <a:lnTo>
                      <a:pt x="1399257" y="733179"/>
                    </a:lnTo>
                    <a:lnTo>
                      <a:pt x="1368419" y="742394"/>
                    </a:lnTo>
                    <a:cubicBezTo>
                      <a:pt x="1209515" y="782748"/>
                      <a:pt x="1040566" y="804487"/>
                      <a:pt x="865398" y="804487"/>
                    </a:cubicBezTo>
                    <a:cubicBezTo>
                      <a:pt x="690231" y="804487"/>
                      <a:pt x="521282" y="782748"/>
                      <a:pt x="362378" y="742394"/>
                    </a:cubicBezTo>
                    <a:lnTo>
                      <a:pt x="339256" y="735485"/>
                    </a:lnTo>
                    <a:lnTo>
                      <a:pt x="358614" y="640343"/>
                    </a:lnTo>
                    <a:cubicBezTo>
                      <a:pt x="370577" y="592267"/>
                      <a:pt x="384293" y="546134"/>
                      <a:pt x="399601" y="502256"/>
                    </a:cubicBezTo>
                    <a:lnTo>
                      <a:pt x="408623" y="481082"/>
                    </a:lnTo>
                    <a:lnTo>
                      <a:pt x="298601" y="425549"/>
                    </a:lnTo>
                    <a:cubicBezTo>
                      <a:pt x="188195" y="362424"/>
                      <a:pt x="87219" y="281829"/>
                      <a:pt x="0" y="185673"/>
                    </a:cubicBezTo>
                    <a:lnTo>
                      <a:pt x="199790" y="4451"/>
                    </a:lnTo>
                    <a:cubicBezTo>
                      <a:pt x="313076" y="129345"/>
                      <a:pt x="456143" y="220553"/>
                      <a:pt x="613378" y="271189"/>
                    </a:cubicBezTo>
                    <a:lnTo>
                      <a:pt x="695507" y="292987"/>
                    </a:lnTo>
                    <a:lnTo>
                      <a:pt x="703490" y="310141"/>
                    </a:lnTo>
                    <a:cubicBezTo>
                      <a:pt x="731531" y="338898"/>
                      <a:pt x="797175" y="359076"/>
                      <a:pt x="873683" y="359076"/>
                    </a:cubicBezTo>
                    <a:cubicBezTo>
                      <a:pt x="950191" y="359076"/>
                      <a:pt x="1015836" y="338898"/>
                      <a:pt x="1043876" y="310141"/>
                    </a:cubicBezTo>
                    <a:lnTo>
                      <a:pt x="1046114" y="305332"/>
                    </a:lnTo>
                    <a:lnTo>
                      <a:pt x="1107236" y="295394"/>
                    </a:lnTo>
                    <a:cubicBezTo>
                      <a:pt x="1301708" y="253213"/>
                      <a:pt x="1479894" y="150725"/>
                      <a:pt x="1614892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09BD5D06-1DAF-4B9C-A0BE-BCCA84BD0CFA}"/>
                  </a:ext>
                </a:extLst>
              </p:cNvPr>
              <p:cNvSpPr/>
              <p:nvPr/>
            </p:nvSpPr>
            <p:spPr>
              <a:xfrm>
                <a:off x="4703720" y="2272399"/>
                <a:ext cx="465935" cy="155668"/>
              </a:xfrm>
              <a:custGeom>
                <a:avLst/>
                <a:gdLst>
                  <a:gd name="connsiteX0" fmla="*/ 409783 w 465935"/>
                  <a:gd name="connsiteY0" fmla="*/ 0 h 155668"/>
                  <a:gd name="connsiteX1" fmla="*/ 454395 w 465935"/>
                  <a:gd name="connsiteY1" fmla="*/ 152232 h 155668"/>
                  <a:gd name="connsiteX2" fmla="*/ 306152 w 465935"/>
                  <a:gd name="connsiteY2" fmla="*/ 117978 h 155668"/>
                  <a:gd name="connsiteX3" fmla="*/ 232968 w 465935"/>
                  <a:gd name="connsiteY3" fmla="*/ 83945 h 155668"/>
                  <a:gd name="connsiteX4" fmla="*/ 159782 w 465935"/>
                  <a:gd name="connsiteY4" fmla="*/ 117979 h 155668"/>
                  <a:gd name="connsiteX5" fmla="*/ 11540 w 465935"/>
                  <a:gd name="connsiteY5" fmla="*/ 152233 h 155668"/>
                  <a:gd name="connsiteX6" fmla="*/ 56151 w 465935"/>
                  <a:gd name="connsiteY6" fmla="*/ 1 h 155668"/>
                  <a:gd name="connsiteX7" fmla="*/ 136005 w 465935"/>
                  <a:gd name="connsiteY7" fmla="*/ 46575 h 155668"/>
                  <a:gd name="connsiteX8" fmla="*/ 232965 w 465935"/>
                  <a:gd name="connsiteY8" fmla="*/ 70666 h 155668"/>
                  <a:gd name="connsiteX9" fmla="*/ 329929 w 465935"/>
                  <a:gd name="connsiteY9" fmla="*/ 46574 h 155668"/>
                  <a:gd name="connsiteX10" fmla="*/ 409783 w 465935"/>
                  <a:gd name="connsiteY10" fmla="*/ 0 h 155668"/>
                  <a:gd name="connsiteX0" fmla="*/ 409783 w 465935"/>
                  <a:gd name="connsiteY0" fmla="*/ 1613 h 157281"/>
                  <a:gd name="connsiteX1" fmla="*/ 454395 w 465935"/>
                  <a:gd name="connsiteY1" fmla="*/ 153845 h 157281"/>
                  <a:gd name="connsiteX2" fmla="*/ 306152 w 465935"/>
                  <a:gd name="connsiteY2" fmla="*/ 119591 h 157281"/>
                  <a:gd name="connsiteX3" fmla="*/ 232968 w 465935"/>
                  <a:gd name="connsiteY3" fmla="*/ 85558 h 157281"/>
                  <a:gd name="connsiteX4" fmla="*/ 159782 w 465935"/>
                  <a:gd name="connsiteY4" fmla="*/ 119592 h 157281"/>
                  <a:gd name="connsiteX5" fmla="*/ 11540 w 465935"/>
                  <a:gd name="connsiteY5" fmla="*/ 153846 h 157281"/>
                  <a:gd name="connsiteX6" fmla="*/ 56151 w 465935"/>
                  <a:gd name="connsiteY6" fmla="*/ 1614 h 157281"/>
                  <a:gd name="connsiteX7" fmla="*/ 232965 w 465935"/>
                  <a:gd name="connsiteY7" fmla="*/ 72279 h 157281"/>
                  <a:gd name="connsiteX8" fmla="*/ 329929 w 465935"/>
                  <a:gd name="connsiteY8" fmla="*/ 48187 h 157281"/>
                  <a:gd name="connsiteX9" fmla="*/ 409783 w 465935"/>
                  <a:gd name="connsiteY9" fmla="*/ 1613 h 157281"/>
                  <a:gd name="connsiteX0" fmla="*/ 409783 w 465935"/>
                  <a:gd name="connsiteY0" fmla="*/ 1613 h 157281"/>
                  <a:gd name="connsiteX1" fmla="*/ 454395 w 465935"/>
                  <a:gd name="connsiteY1" fmla="*/ 153845 h 157281"/>
                  <a:gd name="connsiteX2" fmla="*/ 306152 w 465935"/>
                  <a:gd name="connsiteY2" fmla="*/ 119591 h 157281"/>
                  <a:gd name="connsiteX3" fmla="*/ 232968 w 465935"/>
                  <a:gd name="connsiteY3" fmla="*/ 85558 h 157281"/>
                  <a:gd name="connsiteX4" fmla="*/ 159782 w 465935"/>
                  <a:gd name="connsiteY4" fmla="*/ 119592 h 157281"/>
                  <a:gd name="connsiteX5" fmla="*/ 11540 w 465935"/>
                  <a:gd name="connsiteY5" fmla="*/ 153846 h 157281"/>
                  <a:gd name="connsiteX6" fmla="*/ 56151 w 465935"/>
                  <a:gd name="connsiteY6" fmla="*/ 1614 h 157281"/>
                  <a:gd name="connsiteX7" fmla="*/ 232965 w 465935"/>
                  <a:gd name="connsiteY7" fmla="*/ 72279 h 157281"/>
                  <a:gd name="connsiteX8" fmla="*/ 409783 w 465935"/>
                  <a:gd name="connsiteY8" fmla="*/ 1613 h 157281"/>
                  <a:gd name="connsiteX0" fmla="*/ 409783 w 465935"/>
                  <a:gd name="connsiteY0" fmla="*/ 1532 h 157200"/>
                  <a:gd name="connsiteX1" fmla="*/ 454395 w 465935"/>
                  <a:gd name="connsiteY1" fmla="*/ 153764 h 157200"/>
                  <a:gd name="connsiteX2" fmla="*/ 306152 w 465935"/>
                  <a:gd name="connsiteY2" fmla="*/ 119510 h 157200"/>
                  <a:gd name="connsiteX3" fmla="*/ 232968 w 465935"/>
                  <a:gd name="connsiteY3" fmla="*/ 85477 h 157200"/>
                  <a:gd name="connsiteX4" fmla="*/ 159782 w 465935"/>
                  <a:gd name="connsiteY4" fmla="*/ 119511 h 157200"/>
                  <a:gd name="connsiteX5" fmla="*/ 11540 w 465935"/>
                  <a:gd name="connsiteY5" fmla="*/ 153765 h 157200"/>
                  <a:gd name="connsiteX6" fmla="*/ 56151 w 465935"/>
                  <a:gd name="connsiteY6" fmla="*/ 1533 h 157200"/>
                  <a:gd name="connsiteX7" fmla="*/ 232965 w 465935"/>
                  <a:gd name="connsiteY7" fmla="*/ 72198 h 157200"/>
                  <a:gd name="connsiteX8" fmla="*/ 409783 w 465935"/>
                  <a:gd name="connsiteY8" fmla="*/ 1532 h 157200"/>
                  <a:gd name="connsiteX0" fmla="*/ 409783 w 465935"/>
                  <a:gd name="connsiteY0" fmla="*/ 0 h 155668"/>
                  <a:gd name="connsiteX1" fmla="*/ 454395 w 465935"/>
                  <a:gd name="connsiteY1" fmla="*/ 152232 h 155668"/>
                  <a:gd name="connsiteX2" fmla="*/ 306152 w 465935"/>
                  <a:gd name="connsiteY2" fmla="*/ 117978 h 155668"/>
                  <a:gd name="connsiteX3" fmla="*/ 232968 w 465935"/>
                  <a:gd name="connsiteY3" fmla="*/ 83945 h 155668"/>
                  <a:gd name="connsiteX4" fmla="*/ 159782 w 465935"/>
                  <a:gd name="connsiteY4" fmla="*/ 117979 h 155668"/>
                  <a:gd name="connsiteX5" fmla="*/ 11540 w 465935"/>
                  <a:gd name="connsiteY5" fmla="*/ 152233 h 155668"/>
                  <a:gd name="connsiteX6" fmla="*/ 56151 w 465935"/>
                  <a:gd name="connsiteY6" fmla="*/ 1 h 155668"/>
                  <a:gd name="connsiteX7" fmla="*/ 232965 w 465935"/>
                  <a:gd name="connsiteY7" fmla="*/ 70666 h 155668"/>
                  <a:gd name="connsiteX8" fmla="*/ 409783 w 465935"/>
                  <a:gd name="connsiteY8" fmla="*/ 0 h 155668"/>
                  <a:gd name="connsiteX0" fmla="*/ 409783 w 465935"/>
                  <a:gd name="connsiteY0" fmla="*/ 0 h 155668"/>
                  <a:gd name="connsiteX1" fmla="*/ 454395 w 465935"/>
                  <a:gd name="connsiteY1" fmla="*/ 152232 h 155668"/>
                  <a:gd name="connsiteX2" fmla="*/ 306152 w 465935"/>
                  <a:gd name="connsiteY2" fmla="*/ 117978 h 155668"/>
                  <a:gd name="connsiteX3" fmla="*/ 232968 w 465935"/>
                  <a:gd name="connsiteY3" fmla="*/ 83945 h 155668"/>
                  <a:gd name="connsiteX4" fmla="*/ 159782 w 465935"/>
                  <a:gd name="connsiteY4" fmla="*/ 117979 h 155668"/>
                  <a:gd name="connsiteX5" fmla="*/ 11540 w 465935"/>
                  <a:gd name="connsiteY5" fmla="*/ 152233 h 155668"/>
                  <a:gd name="connsiteX6" fmla="*/ 56151 w 465935"/>
                  <a:gd name="connsiteY6" fmla="*/ 1 h 155668"/>
                  <a:gd name="connsiteX7" fmla="*/ 232965 w 465935"/>
                  <a:gd name="connsiteY7" fmla="*/ 70666 h 155668"/>
                  <a:gd name="connsiteX8" fmla="*/ 409783 w 465935"/>
                  <a:gd name="connsiteY8" fmla="*/ 0 h 155668"/>
                  <a:gd name="connsiteX0" fmla="*/ 409783 w 465935"/>
                  <a:gd name="connsiteY0" fmla="*/ 0 h 155668"/>
                  <a:gd name="connsiteX1" fmla="*/ 454395 w 465935"/>
                  <a:gd name="connsiteY1" fmla="*/ 152232 h 155668"/>
                  <a:gd name="connsiteX2" fmla="*/ 306152 w 465935"/>
                  <a:gd name="connsiteY2" fmla="*/ 117978 h 155668"/>
                  <a:gd name="connsiteX3" fmla="*/ 232968 w 465935"/>
                  <a:gd name="connsiteY3" fmla="*/ 83945 h 155668"/>
                  <a:gd name="connsiteX4" fmla="*/ 159782 w 465935"/>
                  <a:gd name="connsiteY4" fmla="*/ 117979 h 155668"/>
                  <a:gd name="connsiteX5" fmla="*/ 11540 w 465935"/>
                  <a:gd name="connsiteY5" fmla="*/ 152233 h 155668"/>
                  <a:gd name="connsiteX6" fmla="*/ 56151 w 465935"/>
                  <a:gd name="connsiteY6" fmla="*/ 1 h 155668"/>
                  <a:gd name="connsiteX7" fmla="*/ 232965 w 465935"/>
                  <a:gd name="connsiteY7" fmla="*/ 70666 h 155668"/>
                  <a:gd name="connsiteX8" fmla="*/ 409783 w 465935"/>
                  <a:gd name="connsiteY8" fmla="*/ 0 h 155668"/>
                  <a:gd name="connsiteX0" fmla="*/ 409783 w 465935"/>
                  <a:gd name="connsiteY0" fmla="*/ 0 h 155668"/>
                  <a:gd name="connsiteX1" fmla="*/ 454395 w 465935"/>
                  <a:gd name="connsiteY1" fmla="*/ 152232 h 155668"/>
                  <a:gd name="connsiteX2" fmla="*/ 306152 w 465935"/>
                  <a:gd name="connsiteY2" fmla="*/ 117978 h 155668"/>
                  <a:gd name="connsiteX3" fmla="*/ 232968 w 465935"/>
                  <a:gd name="connsiteY3" fmla="*/ 83945 h 155668"/>
                  <a:gd name="connsiteX4" fmla="*/ 159782 w 465935"/>
                  <a:gd name="connsiteY4" fmla="*/ 117979 h 155668"/>
                  <a:gd name="connsiteX5" fmla="*/ 11540 w 465935"/>
                  <a:gd name="connsiteY5" fmla="*/ 152233 h 155668"/>
                  <a:gd name="connsiteX6" fmla="*/ 56151 w 465935"/>
                  <a:gd name="connsiteY6" fmla="*/ 1 h 155668"/>
                  <a:gd name="connsiteX7" fmla="*/ 232965 w 465935"/>
                  <a:gd name="connsiteY7" fmla="*/ 70666 h 155668"/>
                  <a:gd name="connsiteX8" fmla="*/ 409783 w 465935"/>
                  <a:gd name="connsiteY8" fmla="*/ 0 h 155668"/>
                  <a:gd name="connsiteX0" fmla="*/ 409783 w 465935"/>
                  <a:gd name="connsiteY0" fmla="*/ 0 h 155668"/>
                  <a:gd name="connsiteX1" fmla="*/ 454395 w 465935"/>
                  <a:gd name="connsiteY1" fmla="*/ 152232 h 155668"/>
                  <a:gd name="connsiteX2" fmla="*/ 306152 w 465935"/>
                  <a:gd name="connsiteY2" fmla="*/ 117978 h 155668"/>
                  <a:gd name="connsiteX3" fmla="*/ 232968 w 465935"/>
                  <a:gd name="connsiteY3" fmla="*/ 83945 h 155668"/>
                  <a:gd name="connsiteX4" fmla="*/ 159782 w 465935"/>
                  <a:gd name="connsiteY4" fmla="*/ 117979 h 155668"/>
                  <a:gd name="connsiteX5" fmla="*/ 11540 w 465935"/>
                  <a:gd name="connsiteY5" fmla="*/ 152233 h 155668"/>
                  <a:gd name="connsiteX6" fmla="*/ 56151 w 465935"/>
                  <a:gd name="connsiteY6" fmla="*/ 1 h 155668"/>
                  <a:gd name="connsiteX7" fmla="*/ 232965 w 465935"/>
                  <a:gd name="connsiteY7" fmla="*/ 70666 h 155668"/>
                  <a:gd name="connsiteX8" fmla="*/ 409783 w 465935"/>
                  <a:gd name="connsiteY8" fmla="*/ 0 h 155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5935" h="155668">
                    <a:moveTo>
                      <a:pt x="409783" y="0"/>
                    </a:moveTo>
                    <a:cubicBezTo>
                      <a:pt x="443704" y="54713"/>
                      <a:pt x="486966" y="139685"/>
                      <a:pt x="454395" y="152232"/>
                    </a:cubicBezTo>
                    <a:cubicBezTo>
                      <a:pt x="429966" y="161643"/>
                      <a:pt x="385652" y="152194"/>
                      <a:pt x="306152" y="117978"/>
                    </a:cubicBezTo>
                    <a:lnTo>
                      <a:pt x="232968" y="83945"/>
                    </a:lnTo>
                    <a:lnTo>
                      <a:pt x="159782" y="117979"/>
                    </a:lnTo>
                    <a:cubicBezTo>
                      <a:pt x="80282" y="152195"/>
                      <a:pt x="35968" y="161644"/>
                      <a:pt x="11540" y="152233"/>
                    </a:cubicBezTo>
                    <a:cubicBezTo>
                      <a:pt x="-21032" y="139686"/>
                      <a:pt x="22231" y="54714"/>
                      <a:pt x="56151" y="1"/>
                    </a:cubicBezTo>
                    <a:cubicBezTo>
                      <a:pt x="104961" y="29270"/>
                      <a:pt x="173046" y="67667"/>
                      <a:pt x="232965" y="70666"/>
                    </a:cubicBezTo>
                    <a:cubicBezTo>
                      <a:pt x="292884" y="73665"/>
                      <a:pt x="357988" y="40223"/>
                      <a:pt x="409783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DA30530C-F63B-495F-906E-03D0CD5B8E11}"/>
                  </a:ext>
                </a:extLst>
              </p:cNvPr>
              <p:cNvGrpSpPr/>
              <p:nvPr/>
            </p:nvGrpSpPr>
            <p:grpSpPr>
              <a:xfrm>
                <a:off x="4275138" y="879664"/>
                <a:ext cx="1341524" cy="1280485"/>
                <a:chOff x="4275138" y="879664"/>
                <a:chExt cx="1341524" cy="1280485"/>
              </a:xfrm>
            </p:grpSpPr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A939A836-FD00-423D-8658-41215BA00972}"/>
                    </a:ext>
                  </a:extLst>
                </p:cNvPr>
                <p:cNvGrpSpPr/>
                <p:nvPr/>
              </p:nvGrpSpPr>
              <p:grpSpPr>
                <a:xfrm>
                  <a:off x="4275138" y="879664"/>
                  <a:ext cx="1341524" cy="1280485"/>
                  <a:chOff x="8254412" y="2271255"/>
                  <a:chExt cx="1277659" cy="1219528"/>
                </a:xfrm>
              </p:grpSpPr>
              <p:sp>
                <p:nvSpPr>
                  <p:cNvPr id="56" name="円/楕円 608">
                    <a:extLst>
                      <a:ext uri="{FF2B5EF4-FFF2-40B4-BE49-F238E27FC236}">
                        <a16:creationId xmlns:a16="http://schemas.microsoft.com/office/drawing/2014/main" id="{1CC030D1-FCF3-4E10-B8F1-EAEE712FD70E}"/>
                      </a:ext>
                    </a:extLst>
                  </p:cNvPr>
                  <p:cNvSpPr/>
                  <p:nvPr/>
                </p:nvSpPr>
                <p:spPr>
                  <a:xfrm>
                    <a:off x="8314857" y="2271255"/>
                    <a:ext cx="1158889" cy="103285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041" h="700220">
                        <a:moveTo>
                          <a:pt x="350110" y="0"/>
                        </a:moveTo>
                        <a:lnTo>
                          <a:pt x="419521" y="6997"/>
                        </a:lnTo>
                        <a:cubicBezTo>
                          <a:pt x="441940" y="2369"/>
                          <a:pt x="465159" y="0"/>
                          <a:pt x="488931" y="0"/>
                        </a:cubicBezTo>
                        <a:cubicBezTo>
                          <a:pt x="682291" y="0"/>
                          <a:pt x="839041" y="156750"/>
                          <a:pt x="839041" y="350110"/>
                        </a:cubicBezTo>
                        <a:cubicBezTo>
                          <a:pt x="839041" y="543470"/>
                          <a:pt x="682291" y="700220"/>
                          <a:pt x="488931" y="700220"/>
                        </a:cubicBezTo>
                        <a:lnTo>
                          <a:pt x="419521" y="693223"/>
                        </a:lnTo>
                        <a:cubicBezTo>
                          <a:pt x="397101" y="697851"/>
                          <a:pt x="373882" y="700220"/>
                          <a:pt x="350110" y="700220"/>
                        </a:cubicBezTo>
                        <a:cubicBezTo>
                          <a:pt x="156750" y="700220"/>
                          <a:pt x="0" y="543470"/>
                          <a:pt x="0" y="350110"/>
                        </a:cubicBezTo>
                        <a:cubicBezTo>
                          <a:pt x="0" y="156750"/>
                          <a:pt x="156750" y="0"/>
                          <a:pt x="35011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" name="円/楕円 646">
                    <a:extLst>
                      <a:ext uri="{FF2B5EF4-FFF2-40B4-BE49-F238E27FC236}">
                        <a16:creationId xmlns:a16="http://schemas.microsoft.com/office/drawing/2014/main" id="{35878930-9324-40ED-8ACE-83C46D85A1F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254412" y="2821144"/>
                    <a:ext cx="246453" cy="369679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" name="円/楕円 647">
                    <a:extLst>
                      <a:ext uri="{FF2B5EF4-FFF2-40B4-BE49-F238E27FC236}">
                        <a16:creationId xmlns:a16="http://schemas.microsoft.com/office/drawing/2014/main" id="{976B9F7E-64ED-4C4E-987F-500F1BEE678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299028" y="2885590"/>
                    <a:ext cx="157222" cy="240787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9" name="円/楕円 644">
                    <a:extLst>
                      <a:ext uri="{FF2B5EF4-FFF2-40B4-BE49-F238E27FC236}">
                        <a16:creationId xmlns:a16="http://schemas.microsoft.com/office/drawing/2014/main" id="{F647B691-58E1-4DD2-B891-1C668BB38F61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9285618" y="2821144"/>
                    <a:ext cx="246453" cy="369679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円/楕円 645">
                    <a:extLst>
                      <a:ext uri="{FF2B5EF4-FFF2-40B4-BE49-F238E27FC236}">
                        <a16:creationId xmlns:a16="http://schemas.microsoft.com/office/drawing/2014/main" id="{E9617D41-F4CE-4D8C-93E7-6F0A9059A378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9330233" y="2885590"/>
                    <a:ext cx="157222" cy="240787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" name="円/楕円 643">
                    <a:extLst>
                      <a:ext uri="{FF2B5EF4-FFF2-40B4-BE49-F238E27FC236}">
                        <a16:creationId xmlns:a16="http://schemas.microsoft.com/office/drawing/2014/main" id="{87E5B742-2259-4E36-852D-70F5BD3CB920}"/>
                      </a:ext>
                    </a:extLst>
                  </p:cNvPr>
                  <p:cNvSpPr/>
                  <p:nvPr/>
                </p:nvSpPr>
                <p:spPr>
                  <a:xfrm>
                    <a:off x="8377638" y="2330677"/>
                    <a:ext cx="1031207" cy="1160106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" name="円/楕円 638">
                    <a:extLst>
                      <a:ext uri="{FF2B5EF4-FFF2-40B4-BE49-F238E27FC236}">
                        <a16:creationId xmlns:a16="http://schemas.microsoft.com/office/drawing/2014/main" id="{52F012AC-9B29-46DB-B3CD-982E614A59B9}"/>
                      </a:ext>
                    </a:extLst>
                  </p:cNvPr>
                  <p:cNvSpPr/>
                  <p:nvPr/>
                </p:nvSpPr>
                <p:spPr>
                  <a:xfrm>
                    <a:off x="8790856" y="2874706"/>
                    <a:ext cx="195956" cy="96810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561F209D-0ACE-445F-95B8-D21784DF35F9}"/>
                      </a:ext>
                    </a:extLst>
                  </p:cNvPr>
                  <p:cNvSpPr/>
                  <p:nvPr/>
                </p:nvSpPr>
                <p:spPr>
                  <a:xfrm>
                    <a:off x="8513252" y="2513253"/>
                    <a:ext cx="204390" cy="48752"/>
                  </a:xfrm>
                  <a:custGeom>
                    <a:avLst/>
                    <a:gdLst>
                      <a:gd name="connsiteX0" fmla="*/ 157550 w 315100"/>
                      <a:gd name="connsiteY0" fmla="*/ 0 h 85026"/>
                      <a:gd name="connsiteX1" fmla="*/ 311306 w 315100"/>
                      <a:gd name="connsiteY1" fmla="*/ 71789 h 85026"/>
                      <a:gd name="connsiteX2" fmla="*/ 315100 w 315100"/>
                      <a:gd name="connsiteY2" fmla="*/ 85026 h 85026"/>
                      <a:gd name="connsiteX3" fmla="*/ 260724 w 315100"/>
                      <a:gd name="connsiteY3" fmla="*/ 68769 h 85026"/>
                      <a:gd name="connsiteX4" fmla="*/ 157550 w 315100"/>
                      <a:gd name="connsiteY4" fmla="*/ 59532 h 85026"/>
                      <a:gd name="connsiteX5" fmla="*/ 54376 w 315100"/>
                      <a:gd name="connsiteY5" fmla="*/ 68769 h 85026"/>
                      <a:gd name="connsiteX6" fmla="*/ 0 w 315100"/>
                      <a:gd name="connsiteY6" fmla="*/ 85026 h 85026"/>
                      <a:gd name="connsiteX7" fmla="*/ 3794 w 315100"/>
                      <a:gd name="connsiteY7" fmla="*/ 71789 h 85026"/>
                      <a:gd name="connsiteX8" fmla="*/ 157550 w 315100"/>
                      <a:gd name="connsiteY8" fmla="*/ 0 h 8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5100" h="85026">
                        <a:moveTo>
                          <a:pt x="157550" y="0"/>
                        </a:moveTo>
                        <a:cubicBezTo>
                          <a:pt x="226669" y="0"/>
                          <a:pt x="285973" y="29602"/>
                          <a:pt x="311306" y="71789"/>
                        </a:cubicBezTo>
                        <a:lnTo>
                          <a:pt x="315100" y="85026"/>
                        </a:lnTo>
                        <a:lnTo>
                          <a:pt x="260724" y="68769"/>
                        </a:lnTo>
                        <a:cubicBezTo>
                          <a:pt x="229012" y="62821"/>
                          <a:pt x="194147" y="59532"/>
                          <a:pt x="157550" y="59532"/>
                        </a:cubicBezTo>
                        <a:cubicBezTo>
                          <a:pt x="120953" y="59532"/>
                          <a:pt x="86088" y="62821"/>
                          <a:pt x="54376" y="68769"/>
                        </a:cubicBezTo>
                        <a:lnTo>
                          <a:pt x="0" y="85026"/>
                        </a:lnTo>
                        <a:lnTo>
                          <a:pt x="3794" y="71789"/>
                        </a:lnTo>
                        <a:cubicBezTo>
                          <a:pt x="29127" y="29602"/>
                          <a:pt x="88431" y="0"/>
                          <a:pt x="1575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7BB7B5E9-BD79-4B02-849E-699FACDAA316}"/>
                      </a:ext>
                    </a:extLst>
                  </p:cNvPr>
                  <p:cNvSpPr/>
                  <p:nvPr/>
                </p:nvSpPr>
                <p:spPr>
                  <a:xfrm>
                    <a:off x="9087134" y="2513253"/>
                    <a:ext cx="204390" cy="48752"/>
                  </a:xfrm>
                  <a:custGeom>
                    <a:avLst/>
                    <a:gdLst>
                      <a:gd name="connsiteX0" fmla="*/ 157550 w 315100"/>
                      <a:gd name="connsiteY0" fmla="*/ 0 h 85026"/>
                      <a:gd name="connsiteX1" fmla="*/ 311306 w 315100"/>
                      <a:gd name="connsiteY1" fmla="*/ 71789 h 85026"/>
                      <a:gd name="connsiteX2" fmla="*/ 315100 w 315100"/>
                      <a:gd name="connsiteY2" fmla="*/ 85026 h 85026"/>
                      <a:gd name="connsiteX3" fmla="*/ 260724 w 315100"/>
                      <a:gd name="connsiteY3" fmla="*/ 68769 h 85026"/>
                      <a:gd name="connsiteX4" fmla="*/ 157550 w 315100"/>
                      <a:gd name="connsiteY4" fmla="*/ 59532 h 85026"/>
                      <a:gd name="connsiteX5" fmla="*/ 54376 w 315100"/>
                      <a:gd name="connsiteY5" fmla="*/ 68769 h 85026"/>
                      <a:gd name="connsiteX6" fmla="*/ 0 w 315100"/>
                      <a:gd name="connsiteY6" fmla="*/ 85026 h 85026"/>
                      <a:gd name="connsiteX7" fmla="*/ 3794 w 315100"/>
                      <a:gd name="connsiteY7" fmla="*/ 71789 h 85026"/>
                      <a:gd name="connsiteX8" fmla="*/ 157550 w 315100"/>
                      <a:gd name="connsiteY8" fmla="*/ 0 h 8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5100" h="85026">
                        <a:moveTo>
                          <a:pt x="157550" y="0"/>
                        </a:moveTo>
                        <a:cubicBezTo>
                          <a:pt x="226669" y="0"/>
                          <a:pt x="285973" y="29602"/>
                          <a:pt x="311306" y="71789"/>
                        </a:cubicBezTo>
                        <a:lnTo>
                          <a:pt x="315100" y="85026"/>
                        </a:lnTo>
                        <a:lnTo>
                          <a:pt x="260724" y="68769"/>
                        </a:lnTo>
                        <a:cubicBezTo>
                          <a:pt x="229012" y="62821"/>
                          <a:pt x="194147" y="59532"/>
                          <a:pt x="157550" y="59532"/>
                        </a:cubicBezTo>
                        <a:cubicBezTo>
                          <a:pt x="120953" y="59532"/>
                          <a:pt x="86088" y="62821"/>
                          <a:pt x="54376" y="68769"/>
                        </a:cubicBezTo>
                        <a:lnTo>
                          <a:pt x="0" y="85026"/>
                        </a:lnTo>
                        <a:lnTo>
                          <a:pt x="3794" y="71789"/>
                        </a:lnTo>
                        <a:cubicBezTo>
                          <a:pt x="29127" y="29602"/>
                          <a:pt x="88431" y="0"/>
                          <a:pt x="1575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2" name="楕円 25">
                  <a:extLst>
                    <a:ext uri="{FF2B5EF4-FFF2-40B4-BE49-F238E27FC236}">
                      <a16:creationId xmlns:a16="http://schemas.microsoft.com/office/drawing/2014/main" id="{F16D5515-601A-4C43-ADE9-D01622F883A8}"/>
                    </a:ext>
                  </a:extLst>
                </p:cNvPr>
                <p:cNvSpPr/>
                <p:nvPr/>
              </p:nvSpPr>
              <p:spPr>
                <a:xfrm>
                  <a:off x="4632879" y="1692995"/>
                  <a:ext cx="633088" cy="369300"/>
                </a:xfrm>
                <a:custGeom>
                  <a:avLst/>
                  <a:gdLst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232275 h 369300"/>
                    <a:gd name="connsiteX1" fmla="*/ 316544 w 633088"/>
                    <a:gd name="connsiteY1" fmla="*/ 0 h 369300"/>
                    <a:gd name="connsiteX2" fmla="*/ 633088 w 633088"/>
                    <a:gd name="connsiteY2" fmla="*/ 232275 h 369300"/>
                    <a:gd name="connsiteX3" fmla="*/ 316544 w 633088"/>
                    <a:gd name="connsiteY3" fmla="*/ 369300 h 369300"/>
                    <a:gd name="connsiteX4" fmla="*/ 0 w 633088"/>
                    <a:gd name="connsiteY4" fmla="*/ 232275 h 36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3088" h="369300">
                      <a:moveTo>
                        <a:pt x="0" y="232275"/>
                      </a:moveTo>
                      <a:cubicBezTo>
                        <a:pt x="0" y="156598"/>
                        <a:pt x="141722" y="0"/>
                        <a:pt x="316544" y="0"/>
                      </a:cubicBezTo>
                      <a:cubicBezTo>
                        <a:pt x="491366" y="0"/>
                        <a:pt x="633088" y="156598"/>
                        <a:pt x="633088" y="232275"/>
                      </a:cubicBezTo>
                      <a:cubicBezTo>
                        <a:pt x="633088" y="307952"/>
                        <a:pt x="491366" y="369300"/>
                        <a:pt x="316544" y="369300"/>
                      </a:cubicBezTo>
                      <a:cubicBezTo>
                        <a:pt x="141722" y="369300"/>
                        <a:pt x="0" y="307952"/>
                        <a:pt x="0" y="23227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4A361E1F-09DD-4EF9-85DF-22724D9BA052}"/>
                    </a:ext>
                  </a:extLst>
                </p:cNvPr>
                <p:cNvSpPr/>
                <p:nvPr/>
              </p:nvSpPr>
              <p:spPr>
                <a:xfrm>
                  <a:off x="4634288" y="1822789"/>
                  <a:ext cx="630273" cy="243345"/>
                </a:xfrm>
                <a:custGeom>
                  <a:avLst/>
                  <a:gdLst>
                    <a:gd name="connsiteX0" fmla="*/ 315136 w 630273"/>
                    <a:gd name="connsiteY0" fmla="*/ 0 h 243345"/>
                    <a:gd name="connsiteX1" fmla="*/ 618630 w 630273"/>
                    <a:gd name="connsiteY1" fmla="*/ 94706 h 243345"/>
                    <a:gd name="connsiteX2" fmla="*/ 630273 w 630273"/>
                    <a:gd name="connsiteY2" fmla="*/ 112364 h 243345"/>
                    <a:gd name="connsiteX3" fmla="*/ 625249 w 630273"/>
                    <a:gd name="connsiteY3" fmla="*/ 133935 h 243345"/>
                    <a:gd name="connsiteX4" fmla="*/ 315136 w 630273"/>
                    <a:gd name="connsiteY4" fmla="*/ 243345 h 243345"/>
                    <a:gd name="connsiteX5" fmla="*/ 5023 w 630273"/>
                    <a:gd name="connsiteY5" fmla="*/ 133935 h 243345"/>
                    <a:gd name="connsiteX6" fmla="*/ 0 w 630273"/>
                    <a:gd name="connsiteY6" fmla="*/ 112364 h 243345"/>
                    <a:gd name="connsiteX7" fmla="*/ 11642 w 630273"/>
                    <a:gd name="connsiteY7" fmla="*/ 94706 h 243345"/>
                    <a:gd name="connsiteX8" fmla="*/ 315136 w 630273"/>
                    <a:gd name="connsiteY8" fmla="*/ 0 h 2433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0273" h="243345">
                      <a:moveTo>
                        <a:pt x="315136" y="0"/>
                      </a:moveTo>
                      <a:cubicBezTo>
                        <a:pt x="451569" y="0"/>
                        <a:pt x="568628" y="39052"/>
                        <a:pt x="618630" y="94706"/>
                      </a:cubicBezTo>
                      <a:lnTo>
                        <a:pt x="630273" y="112364"/>
                      </a:lnTo>
                      <a:lnTo>
                        <a:pt x="625249" y="133935"/>
                      </a:lnTo>
                      <a:cubicBezTo>
                        <a:pt x="595732" y="196376"/>
                        <a:pt x="468105" y="243345"/>
                        <a:pt x="315136" y="243345"/>
                      </a:cubicBezTo>
                      <a:cubicBezTo>
                        <a:pt x="162167" y="243345"/>
                        <a:pt x="34540" y="196376"/>
                        <a:pt x="5023" y="133935"/>
                      </a:cubicBezTo>
                      <a:lnTo>
                        <a:pt x="0" y="112364"/>
                      </a:lnTo>
                      <a:lnTo>
                        <a:pt x="11642" y="94706"/>
                      </a:lnTo>
                      <a:cubicBezTo>
                        <a:pt x="61645" y="39052"/>
                        <a:pt x="178704" y="0"/>
                        <a:pt x="315136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FBBCD0AB-CB80-4027-ADEB-3E533CDFD1FA}"/>
                    </a:ext>
                  </a:extLst>
                </p:cNvPr>
                <p:cNvSpPr/>
                <p:nvPr/>
              </p:nvSpPr>
              <p:spPr>
                <a:xfrm rot="4500000">
                  <a:off x="4535809" y="1259221"/>
                  <a:ext cx="245288" cy="217570"/>
                </a:xfrm>
                <a:custGeom>
                  <a:avLst/>
                  <a:gdLst>
                    <a:gd name="connsiteX0" fmla="*/ 0 w 418906"/>
                    <a:gd name="connsiteY0" fmla="*/ 371568 h 371568"/>
                    <a:gd name="connsiteX1" fmla="*/ 184967 w 418906"/>
                    <a:gd name="connsiteY1" fmla="*/ 0 h 371568"/>
                    <a:gd name="connsiteX2" fmla="*/ 233939 w 418906"/>
                    <a:gd name="connsiteY2" fmla="*/ 0 h 371568"/>
                    <a:gd name="connsiteX3" fmla="*/ 418906 w 418906"/>
                    <a:gd name="connsiteY3" fmla="*/ 371568 h 371568"/>
                    <a:gd name="connsiteX4" fmla="*/ 320838 w 418906"/>
                    <a:gd name="connsiteY4" fmla="*/ 371568 h 371568"/>
                    <a:gd name="connsiteX5" fmla="*/ 209453 w 418906"/>
                    <a:gd name="connsiteY5" fmla="*/ 126748 h 371568"/>
                    <a:gd name="connsiteX6" fmla="*/ 98068 w 418906"/>
                    <a:gd name="connsiteY6" fmla="*/ 371568 h 371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8906" h="371568">
                      <a:moveTo>
                        <a:pt x="0" y="371568"/>
                      </a:moveTo>
                      <a:lnTo>
                        <a:pt x="184967" y="0"/>
                      </a:lnTo>
                      <a:lnTo>
                        <a:pt x="233939" y="0"/>
                      </a:lnTo>
                      <a:lnTo>
                        <a:pt x="418906" y="371568"/>
                      </a:lnTo>
                      <a:lnTo>
                        <a:pt x="320838" y="371568"/>
                      </a:lnTo>
                      <a:lnTo>
                        <a:pt x="209453" y="126748"/>
                      </a:lnTo>
                      <a:lnTo>
                        <a:pt x="98068" y="37156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9A29F76E-8AE2-417B-AF7A-0B6F472787C0}"/>
                    </a:ext>
                  </a:extLst>
                </p:cNvPr>
                <p:cNvSpPr/>
                <p:nvPr/>
              </p:nvSpPr>
              <p:spPr>
                <a:xfrm rot="17100000" flipH="1">
                  <a:off x="5111373" y="1259220"/>
                  <a:ext cx="245288" cy="217570"/>
                </a:xfrm>
                <a:custGeom>
                  <a:avLst/>
                  <a:gdLst>
                    <a:gd name="connsiteX0" fmla="*/ 0 w 418906"/>
                    <a:gd name="connsiteY0" fmla="*/ 371568 h 371568"/>
                    <a:gd name="connsiteX1" fmla="*/ 184967 w 418906"/>
                    <a:gd name="connsiteY1" fmla="*/ 0 h 371568"/>
                    <a:gd name="connsiteX2" fmla="*/ 233939 w 418906"/>
                    <a:gd name="connsiteY2" fmla="*/ 0 h 371568"/>
                    <a:gd name="connsiteX3" fmla="*/ 418906 w 418906"/>
                    <a:gd name="connsiteY3" fmla="*/ 371568 h 371568"/>
                    <a:gd name="connsiteX4" fmla="*/ 320838 w 418906"/>
                    <a:gd name="connsiteY4" fmla="*/ 371568 h 371568"/>
                    <a:gd name="connsiteX5" fmla="*/ 209453 w 418906"/>
                    <a:gd name="connsiteY5" fmla="*/ 126748 h 371568"/>
                    <a:gd name="connsiteX6" fmla="*/ 98068 w 418906"/>
                    <a:gd name="connsiteY6" fmla="*/ 371568 h 371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8906" h="371568">
                      <a:moveTo>
                        <a:pt x="0" y="371568"/>
                      </a:moveTo>
                      <a:lnTo>
                        <a:pt x="184967" y="0"/>
                      </a:lnTo>
                      <a:lnTo>
                        <a:pt x="233939" y="0"/>
                      </a:lnTo>
                      <a:lnTo>
                        <a:pt x="418906" y="371568"/>
                      </a:lnTo>
                      <a:lnTo>
                        <a:pt x="320838" y="371568"/>
                      </a:lnTo>
                      <a:lnTo>
                        <a:pt x="209453" y="126748"/>
                      </a:lnTo>
                      <a:lnTo>
                        <a:pt x="98068" y="37156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D89393C9-36F2-488B-950D-A51F7614CE0B}"/>
                </a:ext>
              </a:extLst>
            </p:cNvPr>
            <p:cNvGrpSpPr/>
            <p:nvPr/>
          </p:nvGrpSpPr>
          <p:grpSpPr>
            <a:xfrm>
              <a:off x="3295929" y="1729301"/>
              <a:ext cx="3197675" cy="1516221"/>
              <a:chOff x="319816" y="1729301"/>
              <a:chExt cx="3197675" cy="1516221"/>
            </a:xfrm>
            <a:solidFill>
              <a:srgbClr val="0070C0"/>
            </a:solidFill>
          </p:grpSpPr>
          <p:sp>
            <p:nvSpPr>
              <p:cNvPr id="39" name="楕円 26">
                <a:extLst>
                  <a:ext uri="{FF2B5EF4-FFF2-40B4-BE49-F238E27FC236}">
                    <a16:creationId xmlns:a16="http://schemas.microsoft.com/office/drawing/2014/main" id="{036ACDE4-2612-430B-AABB-6F8C5AACDF3D}"/>
                  </a:ext>
                </a:extLst>
              </p:cNvPr>
              <p:cNvSpPr/>
              <p:nvPr/>
            </p:nvSpPr>
            <p:spPr>
              <a:xfrm rot="18000000">
                <a:off x="397423" y="2139387"/>
                <a:ext cx="165270" cy="320484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26">
                <a:extLst>
                  <a:ext uri="{FF2B5EF4-FFF2-40B4-BE49-F238E27FC236}">
                    <a16:creationId xmlns:a16="http://schemas.microsoft.com/office/drawing/2014/main" id="{9C40D639-0766-4D76-9CD5-F13B31D4DEF4}"/>
                  </a:ext>
                </a:extLst>
              </p:cNvPr>
              <p:cNvSpPr/>
              <p:nvPr/>
            </p:nvSpPr>
            <p:spPr>
              <a:xfrm rot="2700000">
                <a:off x="3228228" y="2253461"/>
                <a:ext cx="165270" cy="320484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26">
                <a:extLst>
                  <a:ext uri="{FF2B5EF4-FFF2-40B4-BE49-F238E27FC236}">
                    <a16:creationId xmlns:a16="http://schemas.microsoft.com/office/drawing/2014/main" id="{4E9C2B90-4779-4182-AA35-79048226A917}"/>
                  </a:ext>
                </a:extLst>
              </p:cNvPr>
              <p:cNvSpPr/>
              <p:nvPr/>
            </p:nvSpPr>
            <p:spPr>
              <a:xfrm rot="1800000">
                <a:off x="2896879" y="2250601"/>
                <a:ext cx="128940" cy="25003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26">
                <a:extLst>
                  <a:ext uri="{FF2B5EF4-FFF2-40B4-BE49-F238E27FC236}">
                    <a16:creationId xmlns:a16="http://schemas.microsoft.com/office/drawing/2014/main" id="{482D7193-0575-4B99-BFC9-4BB47618B7FF}"/>
                  </a:ext>
                </a:extLst>
              </p:cNvPr>
              <p:cNvSpPr/>
              <p:nvPr/>
            </p:nvSpPr>
            <p:spPr>
              <a:xfrm rot="19800000">
                <a:off x="852180" y="2218851"/>
                <a:ext cx="128940" cy="25003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楕円 26">
                <a:extLst>
                  <a:ext uri="{FF2B5EF4-FFF2-40B4-BE49-F238E27FC236}">
                    <a16:creationId xmlns:a16="http://schemas.microsoft.com/office/drawing/2014/main" id="{2B8519E7-2913-4601-A07F-62012332D7F0}"/>
                  </a:ext>
                </a:extLst>
              </p:cNvPr>
              <p:cNvSpPr/>
              <p:nvPr/>
            </p:nvSpPr>
            <p:spPr>
              <a:xfrm rot="4500000">
                <a:off x="3311490" y="2750701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楕円 26">
                <a:extLst>
                  <a:ext uri="{FF2B5EF4-FFF2-40B4-BE49-F238E27FC236}">
                    <a16:creationId xmlns:a16="http://schemas.microsoft.com/office/drawing/2014/main" id="{06812D74-5907-4A79-97A5-7BC6F44A30C7}"/>
                  </a:ext>
                </a:extLst>
              </p:cNvPr>
              <p:cNvSpPr/>
              <p:nvPr/>
            </p:nvSpPr>
            <p:spPr>
              <a:xfrm rot="19800000">
                <a:off x="523245" y="1729301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26">
                <a:extLst>
                  <a:ext uri="{FF2B5EF4-FFF2-40B4-BE49-F238E27FC236}">
                    <a16:creationId xmlns:a16="http://schemas.microsoft.com/office/drawing/2014/main" id="{48659F05-C874-4720-A8AF-3DB14AFA41D5}"/>
                  </a:ext>
                </a:extLst>
              </p:cNvPr>
              <p:cNvSpPr/>
              <p:nvPr/>
            </p:nvSpPr>
            <p:spPr>
              <a:xfrm rot="2700000">
                <a:off x="3303982" y="1906736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17743BB8-0A30-4E08-8147-E8CC64BC0B9A}"/>
                  </a:ext>
                </a:extLst>
              </p:cNvPr>
              <p:cNvSpPr/>
              <p:nvPr/>
            </p:nvSpPr>
            <p:spPr>
              <a:xfrm>
                <a:off x="644526" y="2662093"/>
                <a:ext cx="2699325" cy="583429"/>
              </a:xfrm>
              <a:custGeom>
                <a:avLst/>
                <a:gdLst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23132 w 2499435"/>
                  <a:gd name="connsiteY0" fmla="*/ 99 h 697469"/>
                  <a:gd name="connsiteX1" fmla="*/ 2248330 w 2499435"/>
                  <a:gd name="connsiteY1" fmla="*/ 388242 h 697469"/>
                  <a:gd name="connsiteX2" fmla="*/ 2059289 w 2499435"/>
                  <a:gd name="connsiteY2" fmla="*/ 679384 h 697469"/>
                  <a:gd name="connsiteX3" fmla="*/ 2046536 w 2499435"/>
                  <a:gd name="connsiteY3" fmla="*/ 697469 h 697469"/>
                  <a:gd name="connsiteX4" fmla="*/ 431141 w 2499435"/>
                  <a:gd name="connsiteY4" fmla="*/ 697469 h 697469"/>
                  <a:gd name="connsiteX5" fmla="*/ 413081 w 2499435"/>
                  <a:gd name="connsiteY5" fmla="*/ 672182 h 697469"/>
                  <a:gd name="connsiteX6" fmla="*/ 24317 w 2499435"/>
                  <a:gd name="connsiteY6" fmla="*/ 85823 h 697469"/>
                  <a:gd name="connsiteX7" fmla="*/ 504358 w 2499435"/>
                  <a:gd name="connsiteY7" fmla="*/ 133448 h 697469"/>
                  <a:gd name="connsiteX8" fmla="*/ 836761 w 2499435"/>
                  <a:gd name="connsiteY8" fmla="*/ 362048 h 697469"/>
                  <a:gd name="connsiteX9" fmla="*/ 1142971 w 2499435"/>
                  <a:gd name="connsiteY9" fmla="*/ 238223 h 697469"/>
                  <a:gd name="connsiteX10" fmla="*/ 1434655 w 2499435"/>
                  <a:gd name="connsiteY10" fmla="*/ 405318 h 697469"/>
                  <a:gd name="connsiteX11" fmla="*/ 1644546 w 2499435"/>
                  <a:gd name="connsiteY11" fmla="*/ 136433 h 697469"/>
                  <a:gd name="connsiteX12" fmla="*/ 1834252 w 2499435"/>
                  <a:gd name="connsiteY12" fmla="*/ 281593 h 697469"/>
                  <a:gd name="connsiteX13" fmla="*/ 2051229 w 2499435"/>
                  <a:gd name="connsiteY13" fmla="*/ 405318 h 697469"/>
                  <a:gd name="connsiteX14" fmla="*/ 2423132 w 2499435"/>
                  <a:gd name="connsiteY14" fmla="*/ 99 h 697469"/>
                  <a:gd name="connsiteX0" fmla="*/ 2398825 w 2475128"/>
                  <a:gd name="connsiteY0" fmla="*/ 99 h 697469"/>
                  <a:gd name="connsiteX1" fmla="*/ 2224023 w 2475128"/>
                  <a:gd name="connsiteY1" fmla="*/ 388242 h 697469"/>
                  <a:gd name="connsiteX2" fmla="*/ 2034982 w 2475128"/>
                  <a:gd name="connsiteY2" fmla="*/ 679384 h 697469"/>
                  <a:gd name="connsiteX3" fmla="*/ 2022229 w 2475128"/>
                  <a:gd name="connsiteY3" fmla="*/ 697469 h 697469"/>
                  <a:gd name="connsiteX4" fmla="*/ 406834 w 2475128"/>
                  <a:gd name="connsiteY4" fmla="*/ 697469 h 697469"/>
                  <a:gd name="connsiteX5" fmla="*/ 388774 w 2475128"/>
                  <a:gd name="connsiteY5" fmla="*/ 672182 h 697469"/>
                  <a:gd name="connsiteX6" fmla="*/ 10 w 2475128"/>
                  <a:gd name="connsiteY6" fmla="*/ 85823 h 697469"/>
                  <a:gd name="connsiteX7" fmla="*/ 375276 w 2475128"/>
                  <a:gd name="connsiteY7" fmla="*/ 104873 h 697469"/>
                  <a:gd name="connsiteX8" fmla="*/ 812454 w 2475128"/>
                  <a:gd name="connsiteY8" fmla="*/ 362048 h 697469"/>
                  <a:gd name="connsiteX9" fmla="*/ 1118664 w 2475128"/>
                  <a:gd name="connsiteY9" fmla="*/ 238223 h 697469"/>
                  <a:gd name="connsiteX10" fmla="*/ 1410348 w 2475128"/>
                  <a:gd name="connsiteY10" fmla="*/ 405318 h 697469"/>
                  <a:gd name="connsiteX11" fmla="*/ 1620239 w 2475128"/>
                  <a:gd name="connsiteY11" fmla="*/ 136433 h 697469"/>
                  <a:gd name="connsiteX12" fmla="*/ 1809945 w 2475128"/>
                  <a:gd name="connsiteY12" fmla="*/ 281593 h 697469"/>
                  <a:gd name="connsiteX13" fmla="*/ 2026922 w 2475128"/>
                  <a:gd name="connsiteY13" fmla="*/ 405318 h 697469"/>
                  <a:gd name="connsiteX14" fmla="*/ 2398825 w 2475128"/>
                  <a:gd name="connsiteY14" fmla="*/ 99 h 697469"/>
                  <a:gd name="connsiteX0" fmla="*/ 2398824 w 2475127"/>
                  <a:gd name="connsiteY0" fmla="*/ 9188 h 706558"/>
                  <a:gd name="connsiteX1" fmla="*/ 2224022 w 2475127"/>
                  <a:gd name="connsiteY1" fmla="*/ 397331 h 706558"/>
                  <a:gd name="connsiteX2" fmla="*/ 2034981 w 2475127"/>
                  <a:gd name="connsiteY2" fmla="*/ 688473 h 706558"/>
                  <a:gd name="connsiteX3" fmla="*/ 2022228 w 2475127"/>
                  <a:gd name="connsiteY3" fmla="*/ 706558 h 706558"/>
                  <a:gd name="connsiteX4" fmla="*/ 406833 w 2475127"/>
                  <a:gd name="connsiteY4" fmla="*/ 706558 h 706558"/>
                  <a:gd name="connsiteX5" fmla="*/ 388773 w 2475127"/>
                  <a:gd name="connsiteY5" fmla="*/ 681271 h 706558"/>
                  <a:gd name="connsiteX6" fmla="*/ 9 w 2475127"/>
                  <a:gd name="connsiteY6" fmla="*/ 94912 h 706558"/>
                  <a:gd name="connsiteX7" fmla="*/ 375275 w 2475127"/>
                  <a:gd name="connsiteY7" fmla="*/ 113962 h 706558"/>
                  <a:gd name="connsiteX8" fmla="*/ 812453 w 2475127"/>
                  <a:gd name="connsiteY8" fmla="*/ 371137 h 706558"/>
                  <a:gd name="connsiteX9" fmla="*/ 1118663 w 2475127"/>
                  <a:gd name="connsiteY9" fmla="*/ 247312 h 706558"/>
                  <a:gd name="connsiteX10" fmla="*/ 1410347 w 2475127"/>
                  <a:gd name="connsiteY10" fmla="*/ 414407 h 706558"/>
                  <a:gd name="connsiteX11" fmla="*/ 1620238 w 2475127"/>
                  <a:gd name="connsiteY11" fmla="*/ 145522 h 706558"/>
                  <a:gd name="connsiteX12" fmla="*/ 1809944 w 2475127"/>
                  <a:gd name="connsiteY12" fmla="*/ 290682 h 706558"/>
                  <a:gd name="connsiteX13" fmla="*/ 2026921 w 2475127"/>
                  <a:gd name="connsiteY13" fmla="*/ 414407 h 706558"/>
                  <a:gd name="connsiteX14" fmla="*/ 2398824 w 2475127"/>
                  <a:gd name="connsiteY14" fmla="*/ 9188 h 706558"/>
                  <a:gd name="connsiteX0" fmla="*/ 2398824 w 2475127"/>
                  <a:gd name="connsiteY0" fmla="*/ 9188 h 706558"/>
                  <a:gd name="connsiteX1" fmla="*/ 2224022 w 2475127"/>
                  <a:gd name="connsiteY1" fmla="*/ 397331 h 706558"/>
                  <a:gd name="connsiteX2" fmla="*/ 2034981 w 2475127"/>
                  <a:gd name="connsiteY2" fmla="*/ 688473 h 706558"/>
                  <a:gd name="connsiteX3" fmla="*/ 2022228 w 2475127"/>
                  <a:gd name="connsiteY3" fmla="*/ 706558 h 706558"/>
                  <a:gd name="connsiteX4" fmla="*/ 406833 w 2475127"/>
                  <a:gd name="connsiteY4" fmla="*/ 706558 h 706558"/>
                  <a:gd name="connsiteX5" fmla="*/ 9 w 2475127"/>
                  <a:gd name="connsiteY5" fmla="*/ 94912 h 706558"/>
                  <a:gd name="connsiteX6" fmla="*/ 375275 w 2475127"/>
                  <a:gd name="connsiteY6" fmla="*/ 113962 h 706558"/>
                  <a:gd name="connsiteX7" fmla="*/ 812453 w 2475127"/>
                  <a:gd name="connsiteY7" fmla="*/ 371137 h 706558"/>
                  <a:gd name="connsiteX8" fmla="*/ 1118663 w 2475127"/>
                  <a:gd name="connsiteY8" fmla="*/ 247312 h 706558"/>
                  <a:gd name="connsiteX9" fmla="*/ 1410347 w 2475127"/>
                  <a:gd name="connsiteY9" fmla="*/ 414407 h 706558"/>
                  <a:gd name="connsiteX10" fmla="*/ 1620238 w 2475127"/>
                  <a:gd name="connsiteY10" fmla="*/ 145522 h 706558"/>
                  <a:gd name="connsiteX11" fmla="*/ 1809944 w 2475127"/>
                  <a:gd name="connsiteY11" fmla="*/ 290682 h 706558"/>
                  <a:gd name="connsiteX12" fmla="*/ 2026921 w 2475127"/>
                  <a:gd name="connsiteY12" fmla="*/ 414407 h 706558"/>
                  <a:gd name="connsiteX13" fmla="*/ 2398824 w 2475127"/>
                  <a:gd name="connsiteY13" fmla="*/ 9188 h 706558"/>
                  <a:gd name="connsiteX0" fmla="*/ 2398824 w 2471213"/>
                  <a:gd name="connsiteY0" fmla="*/ 9188 h 706558"/>
                  <a:gd name="connsiteX1" fmla="*/ 2224022 w 2471213"/>
                  <a:gd name="connsiteY1" fmla="*/ 397331 h 706558"/>
                  <a:gd name="connsiteX2" fmla="*/ 2022228 w 2471213"/>
                  <a:gd name="connsiteY2" fmla="*/ 706558 h 706558"/>
                  <a:gd name="connsiteX3" fmla="*/ 406833 w 2471213"/>
                  <a:gd name="connsiteY3" fmla="*/ 706558 h 706558"/>
                  <a:gd name="connsiteX4" fmla="*/ 9 w 2471213"/>
                  <a:gd name="connsiteY4" fmla="*/ 94912 h 706558"/>
                  <a:gd name="connsiteX5" fmla="*/ 375275 w 2471213"/>
                  <a:gd name="connsiteY5" fmla="*/ 113962 h 706558"/>
                  <a:gd name="connsiteX6" fmla="*/ 812453 w 2471213"/>
                  <a:gd name="connsiteY6" fmla="*/ 371137 h 706558"/>
                  <a:gd name="connsiteX7" fmla="*/ 1118663 w 2471213"/>
                  <a:gd name="connsiteY7" fmla="*/ 247312 h 706558"/>
                  <a:gd name="connsiteX8" fmla="*/ 1410347 w 2471213"/>
                  <a:gd name="connsiteY8" fmla="*/ 414407 h 706558"/>
                  <a:gd name="connsiteX9" fmla="*/ 1620238 w 2471213"/>
                  <a:gd name="connsiteY9" fmla="*/ 145522 h 706558"/>
                  <a:gd name="connsiteX10" fmla="*/ 1809944 w 2471213"/>
                  <a:gd name="connsiteY10" fmla="*/ 290682 h 706558"/>
                  <a:gd name="connsiteX11" fmla="*/ 2026921 w 2471213"/>
                  <a:gd name="connsiteY11" fmla="*/ 414407 h 706558"/>
                  <a:gd name="connsiteX12" fmla="*/ 2398824 w 2471213"/>
                  <a:gd name="connsiteY12" fmla="*/ 9188 h 706558"/>
                  <a:gd name="connsiteX0" fmla="*/ 2401276 w 2473665"/>
                  <a:gd name="connsiteY0" fmla="*/ 9188 h 706558"/>
                  <a:gd name="connsiteX1" fmla="*/ 2226474 w 2473665"/>
                  <a:gd name="connsiteY1" fmla="*/ 397331 h 706558"/>
                  <a:gd name="connsiteX2" fmla="*/ 2024680 w 2473665"/>
                  <a:gd name="connsiteY2" fmla="*/ 706558 h 706558"/>
                  <a:gd name="connsiteX3" fmla="*/ 409285 w 2473665"/>
                  <a:gd name="connsiteY3" fmla="*/ 706558 h 706558"/>
                  <a:gd name="connsiteX4" fmla="*/ 2461 w 2473665"/>
                  <a:gd name="connsiteY4" fmla="*/ 94912 h 706558"/>
                  <a:gd name="connsiteX5" fmla="*/ 377727 w 2473665"/>
                  <a:gd name="connsiteY5" fmla="*/ 113962 h 706558"/>
                  <a:gd name="connsiteX6" fmla="*/ 814905 w 2473665"/>
                  <a:gd name="connsiteY6" fmla="*/ 371137 h 706558"/>
                  <a:gd name="connsiteX7" fmla="*/ 1121115 w 2473665"/>
                  <a:gd name="connsiteY7" fmla="*/ 247312 h 706558"/>
                  <a:gd name="connsiteX8" fmla="*/ 1412799 w 2473665"/>
                  <a:gd name="connsiteY8" fmla="*/ 414407 h 706558"/>
                  <a:gd name="connsiteX9" fmla="*/ 1622690 w 2473665"/>
                  <a:gd name="connsiteY9" fmla="*/ 145522 h 706558"/>
                  <a:gd name="connsiteX10" fmla="*/ 1812396 w 2473665"/>
                  <a:gd name="connsiteY10" fmla="*/ 290682 h 706558"/>
                  <a:gd name="connsiteX11" fmla="*/ 2029373 w 2473665"/>
                  <a:gd name="connsiteY11" fmla="*/ 414407 h 706558"/>
                  <a:gd name="connsiteX12" fmla="*/ 2401276 w 2473665"/>
                  <a:gd name="connsiteY12" fmla="*/ 9188 h 706558"/>
                  <a:gd name="connsiteX0" fmla="*/ 2544528 w 2616917"/>
                  <a:gd name="connsiteY0" fmla="*/ 87 h 697457"/>
                  <a:gd name="connsiteX1" fmla="*/ 2369726 w 2616917"/>
                  <a:gd name="connsiteY1" fmla="*/ 388230 h 697457"/>
                  <a:gd name="connsiteX2" fmla="*/ 2167932 w 2616917"/>
                  <a:gd name="connsiteY2" fmla="*/ 697457 h 697457"/>
                  <a:gd name="connsiteX3" fmla="*/ 552537 w 2616917"/>
                  <a:gd name="connsiteY3" fmla="*/ 697457 h 697457"/>
                  <a:gd name="connsiteX4" fmla="*/ 2838 w 2616917"/>
                  <a:gd name="connsiteY4" fmla="*/ 162011 h 697457"/>
                  <a:gd name="connsiteX5" fmla="*/ 520979 w 2616917"/>
                  <a:gd name="connsiteY5" fmla="*/ 104861 h 697457"/>
                  <a:gd name="connsiteX6" fmla="*/ 958157 w 2616917"/>
                  <a:gd name="connsiteY6" fmla="*/ 362036 h 697457"/>
                  <a:gd name="connsiteX7" fmla="*/ 1264367 w 2616917"/>
                  <a:gd name="connsiteY7" fmla="*/ 238211 h 697457"/>
                  <a:gd name="connsiteX8" fmla="*/ 1556051 w 2616917"/>
                  <a:gd name="connsiteY8" fmla="*/ 405306 h 697457"/>
                  <a:gd name="connsiteX9" fmla="*/ 1765942 w 2616917"/>
                  <a:gd name="connsiteY9" fmla="*/ 136421 h 697457"/>
                  <a:gd name="connsiteX10" fmla="*/ 1955648 w 2616917"/>
                  <a:gd name="connsiteY10" fmla="*/ 281581 h 697457"/>
                  <a:gd name="connsiteX11" fmla="*/ 2172625 w 2616917"/>
                  <a:gd name="connsiteY11" fmla="*/ 405306 h 697457"/>
                  <a:gd name="connsiteX12" fmla="*/ 2544528 w 2616917"/>
                  <a:gd name="connsiteY12" fmla="*/ 87 h 697457"/>
                  <a:gd name="connsiteX0" fmla="*/ 2544528 w 2616917"/>
                  <a:gd name="connsiteY0" fmla="*/ 87 h 697457"/>
                  <a:gd name="connsiteX1" fmla="*/ 2369726 w 2616917"/>
                  <a:gd name="connsiteY1" fmla="*/ 388230 h 697457"/>
                  <a:gd name="connsiteX2" fmla="*/ 2167932 w 2616917"/>
                  <a:gd name="connsiteY2" fmla="*/ 697457 h 697457"/>
                  <a:gd name="connsiteX3" fmla="*/ 552537 w 2616917"/>
                  <a:gd name="connsiteY3" fmla="*/ 697457 h 697457"/>
                  <a:gd name="connsiteX4" fmla="*/ 2838 w 2616917"/>
                  <a:gd name="connsiteY4" fmla="*/ 162011 h 697457"/>
                  <a:gd name="connsiteX5" fmla="*/ 520979 w 2616917"/>
                  <a:gd name="connsiteY5" fmla="*/ 104861 h 697457"/>
                  <a:gd name="connsiteX6" fmla="*/ 958157 w 2616917"/>
                  <a:gd name="connsiteY6" fmla="*/ 362036 h 697457"/>
                  <a:gd name="connsiteX7" fmla="*/ 1264367 w 2616917"/>
                  <a:gd name="connsiteY7" fmla="*/ 238211 h 697457"/>
                  <a:gd name="connsiteX8" fmla="*/ 1556051 w 2616917"/>
                  <a:gd name="connsiteY8" fmla="*/ 405306 h 697457"/>
                  <a:gd name="connsiteX9" fmla="*/ 1765942 w 2616917"/>
                  <a:gd name="connsiteY9" fmla="*/ 136421 h 697457"/>
                  <a:gd name="connsiteX10" fmla="*/ 1955648 w 2616917"/>
                  <a:gd name="connsiteY10" fmla="*/ 281581 h 697457"/>
                  <a:gd name="connsiteX11" fmla="*/ 2172625 w 2616917"/>
                  <a:gd name="connsiteY11" fmla="*/ 405306 h 697457"/>
                  <a:gd name="connsiteX12" fmla="*/ 2544528 w 2616917"/>
                  <a:gd name="connsiteY12" fmla="*/ 87 h 697457"/>
                  <a:gd name="connsiteX0" fmla="*/ 2543665 w 2616054"/>
                  <a:gd name="connsiteY0" fmla="*/ 87 h 697457"/>
                  <a:gd name="connsiteX1" fmla="*/ 2368863 w 2616054"/>
                  <a:gd name="connsiteY1" fmla="*/ 388230 h 697457"/>
                  <a:gd name="connsiteX2" fmla="*/ 2167069 w 2616054"/>
                  <a:gd name="connsiteY2" fmla="*/ 697457 h 697457"/>
                  <a:gd name="connsiteX3" fmla="*/ 551674 w 2616054"/>
                  <a:gd name="connsiteY3" fmla="*/ 697457 h 697457"/>
                  <a:gd name="connsiteX4" fmla="*/ 1975 w 2616054"/>
                  <a:gd name="connsiteY4" fmla="*/ 162011 h 697457"/>
                  <a:gd name="connsiteX5" fmla="*/ 520116 w 2616054"/>
                  <a:gd name="connsiteY5" fmla="*/ 104861 h 697457"/>
                  <a:gd name="connsiteX6" fmla="*/ 957294 w 2616054"/>
                  <a:gd name="connsiteY6" fmla="*/ 362036 h 697457"/>
                  <a:gd name="connsiteX7" fmla="*/ 1263504 w 2616054"/>
                  <a:gd name="connsiteY7" fmla="*/ 238211 h 697457"/>
                  <a:gd name="connsiteX8" fmla="*/ 1555188 w 2616054"/>
                  <a:gd name="connsiteY8" fmla="*/ 405306 h 697457"/>
                  <a:gd name="connsiteX9" fmla="*/ 1765079 w 2616054"/>
                  <a:gd name="connsiteY9" fmla="*/ 136421 h 697457"/>
                  <a:gd name="connsiteX10" fmla="*/ 1954785 w 2616054"/>
                  <a:gd name="connsiteY10" fmla="*/ 281581 h 697457"/>
                  <a:gd name="connsiteX11" fmla="*/ 2171762 w 2616054"/>
                  <a:gd name="connsiteY11" fmla="*/ 405306 h 697457"/>
                  <a:gd name="connsiteX12" fmla="*/ 2543665 w 2616054"/>
                  <a:gd name="connsiteY12" fmla="*/ 87 h 697457"/>
                  <a:gd name="connsiteX0" fmla="*/ 2542362 w 2614751"/>
                  <a:gd name="connsiteY0" fmla="*/ 87 h 697457"/>
                  <a:gd name="connsiteX1" fmla="*/ 2367560 w 2614751"/>
                  <a:gd name="connsiteY1" fmla="*/ 388230 h 697457"/>
                  <a:gd name="connsiteX2" fmla="*/ 2165766 w 2614751"/>
                  <a:gd name="connsiteY2" fmla="*/ 697457 h 697457"/>
                  <a:gd name="connsiteX3" fmla="*/ 550371 w 2614751"/>
                  <a:gd name="connsiteY3" fmla="*/ 697457 h 697457"/>
                  <a:gd name="connsiteX4" fmla="*/ 672 w 2614751"/>
                  <a:gd name="connsiteY4" fmla="*/ 162011 h 697457"/>
                  <a:gd name="connsiteX5" fmla="*/ 518813 w 2614751"/>
                  <a:gd name="connsiteY5" fmla="*/ 104861 h 697457"/>
                  <a:gd name="connsiteX6" fmla="*/ 955991 w 2614751"/>
                  <a:gd name="connsiteY6" fmla="*/ 362036 h 697457"/>
                  <a:gd name="connsiteX7" fmla="*/ 1262201 w 2614751"/>
                  <a:gd name="connsiteY7" fmla="*/ 238211 h 697457"/>
                  <a:gd name="connsiteX8" fmla="*/ 1553885 w 2614751"/>
                  <a:gd name="connsiteY8" fmla="*/ 405306 h 697457"/>
                  <a:gd name="connsiteX9" fmla="*/ 1763776 w 2614751"/>
                  <a:gd name="connsiteY9" fmla="*/ 136421 h 697457"/>
                  <a:gd name="connsiteX10" fmla="*/ 1953482 w 2614751"/>
                  <a:gd name="connsiteY10" fmla="*/ 281581 h 697457"/>
                  <a:gd name="connsiteX11" fmla="*/ 2170459 w 2614751"/>
                  <a:gd name="connsiteY11" fmla="*/ 405306 h 697457"/>
                  <a:gd name="connsiteX12" fmla="*/ 2542362 w 2614751"/>
                  <a:gd name="connsiteY12" fmla="*/ 87 h 697457"/>
                  <a:gd name="connsiteX0" fmla="*/ 2541692 w 2614081"/>
                  <a:gd name="connsiteY0" fmla="*/ 87 h 697457"/>
                  <a:gd name="connsiteX1" fmla="*/ 2366890 w 2614081"/>
                  <a:gd name="connsiteY1" fmla="*/ 388230 h 697457"/>
                  <a:gd name="connsiteX2" fmla="*/ 2165096 w 2614081"/>
                  <a:gd name="connsiteY2" fmla="*/ 697457 h 697457"/>
                  <a:gd name="connsiteX3" fmla="*/ 549701 w 2614081"/>
                  <a:gd name="connsiteY3" fmla="*/ 697457 h 697457"/>
                  <a:gd name="connsiteX4" fmla="*/ 2 w 2614081"/>
                  <a:gd name="connsiteY4" fmla="*/ 162011 h 697457"/>
                  <a:gd name="connsiteX5" fmla="*/ 543543 w 2614081"/>
                  <a:gd name="connsiteY5" fmla="*/ 257261 h 697457"/>
                  <a:gd name="connsiteX6" fmla="*/ 955321 w 2614081"/>
                  <a:gd name="connsiteY6" fmla="*/ 362036 h 697457"/>
                  <a:gd name="connsiteX7" fmla="*/ 1261531 w 2614081"/>
                  <a:gd name="connsiteY7" fmla="*/ 238211 h 697457"/>
                  <a:gd name="connsiteX8" fmla="*/ 1553215 w 2614081"/>
                  <a:gd name="connsiteY8" fmla="*/ 405306 h 697457"/>
                  <a:gd name="connsiteX9" fmla="*/ 1763106 w 2614081"/>
                  <a:gd name="connsiteY9" fmla="*/ 136421 h 697457"/>
                  <a:gd name="connsiteX10" fmla="*/ 1952812 w 2614081"/>
                  <a:gd name="connsiteY10" fmla="*/ 281581 h 697457"/>
                  <a:gd name="connsiteX11" fmla="*/ 2169789 w 2614081"/>
                  <a:gd name="connsiteY11" fmla="*/ 405306 h 697457"/>
                  <a:gd name="connsiteX12" fmla="*/ 2541692 w 2614081"/>
                  <a:gd name="connsiteY12" fmla="*/ 87 h 697457"/>
                  <a:gd name="connsiteX0" fmla="*/ 2541692 w 2614081"/>
                  <a:gd name="connsiteY0" fmla="*/ 87 h 697457"/>
                  <a:gd name="connsiteX1" fmla="*/ 2366890 w 2614081"/>
                  <a:gd name="connsiteY1" fmla="*/ 388230 h 697457"/>
                  <a:gd name="connsiteX2" fmla="*/ 2165096 w 2614081"/>
                  <a:gd name="connsiteY2" fmla="*/ 697457 h 697457"/>
                  <a:gd name="connsiteX3" fmla="*/ 549701 w 2614081"/>
                  <a:gd name="connsiteY3" fmla="*/ 697457 h 697457"/>
                  <a:gd name="connsiteX4" fmla="*/ 2 w 2614081"/>
                  <a:gd name="connsiteY4" fmla="*/ 162011 h 697457"/>
                  <a:gd name="connsiteX5" fmla="*/ 543543 w 2614081"/>
                  <a:gd name="connsiteY5" fmla="*/ 257261 h 697457"/>
                  <a:gd name="connsiteX6" fmla="*/ 955321 w 2614081"/>
                  <a:gd name="connsiteY6" fmla="*/ 362036 h 697457"/>
                  <a:gd name="connsiteX7" fmla="*/ 1261531 w 2614081"/>
                  <a:gd name="connsiteY7" fmla="*/ 238211 h 697457"/>
                  <a:gd name="connsiteX8" fmla="*/ 1553215 w 2614081"/>
                  <a:gd name="connsiteY8" fmla="*/ 405306 h 697457"/>
                  <a:gd name="connsiteX9" fmla="*/ 1763106 w 2614081"/>
                  <a:gd name="connsiteY9" fmla="*/ 136421 h 697457"/>
                  <a:gd name="connsiteX10" fmla="*/ 1952812 w 2614081"/>
                  <a:gd name="connsiteY10" fmla="*/ 281581 h 697457"/>
                  <a:gd name="connsiteX11" fmla="*/ 2169789 w 2614081"/>
                  <a:gd name="connsiteY11" fmla="*/ 405306 h 697457"/>
                  <a:gd name="connsiteX12" fmla="*/ 2541692 w 2614081"/>
                  <a:gd name="connsiteY12" fmla="*/ 87 h 697457"/>
                  <a:gd name="connsiteX0" fmla="*/ 2541692 w 2541692"/>
                  <a:gd name="connsiteY0" fmla="*/ 0 h 697370"/>
                  <a:gd name="connsiteX1" fmla="*/ 2165096 w 2541692"/>
                  <a:gd name="connsiteY1" fmla="*/ 697370 h 697370"/>
                  <a:gd name="connsiteX2" fmla="*/ 549701 w 2541692"/>
                  <a:gd name="connsiteY2" fmla="*/ 697370 h 697370"/>
                  <a:gd name="connsiteX3" fmla="*/ 2 w 2541692"/>
                  <a:gd name="connsiteY3" fmla="*/ 161924 h 697370"/>
                  <a:gd name="connsiteX4" fmla="*/ 543543 w 2541692"/>
                  <a:gd name="connsiteY4" fmla="*/ 257174 h 697370"/>
                  <a:gd name="connsiteX5" fmla="*/ 955321 w 2541692"/>
                  <a:gd name="connsiteY5" fmla="*/ 361949 h 697370"/>
                  <a:gd name="connsiteX6" fmla="*/ 1261531 w 2541692"/>
                  <a:gd name="connsiteY6" fmla="*/ 238124 h 697370"/>
                  <a:gd name="connsiteX7" fmla="*/ 1553215 w 2541692"/>
                  <a:gd name="connsiteY7" fmla="*/ 405219 h 697370"/>
                  <a:gd name="connsiteX8" fmla="*/ 1763106 w 2541692"/>
                  <a:gd name="connsiteY8" fmla="*/ 136334 h 697370"/>
                  <a:gd name="connsiteX9" fmla="*/ 1952812 w 2541692"/>
                  <a:gd name="connsiteY9" fmla="*/ 281494 h 697370"/>
                  <a:gd name="connsiteX10" fmla="*/ 2169789 w 2541692"/>
                  <a:gd name="connsiteY10" fmla="*/ 405219 h 697370"/>
                  <a:gd name="connsiteX11" fmla="*/ 2541692 w 2541692"/>
                  <a:gd name="connsiteY11" fmla="*/ 0 h 697370"/>
                  <a:gd name="connsiteX0" fmla="*/ 2541692 w 2542551"/>
                  <a:gd name="connsiteY0" fmla="*/ 23152 h 720522"/>
                  <a:gd name="connsiteX1" fmla="*/ 2165096 w 2542551"/>
                  <a:gd name="connsiteY1" fmla="*/ 720522 h 720522"/>
                  <a:gd name="connsiteX2" fmla="*/ 549701 w 2542551"/>
                  <a:gd name="connsiteY2" fmla="*/ 720522 h 720522"/>
                  <a:gd name="connsiteX3" fmla="*/ 2 w 2542551"/>
                  <a:gd name="connsiteY3" fmla="*/ 185076 h 720522"/>
                  <a:gd name="connsiteX4" fmla="*/ 543543 w 2542551"/>
                  <a:gd name="connsiteY4" fmla="*/ 280326 h 720522"/>
                  <a:gd name="connsiteX5" fmla="*/ 955321 w 2542551"/>
                  <a:gd name="connsiteY5" fmla="*/ 385101 h 720522"/>
                  <a:gd name="connsiteX6" fmla="*/ 1261531 w 2542551"/>
                  <a:gd name="connsiteY6" fmla="*/ 261276 h 720522"/>
                  <a:gd name="connsiteX7" fmla="*/ 1553215 w 2542551"/>
                  <a:gd name="connsiteY7" fmla="*/ 428371 h 720522"/>
                  <a:gd name="connsiteX8" fmla="*/ 1763106 w 2542551"/>
                  <a:gd name="connsiteY8" fmla="*/ 159486 h 720522"/>
                  <a:gd name="connsiteX9" fmla="*/ 1952812 w 2542551"/>
                  <a:gd name="connsiteY9" fmla="*/ 304646 h 720522"/>
                  <a:gd name="connsiteX10" fmla="*/ 2169789 w 2542551"/>
                  <a:gd name="connsiteY10" fmla="*/ 428371 h 720522"/>
                  <a:gd name="connsiteX11" fmla="*/ 2541692 w 2542551"/>
                  <a:gd name="connsiteY11" fmla="*/ 23152 h 720522"/>
                  <a:gd name="connsiteX0" fmla="*/ 2541692 w 2541895"/>
                  <a:gd name="connsiteY0" fmla="*/ 23152 h 720522"/>
                  <a:gd name="connsiteX1" fmla="*/ 2165096 w 2541895"/>
                  <a:gd name="connsiteY1" fmla="*/ 720522 h 720522"/>
                  <a:gd name="connsiteX2" fmla="*/ 549701 w 2541895"/>
                  <a:gd name="connsiteY2" fmla="*/ 720522 h 720522"/>
                  <a:gd name="connsiteX3" fmla="*/ 2 w 2541895"/>
                  <a:gd name="connsiteY3" fmla="*/ 185076 h 720522"/>
                  <a:gd name="connsiteX4" fmla="*/ 543543 w 2541895"/>
                  <a:gd name="connsiteY4" fmla="*/ 280326 h 720522"/>
                  <a:gd name="connsiteX5" fmla="*/ 955321 w 2541895"/>
                  <a:gd name="connsiteY5" fmla="*/ 385101 h 720522"/>
                  <a:gd name="connsiteX6" fmla="*/ 1261531 w 2541895"/>
                  <a:gd name="connsiteY6" fmla="*/ 261276 h 720522"/>
                  <a:gd name="connsiteX7" fmla="*/ 1553215 w 2541895"/>
                  <a:gd name="connsiteY7" fmla="*/ 428371 h 720522"/>
                  <a:gd name="connsiteX8" fmla="*/ 1763106 w 2541895"/>
                  <a:gd name="connsiteY8" fmla="*/ 159486 h 720522"/>
                  <a:gd name="connsiteX9" fmla="*/ 1952812 w 2541895"/>
                  <a:gd name="connsiteY9" fmla="*/ 304646 h 720522"/>
                  <a:gd name="connsiteX10" fmla="*/ 2169789 w 2541895"/>
                  <a:gd name="connsiteY10" fmla="*/ 428371 h 720522"/>
                  <a:gd name="connsiteX11" fmla="*/ 2541692 w 2541895"/>
                  <a:gd name="connsiteY11" fmla="*/ 23152 h 720522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549701 w 2614878"/>
                  <a:gd name="connsiteY2" fmla="*/ 582546 h 582546"/>
                  <a:gd name="connsiteX3" fmla="*/ 2 w 2614878"/>
                  <a:gd name="connsiteY3" fmla="*/ 47100 h 582546"/>
                  <a:gd name="connsiteX4" fmla="*/ 543543 w 2614878"/>
                  <a:gd name="connsiteY4" fmla="*/ 142350 h 582546"/>
                  <a:gd name="connsiteX5" fmla="*/ 955321 w 2614878"/>
                  <a:gd name="connsiteY5" fmla="*/ 247125 h 582546"/>
                  <a:gd name="connsiteX6" fmla="*/ 1261531 w 2614878"/>
                  <a:gd name="connsiteY6" fmla="*/ 123300 h 582546"/>
                  <a:gd name="connsiteX7" fmla="*/ 1553215 w 2614878"/>
                  <a:gd name="connsiteY7" fmla="*/ 290395 h 582546"/>
                  <a:gd name="connsiteX8" fmla="*/ 1763106 w 2614878"/>
                  <a:gd name="connsiteY8" fmla="*/ 21510 h 582546"/>
                  <a:gd name="connsiteX9" fmla="*/ 1952812 w 2614878"/>
                  <a:gd name="connsiteY9" fmla="*/ 166670 h 582546"/>
                  <a:gd name="connsiteX10" fmla="*/ 2169789 w 2614878"/>
                  <a:gd name="connsiteY10" fmla="*/ 290395 h 582546"/>
                  <a:gd name="connsiteX11" fmla="*/ 2614717 w 2614878"/>
                  <a:gd name="connsiteY11" fmla="*/ 82026 h 582546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549701 w 2614878"/>
                  <a:gd name="connsiteY2" fmla="*/ 582546 h 582546"/>
                  <a:gd name="connsiteX3" fmla="*/ 2 w 2614878"/>
                  <a:gd name="connsiteY3" fmla="*/ 47100 h 582546"/>
                  <a:gd name="connsiteX4" fmla="*/ 543543 w 2614878"/>
                  <a:gd name="connsiteY4" fmla="*/ 142350 h 582546"/>
                  <a:gd name="connsiteX5" fmla="*/ 955321 w 2614878"/>
                  <a:gd name="connsiteY5" fmla="*/ 247125 h 582546"/>
                  <a:gd name="connsiteX6" fmla="*/ 1261531 w 2614878"/>
                  <a:gd name="connsiteY6" fmla="*/ 123300 h 582546"/>
                  <a:gd name="connsiteX7" fmla="*/ 1553215 w 2614878"/>
                  <a:gd name="connsiteY7" fmla="*/ 290395 h 582546"/>
                  <a:gd name="connsiteX8" fmla="*/ 1763106 w 2614878"/>
                  <a:gd name="connsiteY8" fmla="*/ 21510 h 582546"/>
                  <a:gd name="connsiteX9" fmla="*/ 1952812 w 2614878"/>
                  <a:gd name="connsiteY9" fmla="*/ 166670 h 582546"/>
                  <a:gd name="connsiteX10" fmla="*/ 2169789 w 2614878"/>
                  <a:gd name="connsiteY10" fmla="*/ 290395 h 582546"/>
                  <a:gd name="connsiteX11" fmla="*/ 2614717 w 2614878"/>
                  <a:gd name="connsiteY11" fmla="*/ 82026 h 582546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1376495 w 2614878"/>
                  <a:gd name="connsiteY2" fmla="*/ 580727 h 582546"/>
                  <a:gd name="connsiteX3" fmla="*/ 549701 w 2614878"/>
                  <a:gd name="connsiteY3" fmla="*/ 582546 h 582546"/>
                  <a:gd name="connsiteX4" fmla="*/ 2 w 2614878"/>
                  <a:gd name="connsiteY4" fmla="*/ 47100 h 582546"/>
                  <a:gd name="connsiteX5" fmla="*/ 543543 w 2614878"/>
                  <a:gd name="connsiteY5" fmla="*/ 142350 h 582546"/>
                  <a:gd name="connsiteX6" fmla="*/ 955321 w 2614878"/>
                  <a:gd name="connsiteY6" fmla="*/ 247125 h 582546"/>
                  <a:gd name="connsiteX7" fmla="*/ 1261531 w 2614878"/>
                  <a:gd name="connsiteY7" fmla="*/ 123300 h 582546"/>
                  <a:gd name="connsiteX8" fmla="*/ 1553215 w 2614878"/>
                  <a:gd name="connsiteY8" fmla="*/ 290395 h 582546"/>
                  <a:gd name="connsiteX9" fmla="*/ 1763106 w 2614878"/>
                  <a:gd name="connsiteY9" fmla="*/ 21510 h 582546"/>
                  <a:gd name="connsiteX10" fmla="*/ 1952812 w 2614878"/>
                  <a:gd name="connsiteY10" fmla="*/ 166670 h 582546"/>
                  <a:gd name="connsiteX11" fmla="*/ 2169789 w 2614878"/>
                  <a:gd name="connsiteY11" fmla="*/ 290395 h 582546"/>
                  <a:gd name="connsiteX12" fmla="*/ 2614717 w 2614878"/>
                  <a:gd name="connsiteY12" fmla="*/ 82026 h 582546"/>
                  <a:gd name="connsiteX0" fmla="*/ 1376495 w 2614878"/>
                  <a:gd name="connsiteY0" fmla="*/ 580727 h 672167"/>
                  <a:gd name="connsiteX1" fmla="*/ 549701 w 2614878"/>
                  <a:gd name="connsiteY1" fmla="*/ 582546 h 672167"/>
                  <a:gd name="connsiteX2" fmla="*/ 2 w 2614878"/>
                  <a:gd name="connsiteY2" fmla="*/ 47100 h 672167"/>
                  <a:gd name="connsiteX3" fmla="*/ 543543 w 2614878"/>
                  <a:gd name="connsiteY3" fmla="*/ 142350 h 672167"/>
                  <a:gd name="connsiteX4" fmla="*/ 955321 w 2614878"/>
                  <a:gd name="connsiteY4" fmla="*/ 247125 h 672167"/>
                  <a:gd name="connsiteX5" fmla="*/ 1261531 w 2614878"/>
                  <a:gd name="connsiteY5" fmla="*/ 123300 h 672167"/>
                  <a:gd name="connsiteX6" fmla="*/ 1553215 w 2614878"/>
                  <a:gd name="connsiteY6" fmla="*/ 290395 h 672167"/>
                  <a:gd name="connsiteX7" fmla="*/ 1763106 w 2614878"/>
                  <a:gd name="connsiteY7" fmla="*/ 21510 h 672167"/>
                  <a:gd name="connsiteX8" fmla="*/ 1952812 w 2614878"/>
                  <a:gd name="connsiteY8" fmla="*/ 166670 h 672167"/>
                  <a:gd name="connsiteX9" fmla="*/ 2169789 w 2614878"/>
                  <a:gd name="connsiteY9" fmla="*/ 290395 h 672167"/>
                  <a:gd name="connsiteX10" fmla="*/ 2614717 w 2614878"/>
                  <a:gd name="connsiteY10" fmla="*/ 82026 h 672167"/>
                  <a:gd name="connsiteX11" fmla="*/ 2165096 w 2614878"/>
                  <a:gd name="connsiteY11" fmla="*/ 582546 h 672167"/>
                  <a:gd name="connsiteX12" fmla="*/ 1467935 w 2614878"/>
                  <a:gd name="connsiteY12" fmla="*/ 672167 h 672167"/>
                  <a:gd name="connsiteX0" fmla="*/ 549701 w 2614878"/>
                  <a:gd name="connsiteY0" fmla="*/ 582546 h 672167"/>
                  <a:gd name="connsiteX1" fmla="*/ 2 w 2614878"/>
                  <a:gd name="connsiteY1" fmla="*/ 47100 h 672167"/>
                  <a:gd name="connsiteX2" fmla="*/ 543543 w 2614878"/>
                  <a:gd name="connsiteY2" fmla="*/ 142350 h 672167"/>
                  <a:gd name="connsiteX3" fmla="*/ 955321 w 2614878"/>
                  <a:gd name="connsiteY3" fmla="*/ 247125 h 672167"/>
                  <a:gd name="connsiteX4" fmla="*/ 1261531 w 2614878"/>
                  <a:gd name="connsiteY4" fmla="*/ 123300 h 672167"/>
                  <a:gd name="connsiteX5" fmla="*/ 1553215 w 2614878"/>
                  <a:gd name="connsiteY5" fmla="*/ 290395 h 672167"/>
                  <a:gd name="connsiteX6" fmla="*/ 1763106 w 2614878"/>
                  <a:gd name="connsiteY6" fmla="*/ 21510 h 672167"/>
                  <a:gd name="connsiteX7" fmla="*/ 1952812 w 2614878"/>
                  <a:gd name="connsiteY7" fmla="*/ 166670 h 672167"/>
                  <a:gd name="connsiteX8" fmla="*/ 2169789 w 2614878"/>
                  <a:gd name="connsiteY8" fmla="*/ 290395 h 672167"/>
                  <a:gd name="connsiteX9" fmla="*/ 2614717 w 2614878"/>
                  <a:gd name="connsiteY9" fmla="*/ 82026 h 672167"/>
                  <a:gd name="connsiteX10" fmla="*/ 2165096 w 2614878"/>
                  <a:gd name="connsiteY10" fmla="*/ 582546 h 672167"/>
                  <a:gd name="connsiteX11" fmla="*/ 1467935 w 2614878"/>
                  <a:gd name="connsiteY11" fmla="*/ 672167 h 672167"/>
                  <a:gd name="connsiteX0" fmla="*/ 549701 w 2614878"/>
                  <a:gd name="connsiteY0" fmla="*/ 582546 h 582546"/>
                  <a:gd name="connsiteX1" fmla="*/ 2 w 2614878"/>
                  <a:gd name="connsiteY1" fmla="*/ 47100 h 582546"/>
                  <a:gd name="connsiteX2" fmla="*/ 543543 w 2614878"/>
                  <a:gd name="connsiteY2" fmla="*/ 142350 h 582546"/>
                  <a:gd name="connsiteX3" fmla="*/ 955321 w 2614878"/>
                  <a:gd name="connsiteY3" fmla="*/ 247125 h 582546"/>
                  <a:gd name="connsiteX4" fmla="*/ 1261531 w 2614878"/>
                  <a:gd name="connsiteY4" fmla="*/ 123300 h 582546"/>
                  <a:gd name="connsiteX5" fmla="*/ 1553215 w 2614878"/>
                  <a:gd name="connsiteY5" fmla="*/ 290395 h 582546"/>
                  <a:gd name="connsiteX6" fmla="*/ 1763106 w 2614878"/>
                  <a:gd name="connsiteY6" fmla="*/ 21510 h 582546"/>
                  <a:gd name="connsiteX7" fmla="*/ 1952812 w 2614878"/>
                  <a:gd name="connsiteY7" fmla="*/ 166670 h 582546"/>
                  <a:gd name="connsiteX8" fmla="*/ 2169789 w 2614878"/>
                  <a:gd name="connsiteY8" fmla="*/ 290395 h 582546"/>
                  <a:gd name="connsiteX9" fmla="*/ 2614717 w 2614878"/>
                  <a:gd name="connsiteY9" fmla="*/ 82026 h 582546"/>
                  <a:gd name="connsiteX10" fmla="*/ 2165096 w 2614878"/>
                  <a:gd name="connsiteY10" fmla="*/ 582546 h 582546"/>
                  <a:gd name="connsiteX0" fmla="*/ 549701 w 2697398"/>
                  <a:gd name="connsiteY0" fmla="*/ 583429 h 583429"/>
                  <a:gd name="connsiteX1" fmla="*/ 2 w 2697398"/>
                  <a:gd name="connsiteY1" fmla="*/ 47983 h 583429"/>
                  <a:gd name="connsiteX2" fmla="*/ 543543 w 2697398"/>
                  <a:gd name="connsiteY2" fmla="*/ 143233 h 583429"/>
                  <a:gd name="connsiteX3" fmla="*/ 955321 w 2697398"/>
                  <a:gd name="connsiteY3" fmla="*/ 248008 h 583429"/>
                  <a:gd name="connsiteX4" fmla="*/ 1261531 w 2697398"/>
                  <a:gd name="connsiteY4" fmla="*/ 124183 h 583429"/>
                  <a:gd name="connsiteX5" fmla="*/ 1553215 w 2697398"/>
                  <a:gd name="connsiteY5" fmla="*/ 291278 h 583429"/>
                  <a:gd name="connsiteX6" fmla="*/ 1763106 w 2697398"/>
                  <a:gd name="connsiteY6" fmla="*/ 22393 h 583429"/>
                  <a:gd name="connsiteX7" fmla="*/ 1952812 w 2697398"/>
                  <a:gd name="connsiteY7" fmla="*/ 167553 h 583429"/>
                  <a:gd name="connsiteX8" fmla="*/ 2169789 w 2697398"/>
                  <a:gd name="connsiteY8" fmla="*/ 291278 h 583429"/>
                  <a:gd name="connsiteX9" fmla="*/ 2697267 w 2697398"/>
                  <a:gd name="connsiteY9" fmla="*/ 114659 h 583429"/>
                  <a:gd name="connsiteX10" fmla="*/ 2165096 w 2697398"/>
                  <a:gd name="connsiteY10" fmla="*/ 583429 h 583429"/>
                  <a:gd name="connsiteX0" fmla="*/ 549701 w 2699325"/>
                  <a:gd name="connsiteY0" fmla="*/ 583429 h 583429"/>
                  <a:gd name="connsiteX1" fmla="*/ 2 w 2699325"/>
                  <a:gd name="connsiteY1" fmla="*/ 47983 h 583429"/>
                  <a:gd name="connsiteX2" fmla="*/ 543543 w 2699325"/>
                  <a:gd name="connsiteY2" fmla="*/ 143233 h 583429"/>
                  <a:gd name="connsiteX3" fmla="*/ 955321 w 2699325"/>
                  <a:gd name="connsiteY3" fmla="*/ 248008 h 583429"/>
                  <a:gd name="connsiteX4" fmla="*/ 1261531 w 2699325"/>
                  <a:gd name="connsiteY4" fmla="*/ 124183 h 583429"/>
                  <a:gd name="connsiteX5" fmla="*/ 1553215 w 2699325"/>
                  <a:gd name="connsiteY5" fmla="*/ 291278 h 583429"/>
                  <a:gd name="connsiteX6" fmla="*/ 1763106 w 2699325"/>
                  <a:gd name="connsiteY6" fmla="*/ 22393 h 583429"/>
                  <a:gd name="connsiteX7" fmla="*/ 1952812 w 2699325"/>
                  <a:gd name="connsiteY7" fmla="*/ 167553 h 583429"/>
                  <a:gd name="connsiteX8" fmla="*/ 2169789 w 2699325"/>
                  <a:gd name="connsiteY8" fmla="*/ 291278 h 583429"/>
                  <a:gd name="connsiteX9" fmla="*/ 2697267 w 2699325"/>
                  <a:gd name="connsiteY9" fmla="*/ 114659 h 583429"/>
                  <a:gd name="connsiteX10" fmla="*/ 2165096 w 2699325"/>
                  <a:gd name="connsiteY10" fmla="*/ 583429 h 583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99325" h="583429">
                    <a:moveTo>
                      <a:pt x="549701" y="583429"/>
                    </a:moveTo>
                    <a:cubicBezTo>
                      <a:pt x="414093" y="379547"/>
                      <a:pt x="1028" y="121349"/>
                      <a:pt x="2" y="47983"/>
                    </a:cubicBezTo>
                    <a:cubicBezTo>
                      <a:pt x="-1024" y="-25383"/>
                      <a:pt x="574823" y="436921"/>
                      <a:pt x="543543" y="143233"/>
                    </a:cubicBezTo>
                    <a:cubicBezTo>
                      <a:pt x="512263" y="-150455"/>
                      <a:pt x="978531" y="594083"/>
                      <a:pt x="955321" y="248008"/>
                    </a:cubicBezTo>
                    <a:cubicBezTo>
                      <a:pt x="932111" y="-98067"/>
                      <a:pt x="1258368" y="563781"/>
                      <a:pt x="1261531" y="124183"/>
                    </a:cubicBezTo>
                    <a:cubicBezTo>
                      <a:pt x="1263754" y="-184721"/>
                      <a:pt x="1469619" y="308243"/>
                      <a:pt x="1553215" y="291278"/>
                    </a:cubicBezTo>
                    <a:cubicBezTo>
                      <a:pt x="1636811" y="274313"/>
                      <a:pt x="1686673" y="65849"/>
                      <a:pt x="1763106" y="22393"/>
                    </a:cubicBezTo>
                    <a:cubicBezTo>
                      <a:pt x="1829706" y="1772"/>
                      <a:pt x="1682626" y="432302"/>
                      <a:pt x="1952812" y="167553"/>
                    </a:cubicBezTo>
                    <a:cubicBezTo>
                      <a:pt x="2442073" y="-274996"/>
                      <a:pt x="2045713" y="300094"/>
                      <a:pt x="2169789" y="291278"/>
                    </a:cubicBezTo>
                    <a:cubicBezTo>
                      <a:pt x="2293865" y="282462"/>
                      <a:pt x="2732974" y="11992"/>
                      <a:pt x="2697267" y="114659"/>
                    </a:cubicBezTo>
                    <a:cubicBezTo>
                      <a:pt x="2661560" y="217326"/>
                      <a:pt x="2274844" y="362426"/>
                      <a:pt x="2165096" y="583429"/>
                    </a:cubicBezTo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835175D6-0E20-49F8-874B-A48F05FABD41}"/>
              </a:ext>
            </a:extLst>
          </p:cNvPr>
          <p:cNvGrpSpPr/>
          <p:nvPr/>
        </p:nvGrpSpPr>
        <p:grpSpPr>
          <a:xfrm>
            <a:off x="6237536" y="967046"/>
            <a:ext cx="3197675" cy="2570486"/>
            <a:chOff x="6237536" y="967046"/>
            <a:chExt cx="3197675" cy="2570486"/>
          </a:xfrm>
        </p:grpSpPr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DE060E3F-3393-48FC-9208-659569430B13}"/>
                </a:ext>
              </a:extLst>
            </p:cNvPr>
            <p:cNvSpPr/>
            <p:nvPr/>
          </p:nvSpPr>
          <p:spPr>
            <a:xfrm>
              <a:off x="6580427" y="2493927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8F86C8BD-1C21-438D-89DF-186C4964EA34}"/>
                </a:ext>
              </a:extLst>
            </p:cNvPr>
            <p:cNvGrpSpPr/>
            <p:nvPr/>
          </p:nvGrpSpPr>
          <p:grpSpPr>
            <a:xfrm>
              <a:off x="6604296" y="967046"/>
              <a:ext cx="2605295" cy="2151204"/>
              <a:chOff x="6604296" y="626238"/>
              <a:chExt cx="2605295" cy="2151204"/>
            </a:xfrm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36F797F3-EF83-4A9B-9225-7ED86C2A1157}"/>
                  </a:ext>
                </a:extLst>
              </p:cNvPr>
              <p:cNvSpPr/>
              <p:nvPr/>
            </p:nvSpPr>
            <p:spPr>
              <a:xfrm>
                <a:off x="6604296" y="626238"/>
                <a:ext cx="2605295" cy="2127072"/>
              </a:xfrm>
              <a:custGeom>
                <a:avLst/>
                <a:gdLst>
                  <a:gd name="connsiteX0" fmla="*/ 2233980 w 2605295"/>
                  <a:gd name="connsiteY0" fmla="*/ 614 h 2127072"/>
                  <a:gd name="connsiteX1" fmla="*/ 2272805 w 2605295"/>
                  <a:gd name="connsiteY1" fmla="*/ 36509 h 2127072"/>
                  <a:gd name="connsiteX2" fmla="*/ 2342770 w 2605295"/>
                  <a:gd name="connsiteY2" fmla="*/ 323349 h 2127072"/>
                  <a:gd name="connsiteX3" fmla="*/ 2370089 w 2605295"/>
                  <a:gd name="connsiteY3" fmla="*/ 318511 h 2127072"/>
                  <a:gd name="connsiteX4" fmla="*/ 2375324 w 2605295"/>
                  <a:gd name="connsiteY4" fmla="*/ 69550 h 2127072"/>
                  <a:gd name="connsiteX5" fmla="*/ 2415903 w 2605295"/>
                  <a:gd name="connsiteY5" fmla="*/ 30762 h 2127072"/>
                  <a:gd name="connsiteX6" fmla="*/ 2454691 w 2605295"/>
                  <a:gd name="connsiteY6" fmla="*/ 71340 h 2127072"/>
                  <a:gd name="connsiteX7" fmla="*/ 2449200 w 2605295"/>
                  <a:gd name="connsiteY7" fmla="*/ 314727 h 2127072"/>
                  <a:gd name="connsiteX8" fmla="*/ 2464842 w 2605295"/>
                  <a:gd name="connsiteY8" fmla="*/ 310912 h 2127072"/>
                  <a:gd name="connsiteX9" fmla="*/ 2529095 w 2605295"/>
                  <a:gd name="connsiteY9" fmla="*/ 160639 h 2127072"/>
                  <a:gd name="connsiteX10" fmla="*/ 2550819 w 2605295"/>
                  <a:gd name="connsiteY10" fmla="*/ 139402 h 2127072"/>
                  <a:gd name="connsiteX11" fmla="*/ 2581197 w 2605295"/>
                  <a:gd name="connsiteY11" fmla="*/ 139747 h 2127072"/>
                  <a:gd name="connsiteX12" fmla="*/ 2602089 w 2605295"/>
                  <a:gd name="connsiteY12" fmla="*/ 191849 h 2127072"/>
                  <a:gd name="connsiteX13" fmla="*/ 2517694 w 2605295"/>
                  <a:gd name="connsiteY13" fmla="*/ 389234 h 2127072"/>
                  <a:gd name="connsiteX14" fmla="*/ 2538197 w 2605295"/>
                  <a:gd name="connsiteY14" fmla="*/ 473290 h 2127072"/>
                  <a:gd name="connsiteX15" fmla="*/ 2517707 w 2605295"/>
                  <a:gd name="connsiteY15" fmla="*/ 605759 h 2127072"/>
                  <a:gd name="connsiteX16" fmla="*/ 2512330 w 2605295"/>
                  <a:gd name="connsiteY16" fmla="*/ 611667 h 2127072"/>
                  <a:gd name="connsiteX17" fmla="*/ 2519139 w 2605295"/>
                  <a:gd name="connsiteY17" fmla="*/ 736818 h 2127072"/>
                  <a:gd name="connsiteX18" fmla="*/ 1965468 w 2605295"/>
                  <a:gd name="connsiteY18" fmla="*/ 1721810 h 2127072"/>
                  <a:gd name="connsiteX19" fmla="*/ 1814469 w 2605295"/>
                  <a:gd name="connsiteY19" fmla="*/ 1802877 h 2127072"/>
                  <a:gd name="connsiteX20" fmla="*/ 1706983 w 2605295"/>
                  <a:gd name="connsiteY20" fmla="*/ 1842071 h 2127072"/>
                  <a:gd name="connsiteX21" fmla="*/ 1724822 w 2605295"/>
                  <a:gd name="connsiteY21" fmla="*/ 1867938 h 2127072"/>
                  <a:gd name="connsiteX22" fmla="*/ 1772411 w 2605295"/>
                  <a:gd name="connsiteY22" fmla="*/ 2042327 h 2127072"/>
                  <a:gd name="connsiteX23" fmla="*/ 1770364 w 2605295"/>
                  <a:gd name="connsiteY23" fmla="*/ 2059251 h 2127072"/>
                  <a:gd name="connsiteX24" fmla="*/ 1670160 w 2605295"/>
                  <a:gd name="connsiteY24" fmla="*/ 2083177 h 2127072"/>
                  <a:gd name="connsiteX25" fmla="*/ 1669454 w 2605295"/>
                  <a:gd name="connsiteY25" fmla="*/ 2089799 h 2127072"/>
                  <a:gd name="connsiteX26" fmla="*/ 1645737 w 2605295"/>
                  <a:gd name="connsiteY26" fmla="*/ 2095462 h 2127072"/>
                  <a:gd name="connsiteX27" fmla="*/ 1289811 w 2605295"/>
                  <a:gd name="connsiteY27" fmla="*/ 2127072 h 2127072"/>
                  <a:gd name="connsiteX28" fmla="*/ 1276289 w 2605295"/>
                  <a:gd name="connsiteY28" fmla="*/ 2126472 h 2127072"/>
                  <a:gd name="connsiteX29" fmla="*/ 1262789 w 2605295"/>
                  <a:gd name="connsiteY29" fmla="*/ 2127071 h 2127072"/>
                  <a:gd name="connsiteX30" fmla="*/ 906863 w 2605295"/>
                  <a:gd name="connsiteY30" fmla="*/ 2095461 h 2127072"/>
                  <a:gd name="connsiteX31" fmla="*/ 810865 w 2605295"/>
                  <a:gd name="connsiteY31" fmla="*/ 2072539 h 2127072"/>
                  <a:gd name="connsiteX32" fmla="*/ 807211 w 2605295"/>
                  <a:gd name="connsiteY32" fmla="*/ 2042327 h 2127072"/>
                  <a:gd name="connsiteX33" fmla="*/ 854801 w 2605295"/>
                  <a:gd name="connsiteY33" fmla="*/ 1867938 h 2127072"/>
                  <a:gd name="connsiteX34" fmla="*/ 888148 w 2605295"/>
                  <a:gd name="connsiteY34" fmla="*/ 1819581 h 2127072"/>
                  <a:gd name="connsiteX35" fmla="*/ 838324 w 2605295"/>
                  <a:gd name="connsiteY35" fmla="*/ 1801221 h 2127072"/>
                  <a:gd name="connsiteX36" fmla="*/ 687600 w 2605295"/>
                  <a:gd name="connsiteY36" fmla="*/ 1719642 h 2127072"/>
                  <a:gd name="connsiteX37" fmla="*/ 137275 w 2605295"/>
                  <a:gd name="connsiteY37" fmla="*/ 732777 h 2127072"/>
                  <a:gd name="connsiteX38" fmla="*/ 141510 w 2605295"/>
                  <a:gd name="connsiteY38" fmla="*/ 659511 h 2127072"/>
                  <a:gd name="connsiteX39" fmla="*/ 132777 w 2605295"/>
                  <a:gd name="connsiteY39" fmla="*/ 655416 h 2127072"/>
                  <a:gd name="connsiteX40" fmla="*/ 67099 w 2605295"/>
                  <a:gd name="connsiteY40" fmla="*/ 473292 h 2127072"/>
                  <a:gd name="connsiteX41" fmla="*/ 87601 w 2605295"/>
                  <a:gd name="connsiteY41" fmla="*/ 389234 h 2127072"/>
                  <a:gd name="connsiteX42" fmla="*/ 3206 w 2605295"/>
                  <a:gd name="connsiteY42" fmla="*/ 191850 h 2127072"/>
                  <a:gd name="connsiteX43" fmla="*/ 24099 w 2605295"/>
                  <a:gd name="connsiteY43" fmla="*/ 139747 h 2127072"/>
                  <a:gd name="connsiteX44" fmla="*/ 54476 w 2605295"/>
                  <a:gd name="connsiteY44" fmla="*/ 139403 h 2127072"/>
                  <a:gd name="connsiteX45" fmla="*/ 76201 w 2605295"/>
                  <a:gd name="connsiteY45" fmla="*/ 160640 h 2127072"/>
                  <a:gd name="connsiteX46" fmla="*/ 140453 w 2605295"/>
                  <a:gd name="connsiteY46" fmla="*/ 310913 h 2127072"/>
                  <a:gd name="connsiteX47" fmla="*/ 156095 w 2605295"/>
                  <a:gd name="connsiteY47" fmla="*/ 314728 h 2127072"/>
                  <a:gd name="connsiteX48" fmla="*/ 150604 w 2605295"/>
                  <a:gd name="connsiteY48" fmla="*/ 71341 h 2127072"/>
                  <a:gd name="connsiteX49" fmla="*/ 189392 w 2605295"/>
                  <a:gd name="connsiteY49" fmla="*/ 30762 h 2127072"/>
                  <a:gd name="connsiteX50" fmla="*/ 229971 w 2605295"/>
                  <a:gd name="connsiteY50" fmla="*/ 69551 h 2127072"/>
                  <a:gd name="connsiteX51" fmla="*/ 235207 w 2605295"/>
                  <a:gd name="connsiteY51" fmla="*/ 318512 h 2127072"/>
                  <a:gd name="connsiteX52" fmla="*/ 262525 w 2605295"/>
                  <a:gd name="connsiteY52" fmla="*/ 323350 h 2127072"/>
                  <a:gd name="connsiteX53" fmla="*/ 332490 w 2605295"/>
                  <a:gd name="connsiteY53" fmla="*/ 36510 h 2127072"/>
                  <a:gd name="connsiteX54" fmla="*/ 371315 w 2605295"/>
                  <a:gd name="connsiteY54" fmla="*/ 615 h 2127072"/>
                  <a:gd name="connsiteX55" fmla="*/ 390294 w 2605295"/>
                  <a:gd name="connsiteY55" fmla="*/ 1375 h 2127072"/>
                  <a:gd name="connsiteX56" fmla="*/ 425429 w 2605295"/>
                  <a:gd name="connsiteY56" fmla="*/ 59179 h 2127072"/>
                  <a:gd name="connsiteX57" fmla="*/ 354183 w 2605295"/>
                  <a:gd name="connsiteY57" fmla="*/ 347532 h 2127072"/>
                  <a:gd name="connsiteX58" fmla="*/ 381782 w 2605295"/>
                  <a:gd name="connsiteY58" fmla="*/ 358827 h 2127072"/>
                  <a:gd name="connsiteX59" fmla="*/ 499821 w 2605295"/>
                  <a:gd name="connsiteY59" fmla="*/ 158167 h 2127072"/>
                  <a:gd name="connsiteX60" fmla="*/ 561239 w 2605295"/>
                  <a:gd name="connsiteY60" fmla="*/ 140951 h 2127072"/>
                  <a:gd name="connsiteX61" fmla="*/ 578456 w 2605295"/>
                  <a:gd name="connsiteY61" fmla="*/ 202369 h 2127072"/>
                  <a:gd name="connsiteX62" fmla="*/ 457176 w 2605295"/>
                  <a:gd name="connsiteY62" fmla="*/ 418126 h 2127072"/>
                  <a:gd name="connsiteX63" fmla="*/ 461846 w 2605295"/>
                  <a:gd name="connsiteY63" fmla="*/ 436395 h 2127072"/>
                  <a:gd name="connsiteX64" fmla="*/ 562348 w 2605295"/>
                  <a:gd name="connsiteY64" fmla="*/ 373840 h 2127072"/>
                  <a:gd name="connsiteX65" fmla="*/ 600712 w 2605295"/>
                  <a:gd name="connsiteY65" fmla="*/ 367906 h 2127072"/>
                  <a:gd name="connsiteX66" fmla="*/ 632037 w 2605295"/>
                  <a:gd name="connsiteY66" fmla="*/ 390838 h 2127072"/>
                  <a:gd name="connsiteX67" fmla="*/ 615038 w 2605295"/>
                  <a:gd name="connsiteY67" fmla="*/ 460528 h 2127072"/>
                  <a:gd name="connsiteX68" fmla="*/ 422766 w 2605295"/>
                  <a:gd name="connsiteY68" fmla="*/ 577396 h 2127072"/>
                  <a:gd name="connsiteX69" fmla="*/ 410751 w 2605295"/>
                  <a:gd name="connsiteY69" fmla="*/ 593445 h 2127072"/>
                  <a:gd name="connsiteX70" fmla="*/ 376419 w 2605295"/>
                  <a:gd name="connsiteY70" fmla="*/ 642217 h 2127072"/>
                  <a:gd name="connsiteX71" fmla="*/ 357324 w 2605295"/>
                  <a:gd name="connsiteY71" fmla="*/ 655791 h 2127072"/>
                  <a:gd name="connsiteX72" fmla="*/ 353054 w 2605295"/>
                  <a:gd name="connsiteY72" fmla="*/ 729655 h 2127072"/>
                  <a:gd name="connsiteX73" fmla="*/ 803671 w 2605295"/>
                  <a:gd name="connsiteY73" fmla="*/ 1537720 h 2127072"/>
                  <a:gd name="connsiteX74" fmla="*/ 1056761 w 2605295"/>
                  <a:gd name="connsiteY74" fmla="*/ 1652302 h 2127072"/>
                  <a:gd name="connsiteX75" fmla="*/ 1122394 w 2605295"/>
                  <a:gd name="connsiteY75" fmla="*/ 1666406 h 2127072"/>
                  <a:gd name="connsiteX76" fmla="*/ 1189276 w 2605295"/>
                  <a:gd name="connsiteY76" fmla="*/ 1649102 h 2127072"/>
                  <a:gd name="connsiteX77" fmla="*/ 1206742 w 2605295"/>
                  <a:gd name="connsiteY77" fmla="*/ 1326268 h 2127072"/>
                  <a:gd name="connsiteX78" fmla="*/ 1260473 w 2605295"/>
                  <a:gd name="connsiteY78" fmla="*/ 1323885 h 2127072"/>
                  <a:gd name="connsiteX79" fmla="*/ 1319149 w 2605295"/>
                  <a:gd name="connsiteY79" fmla="*/ 1323885 h 2127072"/>
                  <a:gd name="connsiteX80" fmla="*/ 1380103 w 2605295"/>
                  <a:gd name="connsiteY80" fmla="*/ 1326588 h 2127072"/>
                  <a:gd name="connsiteX81" fmla="*/ 1397654 w 2605295"/>
                  <a:gd name="connsiteY81" fmla="*/ 1650993 h 2127072"/>
                  <a:gd name="connsiteX82" fmla="*/ 1477661 w 2605295"/>
                  <a:gd name="connsiteY82" fmla="*/ 1671693 h 2127072"/>
                  <a:gd name="connsiteX83" fmla="*/ 1488082 w 2605295"/>
                  <a:gd name="connsiteY83" fmla="*/ 1676140 h 2127072"/>
                  <a:gd name="connsiteX84" fmla="*/ 1596537 w 2605295"/>
                  <a:gd name="connsiteY84" fmla="*/ 1653218 h 2127072"/>
                  <a:gd name="connsiteX85" fmla="*/ 1850014 w 2605295"/>
                  <a:gd name="connsiteY85" fmla="*/ 1539495 h 2127072"/>
                  <a:gd name="connsiteX86" fmla="*/ 2303370 w 2605295"/>
                  <a:gd name="connsiteY86" fmla="*/ 732964 h 2127072"/>
                  <a:gd name="connsiteX87" fmla="*/ 2300659 w 2605295"/>
                  <a:gd name="connsiteY87" fmla="*/ 683129 h 2127072"/>
                  <a:gd name="connsiteX88" fmla="*/ 2276666 w 2605295"/>
                  <a:gd name="connsiteY88" fmla="*/ 676188 h 2127072"/>
                  <a:gd name="connsiteX89" fmla="*/ 2194544 w 2605295"/>
                  <a:gd name="connsiteY89" fmla="*/ 593444 h 2127072"/>
                  <a:gd name="connsiteX90" fmla="*/ 2182529 w 2605295"/>
                  <a:gd name="connsiteY90" fmla="*/ 577395 h 2127072"/>
                  <a:gd name="connsiteX91" fmla="*/ 1990257 w 2605295"/>
                  <a:gd name="connsiteY91" fmla="*/ 460527 h 2127072"/>
                  <a:gd name="connsiteX92" fmla="*/ 1973259 w 2605295"/>
                  <a:gd name="connsiteY92" fmla="*/ 390837 h 2127072"/>
                  <a:gd name="connsiteX93" fmla="*/ 2004583 w 2605295"/>
                  <a:gd name="connsiteY93" fmla="*/ 367905 h 2127072"/>
                  <a:gd name="connsiteX94" fmla="*/ 2042948 w 2605295"/>
                  <a:gd name="connsiteY94" fmla="*/ 373839 h 2127072"/>
                  <a:gd name="connsiteX95" fmla="*/ 2143449 w 2605295"/>
                  <a:gd name="connsiteY95" fmla="*/ 436394 h 2127072"/>
                  <a:gd name="connsiteX96" fmla="*/ 2148119 w 2605295"/>
                  <a:gd name="connsiteY96" fmla="*/ 418125 h 2127072"/>
                  <a:gd name="connsiteX97" fmla="*/ 2026839 w 2605295"/>
                  <a:gd name="connsiteY97" fmla="*/ 202367 h 2127072"/>
                  <a:gd name="connsiteX98" fmla="*/ 2044056 w 2605295"/>
                  <a:gd name="connsiteY98" fmla="*/ 140949 h 2127072"/>
                  <a:gd name="connsiteX99" fmla="*/ 2105474 w 2605295"/>
                  <a:gd name="connsiteY99" fmla="*/ 158166 h 2127072"/>
                  <a:gd name="connsiteX100" fmla="*/ 2223513 w 2605295"/>
                  <a:gd name="connsiteY100" fmla="*/ 358826 h 2127072"/>
                  <a:gd name="connsiteX101" fmla="*/ 2251113 w 2605295"/>
                  <a:gd name="connsiteY101" fmla="*/ 347531 h 2127072"/>
                  <a:gd name="connsiteX102" fmla="*/ 2179867 w 2605295"/>
                  <a:gd name="connsiteY102" fmla="*/ 59178 h 2127072"/>
                  <a:gd name="connsiteX103" fmla="*/ 2215002 w 2605295"/>
                  <a:gd name="connsiteY103" fmla="*/ 1374 h 2127072"/>
                  <a:gd name="connsiteX104" fmla="*/ 2233980 w 2605295"/>
                  <a:gd name="connsiteY104" fmla="*/ 614 h 2127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2605295" h="2127072">
                    <a:moveTo>
                      <a:pt x="2233980" y="614"/>
                    </a:moveTo>
                    <a:cubicBezTo>
                      <a:pt x="2252379" y="3600"/>
                      <a:pt x="2268111" y="17261"/>
                      <a:pt x="2272805" y="36509"/>
                    </a:cubicBezTo>
                    <a:lnTo>
                      <a:pt x="2342770" y="323349"/>
                    </a:lnTo>
                    <a:cubicBezTo>
                      <a:pt x="2350028" y="331617"/>
                      <a:pt x="2365499" y="332405"/>
                      <a:pt x="2370089" y="318511"/>
                    </a:cubicBezTo>
                    <a:lnTo>
                      <a:pt x="2375324" y="69550"/>
                    </a:lnTo>
                    <a:cubicBezTo>
                      <a:pt x="2375819" y="47633"/>
                      <a:pt x="2393986" y="30267"/>
                      <a:pt x="2415903" y="30762"/>
                    </a:cubicBezTo>
                    <a:cubicBezTo>
                      <a:pt x="2437820" y="31256"/>
                      <a:pt x="2455185" y="49424"/>
                      <a:pt x="2454691" y="71340"/>
                    </a:cubicBezTo>
                    <a:lnTo>
                      <a:pt x="2449200" y="314727"/>
                    </a:lnTo>
                    <a:cubicBezTo>
                      <a:pt x="2449625" y="323749"/>
                      <a:pt x="2457612" y="326364"/>
                      <a:pt x="2464842" y="310912"/>
                    </a:cubicBezTo>
                    <a:lnTo>
                      <a:pt x="2529095" y="160639"/>
                    </a:lnTo>
                    <a:cubicBezTo>
                      <a:pt x="2533403" y="150561"/>
                      <a:pt x="2541390" y="143183"/>
                      <a:pt x="2550819" y="139402"/>
                    </a:cubicBezTo>
                    <a:cubicBezTo>
                      <a:pt x="2560247" y="135621"/>
                      <a:pt x="2571119" y="135437"/>
                      <a:pt x="2581197" y="139747"/>
                    </a:cubicBezTo>
                    <a:cubicBezTo>
                      <a:pt x="2601354" y="148365"/>
                      <a:pt x="2610708" y="171692"/>
                      <a:pt x="2602089" y="191849"/>
                    </a:cubicBezTo>
                    <a:lnTo>
                      <a:pt x="2517694" y="389234"/>
                    </a:lnTo>
                    <a:lnTo>
                      <a:pt x="2538197" y="473290"/>
                    </a:lnTo>
                    <a:cubicBezTo>
                      <a:pt x="2549657" y="520276"/>
                      <a:pt x="2540988" y="567458"/>
                      <a:pt x="2517707" y="605759"/>
                    </a:cubicBezTo>
                    <a:lnTo>
                      <a:pt x="2512330" y="611667"/>
                    </a:lnTo>
                    <a:lnTo>
                      <a:pt x="2519139" y="736818"/>
                    </a:lnTo>
                    <a:cubicBezTo>
                      <a:pt x="2512136" y="1133496"/>
                      <a:pt x="2307003" y="1505528"/>
                      <a:pt x="1965468" y="1721810"/>
                    </a:cubicBezTo>
                    <a:cubicBezTo>
                      <a:pt x="1916677" y="1752708"/>
                      <a:pt x="1866204" y="1779730"/>
                      <a:pt x="1814469" y="1802877"/>
                    </a:cubicBezTo>
                    <a:lnTo>
                      <a:pt x="1706983" y="1842071"/>
                    </a:lnTo>
                    <a:lnTo>
                      <a:pt x="1724822" y="1867938"/>
                    </a:lnTo>
                    <a:cubicBezTo>
                      <a:pt x="1755320" y="1920693"/>
                      <a:pt x="1772411" y="1979847"/>
                      <a:pt x="1772411" y="2042327"/>
                    </a:cubicBezTo>
                    <a:lnTo>
                      <a:pt x="1770364" y="2059251"/>
                    </a:lnTo>
                    <a:lnTo>
                      <a:pt x="1670160" y="2083177"/>
                    </a:lnTo>
                    <a:lnTo>
                      <a:pt x="1669454" y="2089799"/>
                    </a:lnTo>
                    <a:lnTo>
                      <a:pt x="1645737" y="2095462"/>
                    </a:lnTo>
                    <a:cubicBezTo>
                      <a:pt x="1536339" y="2115816"/>
                      <a:pt x="1416063" y="2127072"/>
                      <a:pt x="1289811" y="2127072"/>
                    </a:cubicBezTo>
                    <a:lnTo>
                      <a:pt x="1276289" y="2126472"/>
                    </a:lnTo>
                    <a:lnTo>
                      <a:pt x="1262789" y="2127071"/>
                    </a:lnTo>
                    <a:cubicBezTo>
                      <a:pt x="1136537" y="2127071"/>
                      <a:pt x="1016261" y="2115815"/>
                      <a:pt x="906863" y="2095461"/>
                    </a:cubicBezTo>
                    <a:lnTo>
                      <a:pt x="810865" y="2072539"/>
                    </a:lnTo>
                    <a:lnTo>
                      <a:pt x="807211" y="2042327"/>
                    </a:lnTo>
                    <a:cubicBezTo>
                      <a:pt x="807211" y="1979847"/>
                      <a:pt x="824302" y="1920693"/>
                      <a:pt x="854801" y="1867938"/>
                    </a:cubicBezTo>
                    <a:lnTo>
                      <a:pt x="888148" y="1819581"/>
                    </a:lnTo>
                    <a:lnTo>
                      <a:pt x="838324" y="1801221"/>
                    </a:lnTo>
                    <a:cubicBezTo>
                      <a:pt x="786668" y="1777898"/>
                      <a:pt x="736286" y="1750705"/>
                      <a:pt x="687600" y="1719642"/>
                    </a:cubicBezTo>
                    <a:cubicBezTo>
                      <a:pt x="346802" y="1502202"/>
                      <a:pt x="142931" y="1129476"/>
                      <a:pt x="137275" y="732777"/>
                    </a:cubicBezTo>
                    <a:lnTo>
                      <a:pt x="141510" y="659511"/>
                    </a:lnTo>
                    <a:lnTo>
                      <a:pt x="132777" y="655416"/>
                    </a:lnTo>
                    <a:cubicBezTo>
                      <a:pt x="78009" y="614690"/>
                      <a:pt x="49908" y="543769"/>
                      <a:pt x="67099" y="473292"/>
                    </a:cubicBezTo>
                    <a:lnTo>
                      <a:pt x="87601" y="389234"/>
                    </a:lnTo>
                    <a:lnTo>
                      <a:pt x="3206" y="191850"/>
                    </a:lnTo>
                    <a:cubicBezTo>
                      <a:pt x="-5412" y="171693"/>
                      <a:pt x="3941" y="148366"/>
                      <a:pt x="24099" y="139747"/>
                    </a:cubicBezTo>
                    <a:cubicBezTo>
                      <a:pt x="34177" y="135438"/>
                      <a:pt x="45048" y="135622"/>
                      <a:pt x="54476" y="139403"/>
                    </a:cubicBezTo>
                    <a:cubicBezTo>
                      <a:pt x="63905" y="143184"/>
                      <a:pt x="71892" y="150562"/>
                      <a:pt x="76201" y="160640"/>
                    </a:cubicBezTo>
                    <a:lnTo>
                      <a:pt x="140453" y="310913"/>
                    </a:lnTo>
                    <a:cubicBezTo>
                      <a:pt x="147683" y="326365"/>
                      <a:pt x="155671" y="323750"/>
                      <a:pt x="156095" y="314728"/>
                    </a:cubicBezTo>
                    <a:lnTo>
                      <a:pt x="150604" y="71341"/>
                    </a:lnTo>
                    <a:cubicBezTo>
                      <a:pt x="150110" y="49425"/>
                      <a:pt x="167476" y="31257"/>
                      <a:pt x="189392" y="30762"/>
                    </a:cubicBezTo>
                    <a:cubicBezTo>
                      <a:pt x="211309" y="30268"/>
                      <a:pt x="229476" y="47634"/>
                      <a:pt x="229971" y="69551"/>
                    </a:cubicBezTo>
                    <a:lnTo>
                      <a:pt x="235207" y="318512"/>
                    </a:lnTo>
                    <a:cubicBezTo>
                      <a:pt x="239796" y="332407"/>
                      <a:pt x="255268" y="331618"/>
                      <a:pt x="262525" y="323350"/>
                    </a:cubicBezTo>
                    <a:lnTo>
                      <a:pt x="332490" y="36510"/>
                    </a:lnTo>
                    <a:cubicBezTo>
                      <a:pt x="337185" y="17262"/>
                      <a:pt x="352916" y="3601"/>
                      <a:pt x="371315" y="615"/>
                    </a:cubicBezTo>
                    <a:cubicBezTo>
                      <a:pt x="377448" y="-381"/>
                      <a:pt x="383878" y="-190"/>
                      <a:pt x="390294" y="1375"/>
                    </a:cubicBezTo>
                    <a:cubicBezTo>
                      <a:pt x="415958" y="7635"/>
                      <a:pt x="431688" y="33515"/>
                      <a:pt x="425429" y="59179"/>
                    </a:cubicBezTo>
                    <a:cubicBezTo>
                      <a:pt x="401680" y="155297"/>
                      <a:pt x="377931" y="251414"/>
                      <a:pt x="354183" y="347532"/>
                    </a:cubicBezTo>
                    <a:cubicBezTo>
                      <a:pt x="358726" y="364153"/>
                      <a:pt x="368373" y="371069"/>
                      <a:pt x="381782" y="358827"/>
                    </a:cubicBezTo>
                    <a:lnTo>
                      <a:pt x="499821" y="158167"/>
                    </a:lnTo>
                    <a:cubicBezTo>
                      <a:pt x="512028" y="136453"/>
                      <a:pt x="539525" y="128745"/>
                      <a:pt x="561239" y="140951"/>
                    </a:cubicBezTo>
                    <a:cubicBezTo>
                      <a:pt x="582954" y="153157"/>
                      <a:pt x="590662" y="180654"/>
                      <a:pt x="578456" y="202369"/>
                    </a:cubicBezTo>
                    <a:lnTo>
                      <a:pt x="457176" y="418126"/>
                    </a:lnTo>
                    <a:cubicBezTo>
                      <a:pt x="448663" y="430581"/>
                      <a:pt x="455570" y="432196"/>
                      <a:pt x="461846" y="436395"/>
                    </a:cubicBezTo>
                    <a:lnTo>
                      <a:pt x="562348" y="373840"/>
                    </a:lnTo>
                    <a:cubicBezTo>
                      <a:pt x="574316" y="366565"/>
                      <a:pt x="588101" y="364830"/>
                      <a:pt x="600712" y="367906"/>
                    </a:cubicBezTo>
                    <a:cubicBezTo>
                      <a:pt x="613324" y="370982"/>
                      <a:pt x="624762" y="378869"/>
                      <a:pt x="632037" y="390838"/>
                    </a:cubicBezTo>
                    <a:cubicBezTo>
                      <a:pt x="646587" y="414777"/>
                      <a:pt x="638977" y="445978"/>
                      <a:pt x="615038" y="460528"/>
                    </a:cubicBezTo>
                    <a:lnTo>
                      <a:pt x="422766" y="577396"/>
                    </a:lnTo>
                    <a:lnTo>
                      <a:pt x="410751" y="593445"/>
                    </a:lnTo>
                    <a:cubicBezTo>
                      <a:pt x="402057" y="611861"/>
                      <a:pt x="390359" y="628272"/>
                      <a:pt x="376419" y="642217"/>
                    </a:cubicBezTo>
                    <a:lnTo>
                      <a:pt x="357324" y="655791"/>
                    </a:lnTo>
                    <a:lnTo>
                      <a:pt x="353054" y="729655"/>
                    </a:lnTo>
                    <a:cubicBezTo>
                      <a:pt x="357686" y="1054481"/>
                      <a:pt x="524619" y="1359676"/>
                      <a:pt x="803671" y="1537720"/>
                    </a:cubicBezTo>
                    <a:cubicBezTo>
                      <a:pt x="883400" y="1588590"/>
                      <a:pt x="968686" y="1626785"/>
                      <a:pt x="1056761" y="1652302"/>
                    </a:cubicBezTo>
                    <a:lnTo>
                      <a:pt x="1122394" y="1666406"/>
                    </a:lnTo>
                    <a:lnTo>
                      <a:pt x="1189276" y="1649102"/>
                    </a:lnTo>
                    <a:lnTo>
                      <a:pt x="1206742" y="1326268"/>
                    </a:lnTo>
                    <a:lnTo>
                      <a:pt x="1260473" y="1323885"/>
                    </a:lnTo>
                    <a:lnTo>
                      <a:pt x="1319149" y="1323885"/>
                    </a:lnTo>
                    <a:lnTo>
                      <a:pt x="1380103" y="1326588"/>
                    </a:lnTo>
                    <a:lnTo>
                      <a:pt x="1397654" y="1650993"/>
                    </a:lnTo>
                    <a:lnTo>
                      <a:pt x="1477661" y="1671693"/>
                    </a:lnTo>
                    <a:lnTo>
                      <a:pt x="1488082" y="1676140"/>
                    </a:lnTo>
                    <a:lnTo>
                      <a:pt x="1596537" y="1653218"/>
                    </a:lnTo>
                    <a:cubicBezTo>
                      <a:pt x="1684698" y="1628000"/>
                      <a:pt x="1770113" y="1590094"/>
                      <a:pt x="1850014" y="1539495"/>
                    </a:cubicBezTo>
                    <a:cubicBezTo>
                      <a:pt x="2129669" y="1362399"/>
                      <a:pt x="2297637" y="1057772"/>
                      <a:pt x="2303370" y="732964"/>
                    </a:cubicBezTo>
                    <a:lnTo>
                      <a:pt x="2300659" y="683129"/>
                    </a:lnTo>
                    <a:lnTo>
                      <a:pt x="2276666" y="676188"/>
                    </a:lnTo>
                    <a:cubicBezTo>
                      <a:pt x="2241334" y="659089"/>
                      <a:pt x="2211933" y="630276"/>
                      <a:pt x="2194544" y="593444"/>
                    </a:cubicBezTo>
                    <a:lnTo>
                      <a:pt x="2182529" y="577395"/>
                    </a:lnTo>
                    <a:lnTo>
                      <a:pt x="1990257" y="460527"/>
                    </a:lnTo>
                    <a:cubicBezTo>
                      <a:pt x="1966318" y="445977"/>
                      <a:pt x="1958708" y="414776"/>
                      <a:pt x="1973259" y="390837"/>
                    </a:cubicBezTo>
                    <a:cubicBezTo>
                      <a:pt x="1980533" y="378868"/>
                      <a:pt x="1991971" y="370981"/>
                      <a:pt x="2004583" y="367905"/>
                    </a:cubicBezTo>
                    <a:cubicBezTo>
                      <a:pt x="2017194" y="364829"/>
                      <a:pt x="2030979" y="366564"/>
                      <a:pt x="2042948" y="373839"/>
                    </a:cubicBezTo>
                    <a:lnTo>
                      <a:pt x="2143449" y="436394"/>
                    </a:lnTo>
                    <a:cubicBezTo>
                      <a:pt x="2149725" y="432195"/>
                      <a:pt x="2156632" y="430580"/>
                      <a:pt x="2148119" y="418125"/>
                    </a:cubicBezTo>
                    <a:lnTo>
                      <a:pt x="2026839" y="202367"/>
                    </a:lnTo>
                    <a:cubicBezTo>
                      <a:pt x="2014633" y="180653"/>
                      <a:pt x="2022341" y="153156"/>
                      <a:pt x="2044056" y="140949"/>
                    </a:cubicBezTo>
                    <a:cubicBezTo>
                      <a:pt x="2065770" y="128744"/>
                      <a:pt x="2093268" y="136452"/>
                      <a:pt x="2105474" y="158166"/>
                    </a:cubicBezTo>
                    <a:lnTo>
                      <a:pt x="2223513" y="358826"/>
                    </a:lnTo>
                    <a:cubicBezTo>
                      <a:pt x="2236922" y="371068"/>
                      <a:pt x="2246569" y="364152"/>
                      <a:pt x="2251113" y="347531"/>
                    </a:cubicBezTo>
                    <a:cubicBezTo>
                      <a:pt x="2227364" y="251413"/>
                      <a:pt x="2203616" y="155296"/>
                      <a:pt x="2179867" y="59178"/>
                    </a:cubicBezTo>
                    <a:cubicBezTo>
                      <a:pt x="2173607" y="33513"/>
                      <a:pt x="2189337" y="7634"/>
                      <a:pt x="2215002" y="1374"/>
                    </a:cubicBezTo>
                    <a:cubicBezTo>
                      <a:pt x="2221418" y="-191"/>
                      <a:pt x="2227847" y="-382"/>
                      <a:pt x="2233980" y="61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BDE68849-1D10-4C28-8D43-992257718BB8}"/>
                  </a:ext>
                </a:extLst>
              </p:cNvPr>
              <p:cNvSpPr/>
              <p:nvPr/>
            </p:nvSpPr>
            <p:spPr>
              <a:xfrm>
                <a:off x="7027201" y="1972955"/>
                <a:ext cx="1815817" cy="804487"/>
              </a:xfrm>
              <a:custGeom>
                <a:avLst/>
                <a:gdLst>
                  <a:gd name="connsiteX0" fmla="*/ 1614892 w 1815817"/>
                  <a:gd name="connsiteY0" fmla="*/ 0 h 804487"/>
                  <a:gd name="connsiteX1" fmla="*/ 1815817 w 1815817"/>
                  <a:gd name="connsiteY1" fmla="*/ 179962 h 804487"/>
                  <a:gd name="connsiteX2" fmla="*/ 1405704 w 1815817"/>
                  <a:gd name="connsiteY2" fmla="*/ 479656 h 804487"/>
                  <a:gd name="connsiteX3" fmla="*/ 1342036 w 1815817"/>
                  <a:gd name="connsiteY3" fmla="*/ 504336 h 804487"/>
                  <a:gd name="connsiteX4" fmla="*/ 1382406 w 1815817"/>
                  <a:gd name="connsiteY4" fmla="*/ 640343 h 804487"/>
                  <a:gd name="connsiteX5" fmla="*/ 1399257 w 1815817"/>
                  <a:gd name="connsiteY5" fmla="*/ 733179 h 804487"/>
                  <a:gd name="connsiteX6" fmla="*/ 1368419 w 1815817"/>
                  <a:gd name="connsiteY6" fmla="*/ 742394 h 804487"/>
                  <a:gd name="connsiteX7" fmla="*/ 865398 w 1815817"/>
                  <a:gd name="connsiteY7" fmla="*/ 804487 h 804487"/>
                  <a:gd name="connsiteX8" fmla="*/ 362378 w 1815817"/>
                  <a:gd name="connsiteY8" fmla="*/ 742394 h 804487"/>
                  <a:gd name="connsiteX9" fmla="*/ 339256 w 1815817"/>
                  <a:gd name="connsiteY9" fmla="*/ 735485 h 804487"/>
                  <a:gd name="connsiteX10" fmla="*/ 358614 w 1815817"/>
                  <a:gd name="connsiteY10" fmla="*/ 640343 h 804487"/>
                  <a:gd name="connsiteX11" fmla="*/ 399601 w 1815817"/>
                  <a:gd name="connsiteY11" fmla="*/ 502256 h 804487"/>
                  <a:gd name="connsiteX12" fmla="*/ 408623 w 1815817"/>
                  <a:gd name="connsiteY12" fmla="*/ 481082 h 804487"/>
                  <a:gd name="connsiteX13" fmla="*/ 298601 w 1815817"/>
                  <a:gd name="connsiteY13" fmla="*/ 425549 h 804487"/>
                  <a:gd name="connsiteX14" fmla="*/ 0 w 1815817"/>
                  <a:gd name="connsiteY14" fmla="*/ 185673 h 804487"/>
                  <a:gd name="connsiteX15" fmla="*/ 199790 w 1815817"/>
                  <a:gd name="connsiteY15" fmla="*/ 4451 h 804487"/>
                  <a:gd name="connsiteX16" fmla="*/ 613378 w 1815817"/>
                  <a:gd name="connsiteY16" fmla="*/ 271189 h 804487"/>
                  <a:gd name="connsiteX17" fmla="*/ 695507 w 1815817"/>
                  <a:gd name="connsiteY17" fmla="*/ 292987 h 804487"/>
                  <a:gd name="connsiteX18" fmla="*/ 703490 w 1815817"/>
                  <a:gd name="connsiteY18" fmla="*/ 310141 h 804487"/>
                  <a:gd name="connsiteX19" fmla="*/ 873683 w 1815817"/>
                  <a:gd name="connsiteY19" fmla="*/ 359076 h 804487"/>
                  <a:gd name="connsiteX20" fmla="*/ 1043876 w 1815817"/>
                  <a:gd name="connsiteY20" fmla="*/ 310141 h 804487"/>
                  <a:gd name="connsiteX21" fmla="*/ 1046114 w 1815817"/>
                  <a:gd name="connsiteY21" fmla="*/ 305332 h 804487"/>
                  <a:gd name="connsiteX22" fmla="*/ 1107236 w 1815817"/>
                  <a:gd name="connsiteY22" fmla="*/ 295394 h 804487"/>
                  <a:gd name="connsiteX23" fmla="*/ 1614892 w 1815817"/>
                  <a:gd name="connsiteY23" fmla="*/ 0 h 804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15817" h="804487">
                    <a:moveTo>
                      <a:pt x="1614892" y="0"/>
                    </a:moveTo>
                    <a:lnTo>
                      <a:pt x="1815817" y="179962"/>
                    </a:lnTo>
                    <a:cubicBezTo>
                      <a:pt x="1700333" y="308899"/>
                      <a:pt x="1560220" y="410326"/>
                      <a:pt x="1405704" y="479656"/>
                    </a:cubicBezTo>
                    <a:lnTo>
                      <a:pt x="1342036" y="504336"/>
                    </a:lnTo>
                    <a:lnTo>
                      <a:pt x="1382406" y="640343"/>
                    </a:lnTo>
                    <a:lnTo>
                      <a:pt x="1399257" y="733179"/>
                    </a:lnTo>
                    <a:lnTo>
                      <a:pt x="1368419" y="742394"/>
                    </a:lnTo>
                    <a:cubicBezTo>
                      <a:pt x="1209515" y="782748"/>
                      <a:pt x="1040566" y="804487"/>
                      <a:pt x="865398" y="804487"/>
                    </a:cubicBezTo>
                    <a:cubicBezTo>
                      <a:pt x="690231" y="804487"/>
                      <a:pt x="521282" y="782748"/>
                      <a:pt x="362378" y="742394"/>
                    </a:cubicBezTo>
                    <a:lnTo>
                      <a:pt x="339256" y="735485"/>
                    </a:lnTo>
                    <a:lnTo>
                      <a:pt x="358614" y="640343"/>
                    </a:lnTo>
                    <a:cubicBezTo>
                      <a:pt x="370577" y="592267"/>
                      <a:pt x="384293" y="546134"/>
                      <a:pt x="399601" y="502256"/>
                    </a:cubicBezTo>
                    <a:lnTo>
                      <a:pt x="408623" y="481082"/>
                    </a:lnTo>
                    <a:lnTo>
                      <a:pt x="298601" y="425549"/>
                    </a:lnTo>
                    <a:cubicBezTo>
                      <a:pt x="188195" y="362424"/>
                      <a:pt x="87219" y="281829"/>
                      <a:pt x="0" y="185673"/>
                    </a:cubicBezTo>
                    <a:lnTo>
                      <a:pt x="199790" y="4451"/>
                    </a:lnTo>
                    <a:cubicBezTo>
                      <a:pt x="313076" y="129345"/>
                      <a:pt x="456143" y="220553"/>
                      <a:pt x="613378" y="271189"/>
                    </a:cubicBezTo>
                    <a:lnTo>
                      <a:pt x="695507" y="292987"/>
                    </a:lnTo>
                    <a:lnTo>
                      <a:pt x="703490" y="310141"/>
                    </a:lnTo>
                    <a:cubicBezTo>
                      <a:pt x="731531" y="338898"/>
                      <a:pt x="797175" y="359076"/>
                      <a:pt x="873683" y="359076"/>
                    </a:cubicBezTo>
                    <a:cubicBezTo>
                      <a:pt x="950191" y="359076"/>
                      <a:pt x="1015836" y="338898"/>
                      <a:pt x="1043876" y="310141"/>
                    </a:cubicBezTo>
                    <a:lnTo>
                      <a:pt x="1046114" y="305332"/>
                    </a:lnTo>
                    <a:lnTo>
                      <a:pt x="1107236" y="295394"/>
                    </a:lnTo>
                    <a:cubicBezTo>
                      <a:pt x="1301708" y="253213"/>
                      <a:pt x="1479894" y="150725"/>
                      <a:pt x="1614892" y="0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0EABDC55-C918-44C0-8544-586A3AE84428}"/>
                  </a:ext>
                </a:extLst>
              </p:cNvPr>
              <p:cNvGrpSpPr/>
              <p:nvPr/>
            </p:nvGrpSpPr>
            <p:grpSpPr>
              <a:xfrm>
                <a:off x="7261806" y="862184"/>
                <a:ext cx="1277660" cy="1304905"/>
                <a:chOff x="5142933" y="2186951"/>
                <a:chExt cx="1277660" cy="1304905"/>
              </a:xfrm>
            </p:grpSpPr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D2EFF600-BAA9-44C3-B6D2-992DE116823C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9356 w 1184640"/>
                    <a:gd name="connsiteY22" fmla="*/ 296160 h 746442"/>
                    <a:gd name="connsiteX23" fmla="*/ 148606 w 1184640"/>
                    <a:gd name="connsiteY23" fmla="*/ 251845 h 746442"/>
                    <a:gd name="connsiteX24" fmla="*/ 173487 w 1184640"/>
                    <a:gd name="connsiteY24" fmla="*/ 173486 h 746442"/>
                    <a:gd name="connsiteX25" fmla="*/ 251845 w 1184640"/>
                    <a:gd name="connsiteY25" fmla="*/ 148605 h 746442"/>
                    <a:gd name="connsiteX26" fmla="*/ 296160 w 1184640"/>
                    <a:gd name="connsiteY26" fmla="*/ 79356 h 746442"/>
                    <a:gd name="connsiteX27" fmla="*/ 378290 w 1184640"/>
                    <a:gd name="connsiteY27" fmla="*/ 75601 h 746442"/>
                    <a:gd name="connsiteX28" fmla="*/ 439016 w 1184640"/>
                    <a:gd name="connsiteY28" fmla="*/ 20183 h 746442"/>
                    <a:gd name="connsiteX29" fmla="*/ 519316 w 1184640"/>
                    <a:gd name="connsiteY29" fmla="*/ 37815 h 746442"/>
                    <a:gd name="connsiteX30" fmla="*/ 592320 w 1184640"/>
                    <a:gd name="connsiteY30" fmla="*/ 0 h 746442"/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64457 w 1184640"/>
                    <a:gd name="connsiteY9" fmla="*/ 439016 h 746442"/>
                    <a:gd name="connsiteX10" fmla="*/ 1146825 w 1184640"/>
                    <a:gd name="connsiteY10" fmla="*/ 519315 h 746442"/>
                    <a:gd name="connsiteX11" fmla="*/ 1184640 w 1184640"/>
                    <a:gd name="connsiteY11" fmla="*/ 592319 h 746442"/>
                    <a:gd name="connsiteX12" fmla="*/ 1146825 w 1184640"/>
                    <a:gd name="connsiteY12" fmla="*/ 665323 h 746442"/>
                    <a:gd name="connsiteX13" fmla="*/ 1164457 w 1184640"/>
                    <a:gd name="connsiteY13" fmla="*/ 745622 h 746442"/>
                    <a:gd name="connsiteX14" fmla="*/ 1163709 w 1184640"/>
                    <a:gd name="connsiteY14" fmla="*/ 746442 h 746442"/>
                    <a:gd name="connsiteX15" fmla="*/ 20932 w 1184640"/>
                    <a:gd name="connsiteY15" fmla="*/ 746442 h 746442"/>
                    <a:gd name="connsiteX16" fmla="*/ 20183 w 1184640"/>
                    <a:gd name="connsiteY16" fmla="*/ 745622 h 746442"/>
                    <a:gd name="connsiteX17" fmla="*/ 37815 w 1184640"/>
                    <a:gd name="connsiteY17" fmla="*/ 665323 h 746442"/>
                    <a:gd name="connsiteX18" fmla="*/ 0 w 1184640"/>
                    <a:gd name="connsiteY18" fmla="*/ 592319 h 746442"/>
                    <a:gd name="connsiteX19" fmla="*/ 37815 w 1184640"/>
                    <a:gd name="connsiteY19" fmla="*/ 519315 h 746442"/>
                    <a:gd name="connsiteX20" fmla="*/ 20183 w 1184640"/>
                    <a:gd name="connsiteY20" fmla="*/ 439016 h 746442"/>
                    <a:gd name="connsiteX21" fmla="*/ 79356 w 1184640"/>
                    <a:gd name="connsiteY21" fmla="*/ 296160 h 746442"/>
                    <a:gd name="connsiteX22" fmla="*/ 148606 w 1184640"/>
                    <a:gd name="connsiteY22" fmla="*/ 251845 h 746442"/>
                    <a:gd name="connsiteX23" fmla="*/ 173487 w 1184640"/>
                    <a:gd name="connsiteY23" fmla="*/ 173486 h 746442"/>
                    <a:gd name="connsiteX24" fmla="*/ 251845 w 1184640"/>
                    <a:gd name="connsiteY24" fmla="*/ 148605 h 746442"/>
                    <a:gd name="connsiteX25" fmla="*/ 296160 w 1184640"/>
                    <a:gd name="connsiteY25" fmla="*/ 79356 h 746442"/>
                    <a:gd name="connsiteX26" fmla="*/ 378290 w 1184640"/>
                    <a:gd name="connsiteY26" fmla="*/ 75601 h 746442"/>
                    <a:gd name="connsiteX27" fmla="*/ 439016 w 1184640"/>
                    <a:gd name="connsiteY27" fmla="*/ 20183 h 746442"/>
                    <a:gd name="connsiteX28" fmla="*/ 519316 w 1184640"/>
                    <a:gd name="connsiteY28" fmla="*/ 37815 h 746442"/>
                    <a:gd name="connsiteX29" fmla="*/ 592320 w 1184640"/>
                    <a:gd name="connsiteY29" fmla="*/ 0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lnTo>
                        <a:pt x="59232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80097711-8F72-4973-B2E8-2D91173DF206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60" cy="1160106"/>
                  <a:chOff x="2791855" y="2017486"/>
                  <a:chExt cx="1150920" cy="1045028"/>
                </a:xfrm>
                <a:solidFill>
                  <a:srgbClr val="FFCC99"/>
                </a:solidFill>
              </p:grpSpPr>
              <p:grpSp>
                <p:nvGrpSpPr>
                  <p:cNvPr id="90" name="グループ化 89">
                    <a:extLst>
                      <a:ext uri="{FF2B5EF4-FFF2-40B4-BE49-F238E27FC236}">
                        <a16:creationId xmlns:a16="http://schemas.microsoft.com/office/drawing/2014/main" id="{A2C5A2B3-DC47-40CD-9273-D8DB12EAB06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515069"/>
                    <a:ext cx="222006" cy="333008"/>
                    <a:chOff x="2670345" y="2864049"/>
                    <a:chExt cx="157843" cy="236764"/>
                  </a:xfrm>
                  <a:grpFill/>
                </p:grpSpPr>
                <p:sp>
                  <p:nvSpPr>
                    <p:cNvPr id="95" name="円/楕円 514">
                      <a:extLst>
                        <a:ext uri="{FF2B5EF4-FFF2-40B4-BE49-F238E27FC236}">
                          <a16:creationId xmlns:a16="http://schemas.microsoft.com/office/drawing/2014/main" id="{BBA21896-F9D5-44C7-BD8F-34D40AD8B7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70345" y="2864049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" name="円/楕円 515">
                      <a:extLst>
                        <a:ext uri="{FF2B5EF4-FFF2-40B4-BE49-F238E27FC236}">
                          <a16:creationId xmlns:a16="http://schemas.microsoft.com/office/drawing/2014/main" id="{37EC8B80-1BCE-4F4D-97D9-F75E72EA50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98920" y="2905324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39100926-1527-4D70-8A86-885580ADA4C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515069"/>
                    <a:ext cx="222006" cy="333008"/>
                    <a:chOff x="2670344" y="2864049"/>
                    <a:chExt cx="157843" cy="236764"/>
                  </a:xfrm>
                  <a:grpFill/>
                </p:grpSpPr>
                <p:sp>
                  <p:nvSpPr>
                    <p:cNvPr id="93" name="円/楕円 512">
                      <a:extLst>
                        <a:ext uri="{FF2B5EF4-FFF2-40B4-BE49-F238E27FC236}">
                          <a16:creationId xmlns:a16="http://schemas.microsoft.com/office/drawing/2014/main" id="{BF3C615C-7545-4B0D-9DEF-42C350A269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70344" y="2864049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4" name="円/楕円 513">
                      <a:extLst>
                        <a:ext uri="{FF2B5EF4-FFF2-40B4-BE49-F238E27FC236}">
                          <a16:creationId xmlns:a16="http://schemas.microsoft.com/office/drawing/2014/main" id="{639392BB-4D1A-456B-8DB3-81589474FC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98919" y="2905323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2" name="円/楕円 511">
                    <a:extLst>
                      <a:ext uri="{FF2B5EF4-FFF2-40B4-BE49-F238E27FC236}">
                        <a16:creationId xmlns:a16="http://schemas.microsoft.com/office/drawing/2014/main" id="{0C97F2F8-7CF4-4D18-A699-BE4F35E2064F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7" name="円/楕円 505">
                  <a:extLst>
                    <a:ext uri="{FF2B5EF4-FFF2-40B4-BE49-F238E27FC236}">
                      <a16:creationId xmlns:a16="http://schemas.microsoft.com/office/drawing/2014/main" id="{33BD019B-AADB-43AA-BA8F-4F43A4DFD5B1}"/>
                    </a:ext>
                  </a:extLst>
                </p:cNvPr>
                <p:cNvSpPr/>
                <p:nvPr/>
              </p:nvSpPr>
              <p:spPr>
                <a:xfrm>
                  <a:off x="5666768" y="2799811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" name="月 87">
                  <a:extLst>
                    <a:ext uri="{FF2B5EF4-FFF2-40B4-BE49-F238E27FC236}">
                      <a16:creationId xmlns:a16="http://schemas.microsoft.com/office/drawing/2014/main" id="{F9E777A3-D051-47AE-B127-7FECF0B84972}"/>
                    </a:ext>
                  </a:extLst>
                </p:cNvPr>
                <p:cNvSpPr/>
                <p:nvPr/>
              </p:nvSpPr>
              <p:spPr>
                <a:xfrm rot="5400000">
                  <a:off x="5455087" y="2429627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" name="月 88">
                  <a:extLst>
                    <a:ext uri="{FF2B5EF4-FFF2-40B4-BE49-F238E27FC236}">
                      <a16:creationId xmlns:a16="http://schemas.microsoft.com/office/drawing/2014/main" id="{F8F72AB7-9D80-4E7F-919F-153CE73DD7CF}"/>
                    </a:ext>
                  </a:extLst>
                </p:cNvPr>
                <p:cNvSpPr/>
                <p:nvPr/>
              </p:nvSpPr>
              <p:spPr>
                <a:xfrm rot="5400000">
                  <a:off x="6022453" y="2448434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F56A9055-873B-499F-AD36-62851341EDF3}"/>
                  </a:ext>
                </a:extLst>
              </p:cNvPr>
              <p:cNvSpPr/>
              <p:nvPr/>
            </p:nvSpPr>
            <p:spPr>
              <a:xfrm rot="20700000">
                <a:off x="7481375" y="1331211"/>
                <a:ext cx="280088" cy="186300"/>
              </a:xfrm>
              <a:custGeom>
                <a:avLst/>
                <a:gdLst>
                  <a:gd name="connsiteX0" fmla="*/ 0 w 1512040"/>
                  <a:gd name="connsiteY0" fmla="*/ 0 h 1214506"/>
                  <a:gd name="connsiteX1" fmla="*/ 1512040 w 1512040"/>
                  <a:gd name="connsiteY1" fmla="*/ 607253 h 1214506"/>
                  <a:gd name="connsiteX2" fmla="*/ 0 w 1512040"/>
                  <a:gd name="connsiteY2" fmla="*/ 1214506 h 1214506"/>
                  <a:gd name="connsiteX3" fmla="*/ 0 w 1512040"/>
                  <a:gd name="connsiteY3" fmla="*/ 910880 h 1214506"/>
                  <a:gd name="connsiteX4" fmla="*/ 1208414 w 1512040"/>
                  <a:gd name="connsiteY4" fmla="*/ 607253 h 1214506"/>
                  <a:gd name="connsiteX5" fmla="*/ 0 w 1512040"/>
                  <a:gd name="connsiteY5" fmla="*/ 303626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90550" h="1214506">
                    <a:moveTo>
                      <a:pt x="0" y="0"/>
                    </a:moveTo>
                    <a:cubicBezTo>
                      <a:pt x="835077" y="0"/>
                      <a:pt x="1504349" y="428219"/>
                      <a:pt x="1590550" y="591725"/>
                    </a:cubicBezTo>
                    <a:cubicBezTo>
                      <a:pt x="1389478" y="924768"/>
                      <a:pt x="835077" y="1214506"/>
                      <a:pt x="0" y="1214506"/>
                    </a:cubicBezTo>
                    <a:lnTo>
                      <a:pt x="0" y="910880"/>
                    </a:lnTo>
                    <a:cubicBezTo>
                      <a:pt x="667389" y="910880"/>
                      <a:pt x="1043525" y="790352"/>
                      <a:pt x="1208414" y="607253"/>
                    </a:cubicBezTo>
                    <a:cubicBezTo>
                      <a:pt x="1025960" y="456183"/>
                      <a:pt x="667389" y="303626"/>
                      <a:pt x="0" y="30362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5BA0D94C-82DE-4849-9A5C-97BE32B56243}"/>
                  </a:ext>
                </a:extLst>
              </p:cNvPr>
              <p:cNvSpPr/>
              <p:nvPr/>
            </p:nvSpPr>
            <p:spPr>
              <a:xfrm rot="900000" flipH="1">
                <a:off x="8043427" y="1331211"/>
                <a:ext cx="280088" cy="186300"/>
              </a:xfrm>
              <a:custGeom>
                <a:avLst/>
                <a:gdLst>
                  <a:gd name="connsiteX0" fmla="*/ 0 w 1512040"/>
                  <a:gd name="connsiteY0" fmla="*/ 0 h 1214506"/>
                  <a:gd name="connsiteX1" fmla="*/ 1512040 w 1512040"/>
                  <a:gd name="connsiteY1" fmla="*/ 607253 h 1214506"/>
                  <a:gd name="connsiteX2" fmla="*/ 0 w 1512040"/>
                  <a:gd name="connsiteY2" fmla="*/ 1214506 h 1214506"/>
                  <a:gd name="connsiteX3" fmla="*/ 0 w 1512040"/>
                  <a:gd name="connsiteY3" fmla="*/ 910880 h 1214506"/>
                  <a:gd name="connsiteX4" fmla="*/ 1208414 w 1512040"/>
                  <a:gd name="connsiteY4" fmla="*/ 607253 h 1214506"/>
                  <a:gd name="connsiteX5" fmla="*/ 0 w 1512040"/>
                  <a:gd name="connsiteY5" fmla="*/ 303626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90550" h="1214506">
                    <a:moveTo>
                      <a:pt x="0" y="0"/>
                    </a:moveTo>
                    <a:cubicBezTo>
                      <a:pt x="835077" y="0"/>
                      <a:pt x="1504349" y="428219"/>
                      <a:pt x="1590550" y="591725"/>
                    </a:cubicBezTo>
                    <a:cubicBezTo>
                      <a:pt x="1389478" y="924768"/>
                      <a:pt x="835077" y="1214506"/>
                      <a:pt x="0" y="1214506"/>
                    </a:cubicBezTo>
                    <a:lnTo>
                      <a:pt x="0" y="910880"/>
                    </a:lnTo>
                    <a:cubicBezTo>
                      <a:pt x="667389" y="910880"/>
                      <a:pt x="1043525" y="790352"/>
                      <a:pt x="1208414" y="607253"/>
                    </a:cubicBezTo>
                    <a:cubicBezTo>
                      <a:pt x="1025960" y="456183"/>
                      <a:pt x="667389" y="303626"/>
                      <a:pt x="0" y="30362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84259364-8893-4858-A514-BF443EA0D018}"/>
                  </a:ext>
                </a:extLst>
              </p:cNvPr>
              <p:cNvGrpSpPr/>
              <p:nvPr/>
            </p:nvGrpSpPr>
            <p:grpSpPr>
              <a:xfrm>
                <a:off x="7592624" y="1665479"/>
                <a:ext cx="633088" cy="373139"/>
                <a:chOff x="7658019" y="1692995"/>
                <a:chExt cx="633088" cy="373139"/>
              </a:xfrm>
            </p:grpSpPr>
            <p:sp>
              <p:nvSpPr>
                <p:cNvPr id="83" name="楕円 25">
                  <a:extLst>
                    <a:ext uri="{FF2B5EF4-FFF2-40B4-BE49-F238E27FC236}">
                      <a16:creationId xmlns:a16="http://schemas.microsoft.com/office/drawing/2014/main" id="{3E08D24B-4267-460F-9AD8-55C920B8B21F}"/>
                    </a:ext>
                  </a:extLst>
                </p:cNvPr>
                <p:cNvSpPr/>
                <p:nvPr/>
              </p:nvSpPr>
              <p:spPr>
                <a:xfrm>
                  <a:off x="7658019" y="1692995"/>
                  <a:ext cx="633088" cy="369300"/>
                </a:xfrm>
                <a:custGeom>
                  <a:avLst/>
                  <a:gdLst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232275 h 369300"/>
                    <a:gd name="connsiteX1" fmla="*/ 316544 w 633088"/>
                    <a:gd name="connsiteY1" fmla="*/ 0 h 369300"/>
                    <a:gd name="connsiteX2" fmla="*/ 633088 w 633088"/>
                    <a:gd name="connsiteY2" fmla="*/ 232275 h 369300"/>
                    <a:gd name="connsiteX3" fmla="*/ 316544 w 633088"/>
                    <a:gd name="connsiteY3" fmla="*/ 369300 h 369300"/>
                    <a:gd name="connsiteX4" fmla="*/ 0 w 633088"/>
                    <a:gd name="connsiteY4" fmla="*/ 232275 h 36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3088" h="369300">
                      <a:moveTo>
                        <a:pt x="0" y="232275"/>
                      </a:moveTo>
                      <a:cubicBezTo>
                        <a:pt x="0" y="156598"/>
                        <a:pt x="141722" y="0"/>
                        <a:pt x="316544" y="0"/>
                      </a:cubicBezTo>
                      <a:cubicBezTo>
                        <a:pt x="491366" y="0"/>
                        <a:pt x="633088" y="156598"/>
                        <a:pt x="633088" y="232275"/>
                      </a:cubicBezTo>
                      <a:cubicBezTo>
                        <a:pt x="633088" y="307952"/>
                        <a:pt x="491366" y="369300"/>
                        <a:pt x="316544" y="369300"/>
                      </a:cubicBezTo>
                      <a:cubicBezTo>
                        <a:pt x="141722" y="369300"/>
                        <a:pt x="0" y="307952"/>
                        <a:pt x="0" y="23227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16BF9111-347D-4D60-8483-038A59B72473}"/>
                    </a:ext>
                  </a:extLst>
                </p:cNvPr>
                <p:cNvSpPr/>
                <p:nvPr/>
              </p:nvSpPr>
              <p:spPr>
                <a:xfrm>
                  <a:off x="7659428" y="1822789"/>
                  <a:ext cx="630273" cy="243345"/>
                </a:xfrm>
                <a:custGeom>
                  <a:avLst/>
                  <a:gdLst>
                    <a:gd name="connsiteX0" fmla="*/ 315136 w 630273"/>
                    <a:gd name="connsiteY0" fmla="*/ 0 h 243345"/>
                    <a:gd name="connsiteX1" fmla="*/ 618630 w 630273"/>
                    <a:gd name="connsiteY1" fmla="*/ 94706 h 243345"/>
                    <a:gd name="connsiteX2" fmla="*/ 630273 w 630273"/>
                    <a:gd name="connsiteY2" fmla="*/ 112364 h 243345"/>
                    <a:gd name="connsiteX3" fmla="*/ 625249 w 630273"/>
                    <a:gd name="connsiteY3" fmla="*/ 133935 h 243345"/>
                    <a:gd name="connsiteX4" fmla="*/ 315136 w 630273"/>
                    <a:gd name="connsiteY4" fmla="*/ 243345 h 243345"/>
                    <a:gd name="connsiteX5" fmla="*/ 5023 w 630273"/>
                    <a:gd name="connsiteY5" fmla="*/ 133935 h 243345"/>
                    <a:gd name="connsiteX6" fmla="*/ 0 w 630273"/>
                    <a:gd name="connsiteY6" fmla="*/ 112364 h 243345"/>
                    <a:gd name="connsiteX7" fmla="*/ 11642 w 630273"/>
                    <a:gd name="connsiteY7" fmla="*/ 94706 h 243345"/>
                    <a:gd name="connsiteX8" fmla="*/ 315136 w 630273"/>
                    <a:gd name="connsiteY8" fmla="*/ 0 h 2433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0273" h="243345">
                      <a:moveTo>
                        <a:pt x="315136" y="0"/>
                      </a:moveTo>
                      <a:cubicBezTo>
                        <a:pt x="451569" y="0"/>
                        <a:pt x="568628" y="39052"/>
                        <a:pt x="618630" y="94706"/>
                      </a:cubicBezTo>
                      <a:lnTo>
                        <a:pt x="630273" y="112364"/>
                      </a:lnTo>
                      <a:lnTo>
                        <a:pt x="625249" y="133935"/>
                      </a:lnTo>
                      <a:cubicBezTo>
                        <a:pt x="595732" y="196376"/>
                        <a:pt x="468105" y="243345"/>
                        <a:pt x="315136" y="243345"/>
                      </a:cubicBezTo>
                      <a:cubicBezTo>
                        <a:pt x="162167" y="243345"/>
                        <a:pt x="34540" y="196376"/>
                        <a:pt x="5023" y="133935"/>
                      </a:cubicBezTo>
                      <a:lnTo>
                        <a:pt x="0" y="112364"/>
                      </a:lnTo>
                      <a:lnTo>
                        <a:pt x="11642" y="94706"/>
                      </a:lnTo>
                      <a:cubicBezTo>
                        <a:pt x="61645" y="39052"/>
                        <a:pt x="178704" y="0"/>
                        <a:pt x="315136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E7E707B2-4BEF-43FD-B41E-5C148FBFC255}"/>
                </a:ext>
              </a:extLst>
            </p:cNvPr>
            <p:cNvGrpSpPr/>
            <p:nvPr/>
          </p:nvGrpSpPr>
          <p:grpSpPr>
            <a:xfrm>
              <a:off x="6237536" y="1729301"/>
              <a:ext cx="3197675" cy="1516221"/>
              <a:chOff x="319816" y="1729301"/>
              <a:chExt cx="3197675" cy="1516221"/>
            </a:xfrm>
            <a:solidFill>
              <a:srgbClr val="0070C0"/>
            </a:solidFill>
          </p:grpSpPr>
          <p:sp>
            <p:nvSpPr>
              <p:cNvPr id="69" name="楕円 26">
                <a:extLst>
                  <a:ext uri="{FF2B5EF4-FFF2-40B4-BE49-F238E27FC236}">
                    <a16:creationId xmlns:a16="http://schemas.microsoft.com/office/drawing/2014/main" id="{587E00F9-F26E-473E-823E-E926F67B8242}"/>
                  </a:ext>
                </a:extLst>
              </p:cNvPr>
              <p:cNvSpPr/>
              <p:nvPr/>
            </p:nvSpPr>
            <p:spPr>
              <a:xfrm rot="18000000">
                <a:off x="397423" y="2139387"/>
                <a:ext cx="165270" cy="320484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26">
                <a:extLst>
                  <a:ext uri="{FF2B5EF4-FFF2-40B4-BE49-F238E27FC236}">
                    <a16:creationId xmlns:a16="http://schemas.microsoft.com/office/drawing/2014/main" id="{7D26A35D-2CFE-46C9-9C60-7FF71BB1DF42}"/>
                  </a:ext>
                </a:extLst>
              </p:cNvPr>
              <p:cNvSpPr/>
              <p:nvPr/>
            </p:nvSpPr>
            <p:spPr>
              <a:xfrm rot="2700000">
                <a:off x="3228228" y="2253461"/>
                <a:ext cx="165270" cy="320484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26">
                <a:extLst>
                  <a:ext uri="{FF2B5EF4-FFF2-40B4-BE49-F238E27FC236}">
                    <a16:creationId xmlns:a16="http://schemas.microsoft.com/office/drawing/2014/main" id="{77767122-B0B2-4313-8B65-1C9B4FA3D334}"/>
                  </a:ext>
                </a:extLst>
              </p:cNvPr>
              <p:cNvSpPr/>
              <p:nvPr/>
            </p:nvSpPr>
            <p:spPr>
              <a:xfrm rot="1800000">
                <a:off x="2896879" y="2250601"/>
                <a:ext cx="128940" cy="25003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26">
                <a:extLst>
                  <a:ext uri="{FF2B5EF4-FFF2-40B4-BE49-F238E27FC236}">
                    <a16:creationId xmlns:a16="http://schemas.microsoft.com/office/drawing/2014/main" id="{B40E4E23-54CF-4D9E-95C1-CE09A7975B99}"/>
                  </a:ext>
                </a:extLst>
              </p:cNvPr>
              <p:cNvSpPr/>
              <p:nvPr/>
            </p:nvSpPr>
            <p:spPr>
              <a:xfrm rot="19800000">
                <a:off x="852180" y="2218851"/>
                <a:ext cx="128940" cy="25003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26">
                <a:extLst>
                  <a:ext uri="{FF2B5EF4-FFF2-40B4-BE49-F238E27FC236}">
                    <a16:creationId xmlns:a16="http://schemas.microsoft.com/office/drawing/2014/main" id="{BEFCE43B-D327-4FA6-9277-C8A92EA759F5}"/>
                  </a:ext>
                </a:extLst>
              </p:cNvPr>
              <p:cNvSpPr/>
              <p:nvPr/>
            </p:nvSpPr>
            <p:spPr>
              <a:xfrm rot="4500000">
                <a:off x="3311490" y="2750701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26">
                <a:extLst>
                  <a:ext uri="{FF2B5EF4-FFF2-40B4-BE49-F238E27FC236}">
                    <a16:creationId xmlns:a16="http://schemas.microsoft.com/office/drawing/2014/main" id="{CA98998C-E9BB-43D6-B58C-DE1377C8AFF2}"/>
                  </a:ext>
                </a:extLst>
              </p:cNvPr>
              <p:cNvSpPr/>
              <p:nvPr/>
            </p:nvSpPr>
            <p:spPr>
              <a:xfrm rot="19800000">
                <a:off x="523245" y="1729301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26">
                <a:extLst>
                  <a:ext uri="{FF2B5EF4-FFF2-40B4-BE49-F238E27FC236}">
                    <a16:creationId xmlns:a16="http://schemas.microsoft.com/office/drawing/2014/main" id="{57C6DDDA-EA9A-447D-9AC5-C0DFE43FC6CE}"/>
                  </a:ext>
                </a:extLst>
              </p:cNvPr>
              <p:cNvSpPr/>
              <p:nvPr/>
            </p:nvSpPr>
            <p:spPr>
              <a:xfrm rot="2700000">
                <a:off x="3303982" y="1906736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0B3C0EB4-B253-4EB1-AA04-3477657FBC38}"/>
                  </a:ext>
                </a:extLst>
              </p:cNvPr>
              <p:cNvSpPr/>
              <p:nvPr/>
            </p:nvSpPr>
            <p:spPr>
              <a:xfrm>
                <a:off x="644526" y="2662093"/>
                <a:ext cx="2699325" cy="583429"/>
              </a:xfrm>
              <a:custGeom>
                <a:avLst/>
                <a:gdLst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23132 w 2499435"/>
                  <a:gd name="connsiteY0" fmla="*/ 99 h 697469"/>
                  <a:gd name="connsiteX1" fmla="*/ 2248330 w 2499435"/>
                  <a:gd name="connsiteY1" fmla="*/ 388242 h 697469"/>
                  <a:gd name="connsiteX2" fmla="*/ 2059289 w 2499435"/>
                  <a:gd name="connsiteY2" fmla="*/ 679384 h 697469"/>
                  <a:gd name="connsiteX3" fmla="*/ 2046536 w 2499435"/>
                  <a:gd name="connsiteY3" fmla="*/ 697469 h 697469"/>
                  <a:gd name="connsiteX4" fmla="*/ 431141 w 2499435"/>
                  <a:gd name="connsiteY4" fmla="*/ 697469 h 697469"/>
                  <a:gd name="connsiteX5" fmla="*/ 413081 w 2499435"/>
                  <a:gd name="connsiteY5" fmla="*/ 672182 h 697469"/>
                  <a:gd name="connsiteX6" fmla="*/ 24317 w 2499435"/>
                  <a:gd name="connsiteY6" fmla="*/ 85823 h 697469"/>
                  <a:gd name="connsiteX7" fmla="*/ 504358 w 2499435"/>
                  <a:gd name="connsiteY7" fmla="*/ 133448 h 697469"/>
                  <a:gd name="connsiteX8" fmla="*/ 836761 w 2499435"/>
                  <a:gd name="connsiteY8" fmla="*/ 362048 h 697469"/>
                  <a:gd name="connsiteX9" fmla="*/ 1142971 w 2499435"/>
                  <a:gd name="connsiteY9" fmla="*/ 238223 h 697469"/>
                  <a:gd name="connsiteX10" fmla="*/ 1434655 w 2499435"/>
                  <a:gd name="connsiteY10" fmla="*/ 405318 h 697469"/>
                  <a:gd name="connsiteX11" fmla="*/ 1644546 w 2499435"/>
                  <a:gd name="connsiteY11" fmla="*/ 136433 h 697469"/>
                  <a:gd name="connsiteX12" fmla="*/ 1834252 w 2499435"/>
                  <a:gd name="connsiteY12" fmla="*/ 281593 h 697469"/>
                  <a:gd name="connsiteX13" fmla="*/ 2051229 w 2499435"/>
                  <a:gd name="connsiteY13" fmla="*/ 405318 h 697469"/>
                  <a:gd name="connsiteX14" fmla="*/ 2423132 w 2499435"/>
                  <a:gd name="connsiteY14" fmla="*/ 99 h 697469"/>
                  <a:gd name="connsiteX0" fmla="*/ 2398825 w 2475128"/>
                  <a:gd name="connsiteY0" fmla="*/ 99 h 697469"/>
                  <a:gd name="connsiteX1" fmla="*/ 2224023 w 2475128"/>
                  <a:gd name="connsiteY1" fmla="*/ 388242 h 697469"/>
                  <a:gd name="connsiteX2" fmla="*/ 2034982 w 2475128"/>
                  <a:gd name="connsiteY2" fmla="*/ 679384 h 697469"/>
                  <a:gd name="connsiteX3" fmla="*/ 2022229 w 2475128"/>
                  <a:gd name="connsiteY3" fmla="*/ 697469 h 697469"/>
                  <a:gd name="connsiteX4" fmla="*/ 406834 w 2475128"/>
                  <a:gd name="connsiteY4" fmla="*/ 697469 h 697469"/>
                  <a:gd name="connsiteX5" fmla="*/ 388774 w 2475128"/>
                  <a:gd name="connsiteY5" fmla="*/ 672182 h 697469"/>
                  <a:gd name="connsiteX6" fmla="*/ 10 w 2475128"/>
                  <a:gd name="connsiteY6" fmla="*/ 85823 h 697469"/>
                  <a:gd name="connsiteX7" fmla="*/ 375276 w 2475128"/>
                  <a:gd name="connsiteY7" fmla="*/ 104873 h 697469"/>
                  <a:gd name="connsiteX8" fmla="*/ 812454 w 2475128"/>
                  <a:gd name="connsiteY8" fmla="*/ 362048 h 697469"/>
                  <a:gd name="connsiteX9" fmla="*/ 1118664 w 2475128"/>
                  <a:gd name="connsiteY9" fmla="*/ 238223 h 697469"/>
                  <a:gd name="connsiteX10" fmla="*/ 1410348 w 2475128"/>
                  <a:gd name="connsiteY10" fmla="*/ 405318 h 697469"/>
                  <a:gd name="connsiteX11" fmla="*/ 1620239 w 2475128"/>
                  <a:gd name="connsiteY11" fmla="*/ 136433 h 697469"/>
                  <a:gd name="connsiteX12" fmla="*/ 1809945 w 2475128"/>
                  <a:gd name="connsiteY12" fmla="*/ 281593 h 697469"/>
                  <a:gd name="connsiteX13" fmla="*/ 2026922 w 2475128"/>
                  <a:gd name="connsiteY13" fmla="*/ 405318 h 697469"/>
                  <a:gd name="connsiteX14" fmla="*/ 2398825 w 2475128"/>
                  <a:gd name="connsiteY14" fmla="*/ 99 h 697469"/>
                  <a:gd name="connsiteX0" fmla="*/ 2398824 w 2475127"/>
                  <a:gd name="connsiteY0" fmla="*/ 9188 h 706558"/>
                  <a:gd name="connsiteX1" fmla="*/ 2224022 w 2475127"/>
                  <a:gd name="connsiteY1" fmla="*/ 397331 h 706558"/>
                  <a:gd name="connsiteX2" fmla="*/ 2034981 w 2475127"/>
                  <a:gd name="connsiteY2" fmla="*/ 688473 h 706558"/>
                  <a:gd name="connsiteX3" fmla="*/ 2022228 w 2475127"/>
                  <a:gd name="connsiteY3" fmla="*/ 706558 h 706558"/>
                  <a:gd name="connsiteX4" fmla="*/ 406833 w 2475127"/>
                  <a:gd name="connsiteY4" fmla="*/ 706558 h 706558"/>
                  <a:gd name="connsiteX5" fmla="*/ 388773 w 2475127"/>
                  <a:gd name="connsiteY5" fmla="*/ 681271 h 706558"/>
                  <a:gd name="connsiteX6" fmla="*/ 9 w 2475127"/>
                  <a:gd name="connsiteY6" fmla="*/ 94912 h 706558"/>
                  <a:gd name="connsiteX7" fmla="*/ 375275 w 2475127"/>
                  <a:gd name="connsiteY7" fmla="*/ 113962 h 706558"/>
                  <a:gd name="connsiteX8" fmla="*/ 812453 w 2475127"/>
                  <a:gd name="connsiteY8" fmla="*/ 371137 h 706558"/>
                  <a:gd name="connsiteX9" fmla="*/ 1118663 w 2475127"/>
                  <a:gd name="connsiteY9" fmla="*/ 247312 h 706558"/>
                  <a:gd name="connsiteX10" fmla="*/ 1410347 w 2475127"/>
                  <a:gd name="connsiteY10" fmla="*/ 414407 h 706558"/>
                  <a:gd name="connsiteX11" fmla="*/ 1620238 w 2475127"/>
                  <a:gd name="connsiteY11" fmla="*/ 145522 h 706558"/>
                  <a:gd name="connsiteX12" fmla="*/ 1809944 w 2475127"/>
                  <a:gd name="connsiteY12" fmla="*/ 290682 h 706558"/>
                  <a:gd name="connsiteX13" fmla="*/ 2026921 w 2475127"/>
                  <a:gd name="connsiteY13" fmla="*/ 414407 h 706558"/>
                  <a:gd name="connsiteX14" fmla="*/ 2398824 w 2475127"/>
                  <a:gd name="connsiteY14" fmla="*/ 9188 h 706558"/>
                  <a:gd name="connsiteX0" fmla="*/ 2398824 w 2475127"/>
                  <a:gd name="connsiteY0" fmla="*/ 9188 h 706558"/>
                  <a:gd name="connsiteX1" fmla="*/ 2224022 w 2475127"/>
                  <a:gd name="connsiteY1" fmla="*/ 397331 h 706558"/>
                  <a:gd name="connsiteX2" fmla="*/ 2034981 w 2475127"/>
                  <a:gd name="connsiteY2" fmla="*/ 688473 h 706558"/>
                  <a:gd name="connsiteX3" fmla="*/ 2022228 w 2475127"/>
                  <a:gd name="connsiteY3" fmla="*/ 706558 h 706558"/>
                  <a:gd name="connsiteX4" fmla="*/ 406833 w 2475127"/>
                  <a:gd name="connsiteY4" fmla="*/ 706558 h 706558"/>
                  <a:gd name="connsiteX5" fmla="*/ 9 w 2475127"/>
                  <a:gd name="connsiteY5" fmla="*/ 94912 h 706558"/>
                  <a:gd name="connsiteX6" fmla="*/ 375275 w 2475127"/>
                  <a:gd name="connsiteY6" fmla="*/ 113962 h 706558"/>
                  <a:gd name="connsiteX7" fmla="*/ 812453 w 2475127"/>
                  <a:gd name="connsiteY7" fmla="*/ 371137 h 706558"/>
                  <a:gd name="connsiteX8" fmla="*/ 1118663 w 2475127"/>
                  <a:gd name="connsiteY8" fmla="*/ 247312 h 706558"/>
                  <a:gd name="connsiteX9" fmla="*/ 1410347 w 2475127"/>
                  <a:gd name="connsiteY9" fmla="*/ 414407 h 706558"/>
                  <a:gd name="connsiteX10" fmla="*/ 1620238 w 2475127"/>
                  <a:gd name="connsiteY10" fmla="*/ 145522 h 706558"/>
                  <a:gd name="connsiteX11" fmla="*/ 1809944 w 2475127"/>
                  <a:gd name="connsiteY11" fmla="*/ 290682 h 706558"/>
                  <a:gd name="connsiteX12" fmla="*/ 2026921 w 2475127"/>
                  <a:gd name="connsiteY12" fmla="*/ 414407 h 706558"/>
                  <a:gd name="connsiteX13" fmla="*/ 2398824 w 2475127"/>
                  <a:gd name="connsiteY13" fmla="*/ 9188 h 706558"/>
                  <a:gd name="connsiteX0" fmla="*/ 2398824 w 2471213"/>
                  <a:gd name="connsiteY0" fmla="*/ 9188 h 706558"/>
                  <a:gd name="connsiteX1" fmla="*/ 2224022 w 2471213"/>
                  <a:gd name="connsiteY1" fmla="*/ 397331 h 706558"/>
                  <a:gd name="connsiteX2" fmla="*/ 2022228 w 2471213"/>
                  <a:gd name="connsiteY2" fmla="*/ 706558 h 706558"/>
                  <a:gd name="connsiteX3" fmla="*/ 406833 w 2471213"/>
                  <a:gd name="connsiteY3" fmla="*/ 706558 h 706558"/>
                  <a:gd name="connsiteX4" fmla="*/ 9 w 2471213"/>
                  <a:gd name="connsiteY4" fmla="*/ 94912 h 706558"/>
                  <a:gd name="connsiteX5" fmla="*/ 375275 w 2471213"/>
                  <a:gd name="connsiteY5" fmla="*/ 113962 h 706558"/>
                  <a:gd name="connsiteX6" fmla="*/ 812453 w 2471213"/>
                  <a:gd name="connsiteY6" fmla="*/ 371137 h 706558"/>
                  <a:gd name="connsiteX7" fmla="*/ 1118663 w 2471213"/>
                  <a:gd name="connsiteY7" fmla="*/ 247312 h 706558"/>
                  <a:gd name="connsiteX8" fmla="*/ 1410347 w 2471213"/>
                  <a:gd name="connsiteY8" fmla="*/ 414407 h 706558"/>
                  <a:gd name="connsiteX9" fmla="*/ 1620238 w 2471213"/>
                  <a:gd name="connsiteY9" fmla="*/ 145522 h 706558"/>
                  <a:gd name="connsiteX10" fmla="*/ 1809944 w 2471213"/>
                  <a:gd name="connsiteY10" fmla="*/ 290682 h 706558"/>
                  <a:gd name="connsiteX11" fmla="*/ 2026921 w 2471213"/>
                  <a:gd name="connsiteY11" fmla="*/ 414407 h 706558"/>
                  <a:gd name="connsiteX12" fmla="*/ 2398824 w 2471213"/>
                  <a:gd name="connsiteY12" fmla="*/ 9188 h 706558"/>
                  <a:gd name="connsiteX0" fmla="*/ 2401276 w 2473665"/>
                  <a:gd name="connsiteY0" fmla="*/ 9188 h 706558"/>
                  <a:gd name="connsiteX1" fmla="*/ 2226474 w 2473665"/>
                  <a:gd name="connsiteY1" fmla="*/ 397331 h 706558"/>
                  <a:gd name="connsiteX2" fmla="*/ 2024680 w 2473665"/>
                  <a:gd name="connsiteY2" fmla="*/ 706558 h 706558"/>
                  <a:gd name="connsiteX3" fmla="*/ 409285 w 2473665"/>
                  <a:gd name="connsiteY3" fmla="*/ 706558 h 706558"/>
                  <a:gd name="connsiteX4" fmla="*/ 2461 w 2473665"/>
                  <a:gd name="connsiteY4" fmla="*/ 94912 h 706558"/>
                  <a:gd name="connsiteX5" fmla="*/ 377727 w 2473665"/>
                  <a:gd name="connsiteY5" fmla="*/ 113962 h 706558"/>
                  <a:gd name="connsiteX6" fmla="*/ 814905 w 2473665"/>
                  <a:gd name="connsiteY6" fmla="*/ 371137 h 706558"/>
                  <a:gd name="connsiteX7" fmla="*/ 1121115 w 2473665"/>
                  <a:gd name="connsiteY7" fmla="*/ 247312 h 706558"/>
                  <a:gd name="connsiteX8" fmla="*/ 1412799 w 2473665"/>
                  <a:gd name="connsiteY8" fmla="*/ 414407 h 706558"/>
                  <a:gd name="connsiteX9" fmla="*/ 1622690 w 2473665"/>
                  <a:gd name="connsiteY9" fmla="*/ 145522 h 706558"/>
                  <a:gd name="connsiteX10" fmla="*/ 1812396 w 2473665"/>
                  <a:gd name="connsiteY10" fmla="*/ 290682 h 706558"/>
                  <a:gd name="connsiteX11" fmla="*/ 2029373 w 2473665"/>
                  <a:gd name="connsiteY11" fmla="*/ 414407 h 706558"/>
                  <a:gd name="connsiteX12" fmla="*/ 2401276 w 2473665"/>
                  <a:gd name="connsiteY12" fmla="*/ 9188 h 706558"/>
                  <a:gd name="connsiteX0" fmla="*/ 2544528 w 2616917"/>
                  <a:gd name="connsiteY0" fmla="*/ 87 h 697457"/>
                  <a:gd name="connsiteX1" fmla="*/ 2369726 w 2616917"/>
                  <a:gd name="connsiteY1" fmla="*/ 388230 h 697457"/>
                  <a:gd name="connsiteX2" fmla="*/ 2167932 w 2616917"/>
                  <a:gd name="connsiteY2" fmla="*/ 697457 h 697457"/>
                  <a:gd name="connsiteX3" fmla="*/ 552537 w 2616917"/>
                  <a:gd name="connsiteY3" fmla="*/ 697457 h 697457"/>
                  <a:gd name="connsiteX4" fmla="*/ 2838 w 2616917"/>
                  <a:gd name="connsiteY4" fmla="*/ 162011 h 697457"/>
                  <a:gd name="connsiteX5" fmla="*/ 520979 w 2616917"/>
                  <a:gd name="connsiteY5" fmla="*/ 104861 h 697457"/>
                  <a:gd name="connsiteX6" fmla="*/ 958157 w 2616917"/>
                  <a:gd name="connsiteY6" fmla="*/ 362036 h 697457"/>
                  <a:gd name="connsiteX7" fmla="*/ 1264367 w 2616917"/>
                  <a:gd name="connsiteY7" fmla="*/ 238211 h 697457"/>
                  <a:gd name="connsiteX8" fmla="*/ 1556051 w 2616917"/>
                  <a:gd name="connsiteY8" fmla="*/ 405306 h 697457"/>
                  <a:gd name="connsiteX9" fmla="*/ 1765942 w 2616917"/>
                  <a:gd name="connsiteY9" fmla="*/ 136421 h 697457"/>
                  <a:gd name="connsiteX10" fmla="*/ 1955648 w 2616917"/>
                  <a:gd name="connsiteY10" fmla="*/ 281581 h 697457"/>
                  <a:gd name="connsiteX11" fmla="*/ 2172625 w 2616917"/>
                  <a:gd name="connsiteY11" fmla="*/ 405306 h 697457"/>
                  <a:gd name="connsiteX12" fmla="*/ 2544528 w 2616917"/>
                  <a:gd name="connsiteY12" fmla="*/ 87 h 697457"/>
                  <a:gd name="connsiteX0" fmla="*/ 2544528 w 2616917"/>
                  <a:gd name="connsiteY0" fmla="*/ 87 h 697457"/>
                  <a:gd name="connsiteX1" fmla="*/ 2369726 w 2616917"/>
                  <a:gd name="connsiteY1" fmla="*/ 388230 h 697457"/>
                  <a:gd name="connsiteX2" fmla="*/ 2167932 w 2616917"/>
                  <a:gd name="connsiteY2" fmla="*/ 697457 h 697457"/>
                  <a:gd name="connsiteX3" fmla="*/ 552537 w 2616917"/>
                  <a:gd name="connsiteY3" fmla="*/ 697457 h 697457"/>
                  <a:gd name="connsiteX4" fmla="*/ 2838 w 2616917"/>
                  <a:gd name="connsiteY4" fmla="*/ 162011 h 697457"/>
                  <a:gd name="connsiteX5" fmla="*/ 520979 w 2616917"/>
                  <a:gd name="connsiteY5" fmla="*/ 104861 h 697457"/>
                  <a:gd name="connsiteX6" fmla="*/ 958157 w 2616917"/>
                  <a:gd name="connsiteY6" fmla="*/ 362036 h 697457"/>
                  <a:gd name="connsiteX7" fmla="*/ 1264367 w 2616917"/>
                  <a:gd name="connsiteY7" fmla="*/ 238211 h 697457"/>
                  <a:gd name="connsiteX8" fmla="*/ 1556051 w 2616917"/>
                  <a:gd name="connsiteY8" fmla="*/ 405306 h 697457"/>
                  <a:gd name="connsiteX9" fmla="*/ 1765942 w 2616917"/>
                  <a:gd name="connsiteY9" fmla="*/ 136421 h 697457"/>
                  <a:gd name="connsiteX10" fmla="*/ 1955648 w 2616917"/>
                  <a:gd name="connsiteY10" fmla="*/ 281581 h 697457"/>
                  <a:gd name="connsiteX11" fmla="*/ 2172625 w 2616917"/>
                  <a:gd name="connsiteY11" fmla="*/ 405306 h 697457"/>
                  <a:gd name="connsiteX12" fmla="*/ 2544528 w 2616917"/>
                  <a:gd name="connsiteY12" fmla="*/ 87 h 697457"/>
                  <a:gd name="connsiteX0" fmla="*/ 2543665 w 2616054"/>
                  <a:gd name="connsiteY0" fmla="*/ 87 h 697457"/>
                  <a:gd name="connsiteX1" fmla="*/ 2368863 w 2616054"/>
                  <a:gd name="connsiteY1" fmla="*/ 388230 h 697457"/>
                  <a:gd name="connsiteX2" fmla="*/ 2167069 w 2616054"/>
                  <a:gd name="connsiteY2" fmla="*/ 697457 h 697457"/>
                  <a:gd name="connsiteX3" fmla="*/ 551674 w 2616054"/>
                  <a:gd name="connsiteY3" fmla="*/ 697457 h 697457"/>
                  <a:gd name="connsiteX4" fmla="*/ 1975 w 2616054"/>
                  <a:gd name="connsiteY4" fmla="*/ 162011 h 697457"/>
                  <a:gd name="connsiteX5" fmla="*/ 520116 w 2616054"/>
                  <a:gd name="connsiteY5" fmla="*/ 104861 h 697457"/>
                  <a:gd name="connsiteX6" fmla="*/ 957294 w 2616054"/>
                  <a:gd name="connsiteY6" fmla="*/ 362036 h 697457"/>
                  <a:gd name="connsiteX7" fmla="*/ 1263504 w 2616054"/>
                  <a:gd name="connsiteY7" fmla="*/ 238211 h 697457"/>
                  <a:gd name="connsiteX8" fmla="*/ 1555188 w 2616054"/>
                  <a:gd name="connsiteY8" fmla="*/ 405306 h 697457"/>
                  <a:gd name="connsiteX9" fmla="*/ 1765079 w 2616054"/>
                  <a:gd name="connsiteY9" fmla="*/ 136421 h 697457"/>
                  <a:gd name="connsiteX10" fmla="*/ 1954785 w 2616054"/>
                  <a:gd name="connsiteY10" fmla="*/ 281581 h 697457"/>
                  <a:gd name="connsiteX11" fmla="*/ 2171762 w 2616054"/>
                  <a:gd name="connsiteY11" fmla="*/ 405306 h 697457"/>
                  <a:gd name="connsiteX12" fmla="*/ 2543665 w 2616054"/>
                  <a:gd name="connsiteY12" fmla="*/ 87 h 697457"/>
                  <a:gd name="connsiteX0" fmla="*/ 2542362 w 2614751"/>
                  <a:gd name="connsiteY0" fmla="*/ 87 h 697457"/>
                  <a:gd name="connsiteX1" fmla="*/ 2367560 w 2614751"/>
                  <a:gd name="connsiteY1" fmla="*/ 388230 h 697457"/>
                  <a:gd name="connsiteX2" fmla="*/ 2165766 w 2614751"/>
                  <a:gd name="connsiteY2" fmla="*/ 697457 h 697457"/>
                  <a:gd name="connsiteX3" fmla="*/ 550371 w 2614751"/>
                  <a:gd name="connsiteY3" fmla="*/ 697457 h 697457"/>
                  <a:gd name="connsiteX4" fmla="*/ 672 w 2614751"/>
                  <a:gd name="connsiteY4" fmla="*/ 162011 h 697457"/>
                  <a:gd name="connsiteX5" fmla="*/ 518813 w 2614751"/>
                  <a:gd name="connsiteY5" fmla="*/ 104861 h 697457"/>
                  <a:gd name="connsiteX6" fmla="*/ 955991 w 2614751"/>
                  <a:gd name="connsiteY6" fmla="*/ 362036 h 697457"/>
                  <a:gd name="connsiteX7" fmla="*/ 1262201 w 2614751"/>
                  <a:gd name="connsiteY7" fmla="*/ 238211 h 697457"/>
                  <a:gd name="connsiteX8" fmla="*/ 1553885 w 2614751"/>
                  <a:gd name="connsiteY8" fmla="*/ 405306 h 697457"/>
                  <a:gd name="connsiteX9" fmla="*/ 1763776 w 2614751"/>
                  <a:gd name="connsiteY9" fmla="*/ 136421 h 697457"/>
                  <a:gd name="connsiteX10" fmla="*/ 1953482 w 2614751"/>
                  <a:gd name="connsiteY10" fmla="*/ 281581 h 697457"/>
                  <a:gd name="connsiteX11" fmla="*/ 2170459 w 2614751"/>
                  <a:gd name="connsiteY11" fmla="*/ 405306 h 697457"/>
                  <a:gd name="connsiteX12" fmla="*/ 2542362 w 2614751"/>
                  <a:gd name="connsiteY12" fmla="*/ 87 h 697457"/>
                  <a:gd name="connsiteX0" fmla="*/ 2541692 w 2614081"/>
                  <a:gd name="connsiteY0" fmla="*/ 87 h 697457"/>
                  <a:gd name="connsiteX1" fmla="*/ 2366890 w 2614081"/>
                  <a:gd name="connsiteY1" fmla="*/ 388230 h 697457"/>
                  <a:gd name="connsiteX2" fmla="*/ 2165096 w 2614081"/>
                  <a:gd name="connsiteY2" fmla="*/ 697457 h 697457"/>
                  <a:gd name="connsiteX3" fmla="*/ 549701 w 2614081"/>
                  <a:gd name="connsiteY3" fmla="*/ 697457 h 697457"/>
                  <a:gd name="connsiteX4" fmla="*/ 2 w 2614081"/>
                  <a:gd name="connsiteY4" fmla="*/ 162011 h 697457"/>
                  <a:gd name="connsiteX5" fmla="*/ 543543 w 2614081"/>
                  <a:gd name="connsiteY5" fmla="*/ 257261 h 697457"/>
                  <a:gd name="connsiteX6" fmla="*/ 955321 w 2614081"/>
                  <a:gd name="connsiteY6" fmla="*/ 362036 h 697457"/>
                  <a:gd name="connsiteX7" fmla="*/ 1261531 w 2614081"/>
                  <a:gd name="connsiteY7" fmla="*/ 238211 h 697457"/>
                  <a:gd name="connsiteX8" fmla="*/ 1553215 w 2614081"/>
                  <a:gd name="connsiteY8" fmla="*/ 405306 h 697457"/>
                  <a:gd name="connsiteX9" fmla="*/ 1763106 w 2614081"/>
                  <a:gd name="connsiteY9" fmla="*/ 136421 h 697457"/>
                  <a:gd name="connsiteX10" fmla="*/ 1952812 w 2614081"/>
                  <a:gd name="connsiteY10" fmla="*/ 281581 h 697457"/>
                  <a:gd name="connsiteX11" fmla="*/ 2169789 w 2614081"/>
                  <a:gd name="connsiteY11" fmla="*/ 405306 h 697457"/>
                  <a:gd name="connsiteX12" fmla="*/ 2541692 w 2614081"/>
                  <a:gd name="connsiteY12" fmla="*/ 87 h 697457"/>
                  <a:gd name="connsiteX0" fmla="*/ 2541692 w 2614081"/>
                  <a:gd name="connsiteY0" fmla="*/ 87 h 697457"/>
                  <a:gd name="connsiteX1" fmla="*/ 2366890 w 2614081"/>
                  <a:gd name="connsiteY1" fmla="*/ 388230 h 697457"/>
                  <a:gd name="connsiteX2" fmla="*/ 2165096 w 2614081"/>
                  <a:gd name="connsiteY2" fmla="*/ 697457 h 697457"/>
                  <a:gd name="connsiteX3" fmla="*/ 549701 w 2614081"/>
                  <a:gd name="connsiteY3" fmla="*/ 697457 h 697457"/>
                  <a:gd name="connsiteX4" fmla="*/ 2 w 2614081"/>
                  <a:gd name="connsiteY4" fmla="*/ 162011 h 697457"/>
                  <a:gd name="connsiteX5" fmla="*/ 543543 w 2614081"/>
                  <a:gd name="connsiteY5" fmla="*/ 257261 h 697457"/>
                  <a:gd name="connsiteX6" fmla="*/ 955321 w 2614081"/>
                  <a:gd name="connsiteY6" fmla="*/ 362036 h 697457"/>
                  <a:gd name="connsiteX7" fmla="*/ 1261531 w 2614081"/>
                  <a:gd name="connsiteY7" fmla="*/ 238211 h 697457"/>
                  <a:gd name="connsiteX8" fmla="*/ 1553215 w 2614081"/>
                  <a:gd name="connsiteY8" fmla="*/ 405306 h 697457"/>
                  <a:gd name="connsiteX9" fmla="*/ 1763106 w 2614081"/>
                  <a:gd name="connsiteY9" fmla="*/ 136421 h 697457"/>
                  <a:gd name="connsiteX10" fmla="*/ 1952812 w 2614081"/>
                  <a:gd name="connsiteY10" fmla="*/ 281581 h 697457"/>
                  <a:gd name="connsiteX11" fmla="*/ 2169789 w 2614081"/>
                  <a:gd name="connsiteY11" fmla="*/ 405306 h 697457"/>
                  <a:gd name="connsiteX12" fmla="*/ 2541692 w 2614081"/>
                  <a:gd name="connsiteY12" fmla="*/ 87 h 697457"/>
                  <a:gd name="connsiteX0" fmla="*/ 2541692 w 2541692"/>
                  <a:gd name="connsiteY0" fmla="*/ 0 h 697370"/>
                  <a:gd name="connsiteX1" fmla="*/ 2165096 w 2541692"/>
                  <a:gd name="connsiteY1" fmla="*/ 697370 h 697370"/>
                  <a:gd name="connsiteX2" fmla="*/ 549701 w 2541692"/>
                  <a:gd name="connsiteY2" fmla="*/ 697370 h 697370"/>
                  <a:gd name="connsiteX3" fmla="*/ 2 w 2541692"/>
                  <a:gd name="connsiteY3" fmla="*/ 161924 h 697370"/>
                  <a:gd name="connsiteX4" fmla="*/ 543543 w 2541692"/>
                  <a:gd name="connsiteY4" fmla="*/ 257174 h 697370"/>
                  <a:gd name="connsiteX5" fmla="*/ 955321 w 2541692"/>
                  <a:gd name="connsiteY5" fmla="*/ 361949 h 697370"/>
                  <a:gd name="connsiteX6" fmla="*/ 1261531 w 2541692"/>
                  <a:gd name="connsiteY6" fmla="*/ 238124 h 697370"/>
                  <a:gd name="connsiteX7" fmla="*/ 1553215 w 2541692"/>
                  <a:gd name="connsiteY7" fmla="*/ 405219 h 697370"/>
                  <a:gd name="connsiteX8" fmla="*/ 1763106 w 2541692"/>
                  <a:gd name="connsiteY8" fmla="*/ 136334 h 697370"/>
                  <a:gd name="connsiteX9" fmla="*/ 1952812 w 2541692"/>
                  <a:gd name="connsiteY9" fmla="*/ 281494 h 697370"/>
                  <a:gd name="connsiteX10" fmla="*/ 2169789 w 2541692"/>
                  <a:gd name="connsiteY10" fmla="*/ 405219 h 697370"/>
                  <a:gd name="connsiteX11" fmla="*/ 2541692 w 2541692"/>
                  <a:gd name="connsiteY11" fmla="*/ 0 h 697370"/>
                  <a:gd name="connsiteX0" fmla="*/ 2541692 w 2542551"/>
                  <a:gd name="connsiteY0" fmla="*/ 23152 h 720522"/>
                  <a:gd name="connsiteX1" fmla="*/ 2165096 w 2542551"/>
                  <a:gd name="connsiteY1" fmla="*/ 720522 h 720522"/>
                  <a:gd name="connsiteX2" fmla="*/ 549701 w 2542551"/>
                  <a:gd name="connsiteY2" fmla="*/ 720522 h 720522"/>
                  <a:gd name="connsiteX3" fmla="*/ 2 w 2542551"/>
                  <a:gd name="connsiteY3" fmla="*/ 185076 h 720522"/>
                  <a:gd name="connsiteX4" fmla="*/ 543543 w 2542551"/>
                  <a:gd name="connsiteY4" fmla="*/ 280326 h 720522"/>
                  <a:gd name="connsiteX5" fmla="*/ 955321 w 2542551"/>
                  <a:gd name="connsiteY5" fmla="*/ 385101 h 720522"/>
                  <a:gd name="connsiteX6" fmla="*/ 1261531 w 2542551"/>
                  <a:gd name="connsiteY6" fmla="*/ 261276 h 720522"/>
                  <a:gd name="connsiteX7" fmla="*/ 1553215 w 2542551"/>
                  <a:gd name="connsiteY7" fmla="*/ 428371 h 720522"/>
                  <a:gd name="connsiteX8" fmla="*/ 1763106 w 2542551"/>
                  <a:gd name="connsiteY8" fmla="*/ 159486 h 720522"/>
                  <a:gd name="connsiteX9" fmla="*/ 1952812 w 2542551"/>
                  <a:gd name="connsiteY9" fmla="*/ 304646 h 720522"/>
                  <a:gd name="connsiteX10" fmla="*/ 2169789 w 2542551"/>
                  <a:gd name="connsiteY10" fmla="*/ 428371 h 720522"/>
                  <a:gd name="connsiteX11" fmla="*/ 2541692 w 2542551"/>
                  <a:gd name="connsiteY11" fmla="*/ 23152 h 720522"/>
                  <a:gd name="connsiteX0" fmla="*/ 2541692 w 2541895"/>
                  <a:gd name="connsiteY0" fmla="*/ 23152 h 720522"/>
                  <a:gd name="connsiteX1" fmla="*/ 2165096 w 2541895"/>
                  <a:gd name="connsiteY1" fmla="*/ 720522 h 720522"/>
                  <a:gd name="connsiteX2" fmla="*/ 549701 w 2541895"/>
                  <a:gd name="connsiteY2" fmla="*/ 720522 h 720522"/>
                  <a:gd name="connsiteX3" fmla="*/ 2 w 2541895"/>
                  <a:gd name="connsiteY3" fmla="*/ 185076 h 720522"/>
                  <a:gd name="connsiteX4" fmla="*/ 543543 w 2541895"/>
                  <a:gd name="connsiteY4" fmla="*/ 280326 h 720522"/>
                  <a:gd name="connsiteX5" fmla="*/ 955321 w 2541895"/>
                  <a:gd name="connsiteY5" fmla="*/ 385101 h 720522"/>
                  <a:gd name="connsiteX6" fmla="*/ 1261531 w 2541895"/>
                  <a:gd name="connsiteY6" fmla="*/ 261276 h 720522"/>
                  <a:gd name="connsiteX7" fmla="*/ 1553215 w 2541895"/>
                  <a:gd name="connsiteY7" fmla="*/ 428371 h 720522"/>
                  <a:gd name="connsiteX8" fmla="*/ 1763106 w 2541895"/>
                  <a:gd name="connsiteY8" fmla="*/ 159486 h 720522"/>
                  <a:gd name="connsiteX9" fmla="*/ 1952812 w 2541895"/>
                  <a:gd name="connsiteY9" fmla="*/ 304646 h 720522"/>
                  <a:gd name="connsiteX10" fmla="*/ 2169789 w 2541895"/>
                  <a:gd name="connsiteY10" fmla="*/ 428371 h 720522"/>
                  <a:gd name="connsiteX11" fmla="*/ 2541692 w 2541895"/>
                  <a:gd name="connsiteY11" fmla="*/ 23152 h 720522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549701 w 2614878"/>
                  <a:gd name="connsiteY2" fmla="*/ 582546 h 582546"/>
                  <a:gd name="connsiteX3" fmla="*/ 2 w 2614878"/>
                  <a:gd name="connsiteY3" fmla="*/ 47100 h 582546"/>
                  <a:gd name="connsiteX4" fmla="*/ 543543 w 2614878"/>
                  <a:gd name="connsiteY4" fmla="*/ 142350 h 582546"/>
                  <a:gd name="connsiteX5" fmla="*/ 955321 w 2614878"/>
                  <a:gd name="connsiteY5" fmla="*/ 247125 h 582546"/>
                  <a:gd name="connsiteX6" fmla="*/ 1261531 w 2614878"/>
                  <a:gd name="connsiteY6" fmla="*/ 123300 h 582546"/>
                  <a:gd name="connsiteX7" fmla="*/ 1553215 w 2614878"/>
                  <a:gd name="connsiteY7" fmla="*/ 290395 h 582546"/>
                  <a:gd name="connsiteX8" fmla="*/ 1763106 w 2614878"/>
                  <a:gd name="connsiteY8" fmla="*/ 21510 h 582546"/>
                  <a:gd name="connsiteX9" fmla="*/ 1952812 w 2614878"/>
                  <a:gd name="connsiteY9" fmla="*/ 166670 h 582546"/>
                  <a:gd name="connsiteX10" fmla="*/ 2169789 w 2614878"/>
                  <a:gd name="connsiteY10" fmla="*/ 290395 h 582546"/>
                  <a:gd name="connsiteX11" fmla="*/ 2614717 w 2614878"/>
                  <a:gd name="connsiteY11" fmla="*/ 82026 h 582546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549701 w 2614878"/>
                  <a:gd name="connsiteY2" fmla="*/ 582546 h 582546"/>
                  <a:gd name="connsiteX3" fmla="*/ 2 w 2614878"/>
                  <a:gd name="connsiteY3" fmla="*/ 47100 h 582546"/>
                  <a:gd name="connsiteX4" fmla="*/ 543543 w 2614878"/>
                  <a:gd name="connsiteY4" fmla="*/ 142350 h 582546"/>
                  <a:gd name="connsiteX5" fmla="*/ 955321 w 2614878"/>
                  <a:gd name="connsiteY5" fmla="*/ 247125 h 582546"/>
                  <a:gd name="connsiteX6" fmla="*/ 1261531 w 2614878"/>
                  <a:gd name="connsiteY6" fmla="*/ 123300 h 582546"/>
                  <a:gd name="connsiteX7" fmla="*/ 1553215 w 2614878"/>
                  <a:gd name="connsiteY7" fmla="*/ 290395 h 582546"/>
                  <a:gd name="connsiteX8" fmla="*/ 1763106 w 2614878"/>
                  <a:gd name="connsiteY8" fmla="*/ 21510 h 582546"/>
                  <a:gd name="connsiteX9" fmla="*/ 1952812 w 2614878"/>
                  <a:gd name="connsiteY9" fmla="*/ 166670 h 582546"/>
                  <a:gd name="connsiteX10" fmla="*/ 2169789 w 2614878"/>
                  <a:gd name="connsiteY10" fmla="*/ 290395 h 582546"/>
                  <a:gd name="connsiteX11" fmla="*/ 2614717 w 2614878"/>
                  <a:gd name="connsiteY11" fmla="*/ 82026 h 582546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1376495 w 2614878"/>
                  <a:gd name="connsiteY2" fmla="*/ 580727 h 582546"/>
                  <a:gd name="connsiteX3" fmla="*/ 549701 w 2614878"/>
                  <a:gd name="connsiteY3" fmla="*/ 582546 h 582546"/>
                  <a:gd name="connsiteX4" fmla="*/ 2 w 2614878"/>
                  <a:gd name="connsiteY4" fmla="*/ 47100 h 582546"/>
                  <a:gd name="connsiteX5" fmla="*/ 543543 w 2614878"/>
                  <a:gd name="connsiteY5" fmla="*/ 142350 h 582546"/>
                  <a:gd name="connsiteX6" fmla="*/ 955321 w 2614878"/>
                  <a:gd name="connsiteY6" fmla="*/ 247125 h 582546"/>
                  <a:gd name="connsiteX7" fmla="*/ 1261531 w 2614878"/>
                  <a:gd name="connsiteY7" fmla="*/ 123300 h 582546"/>
                  <a:gd name="connsiteX8" fmla="*/ 1553215 w 2614878"/>
                  <a:gd name="connsiteY8" fmla="*/ 290395 h 582546"/>
                  <a:gd name="connsiteX9" fmla="*/ 1763106 w 2614878"/>
                  <a:gd name="connsiteY9" fmla="*/ 21510 h 582546"/>
                  <a:gd name="connsiteX10" fmla="*/ 1952812 w 2614878"/>
                  <a:gd name="connsiteY10" fmla="*/ 166670 h 582546"/>
                  <a:gd name="connsiteX11" fmla="*/ 2169789 w 2614878"/>
                  <a:gd name="connsiteY11" fmla="*/ 290395 h 582546"/>
                  <a:gd name="connsiteX12" fmla="*/ 2614717 w 2614878"/>
                  <a:gd name="connsiteY12" fmla="*/ 82026 h 582546"/>
                  <a:gd name="connsiteX0" fmla="*/ 1376495 w 2614878"/>
                  <a:gd name="connsiteY0" fmla="*/ 580727 h 672167"/>
                  <a:gd name="connsiteX1" fmla="*/ 549701 w 2614878"/>
                  <a:gd name="connsiteY1" fmla="*/ 582546 h 672167"/>
                  <a:gd name="connsiteX2" fmla="*/ 2 w 2614878"/>
                  <a:gd name="connsiteY2" fmla="*/ 47100 h 672167"/>
                  <a:gd name="connsiteX3" fmla="*/ 543543 w 2614878"/>
                  <a:gd name="connsiteY3" fmla="*/ 142350 h 672167"/>
                  <a:gd name="connsiteX4" fmla="*/ 955321 w 2614878"/>
                  <a:gd name="connsiteY4" fmla="*/ 247125 h 672167"/>
                  <a:gd name="connsiteX5" fmla="*/ 1261531 w 2614878"/>
                  <a:gd name="connsiteY5" fmla="*/ 123300 h 672167"/>
                  <a:gd name="connsiteX6" fmla="*/ 1553215 w 2614878"/>
                  <a:gd name="connsiteY6" fmla="*/ 290395 h 672167"/>
                  <a:gd name="connsiteX7" fmla="*/ 1763106 w 2614878"/>
                  <a:gd name="connsiteY7" fmla="*/ 21510 h 672167"/>
                  <a:gd name="connsiteX8" fmla="*/ 1952812 w 2614878"/>
                  <a:gd name="connsiteY8" fmla="*/ 166670 h 672167"/>
                  <a:gd name="connsiteX9" fmla="*/ 2169789 w 2614878"/>
                  <a:gd name="connsiteY9" fmla="*/ 290395 h 672167"/>
                  <a:gd name="connsiteX10" fmla="*/ 2614717 w 2614878"/>
                  <a:gd name="connsiteY10" fmla="*/ 82026 h 672167"/>
                  <a:gd name="connsiteX11" fmla="*/ 2165096 w 2614878"/>
                  <a:gd name="connsiteY11" fmla="*/ 582546 h 672167"/>
                  <a:gd name="connsiteX12" fmla="*/ 1467935 w 2614878"/>
                  <a:gd name="connsiteY12" fmla="*/ 672167 h 672167"/>
                  <a:gd name="connsiteX0" fmla="*/ 549701 w 2614878"/>
                  <a:gd name="connsiteY0" fmla="*/ 582546 h 672167"/>
                  <a:gd name="connsiteX1" fmla="*/ 2 w 2614878"/>
                  <a:gd name="connsiteY1" fmla="*/ 47100 h 672167"/>
                  <a:gd name="connsiteX2" fmla="*/ 543543 w 2614878"/>
                  <a:gd name="connsiteY2" fmla="*/ 142350 h 672167"/>
                  <a:gd name="connsiteX3" fmla="*/ 955321 w 2614878"/>
                  <a:gd name="connsiteY3" fmla="*/ 247125 h 672167"/>
                  <a:gd name="connsiteX4" fmla="*/ 1261531 w 2614878"/>
                  <a:gd name="connsiteY4" fmla="*/ 123300 h 672167"/>
                  <a:gd name="connsiteX5" fmla="*/ 1553215 w 2614878"/>
                  <a:gd name="connsiteY5" fmla="*/ 290395 h 672167"/>
                  <a:gd name="connsiteX6" fmla="*/ 1763106 w 2614878"/>
                  <a:gd name="connsiteY6" fmla="*/ 21510 h 672167"/>
                  <a:gd name="connsiteX7" fmla="*/ 1952812 w 2614878"/>
                  <a:gd name="connsiteY7" fmla="*/ 166670 h 672167"/>
                  <a:gd name="connsiteX8" fmla="*/ 2169789 w 2614878"/>
                  <a:gd name="connsiteY8" fmla="*/ 290395 h 672167"/>
                  <a:gd name="connsiteX9" fmla="*/ 2614717 w 2614878"/>
                  <a:gd name="connsiteY9" fmla="*/ 82026 h 672167"/>
                  <a:gd name="connsiteX10" fmla="*/ 2165096 w 2614878"/>
                  <a:gd name="connsiteY10" fmla="*/ 582546 h 672167"/>
                  <a:gd name="connsiteX11" fmla="*/ 1467935 w 2614878"/>
                  <a:gd name="connsiteY11" fmla="*/ 672167 h 672167"/>
                  <a:gd name="connsiteX0" fmla="*/ 549701 w 2614878"/>
                  <a:gd name="connsiteY0" fmla="*/ 582546 h 582546"/>
                  <a:gd name="connsiteX1" fmla="*/ 2 w 2614878"/>
                  <a:gd name="connsiteY1" fmla="*/ 47100 h 582546"/>
                  <a:gd name="connsiteX2" fmla="*/ 543543 w 2614878"/>
                  <a:gd name="connsiteY2" fmla="*/ 142350 h 582546"/>
                  <a:gd name="connsiteX3" fmla="*/ 955321 w 2614878"/>
                  <a:gd name="connsiteY3" fmla="*/ 247125 h 582546"/>
                  <a:gd name="connsiteX4" fmla="*/ 1261531 w 2614878"/>
                  <a:gd name="connsiteY4" fmla="*/ 123300 h 582546"/>
                  <a:gd name="connsiteX5" fmla="*/ 1553215 w 2614878"/>
                  <a:gd name="connsiteY5" fmla="*/ 290395 h 582546"/>
                  <a:gd name="connsiteX6" fmla="*/ 1763106 w 2614878"/>
                  <a:gd name="connsiteY6" fmla="*/ 21510 h 582546"/>
                  <a:gd name="connsiteX7" fmla="*/ 1952812 w 2614878"/>
                  <a:gd name="connsiteY7" fmla="*/ 166670 h 582546"/>
                  <a:gd name="connsiteX8" fmla="*/ 2169789 w 2614878"/>
                  <a:gd name="connsiteY8" fmla="*/ 290395 h 582546"/>
                  <a:gd name="connsiteX9" fmla="*/ 2614717 w 2614878"/>
                  <a:gd name="connsiteY9" fmla="*/ 82026 h 582546"/>
                  <a:gd name="connsiteX10" fmla="*/ 2165096 w 2614878"/>
                  <a:gd name="connsiteY10" fmla="*/ 582546 h 582546"/>
                  <a:gd name="connsiteX0" fmla="*/ 549701 w 2697398"/>
                  <a:gd name="connsiteY0" fmla="*/ 583429 h 583429"/>
                  <a:gd name="connsiteX1" fmla="*/ 2 w 2697398"/>
                  <a:gd name="connsiteY1" fmla="*/ 47983 h 583429"/>
                  <a:gd name="connsiteX2" fmla="*/ 543543 w 2697398"/>
                  <a:gd name="connsiteY2" fmla="*/ 143233 h 583429"/>
                  <a:gd name="connsiteX3" fmla="*/ 955321 w 2697398"/>
                  <a:gd name="connsiteY3" fmla="*/ 248008 h 583429"/>
                  <a:gd name="connsiteX4" fmla="*/ 1261531 w 2697398"/>
                  <a:gd name="connsiteY4" fmla="*/ 124183 h 583429"/>
                  <a:gd name="connsiteX5" fmla="*/ 1553215 w 2697398"/>
                  <a:gd name="connsiteY5" fmla="*/ 291278 h 583429"/>
                  <a:gd name="connsiteX6" fmla="*/ 1763106 w 2697398"/>
                  <a:gd name="connsiteY6" fmla="*/ 22393 h 583429"/>
                  <a:gd name="connsiteX7" fmla="*/ 1952812 w 2697398"/>
                  <a:gd name="connsiteY7" fmla="*/ 167553 h 583429"/>
                  <a:gd name="connsiteX8" fmla="*/ 2169789 w 2697398"/>
                  <a:gd name="connsiteY8" fmla="*/ 291278 h 583429"/>
                  <a:gd name="connsiteX9" fmla="*/ 2697267 w 2697398"/>
                  <a:gd name="connsiteY9" fmla="*/ 114659 h 583429"/>
                  <a:gd name="connsiteX10" fmla="*/ 2165096 w 2697398"/>
                  <a:gd name="connsiteY10" fmla="*/ 583429 h 583429"/>
                  <a:gd name="connsiteX0" fmla="*/ 549701 w 2699325"/>
                  <a:gd name="connsiteY0" fmla="*/ 583429 h 583429"/>
                  <a:gd name="connsiteX1" fmla="*/ 2 w 2699325"/>
                  <a:gd name="connsiteY1" fmla="*/ 47983 h 583429"/>
                  <a:gd name="connsiteX2" fmla="*/ 543543 w 2699325"/>
                  <a:gd name="connsiteY2" fmla="*/ 143233 h 583429"/>
                  <a:gd name="connsiteX3" fmla="*/ 955321 w 2699325"/>
                  <a:gd name="connsiteY3" fmla="*/ 248008 h 583429"/>
                  <a:gd name="connsiteX4" fmla="*/ 1261531 w 2699325"/>
                  <a:gd name="connsiteY4" fmla="*/ 124183 h 583429"/>
                  <a:gd name="connsiteX5" fmla="*/ 1553215 w 2699325"/>
                  <a:gd name="connsiteY5" fmla="*/ 291278 h 583429"/>
                  <a:gd name="connsiteX6" fmla="*/ 1763106 w 2699325"/>
                  <a:gd name="connsiteY6" fmla="*/ 22393 h 583429"/>
                  <a:gd name="connsiteX7" fmla="*/ 1952812 w 2699325"/>
                  <a:gd name="connsiteY7" fmla="*/ 167553 h 583429"/>
                  <a:gd name="connsiteX8" fmla="*/ 2169789 w 2699325"/>
                  <a:gd name="connsiteY8" fmla="*/ 291278 h 583429"/>
                  <a:gd name="connsiteX9" fmla="*/ 2697267 w 2699325"/>
                  <a:gd name="connsiteY9" fmla="*/ 114659 h 583429"/>
                  <a:gd name="connsiteX10" fmla="*/ 2165096 w 2699325"/>
                  <a:gd name="connsiteY10" fmla="*/ 583429 h 583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99325" h="583429">
                    <a:moveTo>
                      <a:pt x="549701" y="583429"/>
                    </a:moveTo>
                    <a:cubicBezTo>
                      <a:pt x="414093" y="379547"/>
                      <a:pt x="1028" y="121349"/>
                      <a:pt x="2" y="47983"/>
                    </a:cubicBezTo>
                    <a:cubicBezTo>
                      <a:pt x="-1024" y="-25383"/>
                      <a:pt x="574823" y="436921"/>
                      <a:pt x="543543" y="143233"/>
                    </a:cubicBezTo>
                    <a:cubicBezTo>
                      <a:pt x="512263" y="-150455"/>
                      <a:pt x="978531" y="594083"/>
                      <a:pt x="955321" y="248008"/>
                    </a:cubicBezTo>
                    <a:cubicBezTo>
                      <a:pt x="932111" y="-98067"/>
                      <a:pt x="1258368" y="563781"/>
                      <a:pt x="1261531" y="124183"/>
                    </a:cubicBezTo>
                    <a:cubicBezTo>
                      <a:pt x="1263754" y="-184721"/>
                      <a:pt x="1469619" y="308243"/>
                      <a:pt x="1553215" y="291278"/>
                    </a:cubicBezTo>
                    <a:cubicBezTo>
                      <a:pt x="1636811" y="274313"/>
                      <a:pt x="1686673" y="65849"/>
                      <a:pt x="1763106" y="22393"/>
                    </a:cubicBezTo>
                    <a:cubicBezTo>
                      <a:pt x="1829706" y="1772"/>
                      <a:pt x="1682626" y="432302"/>
                      <a:pt x="1952812" y="167553"/>
                    </a:cubicBezTo>
                    <a:cubicBezTo>
                      <a:pt x="2442073" y="-274996"/>
                      <a:pt x="2045713" y="300094"/>
                      <a:pt x="2169789" y="291278"/>
                    </a:cubicBezTo>
                    <a:cubicBezTo>
                      <a:pt x="2293865" y="282462"/>
                      <a:pt x="2732974" y="11992"/>
                      <a:pt x="2697267" y="114659"/>
                    </a:cubicBezTo>
                    <a:cubicBezTo>
                      <a:pt x="2661560" y="217326"/>
                      <a:pt x="2274844" y="362426"/>
                      <a:pt x="2165096" y="583429"/>
                    </a:cubicBezTo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EE97C923-9343-4858-AF6D-A76D895FCDE6}"/>
              </a:ext>
            </a:extLst>
          </p:cNvPr>
          <p:cNvGrpSpPr/>
          <p:nvPr/>
        </p:nvGrpSpPr>
        <p:grpSpPr>
          <a:xfrm>
            <a:off x="319816" y="3850143"/>
            <a:ext cx="3197675" cy="2602039"/>
            <a:chOff x="319816" y="3850143"/>
            <a:chExt cx="3197675" cy="2602039"/>
          </a:xfrm>
        </p:grpSpPr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A174A40C-4CF6-4244-9C67-7D5F25CD4E8C}"/>
                </a:ext>
              </a:extLst>
            </p:cNvPr>
            <p:cNvSpPr/>
            <p:nvPr/>
          </p:nvSpPr>
          <p:spPr>
            <a:xfrm>
              <a:off x="681277" y="5408577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1540B40A-01CC-4F09-B53F-ABEAE96B2CCF}"/>
                </a:ext>
              </a:extLst>
            </p:cNvPr>
            <p:cNvGrpSpPr/>
            <p:nvPr/>
          </p:nvGrpSpPr>
          <p:grpSpPr>
            <a:xfrm>
              <a:off x="683222" y="3850143"/>
              <a:ext cx="2605295" cy="2127072"/>
              <a:chOff x="691389" y="549367"/>
              <a:chExt cx="2605295" cy="2127072"/>
            </a:xfrm>
          </p:grpSpPr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7777FA4F-0422-44C5-8382-93A76F77C9BD}"/>
                  </a:ext>
                </a:extLst>
              </p:cNvPr>
              <p:cNvSpPr/>
              <p:nvPr/>
            </p:nvSpPr>
            <p:spPr>
              <a:xfrm>
                <a:off x="691389" y="549367"/>
                <a:ext cx="2605295" cy="2127072"/>
              </a:xfrm>
              <a:custGeom>
                <a:avLst/>
                <a:gdLst>
                  <a:gd name="connsiteX0" fmla="*/ 2233980 w 2605295"/>
                  <a:gd name="connsiteY0" fmla="*/ 614 h 2127072"/>
                  <a:gd name="connsiteX1" fmla="*/ 2272805 w 2605295"/>
                  <a:gd name="connsiteY1" fmla="*/ 36509 h 2127072"/>
                  <a:gd name="connsiteX2" fmla="*/ 2342770 w 2605295"/>
                  <a:gd name="connsiteY2" fmla="*/ 323349 h 2127072"/>
                  <a:gd name="connsiteX3" fmla="*/ 2370089 w 2605295"/>
                  <a:gd name="connsiteY3" fmla="*/ 318511 h 2127072"/>
                  <a:gd name="connsiteX4" fmla="*/ 2375324 w 2605295"/>
                  <a:gd name="connsiteY4" fmla="*/ 69550 h 2127072"/>
                  <a:gd name="connsiteX5" fmla="*/ 2415903 w 2605295"/>
                  <a:gd name="connsiteY5" fmla="*/ 30762 h 2127072"/>
                  <a:gd name="connsiteX6" fmla="*/ 2454691 w 2605295"/>
                  <a:gd name="connsiteY6" fmla="*/ 71340 h 2127072"/>
                  <a:gd name="connsiteX7" fmla="*/ 2449200 w 2605295"/>
                  <a:gd name="connsiteY7" fmla="*/ 314727 h 2127072"/>
                  <a:gd name="connsiteX8" fmla="*/ 2464842 w 2605295"/>
                  <a:gd name="connsiteY8" fmla="*/ 310912 h 2127072"/>
                  <a:gd name="connsiteX9" fmla="*/ 2529095 w 2605295"/>
                  <a:gd name="connsiteY9" fmla="*/ 160639 h 2127072"/>
                  <a:gd name="connsiteX10" fmla="*/ 2550819 w 2605295"/>
                  <a:gd name="connsiteY10" fmla="*/ 139402 h 2127072"/>
                  <a:gd name="connsiteX11" fmla="*/ 2581197 w 2605295"/>
                  <a:gd name="connsiteY11" fmla="*/ 139747 h 2127072"/>
                  <a:gd name="connsiteX12" fmla="*/ 2602089 w 2605295"/>
                  <a:gd name="connsiteY12" fmla="*/ 191849 h 2127072"/>
                  <a:gd name="connsiteX13" fmla="*/ 2517694 w 2605295"/>
                  <a:gd name="connsiteY13" fmla="*/ 389234 h 2127072"/>
                  <a:gd name="connsiteX14" fmla="*/ 2538197 w 2605295"/>
                  <a:gd name="connsiteY14" fmla="*/ 473290 h 2127072"/>
                  <a:gd name="connsiteX15" fmla="*/ 2517707 w 2605295"/>
                  <a:gd name="connsiteY15" fmla="*/ 605759 h 2127072"/>
                  <a:gd name="connsiteX16" fmla="*/ 2512330 w 2605295"/>
                  <a:gd name="connsiteY16" fmla="*/ 611667 h 2127072"/>
                  <a:gd name="connsiteX17" fmla="*/ 2519139 w 2605295"/>
                  <a:gd name="connsiteY17" fmla="*/ 736818 h 2127072"/>
                  <a:gd name="connsiteX18" fmla="*/ 1965468 w 2605295"/>
                  <a:gd name="connsiteY18" fmla="*/ 1721810 h 2127072"/>
                  <a:gd name="connsiteX19" fmla="*/ 1814469 w 2605295"/>
                  <a:gd name="connsiteY19" fmla="*/ 1802877 h 2127072"/>
                  <a:gd name="connsiteX20" fmla="*/ 1706983 w 2605295"/>
                  <a:gd name="connsiteY20" fmla="*/ 1842071 h 2127072"/>
                  <a:gd name="connsiteX21" fmla="*/ 1724822 w 2605295"/>
                  <a:gd name="connsiteY21" fmla="*/ 1867938 h 2127072"/>
                  <a:gd name="connsiteX22" fmla="*/ 1772411 w 2605295"/>
                  <a:gd name="connsiteY22" fmla="*/ 2042327 h 2127072"/>
                  <a:gd name="connsiteX23" fmla="*/ 1770364 w 2605295"/>
                  <a:gd name="connsiteY23" fmla="*/ 2059251 h 2127072"/>
                  <a:gd name="connsiteX24" fmla="*/ 1670160 w 2605295"/>
                  <a:gd name="connsiteY24" fmla="*/ 2083177 h 2127072"/>
                  <a:gd name="connsiteX25" fmla="*/ 1669454 w 2605295"/>
                  <a:gd name="connsiteY25" fmla="*/ 2089799 h 2127072"/>
                  <a:gd name="connsiteX26" fmla="*/ 1645737 w 2605295"/>
                  <a:gd name="connsiteY26" fmla="*/ 2095462 h 2127072"/>
                  <a:gd name="connsiteX27" fmla="*/ 1289811 w 2605295"/>
                  <a:gd name="connsiteY27" fmla="*/ 2127072 h 2127072"/>
                  <a:gd name="connsiteX28" fmla="*/ 1276289 w 2605295"/>
                  <a:gd name="connsiteY28" fmla="*/ 2126472 h 2127072"/>
                  <a:gd name="connsiteX29" fmla="*/ 1262789 w 2605295"/>
                  <a:gd name="connsiteY29" fmla="*/ 2127071 h 2127072"/>
                  <a:gd name="connsiteX30" fmla="*/ 906863 w 2605295"/>
                  <a:gd name="connsiteY30" fmla="*/ 2095461 h 2127072"/>
                  <a:gd name="connsiteX31" fmla="*/ 810865 w 2605295"/>
                  <a:gd name="connsiteY31" fmla="*/ 2072539 h 2127072"/>
                  <a:gd name="connsiteX32" fmla="*/ 807211 w 2605295"/>
                  <a:gd name="connsiteY32" fmla="*/ 2042327 h 2127072"/>
                  <a:gd name="connsiteX33" fmla="*/ 854801 w 2605295"/>
                  <a:gd name="connsiteY33" fmla="*/ 1867938 h 2127072"/>
                  <a:gd name="connsiteX34" fmla="*/ 888148 w 2605295"/>
                  <a:gd name="connsiteY34" fmla="*/ 1819581 h 2127072"/>
                  <a:gd name="connsiteX35" fmla="*/ 838324 w 2605295"/>
                  <a:gd name="connsiteY35" fmla="*/ 1801221 h 2127072"/>
                  <a:gd name="connsiteX36" fmla="*/ 687600 w 2605295"/>
                  <a:gd name="connsiteY36" fmla="*/ 1719642 h 2127072"/>
                  <a:gd name="connsiteX37" fmla="*/ 137275 w 2605295"/>
                  <a:gd name="connsiteY37" fmla="*/ 732777 h 2127072"/>
                  <a:gd name="connsiteX38" fmla="*/ 141510 w 2605295"/>
                  <a:gd name="connsiteY38" fmla="*/ 659511 h 2127072"/>
                  <a:gd name="connsiteX39" fmla="*/ 132777 w 2605295"/>
                  <a:gd name="connsiteY39" fmla="*/ 655416 h 2127072"/>
                  <a:gd name="connsiteX40" fmla="*/ 67099 w 2605295"/>
                  <a:gd name="connsiteY40" fmla="*/ 473292 h 2127072"/>
                  <a:gd name="connsiteX41" fmla="*/ 87601 w 2605295"/>
                  <a:gd name="connsiteY41" fmla="*/ 389234 h 2127072"/>
                  <a:gd name="connsiteX42" fmla="*/ 3206 w 2605295"/>
                  <a:gd name="connsiteY42" fmla="*/ 191850 h 2127072"/>
                  <a:gd name="connsiteX43" fmla="*/ 24099 w 2605295"/>
                  <a:gd name="connsiteY43" fmla="*/ 139747 h 2127072"/>
                  <a:gd name="connsiteX44" fmla="*/ 54476 w 2605295"/>
                  <a:gd name="connsiteY44" fmla="*/ 139403 h 2127072"/>
                  <a:gd name="connsiteX45" fmla="*/ 76201 w 2605295"/>
                  <a:gd name="connsiteY45" fmla="*/ 160640 h 2127072"/>
                  <a:gd name="connsiteX46" fmla="*/ 140453 w 2605295"/>
                  <a:gd name="connsiteY46" fmla="*/ 310913 h 2127072"/>
                  <a:gd name="connsiteX47" fmla="*/ 156095 w 2605295"/>
                  <a:gd name="connsiteY47" fmla="*/ 314728 h 2127072"/>
                  <a:gd name="connsiteX48" fmla="*/ 150604 w 2605295"/>
                  <a:gd name="connsiteY48" fmla="*/ 71341 h 2127072"/>
                  <a:gd name="connsiteX49" fmla="*/ 189392 w 2605295"/>
                  <a:gd name="connsiteY49" fmla="*/ 30762 h 2127072"/>
                  <a:gd name="connsiteX50" fmla="*/ 229971 w 2605295"/>
                  <a:gd name="connsiteY50" fmla="*/ 69551 h 2127072"/>
                  <a:gd name="connsiteX51" fmla="*/ 235207 w 2605295"/>
                  <a:gd name="connsiteY51" fmla="*/ 318512 h 2127072"/>
                  <a:gd name="connsiteX52" fmla="*/ 262525 w 2605295"/>
                  <a:gd name="connsiteY52" fmla="*/ 323350 h 2127072"/>
                  <a:gd name="connsiteX53" fmla="*/ 332490 w 2605295"/>
                  <a:gd name="connsiteY53" fmla="*/ 36510 h 2127072"/>
                  <a:gd name="connsiteX54" fmla="*/ 371315 w 2605295"/>
                  <a:gd name="connsiteY54" fmla="*/ 615 h 2127072"/>
                  <a:gd name="connsiteX55" fmla="*/ 390294 w 2605295"/>
                  <a:gd name="connsiteY55" fmla="*/ 1375 h 2127072"/>
                  <a:gd name="connsiteX56" fmla="*/ 425429 w 2605295"/>
                  <a:gd name="connsiteY56" fmla="*/ 59179 h 2127072"/>
                  <a:gd name="connsiteX57" fmla="*/ 354183 w 2605295"/>
                  <a:gd name="connsiteY57" fmla="*/ 347532 h 2127072"/>
                  <a:gd name="connsiteX58" fmla="*/ 381782 w 2605295"/>
                  <a:gd name="connsiteY58" fmla="*/ 358827 h 2127072"/>
                  <a:gd name="connsiteX59" fmla="*/ 499821 w 2605295"/>
                  <a:gd name="connsiteY59" fmla="*/ 158167 h 2127072"/>
                  <a:gd name="connsiteX60" fmla="*/ 561239 w 2605295"/>
                  <a:gd name="connsiteY60" fmla="*/ 140951 h 2127072"/>
                  <a:gd name="connsiteX61" fmla="*/ 578456 w 2605295"/>
                  <a:gd name="connsiteY61" fmla="*/ 202369 h 2127072"/>
                  <a:gd name="connsiteX62" fmla="*/ 457176 w 2605295"/>
                  <a:gd name="connsiteY62" fmla="*/ 418126 h 2127072"/>
                  <a:gd name="connsiteX63" fmla="*/ 461846 w 2605295"/>
                  <a:gd name="connsiteY63" fmla="*/ 436395 h 2127072"/>
                  <a:gd name="connsiteX64" fmla="*/ 562348 w 2605295"/>
                  <a:gd name="connsiteY64" fmla="*/ 373840 h 2127072"/>
                  <a:gd name="connsiteX65" fmla="*/ 600712 w 2605295"/>
                  <a:gd name="connsiteY65" fmla="*/ 367906 h 2127072"/>
                  <a:gd name="connsiteX66" fmla="*/ 632037 w 2605295"/>
                  <a:gd name="connsiteY66" fmla="*/ 390838 h 2127072"/>
                  <a:gd name="connsiteX67" fmla="*/ 615038 w 2605295"/>
                  <a:gd name="connsiteY67" fmla="*/ 460528 h 2127072"/>
                  <a:gd name="connsiteX68" fmla="*/ 422766 w 2605295"/>
                  <a:gd name="connsiteY68" fmla="*/ 577396 h 2127072"/>
                  <a:gd name="connsiteX69" fmla="*/ 410751 w 2605295"/>
                  <a:gd name="connsiteY69" fmla="*/ 593445 h 2127072"/>
                  <a:gd name="connsiteX70" fmla="*/ 376419 w 2605295"/>
                  <a:gd name="connsiteY70" fmla="*/ 642217 h 2127072"/>
                  <a:gd name="connsiteX71" fmla="*/ 357324 w 2605295"/>
                  <a:gd name="connsiteY71" fmla="*/ 655791 h 2127072"/>
                  <a:gd name="connsiteX72" fmla="*/ 353054 w 2605295"/>
                  <a:gd name="connsiteY72" fmla="*/ 729655 h 2127072"/>
                  <a:gd name="connsiteX73" fmla="*/ 803671 w 2605295"/>
                  <a:gd name="connsiteY73" fmla="*/ 1537720 h 2127072"/>
                  <a:gd name="connsiteX74" fmla="*/ 1056761 w 2605295"/>
                  <a:gd name="connsiteY74" fmla="*/ 1652302 h 2127072"/>
                  <a:gd name="connsiteX75" fmla="*/ 1122394 w 2605295"/>
                  <a:gd name="connsiteY75" fmla="*/ 1666406 h 2127072"/>
                  <a:gd name="connsiteX76" fmla="*/ 1189276 w 2605295"/>
                  <a:gd name="connsiteY76" fmla="*/ 1649102 h 2127072"/>
                  <a:gd name="connsiteX77" fmla="*/ 1206742 w 2605295"/>
                  <a:gd name="connsiteY77" fmla="*/ 1326268 h 2127072"/>
                  <a:gd name="connsiteX78" fmla="*/ 1260473 w 2605295"/>
                  <a:gd name="connsiteY78" fmla="*/ 1323885 h 2127072"/>
                  <a:gd name="connsiteX79" fmla="*/ 1319149 w 2605295"/>
                  <a:gd name="connsiteY79" fmla="*/ 1323885 h 2127072"/>
                  <a:gd name="connsiteX80" fmla="*/ 1380103 w 2605295"/>
                  <a:gd name="connsiteY80" fmla="*/ 1326588 h 2127072"/>
                  <a:gd name="connsiteX81" fmla="*/ 1397654 w 2605295"/>
                  <a:gd name="connsiteY81" fmla="*/ 1650993 h 2127072"/>
                  <a:gd name="connsiteX82" fmla="*/ 1477661 w 2605295"/>
                  <a:gd name="connsiteY82" fmla="*/ 1671693 h 2127072"/>
                  <a:gd name="connsiteX83" fmla="*/ 1488082 w 2605295"/>
                  <a:gd name="connsiteY83" fmla="*/ 1676140 h 2127072"/>
                  <a:gd name="connsiteX84" fmla="*/ 1596537 w 2605295"/>
                  <a:gd name="connsiteY84" fmla="*/ 1653218 h 2127072"/>
                  <a:gd name="connsiteX85" fmla="*/ 1850014 w 2605295"/>
                  <a:gd name="connsiteY85" fmla="*/ 1539495 h 2127072"/>
                  <a:gd name="connsiteX86" fmla="*/ 2303370 w 2605295"/>
                  <a:gd name="connsiteY86" fmla="*/ 732964 h 2127072"/>
                  <a:gd name="connsiteX87" fmla="*/ 2300659 w 2605295"/>
                  <a:gd name="connsiteY87" fmla="*/ 683129 h 2127072"/>
                  <a:gd name="connsiteX88" fmla="*/ 2276666 w 2605295"/>
                  <a:gd name="connsiteY88" fmla="*/ 676188 h 2127072"/>
                  <a:gd name="connsiteX89" fmla="*/ 2194544 w 2605295"/>
                  <a:gd name="connsiteY89" fmla="*/ 593444 h 2127072"/>
                  <a:gd name="connsiteX90" fmla="*/ 2182529 w 2605295"/>
                  <a:gd name="connsiteY90" fmla="*/ 577395 h 2127072"/>
                  <a:gd name="connsiteX91" fmla="*/ 1990257 w 2605295"/>
                  <a:gd name="connsiteY91" fmla="*/ 460527 h 2127072"/>
                  <a:gd name="connsiteX92" fmla="*/ 1973259 w 2605295"/>
                  <a:gd name="connsiteY92" fmla="*/ 390837 h 2127072"/>
                  <a:gd name="connsiteX93" fmla="*/ 2004583 w 2605295"/>
                  <a:gd name="connsiteY93" fmla="*/ 367905 h 2127072"/>
                  <a:gd name="connsiteX94" fmla="*/ 2042948 w 2605295"/>
                  <a:gd name="connsiteY94" fmla="*/ 373839 h 2127072"/>
                  <a:gd name="connsiteX95" fmla="*/ 2143449 w 2605295"/>
                  <a:gd name="connsiteY95" fmla="*/ 436394 h 2127072"/>
                  <a:gd name="connsiteX96" fmla="*/ 2148119 w 2605295"/>
                  <a:gd name="connsiteY96" fmla="*/ 418125 h 2127072"/>
                  <a:gd name="connsiteX97" fmla="*/ 2026839 w 2605295"/>
                  <a:gd name="connsiteY97" fmla="*/ 202367 h 2127072"/>
                  <a:gd name="connsiteX98" fmla="*/ 2044056 w 2605295"/>
                  <a:gd name="connsiteY98" fmla="*/ 140949 h 2127072"/>
                  <a:gd name="connsiteX99" fmla="*/ 2105474 w 2605295"/>
                  <a:gd name="connsiteY99" fmla="*/ 158166 h 2127072"/>
                  <a:gd name="connsiteX100" fmla="*/ 2223513 w 2605295"/>
                  <a:gd name="connsiteY100" fmla="*/ 358826 h 2127072"/>
                  <a:gd name="connsiteX101" fmla="*/ 2251113 w 2605295"/>
                  <a:gd name="connsiteY101" fmla="*/ 347531 h 2127072"/>
                  <a:gd name="connsiteX102" fmla="*/ 2179867 w 2605295"/>
                  <a:gd name="connsiteY102" fmla="*/ 59178 h 2127072"/>
                  <a:gd name="connsiteX103" fmla="*/ 2215002 w 2605295"/>
                  <a:gd name="connsiteY103" fmla="*/ 1374 h 2127072"/>
                  <a:gd name="connsiteX104" fmla="*/ 2233980 w 2605295"/>
                  <a:gd name="connsiteY104" fmla="*/ 614 h 2127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2605295" h="2127072">
                    <a:moveTo>
                      <a:pt x="2233980" y="614"/>
                    </a:moveTo>
                    <a:cubicBezTo>
                      <a:pt x="2252379" y="3600"/>
                      <a:pt x="2268111" y="17261"/>
                      <a:pt x="2272805" y="36509"/>
                    </a:cubicBezTo>
                    <a:lnTo>
                      <a:pt x="2342770" y="323349"/>
                    </a:lnTo>
                    <a:cubicBezTo>
                      <a:pt x="2350028" y="331617"/>
                      <a:pt x="2365499" y="332405"/>
                      <a:pt x="2370089" y="318511"/>
                    </a:cubicBezTo>
                    <a:lnTo>
                      <a:pt x="2375324" y="69550"/>
                    </a:lnTo>
                    <a:cubicBezTo>
                      <a:pt x="2375819" y="47633"/>
                      <a:pt x="2393986" y="30267"/>
                      <a:pt x="2415903" y="30762"/>
                    </a:cubicBezTo>
                    <a:cubicBezTo>
                      <a:pt x="2437820" y="31256"/>
                      <a:pt x="2455185" y="49424"/>
                      <a:pt x="2454691" y="71340"/>
                    </a:cubicBezTo>
                    <a:lnTo>
                      <a:pt x="2449200" y="314727"/>
                    </a:lnTo>
                    <a:cubicBezTo>
                      <a:pt x="2449625" y="323749"/>
                      <a:pt x="2457612" y="326364"/>
                      <a:pt x="2464842" y="310912"/>
                    </a:cubicBezTo>
                    <a:lnTo>
                      <a:pt x="2529095" y="160639"/>
                    </a:lnTo>
                    <a:cubicBezTo>
                      <a:pt x="2533403" y="150561"/>
                      <a:pt x="2541390" y="143183"/>
                      <a:pt x="2550819" y="139402"/>
                    </a:cubicBezTo>
                    <a:cubicBezTo>
                      <a:pt x="2560247" y="135621"/>
                      <a:pt x="2571119" y="135437"/>
                      <a:pt x="2581197" y="139747"/>
                    </a:cubicBezTo>
                    <a:cubicBezTo>
                      <a:pt x="2601354" y="148365"/>
                      <a:pt x="2610708" y="171692"/>
                      <a:pt x="2602089" y="191849"/>
                    </a:cubicBezTo>
                    <a:lnTo>
                      <a:pt x="2517694" y="389234"/>
                    </a:lnTo>
                    <a:lnTo>
                      <a:pt x="2538197" y="473290"/>
                    </a:lnTo>
                    <a:cubicBezTo>
                      <a:pt x="2549657" y="520276"/>
                      <a:pt x="2540988" y="567458"/>
                      <a:pt x="2517707" y="605759"/>
                    </a:cubicBezTo>
                    <a:lnTo>
                      <a:pt x="2512330" y="611667"/>
                    </a:lnTo>
                    <a:lnTo>
                      <a:pt x="2519139" y="736818"/>
                    </a:lnTo>
                    <a:cubicBezTo>
                      <a:pt x="2512136" y="1133496"/>
                      <a:pt x="2307003" y="1505528"/>
                      <a:pt x="1965468" y="1721810"/>
                    </a:cubicBezTo>
                    <a:cubicBezTo>
                      <a:pt x="1916677" y="1752708"/>
                      <a:pt x="1866204" y="1779730"/>
                      <a:pt x="1814469" y="1802877"/>
                    </a:cubicBezTo>
                    <a:lnTo>
                      <a:pt x="1706983" y="1842071"/>
                    </a:lnTo>
                    <a:lnTo>
                      <a:pt x="1724822" y="1867938"/>
                    </a:lnTo>
                    <a:cubicBezTo>
                      <a:pt x="1755320" y="1920693"/>
                      <a:pt x="1772411" y="1979847"/>
                      <a:pt x="1772411" y="2042327"/>
                    </a:cubicBezTo>
                    <a:lnTo>
                      <a:pt x="1770364" y="2059251"/>
                    </a:lnTo>
                    <a:lnTo>
                      <a:pt x="1670160" y="2083177"/>
                    </a:lnTo>
                    <a:lnTo>
                      <a:pt x="1669454" y="2089799"/>
                    </a:lnTo>
                    <a:lnTo>
                      <a:pt x="1645737" y="2095462"/>
                    </a:lnTo>
                    <a:cubicBezTo>
                      <a:pt x="1536339" y="2115816"/>
                      <a:pt x="1416063" y="2127072"/>
                      <a:pt x="1289811" y="2127072"/>
                    </a:cubicBezTo>
                    <a:lnTo>
                      <a:pt x="1276289" y="2126472"/>
                    </a:lnTo>
                    <a:lnTo>
                      <a:pt x="1262789" y="2127071"/>
                    </a:lnTo>
                    <a:cubicBezTo>
                      <a:pt x="1136537" y="2127071"/>
                      <a:pt x="1016261" y="2115815"/>
                      <a:pt x="906863" y="2095461"/>
                    </a:cubicBezTo>
                    <a:lnTo>
                      <a:pt x="810865" y="2072539"/>
                    </a:lnTo>
                    <a:lnTo>
                      <a:pt x="807211" y="2042327"/>
                    </a:lnTo>
                    <a:cubicBezTo>
                      <a:pt x="807211" y="1979847"/>
                      <a:pt x="824302" y="1920693"/>
                      <a:pt x="854801" y="1867938"/>
                    </a:cubicBezTo>
                    <a:lnTo>
                      <a:pt x="888148" y="1819581"/>
                    </a:lnTo>
                    <a:lnTo>
                      <a:pt x="838324" y="1801221"/>
                    </a:lnTo>
                    <a:cubicBezTo>
                      <a:pt x="786668" y="1777898"/>
                      <a:pt x="736286" y="1750705"/>
                      <a:pt x="687600" y="1719642"/>
                    </a:cubicBezTo>
                    <a:cubicBezTo>
                      <a:pt x="346802" y="1502202"/>
                      <a:pt x="142931" y="1129476"/>
                      <a:pt x="137275" y="732777"/>
                    </a:cubicBezTo>
                    <a:lnTo>
                      <a:pt x="141510" y="659511"/>
                    </a:lnTo>
                    <a:lnTo>
                      <a:pt x="132777" y="655416"/>
                    </a:lnTo>
                    <a:cubicBezTo>
                      <a:pt x="78009" y="614690"/>
                      <a:pt x="49908" y="543769"/>
                      <a:pt x="67099" y="473292"/>
                    </a:cubicBezTo>
                    <a:lnTo>
                      <a:pt x="87601" y="389234"/>
                    </a:lnTo>
                    <a:lnTo>
                      <a:pt x="3206" y="191850"/>
                    </a:lnTo>
                    <a:cubicBezTo>
                      <a:pt x="-5412" y="171693"/>
                      <a:pt x="3941" y="148366"/>
                      <a:pt x="24099" y="139747"/>
                    </a:cubicBezTo>
                    <a:cubicBezTo>
                      <a:pt x="34177" y="135438"/>
                      <a:pt x="45048" y="135622"/>
                      <a:pt x="54476" y="139403"/>
                    </a:cubicBezTo>
                    <a:cubicBezTo>
                      <a:pt x="63905" y="143184"/>
                      <a:pt x="71892" y="150562"/>
                      <a:pt x="76201" y="160640"/>
                    </a:cubicBezTo>
                    <a:lnTo>
                      <a:pt x="140453" y="310913"/>
                    </a:lnTo>
                    <a:cubicBezTo>
                      <a:pt x="147683" y="326365"/>
                      <a:pt x="155671" y="323750"/>
                      <a:pt x="156095" y="314728"/>
                    </a:cubicBezTo>
                    <a:lnTo>
                      <a:pt x="150604" y="71341"/>
                    </a:lnTo>
                    <a:cubicBezTo>
                      <a:pt x="150110" y="49425"/>
                      <a:pt x="167476" y="31257"/>
                      <a:pt x="189392" y="30762"/>
                    </a:cubicBezTo>
                    <a:cubicBezTo>
                      <a:pt x="211309" y="30268"/>
                      <a:pt x="229476" y="47634"/>
                      <a:pt x="229971" y="69551"/>
                    </a:cubicBezTo>
                    <a:lnTo>
                      <a:pt x="235207" y="318512"/>
                    </a:lnTo>
                    <a:cubicBezTo>
                      <a:pt x="239796" y="332407"/>
                      <a:pt x="255268" y="331618"/>
                      <a:pt x="262525" y="323350"/>
                    </a:cubicBezTo>
                    <a:lnTo>
                      <a:pt x="332490" y="36510"/>
                    </a:lnTo>
                    <a:cubicBezTo>
                      <a:pt x="337185" y="17262"/>
                      <a:pt x="352916" y="3601"/>
                      <a:pt x="371315" y="615"/>
                    </a:cubicBezTo>
                    <a:cubicBezTo>
                      <a:pt x="377448" y="-381"/>
                      <a:pt x="383878" y="-190"/>
                      <a:pt x="390294" y="1375"/>
                    </a:cubicBezTo>
                    <a:cubicBezTo>
                      <a:pt x="415958" y="7635"/>
                      <a:pt x="431688" y="33515"/>
                      <a:pt x="425429" y="59179"/>
                    </a:cubicBezTo>
                    <a:cubicBezTo>
                      <a:pt x="401680" y="155297"/>
                      <a:pt x="377931" y="251414"/>
                      <a:pt x="354183" y="347532"/>
                    </a:cubicBezTo>
                    <a:cubicBezTo>
                      <a:pt x="358726" y="364153"/>
                      <a:pt x="368373" y="371069"/>
                      <a:pt x="381782" y="358827"/>
                    </a:cubicBezTo>
                    <a:lnTo>
                      <a:pt x="499821" y="158167"/>
                    </a:lnTo>
                    <a:cubicBezTo>
                      <a:pt x="512028" y="136453"/>
                      <a:pt x="539525" y="128745"/>
                      <a:pt x="561239" y="140951"/>
                    </a:cubicBezTo>
                    <a:cubicBezTo>
                      <a:pt x="582954" y="153157"/>
                      <a:pt x="590662" y="180654"/>
                      <a:pt x="578456" y="202369"/>
                    </a:cubicBezTo>
                    <a:lnTo>
                      <a:pt x="457176" y="418126"/>
                    </a:lnTo>
                    <a:cubicBezTo>
                      <a:pt x="448663" y="430581"/>
                      <a:pt x="455570" y="432196"/>
                      <a:pt x="461846" y="436395"/>
                    </a:cubicBezTo>
                    <a:lnTo>
                      <a:pt x="562348" y="373840"/>
                    </a:lnTo>
                    <a:cubicBezTo>
                      <a:pt x="574316" y="366565"/>
                      <a:pt x="588101" y="364830"/>
                      <a:pt x="600712" y="367906"/>
                    </a:cubicBezTo>
                    <a:cubicBezTo>
                      <a:pt x="613324" y="370982"/>
                      <a:pt x="624762" y="378869"/>
                      <a:pt x="632037" y="390838"/>
                    </a:cubicBezTo>
                    <a:cubicBezTo>
                      <a:pt x="646587" y="414777"/>
                      <a:pt x="638977" y="445978"/>
                      <a:pt x="615038" y="460528"/>
                    </a:cubicBezTo>
                    <a:lnTo>
                      <a:pt x="422766" y="577396"/>
                    </a:lnTo>
                    <a:lnTo>
                      <a:pt x="410751" y="593445"/>
                    </a:lnTo>
                    <a:cubicBezTo>
                      <a:pt x="402057" y="611861"/>
                      <a:pt x="390359" y="628272"/>
                      <a:pt x="376419" y="642217"/>
                    </a:cubicBezTo>
                    <a:lnTo>
                      <a:pt x="357324" y="655791"/>
                    </a:lnTo>
                    <a:lnTo>
                      <a:pt x="353054" y="729655"/>
                    </a:lnTo>
                    <a:cubicBezTo>
                      <a:pt x="357686" y="1054481"/>
                      <a:pt x="524619" y="1359676"/>
                      <a:pt x="803671" y="1537720"/>
                    </a:cubicBezTo>
                    <a:cubicBezTo>
                      <a:pt x="883400" y="1588590"/>
                      <a:pt x="968686" y="1626785"/>
                      <a:pt x="1056761" y="1652302"/>
                    </a:cubicBezTo>
                    <a:lnTo>
                      <a:pt x="1122394" y="1666406"/>
                    </a:lnTo>
                    <a:lnTo>
                      <a:pt x="1189276" y="1649102"/>
                    </a:lnTo>
                    <a:lnTo>
                      <a:pt x="1206742" y="1326268"/>
                    </a:lnTo>
                    <a:lnTo>
                      <a:pt x="1260473" y="1323885"/>
                    </a:lnTo>
                    <a:lnTo>
                      <a:pt x="1319149" y="1323885"/>
                    </a:lnTo>
                    <a:lnTo>
                      <a:pt x="1380103" y="1326588"/>
                    </a:lnTo>
                    <a:lnTo>
                      <a:pt x="1397654" y="1650993"/>
                    </a:lnTo>
                    <a:lnTo>
                      <a:pt x="1477661" y="1671693"/>
                    </a:lnTo>
                    <a:lnTo>
                      <a:pt x="1488082" y="1676140"/>
                    </a:lnTo>
                    <a:lnTo>
                      <a:pt x="1596537" y="1653218"/>
                    </a:lnTo>
                    <a:cubicBezTo>
                      <a:pt x="1684698" y="1628000"/>
                      <a:pt x="1770113" y="1590094"/>
                      <a:pt x="1850014" y="1539495"/>
                    </a:cubicBezTo>
                    <a:cubicBezTo>
                      <a:pt x="2129669" y="1362399"/>
                      <a:pt x="2297637" y="1057772"/>
                      <a:pt x="2303370" y="732964"/>
                    </a:cubicBezTo>
                    <a:lnTo>
                      <a:pt x="2300659" y="683129"/>
                    </a:lnTo>
                    <a:lnTo>
                      <a:pt x="2276666" y="676188"/>
                    </a:lnTo>
                    <a:cubicBezTo>
                      <a:pt x="2241334" y="659089"/>
                      <a:pt x="2211933" y="630276"/>
                      <a:pt x="2194544" y="593444"/>
                    </a:cubicBezTo>
                    <a:lnTo>
                      <a:pt x="2182529" y="577395"/>
                    </a:lnTo>
                    <a:lnTo>
                      <a:pt x="1990257" y="460527"/>
                    </a:lnTo>
                    <a:cubicBezTo>
                      <a:pt x="1966318" y="445977"/>
                      <a:pt x="1958708" y="414776"/>
                      <a:pt x="1973259" y="390837"/>
                    </a:cubicBezTo>
                    <a:cubicBezTo>
                      <a:pt x="1980533" y="378868"/>
                      <a:pt x="1991971" y="370981"/>
                      <a:pt x="2004583" y="367905"/>
                    </a:cubicBezTo>
                    <a:cubicBezTo>
                      <a:pt x="2017194" y="364829"/>
                      <a:pt x="2030979" y="366564"/>
                      <a:pt x="2042948" y="373839"/>
                    </a:cubicBezTo>
                    <a:lnTo>
                      <a:pt x="2143449" y="436394"/>
                    </a:lnTo>
                    <a:cubicBezTo>
                      <a:pt x="2149725" y="432195"/>
                      <a:pt x="2156632" y="430580"/>
                      <a:pt x="2148119" y="418125"/>
                    </a:cubicBezTo>
                    <a:lnTo>
                      <a:pt x="2026839" y="202367"/>
                    </a:lnTo>
                    <a:cubicBezTo>
                      <a:pt x="2014633" y="180653"/>
                      <a:pt x="2022341" y="153156"/>
                      <a:pt x="2044056" y="140949"/>
                    </a:cubicBezTo>
                    <a:cubicBezTo>
                      <a:pt x="2065770" y="128744"/>
                      <a:pt x="2093268" y="136452"/>
                      <a:pt x="2105474" y="158166"/>
                    </a:cubicBezTo>
                    <a:lnTo>
                      <a:pt x="2223513" y="358826"/>
                    </a:lnTo>
                    <a:cubicBezTo>
                      <a:pt x="2236922" y="371068"/>
                      <a:pt x="2246569" y="364152"/>
                      <a:pt x="2251113" y="347531"/>
                    </a:cubicBezTo>
                    <a:cubicBezTo>
                      <a:pt x="2227364" y="251413"/>
                      <a:pt x="2203616" y="155296"/>
                      <a:pt x="2179867" y="59178"/>
                    </a:cubicBezTo>
                    <a:cubicBezTo>
                      <a:pt x="2173607" y="33513"/>
                      <a:pt x="2189337" y="7634"/>
                      <a:pt x="2215002" y="1374"/>
                    </a:cubicBezTo>
                    <a:cubicBezTo>
                      <a:pt x="2221418" y="-191"/>
                      <a:pt x="2227847" y="-382"/>
                      <a:pt x="2233980" y="61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36A514ED-7AA2-4A5D-A0D1-3AB07EC995CA}"/>
                  </a:ext>
                </a:extLst>
              </p:cNvPr>
              <p:cNvGrpSpPr/>
              <p:nvPr/>
            </p:nvGrpSpPr>
            <p:grpSpPr>
              <a:xfrm>
                <a:off x="1301999" y="859440"/>
                <a:ext cx="1391456" cy="1292388"/>
                <a:chOff x="6567801" y="2304086"/>
                <a:chExt cx="1277659" cy="1186694"/>
              </a:xfrm>
            </p:grpSpPr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C53B1AF5-3B51-4BDE-915C-2F4B74701AFC}"/>
                    </a:ext>
                  </a:extLst>
                </p:cNvPr>
                <p:cNvGrpSpPr/>
                <p:nvPr/>
              </p:nvGrpSpPr>
              <p:grpSpPr>
                <a:xfrm>
                  <a:off x="6567801" y="2304086"/>
                  <a:ext cx="1277659" cy="1186694"/>
                  <a:chOff x="2791855" y="1993534"/>
                  <a:chExt cx="1150919" cy="1068979"/>
                </a:xfrm>
                <a:solidFill>
                  <a:srgbClr val="FFCC99"/>
                </a:solidFill>
              </p:grpSpPr>
              <p:sp>
                <p:nvSpPr>
                  <p:cNvPr id="124" name="円/楕円 668">
                    <a:extLst>
                      <a:ext uri="{FF2B5EF4-FFF2-40B4-BE49-F238E27FC236}">
                        <a16:creationId xmlns:a16="http://schemas.microsoft.com/office/drawing/2014/main" id="{E18A5251-6C5A-409B-B44C-9D48945D3C8C}"/>
                      </a:ext>
                    </a:extLst>
                  </p:cNvPr>
                  <p:cNvSpPr/>
                  <p:nvPr/>
                </p:nvSpPr>
                <p:spPr>
                  <a:xfrm>
                    <a:off x="2909213" y="1993534"/>
                    <a:ext cx="916203" cy="100609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25" name="グループ化 124">
                    <a:extLst>
                      <a:ext uri="{FF2B5EF4-FFF2-40B4-BE49-F238E27FC236}">
                        <a16:creationId xmlns:a16="http://schemas.microsoft.com/office/drawing/2014/main" id="{F963BF82-13AB-48E8-81E0-B9FBFDD501E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0" name="円/楕円 671">
                      <a:extLst>
                        <a:ext uri="{FF2B5EF4-FFF2-40B4-BE49-F238E27FC236}">
                          <a16:creationId xmlns:a16="http://schemas.microsoft.com/office/drawing/2014/main" id="{768E89C1-71D7-487F-B72A-5D4A9A0665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1" name="円/楕円 672">
                      <a:extLst>
                        <a:ext uri="{FF2B5EF4-FFF2-40B4-BE49-F238E27FC236}">
                          <a16:creationId xmlns:a16="http://schemas.microsoft.com/office/drawing/2014/main" id="{BEDE2B53-3D8A-4935-BDFD-63444A3189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6" name="グループ化 125">
                    <a:extLst>
                      <a:ext uri="{FF2B5EF4-FFF2-40B4-BE49-F238E27FC236}">
                        <a16:creationId xmlns:a16="http://schemas.microsoft.com/office/drawing/2014/main" id="{B42C8F55-8F26-4F5D-893F-1D2B53BFDDF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8" name="円/楕円 669">
                      <a:extLst>
                        <a:ext uri="{FF2B5EF4-FFF2-40B4-BE49-F238E27FC236}">
                          <a16:creationId xmlns:a16="http://schemas.microsoft.com/office/drawing/2014/main" id="{49FE9AC5-9326-4C1A-B9BA-0A80DC3059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9" name="円/楕円 670">
                      <a:extLst>
                        <a:ext uri="{FF2B5EF4-FFF2-40B4-BE49-F238E27FC236}">
                          <a16:creationId xmlns:a16="http://schemas.microsoft.com/office/drawing/2014/main" id="{BB5BBBB6-2513-44CF-8FC4-9BDE686907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7" name="円/楕円 668">
                    <a:extLst>
                      <a:ext uri="{FF2B5EF4-FFF2-40B4-BE49-F238E27FC236}">
                        <a16:creationId xmlns:a16="http://schemas.microsoft.com/office/drawing/2014/main" id="{FE26A7DB-144B-4851-AF30-C55E36BED9C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6422"/>
                    <a:ext cx="928914" cy="1006091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518E74E5-2A23-44BD-84EC-AFC54FD528EA}"/>
                    </a:ext>
                  </a:extLst>
                </p:cNvPr>
                <p:cNvSpPr/>
                <p:nvPr/>
              </p:nvSpPr>
              <p:spPr>
                <a:xfrm rot="5400000">
                  <a:off x="6893045" y="2493702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B5FF76E4-52EB-4DC6-B122-F7C0F8C6C3B5}"/>
                    </a:ext>
                  </a:extLst>
                </p:cNvPr>
                <p:cNvSpPr/>
                <p:nvPr/>
              </p:nvSpPr>
              <p:spPr>
                <a:xfrm rot="5400000">
                  <a:off x="7481511" y="2493702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43B2B1DB-6943-4AFA-ADE5-E63EBEB8BF5C}"/>
                    </a:ext>
                  </a:extLst>
                </p:cNvPr>
                <p:cNvGrpSpPr/>
                <p:nvPr/>
              </p:nvGrpSpPr>
              <p:grpSpPr>
                <a:xfrm>
                  <a:off x="7084627" y="2822493"/>
                  <a:ext cx="240026" cy="203430"/>
                  <a:chOff x="7084627" y="2822493"/>
                  <a:chExt cx="240026" cy="203430"/>
                </a:xfrm>
              </p:grpSpPr>
              <p:sp>
                <p:nvSpPr>
                  <p:cNvPr id="122" name="円/楕円 662">
                    <a:extLst>
                      <a:ext uri="{FF2B5EF4-FFF2-40B4-BE49-F238E27FC236}">
                        <a16:creationId xmlns:a16="http://schemas.microsoft.com/office/drawing/2014/main" id="{47423707-667B-4ED2-9846-55F4C2B58E13}"/>
                      </a:ext>
                    </a:extLst>
                  </p:cNvPr>
                  <p:cNvSpPr/>
                  <p:nvPr/>
                </p:nvSpPr>
                <p:spPr>
                  <a:xfrm>
                    <a:off x="7084627" y="2884004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3" name="フリーフォーム: 図形 122">
                    <a:extLst>
                      <a:ext uri="{FF2B5EF4-FFF2-40B4-BE49-F238E27FC236}">
                        <a16:creationId xmlns:a16="http://schemas.microsoft.com/office/drawing/2014/main" id="{8FAA153B-94A5-4387-9E3C-51EC5CDF8A20}"/>
                      </a:ext>
                    </a:extLst>
                  </p:cNvPr>
                  <p:cNvSpPr/>
                  <p:nvPr/>
                </p:nvSpPr>
                <p:spPr>
                  <a:xfrm>
                    <a:off x="7137014" y="2822493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CACD0EBC-3F4F-43AB-A302-398A26F80341}"/>
                  </a:ext>
                </a:extLst>
              </p:cNvPr>
              <p:cNvSpPr/>
              <p:nvPr/>
            </p:nvSpPr>
            <p:spPr>
              <a:xfrm rot="4500000">
                <a:off x="1557660" y="1259222"/>
                <a:ext cx="245288" cy="217570"/>
              </a:xfrm>
              <a:custGeom>
                <a:avLst/>
                <a:gdLst>
                  <a:gd name="connsiteX0" fmla="*/ 0 w 418906"/>
                  <a:gd name="connsiteY0" fmla="*/ 371568 h 371568"/>
                  <a:gd name="connsiteX1" fmla="*/ 184967 w 418906"/>
                  <a:gd name="connsiteY1" fmla="*/ 0 h 371568"/>
                  <a:gd name="connsiteX2" fmla="*/ 233939 w 418906"/>
                  <a:gd name="connsiteY2" fmla="*/ 0 h 371568"/>
                  <a:gd name="connsiteX3" fmla="*/ 418906 w 418906"/>
                  <a:gd name="connsiteY3" fmla="*/ 371568 h 371568"/>
                  <a:gd name="connsiteX4" fmla="*/ 320838 w 418906"/>
                  <a:gd name="connsiteY4" fmla="*/ 371568 h 371568"/>
                  <a:gd name="connsiteX5" fmla="*/ 209453 w 418906"/>
                  <a:gd name="connsiteY5" fmla="*/ 126748 h 371568"/>
                  <a:gd name="connsiteX6" fmla="*/ 98068 w 418906"/>
                  <a:gd name="connsiteY6" fmla="*/ 371568 h 371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8906" h="371568">
                    <a:moveTo>
                      <a:pt x="0" y="371568"/>
                    </a:moveTo>
                    <a:lnTo>
                      <a:pt x="184967" y="0"/>
                    </a:lnTo>
                    <a:lnTo>
                      <a:pt x="233939" y="0"/>
                    </a:lnTo>
                    <a:lnTo>
                      <a:pt x="418906" y="371568"/>
                    </a:lnTo>
                    <a:lnTo>
                      <a:pt x="320838" y="371568"/>
                    </a:lnTo>
                    <a:lnTo>
                      <a:pt x="209453" y="126748"/>
                    </a:lnTo>
                    <a:lnTo>
                      <a:pt x="98068" y="37156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B3D44F8E-3370-4B4D-910C-A053EA6A1B36}"/>
                  </a:ext>
                </a:extLst>
              </p:cNvPr>
              <p:cNvSpPr/>
              <p:nvPr/>
            </p:nvSpPr>
            <p:spPr>
              <a:xfrm rot="17100000" flipH="1">
                <a:off x="2177787" y="1259222"/>
                <a:ext cx="245288" cy="217570"/>
              </a:xfrm>
              <a:custGeom>
                <a:avLst/>
                <a:gdLst>
                  <a:gd name="connsiteX0" fmla="*/ 0 w 418906"/>
                  <a:gd name="connsiteY0" fmla="*/ 371568 h 371568"/>
                  <a:gd name="connsiteX1" fmla="*/ 184967 w 418906"/>
                  <a:gd name="connsiteY1" fmla="*/ 0 h 371568"/>
                  <a:gd name="connsiteX2" fmla="*/ 233939 w 418906"/>
                  <a:gd name="connsiteY2" fmla="*/ 0 h 371568"/>
                  <a:gd name="connsiteX3" fmla="*/ 418906 w 418906"/>
                  <a:gd name="connsiteY3" fmla="*/ 371568 h 371568"/>
                  <a:gd name="connsiteX4" fmla="*/ 320838 w 418906"/>
                  <a:gd name="connsiteY4" fmla="*/ 371568 h 371568"/>
                  <a:gd name="connsiteX5" fmla="*/ 209453 w 418906"/>
                  <a:gd name="connsiteY5" fmla="*/ 126748 h 371568"/>
                  <a:gd name="connsiteX6" fmla="*/ 98068 w 418906"/>
                  <a:gd name="connsiteY6" fmla="*/ 371568 h 371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8906" h="371568">
                    <a:moveTo>
                      <a:pt x="0" y="371568"/>
                    </a:moveTo>
                    <a:lnTo>
                      <a:pt x="184967" y="0"/>
                    </a:lnTo>
                    <a:lnTo>
                      <a:pt x="233939" y="0"/>
                    </a:lnTo>
                    <a:lnTo>
                      <a:pt x="418906" y="371568"/>
                    </a:lnTo>
                    <a:lnTo>
                      <a:pt x="320838" y="371568"/>
                    </a:lnTo>
                    <a:lnTo>
                      <a:pt x="209453" y="126748"/>
                    </a:lnTo>
                    <a:lnTo>
                      <a:pt x="98068" y="37156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" name="楕円 25">
                <a:extLst>
                  <a:ext uri="{FF2B5EF4-FFF2-40B4-BE49-F238E27FC236}">
                    <a16:creationId xmlns:a16="http://schemas.microsoft.com/office/drawing/2014/main" id="{9932A87C-C3C4-495D-AA45-69667B2C328E}"/>
                  </a:ext>
                </a:extLst>
              </p:cNvPr>
              <p:cNvSpPr/>
              <p:nvPr/>
            </p:nvSpPr>
            <p:spPr>
              <a:xfrm>
                <a:off x="1673416" y="1711805"/>
                <a:ext cx="633088" cy="369300"/>
              </a:xfrm>
              <a:custGeom>
                <a:avLst/>
                <a:gdLst>
                  <a:gd name="connsiteX0" fmla="*/ 0 w 633088"/>
                  <a:gd name="connsiteY0" fmla="*/ 137025 h 274050"/>
                  <a:gd name="connsiteX1" fmla="*/ 316544 w 633088"/>
                  <a:gd name="connsiteY1" fmla="*/ 0 h 274050"/>
                  <a:gd name="connsiteX2" fmla="*/ 633088 w 633088"/>
                  <a:gd name="connsiteY2" fmla="*/ 137025 h 274050"/>
                  <a:gd name="connsiteX3" fmla="*/ 316544 w 633088"/>
                  <a:gd name="connsiteY3" fmla="*/ 274050 h 274050"/>
                  <a:gd name="connsiteX4" fmla="*/ 0 w 633088"/>
                  <a:gd name="connsiteY4" fmla="*/ 137025 h 274050"/>
                  <a:gd name="connsiteX0" fmla="*/ 0 w 633088"/>
                  <a:gd name="connsiteY0" fmla="*/ 137025 h 274050"/>
                  <a:gd name="connsiteX1" fmla="*/ 316544 w 633088"/>
                  <a:gd name="connsiteY1" fmla="*/ 0 h 274050"/>
                  <a:gd name="connsiteX2" fmla="*/ 633088 w 633088"/>
                  <a:gd name="connsiteY2" fmla="*/ 137025 h 274050"/>
                  <a:gd name="connsiteX3" fmla="*/ 316544 w 633088"/>
                  <a:gd name="connsiteY3" fmla="*/ 274050 h 274050"/>
                  <a:gd name="connsiteX4" fmla="*/ 0 w 633088"/>
                  <a:gd name="connsiteY4" fmla="*/ 137025 h 274050"/>
                  <a:gd name="connsiteX0" fmla="*/ 0 w 633088"/>
                  <a:gd name="connsiteY0" fmla="*/ 137025 h 274050"/>
                  <a:gd name="connsiteX1" fmla="*/ 316544 w 633088"/>
                  <a:gd name="connsiteY1" fmla="*/ 0 h 274050"/>
                  <a:gd name="connsiteX2" fmla="*/ 633088 w 633088"/>
                  <a:gd name="connsiteY2" fmla="*/ 137025 h 274050"/>
                  <a:gd name="connsiteX3" fmla="*/ 316544 w 633088"/>
                  <a:gd name="connsiteY3" fmla="*/ 274050 h 274050"/>
                  <a:gd name="connsiteX4" fmla="*/ 0 w 633088"/>
                  <a:gd name="connsiteY4" fmla="*/ 137025 h 274050"/>
                  <a:gd name="connsiteX0" fmla="*/ 0 w 633088"/>
                  <a:gd name="connsiteY0" fmla="*/ 137025 h 274050"/>
                  <a:gd name="connsiteX1" fmla="*/ 316544 w 633088"/>
                  <a:gd name="connsiteY1" fmla="*/ 0 h 274050"/>
                  <a:gd name="connsiteX2" fmla="*/ 633088 w 633088"/>
                  <a:gd name="connsiteY2" fmla="*/ 137025 h 274050"/>
                  <a:gd name="connsiteX3" fmla="*/ 316544 w 633088"/>
                  <a:gd name="connsiteY3" fmla="*/ 274050 h 274050"/>
                  <a:gd name="connsiteX4" fmla="*/ 0 w 633088"/>
                  <a:gd name="connsiteY4" fmla="*/ 137025 h 274050"/>
                  <a:gd name="connsiteX0" fmla="*/ 0 w 633088"/>
                  <a:gd name="connsiteY0" fmla="*/ 232275 h 369300"/>
                  <a:gd name="connsiteX1" fmla="*/ 316544 w 633088"/>
                  <a:gd name="connsiteY1" fmla="*/ 0 h 369300"/>
                  <a:gd name="connsiteX2" fmla="*/ 633088 w 633088"/>
                  <a:gd name="connsiteY2" fmla="*/ 232275 h 369300"/>
                  <a:gd name="connsiteX3" fmla="*/ 316544 w 633088"/>
                  <a:gd name="connsiteY3" fmla="*/ 369300 h 369300"/>
                  <a:gd name="connsiteX4" fmla="*/ 0 w 633088"/>
                  <a:gd name="connsiteY4" fmla="*/ 232275 h 369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3088" h="369300">
                    <a:moveTo>
                      <a:pt x="0" y="232275"/>
                    </a:moveTo>
                    <a:cubicBezTo>
                      <a:pt x="0" y="156598"/>
                      <a:pt x="141722" y="0"/>
                      <a:pt x="316544" y="0"/>
                    </a:cubicBezTo>
                    <a:cubicBezTo>
                      <a:pt x="491366" y="0"/>
                      <a:pt x="633088" y="156598"/>
                      <a:pt x="633088" y="232275"/>
                    </a:cubicBezTo>
                    <a:cubicBezTo>
                      <a:pt x="633088" y="307952"/>
                      <a:pt x="491366" y="369300"/>
                      <a:pt x="316544" y="369300"/>
                    </a:cubicBezTo>
                    <a:cubicBezTo>
                      <a:pt x="141722" y="369300"/>
                      <a:pt x="0" y="307952"/>
                      <a:pt x="0" y="2322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D3A2C96A-DC46-44C9-863E-66DCF17DC890}"/>
                  </a:ext>
                </a:extLst>
              </p:cNvPr>
              <p:cNvSpPr/>
              <p:nvPr/>
            </p:nvSpPr>
            <p:spPr>
              <a:xfrm>
                <a:off x="1674825" y="1841599"/>
                <a:ext cx="630273" cy="243345"/>
              </a:xfrm>
              <a:custGeom>
                <a:avLst/>
                <a:gdLst>
                  <a:gd name="connsiteX0" fmla="*/ 315136 w 630273"/>
                  <a:gd name="connsiteY0" fmla="*/ 0 h 243345"/>
                  <a:gd name="connsiteX1" fmla="*/ 618630 w 630273"/>
                  <a:gd name="connsiteY1" fmla="*/ 94706 h 243345"/>
                  <a:gd name="connsiteX2" fmla="*/ 630273 w 630273"/>
                  <a:gd name="connsiteY2" fmla="*/ 112364 h 243345"/>
                  <a:gd name="connsiteX3" fmla="*/ 625249 w 630273"/>
                  <a:gd name="connsiteY3" fmla="*/ 133935 h 243345"/>
                  <a:gd name="connsiteX4" fmla="*/ 315136 w 630273"/>
                  <a:gd name="connsiteY4" fmla="*/ 243345 h 243345"/>
                  <a:gd name="connsiteX5" fmla="*/ 5023 w 630273"/>
                  <a:gd name="connsiteY5" fmla="*/ 133935 h 243345"/>
                  <a:gd name="connsiteX6" fmla="*/ 0 w 630273"/>
                  <a:gd name="connsiteY6" fmla="*/ 112364 h 243345"/>
                  <a:gd name="connsiteX7" fmla="*/ 11642 w 630273"/>
                  <a:gd name="connsiteY7" fmla="*/ 94706 h 243345"/>
                  <a:gd name="connsiteX8" fmla="*/ 315136 w 630273"/>
                  <a:gd name="connsiteY8" fmla="*/ 0 h 243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273" h="243345">
                    <a:moveTo>
                      <a:pt x="315136" y="0"/>
                    </a:moveTo>
                    <a:cubicBezTo>
                      <a:pt x="451569" y="0"/>
                      <a:pt x="568628" y="39052"/>
                      <a:pt x="618630" y="94706"/>
                    </a:cubicBezTo>
                    <a:lnTo>
                      <a:pt x="630273" y="112364"/>
                    </a:lnTo>
                    <a:lnTo>
                      <a:pt x="625249" y="133935"/>
                    </a:lnTo>
                    <a:cubicBezTo>
                      <a:pt x="595732" y="196376"/>
                      <a:pt x="468105" y="243345"/>
                      <a:pt x="315136" y="243345"/>
                    </a:cubicBezTo>
                    <a:cubicBezTo>
                      <a:pt x="162167" y="243345"/>
                      <a:pt x="34540" y="196376"/>
                      <a:pt x="5023" y="133935"/>
                    </a:cubicBezTo>
                    <a:lnTo>
                      <a:pt x="0" y="112364"/>
                    </a:lnTo>
                    <a:lnTo>
                      <a:pt x="11642" y="94706"/>
                    </a:lnTo>
                    <a:cubicBezTo>
                      <a:pt x="61645" y="39052"/>
                      <a:pt x="178704" y="0"/>
                      <a:pt x="315136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B85F4E60-97AF-4CA9-9915-C384357AD691}"/>
                </a:ext>
              </a:extLst>
            </p:cNvPr>
            <p:cNvGrpSpPr/>
            <p:nvPr/>
          </p:nvGrpSpPr>
          <p:grpSpPr>
            <a:xfrm>
              <a:off x="319816" y="4643951"/>
              <a:ext cx="3197675" cy="1516221"/>
              <a:chOff x="319816" y="1729301"/>
              <a:chExt cx="3197675" cy="1516221"/>
            </a:xfrm>
            <a:solidFill>
              <a:srgbClr val="0070C0"/>
            </a:solidFill>
          </p:grpSpPr>
          <p:sp>
            <p:nvSpPr>
              <p:cNvPr id="104" name="楕円 26">
                <a:extLst>
                  <a:ext uri="{FF2B5EF4-FFF2-40B4-BE49-F238E27FC236}">
                    <a16:creationId xmlns:a16="http://schemas.microsoft.com/office/drawing/2014/main" id="{D4292592-6864-4507-B3BF-7EDCD699C188}"/>
                  </a:ext>
                </a:extLst>
              </p:cNvPr>
              <p:cNvSpPr/>
              <p:nvPr/>
            </p:nvSpPr>
            <p:spPr>
              <a:xfrm rot="18000000">
                <a:off x="397423" y="2139387"/>
                <a:ext cx="165270" cy="320484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楕円 26">
                <a:extLst>
                  <a:ext uri="{FF2B5EF4-FFF2-40B4-BE49-F238E27FC236}">
                    <a16:creationId xmlns:a16="http://schemas.microsoft.com/office/drawing/2014/main" id="{EB13384E-CD49-4762-B4E7-B4D0C0588EAD}"/>
                  </a:ext>
                </a:extLst>
              </p:cNvPr>
              <p:cNvSpPr/>
              <p:nvPr/>
            </p:nvSpPr>
            <p:spPr>
              <a:xfrm rot="2700000">
                <a:off x="3228228" y="2253461"/>
                <a:ext cx="165270" cy="320484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26">
                <a:extLst>
                  <a:ext uri="{FF2B5EF4-FFF2-40B4-BE49-F238E27FC236}">
                    <a16:creationId xmlns:a16="http://schemas.microsoft.com/office/drawing/2014/main" id="{99E2896C-61FB-48D6-8D63-A3711F1E87E4}"/>
                  </a:ext>
                </a:extLst>
              </p:cNvPr>
              <p:cNvSpPr/>
              <p:nvPr/>
            </p:nvSpPr>
            <p:spPr>
              <a:xfrm rot="1800000">
                <a:off x="2896879" y="2250601"/>
                <a:ext cx="128940" cy="25003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26">
                <a:extLst>
                  <a:ext uri="{FF2B5EF4-FFF2-40B4-BE49-F238E27FC236}">
                    <a16:creationId xmlns:a16="http://schemas.microsoft.com/office/drawing/2014/main" id="{80FBF86C-1FD8-430F-AA7A-AE4F26EC604B}"/>
                  </a:ext>
                </a:extLst>
              </p:cNvPr>
              <p:cNvSpPr/>
              <p:nvPr/>
            </p:nvSpPr>
            <p:spPr>
              <a:xfrm rot="19800000">
                <a:off x="852180" y="2218851"/>
                <a:ext cx="128940" cy="25003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26">
                <a:extLst>
                  <a:ext uri="{FF2B5EF4-FFF2-40B4-BE49-F238E27FC236}">
                    <a16:creationId xmlns:a16="http://schemas.microsoft.com/office/drawing/2014/main" id="{2AA1EC93-5152-4B61-9D8A-36CE50B291E0}"/>
                  </a:ext>
                </a:extLst>
              </p:cNvPr>
              <p:cNvSpPr/>
              <p:nvPr/>
            </p:nvSpPr>
            <p:spPr>
              <a:xfrm rot="4500000">
                <a:off x="3311490" y="2750701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26">
                <a:extLst>
                  <a:ext uri="{FF2B5EF4-FFF2-40B4-BE49-F238E27FC236}">
                    <a16:creationId xmlns:a16="http://schemas.microsoft.com/office/drawing/2014/main" id="{C29EDD05-0A86-43E6-9939-C095370E3090}"/>
                  </a:ext>
                </a:extLst>
              </p:cNvPr>
              <p:cNvSpPr/>
              <p:nvPr/>
            </p:nvSpPr>
            <p:spPr>
              <a:xfrm rot="19800000">
                <a:off x="523245" y="1729301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26">
                <a:extLst>
                  <a:ext uri="{FF2B5EF4-FFF2-40B4-BE49-F238E27FC236}">
                    <a16:creationId xmlns:a16="http://schemas.microsoft.com/office/drawing/2014/main" id="{DC94370C-1CE4-4D1A-88DC-2ABD0963D306}"/>
                  </a:ext>
                </a:extLst>
              </p:cNvPr>
              <p:cNvSpPr/>
              <p:nvPr/>
            </p:nvSpPr>
            <p:spPr>
              <a:xfrm rot="2700000">
                <a:off x="3303982" y="1906736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ACDC739D-5A05-4E87-9E35-9EB693838F81}"/>
                  </a:ext>
                </a:extLst>
              </p:cNvPr>
              <p:cNvSpPr/>
              <p:nvPr/>
            </p:nvSpPr>
            <p:spPr>
              <a:xfrm>
                <a:off x="644526" y="2662093"/>
                <a:ext cx="2699325" cy="583429"/>
              </a:xfrm>
              <a:custGeom>
                <a:avLst/>
                <a:gdLst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23132 w 2499435"/>
                  <a:gd name="connsiteY0" fmla="*/ 99 h 697469"/>
                  <a:gd name="connsiteX1" fmla="*/ 2248330 w 2499435"/>
                  <a:gd name="connsiteY1" fmla="*/ 388242 h 697469"/>
                  <a:gd name="connsiteX2" fmla="*/ 2059289 w 2499435"/>
                  <a:gd name="connsiteY2" fmla="*/ 679384 h 697469"/>
                  <a:gd name="connsiteX3" fmla="*/ 2046536 w 2499435"/>
                  <a:gd name="connsiteY3" fmla="*/ 697469 h 697469"/>
                  <a:gd name="connsiteX4" fmla="*/ 431141 w 2499435"/>
                  <a:gd name="connsiteY4" fmla="*/ 697469 h 697469"/>
                  <a:gd name="connsiteX5" fmla="*/ 413081 w 2499435"/>
                  <a:gd name="connsiteY5" fmla="*/ 672182 h 697469"/>
                  <a:gd name="connsiteX6" fmla="*/ 24317 w 2499435"/>
                  <a:gd name="connsiteY6" fmla="*/ 85823 h 697469"/>
                  <a:gd name="connsiteX7" fmla="*/ 504358 w 2499435"/>
                  <a:gd name="connsiteY7" fmla="*/ 133448 h 697469"/>
                  <a:gd name="connsiteX8" fmla="*/ 836761 w 2499435"/>
                  <a:gd name="connsiteY8" fmla="*/ 362048 h 697469"/>
                  <a:gd name="connsiteX9" fmla="*/ 1142971 w 2499435"/>
                  <a:gd name="connsiteY9" fmla="*/ 238223 h 697469"/>
                  <a:gd name="connsiteX10" fmla="*/ 1434655 w 2499435"/>
                  <a:gd name="connsiteY10" fmla="*/ 405318 h 697469"/>
                  <a:gd name="connsiteX11" fmla="*/ 1644546 w 2499435"/>
                  <a:gd name="connsiteY11" fmla="*/ 136433 h 697469"/>
                  <a:gd name="connsiteX12" fmla="*/ 1834252 w 2499435"/>
                  <a:gd name="connsiteY12" fmla="*/ 281593 h 697469"/>
                  <a:gd name="connsiteX13" fmla="*/ 2051229 w 2499435"/>
                  <a:gd name="connsiteY13" fmla="*/ 405318 h 697469"/>
                  <a:gd name="connsiteX14" fmla="*/ 2423132 w 2499435"/>
                  <a:gd name="connsiteY14" fmla="*/ 99 h 697469"/>
                  <a:gd name="connsiteX0" fmla="*/ 2398825 w 2475128"/>
                  <a:gd name="connsiteY0" fmla="*/ 99 h 697469"/>
                  <a:gd name="connsiteX1" fmla="*/ 2224023 w 2475128"/>
                  <a:gd name="connsiteY1" fmla="*/ 388242 h 697469"/>
                  <a:gd name="connsiteX2" fmla="*/ 2034982 w 2475128"/>
                  <a:gd name="connsiteY2" fmla="*/ 679384 h 697469"/>
                  <a:gd name="connsiteX3" fmla="*/ 2022229 w 2475128"/>
                  <a:gd name="connsiteY3" fmla="*/ 697469 h 697469"/>
                  <a:gd name="connsiteX4" fmla="*/ 406834 w 2475128"/>
                  <a:gd name="connsiteY4" fmla="*/ 697469 h 697469"/>
                  <a:gd name="connsiteX5" fmla="*/ 388774 w 2475128"/>
                  <a:gd name="connsiteY5" fmla="*/ 672182 h 697469"/>
                  <a:gd name="connsiteX6" fmla="*/ 10 w 2475128"/>
                  <a:gd name="connsiteY6" fmla="*/ 85823 h 697469"/>
                  <a:gd name="connsiteX7" fmla="*/ 375276 w 2475128"/>
                  <a:gd name="connsiteY7" fmla="*/ 104873 h 697469"/>
                  <a:gd name="connsiteX8" fmla="*/ 812454 w 2475128"/>
                  <a:gd name="connsiteY8" fmla="*/ 362048 h 697469"/>
                  <a:gd name="connsiteX9" fmla="*/ 1118664 w 2475128"/>
                  <a:gd name="connsiteY9" fmla="*/ 238223 h 697469"/>
                  <a:gd name="connsiteX10" fmla="*/ 1410348 w 2475128"/>
                  <a:gd name="connsiteY10" fmla="*/ 405318 h 697469"/>
                  <a:gd name="connsiteX11" fmla="*/ 1620239 w 2475128"/>
                  <a:gd name="connsiteY11" fmla="*/ 136433 h 697469"/>
                  <a:gd name="connsiteX12" fmla="*/ 1809945 w 2475128"/>
                  <a:gd name="connsiteY12" fmla="*/ 281593 h 697469"/>
                  <a:gd name="connsiteX13" fmla="*/ 2026922 w 2475128"/>
                  <a:gd name="connsiteY13" fmla="*/ 405318 h 697469"/>
                  <a:gd name="connsiteX14" fmla="*/ 2398825 w 2475128"/>
                  <a:gd name="connsiteY14" fmla="*/ 99 h 697469"/>
                  <a:gd name="connsiteX0" fmla="*/ 2398824 w 2475127"/>
                  <a:gd name="connsiteY0" fmla="*/ 9188 h 706558"/>
                  <a:gd name="connsiteX1" fmla="*/ 2224022 w 2475127"/>
                  <a:gd name="connsiteY1" fmla="*/ 397331 h 706558"/>
                  <a:gd name="connsiteX2" fmla="*/ 2034981 w 2475127"/>
                  <a:gd name="connsiteY2" fmla="*/ 688473 h 706558"/>
                  <a:gd name="connsiteX3" fmla="*/ 2022228 w 2475127"/>
                  <a:gd name="connsiteY3" fmla="*/ 706558 h 706558"/>
                  <a:gd name="connsiteX4" fmla="*/ 406833 w 2475127"/>
                  <a:gd name="connsiteY4" fmla="*/ 706558 h 706558"/>
                  <a:gd name="connsiteX5" fmla="*/ 388773 w 2475127"/>
                  <a:gd name="connsiteY5" fmla="*/ 681271 h 706558"/>
                  <a:gd name="connsiteX6" fmla="*/ 9 w 2475127"/>
                  <a:gd name="connsiteY6" fmla="*/ 94912 h 706558"/>
                  <a:gd name="connsiteX7" fmla="*/ 375275 w 2475127"/>
                  <a:gd name="connsiteY7" fmla="*/ 113962 h 706558"/>
                  <a:gd name="connsiteX8" fmla="*/ 812453 w 2475127"/>
                  <a:gd name="connsiteY8" fmla="*/ 371137 h 706558"/>
                  <a:gd name="connsiteX9" fmla="*/ 1118663 w 2475127"/>
                  <a:gd name="connsiteY9" fmla="*/ 247312 h 706558"/>
                  <a:gd name="connsiteX10" fmla="*/ 1410347 w 2475127"/>
                  <a:gd name="connsiteY10" fmla="*/ 414407 h 706558"/>
                  <a:gd name="connsiteX11" fmla="*/ 1620238 w 2475127"/>
                  <a:gd name="connsiteY11" fmla="*/ 145522 h 706558"/>
                  <a:gd name="connsiteX12" fmla="*/ 1809944 w 2475127"/>
                  <a:gd name="connsiteY12" fmla="*/ 290682 h 706558"/>
                  <a:gd name="connsiteX13" fmla="*/ 2026921 w 2475127"/>
                  <a:gd name="connsiteY13" fmla="*/ 414407 h 706558"/>
                  <a:gd name="connsiteX14" fmla="*/ 2398824 w 2475127"/>
                  <a:gd name="connsiteY14" fmla="*/ 9188 h 706558"/>
                  <a:gd name="connsiteX0" fmla="*/ 2398824 w 2475127"/>
                  <a:gd name="connsiteY0" fmla="*/ 9188 h 706558"/>
                  <a:gd name="connsiteX1" fmla="*/ 2224022 w 2475127"/>
                  <a:gd name="connsiteY1" fmla="*/ 397331 h 706558"/>
                  <a:gd name="connsiteX2" fmla="*/ 2034981 w 2475127"/>
                  <a:gd name="connsiteY2" fmla="*/ 688473 h 706558"/>
                  <a:gd name="connsiteX3" fmla="*/ 2022228 w 2475127"/>
                  <a:gd name="connsiteY3" fmla="*/ 706558 h 706558"/>
                  <a:gd name="connsiteX4" fmla="*/ 406833 w 2475127"/>
                  <a:gd name="connsiteY4" fmla="*/ 706558 h 706558"/>
                  <a:gd name="connsiteX5" fmla="*/ 9 w 2475127"/>
                  <a:gd name="connsiteY5" fmla="*/ 94912 h 706558"/>
                  <a:gd name="connsiteX6" fmla="*/ 375275 w 2475127"/>
                  <a:gd name="connsiteY6" fmla="*/ 113962 h 706558"/>
                  <a:gd name="connsiteX7" fmla="*/ 812453 w 2475127"/>
                  <a:gd name="connsiteY7" fmla="*/ 371137 h 706558"/>
                  <a:gd name="connsiteX8" fmla="*/ 1118663 w 2475127"/>
                  <a:gd name="connsiteY8" fmla="*/ 247312 h 706558"/>
                  <a:gd name="connsiteX9" fmla="*/ 1410347 w 2475127"/>
                  <a:gd name="connsiteY9" fmla="*/ 414407 h 706558"/>
                  <a:gd name="connsiteX10" fmla="*/ 1620238 w 2475127"/>
                  <a:gd name="connsiteY10" fmla="*/ 145522 h 706558"/>
                  <a:gd name="connsiteX11" fmla="*/ 1809944 w 2475127"/>
                  <a:gd name="connsiteY11" fmla="*/ 290682 h 706558"/>
                  <a:gd name="connsiteX12" fmla="*/ 2026921 w 2475127"/>
                  <a:gd name="connsiteY12" fmla="*/ 414407 h 706558"/>
                  <a:gd name="connsiteX13" fmla="*/ 2398824 w 2475127"/>
                  <a:gd name="connsiteY13" fmla="*/ 9188 h 706558"/>
                  <a:gd name="connsiteX0" fmla="*/ 2398824 w 2471213"/>
                  <a:gd name="connsiteY0" fmla="*/ 9188 h 706558"/>
                  <a:gd name="connsiteX1" fmla="*/ 2224022 w 2471213"/>
                  <a:gd name="connsiteY1" fmla="*/ 397331 h 706558"/>
                  <a:gd name="connsiteX2" fmla="*/ 2022228 w 2471213"/>
                  <a:gd name="connsiteY2" fmla="*/ 706558 h 706558"/>
                  <a:gd name="connsiteX3" fmla="*/ 406833 w 2471213"/>
                  <a:gd name="connsiteY3" fmla="*/ 706558 h 706558"/>
                  <a:gd name="connsiteX4" fmla="*/ 9 w 2471213"/>
                  <a:gd name="connsiteY4" fmla="*/ 94912 h 706558"/>
                  <a:gd name="connsiteX5" fmla="*/ 375275 w 2471213"/>
                  <a:gd name="connsiteY5" fmla="*/ 113962 h 706558"/>
                  <a:gd name="connsiteX6" fmla="*/ 812453 w 2471213"/>
                  <a:gd name="connsiteY6" fmla="*/ 371137 h 706558"/>
                  <a:gd name="connsiteX7" fmla="*/ 1118663 w 2471213"/>
                  <a:gd name="connsiteY7" fmla="*/ 247312 h 706558"/>
                  <a:gd name="connsiteX8" fmla="*/ 1410347 w 2471213"/>
                  <a:gd name="connsiteY8" fmla="*/ 414407 h 706558"/>
                  <a:gd name="connsiteX9" fmla="*/ 1620238 w 2471213"/>
                  <a:gd name="connsiteY9" fmla="*/ 145522 h 706558"/>
                  <a:gd name="connsiteX10" fmla="*/ 1809944 w 2471213"/>
                  <a:gd name="connsiteY10" fmla="*/ 290682 h 706558"/>
                  <a:gd name="connsiteX11" fmla="*/ 2026921 w 2471213"/>
                  <a:gd name="connsiteY11" fmla="*/ 414407 h 706558"/>
                  <a:gd name="connsiteX12" fmla="*/ 2398824 w 2471213"/>
                  <a:gd name="connsiteY12" fmla="*/ 9188 h 706558"/>
                  <a:gd name="connsiteX0" fmla="*/ 2401276 w 2473665"/>
                  <a:gd name="connsiteY0" fmla="*/ 9188 h 706558"/>
                  <a:gd name="connsiteX1" fmla="*/ 2226474 w 2473665"/>
                  <a:gd name="connsiteY1" fmla="*/ 397331 h 706558"/>
                  <a:gd name="connsiteX2" fmla="*/ 2024680 w 2473665"/>
                  <a:gd name="connsiteY2" fmla="*/ 706558 h 706558"/>
                  <a:gd name="connsiteX3" fmla="*/ 409285 w 2473665"/>
                  <a:gd name="connsiteY3" fmla="*/ 706558 h 706558"/>
                  <a:gd name="connsiteX4" fmla="*/ 2461 w 2473665"/>
                  <a:gd name="connsiteY4" fmla="*/ 94912 h 706558"/>
                  <a:gd name="connsiteX5" fmla="*/ 377727 w 2473665"/>
                  <a:gd name="connsiteY5" fmla="*/ 113962 h 706558"/>
                  <a:gd name="connsiteX6" fmla="*/ 814905 w 2473665"/>
                  <a:gd name="connsiteY6" fmla="*/ 371137 h 706558"/>
                  <a:gd name="connsiteX7" fmla="*/ 1121115 w 2473665"/>
                  <a:gd name="connsiteY7" fmla="*/ 247312 h 706558"/>
                  <a:gd name="connsiteX8" fmla="*/ 1412799 w 2473665"/>
                  <a:gd name="connsiteY8" fmla="*/ 414407 h 706558"/>
                  <a:gd name="connsiteX9" fmla="*/ 1622690 w 2473665"/>
                  <a:gd name="connsiteY9" fmla="*/ 145522 h 706558"/>
                  <a:gd name="connsiteX10" fmla="*/ 1812396 w 2473665"/>
                  <a:gd name="connsiteY10" fmla="*/ 290682 h 706558"/>
                  <a:gd name="connsiteX11" fmla="*/ 2029373 w 2473665"/>
                  <a:gd name="connsiteY11" fmla="*/ 414407 h 706558"/>
                  <a:gd name="connsiteX12" fmla="*/ 2401276 w 2473665"/>
                  <a:gd name="connsiteY12" fmla="*/ 9188 h 706558"/>
                  <a:gd name="connsiteX0" fmla="*/ 2544528 w 2616917"/>
                  <a:gd name="connsiteY0" fmla="*/ 87 h 697457"/>
                  <a:gd name="connsiteX1" fmla="*/ 2369726 w 2616917"/>
                  <a:gd name="connsiteY1" fmla="*/ 388230 h 697457"/>
                  <a:gd name="connsiteX2" fmla="*/ 2167932 w 2616917"/>
                  <a:gd name="connsiteY2" fmla="*/ 697457 h 697457"/>
                  <a:gd name="connsiteX3" fmla="*/ 552537 w 2616917"/>
                  <a:gd name="connsiteY3" fmla="*/ 697457 h 697457"/>
                  <a:gd name="connsiteX4" fmla="*/ 2838 w 2616917"/>
                  <a:gd name="connsiteY4" fmla="*/ 162011 h 697457"/>
                  <a:gd name="connsiteX5" fmla="*/ 520979 w 2616917"/>
                  <a:gd name="connsiteY5" fmla="*/ 104861 h 697457"/>
                  <a:gd name="connsiteX6" fmla="*/ 958157 w 2616917"/>
                  <a:gd name="connsiteY6" fmla="*/ 362036 h 697457"/>
                  <a:gd name="connsiteX7" fmla="*/ 1264367 w 2616917"/>
                  <a:gd name="connsiteY7" fmla="*/ 238211 h 697457"/>
                  <a:gd name="connsiteX8" fmla="*/ 1556051 w 2616917"/>
                  <a:gd name="connsiteY8" fmla="*/ 405306 h 697457"/>
                  <a:gd name="connsiteX9" fmla="*/ 1765942 w 2616917"/>
                  <a:gd name="connsiteY9" fmla="*/ 136421 h 697457"/>
                  <a:gd name="connsiteX10" fmla="*/ 1955648 w 2616917"/>
                  <a:gd name="connsiteY10" fmla="*/ 281581 h 697457"/>
                  <a:gd name="connsiteX11" fmla="*/ 2172625 w 2616917"/>
                  <a:gd name="connsiteY11" fmla="*/ 405306 h 697457"/>
                  <a:gd name="connsiteX12" fmla="*/ 2544528 w 2616917"/>
                  <a:gd name="connsiteY12" fmla="*/ 87 h 697457"/>
                  <a:gd name="connsiteX0" fmla="*/ 2544528 w 2616917"/>
                  <a:gd name="connsiteY0" fmla="*/ 87 h 697457"/>
                  <a:gd name="connsiteX1" fmla="*/ 2369726 w 2616917"/>
                  <a:gd name="connsiteY1" fmla="*/ 388230 h 697457"/>
                  <a:gd name="connsiteX2" fmla="*/ 2167932 w 2616917"/>
                  <a:gd name="connsiteY2" fmla="*/ 697457 h 697457"/>
                  <a:gd name="connsiteX3" fmla="*/ 552537 w 2616917"/>
                  <a:gd name="connsiteY3" fmla="*/ 697457 h 697457"/>
                  <a:gd name="connsiteX4" fmla="*/ 2838 w 2616917"/>
                  <a:gd name="connsiteY4" fmla="*/ 162011 h 697457"/>
                  <a:gd name="connsiteX5" fmla="*/ 520979 w 2616917"/>
                  <a:gd name="connsiteY5" fmla="*/ 104861 h 697457"/>
                  <a:gd name="connsiteX6" fmla="*/ 958157 w 2616917"/>
                  <a:gd name="connsiteY6" fmla="*/ 362036 h 697457"/>
                  <a:gd name="connsiteX7" fmla="*/ 1264367 w 2616917"/>
                  <a:gd name="connsiteY7" fmla="*/ 238211 h 697457"/>
                  <a:gd name="connsiteX8" fmla="*/ 1556051 w 2616917"/>
                  <a:gd name="connsiteY8" fmla="*/ 405306 h 697457"/>
                  <a:gd name="connsiteX9" fmla="*/ 1765942 w 2616917"/>
                  <a:gd name="connsiteY9" fmla="*/ 136421 h 697457"/>
                  <a:gd name="connsiteX10" fmla="*/ 1955648 w 2616917"/>
                  <a:gd name="connsiteY10" fmla="*/ 281581 h 697457"/>
                  <a:gd name="connsiteX11" fmla="*/ 2172625 w 2616917"/>
                  <a:gd name="connsiteY11" fmla="*/ 405306 h 697457"/>
                  <a:gd name="connsiteX12" fmla="*/ 2544528 w 2616917"/>
                  <a:gd name="connsiteY12" fmla="*/ 87 h 697457"/>
                  <a:gd name="connsiteX0" fmla="*/ 2543665 w 2616054"/>
                  <a:gd name="connsiteY0" fmla="*/ 87 h 697457"/>
                  <a:gd name="connsiteX1" fmla="*/ 2368863 w 2616054"/>
                  <a:gd name="connsiteY1" fmla="*/ 388230 h 697457"/>
                  <a:gd name="connsiteX2" fmla="*/ 2167069 w 2616054"/>
                  <a:gd name="connsiteY2" fmla="*/ 697457 h 697457"/>
                  <a:gd name="connsiteX3" fmla="*/ 551674 w 2616054"/>
                  <a:gd name="connsiteY3" fmla="*/ 697457 h 697457"/>
                  <a:gd name="connsiteX4" fmla="*/ 1975 w 2616054"/>
                  <a:gd name="connsiteY4" fmla="*/ 162011 h 697457"/>
                  <a:gd name="connsiteX5" fmla="*/ 520116 w 2616054"/>
                  <a:gd name="connsiteY5" fmla="*/ 104861 h 697457"/>
                  <a:gd name="connsiteX6" fmla="*/ 957294 w 2616054"/>
                  <a:gd name="connsiteY6" fmla="*/ 362036 h 697457"/>
                  <a:gd name="connsiteX7" fmla="*/ 1263504 w 2616054"/>
                  <a:gd name="connsiteY7" fmla="*/ 238211 h 697457"/>
                  <a:gd name="connsiteX8" fmla="*/ 1555188 w 2616054"/>
                  <a:gd name="connsiteY8" fmla="*/ 405306 h 697457"/>
                  <a:gd name="connsiteX9" fmla="*/ 1765079 w 2616054"/>
                  <a:gd name="connsiteY9" fmla="*/ 136421 h 697457"/>
                  <a:gd name="connsiteX10" fmla="*/ 1954785 w 2616054"/>
                  <a:gd name="connsiteY10" fmla="*/ 281581 h 697457"/>
                  <a:gd name="connsiteX11" fmla="*/ 2171762 w 2616054"/>
                  <a:gd name="connsiteY11" fmla="*/ 405306 h 697457"/>
                  <a:gd name="connsiteX12" fmla="*/ 2543665 w 2616054"/>
                  <a:gd name="connsiteY12" fmla="*/ 87 h 697457"/>
                  <a:gd name="connsiteX0" fmla="*/ 2542362 w 2614751"/>
                  <a:gd name="connsiteY0" fmla="*/ 87 h 697457"/>
                  <a:gd name="connsiteX1" fmla="*/ 2367560 w 2614751"/>
                  <a:gd name="connsiteY1" fmla="*/ 388230 h 697457"/>
                  <a:gd name="connsiteX2" fmla="*/ 2165766 w 2614751"/>
                  <a:gd name="connsiteY2" fmla="*/ 697457 h 697457"/>
                  <a:gd name="connsiteX3" fmla="*/ 550371 w 2614751"/>
                  <a:gd name="connsiteY3" fmla="*/ 697457 h 697457"/>
                  <a:gd name="connsiteX4" fmla="*/ 672 w 2614751"/>
                  <a:gd name="connsiteY4" fmla="*/ 162011 h 697457"/>
                  <a:gd name="connsiteX5" fmla="*/ 518813 w 2614751"/>
                  <a:gd name="connsiteY5" fmla="*/ 104861 h 697457"/>
                  <a:gd name="connsiteX6" fmla="*/ 955991 w 2614751"/>
                  <a:gd name="connsiteY6" fmla="*/ 362036 h 697457"/>
                  <a:gd name="connsiteX7" fmla="*/ 1262201 w 2614751"/>
                  <a:gd name="connsiteY7" fmla="*/ 238211 h 697457"/>
                  <a:gd name="connsiteX8" fmla="*/ 1553885 w 2614751"/>
                  <a:gd name="connsiteY8" fmla="*/ 405306 h 697457"/>
                  <a:gd name="connsiteX9" fmla="*/ 1763776 w 2614751"/>
                  <a:gd name="connsiteY9" fmla="*/ 136421 h 697457"/>
                  <a:gd name="connsiteX10" fmla="*/ 1953482 w 2614751"/>
                  <a:gd name="connsiteY10" fmla="*/ 281581 h 697457"/>
                  <a:gd name="connsiteX11" fmla="*/ 2170459 w 2614751"/>
                  <a:gd name="connsiteY11" fmla="*/ 405306 h 697457"/>
                  <a:gd name="connsiteX12" fmla="*/ 2542362 w 2614751"/>
                  <a:gd name="connsiteY12" fmla="*/ 87 h 697457"/>
                  <a:gd name="connsiteX0" fmla="*/ 2541692 w 2614081"/>
                  <a:gd name="connsiteY0" fmla="*/ 87 h 697457"/>
                  <a:gd name="connsiteX1" fmla="*/ 2366890 w 2614081"/>
                  <a:gd name="connsiteY1" fmla="*/ 388230 h 697457"/>
                  <a:gd name="connsiteX2" fmla="*/ 2165096 w 2614081"/>
                  <a:gd name="connsiteY2" fmla="*/ 697457 h 697457"/>
                  <a:gd name="connsiteX3" fmla="*/ 549701 w 2614081"/>
                  <a:gd name="connsiteY3" fmla="*/ 697457 h 697457"/>
                  <a:gd name="connsiteX4" fmla="*/ 2 w 2614081"/>
                  <a:gd name="connsiteY4" fmla="*/ 162011 h 697457"/>
                  <a:gd name="connsiteX5" fmla="*/ 543543 w 2614081"/>
                  <a:gd name="connsiteY5" fmla="*/ 257261 h 697457"/>
                  <a:gd name="connsiteX6" fmla="*/ 955321 w 2614081"/>
                  <a:gd name="connsiteY6" fmla="*/ 362036 h 697457"/>
                  <a:gd name="connsiteX7" fmla="*/ 1261531 w 2614081"/>
                  <a:gd name="connsiteY7" fmla="*/ 238211 h 697457"/>
                  <a:gd name="connsiteX8" fmla="*/ 1553215 w 2614081"/>
                  <a:gd name="connsiteY8" fmla="*/ 405306 h 697457"/>
                  <a:gd name="connsiteX9" fmla="*/ 1763106 w 2614081"/>
                  <a:gd name="connsiteY9" fmla="*/ 136421 h 697457"/>
                  <a:gd name="connsiteX10" fmla="*/ 1952812 w 2614081"/>
                  <a:gd name="connsiteY10" fmla="*/ 281581 h 697457"/>
                  <a:gd name="connsiteX11" fmla="*/ 2169789 w 2614081"/>
                  <a:gd name="connsiteY11" fmla="*/ 405306 h 697457"/>
                  <a:gd name="connsiteX12" fmla="*/ 2541692 w 2614081"/>
                  <a:gd name="connsiteY12" fmla="*/ 87 h 697457"/>
                  <a:gd name="connsiteX0" fmla="*/ 2541692 w 2614081"/>
                  <a:gd name="connsiteY0" fmla="*/ 87 h 697457"/>
                  <a:gd name="connsiteX1" fmla="*/ 2366890 w 2614081"/>
                  <a:gd name="connsiteY1" fmla="*/ 388230 h 697457"/>
                  <a:gd name="connsiteX2" fmla="*/ 2165096 w 2614081"/>
                  <a:gd name="connsiteY2" fmla="*/ 697457 h 697457"/>
                  <a:gd name="connsiteX3" fmla="*/ 549701 w 2614081"/>
                  <a:gd name="connsiteY3" fmla="*/ 697457 h 697457"/>
                  <a:gd name="connsiteX4" fmla="*/ 2 w 2614081"/>
                  <a:gd name="connsiteY4" fmla="*/ 162011 h 697457"/>
                  <a:gd name="connsiteX5" fmla="*/ 543543 w 2614081"/>
                  <a:gd name="connsiteY5" fmla="*/ 257261 h 697457"/>
                  <a:gd name="connsiteX6" fmla="*/ 955321 w 2614081"/>
                  <a:gd name="connsiteY6" fmla="*/ 362036 h 697457"/>
                  <a:gd name="connsiteX7" fmla="*/ 1261531 w 2614081"/>
                  <a:gd name="connsiteY7" fmla="*/ 238211 h 697457"/>
                  <a:gd name="connsiteX8" fmla="*/ 1553215 w 2614081"/>
                  <a:gd name="connsiteY8" fmla="*/ 405306 h 697457"/>
                  <a:gd name="connsiteX9" fmla="*/ 1763106 w 2614081"/>
                  <a:gd name="connsiteY9" fmla="*/ 136421 h 697457"/>
                  <a:gd name="connsiteX10" fmla="*/ 1952812 w 2614081"/>
                  <a:gd name="connsiteY10" fmla="*/ 281581 h 697457"/>
                  <a:gd name="connsiteX11" fmla="*/ 2169789 w 2614081"/>
                  <a:gd name="connsiteY11" fmla="*/ 405306 h 697457"/>
                  <a:gd name="connsiteX12" fmla="*/ 2541692 w 2614081"/>
                  <a:gd name="connsiteY12" fmla="*/ 87 h 697457"/>
                  <a:gd name="connsiteX0" fmla="*/ 2541692 w 2541692"/>
                  <a:gd name="connsiteY0" fmla="*/ 0 h 697370"/>
                  <a:gd name="connsiteX1" fmla="*/ 2165096 w 2541692"/>
                  <a:gd name="connsiteY1" fmla="*/ 697370 h 697370"/>
                  <a:gd name="connsiteX2" fmla="*/ 549701 w 2541692"/>
                  <a:gd name="connsiteY2" fmla="*/ 697370 h 697370"/>
                  <a:gd name="connsiteX3" fmla="*/ 2 w 2541692"/>
                  <a:gd name="connsiteY3" fmla="*/ 161924 h 697370"/>
                  <a:gd name="connsiteX4" fmla="*/ 543543 w 2541692"/>
                  <a:gd name="connsiteY4" fmla="*/ 257174 h 697370"/>
                  <a:gd name="connsiteX5" fmla="*/ 955321 w 2541692"/>
                  <a:gd name="connsiteY5" fmla="*/ 361949 h 697370"/>
                  <a:gd name="connsiteX6" fmla="*/ 1261531 w 2541692"/>
                  <a:gd name="connsiteY6" fmla="*/ 238124 h 697370"/>
                  <a:gd name="connsiteX7" fmla="*/ 1553215 w 2541692"/>
                  <a:gd name="connsiteY7" fmla="*/ 405219 h 697370"/>
                  <a:gd name="connsiteX8" fmla="*/ 1763106 w 2541692"/>
                  <a:gd name="connsiteY8" fmla="*/ 136334 h 697370"/>
                  <a:gd name="connsiteX9" fmla="*/ 1952812 w 2541692"/>
                  <a:gd name="connsiteY9" fmla="*/ 281494 h 697370"/>
                  <a:gd name="connsiteX10" fmla="*/ 2169789 w 2541692"/>
                  <a:gd name="connsiteY10" fmla="*/ 405219 h 697370"/>
                  <a:gd name="connsiteX11" fmla="*/ 2541692 w 2541692"/>
                  <a:gd name="connsiteY11" fmla="*/ 0 h 697370"/>
                  <a:gd name="connsiteX0" fmla="*/ 2541692 w 2542551"/>
                  <a:gd name="connsiteY0" fmla="*/ 23152 h 720522"/>
                  <a:gd name="connsiteX1" fmla="*/ 2165096 w 2542551"/>
                  <a:gd name="connsiteY1" fmla="*/ 720522 h 720522"/>
                  <a:gd name="connsiteX2" fmla="*/ 549701 w 2542551"/>
                  <a:gd name="connsiteY2" fmla="*/ 720522 h 720522"/>
                  <a:gd name="connsiteX3" fmla="*/ 2 w 2542551"/>
                  <a:gd name="connsiteY3" fmla="*/ 185076 h 720522"/>
                  <a:gd name="connsiteX4" fmla="*/ 543543 w 2542551"/>
                  <a:gd name="connsiteY4" fmla="*/ 280326 h 720522"/>
                  <a:gd name="connsiteX5" fmla="*/ 955321 w 2542551"/>
                  <a:gd name="connsiteY5" fmla="*/ 385101 h 720522"/>
                  <a:gd name="connsiteX6" fmla="*/ 1261531 w 2542551"/>
                  <a:gd name="connsiteY6" fmla="*/ 261276 h 720522"/>
                  <a:gd name="connsiteX7" fmla="*/ 1553215 w 2542551"/>
                  <a:gd name="connsiteY7" fmla="*/ 428371 h 720522"/>
                  <a:gd name="connsiteX8" fmla="*/ 1763106 w 2542551"/>
                  <a:gd name="connsiteY8" fmla="*/ 159486 h 720522"/>
                  <a:gd name="connsiteX9" fmla="*/ 1952812 w 2542551"/>
                  <a:gd name="connsiteY9" fmla="*/ 304646 h 720522"/>
                  <a:gd name="connsiteX10" fmla="*/ 2169789 w 2542551"/>
                  <a:gd name="connsiteY10" fmla="*/ 428371 h 720522"/>
                  <a:gd name="connsiteX11" fmla="*/ 2541692 w 2542551"/>
                  <a:gd name="connsiteY11" fmla="*/ 23152 h 720522"/>
                  <a:gd name="connsiteX0" fmla="*/ 2541692 w 2541895"/>
                  <a:gd name="connsiteY0" fmla="*/ 23152 h 720522"/>
                  <a:gd name="connsiteX1" fmla="*/ 2165096 w 2541895"/>
                  <a:gd name="connsiteY1" fmla="*/ 720522 h 720522"/>
                  <a:gd name="connsiteX2" fmla="*/ 549701 w 2541895"/>
                  <a:gd name="connsiteY2" fmla="*/ 720522 h 720522"/>
                  <a:gd name="connsiteX3" fmla="*/ 2 w 2541895"/>
                  <a:gd name="connsiteY3" fmla="*/ 185076 h 720522"/>
                  <a:gd name="connsiteX4" fmla="*/ 543543 w 2541895"/>
                  <a:gd name="connsiteY4" fmla="*/ 280326 h 720522"/>
                  <a:gd name="connsiteX5" fmla="*/ 955321 w 2541895"/>
                  <a:gd name="connsiteY5" fmla="*/ 385101 h 720522"/>
                  <a:gd name="connsiteX6" fmla="*/ 1261531 w 2541895"/>
                  <a:gd name="connsiteY6" fmla="*/ 261276 h 720522"/>
                  <a:gd name="connsiteX7" fmla="*/ 1553215 w 2541895"/>
                  <a:gd name="connsiteY7" fmla="*/ 428371 h 720522"/>
                  <a:gd name="connsiteX8" fmla="*/ 1763106 w 2541895"/>
                  <a:gd name="connsiteY8" fmla="*/ 159486 h 720522"/>
                  <a:gd name="connsiteX9" fmla="*/ 1952812 w 2541895"/>
                  <a:gd name="connsiteY9" fmla="*/ 304646 h 720522"/>
                  <a:gd name="connsiteX10" fmla="*/ 2169789 w 2541895"/>
                  <a:gd name="connsiteY10" fmla="*/ 428371 h 720522"/>
                  <a:gd name="connsiteX11" fmla="*/ 2541692 w 2541895"/>
                  <a:gd name="connsiteY11" fmla="*/ 23152 h 720522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549701 w 2614878"/>
                  <a:gd name="connsiteY2" fmla="*/ 582546 h 582546"/>
                  <a:gd name="connsiteX3" fmla="*/ 2 w 2614878"/>
                  <a:gd name="connsiteY3" fmla="*/ 47100 h 582546"/>
                  <a:gd name="connsiteX4" fmla="*/ 543543 w 2614878"/>
                  <a:gd name="connsiteY4" fmla="*/ 142350 h 582546"/>
                  <a:gd name="connsiteX5" fmla="*/ 955321 w 2614878"/>
                  <a:gd name="connsiteY5" fmla="*/ 247125 h 582546"/>
                  <a:gd name="connsiteX6" fmla="*/ 1261531 w 2614878"/>
                  <a:gd name="connsiteY6" fmla="*/ 123300 h 582546"/>
                  <a:gd name="connsiteX7" fmla="*/ 1553215 w 2614878"/>
                  <a:gd name="connsiteY7" fmla="*/ 290395 h 582546"/>
                  <a:gd name="connsiteX8" fmla="*/ 1763106 w 2614878"/>
                  <a:gd name="connsiteY8" fmla="*/ 21510 h 582546"/>
                  <a:gd name="connsiteX9" fmla="*/ 1952812 w 2614878"/>
                  <a:gd name="connsiteY9" fmla="*/ 166670 h 582546"/>
                  <a:gd name="connsiteX10" fmla="*/ 2169789 w 2614878"/>
                  <a:gd name="connsiteY10" fmla="*/ 290395 h 582546"/>
                  <a:gd name="connsiteX11" fmla="*/ 2614717 w 2614878"/>
                  <a:gd name="connsiteY11" fmla="*/ 82026 h 582546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549701 w 2614878"/>
                  <a:gd name="connsiteY2" fmla="*/ 582546 h 582546"/>
                  <a:gd name="connsiteX3" fmla="*/ 2 w 2614878"/>
                  <a:gd name="connsiteY3" fmla="*/ 47100 h 582546"/>
                  <a:gd name="connsiteX4" fmla="*/ 543543 w 2614878"/>
                  <a:gd name="connsiteY4" fmla="*/ 142350 h 582546"/>
                  <a:gd name="connsiteX5" fmla="*/ 955321 w 2614878"/>
                  <a:gd name="connsiteY5" fmla="*/ 247125 h 582546"/>
                  <a:gd name="connsiteX6" fmla="*/ 1261531 w 2614878"/>
                  <a:gd name="connsiteY6" fmla="*/ 123300 h 582546"/>
                  <a:gd name="connsiteX7" fmla="*/ 1553215 w 2614878"/>
                  <a:gd name="connsiteY7" fmla="*/ 290395 h 582546"/>
                  <a:gd name="connsiteX8" fmla="*/ 1763106 w 2614878"/>
                  <a:gd name="connsiteY8" fmla="*/ 21510 h 582546"/>
                  <a:gd name="connsiteX9" fmla="*/ 1952812 w 2614878"/>
                  <a:gd name="connsiteY9" fmla="*/ 166670 h 582546"/>
                  <a:gd name="connsiteX10" fmla="*/ 2169789 w 2614878"/>
                  <a:gd name="connsiteY10" fmla="*/ 290395 h 582546"/>
                  <a:gd name="connsiteX11" fmla="*/ 2614717 w 2614878"/>
                  <a:gd name="connsiteY11" fmla="*/ 82026 h 582546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1376495 w 2614878"/>
                  <a:gd name="connsiteY2" fmla="*/ 580727 h 582546"/>
                  <a:gd name="connsiteX3" fmla="*/ 549701 w 2614878"/>
                  <a:gd name="connsiteY3" fmla="*/ 582546 h 582546"/>
                  <a:gd name="connsiteX4" fmla="*/ 2 w 2614878"/>
                  <a:gd name="connsiteY4" fmla="*/ 47100 h 582546"/>
                  <a:gd name="connsiteX5" fmla="*/ 543543 w 2614878"/>
                  <a:gd name="connsiteY5" fmla="*/ 142350 h 582546"/>
                  <a:gd name="connsiteX6" fmla="*/ 955321 w 2614878"/>
                  <a:gd name="connsiteY6" fmla="*/ 247125 h 582546"/>
                  <a:gd name="connsiteX7" fmla="*/ 1261531 w 2614878"/>
                  <a:gd name="connsiteY7" fmla="*/ 123300 h 582546"/>
                  <a:gd name="connsiteX8" fmla="*/ 1553215 w 2614878"/>
                  <a:gd name="connsiteY8" fmla="*/ 290395 h 582546"/>
                  <a:gd name="connsiteX9" fmla="*/ 1763106 w 2614878"/>
                  <a:gd name="connsiteY9" fmla="*/ 21510 h 582546"/>
                  <a:gd name="connsiteX10" fmla="*/ 1952812 w 2614878"/>
                  <a:gd name="connsiteY10" fmla="*/ 166670 h 582546"/>
                  <a:gd name="connsiteX11" fmla="*/ 2169789 w 2614878"/>
                  <a:gd name="connsiteY11" fmla="*/ 290395 h 582546"/>
                  <a:gd name="connsiteX12" fmla="*/ 2614717 w 2614878"/>
                  <a:gd name="connsiteY12" fmla="*/ 82026 h 582546"/>
                  <a:gd name="connsiteX0" fmla="*/ 1376495 w 2614878"/>
                  <a:gd name="connsiteY0" fmla="*/ 580727 h 672167"/>
                  <a:gd name="connsiteX1" fmla="*/ 549701 w 2614878"/>
                  <a:gd name="connsiteY1" fmla="*/ 582546 h 672167"/>
                  <a:gd name="connsiteX2" fmla="*/ 2 w 2614878"/>
                  <a:gd name="connsiteY2" fmla="*/ 47100 h 672167"/>
                  <a:gd name="connsiteX3" fmla="*/ 543543 w 2614878"/>
                  <a:gd name="connsiteY3" fmla="*/ 142350 h 672167"/>
                  <a:gd name="connsiteX4" fmla="*/ 955321 w 2614878"/>
                  <a:gd name="connsiteY4" fmla="*/ 247125 h 672167"/>
                  <a:gd name="connsiteX5" fmla="*/ 1261531 w 2614878"/>
                  <a:gd name="connsiteY5" fmla="*/ 123300 h 672167"/>
                  <a:gd name="connsiteX6" fmla="*/ 1553215 w 2614878"/>
                  <a:gd name="connsiteY6" fmla="*/ 290395 h 672167"/>
                  <a:gd name="connsiteX7" fmla="*/ 1763106 w 2614878"/>
                  <a:gd name="connsiteY7" fmla="*/ 21510 h 672167"/>
                  <a:gd name="connsiteX8" fmla="*/ 1952812 w 2614878"/>
                  <a:gd name="connsiteY8" fmla="*/ 166670 h 672167"/>
                  <a:gd name="connsiteX9" fmla="*/ 2169789 w 2614878"/>
                  <a:gd name="connsiteY9" fmla="*/ 290395 h 672167"/>
                  <a:gd name="connsiteX10" fmla="*/ 2614717 w 2614878"/>
                  <a:gd name="connsiteY10" fmla="*/ 82026 h 672167"/>
                  <a:gd name="connsiteX11" fmla="*/ 2165096 w 2614878"/>
                  <a:gd name="connsiteY11" fmla="*/ 582546 h 672167"/>
                  <a:gd name="connsiteX12" fmla="*/ 1467935 w 2614878"/>
                  <a:gd name="connsiteY12" fmla="*/ 672167 h 672167"/>
                  <a:gd name="connsiteX0" fmla="*/ 549701 w 2614878"/>
                  <a:gd name="connsiteY0" fmla="*/ 582546 h 672167"/>
                  <a:gd name="connsiteX1" fmla="*/ 2 w 2614878"/>
                  <a:gd name="connsiteY1" fmla="*/ 47100 h 672167"/>
                  <a:gd name="connsiteX2" fmla="*/ 543543 w 2614878"/>
                  <a:gd name="connsiteY2" fmla="*/ 142350 h 672167"/>
                  <a:gd name="connsiteX3" fmla="*/ 955321 w 2614878"/>
                  <a:gd name="connsiteY3" fmla="*/ 247125 h 672167"/>
                  <a:gd name="connsiteX4" fmla="*/ 1261531 w 2614878"/>
                  <a:gd name="connsiteY4" fmla="*/ 123300 h 672167"/>
                  <a:gd name="connsiteX5" fmla="*/ 1553215 w 2614878"/>
                  <a:gd name="connsiteY5" fmla="*/ 290395 h 672167"/>
                  <a:gd name="connsiteX6" fmla="*/ 1763106 w 2614878"/>
                  <a:gd name="connsiteY6" fmla="*/ 21510 h 672167"/>
                  <a:gd name="connsiteX7" fmla="*/ 1952812 w 2614878"/>
                  <a:gd name="connsiteY7" fmla="*/ 166670 h 672167"/>
                  <a:gd name="connsiteX8" fmla="*/ 2169789 w 2614878"/>
                  <a:gd name="connsiteY8" fmla="*/ 290395 h 672167"/>
                  <a:gd name="connsiteX9" fmla="*/ 2614717 w 2614878"/>
                  <a:gd name="connsiteY9" fmla="*/ 82026 h 672167"/>
                  <a:gd name="connsiteX10" fmla="*/ 2165096 w 2614878"/>
                  <a:gd name="connsiteY10" fmla="*/ 582546 h 672167"/>
                  <a:gd name="connsiteX11" fmla="*/ 1467935 w 2614878"/>
                  <a:gd name="connsiteY11" fmla="*/ 672167 h 672167"/>
                  <a:gd name="connsiteX0" fmla="*/ 549701 w 2614878"/>
                  <a:gd name="connsiteY0" fmla="*/ 582546 h 582546"/>
                  <a:gd name="connsiteX1" fmla="*/ 2 w 2614878"/>
                  <a:gd name="connsiteY1" fmla="*/ 47100 h 582546"/>
                  <a:gd name="connsiteX2" fmla="*/ 543543 w 2614878"/>
                  <a:gd name="connsiteY2" fmla="*/ 142350 h 582546"/>
                  <a:gd name="connsiteX3" fmla="*/ 955321 w 2614878"/>
                  <a:gd name="connsiteY3" fmla="*/ 247125 h 582546"/>
                  <a:gd name="connsiteX4" fmla="*/ 1261531 w 2614878"/>
                  <a:gd name="connsiteY4" fmla="*/ 123300 h 582546"/>
                  <a:gd name="connsiteX5" fmla="*/ 1553215 w 2614878"/>
                  <a:gd name="connsiteY5" fmla="*/ 290395 h 582546"/>
                  <a:gd name="connsiteX6" fmla="*/ 1763106 w 2614878"/>
                  <a:gd name="connsiteY6" fmla="*/ 21510 h 582546"/>
                  <a:gd name="connsiteX7" fmla="*/ 1952812 w 2614878"/>
                  <a:gd name="connsiteY7" fmla="*/ 166670 h 582546"/>
                  <a:gd name="connsiteX8" fmla="*/ 2169789 w 2614878"/>
                  <a:gd name="connsiteY8" fmla="*/ 290395 h 582546"/>
                  <a:gd name="connsiteX9" fmla="*/ 2614717 w 2614878"/>
                  <a:gd name="connsiteY9" fmla="*/ 82026 h 582546"/>
                  <a:gd name="connsiteX10" fmla="*/ 2165096 w 2614878"/>
                  <a:gd name="connsiteY10" fmla="*/ 582546 h 582546"/>
                  <a:gd name="connsiteX0" fmla="*/ 549701 w 2697398"/>
                  <a:gd name="connsiteY0" fmla="*/ 583429 h 583429"/>
                  <a:gd name="connsiteX1" fmla="*/ 2 w 2697398"/>
                  <a:gd name="connsiteY1" fmla="*/ 47983 h 583429"/>
                  <a:gd name="connsiteX2" fmla="*/ 543543 w 2697398"/>
                  <a:gd name="connsiteY2" fmla="*/ 143233 h 583429"/>
                  <a:gd name="connsiteX3" fmla="*/ 955321 w 2697398"/>
                  <a:gd name="connsiteY3" fmla="*/ 248008 h 583429"/>
                  <a:gd name="connsiteX4" fmla="*/ 1261531 w 2697398"/>
                  <a:gd name="connsiteY4" fmla="*/ 124183 h 583429"/>
                  <a:gd name="connsiteX5" fmla="*/ 1553215 w 2697398"/>
                  <a:gd name="connsiteY5" fmla="*/ 291278 h 583429"/>
                  <a:gd name="connsiteX6" fmla="*/ 1763106 w 2697398"/>
                  <a:gd name="connsiteY6" fmla="*/ 22393 h 583429"/>
                  <a:gd name="connsiteX7" fmla="*/ 1952812 w 2697398"/>
                  <a:gd name="connsiteY7" fmla="*/ 167553 h 583429"/>
                  <a:gd name="connsiteX8" fmla="*/ 2169789 w 2697398"/>
                  <a:gd name="connsiteY8" fmla="*/ 291278 h 583429"/>
                  <a:gd name="connsiteX9" fmla="*/ 2697267 w 2697398"/>
                  <a:gd name="connsiteY9" fmla="*/ 114659 h 583429"/>
                  <a:gd name="connsiteX10" fmla="*/ 2165096 w 2697398"/>
                  <a:gd name="connsiteY10" fmla="*/ 583429 h 583429"/>
                  <a:gd name="connsiteX0" fmla="*/ 549701 w 2699325"/>
                  <a:gd name="connsiteY0" fmla="*/ 583429 h 583429"/>
                  <a:gd name="connsiteX1" fmla="*/ 2 w 2699325"/>
                  <a:gd name="connsiteY1" fmla="*/ 47983 h 583429"/>
                  <a:gd name="connsiteX2" fmla="*/ 543543 w 2699325"/>
                  <a:gd name="connsiteY2" fmla="*/ 143233 h 583429"/>
                  <a:gd name="connsiteX3" fmla="*/ 955321 w 2699325"/>
                  <a:gd name="connsiteY3" fmla="*/ 248008 h 583429"/>
                  <a:gd name="connsiteX4" fmla="*/ 1261531 w 2699325"/>
                  <a:gd name="connsiteY4" fmla="*/ 124183 h 583429"/>
                  <a:gd name="connsiteX5" fmla="*/ 1553215 w 2699325"/>
                  <a:gd name="connsiteY5" fmla="*/ 291278 h 583429"/>
                  <a:gd name="connsiteX6" fmla="*/ 1763106 w 2699325"/>
                  <a:gd name="connsiteY6" fmla="*/ 22393 h 583429"/>
                  <a:gd name="connsiteX7" fmla="*/ 1952812 w 2699325"/>
                  <a:gd name="connsiteY7" fmla="*/ 167553 h 583429"/>
                  <a:gd name="connsiteX8" fmla="*/ 2169789 w 2699325"/>
                  <a:gd name="connsiteY8" fmla="*/ 291278 h 583429"/>
                  <a:gd name="connsiteX9" fmla="*/ 2697267 w 2699325"/>
                  <a:gd name="connsiteY9" fmla="*/ 114659 h 583429"/>
                  <a:gd name="connsiteX10" fmla="*/ 2165096 w 2699325"/>
                  <a:gd name="connsiteY10" fmla="*/ 583429 h 583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99325" h="583429">
                    <a:moveTo>
                      <a:pt x="549701" y="583429"/>
                    </a:moveTo>
                    <a:cubicBezTo>
                      <a:pt x="414093" y="379547"/>
                      <a:pt x="1028" y="121349"/>
                      <a:pt x="2" y="47983"/>
                    </a:cubicBezTo>
                    <a:cubicBezTo>
                      <a:pt x="-1024" y="-25383"/>
                      <a:pt x="574823" y="436921"/>
                      <a:pt x="543543" y="143233"/>
                    </a:cubicBezTo>
                    <a:cubicBezTo>
                      <a:pt x="512263" y="-150455"/>
                      <a:pt x="978531" y="594083"/>
                      <a:pt x="955321" y="248008"/>
                    </a:cubicBezTo>
                    <a:cubicBezTo>
                      <a:pt x="932111" y="-98067"/>
                      <a:pt x="1258368" y="563781"/>
                      <a:pt x="1261531" y="124183"/>
                    </a:cubicBezTo>
                    <a:cubicBezTo>
                      <a:pt x="1263754" y="-184721"/>
                      <a:pt x="1469619" y="308243"/>
                      <a:pt x="1553215" y="291278"/>
                    </a:cubicBezTo>
                    <a:cubicBezTo>
                      <a:pt x="1636811" y="274313"/>
                      <a:pt x="1686673" y="65849"/>
                      <a:pt x="1763106" y="22393"/>
                    </a:cubicBezTo>
                    <a:cubicBezTo>
                      <a:pt x="1829706" y="1772"/>
                      <a:pt x="1682626" y="432302"/>
                      <a:pt x="1952812" y="167553"/>
                    </a:cubicBezTo>
                    <a:cubicBezTo>
                      <a:pt x="2442073" y="-274996"/>
                      <a:pt x="2045713" y="300094"/>
                      <a:pt x="2169789" y="291278"/>
                    </a:cubicBezTo>
                    <a:cubicBezTo>
                      <a:pt x="2293865" y="282462"/>
                      <a:pt x="2732974" y="11992"/>
                      <a:pt x="2697267" y="114659"/>
                    </a:cubicBezTo>
                    <a:cubicBezTo>
                      <a:pt x="2661560" y="217326"/>
                      <a:pt x="2274844" y="362426"/>
                      <a:pt x="2165096" y="583429"/>
                    </a:cubicBezTo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C9422F9C-109A-474E-9E1D-9C85EB132FD0}"/>
                </a:ext>
              </a:extLst>
            </p:cNvPr>
            <p:cNvGrpSpPr/>
            <p:nvPr/>
          </p:nvGrpSpPr>
          <p:grpSpPr>
            <a:xfrm>
              <a:off x="1534771" y="4054343"/>
              <a:ext cx="898867" cy="350804"/>
              <a:chOff x="1534771" y="4129679"/>
              <a:chExt cx="925912" cy="361359"/>
            </a:xfrm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E35BCCAB-D505-434C-9878-D669896126ED}"/>
                  </a:ext>
                </a:extLst>
              </p:cNvPr>
              <p:cNvSpPr/>
              <p:nvPr/>
            </p:nvSpPr>
            <p:spPr>
              <a:xfrm>
                <a:off x="1534771" y="4136942"/>
                <a:ext cx="925912" cy="354096"/>
              </a:xfrm>
              <a:custGeom>
                <a:avLst/>
                <a:gdLst>
                  <a:gd name="connsiteX0" fmla="*/ 510157 w 1020314"/>
                  <a:gd name="connsiteY0" fmla="*/ 0 h 390198"/>
                  <a:gd name="connsiteX1" fmla="*/ 1017906 w 1020314"/>
                  <a:gd name="connsiteY1" fmla="*/ 381402 h 390198"/>
                  <a:gd name="connsiteX2" fmla="*/ 1020314 w 1020314"/>
                  <a:gd name="connsiteY2" fmla="*/ 390196 h 390198"/>
                  <a:gd name="connsiteX3" fmla="*/ 960243 w 1020314"/>
                  <a:gd name="connsiteY3" fmla="*/ 352752 h 390198"/>
                  <a:gd name="connsiteX4" fmla="*/ 510158 w 1020314"/>
                  <a:gd name="connsiteY4" fmla="*/ 248884 h 390198"/>
                  <a:gd name="connsiteX5" fmla="*/ 60073 w 1020314"/>
                  <a:gd name="connsiteY5" fmla="*/ 352752 h 390198"/>
                  <a:gd name="connsiteX6" fmla="*/ 0 w 1020314"/>
                  <a:gd name="connsiteY6" fmla="*/ 390198 h 390198"/>
                  <a:gd name="connsiteX7" fmla="*/ 2408 w 1020314"/>
                  <a:gd name="connsiteY7" fmla="*/ 381402 h 390198"/>
                  <a:gd name="connsiteX8" fmla="*/ 510157 w 1020314"/>
                  <a:gd name="connsiteY8" fmla="*/ 0 h 390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0314" h="390198">
                    <a:moveTo>
                      <a:pt x="510157" y="0"/>
                    </a:moveTo>
                    <a:cubicBezTo>
                      <a:pt x="738411" y="0"/>
                      <a:pt x="934251" y="157268"/>
                      <a:pt x="1017906" y="381402"/>
                    </a:cubicBezTo>
                    <a:lnTo>
                      <a:pt x="1020314" y="390196"/>
                    </a:lnTo>
                    <a:lnTo>
                      <a:pt x="960243" y="352752"/>
                    </a:lnTo>
                    <a:cubicBezTo>
                      <a:pt x="831764" y="287175"/>
                      <a:pt x="676880" y="248884"/>
                      <a:pt x="510158" y="248884"/>
                    </a:cubicBezTo>
                    <a:cubicBezTo>
                      <a:pt x="343436" y="248884"/>
                      <a:pt x="188552" y="287175"/>
                      <a:pt x="60073" y="352752"/>
                    </a:cubicBezTo>
                    <a:lnTo>
                      <a:pt x="0" y="390198"/>
                    </a:lnTo>
                    <a:lnTo>
                      <a:pt x="2408" y="381402"/>
                    </a:lnTo>
                    <a:cubicBezTo>
                      <a:pt x="86063" y="157268"/>
                      <a:pt x="281903" y="0"/>
                      <a:pt x="51015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0664C421-F1E9-418E-9808-CA0D9A797AD3}"/>
                  </a:ext>
                </a:extLst>
              </p:cNvPr>
              <p:cNvSpPr/>
              <p:nvPr/>
            </p:nvSpPr>
            <p:spPr>
              <a:xfrm>
                <a:off x="1767527" y="4129679"/>
                <a:ext cx="452300" cy="261345"/>
              </a:xfrm>
              <a:custGeom>
                <a:avLst/>
                <a:gdLst>
                  <a:gd name="connsiteX0" fmla="*/ 250781 w 498415"/>
                  <a:gd name="connsiteY0" fmla="*/ 0 h 287039"/>
                  <a:gd name="connsiteX1" fmla="*/ 297008 w 498415"/>
                  <a:gd name="connsiteY1" fmla="*/ 7861 h 287039"/>
                  <a:gd name="connsiteX2" fmla="*/ 475201 w 498415"/>
                  <a:gd name="connsiteY2" fmla="*/ 217056 h 287039"/>
                  <a:gd name="connsiteX3" fmla="*/ 498415 w 498415"/>
                  <a:gd name="connsiteY3" fmla="*/ 285138 h 287039"/>
                  <a:gd name="connsiteX4" fmla="*/ 415495 w 498415"/>
                  <a:gd name="connsiteY4" fmla="*/ 265692 h 287039"/>
                  <a:gd name="connsiteX5" fmla="*/ 253259 w 498415"/>
                  <a:gd name="connsiteY5" fmla="*/ 253336 h 287039"/>
                  <a:gd name="connsiteX6" fmla="*/ 91023 w 498415"/>
                  <a:gd name="connsiteY6" fmla="*/ 265692 h 287039"/>
                  <a:gd name="connsiteX7" fmla="*/ 0 w 498415"/>
                  <a:gd name="connsiteY7" fmla="*/ 287039 h 287039"/>
                  <a:gd name="connsiteX8" fmla="*/ 23861 w 498415"/>
                  <a:gd name="connsiteY8" fmla="*/ 217056 h 287039"/>
                  <a:gd name="connsiteX9" fmla="*/ 202054 w 498415"/>
                  <a:gd name="connsiteY9" fmla="*/ 7861 h 287039"/>
                  <a:gd name="connsiteX10" fmla="*/ 245740 w 498415"/>
                  <a:gd name="connsiteY10" fmla="*/ 432 h 287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8415" h="287039">
                    <a:moveTo>
                      <a:pt x="250781" y="0"/>
                    </a:moveTo>
                    <a:lnTo>
                      <a:pt x="297008" y="7861"/>
                    </a:lnTo>
                    <a:cubicBezTo>
                      <a:pt x="366670" y="31786"/>
                      <a:pt x="428746" y="107535"/>
                      <a:pt x="475201" y="217056"/>
                    </a:cubicBezTo>
                    <a:lnTo>
                      <a:pt x="498415" y="285138"/>
                    </a:lnTo>
                    <a:lnTo>
                      <a:pt x="415495" y="265692"/>
                    </a:lnTo>
                    <a:cubicBezTo>
                      <a:pt x="363092" y="257591"/>
                      <a:pt x="308833" y="253336"/>
                      <a:pt x="253259" y="253336"/>
                    </a:cubicBezTo>
                    <a:cubicBezTo>
                      <a:pt x="197685" y="253336"/>
                      <a:pt x="143427" y="257591"/>
                      <a:pt x="91023" y="265692"/>
                    </a:cubicBezTo>
                    <a:lnTo>
                      <a:pt x="0" y="287039"/>
                    </a:lnTo>
                    <a:lnTo>
                      <a:pt x="23861" y="217056"/>
                    </a:lnTo>
                    <a:cubicBezTo>
                      <a:pt x="70317" y="107535"/>
                      <a:pt x="132392" y="31786"/>
                      <a:pt x="202054" y="7861"/>
                    </a:cubicBezTo>
                    <a:lnTo>
                      <a:pt x="245740" y="432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08D71F57-5947-4FAD-B60D-4C8A54862EEE}"/>
              </a:ext>
            </a:extLst>
          </p:cNvPr>
          <p:cNvGrpSpPr/>
          <p:nvPr/>
        </p:nvGrpSpPr>
        <p:grpSpPr>
          <a:xfrm>
            <a:off x="3295929" y="3867011"/>
            <a:ext cx="3197675" cy="2585171"/>
            <a:chOff x="3295929" y="3867011"/>
            <a:chExt cx="3197675" cy="2585171"/>
          </a:xfrm>
        </p:grpSpPr>
        <p:sp>
          <p:nvSpPr>
            <p:cNvPr id="133" name="楕円 132">
              <a:extLst>
                <a:ext uri="{FF2B5EF4-FFF2-40B4-BE49-F238E27FC236}">
                  <a16:creationId xmlns:a16="http://schemas.microsoft.com/office/drawing/2014/main" id="{B8417767-AEE3-4912-A08A-DB5DBB1563A6}"/>
                </a:ext>
              </a:extLst>
            </p:cNvPr>
            <p:cNvSpPr/>
            <p:nvPr/>
          </p:nvSpPr>
          <p:spPr>
            <a:xfrm>
              <a:off x="3621327" y="5408577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20E4F35D-9D56-4B86-BE49-D1A036715C57}"/>
                </a:ext>
              </a:extLst>
            </p:cNvPr>
            <p:cNvGrpSpPr/>
            <p:nvPr/>
          </p:nvGrpSpPr>
          <p:grpSpPr>
            <a:xfrm>
              <a:off x="3642473" y="3867011"/>
              <a:ext cx="2605295" cy="2127072"/>
              <a:chOff x="3650640" y="637517"/>
              <a:chExt cx="2605295" cy="2127072"/>
            </a:xfrm>
          </p:grpSpPr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97AF0147-A9F6-468A-9BCF-D5DF2CEFDA7C}"/>
                  </a:ext>
                </a:extLst>
              </p:cNvPr>
              <p:cNvSpPr/>
              <p:nvPr/>
            </p:nvSpPr>
            <p:spPr>
              <a:xfrm>
                <a:off x="3650640" y="637517"/>
                <a:ext cx="2605295" cy="2127072"/>
              </a:xfrm>
              <a:custGeom>
                <a:avLst/>
                <a:gdLst>
                  <a:gd name="connsiteX0" fmla="*/ 2233980 w 2605295"/>
                  <a:gd name="connsiteY0" fmla="*/ 614 h 2127072"/>
                  <a:gd name="connsiteX1" fmla="*/ 2272805 w 2605295"/>
                  <a:gd name="connsiteY1" fmla="*/ 36509 h 2127072"/>
                  <a:gd name="connsiteX2" fmla="*/ 2342770 w 2605295"/>
                  <a:gd name="connsiteY2" fmla="*/ 323349 h 2127072"/>
                  <a:gd name="connsiteX3" fmla="*/ 2370089 w 2605295"/>
                  <a:gd name="connsiteY3" fmla="*/ 318511 h 2127072"/>
                  <a:gd name="connsiteX4" fmla="*/ 2375324 w 2605295"/>
                  <a:gd name="connsiteY4" fmla="*/ 69550 h 2127072"/>
                  <a:gd name="connsiteX5" fmla="*/ 2415903 w 2605295"/>
                  <a:gd name="connsiteY5" fmla="*/ 30762 h 2127072"/>
                  <a:gd name="connsiteX6" fmla="*/ 2454691 w 2605295"/>
                  <a:gd name="connsiteY6" fmla="*/ 71340 h 2127072"/>
                  <a:gd name="connsiteX7" fmla="*/ 2449200 w 2605295"/>
                  <a:gd name="connsiteY7" fmla="*/ 314727 h 2127072"/>
                  <a:gd name="connsiteX8" fmla="*/ 2464842 w 2605295"/>
                  <a:gd name="connsiteY8" fmla="*/ 310912 h 2127072"/>
                  <a:gd name="connsiteX9" fmla="*/ 2529095 w 2605295"/>
                  <a:gd name="connsiteY9" fmla="*/ 160639 h 2127072"/>
                  <a:gd name="connsiteX10" fmla="*/ 2550819 w 2605295"/>
                  <a:gd name="connsiteY10" fmla="*/ 139402 h 2127072"/>
                  <a:gd name="connsiteX11" fmla="*/ 2581197 w 2605295"/>
                  <a:gd name="connsiteY11" fmla="*/ 139747 h 2127072"/>
                  <a:gd name="connsiteX12" fmla="*/ 2602089 w 2605295"/>
                  <a:gd name="connsiteY12" fmla="*/ 191849 h 2127072"/>
                  <a:gd name="connsiteX13" fmla="*/ 2517694 w 2605295"/>
                  <a:gd name="connsiteY13" fmla="*/ 389234 h 2127072"/>
                  <a:gd name="connsiteX14" fmla="*/ 2538197 w 2605295"/>
                  <a:gd name="connsiteY14" fmla="*/ 473290 h 2127072"/>
                  <a:gd name="connsiteX15" fmla="*/ 2517707 w 2605295"/>
                  <a:gd name="connsiteY15" fmla="*/ 605759 h 2127072"/>
                  <a:gd name="connsiteX16" fmla="*/ 2512330 w 2605295"/>
                  <a:gd name="connsiteY16" fmla="*/ 611667 h 2127072"/>
                  <a:gd name="connsiteX17" fmla="*/ 2519139 w 2605295"/>
                  <a:gd name="connsiteY17" fmla="*/ 736818 h 2127072"/>
                  <a:gd name="connsiteX18" fmla="*/ 1965468 w 2605295"/>
                  <a:gd name="connsiteY18" fmla="*/ 1721810 h 2127072"/>
                  <a:gd name="connsiteX19" fmla="*/ 1814469 w 2605295"/>
                  <a:gd name="connsiteY19" fmla="*/ 1802877 h 2127072"/>
                  <a:gd name="connsiteX20" fmla="*/ 1706983 w 2605295"/>
                  <a:gd name="connsiteY20" fmla="*/ 1842071 h 2127072"/>
                  <a:gd name="connsiteX21" fmla="*/ 1724822 w 2605295"/>
                  <a:gd name="connsiteY21" fmla="*/ 1867938 h 2127072"/>
                  <a:gd name="connsiteX22" fmla="*/ 1772411 w 2605295"/>
                  <a:gd name="connsiteY22" fmla="*/ 2042327 h 2127072"/>
                  <a:gd name="connsiteX23" fmla="*/ 1770364 w 2605295"/>
                  <a:gd name="connsiteY23" fmla="*/ 2059251 h 2127072"/>
                  <a:gd name="connsiteX24" fmla="*/ 1670160 w 2605295"/>
                  <a:gd name="connsiteY24" fmla="*/ 2083177 h 2127072"/>
                  <a:gd name="connsiteX25" fmla="*/ 1669454 w 2605295"/>
                  <a:gd name="connsiteY25" fmla="*/ 2089799 h 2127072"/>
                  <a:gd name="connsiteX26" fmla="*/ 1645737 w 2605295"/>
                  <a:gd name="connsiteY26" fmla="*/ 2095462 h 2127072"/>
                  <a:gd name="connsiteX27" fmla="*/ 1289811 w 2605295"/>
                  <a:gd name="connsiteY27" fmla="*/ 2127072 h 2127072"/>
                  <a:gd name="connsiteX28" fmla="*/ 1276289 w 2605295"/>
                  <a:gd name="connsiteY28" fmla="*/ 2126472 h 2127072"/>
                  <a:gd name="connsiteX29" fmla="*/ 1262789 w 2605295"/>
                  <a:gd name="connsiteY29" fmla="*/ 2127071 h 2127072"/>
                  <a:gd name="connsiteX30" fmla="*/ 906863 w 2605295"/>
                  <a:gd name="connsiteY30" fmla="*/ 2095461 h 2127072"/>
                  <a:gd name="connsiteX31" fmla="*/ 810865 w 2605295"/>
                  <a:gd name="connsiteY31" fmla="*/ 2072539 h 2127072"/>
                  <a:gd name="connsiteX32" fmla="*/ 807211 w 2605295"/>
                  <a:gd name="connsiteY32" fmla="*/ 2042327 h 2127072"/>
                  <a:gd name="connsiteX33" fmla="*/ 854801 w 2605295"/>
                  <a:gd name="connsiteY33" fmla="*/ 1867938 h 2127072"/>
                  <a:gd name="connsiteX34" fmla="*/ 888148 w 2605295"/>
                  <a:gd name="connsiteY34" fmla="*/ 1819581 h 2127072"/>
                  <a:gd name="connsiteX35" fmla="*/ 838324 w 2605295"/>
                  <a:gd name="connsiteY35" fmla="*/ 1801221 h 2127072"/>
                  <a:gd name="connsiteX36" fmla="*/ 687600 w 2605295"/>
                  <a:gd name="connsiteY36" fmla="*/ 1719642 h 2127072"/>
                  <a:gd name="connsiteX37" fmla="*/ 137275 w 2605295"/>
                  <a:gd name="connsiteY37" fmla="*/ 732777 h 2127072"/>
                  <a:gd name="connsiteX38" fmla="*/ 141510 w 2605295"/>
                  <a:gd name="connsiteY38" fmla="*/ 659511 h 2127072"/>
                  <a:gd name="connsiteX39" fmla="*/ 132777 w 2605295"/>
                  <a:gd name="connsiteY39" fmla="*/ 655416 h 2127072"/>
                  <a:gd name="connsiteX40" fmla="*/ 67099 w 2605295"/>
                  <a:gd name="connsiteY40" fmla="*/ 473292 h 2127072"/>
                  <a:gd name="connsiteX41" fmla="*/ 87601 w 2605295"/>
                  <a:gd name="connsiteY41" fmla="*/ 389234 h 2127072"/>
                  <a:gd name="connsiteX42" fmla="*/ 3206 w 2605295"/>
                  <a:gd name="connsiteY42" fmla="*/ 191850 h 2127072"/>
                  <a:gd name="connsiteX43" fmla="*/ 24099 w 2605295"/>
                  <a:gd name="connsiteY43" fmla="*/ 139747 h 2127072"/>
                  <a:gd name="connsiteX44" fmla="*/ 54476 w 2605295"/>
                  <a:gd name="connsiteY44" fmla="*/ 139403 h 2127072"/>
                  <a:gd name="connsiteX45" fmla="*/ 76201 w 2605295"/>
                  <a:gd name="connsiteY45" fmla="*/ 160640 h 2127072"/>
                  <a:gd name="connsiteX46" fmla="*/ 140453 w 2605295"/>
                  <a:gd name="connsiteY46" fmla="*/ 310913 h 2127072"/>
                  <a:gd name="connsiteX47" fmla="*/ 156095 w 2605295"/>
                  <a:gd name="connsiteY47" fmla="*/ 314728 h 2127072"/>
                  <a:gd name="connsiteX48" fmla="*/ 150604 w 2605295"/>
                  <a:gd name="connsiteY48" fmla="*/ 71341 h 2127072"/>
                  <a:gd name="connsiteX49" fmla="*/ 189392 w 2605295"/>
                  <a:gd name="connsiteY49" fmla="*/ 30762 h 2127072"/>
                  <a:gd name="connsiteX50" fmla="*/ 229971 w 2605295"/>
                  <a:gd name="connsiteY50" fmla="*/ 69551 h 2127072"/>
                  <a:gd name="connsiteX51" fmla="*/ 235207 w 2605295"/>
                  <a:gd name="connsiteY51" fmla="*/ 318512 h 2127072"/>
                  <a:gd name="connsiteX52" fmla="*/ 262525 w 2605295"/>
                  <a:gd name="connsiteY52" fmla="*/ 323350 h 2127072"/>
                  <a:gd name="connsiteX53" fmla="*/ 332490 w 2605295"/>
                  <a:gd name="connsiteY53" fmla="*/ 36510 h 2127072"/>
                  <a:gd name="connsiteX54" fmla="*/ 371315 w 2605295"/>
                  <a:gd name="connsiteY54" fmla="*/ 615 h 2127072"/>
                  <a:gd name="connsiteX55" fmla="*/ 390294 w 2605295"/>
                  <a:gd name="connsiteY55" fmla="*/ 1375 h 2127072"/>
                  <a:gd name="connsiteX56" fmla="*/ 425429 w 2605295"/>
                  <a:gd name="connsiteY56" fmla="*/ 59179 h 2127072"/>
                  <a:gd name="connsiteX57" fmla="*/ 354183 w 2605295"/>
                  <a:gd name="connsiteY57" fmla="*/ 347532 h 2127072"/>
                  <a:gd name="connsiteX58" fmla="*/ 381782 w 2605295"/>
                  <a:gd name="connsiteY58" fmla="*/ 358827 h 2127072"/>
                  <a:gd name="connsiteX59" fmla="*/ 499821 w 2605295"/>
                  <a:gd name="connsiteY59" fmla="*/ 158167 h 2127072"/>
                  <a:gd name="connsiteX60" fmla="*/ 561239 w 2605295"/>
                  <a:gd name="connsiteY60" fmla="*/ 140951 h 2127072"/>
                  <a:gd name="connsiteX61" fmla="*/ 578456 w 2605295"/>
                  <a:gd name="connsiteY61" fmla="*/ 202369 h 2127072"/>
                  <a:gd name="connsiteX62" fmla="*/ 457176 w 2605295"/>
                  <a:gd name="connsiteY62" fmla="*/ 418126 h 2127072"/>
                  <a:gd name="connsiteX63" fmla="*/ 461846 w 2605295"/>
                  <a:gd name="connsiteY63" fmla="*/ 436395 h 2127072"/>
                  <a:gd name="connsiteX64" fmla="*/ 562348 w 2605295"/>
                  <a:gd name="connsiteY64" fmla="*/ 373840 h 2127072"/>
                  <a:gd name="connsiteX65" fmla="*/ 600712 w 2605295"/>
                  <a:gd name="connsiteY65" fmla="*/ 367906 h 2127072"/>
                  <a:gd name="connsiteX66" fmla="*/ 632037 w 2605295"/>
                  <a:gd name="connsiteY66" fmla="*/ 390838 h 2127072"/>
                  <a:gd name="connsiteX67" fmla="*/ 615038 w 2605295"/>
                  <a:gd name="connsiteY67" fmla="*/ 460528 h 2127072"/>
                  <a:gd name="connsiteX68" fmla="*/ 422766 w 2605295"/>
                  <a:gd name="connsiteY68" fmla="*/ 577396 h 2127072"/>
                  <a:gd name="connsiteX69" fmla="*/ 410751 w 2605295"/>
                  <a:gd name="connsiteY69" fmla="*/ 593445 h 2127072"/>
                  <a:gd name="connsiteX70" fmla="*/ 376419 w 2605295"/>
                  <a:gd name="connsiteY70" fmla="*/ 642217 h 2127072"/>
                  <a:gd name="connsiteX71" fmla="*/ 357324 w 2605295"/>
                  <a:gd name="connsiteY71" fmla="*/ 655791 h 2127072"/>
                  <a:gd name="connsiteX72" fmla="*/ 353054 w 2605295"/>
                  <a:gd name="connsiteY72" fmla="*/ 729655 h 2127072"/>
                  <a:gd name="connsiteX73" fmla="*/ 803671 w 2605295"/>
                  <a:gd name="connsiteY73" fmla="*/ 1537720 h 2127072"/>
                  <a:gd name="connsiteX74" fmla="*/ 1056761 w 2605295"/>
                  <a:gd name="connsiteY74" fmla="*/ 1652302 h 2127072"/>
                  <a:gd name="connsiteX75" fmla="*/ 1122394 w 2605295"/>
                  <a:gd name="connsiteY75" fmla="*/ 1666406 h 2127072"/>
                  <a:gd name="connsiteX76" fmla="*/ 1189276 w 2605295"/>
                  <a:gd name="connsiteY76" fmla="*/ 1649102 h 2127072"/>
                  <a:gd name="connsiteX77" fmla="*/ 1206742 w 2605295"/>
                  <a:gd name="connsiteY77" fmla="*/ 1326268 h 2127072"/>
                  <a:gd name="connsiteX78" fmla="*/ 1260473 w 2605295"/>
                  <a:gd name="connsiteY78" fmla="*/ 1323885 h 2127072"/>
                  <a:gd name="connsiteX79" fmla="*/ 1319149 w 2605295"/>
                  <a:gd name="connsiteY79" fmla="*/ 1323885 h 2127072"/>
                  <a:gd name="connsiteX80" fmla="*/ 1380103 w 2605295"/>
                  <a:gd name="connsiteY80" fmla="*/ 1326588 h 2127072"/>
                  <a:gd name="connsiteX81" fmla="*/ 1397654 w 2605295"/>
                  <a:gd name="connsiteY81" fmla="*/ 1650993 h 2127072"/>
                  <a:gd name="connsiteX82" fmla="*/ 1477661 w 2605295"/>
                  <a:gd name="connsiteY82" fmla="*/ 1671693 h 2127072"/>
                  <a:gd name="connsiteX83" fmla="*/ 1488082 w 2605295"/>
                  <a:gd name="connsiteY83" fmla="*/ 1676140 h 2127072"/>
                  <a:gd name="connsiteX84" fmla="*/ 1596537 w 2605295"/>
                  <a:gd name="connsiteY84" fmla="*/ 1653218 h 2127072"/>
                  <a:gd name="connsiteX85" fmla="*/ 1850014 w 2605295"/>
                  <a:gd name="connsiteY85" fmla="*/ 1539495 h 2127072"/>
                  <a:gd name="connsiteX86" fmla="*/ 2303370 w 2605295"/>
                  <a:gd name="connsiteY86" fmla="*/ 732964 h 2127072"/>
                  <a:gd name="connsiteX87" fmla="*/ 2300659 w 2605295"/>
                  <a:gd name="connsiteY87" fmla="*/ 683129 h 2127072"/>
                  <a:gd name="connsiteX88" fmla="*/ 2276666 w 2605295"/>
                  <a:gd name="connsiteY88" fmla="*/ 676188 h 2127072"/>
                  <a:gd name="connsiteX89" fmla="*/ 2194544 w 2605295"/>
                  <a:gd name="connsiteY89" fmla="*/ 593444 h 2127072"/>
                  <a:gd name="connsiteX90" fmla="*/ 2182529 w 2605295"/>
                  <a:gd name="connsiteY90" fmla="*/ 577395 h 2127072"/>
                  <a:gd name="connsiteX91" fmla="*/ 1990257 w 2605295"/>
                  <a:gd name="connsiteY91" fmla="*/ 460527 h 2127072"/>
                  <a:gd name="connsiteX92" fmla="*/ 1973259 w 2605295"/>
                  <a:gd name="connsiteY92" fmla="*/ 390837 h 2127072"/>
                  <a:gd name="connsiteX93" fmla="*/ 2004583 w 2605295"/>
                  <a:gd name="connsiteY93" fmla="*/ 367905 h 2127072"/>
                  <a:gd name="connsiteX94" fmla="*/ 2042948 w 2605295"/>
                  <a:gd name="connsiteY94" fmla="*/ 373839 h 2127072"/>
                  <a:gd name="connsiteX95" fmla="*/ 2143449 w 2605295"/>
                  <a:gd name="connsiteY95" fmla="*/ 436394 h 2127072"/>
                  <a:gd name="connsiteX96" fmla="*/ 2148119 w 2605295"/>
                  <a:gd name="connsiteY96" fmla="*/ 418125 h 2127072"/>
                  <a:gd name="connsiteX97" fmla="*/ 2026839 w 2605295"/>
                  <a:gd name="connsiteY97" fmla="*/ 202367 h 2127072"/>
                  <a:gd name="connsiteX98" fmla="*/ 2044056 w 2605295"/>
                  <a:gd name="connsiteY98" fmla="*/ 140949 h 2127072"/>
                  <a:gd name="connsiteX99" fmla="*/ 2105474 w 2605295"/>
                  <a:gd name="connsiteY99" fmla="*/ 158166 h 2127072"/>
                  <a:gd name="connsiteX100" fmla="*/ 2223513 w 2605295"/>
                  <a:gd name="connsiteY100" fmla="*/ 358826 h 2127072"/>
                  <a:gd name="connsiteX101" fmla="*/ 2251113 w 2605295"/>
                  <a:gd name="connsiteY101" fmla="*/ 347531 h 2127072"/>
                  <a:gd name="connsiteX102" fmla="*/ 2179867 w 2605295"/>
                  <a:gd name="connsiteY102" fmla="*/ 59178 h 2127072"/>
                  <a:gd name="connsiteX103" fmla="*/ 2215002 w 2605295"/>
                  <a:gd name="connsiteY103" fmla="*/ 1374 h 2127072"/>
                  <a:gd name="connsiteX104" fmla="*/ 2233980 w 2605295"/>
                  <a:gd name="connsiteY104" fmla="*/ 614 h 2127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2605295" h="2127072">
                    <a:moveTo>
                      <a:pt x="2233980" y="614"/>
                    </a:moveTo>
                    <a:cubicBezTo>
                      <a:pt x="2252379" y="3600"/>
                      <a:pt x="2268111" y="17261"/>
                      <a:pt x="2272805" y="36509"/>
                    </a:cubicBezTo>
                    <a:lnTo>
                      <a:pt x="2342770" y="323349"/>
                    </a:lnTo>
                    <a:cubicBezTo>
                      <a:pt x="2350028" y="331617"/>
                      <a:pt x="2365499" y="332405"/>
                      <a:pt x="2370089" y="318511"/>
                    </a:cubicBezTo>
                    <a:lnTo>
                      <a:pt x="2375324" y="69550"/>
                    </a:lnTo>
                    <a:cubicBezTo>
                      <a:pt x="2375819" y="47633"/>
                      <a:pt x="2393986" y="30267"/>
                      <a:pt x="2415903" y="30762"/>
                    </a:cubicBezTo>
                    <a:cubicBezTo>
                      <a:pt x="2437820" y="31256"/>
                      <a:pt x="2455185" y="49424"/>
                      <a:pt x="2454691" y="71340"/>
                    </a:cubicBezTo>
                    <a:lnTo>
                      <a:pt x="2449200" y="314727"/>
                    </a:lnTo>
                    <a:cubicBezTo>
                      <a:pt x="2449625" y="323749"/>
                      <a:pt x="2457612" y="326364"/>
                      <a:pt x="2464842" y="310912"/>
                    </a:cubicBezTo>
                    <a:lnTo>
                      <a:pt x="2529095" y="160639"/>
                    </a:lnTo>
                    <a:cubicBezTo>
                      <a:pt x="2533403" y="150561"/>
                      <a:pt x="2541390" y="143183"/>
                      <a:pt x="2550819" y="139402"/>
                    </a:cubicBezTo>
                    <a:cubicBezTo>
                      <a:pt x="2560247" y="135621"/>
                      <a:pt x="2571119" y="135437"/>
                      <a:pt x="2581197" y="139747"/>
                    </a:cubicBezTo>
                    <a:cubicBezTo>
                      <a:pt x="2601354" y="148365"/>
                      <a:pt x="2610708" y="171692"/>
                      <a:pt x="2602089" y="191849"/>
                    </a:cubicBezTo>
                    <a:lnTo>
                      <a:pt x="2517694" y="389234"/>
                    </a:lnTo>
                    <a:lnTo>
                      <a:pt x="2538197" y="473290"/>
                    </a:lnTo>
                    <a:cubicBezTo>
                      <a:pt x="2549657" y="520276"/>
                      <a:pt x="2540988" y="567458"/>
                      <a:pt x="2517707" y="605759"/>
                    </a:cubicBezTo>
                    <a:lnTo>
                      <a:pt x="2512330" y="611667"/>
                    </a:lnTo>
                    <a:lnTo>
                      <a:pt x="2519139" y="736818"/>
                    </a:lnTo>
                    <a:cubicBezTo>
                      <a:pt x="2512136" y="1133496"/>
                      <a:pt x="2307003" y="1505528"/>
                      <a:pt x="1965468" y="1721810"/>
                    </a:cubicBezTo>
                    <a:cubicBezTo>
                      <a:pt x="1916677" y="1752708"/>
                      <a:pt x="1866204" y="1779730"/>
                      <a:pt x="1814469" y="1802877"/>
                    </a:cubicBezTo>
                    <a:lnTo>
                      <a:pt x="1706983" y="1842071"/>
                    </a:lnTo>
                    <a:lnTo>
                      <a:pt x="1724822" y="1867938"/>
                    </a:lnTo>
                    <a:cubicBezTo>
                      <a:pt x="1755320" y="1920693"/>
                      <a:pt x="1772411" y="1979847"/>
                      <a:pt x="1772411" y="2042327"/>
                    </a:cubicBezTo>
                    <a:lnTo>
                      <a:pt x="1770364" y="2059251"/>
                    </a:lnTo>
                    <a:lnTo>
                      <a:pt x="1670160" y="2083177"/>
                    </a:lnTo>
                    <a:lnTo>
                      <a:pt x="1669454" y="2089799"/>
                    </a:lnTo>
                    <a:lnTo>
                      <a:pt x="1645737" y="2095462"/>
                    </a:lnTo>
                    <a:cubicBezTo>
                      <a:pt x="1536339" y="2115816"/>
                      <a:pt x="1416063" y="2127072"/>
                      <a:pt x="1289811" y="2127072"/>
                    </a:cubicBezTo>
                    <a:lnTo>
                      <a:pt x="1276289" y="2126472"/>
                    </a:lnTo>
                    <a:lnTo>
                      <a:pt x="1262789" y="2127071"/>
                    </a:lnTo>
                    <a:cubicBezTo>
                      <a:pt x="1136537" y="2127071"/>
                      <a:pt x="1016261" y="2115815"/>
                      <a:pt x="906863" y="2095461"/>
                    </a:cubicBezTo>
                    <a:lnTo>
                      <a:pt x="810865" y="2072539"/>
                    </a:lnTo>
                    <a:lnTo>
                      <a:pt x="807211" y="2042327"/>
                    </a:lnTo>
                    <a:cubicBezTo>
                      <a:pt x="807211" y="1979847"/>
                      <a:pt x="824302" y="1920693"/>
                      <a:pt x="854801" y="1867938"/>
                    </a:cubicBezTo>
                    <a:lnTo>
                      <a:pt x="888148" y="1819581"/>
                    </a:lnTo>
                    <a:lnTo>
                      <a:pt x="838324" y="1801221"/>
                    </a:lnTo>
                    <a:cubicBezTo>
                      <a:pt x="786668" y="1777898"/>
                      <a:pt x="736286" y="1750705"/>
                      <a:pt x="687600" y="1719642"/>
                    </a:cubicBezTo>
                    <a:cubicBezTo>
                      <a:pt x="346802" y="1502202"/>
                      <a:pt x="142931" y="1129476"/>
                      <a:pt x="137275" y="732777"/>
                    </a:cubicBezTo>
                    <a:lnTo>
                      <a:pt x="141510" y="659511"/>
                    </a:lnTo>
                    <a:lnTo>
                      <a:pt x="132777" y="655416"/>
                    </a:lnTo>
                    <a:cubicBezTo>
                      <a:pt x="78009" y="614690"/>
                      <a:pt x="49908" y="543769"/>
                      <a:pt x="67099" y="473292"/>
                    </a:cubicBezTo>
                    <a:lnTo>
                      <a:pt x="87601" y="389234"/>
                    </a:lnTo>
                    <a:lnTo>
                      <a:pt x="3206" y="191850"/>
                    </a:lnTo>
                    <a:cubicBezTo>
                      <a:pt x="-5412" y="171693"/>
                      <a:pt x="3941" y="148366"/>
                      <a:pt x="24099" y="139747"/>
                    </a:cubicBezTo>
                    <a:cubicBezTo>
                      <a:pt x="34177" y="135438"/>
                      <a:pt x="45048" y="135622"/>
                      <a:pt x="54476" y="139403"/>
                    </a:cubicBezTo>
                    <a:cubicBezTo>
                      <a:pt x="63905" y="143184"/>
                      <a:pt x="71892" y="150562"/>
                      <a:pt x="76201" y="160640"/>
                    </a:cubicBezTo>
                    <a:lnTo>
                      <a:pt x="140453" y="310913"/>
                    </a:lnTo>
                    <a:cubicBezTo>
                      <a:pt x="147683" y="326365"/>
                      <a:pt x="155671" y="323750"/>
                      <a:pt x="156095" y="314728"/>
                    </a:cubicBezTo>
                    <a:lnTo>
                      <a:pt x="150604" y="71341"/>
                    </a:lnTo>
                    <a:cubicBezTo>
                      <a:pt x="150110" y="49425"/>
                      <a:pt x="167476" y="31257"/>
                      <a:pt x="189392" y="30762"/>
                    </a:cubicBezTo>
                    <a:cubicBezTo>
                      <a:pt x="211309" y="30268"/>
                      <a:pt x="229476" y="47634"/>
                      <a:pt x="229971" y="69551"/>
                    </a:cubicBezTo>
                    <a:lnTo>
                      <a:pt x="235207" y="318512"/>
                    </a:lnTo>
                    <a:cubicBezTo>
                      <a:pt x="239796" y="332407"/>
                      <a:pt x="255268" y="331618"/>
                      <a:pt x="262525" y="323350"/>
                    </a:cubicBezTo>
                    <a:lnTo>
                      <a:pt x="332490" y="36510"/>
                    </a:lnTo>
                    <a:cubicBezTo>
                      <a:pt x="337185" y="17262"/>
                      <a:pt x="352916" y="3601"/>
                      <a:pt x="371315" y="615"/>
                    </a:cubicBezTo>
                    <a:cubicBezTo>
                      <a:pt x="377448" y="-381"/>
                      <a:pt x="383878" y="-190"/>
                      <a:pt x="390294" y="1375"/>
                    </a:cubicBezTo>
                    <a:cubicBezTo>
                      <a:pt x="415958" y="7635"/>
                      <a:pt x="431688" y="33515"/>
                      <a:pt x="425429" y="59179"/>
                    </a:cubicBezTo>
                    <a:cubicBezTo>
                      <a:pt x="401680" y="155297"/>
                      <a:pt x="377931" y="251414"/>
                      <a:pt x="354183" y="347532"/>
                    </a:cubicBezTo>
                    <a:cubicBezTo>
                      <a:pt x="358726" y="364153"/>
                      <a:pt x="368373" y="371069"/>
                      <a:pt x="381782" y="358827"/>
                    </a:cubicBezTo>
                    <a:lnTo>
                      <a:pt x="499821" y="158167"/>
                    </a:lnTo>
                    <a:cubicBezTo>
                      <a:pt x="512028" y="136453"/>
                      <a:pt x="539525" y="128745"/>
                      <a:pt x="561239" y="140951"/>
                    </a:cubicBezTo>
                    <a:cubicBezTo>
                      <a:pt x="582954" y="153157"/>
                      <a:pt x="590662" y="180654"/>
                      <a:pt x="578456" y="202369"/>
                    </a:cubicBezTo>
                    <a:lnTo>
                      <a:pt x="457176" y="418126"/>
                    </a:lnTo>
                    <a:cubicBezTo>
                      <a:pt x="448663" y="430581"/>
                      <a:pt x="455570" y="432196"/>
                      <a:pt x="461846" y="436395"/>
                    </a:cubicBezTo>
                    <a:lnTo>
                      <a:pt x="562348" y="373840"/>
                    </a:lnTo>
                    <a:cubicBezTo>
                      <a:pt x="574316" y="366565"/>
                      <a:pt x="588101" y="364830"/>
                      <a:pt x="600712" y="367906"/>
                    </a:cubicBezTo>
                    <a:cubicBezTo>
                      <a:pt x="613324" y="370982"/>
                      <a:pt x="624762" y="378869"/>
                      <a:pt x="632037" y="390838"/>
                    </a:cubicBezTo>
                    <a:cubicBezTo>
                      <a:pt x="646587" y="414777"/>
                      <a:pt x="638977" y="445978"/>
                      <a:pt x="615038" y="460528"/>
                    </a:cubicBezTo>
                    <a:lnTo>
                      <a:pt x="422766" y="577396"/>
                    </a:lnTo>
                    <a:lnTo>
                      <a:pt x="410751" y="593445"/>
                    </a:lnTo>
                    <a:cubicBezTo>
                      <a:pt x="402057" y="611861"/>
                      <a:pt x="390359" y="628272"/>
                      <a:pt x="376419" y="642217"/>
                    </a:cubicBezTo>
                    <a:lnTo>
                      <a:pt x="357324" y="655791"/>
                    </a:lnTo>
                    <a:lnTo>
                      <a:pt x="353054" y="729655"/>
                    </a:lnTo>
                    <a:cubicBezTo>
                      <a:pt x="357686" y="1054481"/>
                      <a:pt x="524619" y="1359676"/>
                      <a:pt x="803671" y="1537720"/>
                    </a:cubicBezTo>
                    <a:cubicBezTo>
                      <a:pt x="883400" y="1588590"/>
                      <a:pt x="968686" y="1626785"/>
                      <a:pt x="1056761" y="1652302"/>
                    </a:cubicBezTo>
                    <a:lnTo>
                      <a:pt x="1122394" y="1666406"/>
                    </a:lnTo>
                    <a:lnTo>
                      <a:pt x="1189276" y="1649102"/>
                    </a:lnTo>
                    <a:lnTo>
                      <a:pt x="1206742" y="1326268"/>
                    </a:lnTo>
                    <a:lnTo>
                      <a:pt x="1260473" y="1323885"/>
                    </a:lnTo>
                    <a:lnTo>
                      <a:pt x="1319149" y="1323885"/>
                    </a:lnTo>
                    <a:lnTo>
                      <a:pt x="1380103" y="1326588"/>
                    </a:lnTo>
                    <a:lnTo>
                      <a:pt x="1397654" y="1650993"/>
                    </a:lnTo>
                    <a:lnTo>
                      <a:pt x="1477661" y="1671693"/>
                    </a:lnTo>
                    <a:lnTo>
                      <a:pt x="1488082" y="1676140"/>
                    </a:lnTo>
                    <a:lnTo>
                      <a:pt x="1596537" y="1653218"/>
                    </a:lnTo>
                    <a:cubicBezTo>
                      <a:pt x="1684698" y="1628000"/>
                      <a:pt x="1770113" y="1590094"/>
                      <a:pt x="1850014" y="1539495"/>
                    </a:cubicBezTo>
                    <a:cubicBezTo>
                      <a:pt x="2129669" y="1362399"/>
                      <a:pt x="2297637" y="1057772"/>
                      <a:pt x="2303370" y="732964"/>
                    </a:cubicBezTo>
                    <a:lnTo>
                      <a:pt x="2300659" y="683129"/>
                    </a:lnTo>
                    <a:lnTo>
                      <a:pt x="2276666" y="676188"/>
                    </a:lnTo>
                    <a:cubicBezTo>
                      <a:pt x="2241334" y="659089"/>
                      <a:pt x="2211933" y="630276"/>
                      <a:pt x="2194544" y="593444"/>
                    </a:cubicBezTo>
                    <a:lnTo>
                      <a:pt x="2182529" y="577395"/>
                    </a:lnTo>
                    <a:lnTo>
                      <a:pt x="1990257" y="460527"/>
                    </a:lnTo>
                    <a:cubicBezTo>
                      <a:pt x="1966318" y="445977"/>
                      <a:pt x="1958708" y="414776"/>
                      <a:pt x="1973259" y="390837"/>
                    </a:cubicBezTo>
                    <a:cubicBezTo>
                      <a:pt x="1980533" y="378868"/>
                      <a:pt x="1991971" y="370981"/>
                      <a:pt x="2004583" y="367905"/>
                    </a:cubicBezTo>
                    <a:cubicBezTo>
                      <a:pt x="2017194" y="364829"/>
                      <a:pt x="2030979" y="366564"/>
                      <a:pt x="2042948" y="373839"/>
                    </a:cubicBezTo>
                    <a:lnTo>
                      <a:pt x="2143449" y="436394"/>
                    </a:lnTo>
                    <a:cubicBezTo>
                      <a:pt x="2149725" y="432195"/>
                      <a:pt x="2156632" y="430580"/>
                      <a:pt x="2148119" y="418125"/>
                    </a:cubicBezTo>
                    <a:lnTo>
                      <a:pt x="2026839" y="202367"/>
                    </a:lnTo>
                    <a:cubicBezTo>
                      <a:pt x="2014633" y="180653"/>
                      <a:pt x="2022341" y="153156"/>
                      <a:pt x="2044056" y="140949"/>
                    </a:cubicBezTo>
                    <a:cubicBezTo>
                      <a:pt x="2065770" y="128744"/>
                      <a:pt x="2093268" y="136452"/>
                      <a:pt x="2105474" y="158166"/>
                    </a:cubicBezTo>
                    <a:lnTo>
                      <a:pt x="2223513" y="358826"/>
                    </a:lnTo>
                    <a:cubicBezTo>
                      <a:pt x="2236922" y="371068"/>
                      <a:pt x="2246569" y="364152"/>
                      <a:pt x="2251113" y="347531"/>
                    </a:cubicBezTo>
                    <a:cubicBezTo>
                      <a:pt x="2227364" y="251413"/>
                      <a:pt x="2203616" y="155296"/>
                      <a:pt x="2179867" y="59178"/>
                    </a:cubicBezTo>
                    <a:cubicBezTo>
                      <a:pt x="2173607" y="33513"/>
                      <a:pt x="2189337" y="7634"/>
                      <a:pt x="2215002" y="1374"/>
                    </a:cubicBezTo>
                    <a:cubicBezTo>
                      <a:pt x="2221418" y="-191"/>
                      <a:pt x="2227847" y="-382"/>
                      <a:pt x="2233980" y="61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0A46E005-FA85-4706-BCA1-C6CAD59147D0}"/>
                  </a:ext>
                </a:extLst>
              </p:cNvPr>
              <p:cNvGrpSpPr/>
              <p:nvPr/>
            </p:nvGrpSpPr>
            <p:grpSpPr>
              <a:xfrm>
                <a:off x="4275138" y="879664"/>
                <a:ext cx="1341524" cy="1280485"/>
                <a:chOff x="4275138" y="879664"/>
                <a:chExt cx="1341524" cy="1280485"/>
              </a:xfrm>
            </p:grpSpPr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6A56D26C-4E1B-449B-B41F-1D533E9EB159}"/>
                    </a:ext>
                  </a:extLst>
                </p:cNvPr>
                <p:cNvGrpSpPr/>
                <p:nvPr/>
              </p:nvGrpSpPr>
              <p:grpSpPr>
                <a:xfrm>
                  <a:off x="4275138" y="879664"/>
                  <a:ext cx="1341524" cy="1280485"/>
                  <a:chOff x="8254412" y="2271255"/>
                  <a:chExt cx="1277659" cy="1219528"/>
                </a:xfrm>
              </p:grpSpPr>
              <p:sp>
                <p:nvSpPr>
                  <p:cNvPr id="154" name="円/楕円 608">
                    <a:extLst>
                      <a:ext uri="{FF2B5EF4-FFF2-40B4-BE49-F238E27FC236}">
                        <a16:creationId xmlns:a16="http://schemas.microsoft.com/office/drawing/2014/main" id="{AD8DB835-578E-4E41-B7BA-2ABC09A80C1E}"/>
                      </a:ext>
                    </a:extLst>
                  </p:cNvPr>
                  <p:cNvSpPr/>
                  <p:nvPr/>
                </p:nvSpPr>
                <p:spPr>
                  <a:xfrm>
                    <a:off x="8314857" y="2271255"/>
                    <a:ext cx="1158889" cy="103285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041" h="700220">
                        <a:moveTo>
                          <a:pt x="350110" y="0"/>
                        </a:moveTo>
                        <a:lnTo>
                          <a:pt x="419521" y="6997"/>
                        </a:lnTo>
                        <a:cubicBezTo>
                          <a:pt x="441940" y="2369"/>
                          <a:pt x="465159" y="0"/>
                          <a:pt x="488931" y="0"/>
                        </a:cubicBezTo>
                        <a:cubicBezTo>
                          <a:pt x="682291" y="0"/>
                          <a:pt x="839041" y="156750"/>
                          <a:pt x="839041" y="350110"/>
                        </a:cubicBezTo>
                        <a:cubicBezTo>
                          <a:pt x="839041" y="543470"/>
                          <a:pt x="682291" y="700220"/>
                          <a:pt x="488931" y="700220"/>
                        </a:cubicBezTo>
                        <a:lnTo>
                          <a:pt x="419521" y="693223"/>
                        </a:lnTo>
                        <a:cubicBezTo>
                          <a:pt x="397101" y="697851"/>
                          <a:pt x="373882" y="700220"/>
                          <a:pt x="350110" y="700220"/>
                        </a:cubicBezTo>
                        <a:cubicBezTo>
                          <a:pt x="156750" y="700220"/>
                          <a:pt x="0" y="543470"/>
                          <a:pt x="0" y="350110"/>
                        </a:cubicBezTo>
                        <a:cubicBezTo>
                          <a:pt x="0" y="156750"/>
                          <a:pt x="156750" y="0"/>
                          <a:pt x="35011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" name="円/楕円 646">
                    <a:extLst>
                      <a:ext uri="{FF2B5EF4-FFF2-40B4-BE49-F238E27FC236}">
                        <a16:creationId xmlns:a16="http://schemas.microsoft.com/office/drawing/2014/main" id="{3979325D-96E6-4838-8D83-E0545769517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254412" y="2821144"/>
                    <a:ext cx="246453" cy="369679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" name="円/楕円 647">
                    <a:extLst>
                      <a:ext uri="{FF2B5EF4-FFF2-40B4-BE49-F238E27FC236}">
                        <a16:creationId xmlns:a16="http://schemas.microsoft.com/office/drawing/2014/main" id="{9E975E6F-2299-4253-84F4-D2B1776E8921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299028" y="2885590"/>
                    <a:ext cx="157222" cy="240787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7" name="円/楕円 644">
                    <a:extLst>
                      <a:ext uri="{FF2B5EF4-FFF2-40B4-BE49-F238E27FC236}">
                        <a16:creationId xmlns:a16="http://schemas.microsoft.com/office/drawing/2014/main" id="{729AC420-E37C-4863-8E91-1DE17FCE3556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9285618" y="2821144"/>
                    <a:ext cx="246453" cy="369679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" name="円/楕円 645">
                    <a:extLst>
                      <a:ext uri="{FF2B5EF4-FFF2-40B4-BE49-F238E27FC236}">
                        <a16:creationId xmlns:a16="http://schemas.microsoft.com/office/drawing/2014/main" id="{ADCC15B1-2FD5-43D7-9BF7-244BDCBBAF24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9330233" y="2885590"/>
                    <a:ext cx="157222" cy="240787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9" name="円/楕円 643">
                    <a:extLst>
                      <a:ext uri="{FF2B5EF4-FFF2-40B4-BE49-F238E27FC236}">
                        <a16:creationId xmlns:a16="http://schemas.microsoft.com/office/drawing/2014/main" id="{63D11463-F631-40DC-AE98-E82DF33CE949}"/>
                      </a:ext>
                    </a:extLst>
                  </p:cNvPr>
                  <p:cNvSpPr/>
                  <p:nvPr/>
                </p:nvSpPr>
                <p:spPr>
                  <a:xfrm>
                    <a:off x="8377638" y="2330677"/>
                    <a:ext cx="1031207" cy="1160106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0" name="円/楕円 638">
                    <a:extLst>
                      <a:ext uri="{FF2B5EF4-FFF2-40B4-BE49-F238E27FC236}">
                        <a16:creationId xmlns:a16="http://schemas.microsoft.com/office/drawing/2014/main" id="{C19C0612-6587-4A3B-8633-98AB0A6F560A}"/>
                      </a:ext>
                    </a:extLst>
                  </p:cNvPr>
                  <p:cNvSpPr/>
                  <p:nvPr/>
                </p:nvSpPr>
                <p:spPr>
                  <a:xfrm>
                    <a:off x="8790856" y="2874706"/>
                    <a:ext cx="195956" cy="96810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1" name="フリーフォーム: 図形 160">
                    <a:extLst>
                      <a:ext uri="{FF2B5EF4-FFF2-40B4-BE49-F238E27FC236}">
                        <a16:creationId xmlns:a16="http://schemas.microsoft.com/office/drawing/2014/main" id="{54329464-5EAF-425F-8C86-2361A0244DCA}"/>
                      </a:ext>
                    </a:extLst>
                  </p:cNvPr>
                  <p:cNvSpPr/>
                  <p:nvPr/>
                </p:nvSpPr>
                <p:spPr>
                  <a:xfrm>
                    <a:off x="8513252" y="2513253"/>
                    <a:ext cx="204390" cy="48752"/>
                  </a:xfrm>
                  <a:custGeom>
                    <a:avLst/>
                    <a:gdLst>
                      <a:gd name="connsiteX0" fmla="*/ 157550 w 315100"/>
                      <a:gd name="connsiteY0" fmla="*/ 0 h 85026"/>
                      <a:gd name="connsiteX1" fmla="*/ 311306 w 315100"/>
                      <a:gd name="connsiteY1" fmla="*/ 71789 h 85026"/>
                      <a:gd name="connsiteX2" fmla="*/ 315100 w 315100"/>
                      <a:gd name="connsiteY2" fmla="*/ 85026 h 85026"/>
                      <a:gd name="connsiteX3" fmla="*/ 260724 w 315100"/>
                      <a:gd name="connsiteY3" fmla="*/ 68769 h 85026"/>
                      <a:gd name="connsiteX4" fmla="*/ 157550 w 315100"/>
                      <a:gd name="connsiteY4" fmla="*/ 59532 h 85026"/>
                      <a:gd name="connsiteX5" fmla="*/ 54376 w 315100"/>
                      <a:gd name="connsiteY5" fmla="*/ 68769 h 85026"/>
                      <a:gd name="connsiteX6" fmla="*/ 0 w 315100"/>
                      <a:gd name="connsiteY6" fmla="*/ 85026 h 85026"/>
                      <a:gd name="connsiteX7" fmla="*/ 3794 w 315100"/>
                      <a:gd name="connsiteY7" fmla="*/ 71789 h 85026"/>
                      <a:gd name="connsiteX8" fmla="*/ 157550 w 315100"/>
                      <a:gd name="connsiteY8" fmla="*/ 0 h 8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5100" h="85026">
                        <a:moveTo>
                          <a:pt x="157550" y="0"/>
                        </a:moveTo>
                        <a:cubicBezTo>
                          <a:pt x="226669" y="0"/>
                          <a:pt x="285973" y="29602"/>
                          <a:pt x="311306" y="71789"/>
                        </a:cubicBezTo>
                        <a:lnTo>
                          <a:pt x="315100" y="85026"/>
                        </a:lnTo>
                        <a:lnTo>
                          <a:pt x="260724" y="68769"/>
                        </a:lnTo>
                        <a:cubicBezTo>
                          <a:pt x="229012" y="62821"/>
                          <a:pt x="194147" y="59532"/>
                          <a:pt x="157550" y="59532"/>
                        </a:cubicBezTo>
                        <a:cubicBezTo>
                          <a:pt x="120953" y="59532"/>
                          <a:pt x="86088" y="62821"/>
                          <a:pt x="54376" y="68769"/>
                        </a:cubicBezTo>
                        <a:lnTo>
                          <a:pt x="0" y="85026"/>
                        </a:lnTo>
                        <a:lnTo>
                          <a:pt x="3794" y="71789"/>
                        </a:lnTo>
                        <a:cubicBezTo>
                          <a:pt x="29127" y="29602"/>
                          <a:pt x="88431" y="0"/>
                          <a:pt x="1575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A8A37248-6A00-4642-87B0-29D41E32D391}"/>
                      </a:ext>
                    </a:extLst>
                  </p:cNvPr>
                  <p:cNvSpPr/>
                  <p:nvPr/>
                </p:nvSpPr>
                <p:spPr>
                  <a:xfrm>
                    <a:off x="9087134" y="2513253"/>
                    <a:ext cx="204390" cy="48752"/>
                  </a:xfrm>
                  <a:custGeom>
                    <a:avLst/>
                    <a:gdLst>
                      <a:gd name="connsiteX0" fmla="*/ 157550 w 315100"/>
                      <a:gd name="connsiteY0" fmla="*/ 0 h 85026"/>
                      <a:gd name="connsiteX1" fmla="*/ 311306 w 315100"/>
                      <a:gd name="connsiteY1" fmla="*/ 71789 h 85026"/>
                      <a:gd name="connsiteX2" fmla="*/ 315100 w 315100"/>
                      <a:gd name="connsiteY2" fmla="*/ 85026 h 85026"/>
                      <a:gd name="connsiteX3" fmla="*/ 260724 w 315100"/>
                      <a:gd name="connsiteY3" fmla="*/ 68769 h 85026"/>
                      <a:gd name="connsiteX4" fmla="*/ 157550 w 315100"/>
                      <a:gd name="connsiteY4" fmla="*/ 59532 h 85026"/>
                      <a:gd name="connsiteX5" fmla="*/ 54376 w 315100"/>
                      <a:gd name="connsiteY5" fmla="*/ 68769 h 85026"/>
                      <a:gd name="connsiteX6" fmla="*/ 0 w 315100"/>
                      <a:gd name="connsiteY6" fmla="*/ 85026 h 85026"/>
                      <a:gd name="connsiteX7" fmla="*/ 3794 w 315100"/>
                      <a:gd name="connsiteY7" fmla="*/ 71789 h 85026"/>
                      <a:gd name="connsiteX8" fmla="*/ 157550 w 315100"/>
                      <a:gd name="connsiteY8" fmla="*/ 0 h 8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5100" h="85026">
                        <a:moveTo>
                          <a:pt x="157550" y="0"/>
                        </a:moveTo>
                        <a:cubicBezTo>
                          <a:pt x="226669" y="0"/>
                          <a:pt x="285973" y="29602"/>
                          <a:pt x="311306" y="71789"/>
                        </a:cubicBezTo>
                        <a:lnTo>
                          <a:pt x="315100" y="85026"/>
                        </a:lnTo>
                        <a:lnTo>
                          <a:pt x="260724" y="68769"/>
                        </a:lnTo>
                        <a:cubicBezTo>
                          <a:pt x="229012" y="62821"/>
                          <a:pt x="194147" y="59532"/>
                          <a:pt x="157550" y="59532"/>
                        </a:cubicBezTo>
                        <a:cubicBezTo>
                          <a:pt x="120953" y="59532"/>
                          <a:pt x="86088" y="62821"/>
                          <a:pt x="54376" y="68769"/>
                        </a:cubicBezTo>
                        <a:lnTo>
                          <a:pt x="0" y="85026"/>
                        </a:lnTo>
                        <a:lnTo>
                          <a:pt x="3794" y="71789"/>
                        </a:lnTo>
                        <a:cubicBezTo>
                          <a:pt x="29127" y="29602"/>
                          <a:pt x="88431" y="0"/>
                          <a:pt x="1575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0" name="楕円 25">
                  <a:extLst>
                    <a:ext uri="{FF2B5EF4-FFF2-40B4-BE49-F238E27FC236}">
                      <a16:creationId xmlns:a16="http://schemas.microsoft.com/office/drawing/2014/main" id="{A112B621-10D7-43CB-9E39-E97D508C38F0}"/>
                    </a:ext>
                  </a:extLst>
                </p:cNvPr>
                <p:cNvSpPr/>
                <p:nvPr/>
              </p:nvSpPr>
              <p:spPr>
                <a:xfrm>
                  <a:off x="4632879" y="1692995"/>
                  <a:ext cx="633088" cy="369300"/>
                </a:xfrm>
                <a:custGeom>
                  <a:avLst/>
                  <a:gdLst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232275 h 369300"/>
                    <a:gd name="connsiteX1" fmla="*/ 316544 w 633088"/>
                    <a:gd name="connsiteY1" fmla="*/ 0 h 369300"/>
                    <a:gd name="connsiteX2" fmla="*/ 633088 w 633088"/>
                    <a:gd name="connsiteY2" fmla="*/ 232275 h 369300"/>
                    <a:gd name="connsiteX3" fmla="*/ 316544 w 633088"/>
                    <a:gd name="connsiteY3" fmla="*/ 369300 h 369300"/>
                    <a:gd name="connsiteX4" fmla="*/ 0 w 633088"/>
                    <a:gd name="connsiteY4" fmla="*/ 232275 h 36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3088" h="369300">
                      <a:moveTo>
                        <a:pt x="0" y="232275"/>
                      </a:moveTo>
                      <a:cubicBezTo>
                        <a:pt x="0" y="156598"/>
                        <a:pt x="141722" y="0"/>
                        <a:pt x="316544" y="0"/>
                      </a:cubicBezTo>
                      <a:cubicBezTo>
                        <a:pt x="491366" y="0"/>
                        <a:pt x="633088" y="156598"/>
                        <a:pt x="633088" y="232275"/>
                      </a:cubicBezTo>
                      <a:cubicBezTo>
                        <a:pt x="633088" y="307952"/>
                        <a:pt x="491366" y="369300"/>
                        <a:pt x="316544" y="369300"/>
                      </a:cubicBezTo>
                      <a:cubicBezTo>
                        <a:pt x="141722" y="369300"/>
                        <a:pt x="0" y="307952"/>
                        <a:pt x="0" y="23227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25024047-A991-4CB2-9153-727C6D4880A9}"/>
                    </a:ext>
                  </a:extLst>
                </p:cNvPr>
                <p:cNvSpPr/>
                <p:nvPr/>
              </p:nvSpPr>
              <p:spPr>
                <a:xfrm>
                  <a:off x="4634288" y="1822789"/>
                  <a:ext cx="630273" cy="243345"/>
                </a:xfrm>
                <a:custGeom>
                  <a:avLst/>
                  <a:gdLst>
                    <a:gd name="connsiteX0" fmla="*/ 315136 w 630273"/>
                    <a:gd name="connsiteY0" fmla="*/ 0 h 243345"/>
                    <a:gd name="connsiteX1" fmla="*/ 618630 w 630273"/>
                    <a:gd name="connsiteY1" fmla="*/ 94706 h 243345"/>
                    <a:gd name="connsiteX2" fmla="*/ 630273 w 630273"/>
                    <a:gd name="connsiteY2" fmla="*/ 112364 h 243345"/>
                    <a:gd name="connsiteX3" fmla="*/ 625249 w 630273"/>
                    <a:gd name="connsiteY3" fmla="*/ 133935 h 243345"/>
                    <a:gd name="connsiteX4" fmla="*/ 315136 w 630273"/>
                    <a:gd name="connsiteY4" fmla="*/ 243345 h 243345"/>
                    <a:gd name="connsiteX5" fmla="*/ 5023 w 630273"/>
                    <a:gd name="connsiteY5" fmla="*/ 133935 h 243345"/>
                    <a:gd name="connsiteX6" fmla="*/ 0 w 630273"/>
                    <a:gd name="connsiteY6" fmla="*/ 112364 h 243345"/>
                    <a:gd name="connsiteX7" fmla="*/ 11642 w 630273"/>
                    <a:gd name="connsiteY7" fmla="*/ 94706 h 243345"/>
                    <a:gd name="connsiteX8" fmla="*/ 315136 w 630273"/>
                    <a:gd name="connsiteY8" fmla="*/ 0 h 2433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0273" h="243345">
                      <a:moveTo>
                        <a:pt x="315136" y="0"/>
                      </a:moveTo>
                      <a:cubicBezTo>
                        <a:pt x="451569" y="0"/>
                        <a:pt x="568628" y="39052"/>
                        <a:pt x="618630" y="94706"/>
                      </a:cubicBezTo>
                      <a:lnTo>
                        <a:pt x="630273" y="112364"/>
                      </a:lnTo>
                      <a:lnTo>
                        <a:pt x="625249" y="133935"/>
                      </a:lnTo>
                      <a:cubicBezTo>
                        <a:pt x="595732" y="196376"/>
                        <a:pt x="468105" y="243345"/>
                        <a:pt x="315136" y="243345"/>
                      </a:cubicBezTo>
                      <a:cubicBezTo>
                        <a:pt x="162167" y="243345"/>
                        <a:pt x="34540" y="196376"/>
                        <a:pt x="5023" y="133935"/>
                      </a:cubicBezTo>
                      <a:lnTo>
                        <a:pt x="0" y="112364"/>
                      </a:lnTo>
                      <a:lnTo>
                        <a:pt x="11642" y="94706"/>
                      </a:lnTo>
                      <a:cubicBezTo>
                        <a:pt x="61645" y="39052"/>
                        <a:pt x="178704" y="0"/>
                        <a:pt x="315136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DC3DEDE1-1888-4F07-92D5-557335776F61}"/>
                    </a:ext>
                  </a:extLst>
                </p:cNvPr>
                <p:cNvSpPr/>
                <p:nvPr/>
              </p:nvSpPr>
              <p:spPr>
                <a:xfrm rot="4500000">
                  <a:off x="4535809" y="1259221"/>
                  <a:ext cx="245288" cy="217570"/>
                </a:xfrm>
                <a:custGeom>
                  <a:avLst/>
                  <a:gdLst>
                    <a:gd name="connsiteX0" fmla="*/ 0 w 418906"/>
                    <a:gd name="connsiteY0" fmla="*/ 371568 h 371568"/>
                    <a:gd name="connsiteX1" fmla="*/ 184967 w 418906"/>
                    <a:gd name="connsiteY1" fmla="*/ 0 h 371568"/>
                    <a:gd name="connsiteX2" fmla="*/ 233939 w 418906"/>
                    <a:gd name="connsiteY2" fmla="*/ 0 h 371568"/>
                    <a:gd name="connsiteX3" fmla="*/ 418906 w 418906"/>
                    <a:gd name="connsiteY3" fmla="*/ 371568 h 371568"/>
                    <a:gd name="connsiteX4" fmla="*/ 320838 w 418906"/>
                    <a:gd name="connsiteY4" fmla="*/ 371568 h 371568"/>
                    <a:gd name="connsiteX5" fmla="*/ 209453 w 418906"/>
                    <a:gd name="connsiteY5" fmla="*/ 126748 h 371568"/>
                    <a:gd name="connsiteX6" fmla="*/ 98068 w 418906"/>
                    <a:gd name="connsiteY6" fmla="*/ 371568 h 371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8906" h="371568">
                      <a:moveTo>
                        <a:pt x="0" y="371568"/>
                      </a:moveTo>
                      <a:lnTo>
                        <a:pt x="184967" y="0"/>
                      </a:lnTo>
                      <a:lnTo>
                        <a:pt x="233939" y="0"/>
                      </a:lnTo>
                      <a:lnTo>
                        <a:pt x="418906" y="371568"/>
                      </a:lnTo>
                      <a:lnTo>
                        <a:pt x="320838" y="371568"/>
                      </a:lnTo>
                      <a:lnTo>
                        <a:pt x="209453" y="126748"/>
                      </a:lnTo>
                      <a:lnTo>
                        <a:pt x="98068" y="37156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FAA5641E-CBD7-4415-B796-9EDFED1CA02C}"/>
                    </a:ext>
                  </a:extLst>
                </p:cNvPr>
                <p:cNvSpPr/>
                <p:nvPr/>
              </p:nvSpPr>
              <p:spPr>
                <a:xfrm rot="17100000" flipH="1">
                  <a:off x="5111373" y="1259220"/>
                  <a:ext cx="245288" cy="217570"/>
                </a:xfrm>
                <a:custGeom>
                  <a:avLst/>
                  <a:gdLst>
                    <a:gd name="connsiteX0" fmla="*/ 0 w 418906"/>
                    <a:gd name="connsiteY0" fmla="*/ 371568 h 371568"/>
                    <a:gd name="connsiteX1" fmla="*/ 184967 w 418906"/>
                    <a:gd name="connsiteY1" fmla="*/ 0 h 371568"/>
                    <a:gd name="connsiteX2" fmla="*/ 233939 w 418906"/>
                    <a:gd name="connsiteY2" fmla="*/ 0 h 371568"/>
                    <a:gd name="connsiteX3" fmla="*/ 418906 w 418906"/>
                    <a:gd name="connsiteY3" fmla="*/ 371568 h 371568"/>
                    <a:gd name="connsiteX4" fmla="*/ 320838 w 418906"/>
                    <a:gd name="connsiteY4" fmla="*/ 371568 h 371568"/>
                    <a:gd name="connsiteX5" fmla="*/ 209453 w 418906"/>
                    <a:gd name="connsiteY5" fmla="*/ 126748 h 371568"/>
                    <a:gd name="connsiteX6" fmla="*/ 98068 w 418906"/>
                    <a:gd name="connsiteY6" fmla="*/ 371568 h 371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8906" h="371568">
                      <a:moveTo>
                        <a:pt x="0" y="371568"/>
                      </a:moveTo>
                      <a:lnTo>
                        <a:pt x="184967" y="0"/>
                      </a:lnTo>
                      <a:lnTo>
                        <a:pt x="233939" y="0"/>
                      </a:lnTo>
                      <a:lnTo>
                        <a:pt x="418906" y="371568"/>
                      </a:lnTo>
                      <a:lnTo>
                        <a:pt x="320838" y="371568"/>
                      </a:lnTo>
                      <a:lnTo>
                        <a:pt x="209453" y="126748"/>
                      </a:lnTo>
                      <a:lnTo>
                        <a:pt x="98068" y="37156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E0061BCB-2DDF-49EE-BBD2-10CF5475D4CA}"/>
                </a:ext>
              </a:extLst>
            </p:cNvPr>
            <p:cNvGrpSpPr/>
            <p:nvPr/>
          </p:nvGrpSpPr>
          <p:grpSpPr>
            <a:xfrm>
              <a:off x="3295929" y="4643951"/>
              <a:ext cx="3197675" cy="1516221"/>
              <a:chOff x="319816" y="1729301"/>
              <a:chExt cx="3197675" cy="1516221"/>
            </a:xfrm>
            <a:solidFill>
              <a:srgbClr val="0070C0"/>
            </a:solidFill>
          </p:grpSpPr>
          <p:sp>
            <p:nvSpPr>
              <p:cNvPr id="139" name="楕円 26">
                <a:extLst>
                  <a:ext uri="{FF2B5EF4-FFF2-40B4-BE49-F238E27FC236}">
                    <a16:creationId xmlns:a16="http://schemas.microsoft.com/office/drawing/2014/main" id="{6B1C8583-F5C1-4ABD-9377-519AF8C653BD}"/>
                  </a:ext>
                </a:extLst>
              </p:cNvPr>
              <p:cNvSpPr/>
              <p:nvPr/>
            </p:nvSpPr>
            <p:spPr>
              <a:xfrm rot="18000000">
                <a:off x="397423" y="2139387"/>
                <a:ext cx="165270" cy="320484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楕円 26">
                <a:extLst>
                  <a:ext uri="{FF2B5EF4-FFF2-40B4-BE49-F238E27FC236}">
                    <a16:creationId xmlns:a16="http://schemas.microsoft.com/office/drawing/2014/main" id="{49A61C74-5E4C-4793-9321-983FB01B8F9F}"/>
                  </a:ext>
                </a:extLst>
              </p:cNvPr>
              <p:cNvSpPr/>
              <p:nvPr/>
            </p:nvSpPr>
            <p:spPr>
              <a:xfrm rot="2700000">
                <a:off x="3228228" y="2253461"/>
                <a:ext cx="165270" cy="320484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26">
                <a:extLst>
                  <a:ext uri="{FF2B5EF4-FFF2-40B4-BE49-F238E27FC236}">
                    <a16:creationId xmlns:a16="http://schemas.microsoft.com/office/drawing/2014/main" id="{9B192E69-B370-4DBF-A859-BE7CAB219964}"/>
                  </a:ext>
                </a:extLst>
              </p:cNvPr>
              <p:cNvSpPr/>
              <p:nvPr/>
            </p:nvSpPr>
            <p:spPr>
              <a:xfrm rot="1800000">
                <a:off x="2896879" y="2250601"/>
                <a:ext cx="128940" cy="25003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楕円 26">
                <a:extLst>
                  <a:ext uri="{FF2B5EF4-FFF2-40B4-BE49-F238E27FC236}">
                    <a16:creationId xmlns:a16="http://schemas.microsoft.com/office/drawing/2014/main" id="{26F64C6A-4A80-4651-8802-C3D571E5C5A3}"/>
                  </a:ext>
                </a:extLst>
              </p:cNvPr>
              <p:cNvSpPr/>
              <p:nvPr/>
            </p:nvSpPr>
            <p:spPr>
              <a:xfrm rot="19800000">
                <a:off x="852180" y="2218851"/>
                <a:ext cx="128940" cy="25003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26">
                <a:extLst>
                  <a:ext uri="{FF2B5EF4-FFF2-40B4-BE49-F238E27FC236}">
                    <a16:creationId xmlns:a16="http://schemas.microsoft.com/office/drawing/2014/main" id="{2709E107-3D69-4D18-A4F2-2541CA6C2C43}"/>
                  </a:ext>
                </a:extLst>
              </p:cNvPr>
              <p:cNvSpPr/>
              <p:nvPr/>
            </p:nvSpPr>
            <p:spPr>
              <a:xfrm rot="4500000">
                <a:off x="3311490" y="2750701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26">
                <a:extLst>
                  <a:ext uri="{FF2B5EF4-FFF2-40B4-BE49-F238E27FC236}">
                    <a16:creationId xmlns:a16="http://schemas.microsoft.com/office/drawing/2014/main" id="{CC877C36-D65B-40FA-8F6F-1C403171EB0B}"/>
                  </a:ext>
                </a:extLst>
              </p:cNvPr>
              <p:cNvSpPr/>
              <p:nvPr/>
            </p:nvSpPr>
            <p:spPr>
              <a:xfrm rot="19800000">
                <a:off x="523245" y="1729301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26">
                <a:extLst>
                  <a:ext uri="{FF2B5EF4-FFF2-40B4-BE49-F238E27FC236}">
                    <a16:creationId xmlns:a16="http://schemas.microsoft.com/office/drawing/2014/main" id="{635CAE1A-C1F8-4899-B94A-C3F2CD7A00E7}"/>
                  </a:ext>
                </a:extLst>
              </p:cNvPr>
              <p:cNvSpPr/>
              <p:nvPr/>
            </p:nvSpPr>
            <p:spPr>
              <a:xfrm rot="2700000">
                <a:off x="3303982" y="1906736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797FB1B4-6A1C-43FC-8C11-E6F7D1E95F10}"/>
                  </a:ext>
                </a:extLst>
              </p:cNvPr>
              <p:cNvSpPr/>
              <p:nvPr/>
            </p:nvSpPr>
            <p:spPr>
              <a:xfrm>
                <a:off x="644526" y="2662093"/>
                <a:ext cx="2699325" cy="583429"/>
              </a:xfrm>
              <a:custGeom>
                <a:avLst/>
                <a:gdLst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23132 w 2499435"/>
                  <a:gd name="connsiteY0" fmla="*/ 99 h 697469"/>
                  <a:gd name="connsiteX1" fmla="*/ 2248330 w 2499435"/>
                  <a:gd name="connsiteY1" fmla="*/ 388242 h 697469"/>
                  <a:gd name="connsiteX2" fmla="*/ 2059289 w 2499435"/>
                  <a:gd name="connsiteY2" fmla="*/ 679384 h 697469"/>
                  <a:gd name="connsiteX3" fmla="*/ 2046536 w 2499435"/>
                  <a:gd name="connsiteY3" fmla="*/ 697469 h 697469"/>
                  <a:gd name="connsiteX4" fmla="*/ 431141 w 2499435"/>
                  <a:gd name="connsiteY4" fmla="*/ 697469 h 697469"/>
                  <a:gd name="connsiteX5" fmla="*/ 413081 w 2499435"/>
                  <a:gd name="connsiteY5" fmla="*/ 672182 h 697469"/>
                  <a:gd name="connsiteX6" fmla="*/ 24317 w 2499435"/>
                  <a:gd name="connsiteY6" fmla="*/ 85823 h 697469"/>
                  <a:gd name="connsiteX7" fmla="*/ 504358 w 2499435"/>
                  <a:gd name="connsiteY7" fmla="*/ 133448 h 697469"/>
                  <a:gd name="connsiteX8" fmla="*/ 836761 w 2499435"/>
                  <a:gd name="connsiteY8" fmla="*/ 362048 h 697469"/>
                  <a:gd name="connsiteX9" fmla="*/ 1142971 w 2499435"/>
                  <a:gd name="connsiteY9" fmla="*/ 238223 h 697469"/>
                  <a:gd name="connsiteX10" fmla="*/ 1434655 w 2499435"/>
                  <a:gd name="connsiteY10" fmla="*/ 405318 h 697469"/>
                  <a:gd name="connsiteX11" fmla="*/ 1644546 w 2499435"/>
                  <a:gd name="connsiteY11" fmla="*/ 136433 h 697469"/>
                  <a:gd name="connsiteX12" fmla="*/ 1834252 w 2499435"/>
                  <a:gd name="connsiteY12" fmla="*/ 281593 h 697469"/>
                  <a:gd name="connsiteX13" fmla="*/ 2051229 w 2499435"/>
                  <a:gd name="connsiteY13" fmla="*/ 405318 h 697469"/>
                  <a:gd name="connsiteX14" fmla="*/ 2423132 w 2499435"/>
                  <a:gd name="connsiteY14" fmla="*/ 99 h 697469"/>
                  <a:gd name="connsiteX0" fmla="*/ 2398825 w 2475128"/>
                  <a:gd name="connsiteY0" fmla="*/ 99 h 697469"/>
                  <a:gd name="connsiteX1" fmla="*/ 2224023 w 2475128"/>
                  <a:gd name="connsiteY1" fmla="*/ 388242 h 697469"/>
                  <a:gd name="connsiteX2" fmla="*/ 2034982 w 2475128"/>
                  <a:gd name="connsiteY2" fmla="*/ 679384 h 697469"/>
                  <a:gd name="connsiteX3" fmla="*/ 2022229 w 2475128"/>
                  <a:gd name="connsiteY3" fmla="*/ 697469 h 697469"/>
                  <a:gd name="connsiteX4" fmla="*/ 406834 w 2475128"/>
                  <a:gd name="connsiteY4" fmla="*/ 697469 h 697469"/>
                  <a:gd name="connsiteX5" fmla="*/ 388774 w 2475128"/>
                  <a:gd name="connsiteY5" fmla="*/ 672182 h 697469"/>
                  <a:gd name="connsiteX6" fmla="*/ 10 w 2475128"/>
                  <a:gd name="connsiteY6" fmla="*/ 85823 h 697469"/>
                  <a:gd name="connsiteX7" fmla="*/ 375276 w 2475128"/>
                  <a:gd name="connsiteY7" fmla="*/ 104873 h 697469"/>
                  <a:gd name="connsiteX8" fmla="*/ 812454 w 2475128"/>
                  <a:gd name="connsiteY8" fmla="*/ 362048 h 697469"/>
                  <a:gd name="connsiteX9" fmla="*/ 1118664 w 2475128"/>
                  <a:gd name="connsiteY9" fmla="*/ 238223 h 697469"/>
                  <a:gd name="connsiteX10" fmla="*/ 1410348 w 2475128"/>
                  <a:gd name="connsiteY10" fmla="*/ 405318 h 697469"/>
                  <a:gd name="connsiteX11" fmla="*/ 1620239 w 2475128"/>
                  <a:gd name="connsiteY11" fmla="*/ 136433 h 697469"/>
                  <a:gd name="connsiteX12" fmla="*/ 1809945 w 2475128"/>
                  <a:gd name="connsiteY12" fmla="*/ 281593 h 697469"/>
                  <a:gd name="connsiteX13" fmla="*/ 2026922 w 2475128"/>
                  <a:gd name="connsiteY13" fmla="*/ 405318 h 697469"/>
                  <a:gd name="connsiteX14" fmla="*/ 2398825 w 2475128"/>
                  <a:gd name="connsiteY14" fmla="*/ 99 h 697469"/>
                  <a:gd name="connsiteX0" fmla="*/ 2398824 w 2475127"/>
                  <a:gd name="connsiteY0" fmla="*/ 9188 h 706558"/>
                  <a:gd name="connsiteX1" fmla="*/ 2224022 w 2475127"/>
                  <a:gd name="connsiteY1" fmla="*/ 397331 h 706558"/>
                  <a:gd name="connsiteX2" fmla="*/ 2034981 w 2475127"/>
                  <a:gd name="connsiteY2" fmla="*/ 688473 h 706558"/>
                  <a:gd name="connsiteX3" fmla="*/ 2022228 w 2475127"/>
                  <a:gd name="connsiteY3" fmla="*/ 706558 h 706558"/>
                  <a:gd name="connsiteX4" fmla="*/ 406833 w 2475127"/>
                  <a:gd name="connsiteY4" fmla="*/ 706558 h 706558"/>
                  <a:gd name="connsiteX5" fmla="*/ 388773 w 2475127"/>
                  <a:gd name="connsiteY5" fmla="*/ 681271 h 706558"/>
                  <a:gd name="connsiteX6" fmla="*/ 9 w 2475127"/>
                  <a:gd name="connsiteY6" fmla="*/ 94912 h 706558"/>
                  <a:gd name="connsiteX7" fmla="*/ 375275 w 2475127"/>
                  <a:gd name="connsiteY7" fmla="*/ 113962 h 706558"/>
                  <a:gd name="connsiteX8" fmla="*/ 812453 w 2475127"/>
                  <a:gd name="connsiteY8" fmla="*/ 371137 h 706558"/>
                  <a:gd name="connsiteX9" fmla="*/ 1118663 w 2475127"/>
                  <a:gd name="connsiteY9" fmla="*/ 247312 h 706558"/>
                  <a:gd name="connsiteX10" fmla="*/ 1410347 w 2475127"/>
                  <a:gd name="connsiteY10" fmla="*/ 414407 h 706558"/>
                  <a:gd name="connsiteX11" fmla="*/ 1620238 w 2475127"/>
                  <a:gd name="connsiteY11" fmla="*/ 145522 h 706558"/>
                  <a:gd name="connsiteX12" fmla="*/ 1809944 w 2475127"/>
                  <a:gd name="connsiteY12" fmla="*/ 290682 h 706558"/>
                  <a:gd name="connsiteX13" fmla="*/ 2026921 w 2475127"/>
                  <a:gd name="connsiteY13" fmla="*/ 414407 h 706558"/>
                  <a:gd name="connsiteX14" fmla="*/ 2398824 w 2475127"/>
                  <a:gd name="connsiteY14" fmla="*/ 9188 h 706558"/>
                  <a:gd name="connsiteX0" fmla="*/ 2398824 w 2475127"/>
                  <a:gd name="connsiteY0" fmla="*/ 9188 h 706558"/>
                  <a:gd name="connsiteX1" fmla="*/ 2224022 w 2475127"/>
                  <a:gd name="connsiteY1" fmla="*/ 397331 h 706558"/>
                  <a:gd name="connsiteX2" fmla="*/ 2034981 w 2475127"/>
                  <a:gd name="connsiteY2" fmla="*/ 688473 h 706558"/>
                  <a:gd name="connsiteX3" fmla="*/ 2022228 w 2475127"/>
                  <a:gd name="connsiteY3" fmla="*/ 706558 h 706558"/>
                  <a:gd name="connsiteX4" fmla="*/ 406833 w 2475127"/>
                  <a:gd name="connsiteY4" fmla="*/ 706558 h 706558"/>
                  <a:gd name="connsiteX5" fmla="*/ 9 w 2475127"/>
                  <a:gd name="connsiteY5" fmla="*/ 94912 h 706558"/>
                  <a:gd name="connsiteX6" fmla="*/ 375275 w 2475127"/>
                  <a:gd name="connsiteY6" fmla="*/ 113962 h 706558"/>
                  <a:gd name="connsiteX7" fmla="*/ 812453 w 2475127"/>
                  <a:gd name="connsiteY7" fmla="*/ 371137 h 706558"/>
                  <a:gd name="connsiteX8" fmla="*/ 1118663 w 2475127"/>
                  <a:gd name="connsiteY8" fmla="*/ 247312 h 706558"/>
                  <a:gd name="connsiteX9" fmla="*/ 1410347 w 2475127"/>
                  <a:gd name="connsiteY9" fmla="*/ 414407 h 706558"/>
                  <a:gd name="connsiteX10" fmla="*/ 1620238 w 2475127"/>
                  <a:gd name="connsiteY10" fmla="*/ 145522 h 706558"/>
                  <a:gd name="connsiteX11" fmla="*/ 1809944 w 2475127"/>
                  <a:gd name="connsiteY11" fmla="*/ 290682 h 706558"/>
                  <a:gd name="connsiteX12" fmla="*/ 2026921 w 2475127"/>
                  <a:gd name="connsiteY12" fmla="*/ 414407 h 706558"/>
                  <a:gd name="connsiteX13" fmla="*/ 2398824 w 2475127"/>
                  <a:gd name="connsiteY13" fmla="*/ 9188 h 706558"/>
                  <a:gd name="connsiteX0" fmla="*/ 2398824 w 2471213"/>
                  <a:gd name="connsiteY0" fmla="*/ 9188 h 706558"/>
                  <a:gd name="connsiteX1" fmla="*/ 2224022 w 2471213"/>
                  <a:gd name="connsiteY1" fmla="*/ 397331 h 706558"/>
                  <a:gd name="connsiteX2" fmla="*/ 2022228 w 2471213"/>
                  <a:gd name="connsiteY2" fmla="*/ 706558 h 706558"/>
                  <a:gd name="connsiteX3" fmla="*/ 406833 w 2471213"/>
                  <a:gd name="connsiteY3" fmla="*/ 706558 h 706558"/>
                  <a:gd name="connsiteX4" fmla="*/ 9 w 2471213"/>
                  <a:gd name="connsiteY4" fmla="*/ 94912 h 706558"/>
                  <a:gd name="connsiteX5" fmla="*/ 375275 w 2471213"/>
                  <a:gd name="connsiteY5" fmla="*/ 113962 h 706558"/>
                  <a:gd name="connsiteX6" fmla="*/ 812453 w 2471213"/>
                  <a:gd name="connsiteY6" fmla="*/ 371137 h 706558"/>
                  <a:gd name="connsiteX7" fmla="*/ 1118663 w 2471213"/>
                  <a:gd name="connsiteY7" fmla="*/ 247312 h 706558"/>
                  <a:gd name="connsiteX8" fmla="*/ 1410347 w 2471213"/>
                  <a:gd name="connsiteY8" fmla="*/ 414407 h 706558"/>
                  <a:gd name="connsiteX9" fmla="*/ 1620238 w 2471213"/>
                  <a:gd name="connsiteY9" fmla="*/ 145522 h 706558"/>
                  <a:gd name="connsiteX10" fmla="*/ 1809944 w 2471213"/>
                  <a:gd name="connsiteY10" fmla="*/ 290682 h 706558"/>
                  <a:gd name="connsiteX11" fmla="*/ 2026921 w 2471213"/>
                  <a:gd name="connsiteY11" fmla="*/ 414407 h 706558"/>
                  <a:gd name="connsiteX12" fmla="*/ 2398824 w 2471213"/>
                  <a:gd name="connsiteY12" fmla="*/ 9188 h 706558"/>
                  <a:gd name="connsiteX0" fmla="*/ 2401276 w 2473665"/>
                  <a:gd name="connsiteY0" fmla="*/ 9188 h 706558"/>
                  <a:gd name="connsiteX1" fmla="*/ 2226474 w 2473665"/>
                  <a:gd name="connsiteY1" fmla="*/ 397331 h 706558"/>
                  <a:gd name="connsiteX2" fmla="*/ 2024680 w 2473665"/>
                  <a:gd name="connsiteY2" fmla="*/ 706558 h 706558"/>
                  <a:gd name="connsiteX3" fmla="*/ 409285 w 2473665"/>
                  <a:gd name="connsiteY3" fmla="*/ 706558 h 706558"/>
                  <a:gd name="connsiteX4" fmla="*/ 2461 w 2473665"/>
                  <a:gd name="connsiteY4" fmla="*/ 94912 h 706558"/>
                  <a:gd name="connsiteX5" fmla="*/ 377727 w 2473665"/>
                  <a:gd name="connsiteY5" fmla="*/ 113962 h 706558"/>
                  <a:gd name="connsiteX6" fmla="*/ 814905 w 2473665"/>
                  <a:gd name="connsiteY6" fmla="*/ 371137 h 706558"/>
                  <a:gd name="connsiteX7" fmla="*/ 1121115 w 2473665"/>
                  <a:gd name="connsiteY7" fmla="*/ 247312 h 706558"/>
                  <a:gd name="connsiteX8" fmla="*/ 1412799 w 2473665"/>
                  <a:gd name="connsiteY8" fmla="*/ 414407 h 706558"/>
                  <a:gd name="connsiteX9" fmla="*/ 1622690 w 2473665"/>
                  <a:gd name="connsiteY9" fmla="*/ 145522 h 706558"/>
                  <a:gd name="connsiteX10" fmla="*/ 1812396 w 2473665"/>
                  <a:gd name="connsiteY10" fmla="*/ 290682 h 706558"/>
                  <a:gd name="connsiteX11" fmla="*/ 2029373 w 2473665"/>
                  <a:gd name="connsiteY11" fmla="*/ 414407 h 706558"/>
                  <a:gd name="connsiteX12" fmla="*/ 2401276 w 2473665"/>
                  <a:gd name="connsiteY12" fmla="*/ 9188 h 706558"/>
                  <a:gd name="connsiteX0" fmla="*/ 2544528 w 2616917"/>
                  <a:gd name="connsiteY0" fmla="*/ 87 h 697457"/>
                  <a:gd name="connsiteX1" fmla="*/ 2369726 w 2616917"/>
                  <a:gd name="connsiteY1" fmla="*/ 388230 h 697457"/>
                  <a:gd name="connsiteX2" fmla="*/ 2167932 w 2616917"/>
                  <a:gd name="connsiteY2" fmla="*/ 697457 h 697457"/>
                  <a:gd name="connsiteX3" fmla="*/ 552537 w 2616917"/>
                  <a:gd name="connsiteY3" fmla="*/ 697457 h 697457"/>
                  <a:gd name="connsiteX4" fmla="*/ 2838 w 2616917"/>
                  <a:gd name="connsiteY4" fmla="*/ 162011 h 697457"/>
                  <a:gd name="connsiteX5" fmla="*/ 520979 w 2616917"/>
                  <a:gd name="connsiteY5" fmla="*/ 104861 h 697457"/>
                  <a:gd name="connsiteX6" fmla="*/ 958157 w 2616917"/>
                  <a:gd name="connsiteY6" fmla="*/ 362036 h 697457"/>
                  <a:gd name="connsiteX7" fmla="*/ 1264367 w 2616917"/>
                  <a:gd name="connsiteY7" fmla="*/ 238211 h 697457"/>
                  <a:gd name="connsiteX8" fmla="*/ 1556051 w 2616917"/>
                  <a:gd name="connsiteY8" fmla="*/ 405306 h 697457"/>
                  <a:gd name="connsiteX9" fmla="*/ 1765942 w 2616917"/>
                  <a:gd name="connsiteY9" fmla="*/ 136421 h 697457"/>
                  <a:gd name="connsiteX10" fmla="*/ 1955648 w 2616917"/>
                  <a:gd name="connsiteY10" fmla="*/ 281581 h 697457"/>
                  <a:gd name="connsiteX11" fmla="*/ 2172625 w 2616917"/>
                  <a:gd name="connsiteY11" fmla="*/ 405306 h 697457"/>
                  <a:gd name="connsiteX12" fmla="*/ 2544528 w 2616917"/>
                  <a:gd name="connsiteY12" fmla="*/ 87 h 697457"/>
                  <a:gd name="connsiteX0" fmla="*/ 2544528 w 2616917"/>
                  <a:gd name="connsiteY0" fmla="*/ 87 h 697457"/>
                  <a:gd name="connsiteX1" fmla="*/ 2369726 w 2616917"/>
                  <a:gd name="connsiteY1" fmla="*/ 388230 h 697457"/>
                  <a:gd name="connsiteX2" fmla="*/ 2167932 w 2616917"/>
                  <a:gd name="connsiteY2" fmla="*/ 697457 h 697457"/>
                  <a:gd name="connsiteX3" fmla="*/ 552537 w 2616917"/>
                  <a:gd name="connsiteY3" fmla="*/ 697457 h 697457"/>
                  <a:gd name="connsiteX4" fmla="*/ 2838 w 2616917"/>
                  <a:gd name="connsiteY4" fmla="*/ 162011 h 697457"/>
                  <a:gd name="connsiteX5" fmla="*/ 520979 w 2616917"/>
                  <a:gd name="connsiteY5" fmla="*/ 104861 h 697457"/>
                  <a:gd name="connsiteX6" fmla="*/ 958157 w 2616917"/>
                  <a:gd name="connsiteY6" fmla="*/ 362036 h 697457"/>
                  <a:gd name="connsiteX7" fmla="*/ 1264367 w 2616917"/>
                  <a:gd name="connsiteY7" fmla="*/ 238211 h 697457"/>
                  <a:gd name="connsiteX8" fmla="*/ 1556051 w 2616917"/>
                  <a:gd name="connsiteY8" fmla="*/ 405306 h 697457"/>
                  <a:gd name="connsiteX9" fmla="*/ 1765942 w 2616917"/>
                  <a:gd name="connsiteY9" fmla="*/ 136421 h 697457"/>
                  <a:gd name="connsiteX10" fmla="*/ 1955648 w 2616917"/>
                  <a:gd name="connsiteY10" fmla="*/ 281581 h 697457"/>
                  <a:gd name="connsiteX11" fmla="*/ 2172625 w 2616917"/>
                  <a:gd name="connsiteY11" fmla="*/ 405306 h 697457"/>
                  <a:gd name="connsiteX12" fmla="*/ 2544528 w 2616917"/>
                  <a:gd name="connsiteY12" fmla="*/ 87 h 697457"/>
                  <a:gd name="connsiteX0" fmla="*/ 2543665 w 2616054"/>
                  <a:gd name="connsiteY0" fmla="*/ 87 h 697457"/>
                  <a:gd name="connsiteX1" fmla="*/ 2368863 w 2616054"/>
                  <a:gd name="connsiteY1" fmla="*/ 388230 h 697457"/>
                  <a:gd name="connsiteX2" fmla="*/ 2167069 w 2616054"/>
                  <a:gd name="connsiteY2" fmla="*/ 697457 h 697457"/>
                  <a:gd name="connsiteX3" fmla="*/ 551674 w 2616054"/>
                  <a:gd name="connsiteY3" fmla="*/ 697457 h 697457"/>
                  <a:gd name="connsiteX4" fmla="*/ 1975 w 2616054"/>
                  <a:gd name="connsiteY4" fmla="*/ 162011 h 697457"/>
                  <a:gd name="connsiteX5" fmla="*/ 520116 w 2616054"/>
                  <a:gd name="connsiteY5" fmla="*/ 104861 h 697457"/>
                  <a:gd name="connsiteX6" fmla="*/ 957294 w 2616054"/>
                  <a:gd name="connsiteY6" fmla="*/ 362036 h 697457"/>
                  <a:gd name="connsiteX7" fmla="*/ 1263504 w 2616054"/>
                  <a:gd name="connsiteY7" fmla="*/ 238211 h 697457"/>
                  <a:gd name="connsiteX8" fmla="*/ 1555188 w 2616054"/>
                  <a:gd name="connsiteY8" fmla="*/ 405306 h 697457"/>
                  <a:gd name="connsiteX9" fmla="*/ 1765079 w 2616054"/>
                  <a:gd name="connsiteY9" fmla="*/ 136421 h 697457"/>
                  <a:gd name="connsiteX10" fmla="*/ 1954785 w 2616054"/>
                  <a:gd name="connsiteY10" fmla="*/ 281581 h 697457"/>
                  <a:gd name="connsiteX11" fmla="*/ 2171762 w 2616054"/>
                  <a:gd name="connsiteY11" fmla="*/ 405306 h 697457"/>
                  <a:gd name="connsiteX12" fmla="*/ 2543665 w 2616054"/>
                  <a:gd name="connsiteY12" fmla="*/ 87 h 697457"/>
                  <a:gd name="connsiteX0" fmla="*/ 2542362 w 2614751"/>
                  <a:gd name="connsiteY0" fmla="*/ 87 h 697457"/>
                  <a:gd name="connsiteX1" fmla="*/ 2367560 w 2614751"/>
                  <a:gd name="connsiteY1" fmla="*/ 388230 h 697457"/>
                  <a:gd name="connsiteX2" fmla="*/ 2165766 w 2614751"/>
                  <a:gd name="connsiteY2" fmla="*/ 697457 h 697457"/>
                  <a:gd name="connsiteX3" fmla="*/ 550371 w 2614751"/>
                  <a:gd name="connsiteY3" fmla="*/ 697457 h 697457"/>
                  <a:gd name="connsiteX4" fmla="*/ 672 w 2614751"/>
                  <a:gd name="connsiteY4" fmla="*/ 162011 h 697457"/>
                  <a:gd name="connsiteX5" fmla="*/ 518813 w 2614751"/>
                  <a:gd name="connsiteY5" fmla="*/ 104861 h 697457"/>
                  <a:gd name="connsiteX6" fmla="*/ 955991 w 2614751"/>
                  <a:gd name="connsiteY6" fmla="*/ 362036 h 697457"/>
                  <a:gd name="connsiteX7" fmla="*/ 1262201 w 2614751"/>
                  <a:gd name="connsiteY7" fmla="*/ 238211 h 697457"/>
                  <a:gd name="connsiteX8" fmla="*/ 1553885 w 2614751"/>
                  <a:gd name="connsiteY8" fmla="*/ 405306 h 697457"/>
                  <a:gd name="connsiteX9" fmla="*/ 1763776 w 2614751"/>
                  <a:gd name="connsiteY9" fmla="*/ 136421 h 697457"/>
                  <a:gd name="connsiteX10" fmla="*/ 1953482 w 2614751"/>
                  <a:gd name="connsiteY10" fmla="*/ 281581 h 697457"/>
                  <a:gd name="connsiteX11" fmla="*/ 2170459 w 2614751"/>
                  <a:gd name="connsiteY11" fmla="*/ 405306 h 697457"/>
                  <a:gd name="connsiteX12" fmla="*/ 2542362 w 2614751"/>
                  <a:gd name="connsiteY12" fmla="*/ 87 h 697457"/>
                  <a:gd name="connsiteX0" fmla="*/ 2541692 w 2614081"/>
                  <a:gd name="connsiteY0" fmla="*/ 87 h 697457"/>
                  <a:gd name="connsiteX1" fmla="*/ 2366890 w 2614081"/>
                  <a:gd name="connsiteY1" fmla="*/ 388230 h 697457"/>
                  <a:gd name="connsiteX2" fmla="*/ 2165096 w 2614081"/>
                  <a:gd name="connsiteY2" fmla="*/ 697457 h 697457"/>
                  <a:gd name="connsiteX3" fmla="*/ 549701 w 2614081"/>
                  <a:gd name="connsiteY3" fmla="*/ 697457 h 697457"/>
                  <a:gd name="connsiteX4" fmla="*/ 2 w 2614081"/>
                  <a:gd name="connsiteY4" fmla="*/ 162011 h 697457"/>
                  <a:gd name="connsiteX5" fmla="*/ 543543 w 2614081"/>
                  <a:gd name="connsiteY5" fmla="*/ 257261 h 697457"/>
                  <a:gd name="connsiteX6" fmla="*/ 955321 w 2614081"/>
                  <a:gd name="connsiteY6" fmla="*/ 362036 h 697457"/>
                  <a:gd name="connsiteX7" fmla="*/ 1261531 w 2614081"/>
                  <a:gd name="connsiteY7" fmla="*/ 238211 h 697457"/>
                  <a:gd name="connsiteX8" fmla="*/ 1553215 w 2614081"/>
                  <a:gd name="connsiteY8" fmla="*/ 405306 h 697457"/>
                  <a:gd name="connsiteX9" fmla="*/ 1763106 w 2614081"/>
                  <a:gd name="connsiteY9" fmla="*/ 136421 h 697457"/>
                  <a:gd name="connsiteX10" fmla="*/ 1952812 w 2614081"/>
                  <a:gd name="connsiteY10" fmla="*/ 281581 h 697457"/>
                  <a:gd name="connsiteX11" fmla="*/ 2169789 w 2614081"/>
                  <a:gd name="connsiteY11" fmla="*/ 405306 h 697457"/>
                  <a:gd name="connsiteX12" fmla="*/ 2541692 w 2614081"/>
                  <a:gd name="connsiteY12" fmla="*/ 87 h 697457"/>
                  <a:gd name="connsiteX0" fmla="*/ 2541692 w 2614081"/>
                  <a:gd name="connsiteY0" fmla="*/ 87 h 697457"/>
                  <a:gd name="connsiteX1" fmla="*/ 2366890 w 2614081"/>
                  <a:gd name="connsiteY1" fmla="*/ 388230 h 697457"/>
                  <a:gd name="connsiteX2" fmla="*/ 2165096 w 2614081"/>
                  <a:gd name="connsiteY2" fmla="*/ 697457 h 697457"/>
                  <a:gd name="connsiteX3" fmla="*/ 549701 w 2614081"/>
                  <a:gd name="connsiteY3" fmla="*/ 697457 h 697457"/>
                  <a:gd name="connsiteX4" fmla="*/ 2 w 2614081"/>
                  <a:gd name="connsiteY4" fmla="*/ 162011 h 697457"/>
                  <a:gd name="connsiteX5" fmla="*/ 543543 w 2614081"/>
                  <a:gd name="connsiteY5" fmla="*/ 257261 h 697457"/>
                  <a:gd name="connsiteX6" fmla="*/ 955321 w 2614081"/>
                  <a:gd name="connsiteY6" fmla="*/ 362036 h 697457"/>
                  <a:gd name="connsiteX7" fmla="*/ 1261531 w 2614081"/>
                  <a:gd name="connsiteY7" fmla="*/ 238211 h 697457"/>
                  <a:gd name="connsiteX8" fmla="*/ 1553215 w 2614081"/>
                  <a:gd name="connsiteY8" fmla="*/ 405306 h 697457"/>
                  <a:gd name="connsiteX9" fmla="*/ 1763106 w 2614081"/>
                  <a:gd name="connsiteY9" fmla="*/ 136421 h 697457"/>
                  <a:gd name="connsiteX10" fmla="*/ 1952812 w 2614081"/>
                  <a:gd name="connsiteY10" fmla="*/ 281581 h 697457"/>
                  <a:gd name="connsiteX11" fmla="*/ 2169789 w 2614081"/>
                  <a:gd name="connsiteY11" fmla="*/ 405306 h 697457"/>
                  <a:gd name="connsiteX12" fmla="*/ 2541692 w 2614081"/>
                  <a:gd name="connsiteY12" fmla="*/ 87 h 697457"/>
                  <a:gd name="connsiteX0" fmla="*/ 2541692 w 2541692"/>
                  <a:gd name="connsiteY0" fmla="*/ 0 h 697370"/>
                  <a:gd name="connsiteX1" fmla="*/ 2165096 w 2541692"/>
                  <a:gd name="connsiteY1" fmla="*/ 697370 h 697370"/>
                  <a:gd name="connsiteX2" fmla="*/ 549701 w 2541692"/>
                  <a:gd name="connsiteY2" fmla="*/ 697370 h 697370"/>
                  <a:gd name="connsiteX3" fmla="*/ 2 w 2541692"/>
                  <a:gd name="connsiteY3" fmla="*/ 161924 h 697370"/>
                  <a:gd name="connsiteX4" fmla="*/ 543543 w 2541692"/>
                  <a:gd name="connsiteY4" fmla="*/ 257174 h 697370"/>
                  <a:gd name="connsiteX5" fmla="*/ 955321 w 2541692"/>
                  <a:gd name="connsiteY5" fmla="*/ 361949 h 697370"/>
                  <a:gd name="connsiteX6" fmla="*/ 1261531 w 2541692"/>
                  <a:gd name="connsiteY6" fmla="*/ 238124 h 697370"/>
                  <a:gd name="connsiteX7" fmla="*/ 1553215 w 2541692"/>
                  <a:gd name="connsiteY7" fmla="*/ 405219 h 697370"/>
                  <a:gd name="connsiteX8" fmla="*/ 1763106 w 2541692"/>
                  <a:gd name="connsiteY8" fmla="*/ 136334 h 697370"/>
                  <a:gd name="connsiteX9" fmla="*/ 1952812 w 2541692"/>
                  <a:gd name="connsiteY9" fmla="*/ 281494 h 697370"/>
                  <a:gd name="connsiteX10" fmla="*/ 2169789 w 2541692"/>
                  <a:gd name="connsiteY10" fmla="*/ 405219 h 697370"/>
                  <a:gd name="connsiteX11" fmla="*/ 2541692 w 2541692"/>
                  <a:gd name="connsiteY11" fmla="*/ 0 h 697370"/>
                  <a:gd name="connsiteX0" fmla="*/ 2541692 w 2542551"/>
                  <a:gd name="connsiteY0" fmla="*/ 23152 h 720522"/>
                  <a:gd name="connsiteX1" fmla="*/ 2165096 w 2542551"/>
                  <a:gd name="connsiteY1" fmla="*/ 720522 h 720522"/>
                  <a:gd name="connsiteX2" fmla="*/ 549701 w 2542551"/>
                  <a:gd name="connsiteY2" fmla="*/ 720522 h 720522"/>
                  <a:gd name="connsiteX3" fmla="*/ 2 w 2542551"/>
                  <a:gd name="connsiteY3" fmla="*/ 185076 h 720522"/>
                  <a:gd name="connsiteX4" fmla="*/ 543543 w 2542551"/>
                  <a:gd name="connsiteY4" fmla="*/ 280326 h 720522"/>
                  <a:gd name="connsiteX5" fmla="*/ 955321 w 2542551"/>
                  <a:gd name="connsiteY5" fmla="*/ 385101 h 720522"/>
                  <a:gd name="connsiteX6" fmla="*/ 1261531 w 2542551"/>
                  <a:gd name="connsiteY6" fmla="*/ 261276 h 720522"/>
                  <a:gd name="connsiteX7" fmla="*/ 1553215 w 2542551"/>
                  <a:gd name="connsiteY7" fmla="*/ 428371 h 720522"/>
                  <a:gd name="connsiteX8" fmla="*/ 1763106 w 2542551"/>
                  <a:gd name="connsiteY8" fmla="*/ 159486 h 720522"/>
                  <a:gd name="connsiteX9" fmla="*/ 1952812 w 2542551"/>
                  <a:gd name="connsiteY9" fmla="*/ 304646 h 720522"/>
                  <a:gd name="connsiteX10" fmla="*/ 2169789 w 2542551"/>
                  <a:gd name="connsiteY10" fmla="*/ 428371 h 720522"/>
                  <a:gd name="connsiteX11" fmla="*/ 2541692 w 2542551"/>
                  <a:gd name="connsiteY11" fmla="*/ 23152 h 720522"/>
                  <a:gd name="connsiteX0" fmla="*/ 2541692 w 2541895"/>
                  <a:gd name="connsiteY0" fmla="*/ 23152 h 720522"/>
                  <a:gd name="connsiteX1" fmla="*/ 2165096 w 2541895"/>
                  <a:gd name="connsiteY1" fmla="*/ 720522 h 720522"/>
                  <a:gd name="connsiteX2" fmla="*/ 549701 w 2541895"/>
                  <a:gd name="connsiteY2" fmla="*/ 720522 h 720522"/>
                  <a:gd name="connsiteX3" fmla="*/ 2 w 2541895"/>
                  <a:gd name="connsiteY3" fmla="*/ 185076 h 720522"/>
                  <a:gd name="connsiteX4" fmla="*/ 543543 w 2541895"/>
                  <a:gd name="connsiteY4" fmla="*/ 280326 h 720522"/>
                  <a:gd name="connsiteX5" fmla="*/ 955321 w 2541895"/>
                  <a:gd name="connsiteY5" fmla="*/ 385101 h 720522"/>
                  <a:gd name="connsiteX6" fmla="*/ 1261531 w 2541895"/>
                  <a:gd name="connsiteY6" fmla="*/ 261276 h 720522"/>
                  <a:gd name="connsiteX7" fmla="*/ 1553215 w 2541895"/>
                  <a:gd name="connsiteY7" fmla="*/ 428371 h 720522"/>
                  <a:gd name="connsiteX8" fmla="*/ 1763106 w 2541895"/>
                  <a:gd name="connsiteY8" fmla="*/ 159486 h 720522"/>
                  <a:gd name="connsiteX9" fmla="*/ 1952812 w 2541895"/>
                  <a:gd name="connsiteY9" fmla="*/ 304646 h 720522"/>
                  <a:gd name="connsiteX10" fmla="*/ 2169789 w 2541895"/>
                  <a:gd name="connsiteY10" fmla="*/ 428371 h 720522"/>
                  <a:gd name="connsiteX11" fmla="*/ 2541692 w 2541895"/>
                  <a:gd name="connsiteY11" fmla="*/ 23152 h 720522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549701 w 2614878"/>
                  <a:gd name="connsiteY2" fmla="*/ 582546 h 582546"/>
                  <a:gd name="connsiteX3" fmla="*/ 2 w 2614878"/>
                  <a:gd name="connsiteY3" fmla="*/ 47100 h 582546"/>
                  <a:gd name="connsiteX4" fmla="*/ 543543 w 2614878"/>
                  <a:gd name="connsiteY4" fmla="*/ 142350 h 582546"/>
                  <a:gd name="connsiteX5" fmla="*/ 955321 w 2614878"/>
                  <a:gd name="connsiteY5" fmla="*/ 247125 h 582546"/>
                  <a:gd name="connsiteX6" fmla="*/ 1261531 w 2614878"/>
                  <a:gd name="connsiteY6" fmla="*/ 123300 h 582546"/>
                  <a:gd name="connsiteX7" fmla="*/ 1553215 w 2614878"/>
                  <a:gd name="connsiteY7" fmla="*/ 290395 h 582546"/>
                  <a:gd name="connsiteX8" fmla="*/ 1763106 w 2614878"/>
                  <a:gd name="connsiteY8" fmla="*/ 21510 h 582546"/>
                  <a:gd name="connsiteX9" fmla="*/ 1952812 w 2614878"/>
                  <a:gd name="connsiteY9" fmla="*/ 166670 h 582546"/>
                  <a:gd name="connsiteX10" fmla="*/ 2169789 w 2614878"/>
                  <a:gd name="connsiteY10" fmla="*/ 290395 h 582546"/>
                  <a:gd name="connsiteX11" fmla="*/ 2614717 w 2614878"/>
                  <a:gd name="connsiteY11" fmla="*/ 82026 h 582546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549701 w 2614878"/>
                  <a:gd name="connsiteY2" fmla="*/ 582546 h 582546"/>
                  <a:gd name="connsiteX3" fmla="*/ 2 w 2614878"/>
                  <a:gd name="connsiteY3" fmla="*/ 47100 h 582546"/>
                  <a:gd name="connsiteX4" fmla="*/ 543543 w 2614878"/>
                  <a:gd name="connsiteY4" fmla="*/ 142350 h 582546"/>
                  <a:gd name="connsiteX5" fmla="*/ 955321 w 2614878"/>
                  <a:gd name="connsiteY5" fmla="*/ 247125 h 582546"/>
                  <a:gd name="connsiteX6" fmla="*/ 1261531 w 2614878"/>
                  <a:gd name="connsiteY6" fmla="*/ 123300 h 582546"/>
                  <a:gd name="connsiteX7" fmla="*/ 1553215 w 2614878"/>
                  <a:gd name="connsiteY7" fmla="*/ 290395 h 582546"/>
                  <a:gd name="connsiteX8" fmla="*/ 1763106 w 2614878"/>
                  <a:gd name="connsiteY8" fmla="*/ 21510 h 582546"/>
                  <a:gd name="connsiteX9" fmla="*/ 1952812 w 2614878"/>
                  <a:gd name="connsiteY9" fmla="*/ 166670 h 582546"/>
                  <a:gd name="connsiteX10" fmla="*/ 2169789 w 2614878"/>
                  <a:gd name="connsiteY10" fmla="*/ 290395 h 582546"/>
                  <a:gd name="connsiteX11" fmla="*/ 2614717 w 2614878"/>
                  <a:gd name="connsiteY11" fmla="*/ 82026 h 582546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1376495 w 2614878"/>
                  <a:gd name="connsiteY2" fmla="*/ 580727 h 582546"/>
                  <a:gd name="connsiteX3" fmla="*/ 549701 w 2614878"/>
                  <a:gd name="connsiteY3" fmla="*/ 582546 h 582546"/>
                  <a:gd name="connsiteX4" fmla="*/ 2 w 2614878"/>
                  <a:gd name="connsiteY4" fmla="*/ 47100 h 582546"/>
                  <a:gd name="connsiteX5" fmla="*/ 543543 w 2614878"/>
                  <a:gd name="connsiteY5" fmla="*/ 142350 h 582546"/>
                  <a:gd name="connsiteX6" fmla="*/ 955321 w 2614878"/>
                  <a:gd name="connsiteY6" fmla="*/ 247125 h 582546"/>
                  <a:gd name="connsiteX7" fmla="*/ 1261531 w 2614878"/>
                  <a:gd name="connsiteY7" fmla="*/ 123300 h 582546"/>
                  <a:gd name="connsiteX8" fmla="*/ 1553215 w 2614878"/>
                  <a:gd name="connsiteY8" fmla="*/ 290395 h 582546"/>
                  <a:gd name="connsiteX9" fmla="*/ 1763106 w 2614878"/>
                  <a:gd name="connsiteY9" fmla="*/ 21510 h 582546"/>
                  <a:gd name="connsiteX10" fmla="*/ 1952812 w 2614878"/>
                  <a:gd name="connsiteY10" fmla="*/ 166670 h 582546"/>
                  <a:gd name="connsiteX11" fmla="*/ 2169789 w 2614878"/>
                  <a:gd name="connsiteY11" fmla="*/ 290395 h 582546"/>
                  <a:gd name="connsiteX12" fmla="*/ 2614717 w 2614878"/>
                  <a:gd name="connsiteY12" fmla="*/ 82026 h 582546"/>
                  <a:gd name="connsiteX0" fmla="*/ 1376495 w 2614878"/>
                  <a:gd name="connsiteY0" fmla="*/ 580727 h 672167"/>
                  <a:gd name="connsiteX1" fmla="*/ 549701 w 2614878"/>
                  <a:gd name="connsiteY1" fmla="*/ 582546 h 672167"/>
                  <a:gd name="connsiteX2" fmla="*/ 2 w 2614878"/>
                  <a:gd name="connsiteY2" fmla="*/ 47100 h 672167"/>
                  <a:gd name="connsiteX3" fmla="*/ 543543 w 2614878"/>
                  <a:gd name="connsiteY3" fmla="*/ 142350 h 672167"/>
                  <a:gd name="connsiteX4" fmla="*/ 955321 w 2614878"/>
                  <a:gd name="connsiteY4" fmla="*/ 247125 h 672167"/>
                  <a:gd name="connsiteX5" fmla="*/ 1261531 w 2614878"/>
                  <a:gd name="connsiteY5" fmla="*/ 123300 h 672167"/>
                  <a:gd name="connsiteX6" fmla="*/ 1553215 w 2614878"/>
                  <a:gd name="connsiteY6" fmla="*/ 290395 h 672167"/>
                  <a:gd name="connsiteX7" fmla="*/ 1763106 w 2614878"/>
                  <a:gd name="connsiteY7" fmla="*/ 21510 h 672167"/>
                  <a:gd name="connsiteX8" fmla="*/ 1952812 w 2614878"/>
                  <a:gd name="connsiteY8" fmla="*/ 166670 h 672167"/>
                  <a:gd name="connsiteX9" fmla="*/ 2169789 w 2614878"/>
                  <a:gd name="connsiteY9" fmla="*/ 290395 h 672167"/>
                  <a:gd name="connsiteX10" fmla="*/ 2614717 w 2614878"/>
                  <a:gd name="connsiteY10" fmla="*/ 82026 h 672167"/>
                  <a:gd name="connsiteX11" fmla="*/ 2165096 w 2614878"/>
                  <a:gd name="connsiteY11" fmla="*/ 582546 h 672167"/>
                  <a:gd name="connsiteX12" fmla="*/ 1467935 w 2614878"/>
                  <a:gd name="connsiteY12" fmla="*/ 672167 h 672167"/>
                  <a:gd name="connsiteX0" fmla="*/ 549701 w 2614878"/>
                  <a:gd name="connsiteY0" fmla="*/ 582546 h 672167"/>
                  <a:gd name="connsiteX1" fmla="*/ 2 w 2614878"/>
                  <a:gd name="connsiteY1" fmla="*/ 47100 h 672167"/>
                  <a:gd name="connsiteX2" fmla="*/ 543543 w 2614878"/>
                  <a:gd name="connsiteY2" fmla="*/ 142350 h 672167"/>
                  <a:gd name="connsiteX3" fmla="*/ 955321 w 2614878"/>
                  <a:gd name="connsiteY3" fmla="*/ 247125 h 672167"/>
                  <a:gd name="connsiteX4" fmla="*/ 1261531 w 2614878"/>
                  <a:gd name="connsiteY4" fmla="*/ 123300 h 672167"/>
                  <a:gd name="connsiteX5" fmla="*/ 1553215 w 2614878"/>
                  <a:gd name="connsiteY5" fmla="*/ 290395 h 672167"/>
                  <a:gd name="connsiteX6" fmla="*/ 1763106 w 2614878"/>
                  <a:gd name="connsiteY6" fmla="*/ 21510 h 672167"/>
                  <a:gd name="connsiteX7" fmla="*/ 1952812 w 2614878"/>
                  <a:gd name="connsiteY7" fmla="*/ 166670 h 672167"/>
                  <a:gd name="connsiteX8" fmla="*/ 2169789 w 2614878"/>
                  <a:gd name="connsiteY8" fmla="*/ 290395 h 672167"/>
                  <a:gd name="connsiteX9" fmla="*/ 2614717 w 2614878"/>
                  <a:gd name="connsiteY9" fmla="*/ 82026 h 672167"/>
                  <a:gd name="connsiteX10" fmla="*/ 2165096 w 2614878"/>
                  <a:gd name="connsiteY10" fmla="*/ 582546 h 672167"/>
                  <a:gd name="connsiteX11" fmla="*/ 1467935 w 2614878"/>
                  <a:gd name="connsiteY11" fmla="*/ 672167 h 672167"/>
                  <a:gd name="connsiteX0" fmla="*/ 549701 w 2614878"/>
                  <a:gd name="connsiteY0" fmla="*/ 582546 h 582546"/>
                  <a:gd name="connsiteX1" fmla="*/ 2 w 2614878"/>
                  <a:gd name="connsiteY1" fmla="*/ 47100 h 582546"/>
                  <a:gd name="connsiteX2" fmla="*/ 543543 w 2614878"/>
                  <a:gd name="connsiteY2" fmla="*/ 142350 h 582546"/>
                  <a:gd name="connsiteX3" fmla="*/ 955321 w 2614878"/>
                  <a:gd name="connsiteY3" fmla="*/ 247125 h 582546"/>
                  <a:gd name="connsiteX4" fmla="*/ 1261531 w 2614878"/>
                  <a:gd name="connsiteY4" fmla="*/ 123300 h 582546"/>
                  <a:gd name="connsiteX5" fmla="*/ 1553215 w 2614878"/>
                  <a:gd name="connsiteY5" fmla="*/ 290395 h 582546"/>
                  <a:gd name="connsiteX6" fmla="*/ 1763106 w 2614878"/>
                  <a:gd name="connsiteY6" fmla="*/ 21510 h 582546"/>
                  <a:gd name="connsiteX7" fmla="*/ 1952812 w 2614878"/>
                  <a:gd name="connsiteY7" fmla="*/ 166670 h 582546"/>
                  <a:gd name="connsiteX8" fmla="*/ 2169789 w 2614878"/>
                  <a:gd name="connsiteY8" fmla="*/ 290395 h 582546"/>
                  <a:gd name="connsiteX9" fmla="*/ 2614717 w 2614878"/>
                  <a:gd name="connsiteY9" fmla="*/ 82026 h 582546"/>
                  <a:gd name="connsiteX10" fmla="*/ 2165096 w 2614878"/>
                  <a:gd name="connsiteY10" fmla="*/ 582546 h 582546"/>
                  <a:gd name="connsiteX0" fmla="*/ 549701 w 2697398"/>
                  <a:gd name="connsiteY0" fmla="*/ 583429 h 583429"/>
                  <a:gd name="connsiteX1" fmla="*/ 2 w 2697398"/>
                  <a:gd name="connsiteY1" fmla="*/ 47983 h 583429"/>
                  <a:gd name="connsiteX2" fmla="*/ 543543 w 2697398"/>
                  <a:gd name="connsiteY2" fmla="*/ 143233 h 583429"/>
                  <a:gd name="connsiteX3" fmla="*/ 955321 w 2697398"/>
                  <a:gd name="connsiteY3" fmla="*/ 248008 h 583429"/>
                  <a:gd name="connsiteX4" fmla="*/ 1261531 w 2697398"/>
                  <a:gd name="connsiteY4" fmla="*/ 124183 h 583429"/>
                  <a:gd name="connsiteX5" fmla="*/ 1553215 w 2697398"/>
                  <a:gd name="connsiteY5" fmla="*/ 291278 h 583429"/>
                  <a:gd name="connsiteX6" fmla="*/ 1763106 w 2697398"/>
                  <a:gd name="connsiteY6" fmla="*/ 22393 h 583429"/>
                  <a:gd name="connsiteX7" fmla="*/ 1952812 w 2697398"/>
                  <a:gd name="connsiteY7" fmla="*/ 167553 h 583429"/>
                  <a:gd name="connsiteX8" fmla="*/ 2169789 w 2697398"/>
                  <a:gd name="connsiteY8" fmla="*/ 291278 h 583429"/>
                  <a:gd name="connsiteX9" fmla="*/ 2697267 w 2697398"/>
                  <a:gd name="connsiteY9" fmla="*/ 114659 h 583429"/>
                  <a:gd name="connsiteX10" fmla="*/ 2165096 w 2697398"/>
                  <a:gd name="connsiteY10" fmla="*/ 583429 h 583429"/>
                  <a:gd name="connsiteX0" fmla="*/ 549701 w 2699325"/>
                  <a:gd name="connsiteY0" fmla="*/ 583429 h 583429"/>
                  <a:gd name="connsiteX1" fmla="*/ 2 w 2699325"/>
                  <a:gd name="connsiteY1" fmla="*/ 47983 h 583429"/>
                  <a:gd name="connsiteX2" fmla="*/ 543543 w 2699325"/>
                  <a:gd name="connsiteY2" fmla="*/ 143233 h 583429"/>
                  <a:gd name="connsiteX3" fmla="*/ 955321 w 2699325"/>
                  <a:gd name="connsiteY3" fmla="*/ 248008 h 583429"/>
                  <a:gd name="connsiteX4" fmla="*/ 1261531 w 2699325"/>
                  <a:gd name="connsiteY4" fmla="*/ 124183 h 583429"/>
                  <a:gd name="connsiteX5" fmla="*/ 1553215 w 2699325"/>
                  <a:gd name="connsiteY5" fmla="*/ 291278 h 583429"/>
                  <a:gd name="connsiteX6" fmla="*/ 1763106 w 2699325"/>
                  <a:gd name="connsiteY6" fmla="*/ 22393 h 583429"/>
                  <a:gd name="connsiteX7" fmla="*/ 1952812 w 2699325"/>
                  <a:gd name="connsiteY7" fmla="*/ 167553 h 583429"/>
                  <a:gd name="connsiteX8" fmla="*/ 2169789 w 2699325"/>
                  <a:gd name="connsiteY8" fmla="*/ 291278 h 583429"/>
                  <a:gd name="connsiteX9" fmla="*/ 2697267 w 2699325"/>
                  <a:gd name="connsiteY9" fmla="*/ 114659 h 583429"/>
                  <a:gd name="connsiteX10" fmla="*/ 2165096 w 2699325"/>
                  <a:gd name="connsiteY10" fmla="*/ 583429 h 583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99325" h="583429">
                    <a:moveTo>
                      <a:pt x="549701" y="583429"/>
                    </a:moveTo>
                    <a:cubicBezTo>
                      <a:pt x="414093" y="379547"/>
                      <a:pt x="1028" y="121349"/>
                      <a:pt x="2" y="47983"/>
                    </a:cubicBezTo>
                    <a:cubicBezTo>
                      <a:pt x="-1024" y="-25383"/>
                      <a:pt x="574823" y="436921"/>
                      <a:pt x="543543" y="143233"/>
                    </a:cubicBezTo>
                    <a:cubicBezTo>
                      <a:pt x="512263" y="-150455"/>
                      <a:pt x="978531" y="594083"/>
                      <a:pt x="955321" y="248008"/>
                    </a:cubicBezTo>
                    <a:cubicBezTo>
                      <a:pt x="932111" y="-98067"/>
                      <a:pt x="1258368" y="563781"/>
                      <a:pt x="1261531" y="124183"/>
                    </a:cubicBezTo>
                    <a:cubicBezTo>
                      <a:pt x="1263754" y="-184721"/>
                      <a:pt x="1469619" y="308243"/>
                      <a:pt x="1553215" y="291278"/>
                    </a:cubicBezTo>
                    <a:cubicBezTo>
                      <a:pt x="1636811" y="274313"/>
                      <a:pt x="1686673" y="65849"/>
                      <a:pt x="1763106" y="22393"/>
                    </a:cubicBezTo>
                    <a:cubicBezTo>
                      <a:pt x="1829706" y="1772"/>
                      <a:pt x="1682626" y="432302"/>
                      <a:pt x="1952812" y="167553"/>
                    </a:cubicBezTo>
                    <a:cubicBezTo>
                      <a:pt x="2442073" y="-274996"/>
                      <a:pt x="2045713" y="300094"/>
                      <a:pt x="2169789" y="291278"/>
                    </a:cubicBezTo>
                    <a:cubicBezTo>
                      <a:pt x="2293865" y="282462"/>
                      <a:pt x="2732974" y="11992"/>
                      <a:pt x="2697267" y="114659"/>
                    </a:cubicBezTo>
                    <a:cubicBezTo>
                      <a:pt x="2661560" y="217326"/>
                      <a:pt x="2274844" y="362426"/>
                      <a:pt x="2165096" y="583429"/>
                    </a:cubicBezTo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13DBAB3A-10B0-4C9B-BFB1-9683A7770F66}"/>
                </a:ext>
              </a:extLst>
            </p:cNvPr>
            <p:cNvGrpSpPr/>
            <p:nvPr/>
          </p:nvGrpSpPr>
          <p:grpSpPr>
            <a:xfrm>
              <a:off x="4408438" y="4011076"/>
              <a:ext cx="1065910" cy="350804"/>
              <a:chOff x="1534771" y="4129679"/>
              <a:chExt cx="925912" cy="361359"/>
            </a:xfrm>
            <a:solidFill>
              <a:srgbClr val="FFFF00"/>
            </a:solidFill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9941BE53-1338-4E69-9B5F-228191188D75}"/>
                  </a:ext>
                </a:extLst>
              </p:cNvPr>
              <p:cNvSpPr/>
              <p:nvPr/>
            </p:nvSpPr>
            <p:spPr>
              <a:xfrm>
                <a:off x="1534771" y="4136942"/>
                <a:ext cx="925912" cy="354096"/>
              </a:xfrm>
              <a:custGeom>
                <a:avLst/>
                <a:gdLst>
                  <a:gd name="connsiteX0" fmla="*/ 510157 w 1020314"/>
                  <a:gd name="connsiteY0" fmla="*/ 0 h 390198"/>
                  <a:gd name="connsiteX1" fmla="*/ 1017906 w 1020314"/>
                  <a:gd name="connsiteY1" fmla="*/ 381402 h 390198"/>
                  <a:gd name="connsiteX2" fmla="*/ 1020314 w 1020314"/>
                  <a:gd name="connsiteY2" fmla="*/ 390196 h 390198"/>
                  <a:gd name="connsiteX3" fmla="*/ 960243 w 1020314"/>
                  <a:gd name="connsiteY3" fmla="*/ 352752 h 390198"/>
                  <a:gd name="connsiteX4" fmla="*/ 510158 w 1020314"/>
                  <a:gd name="connsiteY4" fmla="*/ 248884 h 390198"/>
                  <a:gd name="connsiteX5" fmla="*/ 60073 w 1020314"/>
                  <a:gd name="connsiteY5" fmla="*/ 352752 h 390198"/>
                  <a:gd name="connsiteX6" fmla="*/ 0 w 1020314"/>
                  <a:gd name="connsiteY6" fmla="*/ 390198 h 390198"/>
                  <a:gd name="connsiteX7" fmla="*/ 2408 w 1020314"/>
                  <a:gd name="connsiteY7" fmla="*/ 381402 h 390198"/>
                  <a:gd name="connsiteX8" fmla="*/ 510157 w 1020314"/>
                  <a:gd name="connsiteY8" fmla="*/ 0 h 390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0314" h="390198">
                    <a:moveTo>
                      <a:pt x="510157" y="0"/>
                    </a:moveTo>
                    <a:cubicBezTo>
                      <a:pt x="738411" y="0"/>
                      <a:pt x="934251" y="157268"/>
                      <a:pt x="1017906" y="381402"/>
                    </a:cubicBezTo>
                    <a:lnTo>
                      <a:pt x="1020314" y="390196"/>
                    </a:lnTo>
                    <a:lnTo>
                      <a:pt x="960243" y="352752"/>
                    </a:lnTo>
                    <a:cubicBezTo>
                      <a:pt x="831764" y="287175"/>
                      <a:pt x="676880" y="248884"/>
                      <a:pt x="510158" y="248884"/>
                    </a:cubicBezTo>
                    <a:cubicBezTo>
                      <a:pt x="343436" y="248884"/>
                      <a:pt x="188552" y="287175"/>
                      <a:pt x="60073" y="352752"/>
                    </a:cubicBezTo>
                    <a:lnTo>
                      <a:pt x="0" y="390198"/>
                    </a:lnTo>
                    <a:lnTo>
                      <a:pt x="2408" y="381402"/>
                    </a:lnTo>
                    <a:cubicBezTo>
                      <a:pt x="86063" y="157268"/>
                      <a:pt x="281903" y="0"/>
                      <a:pt x="510157" y="0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AA409AFF-0259-4616-837D-7C93B3FCBAD5}"/>
                  </a:ext>
                </a:extLst>
              </p:cNvPr>
              <p:cNvSpPr/>
              <p:nvPr/>
            </p:nvSpPr>
            <p:spPr>
              <a:xfrm>
                <a:off x="1767527" y="4129679"/>
                <a:ext cx="452300" cy="261345"/>
              </a:xfrm>
              <a:custGeom>
                <a:avLst/>
                <a:gdLst>
                  <a:gd name="connsiteX0" fmla="*/ 250781 w 498415"/>
                  <a:gd name="connsiteY0" fmla="*/ 0 h 287039"/>
                  <a:gd name="connsiteX1" fmla="*/ 297008 w 498415"/>
                  <a:gd name="connsiteY1" fmla="*/ 7861 h 287039"/>
                  <a:gd name="connsiteX2" fmla="*/ 475201 w 498415"/>
                  <a:gd name="connsiteY2" fmla="*/ 217056 h 287039"/>
                  <a:gd name="connsiteX3" fmla="*/ 498415 w 498415"/>
                  <a:gd name="connsiteY3" fmla="*/ 285138 h 287039"/>
                  <a:gd name="connsiteX4" fmla="*/ 415495 w 498415"/>
                  <a:gd name="connsiteY4" fmla="*/ 265692 h 287039"/>
                  <a:gd name="connsiteX5" fmla="*/ 253259 w 498415"/>
                  <a:gd name="connsiteY5" fmla="*/ 253336 h 287039"/>
                  <a:gd name="connsiteX6" fmla="*/ 91023 w 498415"/>
                  <a:gd name="connsiteY6" fmla="*/ 265692 h 287039"/>
                  <a:gd name="connsiteX7" fmla="*/ 0 w 498415"/>
                  <a:gd name="connsiteY7" fmla="*/ 287039 h 287039"/>
                  <a:gd name="connsiteX8" fmla="*/ 23861 w 498415"/>
                  <a:gd name="connsiteY8" fmla="*/ 217056 h 287039"/>
                  <a:gd name="connsiteX9" fmla="*/ 202054 w 498415"/>
                  <a:gd name="connsiteY9" fmla="*/ 7861 h 287039"/>
                  <a:gd name="connsiteX10" fmla="*/ 245740 w 498415"/>
                  <a:gd name="connsiteY10" fmla="*/ 432 h 287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8415" h="287039">
                    <a:moveTo>
                      <a:pt x="250781" y="0"/>
                    </a:moveTo>
                    <a:lnTo>
                      <a:pt x="297008" y="7861"/>
                    </a:lnTo>
                    <a:cubicBezTo>
                      <a:pt x="366670" y="31786"/>
                      <a:pt x="428746" y="107535"/>
                      <a:pt x="475201" y="217056"/>
                    </a:cubicBezTo>
                    <a:lnTo>
                      <a:pt x="498415" y="285138"/>
                    </a:lnTo>
                    <a:lnTo>
                      <a:pt x="415495" y="265692"/>
                    </a:lnTo>
                    <a:cubicBezTo>
                      <a:pt x="363092" y="257591"/>
                      <a:pt x="308833" y="253336"/>
                      <a:pt x="253259" y="253336"/>
                    </a:cubicBezTo>
                    <a:cubicBezTo>
                      <a:pt x="197685" y="253336"/>
                      <a:pt x="143427" y="257591"/>
                      <a:pt x="91023" y="265692"/>
                    </a:cubicBezTo>
                    <a:lnTo>
                      <a:pt x="0" y="287039"/>
                    </a:lnTo>
                    <a:lnTo>
                      <a:pt x="23861" y="217056"/>
                    </a:lnTo>
                    <a:cubicBezTo>
                      <a:pt x="70317" y="107535"/>
                      <a:pt x="132392" y="31786"/>
                      <a:pt x="202054" y="7861"/>
                    </a:cubicBezTo>
                    <a:lnTo>
                      <a:pt x="245740" y="432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180A605B-5F0A-48BB-A145-D50B5BD709F2}"/>
              </a:ext>
            </a:extLst>
          </p:cNvPr>
          <p:cNvGrpSpPr/>
          <p:nvPr/>
        </p:nvGrpSpPr>
        <p:grpSpPr>
          <a:xfrm>
            <a:off x="6237536" y="3881696"/>
            <a:ext cx="3197675" cy="2570486"/>
            <a:chOff x="6237536" y="3881696"/>
            <a:chExt cx="3197675" cy="2570486"/>
          </a:xfrm>
        </p:grpSpPr>
        <p:sp>
          <p:nvSpPr>
            <p:cNvPr id="164" name="楕円 163">
              <a:extLst>
                <a:ext uri="{FF2B5EF4-FFF2-40B4-BE49-F238E27FC236}">
                  <a16:creationId xmlns:a16="http://schemas.microsoft.com/office/drawing/2014/main" id="{B90DE309-CC7C-466F-8F38-BC4B6CCA62DF}"/>
                </a:ext>
              </a:extLst>
            </p:cNvPr>
            <p:cNvSpPr/>
            <p:nvPr/>
          </p:nvSpPr>
          <p:spPr>
            <a:xfrm>
              <a:off x="6580427" y="5408577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00AB5FBE-4441-4FA4-B97F-6F338AA60E9B}"/>
                </a:ext>
              </a:extLst>
            </p:cNvPr>
            <p:cNvGrpSpPr/>
            <p:nvPr/>
          </p:nvGrpSpPr>
          <p:grpSpPr>
            <a:xfrm>
              <a:off x="6604296" y="3881696"/>
              <a:ext cx="2605295" cy="2127072"/>
              <a:chOff x="6604296" y="626238"/>
              <a:chExt cx="2605295" cy="2127072"/>
            </a:xfrm>
          </p:grpSpPr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FEFC3016-2212-47CD-93BE-D7D768E3D8CB}"/>
                  </a:ext>
                </a:extLst>
              </p:cNvPr>
              <p:cNvSpPr/>
              <p:nvPr/>
            </p:nvSpPr>
            <p:spPr>
              <a:xfrm>
                <a:off x="6604296" y="626238"/>
                <a:ext cx="2605295" cy="2127072"/>
              </a:xfrm>
              <a:custGeom>
                <a:avLst/>
                <a:gdLst>
                  <a:gd name="connsiteX0" fmla="*/ 2233980 w 2605295"/>
                  <a:gd name="connsiteY0" fmla="*/ 614 h 2127072"/>
                  <a:gd name="connsiteX1" fmla="*/ 2272805 w 2605295"/>
                  <a:gd name="connsiteY1" fmla="*/ 36509 h 2127072"/>
                  <a:gd name="connsiteX2" fmla="*/ 2342770 w 2605295"/>
                  <a:gd name="connsiteY2" fmla="*/ 323349 h 2127072"/>
                  <a:gd name="connsiteX3" fmla="*/ 2370089 w 2605295"/>
                  <a:gd name="connsiteY3" fmla="*/ 318511 h 2127072"/>
                  <a:gd name="connsiteX4" fmla="*/ 2375324 w 2605295"/>
                  <a:gd name="connsiteY4" fmla="*/ 69550 h 2127072"/>
                  <a:gd name="connsiteX5" fmla="*/ 2415903 w 2605295"/>
                  <a:gd name="connsiteY5" fmla="*/ 30762 h 2127072"/>
                  <a:gd name="connsiteX6" fmla="*/ 2454691 w 2605295"/>
                  <a:gd name="connsiteY6" fmla="*/ 71340 h 2127072"/>
                  <a:gd name="connsiteX7" fmla="*/ 2449200 w 2605295"/>
                  <a:gd name="connsiteY7" fmla="*/ 314727 h 2127072"/>
                  <a:gd name="connsiteX8" fmla="*/ 2464842 w 2605295"/>
                  <a:gd name="connsiteY8" fmla="*/ 310912 h 2127072"/>
                  <a:gd name="connsiteX9" fmla="*/ 2529095 w 2605295"/>
                  <a:gd name="connsiteY9" fmla="*/ 160639 h 2127072"/>
                  <a:gd name="connsiteX10" fmla="*/ 2550819 w 2605295"/>
                  <a:gd name="connsiteY10" fmla="*/ 139402 h 2127072"/>
                  <a:gd name="connsiteX11" fmla="*/ 2581197 w 2605295"/>
                  <a:gd name="connsiteY11" fmla="*/ 139747 h 2127072"/>
                  <a:gd name="connsiteX12" fmla="*/ 2602089 w 2605295"/>
                  <a:gd name="connsiteY12" fmla="*/ 191849 h 2127072"/>
                  <a:gd name="connsiteX13" fmla="*/ 2517694 w 2605295"/>
                  <a:gd name="connsiteY13" fmla="*/ 389234 h 2127072"/>
                  <a:gd name="connsiteX14" fmla="*/ 2538197 w 2605295"/>
                  <a:gd name="connsiteY14" fmla="*/ 473290 h 2127072"/>
                  <a:gd name="connsiteX15" fmla="*/ 2517707 w 2605295"/>
                  <a:gd name="connsiteY15" fmla="*/ 605759 h 2127072"/>
                  <a:gd name="connsiteX16" fmla="*/ 2512330 w 2605295"/>
                  <a:gd name="connsiteY16" fmla="*/ 611667 h 2127072"/>
                  <a:gd name="connsiteX17" fmla="*/ 2519139 w 2605295"/>
                  <a:gd name="connsiteY17" fmla="*/ 736818 h 2127072"/>
                  <a:gd name="connsiteX18" fmla="*/ 1965468 w 2605295"/>
                  <a:gd name="connsiteY18" fmla="*/ 1721810 h 2127072"/>
                  <a:gd name="connsiteX19" fmla="*/ 1814469 w 2605295"/>
                  <a:gd name="connsiteY19" fmla="*/ 1802877 h 2127072"/>
                  <a:gd name="connsiteX20" fmla="*/ 1706983 w 2605295"/>
                  <a:gd name="connsiteY20" fmla="*/ 1842071 h 2127072"/>
                  <a:gd name="connsiteX21" fmla="*/ 1724822 w 2605295"/>
                  <a:gd name="connsiteY21" fmla="*/ 1867938 h 2127072"/>
                  <a:gd name="connsiteX22" fmla="*/ 1772411 w 2605295"/>
                  <a:gd name="connsiteY22" fmla="*/ 2042327 h 2127072"/>
                  <a:gd name="connsiteX23" fmla="*/ 1770364 w 2605295"/>
                  <a:gd name="connsiteY23" fmla="*/ 2059251 h 2127072"/>
                  <a:gd name="connsiteX24" fmla="*/ 1670160 w 2605295"/>
                  <a:gd name="connsiteY24" fmla="*/ 2083177 h 2127072"/>
                  <a:gd name="connsiteX25" fmla="*/ 1669454 w 2605295"/>
                  <a:gd name="connsiteY25" fmla="*/ 2089799 h 2127072"/>
                  <a:gd name="connsiteX26" fmla="*/ 1645737 w 2605295"/>
                  <a:gd name="connsiteY26" fmla="*/ 2095462 h 2127072"/>
                  <a:gd name="connsiteX27" fmla="*/ 1289811 w 2605295"/>
                  <a:gd name="connsiteY27" fmla="*/ 2127072 h 2127072"/>
                  <a:gd name="connsiteX28" fmla="*/ 1276289 w 2605295"/>
                  <a:gd name="connsiteY28" fmla="*/ 2126472 h 2127072"/>
                  <a:gd name="connsiteX29" fmla="*/ 1262789 w 2605295"/>
                  <a:gd name="connsiteY29" fmla="*/ 2127071 h 2127072"/>
                  <a:gd name="connsiteX30" fmla="*/ 906863 w 2605295"/>
                  <a:gd name="connsiteY30" fmla="*/ 2095461 h 2127072"/>
                  <a:gd name="connsiteX31" fmla="*/ 810865 w 2605295"/>
                  <a:gd name="connsiteY31" fmla="*/ 2072539 h 2127072"/>
                  <a:gd name="connsiteX32" fmla="*/ 807211 w 2605295"/>
                  <a:gd name="connsiteY32" fmla="*/ 2042327 h 2127072"/>
                  <a:gd name="connsiteX33" fmla="*/ 854801 w 2605295"/>
                  <a:gd name="connsiteY33" fmla="*/ 1867938 h 2127072"/>
                  <a:gd name="connsiteX34" fmla="*/ 888148 w 2605295"/>
                  <a:gd name="connsiteY34" fmla="*/ 1819581 h 2127072"/>
                  <a:gd name="connsiteX35" fmla="*/ 838324 w 2605295"/>
                  <a:gd name="connsiteY35" fmla="*/ 1801221 h 2127072"/>
                  <a:gd name="connsiteX36" fmla="*/ 687600 w 2605295"/>
                  <a:gd name="connsiteY36" fmla="*/ 1719642 h 2127072"/>
                  <a:gd name="connsiteX37" fmla="*/ 137275 w 2605295"/>
                  <a:gd name="connsiteY37" fmla="*/ 732777 h 2127072"/>
                  <a:gd name="connsiteX38" fmla="*/ 141510 w 2605295"/>
                  <a:gd name="connsiteY38" fmla="*/ 659511 h 2127072"/>
                  <a:gd name="connsiteX39" fmla="*/ 132777 w 2605295"/>
                  <a:gd name="connsiteY39" fmla="*/ 655416 h 2127072"/>
                  <a:gd name="connsiteX40" fmla="*/ 67099 w 2605295"/>
                  <a:gd name="connsiteY40" fmla="*/ 473292 h 2127072"/>
                  <a:gd name="connsiteX41" fmla="*/ 87601 w 2605295"/>
                  <a:gd name="connsiteY41" fmla="*/ 389234 h 2127072"/>
                  <a:gd name="connsiteX42" fmla="*/ 3206 w 2605295"/>
                  <a:gd name="connsiteY42" fmla="*/ 191850 h 2127072"/>
                  <a:gd name="connsiteX43" fmla="*/ 24099 w 2605295"/>
                  <a:gd name="connsiteY43" fmla="*/ 139747 h 2127072"/>
                  <a:gd name="connsiteX44" fmla="*/ 54476 w 2605295"/>
                  <a:gd name="connsiteY44" fmla="*/ 139403 h 2127072"/>
                  <a:gd name="connsiteX45" fmla="*/ 76201 w 2605295"/>
                  <a:gd name="connsiteY45" fmla="*/ 160640 h 2127072"/>
                  <a:gd name="connsiteX46" fmla="*/ 140453 w 2605295"/>
                  <a:gd name="connsiteY46" fmla="*/ 310913 h 2127072"/>
                  <a:gd name="connsiteX47" fmla="*/ 156095 w 2605295"/>
                  <a:gd name="connsiteY47" fmla="*/ 314728 h 2127072"/>
                  <a:gd name="connsiteX48" fmla="*/ 150604 w 2605295"/>
                  <a:gd name="connsiteY48" fmla="*/ 71341 h 2127072"/>
                  <a:gd name="connsiteX49" fmla="*/ 189392 w 2605295"/>
                  <a:gd name="connsiteY49" fmla="*/ 30762 h 2127072"/>
                  <a:gd name="connsiteX50" fmla="*/ 229971 w 2605295"/>
                  <a:gd name="connsiteY50" fmla="*/ 69551 h 2127072"/>
                  <a:gd name="connsiteX51" fmla="*/ 235207 w 2605295"/>
                  <a:gd name="connsiteY51" fmla="*/ 318512 h 2127072"/>
                  <a:gd name="connsiteX52" fmla="*/ 262525 w 2605295"/>
                  <a:gd name="connsiteY52" fmla="*/ 323350 h 2127072"/>
                  <a:gd name="connsiteX53" fmla="*/ 332490 w 2605295"/>
                  <a:gd name="connsiteY53" fmla="*/ 36510 h 2127072"/>
                  <a:gd name="connsiteX54" fmla="*/ 371315 w 2605295"/>
                  <a:gd name="connsiteY54" fmla="*/ 615 h 2127072"/>
                  <a:gd name="connsiteX55" fmla="*/ 390294 w 2605295"/>
                  <a:gd name="connsiteY55" fmla="*/ 1375 h 2127072"/>
                  <a:gd name="connsiteX56" fmla="*/ 425429 w 2605295"/>
                  <a:gd name="connsiteY56" fmla="*/ 59179 h 2127072"/>
                  <a:gd name="connsiteX57" fmla="*/ 354183 w 2605295"/>
                  <a:gd name="connsiteY57" fmla="*/ 347532 h 2127072"/>
                  <a:gd name="connsiteX58" fmla="*/ 381782 w 2605295"/>
                  <a:gd name="connsiteY58" fmla="*/ 358827 h 2127072"/>
                  <a:gd name="connsiteX59" fmla="*/ 499821 w 2605295"/>
                  <a:gd name="connsiteY59" fmla="*/ 158167 h 2127072"/>
                  <a:gd name="connsiteX60" fmla="*/ 561239 w 2605295"/>
                  <a:gd name="connsiteY60" fmla="*/ 140951 h 2127072"/>
                  <a:gd name="connsiteX61" fmla="*/ 578456 w 2605295"/>
                  <a:gd name="connsiteY61" fmla="*/ 202369 h 2127072"/>
                  <a:gd name="connsiteX62" fmla="*/ 457176 w 2605295"/>
                  <a:gd name="connsiteY62" fmla="*/ 418126 h 2127072"/>
                  <a:gd name="connsiteX63" fmla="*/ 461846 w 2605295"/>
                  <a:gd name="connsiteY63" fmla="*/ 436395 h 2127072"/>
                  <a:gd name="connsiteX64" fmla="*/ 562348 w 2605295"/>
                  <a:gd name="connsiteY64" fmla="*/ 373840 h 2127072"/>
                  <a:gd name="connsiteX65" fmla="*/ 600712 w 2605295"/>
                  <a:gd name="connsiteY65" fmla="*/ 367906 h 2127072"/>
                  <a:gd name="connsiteX66" fmla="*/ 632037 w 2605295"/>
                  <a:gd name="connsiteY66" fmla="*/ 390838 h 2127072"/>
                  <a:gd name="connsiteX67" fmla="*/ 615038 w 2605295"/>
                  <a:gd name="connsiteY67" fmla="*/ 460528 h 2127072"/>
                  <a:gd name="connsiteX68" fmla="*/ 422766 w 2605295"/>
                  <a:gd name="connsiteY68" fmla="*/ 577396 h 2127072"/>
                  <a:gd name="connsiteX69" fmla="*/ 410751 w 2605295"/>
                  <a:gd name="connsiteY69" fmla="*/ 593445 h 2127072"/>
                  <a:gd name="connsiteX70" fmla="*/ 376419 w 2605295"/>
                  <a:gd name="connsiteY70" fmla="*/ 642217 h 2127072"/>
                  <a:gd name="connsiteX71" fmla="*/ 357324 w 2605295"/>
                  <a:gd name="connsiteY71" fmla="*/ 655791 h 2127072"/>
                  <a:gd name="connsiteX72" fmla="*/ 353054 w 2605295"/>
                  <a:gd name="connsiteY72" fmla="*/ 729655 h 2127072"/>
                  <a:gd name="connsiteX73" fmla="*/ 803671 w 2605295"/>
                  <a:gd name="connsiteY73" fmla="*/ 1537720 h 2127072"/>
                  <a:gd name="connsiteX74" fmla="*/ 1056761 w 2605295"/>
                  <a:gd name="connsiteY74" fmla="*/ 1652302 h 2127072"/>
                  <a:gd name="connsiteX75" fmla="*/ 1122394 w 2605295"/>
                  <a:gd name="connsiteY75" fmla="*/ 1666406 h 2127072"/>
                  <a:gd name="connsiteX76" fmla="*/ 1189276 w 2605295"/>
                  <a:gd name="connsiteY76" fmla="*/ 1649102 h 2127072"/>
                  <a:gd name="connsiteX77" fmla="*/ 1206742 w 2605295"/>
                  <a:gd name="connsiteY77" fmla="*/ 1326268 h 2127072"/>
                  <a:gd name="connsiteX78" fmla="*/ 1260473 w 2605295"/>
                  <a:gd name="connsiteY78" fmla="*/ 1323885 h 2127072"/>
                  <a:gd name="connsiteX79" fmla="*/ 1319149 w 2605295"/>
                  <a:gd name="connsiteY79" fmla="*/ 1323885 h 2127072"/>
                  <a:gd name="connsiteX80" fmla="*/ 1380103 w 2605295"/>
                  <a:gd name="connsiteY80" fmla="*/ 1326588 h 2127072"/>
                  <a:gd name="connsiteX81" fmla="*/ 1397654 w 2605295"/>
                  <a:gd name="connsiteY81" fmla="*/ 1650993 h 2127072"/>
                  <a:gd name="connsiteX82" fmla="*/ 1477661 w 2605295"/>
                  <a:gd name="connsiteY82" fmla="*/ 1671693 h 2127072"/>
                  <a:gd name="connsiteX83" fmla="*/ 1488082 w 2605295"/>
                  <a:gd name="connsiteY83" fmla="*/ 1676140 h 2127072"/>
                  <a:gd name="connsiteX84" fmla="*/ 1596537 w 2605295"/>
                  <a:gd name="connsiteY84" fmla="*/ 1653218 h 2127072"/>
                  <a:gd name="connsiteX85" fmla="*/ 1850014 w 2605295"/>
                  <a:gd name="connsiteY85" fmla="*/ 1539495 h 2127072"/>
                  <a:gd name="connsiteX86" fmla="*/ 2303370 w 2605295"/>
                  <a:gd name="connsiteY86" fmla="*/ 732964 h 2127072"/>
                  <a:gd name="connsiteX87" fmla="*/ 2300659 w 2605295"/>
                  <a:gd name="connsiteY87" fmla="*/ 683129 h 2127072"/>
                  <a:gd name="connsiteX88" fmla="*/ 2276666 w 2605295"/>
                  <a:gd name="connsiteY88" fmla="*/ 676188 h 2127072"/>
                  <a:gd name="connsiteX89" fmla="*/ 2194544 w 2605295"/>
                  <a:gd name="connsiteY89" fmla="*/ 593444 h 2127072"/>
                  <a:gd name="connsiteX90" fmla="*/ 2182529 w 2605295"/>
                  <a:gd name="connsiteY90" fmla="*/ 577395 h 2127072"/>
                  <a:gd name="connsiteX91" fmla="*/ 1990257 w 2605295"/>
                  <a:gd name="connsiteY91" fmla="*/ 460527 h 2127072"/>
                  <a:gd name="connsiteX92" fmla="*/ 1973259 w 2605295"/>
                  <a:gd name="connsiteY92" fmla="*/ 390837 h 2127072"/>
                  <a:gd name="connsiteX93" fmla="*/ 2004583 w 2605295"/>
                  <a:gd name="connsiteY93" fmla="*/ 367905 h 2127072"/>
                  <a:gd name="connsiteX94" fmla="*/ 2042948 w 2605295"/>
                  <a:gd name="connsiteY94" fmla="*/ 373839 h 2127072"/>
                  <a:gd name="connsiteX95" fmla="*/ 2143449 w 2605295"/>
                  <a:gd name="connsiteY95" fmla="*/ 436394 h 2127072"/>
                  <a:gd name="connsiteX96" fmla="*/ 2148119 w 2605295"/>
                  <a:gd name="connsiteY96" fmla="*/ 418125 h 2127072"/>
                  <a:gd name="connsiteX97" fmla="*/ 2026839 w 2605295"/>
                  <a:gd name="connsiteY97" fmla="*/ 202367 h 2127072"/>
                  <a:gd name="connsiteX98" fmla="*/ 2044056 w 2605295"/>
                  <a:gd name="connsiteY98" fmla="*/ 140949 h 2127072"/>
                  <a:gd name="connsiteX99" fmla="*/ 2105474 w 2605295"/>
                  <a:gd name="connsiteY99" fmla="*/ 158166 h 2127072"/>
                  <a:gd name="connsiteX100" fmla="*/ 2223513 w 2605295"/>
                  <a:gd name="connsiteY100" fmla="*/ 358826 h 2127072"/>
                  <a:gd name="connsiteX101" fmla="*/ 2251113 w 2605295"/>
                  <a:gd name="connsiteY101" fmla="*/ 347531 h 2127072"/>
                  <a:gd name="connsiteX102" fmla="*/ 2179867 w 2605295"/>
                  <a:gd name="connsiteY102" fmla="*/ 59178 h 2127072"/>
                  <a:gd name="connsiteX103" fmla="*/ 2215002 w 2605295"/>
                  <a:gd name="connsiteY103" fmla="*/ 1374 h 2127072"/>
                  <a:gd name="connsiteX104" fmla="*/ 2233980 w 2605295"/>
                  <a:gd name="connsiteY104" fmla="*/ 614 h 2127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2605295" h="2127072">
                    <a:moveTo>
                      <a:pt x="2233980" y="614"/>
                    </a:moveTo>
                    <a:cubicBezTo>
                      <a:pt x="2252379" y="3600"/>
                      <a:pt x="2268111" y="17261"/>
                      <a:pt x="2272805" y="36509"/>
                    </a:cubicBezTo>
                    <a:lnTo>
                      <a:pt x="2342770" y="323349"/>
                    </a:lnTo>
                    <a:cubicBezTo>
                      <a:pt x="2350028" y="331617"/>
                      <a:pt x="2365499" y="332405"/>
                      <a:pt x="2370089" y="318511"/>
                    </a:cubicBezTo>
                    <a:lnTo>
                      <a:pt x="2375324" y="69550"/>
                    </a:lnTo>
                    <a:cubicBezTo>
                      <a:pt x="2375819" y="47633"/>
                      <a:pt x="2393986" y="30267"/>
                      <a:pt x="2415903" y="30762"/>
                    </a:cubicBezTo>
                    <a:cubicBezTo>
                      <a:pt x="2437820" y="31256"/>
                      <a:pt x="2455185" y="49424"/>
                      <a:pt x="2454691" y="71340"/>
                    </a:cubicBezTo>
                    <a:lnTo>
                      <a:pt x="2449200" y="314727"/>
                    </a:lnTo>
                    <a:cubicBezTo>
                      <a:pt x="2449625" y="323749"/>
                      <a:pt x="2457612" y="326364"/>
                      <a:pt x="2464842" y="310912"/>
                    </a:cubicBezTo>
                    <a:lnTo>
                      <a:pt x="2529095" y="160639"/>
                    </a:lnTo>
                    <a:cubicBezTo>
                      <a:pt x="2533403" y="150561"/>
                      <a:pt x="2541390" y="143183"/>
                      <a:pt x="2550819" y="139402"/>
                    </a:cubicBezTo>
                    <a:cubicBezTo>
                      <a:pt x="2560247" y="135621"/>
                      <a:pt x="2571119" y="135437"/>
                      <a:pt x="2581197" y="139747"/>
                    </a:cubicBezTo>
                    <a:cubicBezTo>
                      <a:pt x="2601354" y="148365"/>
                      <a:pt x="2610708" y="171692"/>
                      <a:pt x="2602089" y="191849"/>
                    </a:cubicBezTo>
                    <a:lnTo>
                      <a:pt x="2517694" y="389234"/>
                    </a:lnTo>
                    <a:lnTo>
                      <a:pt x="2538197" y="473290"/>
                    </a:lnTo>
                    <a:cubicBezTo>
                      <a:pt x="2549657" y="520276"/>
                      <a:pt x="2540988" y="567458"/>
                      <a:pt x="2517707" y="605759"/>
                    </a:cubicBezTo>
                    <a:lnTo>
                      <a:pt x="2512330" y="611667"/>
                    </a:lnTo>
                    <a:lnTo>
                      <a:pt x="2519139" y="736818"/>
                    </a:lnTo>
                    <a:cubicBezTo>
                      <a:pt x="2512136" y="1133496"/>
                      <a:pt x="2307003" y="1505528"/>
                      <a:pt x="1965468" y="1721810"/>
                    </a:cubicBezTo>
                    <a:cubicBezTo>
                      <a:pt x="1916677" y="1752708"/>
                      <a:pt x="1866204" y="1779730"/>
                      <a:pt x="1814469" y="1802877"/>
                    </a:cubicBezTo>
                    <a:lnTo>
                      <a:pt x="1706983" y="1842071"/>
                    </a:lnTo>
                    <a:lnTo>
                      <a:pt x="1724822" y="1867938"/>
                    </a:lnTo>
                    <a:cubicBezTo>
                      <a:pt x="1755320" y="1920693"/>
                      <a:pt x="1772411" y="1979847"/>
                      <a:pt x="1772411" y="2042327"/>
                    </a:cubicBezTo>
                    <a:lnTo>
                      <a:pt x="1770364" y="2059251"/>
                    </a:lnTo>
                    <a:lnTo>
                      <a:pt x="1670160" y="2083177"/>
                    </a:lnTo>
                    <a:lnTo>
                      <a:pt x="1669454" y="2089799"/>
                    </a:lnTo>
                    <a:lnTo>
                      <a:pt x="1645737" y="2095462"/>
                    </a:lnTo>
                    <a:cubicBezTo>
                      <a:pt x="1536339" y="2115816"/>
                      <a:pt x="1416063" y="2127072"/>
                      <a:pt x="1289811" y="2127072"/>
                    </a:cubicBezTo>
                    <a:lnTo>
                      <a:pt x="1276289" y="2126472"/>
                    </a:lnTo>
                    <a:lnTo>
                      <a:pt x="1262789" y="2127071"/>
                    </a:lnTo>
                    <a:cubicBezTo>
                      <a:pt x="1136537" y="2127071"/>
                      <a:pt x="1016261" y="2115815"/>
                      <a:pt x="906863" y="2095461"/>
                    </a:cubicBezTo>
                    <a:lnTo>
                      <a:pt x="810865" y="2072539"/>
                    </a:lnTo>
                    <a:lnTo>
                      <a:pt x="807211" y="2042327"/>
                    </a:lnTo>
                    <a:cubicBezTo>
                      <a:pt x="807211" y="1979847"/>
                      <a:pt x="824302" y="1920693"/>
                      <a:pt x="854801" y="1867938"/>
                    </a:cubicBezTo>
                    <a:lnTo>
                      <a:pt x="888148" y="1819581"/>
                    </a:lnTo>
                    <a:lnTo>
                      <a:pt x="838324" y="1801221"/>
                    </a:lnTo>
                    <a:cubicBezTo>
                      <a:pt x="786668" y="1777898"/>
                      <a:pt x="736286" y="1750705"/>
                      <a:pt x="687600" y="1719642"/>
                    </a:cubicBezTo>
                    <a:cubicBezTo>
                      <a:pt x="346802" y="1502202"/>
                      <a:pt x="142931" y="1129476"/>
                      <a:pt x="137275" y="732777"/>
                    </a:cubicBezTo>
                    <a:lnTo>
                      <a:pt x="141510" y="659511"/>
                    </a:lnTo>
                    <a:lnTo>
                      <a:pt x="132777" y="655416"/>
                    </a:lnTo>
                    <a:cubicBezTo>
                      <a:pt x="78009" y="614690"/>
                      <a:pt x="49908" y="543769"/>
                      <a:pt x="67099" y="473292"/>
                    </a:cubicBezTo>
                    <a:lnTo>
                      <a:pt x="87601" y="389234"/>
                    </a:lnTo>
                    <a:lnTo>
                      <a:pt x="3206" y="191850"/>
                    </a:lnTo>
                    <a:cubicBezTo>
                      <a:pt x="-5412" y="171693"/>
                      <a:pt x="3941" y="148366"/>
                      <a:pt x="24099" y="139747"/>
                    </a:cubicBezTo>
                    <a:cubicBezTo>
                      <a:pt x="34177" y="135438"/>
                      <a:pt x="45048" y="135622"/>
                      <a:pt x="54476" y="139403"/>
                    </a:cubicBezTo>
                    <a:cubicBezTo>
                      <a:pt x="63905" y="143184"/>
                      <a:pt x="71892" y="150562"/>
                      <a:pt x="76201" y="160640"/>
                    </a:cubicBezTo>
                    <a:lnTo>
                      <a:pt x="140453" y="310913"/>
                    </a:lnTo>
                    <a:cubicBezTo>
                      <a:pt x="147683" y="326365"/>
                      <a:pt x="155671" y="323750"/>
                      <a:pt x="156095" y="314728"/>
                    </a:cubicBezTo>
                    <a:lnTo>
                      <a:pt x="150604" y="71341"/>
                    </a:lnTo>
                    <a:cubicBezTo>
                      <a:pt x="150110" y="49425"/>
                      <a:pt x="167476" y="31257"/>
                      <a:pt x="189392" y="30762"/>
                    </a:cubicBezTo>
                    <a:cubicBezTo>
                      <a:pt x="211309" y="30268"/>
                      <a:pt x="229476" y="47634"/>
                      <a:pt x="229971" y="69551"/>
                    </a:cubicBezTo>
                    <a:lnTo>
                      <a:pt x="235207" y="318512"/>
                    </a:lnTo>
                    <a:cubicBezTo>
                      <a:pt x="239796" y="332407"/>
                      <a:pt x="255268" y="331618"/>
                      <a:pt x="262525" y="323350"/>
                    </a:cubicBezTo>
                    <a:lnTo>
                      <a:pt x="332490" y="36510"/>
                    </a:lnTo>
                    <a:cubicBezTo>
                      <a:pt x="337185" y="17262"/>
                      <a:pt x="352916" y="3601"/>
                      <a:pt x="371315" y="615"/>
                    </a:cubicBezTo>
                    <a:cubicBezTo>
                      <a:pt x="377448" y="-381"/>
                      <a:pt x="383878" y="-190"/>
                      <a:pt x="390294" y="1375"/>
                    </a:cubicBezTo>
                    <a:cubicBezTo>
                      <a:pt x="415958" y="7635"/>
                      <a:pt x="431688" y="33515"/>
                      <a:pt x="425429" y="59179"/>
                    </a:cubicBezTo>
                    <a:cubicBezTo>
                      <a:pt x="401680" y="155297"/>
                      <a:pt x="377931" y="251414"/>
                      <a:pt x="354183" y="347532"/>
                    </a:cubicBezTo>
                    <a:cubicBezTo>
                      <a:pt x="358726" y="364153"/>
                      <a:pt x="368373" y="371069"/>
                      <a:pt x="381782" y="358827"/>
                    </a:cubicBezTo>
                    <a:lnTo>
                      <a:pt x="499821" y="158167"/>
                    </a:lnTo>
                    <a:cubicBezTo>
                      <a:pt x="512028" y="136453"/>
                      <a:pt x="539525" y="128745"/>
                      <a:pt x="561239" y="140951"/>
                    </a:cubicBezTo>
                    <a:cubicBezTo>
                      <a:pt x="582954" y="153157"/>
                      <a:pt x="590662" y="180654"/>
                      <a:pt x="578456" y="202369"/>
                    </a:cubicBezTo>
                    <a:lnTo>
                      <a:pt x="457176" y="418126"/>
                    </a:lnTo>
                    <a:cubicBezTo>
                      <a:pt x="448663" y="430581"/>
                      <a:pt x="455570" y="432196"/>
                      <a:pt x="461846" y="436395"/>
                    </a:cubicBezTo>
                    <a:lnTo>
                      <a:pt x="562348" y="373840"/>
                    </a:lnTo>
                    <a:cubicBezTo>
                      <a:pt x="574316" y="366565"/>
                      <a:pt x="588101" y="364830"/>
                      <a:pt x="600712" y="367906"/>
                    </a:cubicBezTo>
                    <a:cubicBezTo>
                      <a:pt x="613324" y="370982"/>
                      <a:pt x="624762" y="378869"/>
                      <a:pt x="632037" y="390838"/>
                    </a:cubicBezTo>
                    <a:cubicBezTo>
                      <a:pt x="646587" y="414777"/>
                      <a:pt x="638977" y="445978"/>
                      <a:pt x="615038" y="460528"/>
                    </a:cubicBezTo>
                    <a:lnTo>
                      <a:pt x="422766" y="577396"/>
                    </a:lnTo>
                    <a:lnTo>
                      <a:pt x="410751" y="593445"/>
                    </a:lnTo>
                    <a:cubicBezTo>
                      <a:pt x="402057" y="611861"/>
                      <a:pt x="390359" y="628272"/>
                      <a:pt x="376419" y="642217"/>
                    </a:cubicBezTo>
                    <a:lnTo>
                      <a:pt x="357324" y="655791"/>
                    </a:lnTo>
                    <a:lnTo>
                      <a:pt x="353054" y="729655"/>
                    </a:lnTo>
                    <a:cubicBezTo>
                      <a:pt x="357686" y="1054481"/>
                      <a:pt x="524619" y="1359676"/>
                      <a:pt x="803671" y="1537720"/>
                    </a:cubicBezTo>
                    <a:cubicBezTo>
                      <a:pt x="883400" y="1588590"/>
                      <a:pt x="968686" y="1626785"/>
                      <a:pt x="1056761" y="1652302"/>
                    </a:cubicBezTo>
                    <a:lnTo>
                      <a:pt x="1122394" y="1666406"/>
                    </a:lnTo>
                    <a:lnTo>
                      <a:pt x="1189276" y="1649102"/>
                    </a:lnTo>
                    <a:lnTo>
                      <a:pt x="1206742" y="1326268"/>
                    </a:lnTo>
                    <a:lnTo>
                      <a:pt x="1260473" y="1323885"/>
                    </a:lnTo>
                    <a:lnTo>
                      <a:pt x="1319149" y="1323885"/>
                    </a:lnTo>
                    <a:lnTo>
                      <a:pt x="1380103" y="1326588"/>
                    </a:lnTo>
                    <a:lnTo>
                      <a:pt x="1397654" y="1650993"/>
                    </a:lnTo>
                    <a:lnTo>
                      <a:pt x="1477661" y="1671693"/>
                    </a:lnTo>
                    <a:lnTo>
                      <a:pt x="1488082" y="1676140"/>
                    </a:lnTo>
                    <a:lnTo>
                      <a:pt x="1596537" y="1653218"/>
                    </a:lnTo>
                    <a:cubicBezTo>
                      <a:pt x="1684698" y="1628000"/>
                      <a:pt x="1770113" y="1590094"/>
                      <a:pt x="1850014" y="1539495"/>
                    </a:cubicBezTo>
                    <a:cubicBezTo>
                      <a:pt x="2129669" y="1362399"/>
                      <a:pt x="2297637" y="1057772"/>
                      <a:pt x="2303370" y="732964"/>
                    </a:cubicBezTo>
                    <a:lnTo>
                      <a:pt x="2300659" y="683129"/>
                    </a:lnTo>
                    <a:lnTo>
                      <a:pt x="2276666" y="676188"/>
                    </a:lnTo>
                    <a:cubicBezTo>
                      <a:pt x="2241334" y="659089"/>
                      <a:pt x="2211933" y="630276"/>
                      <a:pt x="2194544" y="593444"/>
                    </a:cubicBezTo>
                    <a:lnTo>
                      <a:pt x="2182529" y="577395"/>
                    </a:lnTo>
                    <a:lnTo>
                      <a:pt x="1990257" y="460527"/>
                    </a:lnTo>
                    <a:cubicBezTo>
                      <a:pt x="1966318" y="445977"/>
                      <a:pt x="1958708" y="414776"/>
                      <a:pt x="1973259" y="390837"/>
                    </a:cubicBezTo>
                    <a:cubicBezTo>
                      <a:pt x="1980533" y="378868"/>
                      <a:pt x="1991971" y="370981"/>
                      <a:pt x="2004583" y="367905"/>
                    </a:cubicBezTo>
                    <a:cubicBezTo>
                      <a:pt x="2017194" y="364829"/>
                      <a:pt x="2030979" y="366564"/>
                      <a:pt x="2042948" y="373839"/>
                    </a:cubicBezTo>
                    <a:lnTo>
                      <a:pt x="2143449" y="436394"/>
                    </a:lnTo>
                    <a:cubicBezTo>
                      <a:pt x="2149725" y="432195"/>
                      <a:pt x="2156632" y="430580"/>
                      <a:pt x="2148119" y="418125"/>
                    </a:cubicBezTo>
                    <a:lnTo>
                      <a:pt x="2026839" y="202367"/>
                    </a:lnTo>
                    <a:cubicBezTo>
                      <a:pt x="2014633" y="180653"/>
                      <a:pt x="2022341" y="153156"/>
                      <a:pt x="2044056" y="140949"/>
                    </a:cubicBezTo>
                    <a:cubicBezTo>
                      <a:pt x="2065770" y="128744"/>
                      <a:pt x="2093268" y="136452"/>
                      <a:pt x="2105474" y="158166"/>
                    </a:cubicBezTo>
                    <a:lnTo>
                      <a:pt x="2223513" y="358826"/>
                    </a:lnTo>
                    <a:cubicBezTo>
                      <a:pt x="2236922" y="371068"/>
                      <a:pt x="2246569" y="364152"/>
                      <a:pt x="2251113" y="347531"/>
                    </a:cubicBezTo>
                    <a:cubicBezTo>
                      <a:pt x="2227364" y="251413"/>
                      <a:pt x="2203616" y="155296"/>
                      <a:pt x="2179867" y="59178"/>
                    </a:cubicBezTo>
                    <a:cubicBezTo>
                      <a:pt x="2173607" y="33513"/>
                      <a:pt x="2189337" y="7634"/>
                      <a:pt x="2215002" y="1374"/>
                    </a:cubicBezTo>
                    <a:cubicBezTo>
                      <a:pt x="2221418" y="-191"/>
                      <a:pt x="2227847" y="-382"/>
                      <a:pt x="2233980" y="61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56DBFDA8-BF03-45A3-95BD-FAEC92F1D064}"/>
                  </a:ext>
                </a:extLst>
              </p:cNvPr>
              <p:cNvGrpSpPr/>
              <p:nvPr/>
            </p:nvGrpSpPr>
            <p:grpSpPr>
              <a:xfrm>
                <a:off x="7261806" y="862184"/>
                <a:ext cx="1277660" cy="1304905"/>
                <a:chOff x="5142933" y="2186951"/>
                <a:chExt cx="1277660" cy="1304905"/>
              </a:xfrm>
            </p:grpSpPr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62FFA780-ED04-43DE-9D6A-9B7AEB9A4C1B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9356 w 1184640"/>
                    <a:gd name="connsiteY22" fmla="*/ 296160 h 746442"/>
                    <a:gd name="connsiteX23" fmla="*/ 148606 w 1184640"/>
                    <a:gd name="connsiteY23" fmla="*/ 251845 h 746442"/>
                    <a:gd name="connsiteX24" fmla="*/ 173487 w 1184640"/>
                    <a:gd name="connsiteY24" fmla="*/ 173486 h 746442"/>
                    <a:gd name="connsiteX25" fmla="*/ 251845 w 1184640"/>
                    <a:gd name="connsiteY25" fmla="*/ 148605 h 746442"/>
                    <a:gd name="connsiteX26" fmla="*/ 296160 w 1184640"/>
                    <a:gd name="connsiteY26" fmla="*/ 79356 h 746442"/>
                    <a:gd name="connsiteX27" fmla="*/ 378290 w 1184640"/>
                    <a:gd name="connsiteY27" fmla="*/ 75601 h 746442"/>
                    <a:gd name="connsiteX28" fmla="*/ 439016 w 1184640"/>
                    <a:gd name="connsiteY28" fmla="*/ 20183 h 746442"/>
                    <a:gd name="connsiteX29" fmla="*/ 519316 w 1184640"/>
                    <a:gd name="connsiteY29" fmla="*/ 37815 h 746442"/>
                    <a:gd name="connsiteX30" fmla="*/ 592320 w 1184640"/>
                    <a:gd name="connsiteY30" fmla="*/ 0 h 746442"/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64457 w 1184640"/>
                    <a:gd name="connsiteY9" fmla="*/ 439016 h 746442"/>
                    <a:gd name="connsiteX10" fmla="*/ 1146825 w 1184640"/>
                    <a:gd name="connsiteY10" fmla="*/ 519315 h 746442"/>
                    <a:gd name="connsiteX11" fmla="*/ 1184640 w 1184640"/>
                    <a:gd name="connsiteY11" fmla="*/ 592319 h 746442"/>
                    <a:gd name="connsiteX12" fmla="*/ 1146825 w 1184640"/>
                    <a:gd name="connsiteY12" fmla="*/ 665323 h 746442"/>
                    <a:gd name="connsiteX13" fmla="*/ 1164457 w 1184640"/>
                    <a:gd name="connsiteY13" fmla="*/ 745622 h 746442"/>
                    <a:gd name="connsiteX14" fmla="*/ 1163709 w 1184640"/>
                    <a:gd name="connsiteY14" fmla="*/ 746442 h 746442"/>
                    <a:gd name="connsiteX15" fmla="*/ 20932 w 1184640"/>
                    <a:gd name="connsiteY15" fmla="*/ 746442 h 746442"/>
                    <a:gd name="connsiteX16" fmla="*/ 20183 w 1184640"/>
                    <a:gd name="connsiteY16" fmla="*/ 745622 h 746442"/>
                    <a:gd name="connsiteX17" fmla="*/ 37815 w 1184640"/>
                    <a:gd name="connsiteY17" fmla="*/ 665323 h 746442"/>
                    <a:gd name="connsiteX18" fmla="*/ 0 w 1184640"/>
                    <a:gd name="connsiteY18" fmla="*/ 592319 h 746442"/>
                    <a:gd name="connsiteX19" fmla="*/ 37815 w 1184640"/>
                    <a:gd name="connsiteY19" fmla="*/ 519315 h 746442"/>
                    <a:gd name="connsiteX20" fmla="*/ 20183 w 1184640"/>
                    <a:gd name="connsiteY20" fmla="*/ 439016 h 746442"/>
                    <a:gd name="connsiteX21" fmla="*/ 79356 w 1184640"/>
                    <a:gd name="connsiteY21" fmla="*/ 296160 h 746442"/>
                    <a:gd name="connsiteX22" fmla="*/ 148606 w 1184640"/>
                    <a:gd name="connsiteY22" fmla="*/ 251845 h 746442"/>
                    <a:gd name="connsiteX23" fmla="*/ 173487 w 1184640"/>
                    <a:gd name="connsiteY23" fmla="*/ 173486 h 746442"/>
                    <a:gd name="connsiteX24" fmla="*/ 251845 w 1184640"/>
                    <a:gd name="connsiteY24" fmla="*/ 148605 h 746442"/>
                    <a:gd name="connsiteX25" fmla="*/ 296160 w 1184640"/>
                    <a:gd name="connsiteY25" fmla="*/ 79356 h 746442"/>
                    <a:gd name="connsiteX26" fmla="*/ 378290 w 1184640"/>
                    <a:gd name="connsiteY26" fmla="*/ 75601 h 746442"/>
                    <a:gd name="connsiteX27" fmla="*/ 439016 w 1184640"/>
                    <a:gd name="connsiteY27" fmla="*/ 20183 h 746442"/>
                    <a:gd name="connsiteX28" fmla="*/ 519316 w 1184640"/>
                    <a:gd name="connsiteY28" fmla="*/ 37815 h 746442"/>
                    <a:gd name="connsiteX29" fmla="*/ 592320 w 1184640"/>
                    <a:gd name="connsiteY29" fmla="*/ 0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lnTo>
                        <a:pt x="59232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6" name="グループ化 185">
                  <a:extLst>
                    <a:ext uri="{FF2B5EF4-FFF2-40B4-BE49-F238E27FC236}">
                      <a16:creationId xmlns:a16="http://schemas.microsoft.com/office/drawing/2014/main" id="{B8944524-7D7C-4727-8ED1-2A2BAB8437F7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60" cy="1160106"/>
                  <a:chOff x="2791855" y="2017486"/>
                  <a:chExt cx="1150920" cy="1045028"/>
                </a:xfrm>
                <a:solidFill>
                  <a:srgbClr val="FFCC99"/>
                </a:solidFill>
              </p:grpSpPr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CECA2939-2CCE-49B0-B84D-7B8167CB8EB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515069"/>
                    <a:ext cx="222006" cy="333008"/>
                    <a:chOff x="2670345" y="2864049"/>
                    <a:chExt cx="157843" cy="236764"/>
                  </a:xfrm>
                  <a:grpFill/>
                </p:grpSpPr>
                <p:sp>
                  <p:nvSpPr>
                    <p:cNvPr id="195" name="円/楕円 514">
                      <a:extLst>
                        <a:ext uri="{FF2B5EF4-FFF2-40B4-BE49-F238E27FC236}">
                          <a16:creationId xmlns:a16="http://schemas.microsoft.com/office/drawing/2014/main" id="{C84FC0E5-1760-4888-9811-4957C37A0E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70345" y="2864049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6" name="円/楕円 515">
                      <a:extLst>
                        <a:ext uri="{FF2B5EF4-FFF2-40B4-BE49-F238E27FC236}">
                          <a16:creationId xmlns:a16="http://schemas.microsoft.com/office/drawing/2014/main" id="{C8D512D0-F4D8-4F64-BD28-250B98A6F4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98920" y="2905324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1" name="グループ化 190">
                    <a:extLst>
                      <a:ext uri="{FF2B5EF4-FFF2-40B4-BE49-F238E27FC236}">
                        <a16:creationId xmlns:a16="http://schemas.microsoft.com/office/drawing/2014/main" id="{2E6ED840-A616-49FA-83D3-E4842C66241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515069"/>
                    <a:ext cx="222006" cy="333008"/>
                    <a:chOff x="2670344" y="2864049"/>
                    <a:chExt cx="157843" cy="236764"/>
                  </a:xfrm>
                  <a:grpFill/>
                </p:grpSpPr>
                <p:sp>
                  <p:nvSpPr>
                    <p:cNvPr id="193" name="円/楕円 512">
                      <a:extLst>
                        <a:ext uri="{FF2B5EF4-FFF2-40B4-BE49-F238E27FC236}">
                          <a16:creationId xmlns:a16="http://schemas.microsoft.com/office/drawing/2014/main" id="{5FBBAF07-DFCE-4AE7-9270-8D710BC135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70344" y="2864049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4" name="円/楕円 513">
                      <a:extLst>
                        <a:ext uri="{FF2B5EF4-FFF2-40B4-BE49-F238E27FC236}">
                          <a16:creationId xmlns:a16="http://schemas.microsoft.com/office/drawing/2014/main" id="{87A1C6FC-8F4D-4D94-BECD-EDE5B396A6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98919" y="2905323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2" name="円/楕円 511">
                    <a:extLst>
                      <a:ext uri="{FF2B5EF4-FFF2-40B4-BE49-F238E27FC236}">
                        <a16:creationId xmlns:a16="http://schemas.microsoft.com/office/drawing/2014/main" id="{E200C42D-2054-49BC-B030-E4192F0C0834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7" name="円/楕円 505">
                  <a:extLst>
                    <a:ext uri="{FF2B5EF4-FFF2-40B4-BE49-F238E27FC236}">
                      <a16:creationId xmlns:a16="http://schemas.microsoft.com/office/drawing/2014/main" id="{9C634133-EB5C-4631-A769-85F243540650}"/>
                    </a:ext>
                  </a:extLst>
                </p:cNvPr>
                <p:cNvSpPr/>
                <p:nvPr/>
              </p:nvSpPr>
              <p:spPr>
                <a:xfrm>
                  <a:off x="5666768" y="2799811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" name="月 187">
                  <a:extLst>
                    <a:ext uri="{FF2B5EF4-FFF2-40B4-BE49-F238E27FC236}">
                      <a16:creationId xmlns:a16="http://schemas.microsoft.com/office/drawing/2014/main" id="{6DABBE53-A506-4B7E-822A-5BE57A9F1599}"/>
                    </a:ext>
                  </a:extLst>
                </p:cNvPr>
                <p:cNvSpPr/>
                <p:nvPr/>
              </p:nvSpPr>
              <p:spPr>
                <a:xfrm rot="5400000">
                  <a:off x="5455087" y="2429627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" name="月 188">
                  <a:extLst>
                    <a:ext uri="{FF2B5EF4-FFF2-40B4-BE49-F238E27FC236}">
                      <a16:creationId xmlns:a16="http://schemas.microsoft.com/office/drawing/2014/main" id="{25B356BA-96B6-4EB8-8102-61BB61A11373}"/>
                    </a:ext>
                  </a:extLst>
                </p:cNvPr>
                <p:cNvSpPr/>
                <p:nvPr/>
              </p:nvSpPr>
              <p:spPr>
                <a:xfrm rot="5400000">
                  <a:off x="6022453" y="2448434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81130F02-6B4F-4EDC-82E4-F1017C956723}"/>
                  </a:ext>
                </a:extLst>
              </p:cNvPr>
              <p:cNvSpPr/>
              <p:nvPr/>
            </p:nvSpPr>
            <p:spPr>
              <a:xfrm rot="20700000">
                <a:off x="7481375" y="1331211"/>
                <a:ext cx="280088" cy="186300"/>
              </a:xfrm>
              <a:custGeom>
                <a:avLst/>
                <a:gdLst>
                  <a:gd name="connsiteX0" fmla="*/ 0 w 1512040"/>
                  <a:gd name="connsiteY0" fmla="*/ 0 h 1214506"/>
                  <a:gd name="connsiteX1" fmla="*/ 1512040 w 1512040"/>
                  <a:gd name="connsiteY1" fmla="*/ 607253 h 1214506"/>
                  <a:gd name="connsiteX2" fmla="*/ 0 w 1512040"/>
                  <a:gd name="connsiteY2" fmla="*/ 1214506 h 1214506"/>
                  <a:gd name="connsiteX3" fmla="*/ 0 w 1512040"/>
                  <a:gd name="connsiteY3" fmla="*/ 910880 h 1214506"/>
                  <a:gd name="connsiteX4" fmla="*/ 1208414 w 1512040"/>
                  <a:gd name="connsiteY4" fmla="*/ 607253 h 1214506"/>
                  <a:gd name="connsiteX5" fmla="*/ 0 w 1512040"/>
                  <a:gd name="connsiteY5" fmla="*/ 303626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90550" h="1214506">
                    <a:moveTo>
                      <a:pt x="0" y="0"/>
                    </a:moveTo>
                    <a:cubicBezTo>
                      <a:pt x="835077" y="0"/>
                      <a:pt x="1504349" y="428219"/>
                      <a:pt x="1590550" y="591725"/>
                    </a:cubicBezTo>
                    <a:cubicBezTo>
                      <a:pt x="1389478" y="924768"/>
                      <a:pt x="835077" y="1214506"/>
                      <a:pt x="0" y="1214506"/>
                    </a:cubicBezTo>
                    <a:lnTo>
                      <a:pt x="0" y="910880"/>
                    </a:lnTo>
                    <a:cubicBezTo>
                      <a:pt x="667389" y="910880"/>
                      <a:pt x="1043525" y="790352"/>
                      <a:pt x="1208414" y="607253"/>
                    </a:cubicBezTo>
                    <a:cubicBezTo>
                      <a:pt x="1025960" y="456183"/>
                      <a:pt x="667389" y="303626"/>
                      <a:pt x="0" y="30362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B43034AA-A1B4-4CBD-A06F-1ED27EE035DB}"/>
                  </a:ext>
                </a:extLst>
              </p:cNvPr>
              <p:cNvSpPr/>
              <p:nvPr/>
            </p:nvSpPr>
            <p:spPr>
              <a:xfrm rot="900000" flipH="1">
                <a:off x="8043427" y="1331211"/>
                <a:ext cx="280088" cy="186300"/>
              </a:xfrm>
              <a:custGeom>
                <a:avLst/>
                <a:gdLst>
                  <a:gd name="connsiteX0" fmla="*/ 0 w 1512040"/>
                  <a:gd name="connsiteY0" fmla="*/ 0 h 1214506"/>
                  <a:gd name="connsiteX1" fmla="*/ 1512040 w 1512040"/>
                  <a:gd name="connsiteY1" fmla="*/ 607253 h 1214506"/>
                  <a:gd name="connsiteX2" fmla="*/ 0 w 1512040"/>
                  <a:gd name="connsiteY2" fmla="*/ 1214506 h 1214506"/>
                  <a:gd name="connsiteX3" fmla="*/ 0 w 1512040"/>
                  <a:gd name="connsiteY3" fmla="*/ 910880 h 1214506"/>
                  <a:gd name="connsiteX4" fmla="*/ 1208414 w 1512040"/>
                  <a:gd name="connsiteY4" fmla="*/ 607253 h 1214506"/>
                  <a:gd name="connsiteX5" fmla="*/ 0 w 1512040"/>
                  <a:gd name="connsiteY5" fmla="*/ 303626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  <a:gd name="connsiteX0" fmla="*/ 0 w 1590550"/>
                  <a:gd name="connsiteY0" fmla="*/ 0 h 1214506"/>
                  <a:gd name="connsiteX1" fmla="*/ 1590550 w 1590550"/>
                  <a:gd name="connsiteY1" fmla="*/ 591725 h 1214506"/>
                  <a:gd name="connsiteX2" fmla="*/ 0 w 1590550"/>
                  <a:gd name="connsiteY2" fmla="*/ 1214506 h 1214506"/>
                  <a:gd name="connsiteX3" fmla="*/ 0 w 1590550"/>
                  <a:gd name="connsiteY3" fmla="*/ 910880 h 1214506"/>
                  <a:gd name="connsiteX4" fmla="*/ 1208414 w 1590550"/>
                  <a:gd name="connsiteY4" fmla="*/ 607253 h 1214506"/>
                  <a:gd name="connsiteX5" fmla="*/ 0 w 1590550"/>
                  <a:gd name="connsiteY5" fmla="*/ 303626 h 1214506"/>
                  <a:gd name="connsiteX6" fmla="*/ 0 w 1590550"/>
                  <a:gd name="connsiteY6" fmla="*/ 0 h 1214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90550" h="1214506">
                    <a:moveTo>
                      <a:pt x="0" y="0"/>
                    </a:moveTo>
                    <a:cubicBezTo>
                      <a:pt x="835077" y="0"/>
                      <a:pt x="1504349" y="428219"/>
                      <a:pt x="1590550" y="591725"/>
                    </a:cubicBezTo>
                    <a:cubicBezTo>
                      <a:pt x="1389478" y="924768"/>
                      <a:pt x="835077" y="1214506"/>
                      <a:pt x="0" y="1214506"/>
                    </a:cubicBezTo>
                    <a:lnTo>
                      <a:pt x="0" y="910880"/>
                    </a:lnTo>
                    <a:cubicBezTo>
                      <a:pt x="667389" y="910880"/>
                      <a:pt x="1043525" y="790352"/>
                      <a:pt x="1208414" y="607253"/>
                    </a:cubicBezTo>
                    <a:cubicBezTo>
                      <a:pt x="1025960" y="456183"/>
                      <a:pt x="667389" y="303626"/>
                      <a:pt x="0" y="30362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3FB2E528-67D7-4978-ACA0-A30EEACE2EE3}"/>
                  </a:ext>
                </a:extLst>
              </p:cNvPr>
              <p:cNvGrpSpPr/>
              <p:nvPr/>
            </p:nvGrpSpPr>
            <p:grpSpPr>
              <a:xfrm>
                <a:off x="7592624" y="1665479"/>
                <a:ext cx="633088" cy="373139"/>
                <a:chOff x="7658019" y="1692995"/>
                <a:chExt cx="633088" cy="373139"/>
              </a:xfrm>
            </p:grpSpPr>
            <p:sp>
              <p:nvSpPr>
                <p:cNvPr id="183" name="楕円 25">
                  <a:extLst>
                    <a:ext uri="{FF2B5EF4-FFF2-40B4-BE49-F238E27FC236}">
                      <a16:creationId xmlns:a16="http://schemas.microsoft.com/office/drawing/2014/main" id="{C321E5A0-4F14-4A28-926B-9A86AE8E4B6A}"/>
                    </a:ext>
                  </a:extLst>
                </p:cNvPr>
                <p:cNvSpPr/>
                <p:nvPr/>
              </p:nvSpPr>
              <p:spPr>
                <a:xfrm>
                  <a:off x="7658019" y="1692995"/>
                  <a:ext cx="633088" cy="369300"/>
                </a:xfrm>
                <a:custGeom>
                  <a:avLst/>
                  <a:gdLst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137025 h 274050"/>
                    <a:gd name="connsiteX1" fmla="*/ 316544 w 633088"/>
                    <a:gd name="connsiteY1" fmla="*/ 0 h 274050"/>
                    <a:gd name="connsiteX2" fmla="*/ 633088 w 633088"/>
                    <a:gd name="connsiteY2" fmla="*/ 137025 h 274050"/>
                    <a:gd name="connsiteX3" fmla="*/ 316544 w 633088"/>
                    <a:gd name="connsiteY3" fmla="*/ 274050 h 274050"/>
                    <a:gd name="connsiteX4" fmla="*/ 0 w 633088"/>
                    <a:gd name="connsiteY4" fmla="*/ 137025 h 274050"/>
                    <a:gd name="connsiteX0" fmla="*/ 0 w 633088"/>
                    <a:gd name="connsiteY0" fmla="*/ 232275 h 369300"/>
                    <a:gd name="connsiteX1" fmla="*/ 316544 w 633088"/>
                    <a:gd name="connsiteY1" fmla="*/ 0 h 369300"/>
                    <a:gd name="connsiteX2" fmla="*/ 633088 w 633088"/>
                    <a:gd name="connsiteY2" fmla="*/ 232275 h 369300"/>
                    <a:gd name="connsiteX3" fmla="*/ 316544 w 633088"/>
                    <a:gd name="connsiteY3" fmla="*/ 369300 h 369300"/>
                    <a:gd name="connsiteX4" fmla="*/ 0 w 633088"/>
                    <a:gd name="connsiteY4" fmla="*/ 232275 h 36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3088" h="369300">
                      <a:moveTo>
                        <a:pt x="0" y="232275"/>
                      </a:moveTo>
                      <a:cubicBezTo>
                        <a:pt x="0" y="156598"/>
                        <a:pt x="141722" y="0"/>
                        <a:pt x="316544" y="0"/>
                      </a:cubicBezTo>
                      <a:cubicBezTo>
                        <a:pt x="491366" y="0"/>
                        <a:pt x="633088" y="156598"/>
                        <a:pt x="633088" y="232275"/>
                      </a:cubicBezTo>
                      <a:cubicBezTo>
                        <a:pt x="633088" y="307952"/>
                        <a:pt x="491366" y="369300"/>
                        <a:pt x="316544" y="369300"/>
                      </a:cubicBezTo>
                      <a:cubicBezTo>
                        <a:pt x="141722" y="369300"/>
                        <a:pt x="0" y="307952"/>
                        <a:pt x="0" y="23227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F6CB2BBA-86FB-4A7E-858B-A0807B40E1B3}"/>
                    </a:ext>
                  </a:extLst>
                </p:cNvPr>
                <p:cNvSpPr/>
                <p:nvPr/>
              </p:nvSpPr>
              <p:spPr>
                <a:xfrm>
                  <a:off x="7659428" y="1822789"/>
                  <a:ext cx="630273" cy="243345"/>
                </a:xfrm>
                <a:custGeom>
                  <a:avLst/>
                  <a:gdLst>
                    <a:gd name="connsiteX0" fmla="*/ 315136 w 630273"/>
                    <a:gd name="connsiteY0" fmla="*/ 0 h 243345"/>
                    <a:gd name="connsiteX1" fmla="*/ 618630 w 630273"/>
                    <a:gd name="connsiteY1" fmla="*/ 94706 h 243345"/>
                    <a:gd name="connsiteX2" fmla="*/ 630273 w 630273"/>
                    <a:gd name="connsiteY2" fmla="*/ 112364 h 243345"/>
                    <a:gd name="connsiteX3" fmla="*/ 625249 w 630273"/>
                    <a:gd name="connsiteY3" fmla="*/ 133935 h 243345"/>
                    <a:gd name="connsiteX4" fmla="*/ 315136 w 630273"/>
                    <a:gd name="connsiteY4" fmla="*/ 243345 h 243345"/>
                    <a:gd name="connsiteX5" fmla="*/ 5023 w 630273"/>
                    <a:gd name="connsiteY5" fmla="*/ 133935 h 243345"/>
                    <a:gd name="connsiteX6" fmla="*/ 0 w 630273"/>
                    <a:gd name="connsiteY6" fmla="*/ 112364 h 243345"/>
                    <a:gd name="connsiteX7" fmla="*/ 11642 w 630273"/>
                    <a:gd name="connsiteY7" fmla="*/ 94706 h 243345"/>
                    <a:gd name="connsiteX8" fmla="*/ 315136 w 630273"/>
                    <a:gd name="connsiteY8" fmla="*/ 0 h 2433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0273" h="243345">
                      <a:moveTo>
                        <a:pt x="315136" y="0"/>
                      </a:moveTo>
                      <a:cubicBezTo>
                        <a:pt x="451569" y="0"/>
                        <a:pt x="568628" y="39052"/>
                        <a:pt x="618630" y="94706"/>
                      </a:cubicBezTo>
                      <a:lnTo>
                        <a:pt x="630273" y="112364"/>
                      </a:lnTo>
                      <a:lnTo>
                        <a:pt x="625249" y="133935"/>
                      </a:lnTo>
                      <a:cubicBezTo>
                        <a:pt x="595732" y="196376"/>
                        <a:pt x="468105" y="243345"/>
                        <a:pt x="315136" y="243345"/>
                      </a:cubicBezTo>
                      <a:cubicBezTo>
                        <a:pt x="162167" y="243345"/>
                        <a:pt x="34540" y="196376"/>
                        <a:pt x="5023" y="133935"/>
                      </a:cubicBezTo>
                      <a:lnTo>
                        <a:pt x="0" y="112364"/>
                      </a:lnTo>
                      <a:lnTo>
                        <a:pt x="11642" y="94706"/>
                      </a:lnTo>
                      <a:cubicBezTo>
                        <a:pt x="61645" y="39052"/>
                        <a:pt x="178704" y="0"/>
                        <a:pt x="315136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56214680-320E-4942-94DA-C40B18EF9BFB}"/>
                </a:ext>
              </a:extLst>
            </p:cNvPr>
            <p:cNvGrpSpPr/>
            <p:nvPr/>
          </p:nvGrpSpPr>
          <p:grpSpPr>
            <a:xfrm>
              <a:off x="6237536" y="4643951"/>
              <a:ext cx="3197675" cy="1516221"/>
              <a:chOff x="319816" y="1729301"/>
              <a:chExt cx="3197675" cy="1516221"/>
            </a:xfrm>
            <a:solidFill>
              <a:srgbClr val="0070C0"/>
            </a:solidFill>
          </p:grpSpPr>
          <p:sp>
            <p:nvSpPr>
              <p:cNvPr id="170" name="楕円 26">
                <a:extLst>
                  <a:ext uri="{FF2B5EF4-FFF2-40B4-BE49-F238E27FC236}">
                    <a16:creationId xmlns:a16="http://schemas.microsoft.com/office/drawing/2014/main" id="{E4D79560-A687-43AD-98A0-2CC33D7E93C0}"/>
                  </a:ext>
                </a:extLst>
              </p:cNvPr>
              <p:cNvSpPr/>
              <p:nvPr/>
            </p:nvSpPr>
            <p:spPr>
              <a:xfrm rot="18000000">
                <a:off x="397423" y="2139387"/>
                <a:ext cx="165270" cy="320484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26">
                <a:extLst>
                  <a:ext uri="{FF2B5EF4-FFF2-40B4-BE49-F238E27FC236}">
                    <a16:creationId xmlns:a16="http://schemas.microsoft.com/office/drawing/2014/main" id="{05FBDCB7-FA59-4329-812B-268BFD36878F}"/>
                  </a:ext>
                </a:extLst>
              </p:cNvPr>
              <p:cNvSpPr/>
              <p:nvPr/>
            </p:nvSpPr>
            <p:spPr>
              <a:xfrm rot="2700000">
                <a:off x="3228228" y="2253461"/>
                <a:ext cx="165270" cy="320484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26">
                <a:extLst>
                  <a:ext uri="{FF2B5EF4-FFF2-40B4-BE49-F238E27FC236}">
                    <a16:creationId xmlns:a16="http://schemas.microsoft.com/office/drawing/2014/main" id="{A5233BEA-70DF-4CE0-99FB-4FC00E7E6346}"/>
                  </a:ext>
                </a:extLst>
              </p:cNvPr>
              <p:cNvSpPr/>
              <p:nvPr/>
            </p:nvSpPr>
            <p:spPr>
              <a:xfrm rot="1800000">
                <a:off x="2896879" y="2250601"/>
                <a:ext cx="128940" cy="25003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26">
                <a:extLst>
                  <a:ext uri="{FF2B5EF4-FFF2-40B4-BE49-F238E27FC236}">
                    <a16:creationId xmlns:a16="http://schemas.microsoft.com/office/drawing/2014/main" id="{042DAFCF-6FEB-4C37-9820-B498E84665F4}"/>
                  </a:ext>
                </a:extLst>
              </p:cNvPr>
              <p:cNvSpPr/>
              <p:nvPr/>
            </p:nvSpPr>
            <p:spPr>
              <a:xfrm rot="19800000">
                <a:off x="852180" y="2218851"/>
                <a:ext cx="128940" cy="25003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26">
                <a:extLst>
                  <a:ext uri="{FF2B5EF4-FFF2-40B4-BE49-F238E27FC236}">
                    <a16:creationId xmlns:a16="http://schemas.microsoft.com/office/drawing/2014/main" id="{AA46A921-85ED-478A-9BED-8F1ABDAACD7D}"/>
                  </a:ext>
                </a:extLst>
              </p:cNvPr>
              <p:cNvSpPr/>
              <p:nvPr/>
            </p:nvSpPr>
            <p:spPr>
              <a:xfrm rot="4500000">
                <a:off x="3311490" y="2750701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26">
                <a:extLst>
                  <a:ext uri="{FF2B5EF4-FFF2-40B4-BE49-F238E27FC236}">
                    <a16:creationId xmlns:a16="http://schemas.microsoft.com/office/drawing/2014/main" id="{CF706227-F62A-494B-90A1-A2915B6AE014}"/>
                  </a:ext>
                </a:extLst>
              </p:cNvPr>
              <p:cNvSpPr/>
              <p:nvPr/>
            </p:nvSpPr>
            <p:spPr>
              <a:xfrm rot="19800000">
                <a:off x="523245" y="1729301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26">
                <a:extLst>
                  <a:ext uri="{FF2B5EF4-FFF2-40B4-BE49-F238E27FC236}">
                    <a16:creationId xmlns:a16="http://schemas.microsoft.com/office/drawing/2014/main" id="{AF8680B0-3716-41F9-A2AA-437B07807D6D}"/>
                  </a:ext>
                </a:extLst>
              </p:cNvPr>
              <p:cNvSpPr/>
              <p:nvPr/>
            </p:nvSpPr>
            <p:spPr>
              <a:xfrm rot="2700000">
                <a:off x="3303982" y="1906736"/>
                <a:ext cx="140177" cy="271825"/>
              </a:xfrm>
              <a:custGeom>
                <a:avLst/>
                <a:gdLst>
                  <a:gd name="connsiteX0" fmla="*/ 0 w 989383"/>
                  <a:gd name="connsiteY0" fmla="*/ 494692 h 989383"/>
                  <a:gd name="connsiteX1" fmla="*/ 494692 w 989383"/>
                  <a:gd name="connsiteY1" fmla="*/ 0 h 989383"/>
                  <a:gd name="connsiteX2" fmla="*/ 989384 w 989383"/>
                  <a:gd name="connsiteY2" fmla="*/ 494692 h 989383"/>
                  <a:gd name="connsiteX3" fmla="*/ 494692 w 989383"/>
                  <a:gd name="connsiteY3" fmla="*/ 989384 h 989383"/>
                  <a:gd name="connsiteX4" fmla="*/ 0 w 989383"/>
                  <a:gd name="connsiteY4" fmla="*/ 494692 h 989383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989384"/>
                  <a:gd name="connsiteX1" fmla="*/ 494692 w 989384"/>
                  <a:gd name="connsiteY1" fmla="*/ 0 h 989384"/>
                  <a:gd name="connsiteX2" fmla="*/ 989384 w 989384"/>
                  <a:gd name="connsiteY2" fmla="*/ 494692 h 989384"/>
                  <a:gd name="connsiteX3" fmla="*/ 494692 w 989384"/>
                  <a:gd name="connsiteY3" fmla="*/ 989384 h 989384"/>
                  <a:gd name="connsiteX4" fmla="*/ 0 w 989384"/>
                  <a:gd name="connsiteY4" fmla="*/ 494692 h 9893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  <a:gd name="connsiteX0" fmla="*/ 0 w 989384"/>
                  <a:gd name="connsiteY0" fmla="*/ 494692 h 1700584"/>
                  <a:gd name="connsiteX1" fmla="*/ 494692 w 989384"/>
                  <a:gd name="connsiteY1" fmla="*/ 0 h 1700584"/>
                  <a:gd name="connsiteX2" fmla="*/ 989384 w 989384"/>
                  <a:gd name="connsiteY2" fmla="*/ 494692 h 1700584"/>
                  <a:gd name="connsiteX3" fmla="*/ 488342 w 989384"/>
                  <a:gd name="connsiteY3" fmla="*/ 1700584 h 1700584"/>
                  <a:gd name="connsiteX4" fmla="*/ 0 w 989384"/>
                  <a:gd name="connsiteY4" fmla="*/ 494692 h 170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9384" h="1700584">
                    <a:moveTo>
                      <a:pt x="0" y="494692"/>
                    </a:moveTo>
                    <a:cubicBezTo>
                      <a:pt x="0" y="221481"/>
                      <a:pt x="221481" y="0"/>
                      <a:pt x="494692" y="0"/>
                    </a:cubicBezTo>
                    <a:cubicBezTo>
                      <a:pt x="767903" y="0"/>
                      <a:pt x="989384" y="221481"/>
                      <a:pt x="989384" y="494692"/>
                    </a:cubicBezTo>
                    <a:cubicBezTo>
                      <a:pt x="989384" y="767903"/>
                      <a:pt x="679003" y="1059234"/>
                      <a:pt x="488342" y="1700584"/>
                    </a:cubicBezTo>
                    <a:cubicBezTo>
                      <a:pt x="246881" y="1052884"/>
                      <a:pt x="0" y="767903"/>
                      <a:pt x="0" y="494692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45739790-8194-4EBA-99A8-38843D845DB4}"/>
                  </a:ext>
                </a:extLst>
              </p:cNvPr>
              <p:cNvSpPr/>
              <p:nvPr/>
            </p:nvSpPr>
            <p:spPr>
              <a:xfrm>
                <a:off x="644526" y="2662093"/>
                <a:ext cx="2699325" cy="583429"/>
              </a:xfrm>
              <a:custGeom>
                <a:avLst/>
                <a:gdLst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19364 w 2495667"/>
                  <a:gd name="connsiteY0" fmla="*/ 99 h 697469"/>
                  <a:gd name="connsiteX1" fmla="*/ 2244562 w 2495667"/>
                  <a:gd name="connsiteY1" fmla="*/ 388242 h 697469"/>
                  <a:gd name="connsiteX2" fmla="*/ 2055521 w 2495667"/>
                  <a:gd name="connsiteY2" fmla="*/ 679384 h 697469"/>
                  <a:gd name="connsiteX3" fmla="*/ 2042768 w 2495667"/>
                  <a:gd name="connsiteY3" fmla="*/ 697469 h 697469"/>
                  <a:gd name="connsiteX4" fmla="*/ 427373 w 2495667"/>
                  <a:gd name="connsiteY4" fmla="*/ 697469 h 697469"/>
                  <a:gd name="connsiteX5" fmla="*/ 409313 w 2495667"/>
                  <a:gd name="connsiteY5" fmla="*/ 672182 h 697469"/>
                  <a:gd name="connsiteX6" fmla="*/ 20549 w 2495667"/>
                  <a:gd name="connsiteY6" fmla="*/ 85823 h 697469"/>
                  <a:gd name="connsiteX7" fmla="*/ 500590 w 2495667"/>
                  <a:gd name="connsiteY7" fmla="*/ 133448 h 697469"/>
                  <a:gd name="connsiteX8" fmla="*/ 832993 w 2495667"/>
                  <a:gd name="connsiteY8" fmla="*/ 362048 h 697469"/>
                  <a:gd name="connsiteX9" fmla="*/ 1139203 w 2495667"/>
                  <a:gd name="connsiteY9" fmla="*/ 238223 h 697469"/>
                  <a:gd name="connsiteX10" fmla="*/ 1430887 w 2495667"/>
                  <a:gd name="connsiteY10" fmla="*/ 405318 h 697469"/>
                  <a:gd name="connsiteX11" fmla="*/ 1640778 w 2495667"/>
                  <a:gd name="connsiteY11" fmla="*/ 136433 h 697469"/>
                  <a:gd name="connsiteX12" fmla="*/ 1830484 w 2495667"/>
                  <a:gd name="connsiteY12" fmla="*/ 281593 h 697469"/>
                  <a:gd name="connsiteX13" fmla="*/ 2047461 w 2495667"/>
                  <a:gd name="connsiteY13" fmla="*/ 405318 h 697469"/>
                  <a:gd name="connsiteX14" fmla="*/ 2419364 w 2495667"/>
                  <a:gd name="connsiteY14" fmla="*/ 99 h 697469"/>
                  <a:gd name="connsiteX0" fmla="*/ 2423132 w 2499435"/>
                  <a:gd name="connsiteY0" fmla="*/ 99 h 697469"/>
                  <a:gd name="connsiteX1" fmla="*/ 2248330 w 2499435"/>
                  <a:gd name="connsiteY1" fmla="*/ 388242 h 697469"/>
                  <a:gd name="connsiteX2" fmla="*/ 2059289 w 2499435"/>
                  <a:gd name="connsiteY2" fmla="*/ 679384 h 697469"/>
                  <a:gd name="connsiteX3" fmla="*/ 2046536 w 2499435"/>
                  <a:gd name="connsiteY3" fmla="*/ 697469 h 697469"/>
                  <a:gd name="connsiteX4" fmla="*/ 431141 w 2499435"/>
                  <a:gd name="connsiteY4" fmla="*/ 697469 h 697469"/>
                  <a:gd name="connsiteX5" fmla="*/ 413081 w 2499435"/>
                  <a:gd name="connsiteY5" fmla="*/ 672182 h 697469"/>
                  <a:gd name="connsiteX6" fmla="*/ 24317 w 2499435"/>
                  <a:gd name="connsiteY6" fmla="*/ 85823 h 697469"/>
                  <a:gd name="connsiteX7" fmla="*/ 504358 w 2499435"/>
                  <a:gd name="connsiteY7" fmla="*/ 133448 h 697469"/>
                  <a:gd name="connsiteX8" fmla="*/ 836761 w 2499435"/>
                  <a:gd name="connsiteY8" fmla="*/ 362048 h 697469"/>
                  <a:gd name="connsiteX9" fmla="*/ 1142971 w 2499435"/>
                  <a:gd name="connsiteY9" fmla="*/ 238223 h 697469"/>
                  <a:gd name="connsiteX10" fmla="*/ 1434655 w 2499435"/>
                  <a:gd name="connsiteY10" fmla="*/ 405318 h 697469"/>
                  <a:gd name="connsiteX11" fmla="*/ 1644546 w 2499435"/>
                  <a:gd name="connsiteY11" fmla="*/ 136433 h 697469"/>
                  <a:gd name="connsiteX12" fmla="*/ 1834252 w 2499435"/>
                  <a:gd name="connsiteY12" fmla="*/ 281593 h 697469"/>
                  <a:gd name="connsiteX13" fmla="*/ 2051229 w 2499435"/>
                  <a:gd name="connsiteY13" fmla="*/ 405318 h 697469"/>
                  <a:gd name="connsiteX14" fmla="*/ 2423132 w 2499435"/>
                  <a:gd name="connsiteY14" fmla="*/ 99 h 697469"/>
                  <a:gd name="connsiteX0" fmla="*/ 2398825 w 2475128"/>
                  <a:gd name="connsiteY0" fmla="*/ 99 h 697469"/>
                  <a:gd name="connsiteX1" fmla="*/ 2224023 w 2475128"/>
                  <a:gd name="connsiteY1" fmla="*/ 388242 h 697469"/>
                  <a:gd name="connsiteX2" fmla="*/ 2034982 w 2475128"/>
                  <a:gd name="connsiteY2" fmla="*/ 679384 h 697469"/>
                  <a:gd name="connsiteX3" fmla="*/ 2022229 w 2475128"/>
                  <a:gd name="connsiteY3" fmla="*/ 697469 h 697469"/>
                  <a:gd name="connsiteX4" fmla="*/ 406834 w 2475128"/>
                  <a:gd name="connsiteY4" fmla="*/ 697469 h 697469"/>
                  <a:gd name="connsiteX5" fmla="*/ 388774 w 2475128"/>
                  <a:gd name="connsiteY5" fmla="*/ 672182 h 697469"/>
                  <a:gd name="connsiteX6" fmla="*/ 10 w 2475128"/>
                  <a:gd name="connsiteY6" fmla="*/ 85823 h 697469"/>
                  <a:gd name="connsiteX7" fmla="*/ 375276 w 2475128"/>
                  <a:gd name="connsiteY7" fmla="*/ 104873 h 697469"/>
                  <a:gd name="connsiteX8" fmla="*/ 812454 w 2475128"/>
                  <a:gd name="connsiteY8" fmla="*/ 362048 h 697469"/>
                  <a:gd name="connsiteX9" fmla="*/ 1118664 w 2475128"/>
                  <a:gd name="connsiteY9" fmla="*/ 238223 h 697469"/>
                  <a:gd name="connsiteX10" fmla="*/ 1410348 w 2475128"/>
                  <a:gd name="connsiteY10" fmla="*/ 405318 h 697469"/>
                  <a:gd name="connsiteX11" fmla="*/ 1620239 w 2475128"/>
                  <a:gd name="connsiteY11" fmla="*/ 136433 h 697469"/>
                  <a:gd name="connsiteX12" fmla="*/ 1809945 w 2475128"/>
                  <a:gd name="connsiteY12" fmla="*/ 281593 h 697469"/>
                  <a:gd name="connsiteX13" fmla="*/ 2026922 w 2475128"/>
                  <a:gd name="connsiteY13" fmla="*/ 405318 h 697469"/>
                  <a:gd name="connsiteX14" fmla="*/ 2398825 w 2475128"/>
                  <a:gd name="connsiteY14" fmla="*/ 99 h 697469"/>
                  <a:gd name="connsiteX0" fmla="*/ 2398824 w 2475127"/>
                  <a:gd name="connsiteY0" fmla="*/ 9188 h 706558"/>
                  <a:gd name="connsiteX1" fmla="*/ 2224022 w 2475127"/>
                  <a:gd name="connsiteY1" fmla="*/ 397331 h 706558"/>
                  <a:gd name="connsiteX2" fmla="*/ 2034981 w 2475127"/>
                  <a:gd name="connsiteY2" fmla="*/ 688473 h 706558"/>
                  <a:gd name="connsiteX3" fmla="*/ 2022228 w 2475127"/>
                  <a:gd name="connsiteY3" fmla="*/ 706558 h 706558"/>
                  <a:gd name="connsiteX4" fmla="*/ 406833 w 2475127"/>
                  <a:gd name="connsiteY4" fmla="*/ 706558 h 706558"/>
                  <a:gd name="connsiteX5" fmla="*/ 388773 w 2475127"/>
                  <a:gd name="connsiteY5" fmla="*/ 681271 h 706558"/>
                  <a:gd name="connsiteX6" fmla="*/ 9 w 2475127"/>
                  <a:gd name="connsiteY6" fmla="*/ 94912 h 706558"/>
                  <a:gd name="connsiteX7" fmla="*/ 375275 w 2475127"/>
                  <a:gd name="connsiteY7" fmla="*/ 113962 h 706558"/>
                  <a:gd name="connsiteX8" fmla="*/ 812453 w 2475127"/>
                  <a:gd name="connsiteY8" fmla="*/ 371137 h 706558"/>
                  <a:gd name="connsiteX9" fmla="*/ 1118663 w 2475127"/>
                  <a:gd name="connsiteY9" fmla="*/ 247312 h 706558"/>
                  <a:gd name="connsiteX10" fmla="*/ 1410347 w 2475127"/>
                  <a:gd name="connsiteY10" fmla="*/ 414407 h 706558"/>
                  <a:gd name="connsiteX11" fmla="*/ 1620238 w 2475127"/>
                  <a:gd name="connsiteY11" fmla="*/ 145522 h 706558"/>
                  <a:gd name="connsiteX12" fmla="*/ 1809944 w 2475127"/>
                  <a:gd name="connsiteY12" fmla="*/ 290682 h 706558"/>
                  <a:gd name="connsiteX13" fmla="*/ 2026921 w 2475127"/>
                  <a:gd name="connsiteY13" fmla="*/ 414407 h 706558"/>
                  <a:gd name="connsiteX14" fmla="*/ 2398824 w 2475127"/>
                  <a:gd name="connsiteY14" fmla="*/ 9188 h 706558"/>
                  <a:gd name="connsiteX0" fmla="*/ 2398824 w 2475127"/>
                  <a:gd name="connsiteY0" fmla="*/ 9188 h 706558"/>
                  <a:gd name="connsiteX1" fmla="*/ 2224022 w 2475127"/>
                  <a:gd name="connsiteY1" fmla="*/ 397331 h 706558"/>
                  <a:gd name="connsiteX2" fmla="*/ 2034981 w 2475127"/>
                  <a:gd name="connsiteY2" fmla="*/ 688473 h 706558"/>
                  <a:gd name="connsiteX3" fmla="*/ 2022228 w 2475127"/>
                  <a:gd name="connsiteY3" fmla="*/ 706558 h 706558"/>
                  <a:gd name="connsiteX4" fmla="*/ 406833 w 2475127"/>
                  <a:gd name="connsiteY4" fmla="*/ 706558 h 706558"/>
                  <a:gd name="connsiteX5" fmla="*/ 9 w 2475127"/>
                  <a:gd name="connsiteY5" fmla="*/ 94912 h 706558"/>
                  <a:gd name="connsiteX6" fmla="*/ 375275 w 2475127"/>
                  <a:gd name="connsiteY6" fmla="*/ 113962 h 706558"/>
                  <a:gd name="connsiteX7" fmla="*/ 812453 w 2475127"/>
                  <a:gd name="connsiteY7" fmla="*/ 371137 h 706558"/>
                  <a:gd name="connsiteX8" fmla="*/ 1118663 w 2475127"/>
                  <a:gd name="connsiteY8" fmla="*/ 247312 h 706558"/>
                  <a:gd name="connsiteX9" fmla="*/ 1410347 w 2475127"/>
                  <a:gd name="connsiteY9" fmla="*/ 414407 h 706558"/>
                  <a:gd name="connsiteX10" fmla="*/ 1620238 w 2475127"/>
                  <a:gd name="connsiteY10" fmla="*/ 145522 h 706558"/>
                  <a:gd name="connsiteX11" fmla="*/ 1809944 w 2475127"/>
                  <a:gd name="connsiteY11" fmla="*/ 290682 h 706558"/>
                  <a:gd name="connsiteX12" fmla="*/ 2026921 w 2475127"/>
                  <a:gd name="connsiteY12" fmla="*/ 414407 h 706558"/>
                  <a:gd name="connsiteX13" fmla="*/ 2398824 w 2475127"/>
                  <a:gd name="connsiteY13" fmla="*/ 9188 h 706558"/>
                  <a:gd name="connsiteX0" fmla="*/ 2398824 w 2471213"/>
                  <a:gd name="connsiteY0" fmla="*/ 9188 h 706558"/>
                  <a:gd name="connsiteX1" fmla="*/ 2224022 w 2471213"/>
                  <a:gd name="connsiteY1" fmla="*/ 397331 h 706558"/>
                  <a:gd name="connsiteX2" fmla="*/ 2022228 w 2471213"/>
                  <a:gd name="connsiteY2" fmla="*/ 706558 h 706558"/>
                  <a:gd name="connsiteX3" fmla="*/ 406833 w 2471213"/>
                  <a:gd name="connsiteY3" fmla="*/ 706558 h 706558"/>
                  <a:gd name="connsiteX4" fmla="*/ 9 w 2471213"/>
                  <a:gd name="connsiteY4" fmla="*/ 94912 h 706558"/>
                  <a:gd name="connsiteX5" fmla="*/ 375275 w 2471213"/>
                  <a:gd name="connsiteY5" fmla="*/ 113962 h 706558"/>
                  <a:gd name="connsiteX6" fmla="*/ 812453 w 2471213"/>
                  <a:gd name="connsiteY6" fmla="*/ 371137 h 706558"/>
                  <a:gd name="connsiteX7" fmla="*/ 1118663 w 2471213"/>
                  <a:gd name="connsiteY7" fmla="*/ 247312 h 706558"/>
                  <a:gd name="connsiteX8" fmla="*/ 1410347 w 2471213"/>
                  <a:gd name="connsiteY8" fmla="*/ 414407 h 706558"/>
                  <a:gd name="connsiteX9" fmla="*/ 1620238 w 2471213"/>
                  <a:gd name="connsiteY9" fmla="*/ 145522 h 706558"/>
                  <a:gd name="connsiteX10" fmla="*/ 1809944 w 2471213"/>
                  <a:gd name="connsiteY10" fmla="*/ 290682 h 706558"/>
                  <a:gd name="connsiteX11" fmla="*/ 2026921 w 2471213"/>
                  <a:gd name="connsiteY11" fmla="*/ 414407 h 706558"/>
                  <a:gd name="connsiteX12" fmla="*/ 2398824 w 2471213"/>
                  <a:gd name="connsiteY12" fmla="*/ 9188 h 706558"/>
                  <a:gd name="connsiteX0" fmla="*/ 2401276 w 2473665"/>
                  <a:gd name="connsiteY0" fmla="*/ 9188 h 706558"/>
                  <a:gd name="connsiteX1" fmla="*/ 2226474 w 2473665"/>
                  <a:gd name="connsiteY1" fmla="*/ 397331 h 706558"/>
                  <a:gd name="connsiteX2" fmla="*/ 2024680 w 2473665"/>
                  <a:gd name="connsiteY2" fmla="*/ 706558 h 706558"/>
                  <a:gd name="connsiteX3" fmla="*/ 409285 w 2473665"/>
                  <a:gd name="connsiteY3" fmla="*/ 706558 h 706558"/>
                  <a:gd name="connsiteX4" fmla="*/ 2461 w 2473665"/>
                  <a:gd name="connsiteY4" fmla="*/ 94912 h 706558"/>
                  <a:gd name="connsiteX5" fmla="*/ 377727 w 2473665"/>
                  <a:gd name="connsiteY5" fmla="*/ 113962 h 706558"/>
                  <a:gd name="connsiteX6" fmla="*/ 814905 w 2473665"/>
                  <a:gd name="connsiteY6" fmla="*/ 371137 h 706558"/>
                  <a:gd name="connsiteX7" fmla="*/ 1121115 w 2473665"/>
                  <a:gd name="connsiteY7" fmla="*/ 247312 h 706558"/>
                  <a:gd name="connsiteX8" fmla="*/ 1412799 w 2473665"/>
                  <a:gd name="connsiteY8" fmla="*/ 414407 h 706558"/>
                  <a:gd name="connsiteX9" fmla="*/ 1622690 w 2473665"/>
                  <a:gd name="connsiteY9" fmla="*/ 145522 h 706558"/>
                  <a:gd name="connsiteX10" fmla="*/ 1812396 w 2473665"/>
                  <a:gd name="connsiteY10" fmla="*/ 290682 h 706558"/>
                  <a:gd name="connsiteX11" fmla="*/ 2029373 w 2473665"/>
                  <a:gd name="connsiteY11" fmla="*/ 414407 h 706558"/>
                  <a:gd name="connsiteX12" fmla="*/ 2401276 w 2473665"/>
                  <a:gd name="connsiteY12" fmla="*/ 9188 h 706558"/>
                  <a:gd name="connsiteX0" fmla="*/ 2544528 w 2616917"/>
                  <a:gd name="connsiteY0" fmla="*/ 87 h 697457"/>
                  <a:gd name="connsiteX1" fmla="*/ 2369726 w 2616917"/>
                  <a:gd name="connsiteY1" fmla="*/ 388230 h 697457"/>
                  <a:gd name="connsiteX2" fmla="*/ 2167932 w 2616917"/>
                  <a:gd name="connsiteY2" fmla="*/ 697457 h 697457"/>
                  <a:gd name="connsiteX3" fmla="*/ 552537 w 2616917"/>
                  <a:gd name="connsiteY3" fmla="*/ 697457 h 697457"/>
                  <a:gd name="connsiteX4" fmla="*/ 2838 w 2616917"/>
                  <a:gd name="connsiteY4" fmla="*/ 162011 h 697457"/>
                  <a:gd name="connsiteX5" fmla="*/ 520979 w 2616917"/>
                  <a:gd name="connsiteY5" fmla="*/ 104861 h 697457"/>
                  <a:gd name="connsiteX6" fmla="*/ 958157 w 2616917"/>
                  <a:gd name="connsiteY6" fmla="*/ 362036 h 697457"/>
                  <a:gd name="connsiteX7" fmla="*/ 1264367 w 2616917"/>
                  <a:gd name="connsiteY7" fmla="*/ 238211 h 697457"/>
                  <a:gd name="connsiteX8" fmla="*/ 1556051 w 2616917"/>
                  <a:gd name="connsiteY8" fmla="*/ 405306 h 697457"/>
                  <a:gd name="connsiteX9" fmla="*/ 1765942 w 2616917"/>
                  <a:gd name="connsiteY9" fmla="*/ 136421 h 697457"/>
                  <a:gd name="connsiteX10" fmla="*/ 1955648 w 2616917"/>
                  <a:gd name="connsiteY10" fmla="*/ 281581 h 697457"/>
                  <a:gd name="connsiteX11" fmla="*/ 2172625 w 2616917"/>
                  <a:gd name="connsiteY11" fmla="*/ 405306 h 697457"/>
                  <a:gd name="connsiteX12" fmla="*/ 2544528 w 2616917"/>
                  <a:gd name="connsiteY12" fmla="*/ 87 h 697457"/>
                  <a:gd name="connsiteX0" fmla="*/ 2544528 w 2616917"/>
                  <a:gd name="connsiteY0" fmla="*/ 87 h 697457"/>
                  <a:gd name="connsiteX1" fmla="*/ 2369726 w 2616917"/>
                  <a:gd name="connsiteY1" fmla="*/ 388230 h 697457"/>
                  <a:gd name="connsiteX2" fmla="*/ 2167932 w 2616917"/>
                  <a:gd name="connsiteY2" fmla="*/ 697457 h 697457"/>
                  <a:gd name="connsiteX3" fmla="*/ 552537 w 2616917"/>
                  <a:gd name="connsiteY3" fmla="*/ 697457 h 697457"/>
                  <a:gd name="connsiteX4" fmla="*/ 2838 w 2616917"/>
                  <a:gd name="connsiteY4" fmla="*/ 162011 h 697457"/>
                  <a:gd name="connsiteX5" fmla="*/ 520979 w 2616917"/>
                  <a:gd name="connsiteY5" fmla="*/ 104861 h 697457"/>
                  <a:gd name="connsiteX6" fmla="*/ 958157 w 2616917"/>
                  <a:gd name="connsiteY6" fmla="*/ 362036 h 697457"/>
                  <a:gd name="connsiteX7" fmla="*/ 1264367 w 2616917"/>
                  <a:gd name="connsiteY7" fmla="*/ 238211 h 697457"/>
                  <a:gd name="connsiteX8" fmla="*/ 1556051 w 2616917"/>
                  <a:gd name="connsiteY8" fmla="*/ 405306 h 697457"/>
                  <a:gd name="connsiteX9" fmla="*/ 1765942 w 2616917"/>
                  <a:gd name="connsiteY9" fmla="*/ 136421 h 697457"/>
                  <a:gd name="connsiteX10" fmla="*/ 1955648 w 2616917"/>
                  <a:gd name="connsiteY10" fmla="*/ 281581 h 697457"/>
                  <a:gd name="connsiteX11" fmla="*/ 2172625 w 2616917"/>
                  <a:gd name="connsiteY11" fmla="*/ 405306 h 697457"/>
                  <a:gd name="connsiteX12" fmla="*/ 2544528 w 2616917"/>
                  <a:gd name="connsiteY12" fmla="*/ 87 h 697457"/>
                  <a:gd name="connsiteX0" fmla="*/ 2543665 w 2616054"/>
                  <a:gd name="connsiteY0" fmla="*/ 87 h 697457"/>
                  <a:gd name="connsiteX1" fmla="*/ 2368863 w 2616054"/>
                  <a:gd name="connsiteY1" fmla="*/ 388230 h 697457"/>
                  <a:gd name="connsiteX2" fmla="*/ 2167069 w 2616054"/>
                  <a:gd name="connsiteY2" fmla="*/ 697457 h 697457"/>
                  <a:gd name="connsiteX3" fmla="*/ 551674 w 2616054"/>
                  <a:gd name="connsiteY3" fmla="*/ 697457 h 697457"/>
                  <a:gd name="connsiteX4" fmla="*/ 1975 w 2616054"/>
                  <a:gd name="connsiteY4" fmla="*/ 162011 h 697457"/>
                  <a:gd name="connsiteX5" fmla="*/ 520116 w 2616054"/>
                  <a:gd name="connsiteY5" fmla="*/ 104861 h 697457"/>
                  <a:gd name="connsiteX6" fmla="*/ 957294 w 2616054"/>
                  <a:gd name="connsiteY6" fmla="*/ 362036 h 697457"/>
                  <a:gd name="connsiteX7" fmla="*/ 1263504 w 2616054"/>
                  <a:gd name="connsiteY7" fmla="*/ 238211 h 697457"/>
                  <a:gd name="connsiteX8" fmla="*/ 1555188 w 2616054"/>
                  <a:gd name="connsiteY8" fmla="*/ 405306 h 697457"/>
                  <a:gd name="connsiteX9" fmla="*/ 1765079 w 2616054"/>
                  <a:gd name="connsiteY9" fmla="*/ 136421 h 697457"/>
                  <a:gd name="connsiteX10" fmla="*/ 1954785 w 2616054"/>
                  <a:gd name="connsiteY10" fmla="*/ 281581 h 697457"/>
                  <a:gd name="connsiteX11" fmla="*/ 2171762 w 2616054"/>
                  <a:gd name="connsiteY11" fmla="*/ 405306 h 697457"/>
                  <a:gd name="connsiteX12" fmla="*/ 2543665 w 2616054"/>
                  <a:gd name="connsiteY12" fmla="*/ 87 h 697457"/>
                  <a:gd name="connsiteX0" fmla="*/ 2542362 w 2614751"/>
                  <a:gd name="connsiteY0" fmla="*/ 87 h 697457"/>
                  <a:gd name="connsiteX1" fmla="*/ 2367560 w 2614751"/>
                  <a:gd name="connsiteY1" fmla="*/ 388230 h 697457"/>
                  <a:gd name="connsiteX2" fmla="*/ 2165766 w 2614751"/>
                  <a:gd name="connsiteY2" fmla="*/ 697457 h 697457"/>
                  <a:gd name="connsiteX3" fmla="*/ 550371 w 2614751"/>
                  <a:gd name="connsiteY3" fmla="*/ 697457 h 697457"/>
                  <a:gd name="connsiteX4" fmla="*/ 672 w 2614751"/>
                  <a:gd name="connsiteY4" fmla="*/ 162011 h 697457"/>
                  <a:gd name="connsiteX5" fmla="*/ 518813 w 2614751"/>
                  <a:gd name="connsiteY5" fmla="*/ 104861 h 697457"/>
                  <a:gd name="connsiteX6" fmla="*/ 955991 w 2614751"/>
                  <a:gd name="connsiteY6" fmla="*/ 362036 h 697457"/>
                  <a:gd name="connsiteX7" fmla="*/ 1262201 w 2614751"/>
                  <a:gd name="connsiteY7" fmla="*/ 238211 h 697457"/>
                  <a:gd name="connsiteX8" fmla="*/ 1553885 w 2614751"/>
                  <a:gd name="connsiteY8" fmla="*/ 405306 h 697457"/>
                  <a:gd name="connsiteX9" fmla="*/ 1763776 w 2614751"/>
                  <a:gd name="connsiteY9" fmla="*/ 136421 h 697457"/>
                  <a:gd name="connsiteX10" fmla="*/ 1953482 w 2614751"/>
                  <a:gd name="connsiteY10" fmla="*/ 281581 h 697457"/>
                  <a:gd name="connsiteX11" fmla="*/ 2170459 w 2614751"/>
                  <a:gd name="connsiteY11" fmla="*/ 405306 h 697457"/>
                  <a:gd name="connsiteX12" fmla="*/ 2542362 w 2614751"/>
                  <a:gd name="connsiteY12" fmla="*/ 87 h 697457"/>
                  <a:gd name="connsiteX0" fmla="*/ 2541692 w 2614081"/>
                  <a:gd name="connsiteY0" fmla="*/ 87 h 697457"/>
                  <a:gd name="connsiteX1" fmla="*/ 2366890 w 2614081"/>
                  <a:gd name="connsiteY1" fmla="*/ 388230 h 697457"/>
                  <a:gd name="connsiteX2" fmla="*/ 2165096 w 2614081"/>
                  <a:gd name="connsiteY2" fmla="*/ 697457 h 697457"/>
                  <a:gd name="connsiteX3" fmla="*/ 549701 w 2614081"/>
                  <a:gd name="connsiteY3" fmla="*/ 697457 h 697457"/>
                  <a:gd name="connsiteX4" fmla="*/ 2 w 2614081"/>
                  <a:gd name="connsiteY4" fmla="*/ 162011 h 697457"/>
                  <a:gd name="connsiteX5" fmla="*/ 543543 w 2614081"/>
                  <a:gd name="connsiteY5" fmla="*/ 257261 h 697457"/>
                  <a:gd name="connsiteX6" fmla="*/ 955321 w 2614081"/>
                  <a:gd name="connsiteY6" fmla="*/ 362036 h 697457"/>
                  <a:gd name="connsiteX7" fmla="*/ 1261531 w 2614081"/>
                  <a:gd name="connsiteY7" fmla="*/ 238211 h 697457"/>
                  <a:gd name="connsiteX8" fmla="*/ 1553215 w 2614081"/>
                  <a:gd name="connsiteY8" fmla="*/ 405306 h 697457"/>
                  <a:gd name="connsiteX9" fmla="*/ 1763106 w 2614081"/>
                  <a:gd name="connsiteY9" fmla="*/ 136421 h 697457"/>
                  <a:gd name="connsiteX10" fmla="*/ 1952812 w 2614081"/>
                  <a:gd name="connsiteY10" fmla="*/ 281581 h 697457"/>
                  <a:gd name="connsiteX11" fmla="*/ 2169789 w 2614081"/>
                  <a:gd name="connsiteY11" fmla="*/ 405306 h 697457"/>
                  <a:gd name="connsiteX12" fmla="*/ 2541692 w 2614081"/>
                  <a:gd name="connsiteY12" fmla="*/ 87 h 697457"/>
                  <a:gd name="connsiteX0" fmla="*/ 2541692 w 2614081"/>
                  <a:gd name="connsiteY0" fmla="*/ 87 h 697457"/>
                  <a:gd name="connsiteX1" fmla="*/ 2366890 w 2614081"/>
                  <a:gd name="connsiteY1" fmla="*/ 388230 h 697457"/>
                  <a:gd name="connsiteX2" fmla="*/ 2165096 w 2614081"/>
                  <a:gd name="connsiteY2" fmla="*/ 697457 h 697457"/>
                  <a:gd name="connsiteX3" fmla="*/ 549701 w 2614081"/>
                  <a:gd name="connsiteY3" fmla="*/ 697457 h 697457"/>
                  <a:gd name="connsiteX4" fmla="*/ 2 w 2614081"/>
                  <a:gd name="connsiteY4" fmla="*/ 162011 h 697457"/>
                  <a:gd name="connsiteX5" fmla="*/ 543543 w 2614081"/>
                  <a:gd name="connsiteY5" fmla="*/ 257261 h 697457"/>
                  <a:gd name="connsiteX6" fmla="*/ 955321 w 2614081"/>
                  <a:gd name="connsiteY6" fmla="*/ 362036 h 697457"/>
                  <a:gd name="connsiteX7" fmla="*/ 1261531 w 2614081"/>
                  <a:gd name="connsiteY7" fmla="*/ 238211 h 697457"/>
                  <a:gd name="connsiteX8" fmla="*/ 1553215 w 2614081"/>
                  <a:gd name="connsiteY8" fmla="*/ 405306 h 697457"/>
                  <a:gd name="connsiteX9" fmla="*/ 1763106 w 2614081"/>
                  <a:gd name="connsiteY9" fmla="*/ 136421 h 697457"/>
                  <a:gd name="connsiteX10" fmla="*/ 1952812 w 2614081"/>
                  <a:gd name="connsiteY10" fmla="*/ 281581 h 697457"/>
                  <a:gd name="connsiteX11" fmla="*/ 2169789 w 2614081"/>
                  <a:gd name="connsiteY11" fmla="*/ 405306 h 697457"/>
                  <a:gd name="connsiteX12" fmla="*/ 2541692 w 2614081"/>
                  <a:gd name="connsiteY12" fmla="*/ 87 h 697457"/>
                  <a:gd name="connsiteX0" fmla="*/ 2541692 w 2541692"/>
                  <a:gd name="connsiteY0" fmla="*/ 0 h 697370"/>
                  <a:gd name="connsiteX1" fmla="*/ 2165096 w 2541692"/>
                  <a:gd name="connsiteY1" fmla="*/ 697370 h 697370"/>
                  <a:gd name="connsiteX2" fmla="*/ 549701 w 2541692"/>
                  <a:gd name="connsiteY2" fmla="*/ 697370 h 697370"/>
                  <a:gd name="connsiteX3" fmla="*/ 2 w 2541692"/>
                  <a:gd name="connsiteY3" fmla="*/ 161924 h 697370"/>
                  <a:gd name="connsiteX4" fmla="*/ 543543 w 2541692"/>
                  <a:gd name="connsiteY4" fmla="*/ 257174 h 697370"/>
                  <a:gd name="connsiteX5" fmla="*/ 955321 w 2541692"/>
                  <a:gd name="connsiteY5" fmla="*/ 361949 h 697370"/>
                  <a:gd name="connsiteX6" fmla="*/ 1261531 w 2541692"/>
                  <a:gd name="connsiteY6" fmla="*/ 238124 h 697370"/>
                  <a:gd name="connsiteX7" fmla="*/ 1553215 w 2541692"/>
                  <a:gd name="connsiteY7" fmla="*/ 405219 h 697370"/>
                  <a:gd name="connsiteX8" fmla="*/ 1763106 w 2541692"/>
                  <a:gd name="connsiteY8" fmla="*/ 136334 h 697370"/>
                  <a:gd name="connsiteX9" fmla="*/ 1952812 w 2541692"/>
                  <a:gd name="connsiteY9" fmla="*/ 281494 h 697370"/>
                  <a:gd name="connsiteX10" fmla="*/ 2169789 w 2541692"/>
                  <a:gd name="connsiteY10" fmla="*/ 405219 h 697370"/>
                  <a:gd name="connsiteX11" fmla="*/ 2541692 w 2541692"/>
                  <a:gd name="connsiteY11" fmla="*/ 0 h 697370"/>
                  <a:gd name="connsiteX0" fmla="*/ 2541692 w 2542551"/>
                  <a:gd name="connsiteY0" fmla="*/ 23152 h 720522"/>
                  <a:gd name="connsiteX1" fmla="*/ 2165096 w 2542551"/>
                  <a:gd name="connsiteY1" fmla="*/ 720522 h 720522"/>
                  <a:gd name="connsiteX2" fmla="*/ 549701 w 2542551"/>
                  <a:gd name="connsiteY2" fmla="*/ 720522 h 720522"/>
                  <a:gd name="connsiteX3" fmla="*/ 2 w 2542551"/>
                  <a:gd name="connsiteY3" fmla="*/ 185076 h 720522"/>
                  <a:gd name="connsiteX4" fmla="*/ 543543 w 2542551"/>
                  <a:gd name="connsiteY4" fmla="*/ 280326 h 720522"/>
                  <a:gd name="connsiteX5" fmla="*/ 955321 w 2542551"/>
                  <a:gd name="connsiteY5" fmla="*/ 385101 h 720522"/>
                  <a:gd name="connsiteX6" fmla="*/ 1261531 w 2542551"/>
                  <a:gd name="connsiteY6" fmla="*/ 261276 h 720522"/>
                  <a:gd name="connsiteX7" fmla="*/ 1553215 w 2542551"/>
                  <a:gd name="connsiteY7" fmla="*/ 428371 h 720522"/>
                  <a:gd name="connsiteX8" fmla="*/ 1763106 w 2542551"/>
                  <a:gd name="connsiteY8" fmla="*/ 159486 h 720522"/>
                  <a:gd name="connsiteX9" fmla="*/ 1952812 w 2542551"/>
                  <a:gd name="connsiteY9" fmla="*/ 304646 h 720522"/>
                  <a:gd name="connsiteX10" fmla="*/ 2169789 w 2542551"/>
                  <a:gd name="connsiteY10" fmla="*/ 428371 h 720522"/>
                  <a:gd name="connsiteX11" fmla="*/ 2541692 w 2542551"/>
                  <a:gd name="connsiteY11" fmla="*/ 23152 h 720522"/>
                  <a:gd name="connsiteX0" fmla="*/ 2541692 w 2541895"/>
                  <a:gd name="connsiteY0" fmla="*/ 23152 h 720522"/>
                  <a:gd name="connsiteX1" fmla="*/ 2165096 w 2541895"/>
                  <a:gd name="connsiteY1" fmla="*/ 720522 h 720522"/>
                  <a:gd name="connsiteX2" fmla="*/ 549701 w 2541895"/>
                  <a:gd name="connsiteY2" fmla="*/ 720522 h 720522"/>
                  <a:gd name="connsiteX3" fmla="*/ 2 w 2541895"/>
                  <a:gd name="connsiteY3" fmla="*/ 185076 h 720522"/>
                  <a:gd name="connsiteX4" fmla="*/ 543543 w 2541895"/>
                  <a:gd name="connsiteY4" fmla="*/ 280326 h 720522"/>
                  <a:gd name="connsiteX5" fmla="*/ 955321 w 2541895"/>
                  <a:gd name="connsiteY5" fmla="*/ 385101 h 720522"/>
                  <a:gd name="connsiteX6" fmla="*/ 1261531 w 2541895"/>
                  <a:gd name="connsiteY6" fmla="*/ 261276 h 720522"/>
                  <a:gd name="connsiteX7" fmla="*/ 1553215 w 2541895"/>
                  <a:gd name="connsiteY7" fmla="*/ 428371 h 720522"/>
                  <a:gd name="connsiteX8" fmla="*/ 1763106 w 2541895"/>
                  <a:gd name="connsiteY8" fmla="*/ 159486 h 720522"/>
                  <a:gd name="connsiteX9" fmla="*/ 1952812 w 2541895"/>
                  <a:gd name="connsiteY9" fmla="*/ 304646 h 720522"/>
                  <a:gd name="connsiteX10" fmla="*/ 2169789 w 2541895"/>
                  <a:gd name="connsiteY10" fmla="*/ 428371 h 720522"/>
                  <a:gd name="connsiteX11" fmla="*/ 2541692 w 2541895"/>
                  <a:gd name="connsiteY11" fmla="*/ 23152 h 720522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549701 w 2614878"/>
                  <a:gd name="connsiteY2" fmla="*/ 582546 h 582546"/>
                  <a:gd name="connsiteX3" fmla="*/ 2 w 2614878"/>
                  <a:gd name="connsiteY3" fmla="*/ 47100 h 582546"/>
                  <a:gd name="connsiteX4" fmla="*/ 543543 w 2614878"/>
                  <a:gd name="connsiteY4" fmla="*/ 142350 h 582546"/>
                  <a:gd name="connsiteX5" fmla="*/ 955321 w 2614878"/>
                  <a:gd name="connsiteY5" fmla="*/ 247125 h 582546"/>
                  <a:gd name="connsiteX6" fmla="*/ 1261531 w 2614878"/>
                  <a:gd name="connsiteY6" fmla="*/ 123300 h 582546"/>
                  <a:gd name="connsiteX7" fmla="*/ 1553215 w 2614878"/>
                  <a:gd name="connsiteY7" fmla="*/ 290395 h 582546"/>
                  <a:gd name="connsiteX8" fmla="*/ 1763106 w 2614878"/>
                  <a:gd name="connsiteY8" fmla="*/ 21510 h 582546"/>
                  <a:gd name="connsiteX9" fmla="*/ 1952812 w 2614878"/>
                  <a:gd name="connsiteY9" fmla="*/ 166670 h 582546"/>
                  <a:gd name="connsiteX10" fmla="*/ 2169789 w 2614878"/>
                  <a:gd name="connsiteY10" fmla="*/ 290395 h 582546"/>
                  <a:gd name="connsiteX11" fmla="*/ 2614717 w 2614878"/>
                  <a:gd name="connsiteY11" fmla="*/ 82026 h 582546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549701 w 2614878"/>
                  <a:gd name="connsiteY2" fmla="*/ 582546 h 582546"/>
                  <a:gd name="connsiteX3" fmla="*/ 2 w 2614878"/>
                  <a:gd name="connsiteY3" fmla="*/ 47100 h 582546"/>
                  <a:gd name="connsiteX4" fmla="*/ 543543 w 2614878"/>
                  <a:gd name="connsiteY4" fmla="*/ 142350 h 582546"/>
                  <a:gd name="connsiteX5" fmla="*/ 955321 w 2614878"/>
                  <a:gd name="connsiteY5" fmla="*/ 247125 h 582546"/>
                  <a:gd name="connsiteX6" fmla="*/ 1261531 w 2614878"/>
                  <a:gd name="connsiteY6" fmla="*/ 123300 h 582546"/>
                  <a:gd name="connsiteX7" fmla="*/ 1553215 w 2614878"/>
                  <a:gd name="connsiteY7" fmla="*/ 290395 h 582546"/>
                  <a:gd name="connsiteX8" fmla="*/ 1763106 w 2614878"/>
                  <a:gd name="connsiteY8" fmla="*/ 21510 h 582546"/>
                  <a:gd name="connsiteX9" fmla="*/ 1952812 w 2614878"/>
                  <a:gd name="connsiteY9" fmla="*/ 166670 h 582546"/>
                  <a:gd name="connsiteX10" fmla="*/ 2169789 w 2614878"/>
                  <a:gd name="connsiteY10" fmla="*/ 290395 h 582546"/>
                  <a:gd name="connsiteX11" fmla="*/ 2614717 w 2614878"/>
                  <a:gd name="connsiteY11" fmla="*/ 82026 h 582546"/>
                  <a:gd name="connsiteX0" fmla="*/ 2614717 w 2614878"/>
                  <a:gd name="connsiteY0" fmla="*/ 82026 h 582546"/>
                  <a:gd name="connsiteX1" fmla="*/ 2165096 w 2614878"/>
                  <a:gd name="connsiteY1" fmla="*/ 582546 h 582546"/>
                  <a:gd name="connsiteX2" fmla="*/ 1376495 w 2614878"/>
                  <a:gd name="connsiteY2" fmla="*/ 580727 h 582546"/>
                  <a:gd name="connsiteX3" fmla="*/ 549701 w 2614878"/>
                  <a:gd name="connsiteY3" fmla="*/ 582546 h 582546"/>
                  <a:gd name="connsiteX4" fmla="*/ 2 w 2614878"/>
                  <a:gd name="connsiteY4" fmla="*/ 47100 h 582546"/>
                  <a:gd name="connsiteX5" fmla="*/ 543543 w 2614878"/>
                  <a:gd name="connsiteY5" fmla="*/ 142350 h 582546"/>
                  <a:gd name="connsiteX6" fmla="*/ 955321 w 2614878"/>
                  <a:gd name="connsiteY6" fmla="*/ 247125 h 582546"/>
                  <a:gd name="connsiteX7" fmla="*/ 1261531 w 2614878"/>
                  <a:gd name="connsiteY7" fmla="*/ 123300 h 582546"/>
                  <a:gd name="connsiteX8" fmla="*/ 1553215 w 2614878"/>
                  <a:gd name="connsiteY8" fmla="*/ 290395 h 582546"/>
                  <a:gd name="connsiteX9" fmla="*/ 1763106 w 2614878"/>
                  <a:gd name="connsiteY9" fmla="*/ 21510 h 582546"/>
                  <a:gd name="connsiteX10" fmla="*/ 1952812 w 2614878"/>
                  <a:gd name="connsiteY10" fmla="*/ 166670 h 582546"/>
                  <a:gd name="connsiteX11" fmla="*/ 2169789 w 2614878"/>
                  <a:gd name="connsiteY11" fmla="*/ 290395 h 582546"/>
                  <a:gd name="connsiteX12" fmla="*/ 2614717 w 2614878"/>
                  <a:gd name="connsiteY12" fmla="*/ 82026 h 582546"/>
                  <a:gd name="connsiteX0" fmla="*/ 1376495 w 2614878"/>
                  <a:gd name="connsiteY0" fmla="*/ 580727 h 672167"/>
                  <a:gd name="connsiteX1" fmla="*/ 549701 w 2614878"/>
                  <a:gd name="connsiteY1" fmla="*/ 582546 h 672167"/>
                  <a:gd name="connsiteX2" fmla="*/ 2 w 2614878"/>
                  <a:gd name="connsiteY2" fmla="*/ 47100 h 672167"/>
                  <a:gd name="connsiteX3" fmla="*/ 543543 w 2614878"/>
                  <a:gd name="connsiteY3" fmla="*/ 142350 h 672167"/>
                  <a:gd name="connsiteX4" fmla="*/ 955321 w 2614878"/>
                  <a:gd name="connsiteY4" fmla="*/ 247125 h 672167"/>
                  <a:gd name="connsiteX5" fmla="*/ 1261531 w 2614878"/>
                  <a:gd name="connsiteY5" fmla="*/ 123300 h 672167"/>
                  <a:gd name="connsiteX6" fmla="*/ 1553215 w 2614878"/>
                  <a:gd name="connsiteY6" fmla="*/ 290395 h 672167"/>
                  <a:gd name="connsiteX7" fmla="*/ 1763106 w 2614878"/>
                  <a:gd name="connsiteY7" fmla="*/ 21510 h 672167"/>
                  <a:gd name="connsiteX8" fmla="*/ 1952812 w 2614878"/>
                  <a:gd name="connsiteY8" fmla="*/ 166670 h 672167"/>
                  <a:gd name="connsiteX9" fmla="*/ 2169789 w 2614878"/>
                  <a:gd name="connsiteY9" fmla="*/ 290395 h 672167"/>
                  <a:gd name="connsiteX10" fmla="*/ 2614717 w 2614878"/>
                  <a:gd name="connsiteY10" fmla="*/ 82026 h 672167"/>
                  <a:gd name="connsiteX11" fmla="*/ 2165096 w 2614878"/>
                  <a:gd name="connsiteY11" fmla="*/ 582546 h 672167"/>
                  <a:gd name="connsiteX12" fmla="*/ 1467935 w 2614878"/>
                  <a:gd name="connsiteY12" fmla="*/ 672167 h 672167"/>
                  <a:gd name="connsiteX0" fmla="*/ 549701 w 2614878"/>
                  <a:gd name="connsiteY0" fmla="*/ 582546 h 672167"/>
                  <a:gd name="connsiteX1" fmla="*/ 2 w 2614878"/>
                  <a:gd name="connsiteY1" fmla="*/ 47100 h 672167"/>
                  <a:gd name="connsiteX2" fmla="*/ 543543 w 2614878"/>
                  <a:gd name="connsiteY2" fmla="*/ 142350 h 672167"/>
                  <a:gd name="connsiteX3" fmla="*/ 955321 w 2614878"/>
                  <a:gd name="connsiteY3" fmla="*/ 247125 h 672167"/>
                  <a:gd name="connsiteX4" fmla="*/ 1261531 w 2614878"/>
                  <a:gd name="connsiteY4" fmla="*/ 123300 h 672167"/>
                  <a:gd name="connsiteX5" fmla="*/ 1553215 w 2614878"/>
                  <a:gd name="connsiteY5" fmla="*/ 290395 h 672167"/>
                  <a:gd name="connsiteX6" fmla="*/ 1763106 w 2614878"/>
                  <a:gd name="connsiteY6" fmla="*/ 21510 h 672167"/>
                  <a:gd name="connsiteX7" fmla="*/ 1952812 w 2614878"/>
                  <a:gd name="connsiteY7" fmla="*/ 166670 h 672167"/>
                  <a:gd name="connsiteX8" fmla="*/ 2169789 w 2614878"/>
                  <a:gd name="connsiteY8" fmla="*/ 290395 h 672167"/>
                  <a:gd name="connsiteX9" fmla="*/ 2614717 w 2614878"/>
                  <a:gd name="connsiteY9" fmla="*/ 82026 h 672167"/>
                  <a:gd name="connsiteX10" fmla="*/ 2165096 w 2614878"/>
                  <a:gd name="connsiteY10" fmla="*/ 582546 h 672167"/>
                  <a:gd name="connsiteX11" fmla="*/ 1467935 w 2614878"/>
                  <a:gd name="connsiteY11" fmla="*/ 672167 h 672167"/>
                  <a:gd name="connsiteX0" fmla="*/ 549701 w 2614878"/>
                  <a:gd name="connsiteY0" fmla="*/ 582546 h 582546"/>
                  <a:gd name="connsiteX1" fmla="*/ 2 w 2614878"/>
                  <a:gd name="connsiteY1" fmla="*/ 47100 h 582546"/>
                  <a:gd name="connsiteX2" fmla="*/ 543543 w 2614878"/>
                  <a:gd name="connsiteY2" fmla="*/ 142350 h 582546"/>
                  <a:gd name="connsiteX3" fmla="*/ 955321 w 2614878"/>
                  <a:gd name="connsiteY3" fmla="*/ 247125 h 582546"/>
                  <a:gd name="connsiteX4" fmla="*/ 1261531 w 2614878"/>
                  <a:gd name="connsiteY4" fmla="*/ 123300 h 582546"/>
                  <a:gd name="connsiteX5" fmla="*/ 1553215 w 2614878"/>
                  <a:gd name="connsiteY5" fmla="*/ 290395 h 582546"/>
                  <a:gd name="connsiteX6" fmla="*/ 1763106 w 2614878"/>
                  <a:gd name="connsiteY6" fmla="*/ 21510 h 582546"/>
                  <a:gd name="connsiteX7" fmla="*/ 1952812 w 2614878"/>
                  <a:gd name="connsiteY7" fmla="*/ 166670 h 582546"/>
                  <a:gd name="connsiteX8" fmla="*/ 2169789 w 2614878"/>
                  <a:gd name="connsiteY8" fmla="*/ 290395 h 582546"/>
                  <a:gd name="connsiteX9" fmla="*/ 2614717 w 2614878"/>
                  <a:gd name="connsiteY9" fmla="*/ 82026 h 582546"/>
                  <a:gd name="connsiteX10" fmla="*/ 2165096 w 2614878"/>
                  <a:gd name="connsiteY10" fmla="*/ 582546 h 582546"/>
                  <a:gd name="connsiteX0" fmla="*/ 549701 w 2697398"/>
                  <a:gd name="connsiteY0" fmla="*/ 583429 h 583429"/>
                  <a:gd name="connsiteX1" fmla="*/ 2 w 2697398"/>
                  <a:gd name="connsiteY1" fmla="*/ 47983 h 583429"/>
                  <a:gd name="connsiteX2" fmla="*/ 543543 w 2697398"/>
                  <a:gd name="connsiteY2" fmla="*/ 143233 h 583429"/>
                  <a:gd name="connsiteX3" fmla="*/ 955321 w 2697398"/>
                  <a:gd name="connsiteY3" fmla="*/ 248008 h 583429"/>
                  <a:gd name="connsiteX4" fmla="*/ 1261531 w 2697398"/>
                  <a:gd name="connsiteY4" fmla="*/ 124183 h 583429"/>
                  <a:gd name="connsiteX5" fmla="*/ 1553215 w 2697398"/>
                  <a:gd name="connsiteY5" fmla="*/ 291278 h 583429"/>
                  <a:gd name="connsiteX6" fmla="*/ 1763106 w 2697398"/>
                  <a:gd name="connsiteY6" fmla="*/ 22393 h 583429"/>
                  <a:gd name="connsiteX7" fmla="*/ 1952812 w 2697398"/>
                  <a:gd name="connsiteY7" fmla="*/ 167553 h 583429"/>
                  <a:gd name="connsiteX8" fmla="*/ 2169789 w 2697398"/>
                  <a:gd name="connsiteY8" fmla="*/ 291278 h 583429"/>
                  <a:gd name="connsiteX9" fmla="*/ 2697267 w 2697398"/>
                  <a:gd name="connsiteY9" fmla="*/ 114659 h 583429"/>
                  <a:gd name="connsiteX10" fmla="*/ 2165096 w 2697398"/>
                  <a:gd name="connsiteY10" fmla="*/ 583429 h 583429"/>
                  <a:gd name="connsiteX0" fmla="*/ 549701 w 2699325"/>
                  <a:gd name="connsiteY0" fmla="*/ 583429 h 583429"/>
                  <a:gd name="connsiteX1" fmla="*/ 2 w 2699325"/>
                  <a:gd name="connsiteY1" fmla="*/ 47983 h 583429"/>
                  <a:gd name="connsiteX2" fmla="*/ 543543 w 2699325"/>
                  <a:gd name="connsiteY2" fmla="*/ 143233 h 583429"/>
                  <a:gd name="connsiteX3" fmla="*/ 955321 w 2699325"/>
                  <a:gd name="connsiteY3" fmla="*/ 248008 h 583429"/>
                  <a:gd name="connsiteX4" fmla="*/ 1261531 w 2699325"/>
                  <a:gd name="connsiteY4" fmla="*/ 124183 h 583429"/>
                  <a:gd name="connsiteX5" fmla="*/ 1553215 w 2699325"/>
                  <a:gd name="connsiteY5" fmla="*/ 291278 h 583429"/>
                  <a:gd name="connsiteX6" fmla="*/ 1763106 w 2699325"/>
                  <a:gd name="connsiteY6" fmla="*/ 22393 h 583429"/>
                  <a:gd name="connsiteX7" fmla="*/ 1952812 w 2699325"/>
                  <a:gd name="connsiteY7" fmla="*/ 167553 h 583429"/>
                  <a:gd name="connsiteX8" fmla="*/ 2169789 w 2699325"/>
                  <a:gd name="connsiteY8" fmla="*/ 291278 h 583429"/>
                  <a:gd name="connsiteX9" fmla="*/ 2697267 w 2699325"/>
                  <a:gd name="connsiteY9" fmla="*/ 114659 h 583429"/>
                  <a:gd name="connsiteX10" fmla="*/ 2165096 w 2699325"/>
                  <a:gd name="connsiteY10" fmla="*/ 583429 h 583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99325" h="583429">
                    <a:moveTo>
                      <a:pt x="549701" y="583429"/>
                    </a:moveTo>
                    <a:cubicBezTo>
                      <a:pt x="414093" y="379547"/>
                      <a:pt x="1028" y="121349"/>
                      <a:pt x="2" y="47983"/>
                    </a:cubicBezTo>
                    <a:cubicBezTo>
                      <a:pt x="-1024" y="-25383"/>
                      <a:pt x="574823" y="436921"/>
                      <a:pt x="543543" y="143233"/>
                    </a:cubicBezTo>
                    <a:cubicBezTo>
                      <a:pt x="512263" y="-150455"/>
                      <a:pt x="978531" y="594083"/>
                      <a:pt x="955321" y="248008"/>
                    </a:cubicBezTo>
                    <a:cubicBezTo>
                      <a:pt x="932111" y="-98067"/>
                      <a:pt x="1258368" y="563781"/>
                      <a:pt x="1261531" y="124183"/>
                    </a:cubicBezTo>
                    <a:cubicBezTo>
                      <a:pt x="1263754" y="-184721"/>
                      <a:pt x="1469619" y="308243"/>
                      <a:pt x="1553215" y="291278"/>
                    </a:cubicBezTo>
                    <a:cubicBezTo>
                      <a:pt x="1636811" y="274313"/>
                      <a:pt x="1686673" y="65849"/>
                      <a:pt x="1763106" y="22393"/>
                    </a:cubicBezTo>
                    <a:cubicBezTo>
                      <a:pt x="1829706" y="1772"/>
                      <a:pt x="1682626" y="432302"/>
                      <a:pt x="1952812" y="167553"/>
                    </a:cubicBezTo>
                    <a:cubicBezTo>
                      <a:pt x="2442073" y="-274996"/>
                      <a:pt x="2045713" y="300094"/>
                      <a:pt x="2169789" y="291278"/>
                    </a:cubicBezTo>
                    <a:cubicBezTo>
                      <a:pt x="2293865" y="282462"/>
                      <a:pt x="2732974" y="11992"/>
                      <a:pt x="2697267" y="114659"/>
                    </a:cubicBezTo>
                    <a:cubicBezTo>
                      <a:pt x="2661560" y="217326"/>
                      <a:pt x="2274844" y="362426"/>
                      <a:pt x="2165096" y="583429"/>
                    </a:cubicBezTo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D3DEF0D5-228F-4AAC-91B1-17A9165B1D0A}"/>
                </a:ext>
              </a:extLst>
            </p:cNvPr>
            <p:cNvGrpSpPr/>
            <p:nvPr/>
          </p:nvGrpSpPr>
          <p:grpSpPr>
            <a:xfrm>
              <a:off x="7368331" y="4092038"/>
              <a:ext cx="1065910" cy="350804"/>
              <a:chOff x="1534771" y="4129679"/>
              <a:chExt cx="925912" cy="361359"/>
            </a:xfrm>
            <a:solidFill>
              <a:srgbClr val="0070C0"/>
            </a:solidFill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4ED27A83-FED1-4910-A45A-547ABD775658}"/>
                  </a:ext>
                </a:extLst>
              </p:cNvPr>
              <p:cNvSpPr/>
              <p:nvPr/>
            </p:nvSpPr>
            <p:spPr>
              <a:xfrm>
                <a:off x="1534771" y="4136942"/>
                <a:ext cx="925912" cy="354096"/>
              </a:xfrm>
              <a:custGeom>
                <a:avLst/>
                <a:gdLst>
                  <a:gd name="connsiteX0" fmla="*/ 510157 w 1020314"/>
                  <a:gd name="connsiteY0" fmla="*/ 0 h 390198"/>
                  <a:gd name="connsiteX1" fmla="*/ 1017906 w 1020314"/>
                  <a:gd name="connsiteY1" fmla="*/ 381402 h 390198"/>
                  <a:gd name="connsiteX2" fmla="*/ 1020314 w 1020314"/>
                  <a:gd name="connsiteY2" fmla="*/ 390196 h 390198"/>
                  <a:gd name="connsiteX3" fmla="*/ 960243 w 1020314"/>
                  <a:gd name="connsiteY3" fmla="*/ 352752 h 390198"/>
                  <a:gd name="connsiteX4" fmla="*/ 510158 w 1020314"/>
                  <a:gd name="connsiteY4" fmla="*/ 248884 h 390198"/>
                  <a:gd name="connsiteX5" fmla="*/ 60073 w 1020314"/>
                  <a:gd name="connsiteY5" fmla="*/ 352752 h 390198"/>
                  <a:gd name="connsiteX6" fmla="*/ 0 w 1020314"/>
                  <a:gd name="connsiteY6" fmla="*/ 390198 h 390198"/>
                  <a:gd name="connsiteX7" fmla="*/ 2408 w 1020314"/>
                  <a:gd name="connsiteY7" fmla="*/ 381402 h 390198"/>
                  <a:gd name="connsiteX8" fmla="*/ 510157 w 1020314"/>
                  <a:gd name="connsiteY8" fmla="*/ 0 h 390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0314" h="390198">
                    <a:moveTo>
                      <a:pt x="510157" y="0"/>
                    </a:moveTo>
                    <a:cubicBezTo>
                      <a:pt x="738411" y="0"/>
                      <a:pt x="934251" y="157268"/>
                      <a:pt x="1017906" y="381402"/>
                    </a:cubicBezTo>
                    <a:lnTo>
                      <a:pt x="1020314" y="390196"/>
                    </a:lnTo>
                    <a:lnTo>
                      <a:pt x="960243" y="352752"/>
                    </a:lnTo>
                    <a:cubicBezTo>
                      <a:pt x="831764" y="287175"/>
                      <a:pt x="676880" y="248884"/>
                      <a:pt x="510158" y="248884"/>
                    </a:cubicBezTo>
                    <a:cubicBezTo>
                      <a:pt x="343436" y="248884"/>
                      <a:pt x="188552" y="287175"/>
                      <a:pt x="60073" y="352752"/>
                    </a:cubicBezTo>
                    <a:lnTo>
                      <a:pt x="0" y="390198"/>
                    </a:lnTo>
                    <a:lnTo>
                      <a:pt x="2408" y="381402"/>
                    </a:lnTo>
                    <a:cubicBezTo>
                      <a:pt x="86063" y="157268"/>
                      <a:pt x="281903" y="0"/>
                      <a:pt x="510157" y="0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208B6DBE-FBBF-4B72-AAFE-7420DB607D0F}"/>
                  </a:ext>
                </a:extLst>
              </p:cNvPr>
              <p:cNvSpPr/>
              <p:nvPr/>
            </p:nvSpPr>
            <p:spPr>
              <a:xfrm>
                <a:off x="1767527" y="4129679"/>
                <a:ext cx="452300" cy="261345"/>
              </a:xfrm>
              <a:custGeom>
                <a:avLst/>
                <a:gdLst>
                  <a:gd name="connsiteX0" fmla="*/ 250781 w 498415"/>
                  <a:gd name="connsiteY0" fmla="*/ 0 h 287039"/>
                  <a:gd name="connsiteX1" fmla="*/ 297008 w 498415"/>
                  <a:gd name="connsiteY1" fmla="*/ 7861 h 287039"/>
                  <a:gd name="connsiteX2" fmla="*/ 475201 w 498415"/>
                  <a:gd name="connsiteY2" fmla="*/ 217056 h 287039"/>
                  <a:gd name="connsiteX3" fmla="*/ 498415 w 498415"/>
                  <a:gd name="connsiteY3" fmla="*/ 285138 h 287039"/>
                  <a:gd name="connsiteX4" fmla="*/ 415495 w 498415"/>
                  <a:gd name="connsiteY4" fmla="*/ 265692 h 287039"/>
                  <a:gd name="connsiteX5" fmla="*/ 253259 w 498415"/>
                  <a:gd name="connsiteY5" fmla="*/ 253336 h 287039"/>
                  <a:gd name="connsiteX6" fmla="*/ 91023 w 498415"/>
                  <a:gd name="connsiteY6" fmla="*/ 265692 h 287039"/>
                  <a:gd name="connsiteX7" fmla="*/ 0 w 498415"/>
                  <a:gd name="connsiteY7" fmla="*/ 287039 h 287039"/>
                  <a:gd name="connsiteX8" fmla="*/ 23861 w 498415"/>
                  <a:gd name="connsiteY8" fmla="*/ 217056 h 287039"/>
                  <a:gd name="connsiteX9" fmla="*/ 202054 w 498415"/>
                  <a:gd name="connsiteY9" fmla="*/ 7861 h 287039"/>
                  <a:gd name="connsiteX10" fmla="*/ 245740 w 498415"/>
                  <a:gd name="connsiteY10" fmla="*/ 432 h 287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8415" h="287039">
                    <a:moveTo>
                      <a:pt x="250781" y="0"/>
                    </a:moveTo>
                    <a:lnTo>
                      <a:pt x="297008" y="7861"/>
                    </a:lnTo>
                    <a:cubicBezTo>
                      <a:pt x="366670" y="31786"/>
                      <a:pt x="428746" y="107535"/>
                      <a:pt x="475201" y="217056"/>
                    </a:cubicBezTo>
                    <a:lnTo>
                      <a:pt x="498415" y="285138"/>
                    </a:lnTo>
                    <a:lnTo>
                      <a:pt x="415495" y="265692"/>
                    </a:lnTo>
                    <a:cubicBezTo>
                      <a:pt x="363092" y="257591"/>
                      <a:pt x="308833" y="253336"/>
                      <a:pt x="253259" y="253336"/>
                    </a:cubicBezTo>
                    <a:cubicBezTo>
                      <a:pt x="197685" y="253336"/>
                      <a:pt x="143427" y="257591"/>
                      <a:pt x="91023" y="265692"/>
                    </a:cubicBezTo>
                    <a:lnTo>
                      <a:pt x="0" y="287039"/>
                    </a:lnTo>
                    <a:lnTo>
                      <a:pt x="23861" y="217056"/>
                    </a:lnTo>
                    <a:cubicBezTo>
                      <a:pt x="70317" y="107535"/>
                      <a:pt x="132392" y="31786"/>
                      <a:pt x="202054" y="7861"/>
                    </a:cubicBezTo>
                    <a:lnTo>
                      <a:pt x="245740" y="432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pptxb27_溺れる子供のイラスト</dc:title>
  <dc:subject>pptxb27_溺れる子供のイラスト</dc:subject>
  <dc:creator>でじけろお</dc:creator>
  <cp:revision>1</cp:revision>
  <dcterms:created xsi:type="dcterms:W3CDTF">2018-05-20T00:31:01Z</dcterms:created>
  <dcterms:modified xsi:type="dcterms:W3CDTF">2019-08-28T05:59:06Z</dcterms:modified>
  <cp:version>1</cp:version>
</cp:coreProperties>
</file>