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EB03C7-71C7-4ABF-8BA8-72C2CC7241FF}"/>
              </a:ext>
            </a:extLst>
          </p:cNvPr>
          <p:cNvGrpSpPr/>
          <p:nvPr/>
        </p:nvGrpSpPr>
        <p:grpSpPr>
          <a:xfrm>
            <a:off x="716498" y="3791943"/>
            <a:ext cx="2602906" cy="2658977"/>
            <a:chOff x="716498" y="3791943"/>
            <a:chExt cx="2602906" cy="265897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2338594-418F-48FD-B913-7B399CEE7775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FA518FF-5F88-4BD1-BEF5-310D26057722}"/>
                </a:ext>
              </a:extLst>
            </p:cNvPr>
            <p:cNvGrpSpPr/>
            <p:nvPr/>
          </p:nvGrpSpPr>
          <p:grpSpPr>
            <a:xfrm>
              <a:off x="1246313" y="3791943"/>
              <a:ext cx="1570198" cy="2658977"/>
              <a:chOff x="1246313" y="3791943"/>
              <a:chExt cx="1570198" cy="265897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48B5ED0-E34D-4B34-89E6-09409C8C7D17}"/>
                  </a:ext>
                </a:extLst>
              </p:cNvPr>
              <p:cNvGrpSpPr/>
              <p:nvPr/>
            </p:nvGrpSpPr>
            <p:grpSpPr>
              <a:xfrm>
                <a:off x="1321823" y="3791943"/>
                <a:ext cx="1391456" cy="2658977"/>
                <a:chOff x="1317239" y="3791943"/>
                <a:chExt cx="1391456" cy="2658977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121836C-53C0-4974-86A4-D8946E980E10}"/>
                    </a:ext>
                  </a:extLst>
                </p:cNvPr>
                <p:cNvGrpSpPr/>
                <p:nvPr/>
              </p:nvGrpSpPr>
              <p:grpSpPr>
                <a:xfrm>
                  <a:off x="1508318" y="4896288"/>
                  <a:ext cx="1037886" cy="1554632"/>
                  <a:chOff x="1508318" y="4896288"/>
                  <a:chExt cx="1037886" cy="1554632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708E3460-B832-48E2-9D4A-E6C0CAC6AAB6}"/>
                      </a:ext>
                    </a:extLst>
                  </p:cNvPr>
                  <p:cNvSpPr/>
                  <p:nvPr/>
                </p:nvSpPr>
                <p:spPr>
                  <a:xfrm>
                    <a:off x="1785587" y="4896288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136411 w 525992"/>
                      <a:gd name="connsiteY7" fmla="*/ 240006 h 380772"/>
                      <a:gd name="connsiteX8" fmla="*/ 160641 w 525992"/>
                      <a:gd name="connsiteY8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25992 w 525992"/>
                      <a:gd name="connsiteY3" fmla="*/ 254756 h 380772"/>
                      <a:gd name="connsiteX4" fmla="*/ 262996 w 525992"/>
                      <a:gd name="connsiteY4" fmla="*/ 380772 h 380772"/>
                      <a:gd name="connsiteX5" fmla="*/ 0 w 525992"/>
                      <a:gd name="connsiteY5" fmla="*/ 254756 h 380772"/>
                      <a:gd name="connsiteX6" fmla="*/ 136411 w 525992"/>
                      <a:gd name="connsiteY6" fmla="*/ 240006 h 380772"/>
                      <a:gd name="connsiteX7" fmla="*/ 160641 w 525992"/>
                      <a:gd name="connsiteY7" fmla="*/ 0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136411" y="240006"/>
                        </a:lnTo>
                        <a:lnTo>
                          <a:pt x="16064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片側の 2 つの角を丸めた四角形 144">
                    <a:extLst>
                      <a:ext uri="{FF2B5EF4-FFF2-40B4-BE49-F238E27FC236}">
                        <a16:creationId xmlns:a16="http://schemas.microsoft.com/office/drawing/2014/main" id="{8A8F6CF2-2681-469D-BEEA-BB5DA5DA4179}"/>
                      </a:ext>
                    </a:extLst>
                  </p:cNvPr>
                  <p:cNvSpPr/>
                  <p:nvPr/>
                </p:nvSpPr>
                <p:spPr>
                  <a:xfrm>
                    <a:off x="1508318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92E71696-07DF-4208-8F73-E9A73FA3C0D6}"/>
                      </a:ext>
                    </a:extLst>
                  </p:cNvPr>
                  <p:cNvSpPr/>
                  <p:nvPr/>
                </p:nvSpPr>
                <p:spPr>
                  <a:xfrm>
                    <a:off x="1982462" y="5223466"/>
                    <a:ext cx="89598" cy="434384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8D2EA6C6-2E2F-4E8E-9CA3-541807F6A823}"/>
                      </a:ext>
                    </a:extLst>
                  </p:cNvPr>
                  <p:cNvSpPr/>
                  <p:nvPr/>
                </p:nvSpPr>
                <p:spPr>
                  <a:xfrm>
                    <a:off x="1999503" y="55512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0714AC62-C8DC-48A7-93A3-94B25490F769}"/>
                      </a:ext>
                    </a:extLst>
                  </p:cNvPr>
                  <p:cNvSpPr/>
                  <p:nvPr/>
                </p:nvSpPr>
                <p:spPr>
                  <a:xfrm>
                    <a:off x="1999503" y="5269860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2BA682A7-E4F1-4DEC-BA08-C8D719C66CB6}"/>
                      </a:ext>
                    </a:extLst>
                  </p:cNvPr>
                  <p:cNvSpPr/>
                  <p:nvPr/>
                </p:nvSpPr>
                <p:spPr>
                  <a:xfrm>
                    <a:off x="1999503" y="54045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802DF6A9-15E3-45E6-A53E-2CC257599428}"/>
                      </a:ext>
                    </a:extLst>
                  </p:cNvPr>
                  <p:cNvSpPr/>
                  <p:nvPr/>
                </p:nvSpPr>
                <p:spPr>
                  <a:xfrm>
                    <a:off x="1651894" y="5223467"/>
                    <a:ext cx="377117" cy="239121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7117" h="239121">
                        <a:moveTo>
                          <a:pt x="203228" y="0"/>
                        </a:moveTo>
                        <a:lnTo>
                          <a:pt x="377117" y="0"/>
                        </a:lnTo>
                        <a:lnTo>
                          <a:pt x="188793" y="239121"/>
                        </a:lnTo>
                        <a:lnTo>
                          <a:pt x="0" y="67532"/>
                        </a:lnTo>
                        <a:lnTo>
                          <a:pt x="10496" y="58872"/>
                        </a:lnTo>
                        <a:cubicBezTo>
                          <a:pt x="65512" y="21703"/>
                          <a:pt x="131836" y="0"/>
                          <a:pt x="203228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94672B43-532F-49E4-AF73-53725FED8B23}"/>
                      </a:ext>
                    </a:extLst>
                  </p:cNvPr>
                  <p:cNvSpPr/>
                  <p:nvPr/>
                </p:nvSpPr>
                <p:spPr>
                  <a:xfrm flipH="1">
                    <a:off x="2027261" y="5223467"/>
                    <a:ext cx="377117" cy="239121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7117" h="239121">
                        <a:moveTo>
                          <a:pt x="203228" y="0"/>
                        </a:moveTo>
                        <a:lnTo>
                          <a:pt x="377117" y="0"/>
                        </a:lnTo>
                        <a:lnTo>
                          <a:pt x="188793" y="239121"/>
                        </a:lnTo>
                        <a:lnTo>
                          <a:pt x="0" y="67532"/>
                        </a:lnTo>
                        <a:lnTo>
                          <a:pt x="10496" y="58872"/>
                        </a:lnTo>
                        <a:cubicBezTo>
                          <a:pt x="65512" y="21703"/>
                          <a:pt x="131836" y="0"/>
                          <a:pt x="203228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4716FB62-F397-4702-83E3-8AA15382F5F2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6567801" y="2260164"/>
                  <a:chExt cx="1277659" cy="1230616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8E0EF5FE-B628-4CEE-A582-F95B01F2338A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1" y="2260164"/>
                    <a:ext cx="1277659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34" name="円/楕円 668">
                      <a:extLst>
                        <a:ext uri="{FF2B5EF4-FFF2-40B4-BE49-F238E27FC236}">
                          <a16:creationId xmlns:a16="http://schemas.microsoft.com/office/drawing/2014/main" id="{501EDA25-7DB3-4402-A53D-EFC835762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5" name="グループ化 34">
                      <a:extLst>
                        <a:ext uri="{FF2B5EF4-FFF2-40B4-BE49-F238E27FC236}">
                          <a16:creationId xmlns:a16="http://schemas.microsoft.com/office/drawing/2014/main" id="{D1985736-CE74-4842-9F49-0A273646237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0" name="円/楕円 671">
                        <a:extLst>
                          <a:ext uri="{FF2B5EF4-FFF2-40B4-BE49-F238E27FC236}">
                            <a16:creationId xmlns:a16="http://schemas.microsoft.com/office/drawing/2014/main" id="{D06ADF37-8445-44E1-9072-6716756140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1" name="円/楕円 672">
                        <a:extLst>
                          <a:ext uri="{FF2B5EF4-FFF2-40B4-BE49-F238E27FC236}">
                            <a16:creationId xmlns:a16="http://schemas.microsoft.com/office/drawing/2014/main" id="{D62D2DB8-7B1E-45D0-A150-7544D1D0FE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EF5BEE41-21BB-4FA1-92B3-21D23198200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8" name="円/楕円 669">
                        <a:extLst>
                          <a:ext uri="{FF2B5EF4-FFF2-40B4-BE49-F238E27FC236}">
                            <a16:creationId xmlns:a16="http://schemas.microsoft.com/office/drawing/2014/main" id="{F20C5B31-1669-4B43-8ABF-F6CBC71896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" name="円/楕円 670">
                        <a:extLst>
                          <a:ext uri="{FF2B5EF4-FFF2-40B4-BE49-F238E27FC236}">
                            <a16:creationId xmlns:a16="http://schemas.microsoft.com/office/drawing/2014/main" id="{32CAC60E-17A1-41A1-B99F-7E7E2981D4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7" name="円/楕円 668">
                      <a:extLst>
                        <a:ext uri="{FF2B5EF4-FFF2-40B4-BE49-F238E27FC236}">
                          <a16:creationId xmlns:a16="http://schemas.microsoft.com/office/drawing/2014/main" id="{55B0EF4F-33CF-4963-9C13-8208A80B92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EE3D8F10-E176-450F-BE6A-EF60C8C1326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893045" y="2624883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3F81B88C-57D0-42E1-BC97-90D5528C78C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7481511" y="2624883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655">
                    <a:extLst>
                      <a:ext uri="{FF2B5EF4-FFF2-40B4-BE49-F238E27FC236}">
                        <a16:creationId xmlns:a16="http://schemas.microsoft.com/office/drawing/2014/main" id="{3FF2BF18-546E-44FC-A16E-9D3C234820C1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656">
                    <a:extLst>
                      <a:ext uri="{FF2B5EF4-FFF2-40B4-BE49-F238E27FC236}">
                        <a16:creationId xmlns:a16="http://schemas.microsoft.com/office/drawing/2014/main" id="{40BB1071-38AF-459B-BA19-27F5CE6194B1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8A6D5134-56ED-4417-845C-E4BC8EB87A83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32" name="円/楕円 662">
                      <a:extLst>
                        <a:ext uri="{FF2B5EF4-FFF2-40B4-BE49-F238E27FC236}">
                          <a16:creationId xmlns:a16="http://schemas.microsoft.com/office/drawing/2014/main" id="{6C2D6E8B-05D2-4D01-9672-62FE419194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E284273F-D387-4EA1-AEB8-3A17A1922D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BBC8B36-01A1-4501-A2A3-61DC27AD79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65577" y="3312096"/>
                    <a:ext cx="278126" cy="81899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7B6F94AC-CB42-460D-900A-CFC6562768CB}"/>
                    </a:ext>
                  </a:extLst>
                </p:cNvPr>
                <p:cNvSpPr/>
                <p:nvPr/>
              </p:nvSpPr>
              <p:spPr>
                <a:xfrm>
                  <a:off x="2358278" y="40523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E1CA7798-57DF-47B7-A271-96C2F8D9C3CE}"/>
                    </a:ext>
                  </a:extLst>
                </p:cNvPr>
                <p:cNvSpPr/>
                <p:nvPr/>
              </p:nvSpPr>
              <p:spPr>
                <a:xfrm>
                  <a:off x="2097003" y="38973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22">
                  <a:extLst>
                    <a:ext uri="{FF2B5EF4-FFF2-40B4-BE49-F238E27FC236}">
                      <a16:creationId xmlns:a16="http://schemas.microsoft.com/office/drawing/2014/main" id="{7E5C4F95-C8C7-4FC3-86DD-518E16E57DF9}"/>
                    </a:ext>
                  </a:extLst>
                </p:cNvPr>
                <p:cNvSpPr/>
                <p:nvPr/>
              </p:nvSpPr>
              <p:spPr>
                <a:xfrm>
                  <a:off x="1506453" y="41386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D98191C5-77BE-438C-9F2B-6B75FC47A0F7}"/>
                    </a:ext>
                  </a:extLst>
                </p:cNvPr>
                <p:cNvSpPr/>
                <p:nvPr/>
              </p:nvSpPr>
              <p:spPr>
                <a:xfrm>
                  <a:off x="1716003" y="38767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2">
                  <a:extLst>
                    <a:ext uri="{FF2B5EF4-FFF2-40B4-BE49-F238E27FC236}">
                      <a16:creationId xmlns:a16="http://schemas.microsoft.com/office/drawing/2014/main" id="{8F2140F9-2C4D-4E4A-92D9-CCC9F5407588}"/>
                    </a:ext>
                  </a:extLst>
                </p:cNvPr>
                <p:cNvSpPr/>
                <p:nvPr/>
              </p:nvSpPr>
              <p:spPr>
                <a:xfrm>
                  <a:off x="1344528" y="4586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5EB149A-06F1-4A98-B808-E9A62800B29E}"/>
                    </a:ext>
                  </a:extLst>
                </p:cNvPr>
                <p:cNvSpPr/>
                <p:nvPr/>
              </p:nvSpPr>
              <p:spPr>
                <a:xfrm>
                  <a:off x="2482765" y="47006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2">
                  <a:extLst>
                    <a:ext uri="{FF2B5EF4-FFF2-40B4-BE49-F238E27FC236}">
                      <a16:creationId xmlns:a16="http://schemas.microsoft.com/office/drawing/2014/main" id="{D6EAE0EE-EA8C-49E8-B743-EBD38F9AEAA5}"/>
                    </a:ext>
                  </a:extLst>
                </p:cNvPr>
                <p:cNvSpPr/>
                <p:nvPr/>
              </p:nvSpPr>
              <p:spPr>
                <a:xfrm>
                  <a:off x="2054140" y="43720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95B70F4-167D-40E5-A483-C7076CF3F424}"/>
                  </a:ext>
                </a:extLst>
              </p:cNvPr>
              <p:cNvGrpSpPr/>
              <p:nvPr/>
            </p:nvGrpSpPr>
            <p:grpSpPr>
              <a:xfrm>
                <a:off x="2085066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BE79622-4425-4249-9148-D6F30E746DDB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EA9EE888-8262-442E-8170-FB811E00B515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4EB38329-1386-4B5A-935C-23C91E48ECCE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37B8885-C2B8-4104-8C86-3DEFA5F87F90}"/>
                  </a:ext>
                </a:extLst>
              </p:cNvPr>
              <p:cNvGrpSpPr/>
              <p:nvPr/>
            </p:nvGrpSpPr>
            <p:grpSpPr>
              <a:xfrm flipH="1">
                <a:off x="1246313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83928469-C5C8-4A9B-82D1-8FCC6BCA9880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4CAF1140-4E75-41CA-8A47-32E574340DDA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E56AF013-7F4F-4FF2-9FA3-B5C84C6A947B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16BFEE6-4477-4BFB-A909-803106494139}"/>
                  </a:ext>
                </a:extLst>
              </p:cNvPr>
              <p:cNvSpPr/>
              <p:nvPr/>
            </p:nvSpPr>
            <p:spPr>
              <a:xfrm>
                <a:off x="1557815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DB255EC-F944-4413-9984-BE97A107869E}"/>
                  </a:ext>
                </a:extLst>
              </p:cNvPr>
              <p:cNvSpPr/>
              <p:nvPr/>
            </p:nvSpPr>
            <p:spPr>
              <a:xfrm>
                <a:off x="2248378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D3221D0-F085-43A5-A8CF-7F561D9028DB}"/>
              </a:ext>
            </a:extLst>
          </p:cNvPr>
          <p:cNvGrpSpPr/>
          <p:nvPr/>
        </p:nvGrpSpPr>
        <p:grpSpPr>
          <a:xfrm>
            <a:off x="3642979" y="3812587"/>
            <a:ext cx="2602906" cy="2638333"/>
            <a:chOff x="3642979" y="3812587"/>
            <a:chExt cx="2602906" cy="2638333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A12A8473-BD08-4E1B-B399-5FD0970905D3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CFDFD22C-8FDE-4844-A251-669BA5670947}"/>
                </a:ext>
              </a:extLst>
            </p:cNvPr>
            <p:cNvGrpSpPr/>
            <p:nvPr/>
          </p:nvGrpSpPr>
          <p:grpSpPr>
            <a:xfrm>
              <a:off x="4167313" y="3835435"/>
              <a:ext cx="1570198" cy="2615485"/>
              <a:chOff x="4167313" y="3835435"/>
              <a:chExt cx="1570198" cy="2615485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7599E00A-EB1D-4ADD-A1CE-75C0E2CAB838}"/>
                  </a:ext>
                </a:extLst>
              </p:cNvPr>
              <p:cNvGrpSpPr/>
              <p:nvPr/>
            </p:nvGrpSpPr>
            <p:grpSpPr>
              <a:xfrm>
                <a:off x="4265647" y="3835435"/>
                <a:ext cx="1341524" cy="2615485"/>
                <a:chOff x="4265647" y="3835435"/>
                <a:chExt cx="1341524" cy="2615485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9404A69-A58A-4B77-BADC-BA97C6008511}"/>
                    </a:ext>
                  </a:extLst>
                </p:cNvPr>
                <p:cNvGrpSpPr/>
                <p:nvPr/>
              </p:nvGrpSpPr>
              <p:grpSpPr>
                <a:xfrm>
                  <a:off x="4434057" y="4957009"/>
                  <a:ext cx="1037886" cy="1493911"/>
                  <a:chOff x="4434057" y="4957009"/>
                  <a:chExt cx="1037886" cy="1493911"/>
                </a:xfrm>
              </p:grpSpPr>
              <p:sp>
                <p:nvSpPr>
                  <p:cNvPr id="86" name="片側の 2 つの角を丸めた四角形 144">
                    <a:extLst>
                      <a:ext uri="{FF2B5EF4-FFF2-40B4-BE49-F238E27FC236}">
                        <a16:creationId xmlns:a16="http://schemas.microsoft.com/office/drawing/2014/main" id="{930B23B2-72BB-400F-B968-F1E0CA55B979}"/>
                      </a:ext>
                    </a:extLst>
                  </p:cNvPr>
                  <p:cNvSpPr/>
                  <p:nvPr/>
                </p:nvSpPr>
                <p:spPr>
                  <a:xfrm>
                    <a:off x="4434057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CE394365-69A1-431D-B682-390FA04C393C}"/>
                      </a:ext>
                    </a:extLst>
                  </p:cNvPr>
                  <p:cNvSpPr/>
                  <p:nvPr/>
                </p:nvSpPr>
                <p:spPr>
                  <a:xfrm>
                    <a:off x="4434057" y="5709860"/>
                    <a:ext cx="1037886" cy="37972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989D8C5-585A-4E99-8B85-7100F67BD2A4}"/>
                      </a:ext>
                    </a:extLst>
                  </p:cNvPr>
                  <p:cNvSpPr/>
                  <p:nvPr/>
                </p:nvSpPr>
                <p:spPr>
                  <a:xfrm>
                    <a:off x="4721323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13A925D-B8B6-49F0-A8E1-EA6CBB94430C}"/>
                    </a:ext>
                  </a:extLst>
                </p:cNvPr>
                <p:cNvGrpSpPr/>
                <p:nvPr/>
              </p:nvGrpSpPr>
              <p:grpSpPr>
                <a:xfrm>
                  <a:off x="4265647" y="3835566"/>
                  <a:ext cx="1341524" cy="1316228"/>
                  <a:chOff x="8254412" y="2237214"/>
                  <a:chExt cx="1277659" cy="1253569"/>
                </a:xfrm>
              </p:grpSpPr>
              <p:sp>
                <p:nvSpPr>
                  <p:cNvPr id="73" name="円/楕円 608">
                    <a:extLst>
                      <a:ext uri="{FF2B5EF4-FFF2-40B4-BE49-F238E27FC236}">
                        <a16:creationId xmlns:a16="http://schemas.microsoft.com/office/drawing/2014/main" id="{6879E548-1C3D-4733-BCA0-7ECF367F3F1B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円/楕円 646">
                    <a:extLst>
                      <a:ext uri="{FF2B5EF4-FFF2-40B4-BE49-F238E27FC236}">
                        <a16:creationId xmlns:a16="http://schemas.microsoft.com/office/drawing/2014/main" id="{C540B2F4-DA92-4657-A40F-D059482506A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円/楕円 647">
                    <a:extLst>
                      <a:ext uri="{FF2B5EF4-FFF2-40B4-BE49-F238E27FC236}">
                        <a16:creationId xmlns:a16="http://schemas.microsoft.com/office/drawing/2014/main" id="{2F97FBCE-E932-405B-84A8-A2DBD5967CC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円/楕円 644">
                    <a:extLst>
                      <a:ext uri="{FF2B5EF4-FFF2-40B4-BE49-F238E27FC236}">
                        <a16:creationId xmlns:a16="http://schemas.microsoft.com/office/drawing/2014/main" id="{338EA234-90AA-4A51-A748-2BE0B5EC6E3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" name="円/楕円 645">
                    <a:extLst>
                      <a:ext uri="{FF2B5EF4-FFF2-40B4-BE49-F238E27FC236}">
                        <a16:creationId xmlns:a16="http://schemas.microsoft.com/office/drawing/2014/main" id="{C6D03001-08C3-4A24-8705-25B98966464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" name="円/楕円 643">
                    <a:extLst>
                      <a:ext uri="{FF2B5EF4-FFF2-40B4-BE49-F238E27FC236}">
                        <a16:creationId xmlns:a16="http://schemas.microsoft.com/office/drawing/2014/main" id="{40A79305-BDCC-4C97-B318-CF1C2BBE9DC0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円/楕円 638">
                    <a:extLst>
                      <a:ext uri="{FF2B5EF4-FFF2-40B4-BE49-F238E27FC236}">
                        <a16:creationId xmlns:a16="http://schemas.microsoft.com/office/drawing/2014/main" id="{6376BDE9-BB1F-4217-A92C-9F260D012E8B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50">
                    <a:extLst>
                      <a:ext uri="{FF2B5EF4-FFF2-40B4-BE49-F238E27FC236}">
                        <a16:creationId xmlns:a16="http://schemas.microsoft.com/office/drawing/2014/main" id="{143E6932-FE16-4DB8-B7CA-C487C488C6FD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631">
                    <a:extLst>
                      <a:ext uri="{FF2B5EF4-FFF2-40B4-BE49-F238E27FC236}">
                        <a16:creationId xmlns:a16="http://schemas.microsoft.com/office/drawing/2014/main" id="{BF27184C-EA98-4365-8285-515B15C443D9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632">
                    <a:extLst>
                      <a:ext uri="{FF2B5EF4-FFF2-40B4-BE49-F238E27FC236}">
                        <a16:creationId xmlns:a16="http://schemas.microsoft.com/office/drawing/2014/main" id="{04C9C829-81DC-4BD1-BFEB-87D79089871F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12FC84C3-FACD-4A5C-BF52-A6866B5E91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513252" y="270206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A52D32A6-F237-46D3-8977-68EC9C6F59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087134" y="270206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638">
                    <a:extLst>
                      <a:ext uri="{FF2B5EF4-FFF2-40B4-BE49-F238E27FC236}">
                        <a16:creationId xmlns:a16="http://schemas.microsoft.com/office/drawing/2014/main" id="{31CC28CB-5E6D-4F59-9770-377ABC544E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64708" y="3294509"/>
                    <a:ext cx="248252" cy="7091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" name="楕円 22">
                  <a:extLst>
                    <a:ext uri="{FF2B5EF4-FFF2-40B4-BE49-F238E27FC236}">
                      <a16:creationId xmlns:a16="http://schemas.microsoft.com/office/drawing/2014/main" id="{2EEC923A-7A32-46AC-A32F-E17482C764C9}"/>
                    </a:ext>
                  </a:extLst>
                </p:cNvPr>
                <p:cNvSpPr/>
                <p:nvPr/>
              </p:nvSpPr>
              <p:spPr>
                <a:xfrm>
                  <a:off x="5304678" y="41475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22">
                  <a:extLst>
                    <a:ext uri="{FF2B5EF4-FFF2-40B4-BE49-F238E27FC236}">
                      <a16:creationId xmlns:a16="http://schemas.microsoft.com/office/drawing/2014/main" id="{293C392E-9FD8-4223-9D43-6CD208413D08}"/>
                    </a:ext>
                  </a:extLst>
                </p:cNvPr>
                <p:cNvSpPr/>
                <p:nvPr/>
              </p:nvSpPr>
              <p:spPr>
                <a:xfrm>
                  <a:off x="5043403" y="39925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22">
                  <a:extLst>
                    <a:ext uri="{FF2B5EF4-FFF2-40B4-BE49-F238E27FC236}">
                      <a16:creationId xmlns:a16="http://schemas.microsoft.com/office/drawing/2014/main" id="{F2F3F75F-1D60-4454-AC65-1FE8A8AED8EA}"/>
                    </a:ext>
                  </a:extLst>
                </p:cNvPr>
                <p:cNvSpPr/>
                <p:nvPr/>
              </p:nvSpPr>
              <p:spPr>
                <a:xfrm>
                  <a:off x="4452853" y="42338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22">
                  <a:extLst>
                    <a:ext uri="{FF2B5EF4-FFF2-40B4-BE49-F238E27FC236}">
                      <a16:creationId xmlns:a16="http://schemas.microsoft.com/office/drawing/2014/main" id="{C6F3090E-7AA1-451A-B1D6-C93E97D7CF0D}"/>
                    </a:ext>
                  </a:extLst>
                </p:cNvPr>
                <p:cNvSpPr/>
                <p:nvPr/>
              </p:nvSpPr>
              <p:spPr>
                <a:xfrm>
                  <a:off x="4710028" y="3835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2">
                  <a:extLst>
                    <a:ext uri="{FF2B5EF4-FFF2-40B4-BE49-F238E27FC236}">
                      <a16:creationId xmlns:a16="http://schemas.microsoft.com/office/drawing/2014/main" id="{5E4BC1D0-AAA7-4D0B-8C1C-EFA1E2DD77DA}"/>
                    </a:ext>
                  </a:extLst>
                </p:cNvPr>
                <p:cNvSpPr/>
                <p:nvPr/>
              </p:nvSpPr>
              <p:spPr>
                <a:xfrm>
                  <a:off x="4733840" y="418309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2">
                  <a:extLst>
                    <a:ext uri="{FF2B5EF4-FFF2-40B4-BE49-F238E27FC236}">
                      <a16:creationId xmlns:a16="http://schemas.microsoft.com/office/drawing/2014/main" id="{E65E6D7E-4FCE-4DE6-845F-7EADD9061E23}"/>
                    </a:ext>
                  </a:extLst>
                </p:cNvPr>
                <p:cNvSpPr/>
                <p:nvPr/>
              </p:nvSpPr>
              <p:spPr>
                <a:xfrm>
                  <a:off x="4438565" y="467673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2">
                  <a:extLst>
                    <a:ext uri="{FF2B5EF4-FFF2-40B4-BE49-F238E27FC236}">
                      <a16:creationId xmlns:a16="http://schemas.microsoft.com/office/drawing/2014/main" id="{9B40BA8D-D39E-42D1-93EA-4EA233713F2C}"/>
                    </a:ext>
                  </a:extLst>
                </p:cNvPr>
                <p:cNvSpPr/>
                <p:nvPr/>
              </p:nvSpPr>
              <p:spPr>
                <a:xfrm>
                  <a:off x="5348202" y="462911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340C4825-4B7D-4116-8761-A37422A3D70B}"/>
                  </a:ext>
                </a:extLst>
              </p:cNvPr>
              <p:cNvGrpSpPr/>
              <p:nvPr/>
            </p:nvGrpSpPr>
            <p:grpSpPr>
              <a:xfrm>
                <a:off x="5006066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409050B6-DB0A-4906-93C3-C014D2AAD245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39F9DB82-7300-448A-A7FF-73C97061A34E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0381AEC3-FB95-490D-A890-A2C0EB2DF2C5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44B646B-2C88-49E2-AD84-C9B3431FA4E9}"/>
                  </a:ext>
                </a:extLst>
              </p:cNvPr>
              <p:cNvGrpSpPr/>
              <p:nvPr/>
            </p:nvGrpSpPr>
            <p:grpSpPr>
              <a:xfrm flipH="1">
                <a:off x="4167313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3A92522-F8E1-49B4-93B3-940BFE788D92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94EFB00-2DBE-4526-8B10-CA894EA0A1CB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937B2A5-DB3D-4178-817C-9BD9AE09446F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11F0D2D-F488-464C-8ABF-22B1A9D97EEA}"/>
                  </a:ext>
                </a:extLst>
              </p:cNvPr>
              <p:cNvSpPr/>
              <p:nvPr/>
            </p:nvSpPr>
            <p:spPr>
              <a:xfrm>
                <a:off x="45343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9BFE486-70DA-43FA-A5D1-8C215157FF9D}"/>
                  </a:ext>
                </a:extLst>
              </p:cNvPr>
              <p:cNvSpPr/>
              <p:nvPr/>
            </p:nvSpPr>
            <p:spPr>
              <a:xfrm>
                <a:off x="51439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8FB20E82-438C-4D0D-9FDD-E4E5BCB4402A}"/>
              </a:ext>
            </a:extLst>
          </p:cNvPr>
          <p:cNvGrpSpPr/>
          <p:nvPr/>
        </p:nvGrpSpPr>
        <p:grpSpPr>
          <a:xfrm>
            <a:off x="6636345" y="3812587"/>
            <a:ext cx="2602906" cy="2638333"/>
            <a:chOff x="6636345" y="3812587"/>
            <a:chExt cx="2602906" cy="2638333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7FA25AE6-28D0-457B-A48B-9F41B062B711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FBA00F4-39C0-43AA-83CD-7B5B905E3C0E}"/>
                </a:ext>
              </a:extLst>
            </p:cNvPr>
            <p:cNvGrpSpPr/>
            <p:nvPr/>
          </p:nvGrpSpPr>
          <p:grpSpPr>
            <a:xfrm>
              <a:off x="7211899" y="3836972"/>
              <a:ext cx="1509238" cy="2613948"/>
              <a:chOff x="7211899" y="3836972"/>
              <a:chExt cx="1509238" cy="2613948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9A7DAB5-B87E-4D7E-A64A-5EBCED43D810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2613948"/>
                <a:chOff x="7339193" y="3836972"/>
                <a:chExt cx="1277659" cy="2613948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A0F69961-A94A-4FAE-8D02-3F670D2FEC74}"/>
                    </a:ext>
                  </a:extLst>
                </p:cNvPr>
                <p:cNvGrpSpPr/>
                <p:nvPr/>
              </p:nvGrpSpPr>
              <p:grpSpPr>
                <a:xfrm>
                  <a:off x="7445122" y="4957009"/>
                  <a:ext cx="1037886" cy="1493911"/>
                  <a:chOff x="7445122" y="4957009"/>
                  <a:chExt cx="1037886" cy="1493911"/>
                </a:xfrm>
              </p:grpSpPr>
              <p:sp>
                <p:nvSpPr>
                  <p:cNvPr id="125" name="片側の 2 つの角を丸めた四角形 144">
                    <a:extLst>
                      <a:ext uri="{FF2B5EF4-FFF2-40B4-BE49-F238E27FC236}">
                        <a16:creationId xmlns:a16="http://schemas.microsoft.com/office/drawing/2014/main" id="{655E826D-BDBD-48C4-BE4A-79E087317AC8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E9D96D46-8478-4C8B-9BDF-85EF85C199BC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614DA63D-E2BF-4AC6-A0D1-6C38349BD3D2}"/>
                      </a:ext>
                    </a:extLst>
                  </p:cNvPr>
                  <p:cNvSpPr/>
                  <p:nvPr/>
                </p:nvSpPr>
                <p:spPr>
                  <a:xfrm>
                    <a:off x="7643940" y="5552031"/>
                    <a:ext cx="652170" cy="646419"/>
                  </a:xfrm>
                  <a:custGeom>
                    <a:avLst/>
                    <a:gdLst>
                      <a:gd name="connsiteX0" fmla="*/ 326085 w 652170"/>
                      <a:gd name="connsiteY0" fmla="*/ 129632 h 646419"/>
                      <a:gd name="connsiteX1" fmla="*/ 244198 w 652170"/>
                      <a:gd name="connsiteY1" fmla="*/ 367756 h 646419"/>
                      <a:gd name="connsiteX2" fmla="*/ 407973 w 652170"/>
                      <a:gd name="connsiteY2" fmla="*/ 367756 h 646419"/>
                      <a:gd name="connsiteX3" fmla="*/ 208813 w 652170"/>
                      <a:gd name="connsiteY3" fmla="*/ 0 h 646419"/>
                      <a:gd name="connsiteX4" fmla="*/ 443357 w 652170"/>
                      <a:gd name="connsiteY4" fmla="*/ 0 h 646419"/>
                      <a:gd name="connsiteX5" fmla="*/ 652170 w 652170"/>
                      <a:gd name="connsiteY5" fmla="*/ 646419 h 646419"/>
                      <a:gd name="connsiteX6" fmla="*/ 503801 w 652170"/>
                      <a:gd name="connsiteY6" fmla="*/ 646419 h 646419"/>
                      <a:gd name="connsiteX7" fmla="*/ 458743 w 652170"/>
                      <a:gd name="connsiteY7" fmla="*/ 515393 h 646419"/>
                      <a:gd name="connsiteX8" fmla="*/ 193428 w 652170"/>
                      <a:gd name="connsiteY8" fmla="*/ 515393 h 646419"/>
                      <a:gd name="connsiteX9" fmla="*/ 148370 w 652170"/>
                      <a:gd name="connsiteY9" fmla="*/ 646419 h 646419"/>
                      <a:gd name="connsiteX10" fmla="*/ 0 w 652170"/>
                      <a:gd name="connsiteY10" fmla="*/ 646419 h 646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2170" h="646419">
                        <a:moveTo>
                          <a:pt x="326085" y="129632"/>
                        </a:moveTo>
                        <a:lnTo>
                          <a:pt x="244198" y="367756"/>
                        </a:lnTo>
                        <a:lnTo>
                          <a:pt x="407973" y="367756"/>
                        </a:lnTo>
                        <a:close/>
                        <a:moveTo>
                          <a:pt x="208813" y="0"/>
                        </a:moveTo>
                        <a:lnTo>
                          <a:pt x="443357" y="0"/>
                        </a:lnTo>
                        <a:lnTo>
                          <a:pt x="652170" y="646419"/>
                        </a:lnTo>
                        <a:lnTo>
                          <a:pt x="503801" y="646419"/>
                        </a:lnTo>
                        <a:lnTo>
                          <a:pt x="458743" y="515393"/>
                        </a:lnTo>
                        <a:lnTo>
                          <a:pt x="193428" y="515393"/>
                        </a:lnTo>
                        <a:lnTo>
                          <a:pt x="148370" y="646419"/>
                        </a:lnTo>
                        <a:lnTo>
                          <a:pt x="0" y="6464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4DB6A86E-8F35-4B1E-8662-F829D1D58EA6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34E6E68B-1798-4FD0-AD47-B40510085104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9343DB56-6091-421E-8970-B1A43285B812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8" name="グループ化 117">
                      <a:extLst>
                        <a:ext uri="{FF2B5EF4-FFF2-40B4-BE49-F238E27FC236}">
                          <a16:creationId xmlns:a16="http://schemas.microsoft.com/office/drawing/2014/main" id="{ED36091A-75DC-48CB-846F-4B5F46E17F5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" name="円/楕円 514">
                        <a:extLst>
                          <a:ext uri="{FF2B5EF4-FFF2-40B4-BE49-F238E27FC236}">
                            <a16:creationId xmlns:a16="http://schemas.microsoft.com/office/drawing/2014/main" id="{CF0FE1F4-167F-403D-AA5E-0F8CDB3819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4" name="円/楕円 515">
                        <a:extLst>
                          <a:ext uri="{FF2B5EF4-FFF2-40B4-BE49-F238E27FC236}">
                            <a16:creationId xmlns:a16="http://schemas.microsoft.com/office/drawing/2014/main" id="{D00110DC-01D6-4D78-9122-85B99748A0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9" name="グループ化 118">
                      <a:extLst>
                        <a:ext uri="{FF2B5EF4-FFF2-40B4-BE49-F238E27FC236}">
                          <a16:creationId xmlns:a16="http://schemas.microsoft.com/office/drawing/2014/main" id="{4B1EC6B4-A50F-4DC4-B2AF-649D257E5F9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1" name="円/楕円 512">
                        <a:extLst>
                          <a:ext uri="{FF2B5EF4-FFF2-40B4-BE49-F238E27FC236}">
                            <a16:creationId xmlns:a16="http://schemas.microsoft.com/office/drawing/2014/main" id="{34EA189B-B1A6-42A0-AC65-FF65699323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2" name="円/楕円 513">
                        <a:extLst>
                          <a:ext uri="{FF2B5EF4-FFF2-40B4-BE49-F238E27FC236}">
                            <a16:creationId xmlns:a16="http://schemas.microsoft.com/office/drawing/2014/main" id="{4147CE2E-7E41-4F6D-B447-111FC65464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0" name="円/楕円 511">
                      <a:extLst>
                        <a:ext uri="{FF2B5EF4-FFF2-40B4-BE49-F238E27FC236}">
                          <a16:creationId xmlns:a16="http://schemas.microsoft.com/office/drawing/2014/main" id="{6E692087-452A-45BA-B1A9-FA6BE57F20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" name="円/楕円 505">
                    <a:extLst>
                      <a:ext uri="{FF2B5EF4-FFF2-40B4-BE49-F238E27FC236}">
                        <a16:creationId xmlns:a16="http://schemas.microsoft.com/office/drawing/2014/main" id="{E7018DA7-DEB5-473B-8C8C-552E01573648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月 114">
                    <a:extLst>
                      <a:ext uri="{FF2B5EF4-FFF2-40B4-BE49-F238E27FC236}">
                        <a16:creationId xmlns:a16="http://schemas.microsoft.com/office/drawing/2014/main" id="{395EF6A3-5FD5-4C1E-AD54-9E397D87712F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" name="月 115">
                    <a:extLst>
                      <a:ext uri="{FF2B5EF4-FFF2-40B4-BE49-F238E27FC236}">
                        <a16:creationId xmlns:a16="http://schemas.microsoft.com/office/drawing/2014/main" id="{87E28183-26F7-480D-9C3C-23D5685581FB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円/楕円 638">
                    <a:extLst>
                      <a:ext uri="{FF2B5EF4-FFF2-40B4-BE49-F238E27FC236}">
                        <a16:creationId xmlns:a16="http://schemas.microsoft.com/office/drawing/2014/main" id="{DBABB9DA-EEC8-4064-90B8-ABD39476FC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73829" y="3262672"/>
                    <a:ext cx="411886" cy="7602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5" name="楕円 22">
                  <a:extLst>
                    <a:ext uri="{FF2B5EF4-FFF2-40B4-BE49-F238E27FC236}">
                      <a16:creationId xmlns:a16="http://schemas.microsoft.com/office/drawing/2014/main" id="{B2229018-11A3-4E9F-97B7-A48623B0E0C0}"/>
                    </a:ext>
                  </a:extLst>
                </p:cNvPr>
                <p:cNvSpPr/>
                <p:nvPr/>
              </p:nvSpPr>
              <p:spPr>
                <a:xfrm>
                  <a:off x="8327278" y="41285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BC3FC3A2-9B5B-4026-AE91-2C91345C9012}"/>
                    </a:ext>
                  </a:extLst>
                </p:cNvPr>
                <p:cNvSpPr/>
                <p:nvPr/>
              </p:nvSpPr>
              <p:spPr>
                <a:xfrm>
                  <a:off x="8066003" y="39735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2">
                  <a:extLst>
                    <a:ext uri="{FF2B5EF4-FFF2-40B4-BE49-F238E27FC236}">
                      <a16:creationId xmlns:a16="http://schemas.microsoft.com/office/drawing/2014/main" id="{8F38AC4A-5494-4330-9E5A-A87BBD659BEF}"/>
                    </a:ext>
                  </a:extLst>
                </p:cNvPr>
                <p:cNvSpPr/>
                <p:nvPr/>
              </p:nvSpPr>
              <p:spPr>
                <a:xfrm>
                  <a:off x="7475453" y="4214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2">
                  <a:extLst>
                    <a:ext uri="{FF2B5EF4-FFF2-40B4-BE49-F238E27FC236}">
                      <a16:creationId xmlns:a16="http://schemas.microsoft.com/office/drawing/2014/main" id="{2950137C-44C4-4051-A4AC-CEA19F8FB050}"/>
                    </a:ext>
                  </a:extLst>
                </p:cNvPr>
                <p:cNvSpPr/>
                <p:nvPr/>
              </p:nvSpPr>
              <p:spPr>
                <a:xfrm>
                  <a:off x="7746916" y="39148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2">
                  <a:extLst>
                    <a:ext uri="{FF2B5EF4-FFF2-40B4-BE49-F238E27FC236}">
                      <a16:creationId xmlns:a16="http://schemas.microsoft.com/office/drawing/2014/main" id="{8C4635EA-EFA2-4B00-A69A-A7B06283FAA2}"/>
                    </a:ext>
                  </a:extLst>
                </p:cNvPr>
                <p:cNvSpPr/>
                <p:nvPr/>
              </p:nvSpPr>
              <p:spPr>
                <a:xfrm>
                  <a:off x="7932654" y="4267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2">
                  <a:extLst>
                    <a:ext uri="{FF2B5EF4-FFF2-40B4-BE49-F238E27FC236}">
                      <a16:creationId xmlns:a16="http://schemas.microsoft.com/office/drawing/2014/main" id="{D5D218D1-1EA5-43AA-BCBA-C0564AF7CB1E}"/>
                    </a:ext>
                  </a:extLst>
                </p:cNvPr>
                <p:cNvSpPr/>
                <p:nvPr/>
              </p:nvSpPr>
              <p:spPr>
                <a:xfrm>
                  <a:off x="7475454" y="4648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22">
                  <a:extLst>
                    <a:ext uri="{FF2B5EF4-FFF2-40B4-BE49-F238E27FC236}">
                      <a16:creationId xmlns:a16="http://schemas.microsoft.com/office/drawing/2014/main" id="{22E0C459-71F3-4C9F-B80B-9D5D2B76EE74}"/>
                    </a:ext>
                  </a:extLst>
                </p:cNvPr>
                <p:cNvSpPr/>
                <p:nvPr/>
              </p:nvSpPr>
              <p:spPr>
                <a:xfrm>
                  <a:off x="8385092" y="46006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568C06C-2561-44E2-A0A4-161DF422E091}"/>
                  </a:ext>
                </a:extLst>
              </p:cNvPr>
              <p:cNvGrpSpPr/>
              <p:nvPr/>
            </p:nvGrpSpPr>
            <p:grpSpPr>
              <a:xfrm>
                <a:off x="7989692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4208419-6DF7-4546-B250-15631FF4FA10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B7BC947A-AC2A-437A-AFD5-8B87575A89FB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4F4FDF6-92D4-423A-9BF1-7BD1CF2338AA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31373724-01E8-49C1-8302-12CB2AF30B97}"/>
                  </a:ext>
                </a:extLst>
              </p:cNvPr>
              <p:cNvGrpSpPr/>
              <p:nvPr/>
            </p:nvGrpSpPr>
            <p:grpSpPr>
              <a:xfrm flipH="1">
                <a:off x="7211899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AEA88D1-E956-4405-B5DB-226F62764995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99D72201-7491-43A8-97EA-C6B42D225F35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FA89B023-CDD9-4CB6-9E87-D198216CCA07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306CD42-F1FE-4383-B464-BD12D52DC76D}"/>
                  </a:ext>
                </a:extLst>
              </p:cNvPr>
              <p:cNvSpPr/>
              <p:nvPr/>
            </p:nvSpPr>
            <p:spPr>
              <a:xfrm>
                <a:off x="7614056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1C16F51-9D3E-4552-92C9-39843CE4AB6D}"/>
                  </a:ext>
                </a:extLst>
              </p:cNvPr>
              <p:cNvSpPr/>
              <p:nvPr/>
            </p:nvSpPr>
            <p:spPr>
              <a:xfrm>
                <a:off x="8195081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392FCAA-A4EE-42AF-9BA6-0D0575E89FF4}"/>
              </a:ext>
            </a:extLst>
          </p:cNvPr>
          <p:cNvGrpSpPr/>
          <p:nvPr/>
        </p:nvGrpSpPr>
        <p:grpSpPr>
          <a:xfrm>
            <a:off x="3668713" y="772799"/>
            <a:ext cx="2602906" cy="2763334"/>
            <a:chOff x="3668713" y="772799"/>
            <a:chExt cx="2602906" cy="2763334"/>
          </a:xfrm>
        </p:grpSpPr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B52C38D0-9546-4804-8B55-E1038543B6C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798776F-0E0C-4371-8CC1-A525D8FBEDFB}"/>
                </a:ext>
              </a:extLst>
            </p:cNvPr>
            <p:cNvGrpSpPr/>
            <p:nvPr/>
          </p:nvGrpSpPr>
          <p:grpSpPr>
            <a:xfrm>
              <a:off x="4118272" y="772799"/>
              <a:ext cx="1782382" cy="2763334"/>
              <a:chOff x="4118272" y="772799"/>
              <a:chExt cx="1782382" cy="2763334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0E341BDC-BA79-42CF-9394-1911F6FD2C2A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2763334"/>
                <a:chOff x="4360053" y="772799"/>
                <a:chExt cx="1314000" cy="2763334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CF01867F-9DF0-40B8-839B-2CC480AC77D9}"/>
                    </a:ext>
                  </a:extLst>
                </p:cNvPr>
                <p:cNvGrpSpPr/>
                <p:nvPr/>
              </p:nvGrpSpPr>
              <p:grpSpPr>
                <a:xfrm>
                  <a:off x="4462679" y="2014348"/>
                  <a:ext cx="1127284" cy="1521785"/>
                  <a:chOff x="4462679" y="2014348"/>
                  <a:chExt cx="1127284" cy="1521785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FD6CE7B6-40EE-4E38-95A8-E1DB3F69C5AC}"/>
                      </a:ext>
                    </a:extLst>
                  </p:cNvPr>
                  <p:cNvSpPr/>
                  <p:nvPr/>
                </p:nvSpPr>
                <p:spPr>
                  <a:xfrm>
                    <a:off x="47764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B1C055D3-50B3-4DD8-AD4A-4772A32D9360}"/>
                      </a:ext>
                    </a:extLst>
                  </p:cNvPr>
                  <p:cNvGrpSpPr/>
                  <p:nvPr/>
                </p:nvGrpSpPr>
                <p:grpSpPr>
                  <a:xfrm>
                    <a:off x="48593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190" name="四角形: 上の 2 つの角を丸める 189">
                      <a:extLst>
                        <a:ext uri="{FF2B5EF4-FFF2-40B4-BE49-F238E27FC236}">
                          <a16:creationId xmlns:a16="http://schemas.microsoft.com/office/drawing/2014/main" id="{50195DD7-AEC1-445B-868A-AF3A60831D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" name="四角形: 上の 2 つの角を丸める 190">
                      <a:extLst>
                        <a:ext uri="{FF2B5EF4-FFF2-40B4-BE49-F238E27FC236}">
                          <a16:creationId xmlns:a16="http://schemas.microsoft.com/office/drawing/2014/main" id="{762028E9-FDAC-433B-9CFB-B633C96D1D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6EF62099-92FE-4E3A-A3C5-83CFADAEEC7F}"/>
                      </a:ext>
                    </a:extLst>
                  </p:cNvPr>
                  <p:cNvGrpSpPr/>
                  <p:nvPr/>
                </p:nvGrpSpPr>
                <p:grpSpPr>
                  <a:xfrm>
                    <a:off x="4833926" y="2130860"/>
                    <a:ext cx="365418" cy="186718"/>
                    <a:chOff x="1803357" y="2130860"/>
                    <a:chExt cx="365418" cy="186718"/>
                  </a:xfrm>
                  <a:solidFill>
                    <a:schemeClr val="accent1">
                      <a:lumMod val="75000"/>
                    </a:schemeClr>
                  </a:solidFill>
                </p:grpSpPr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91DD2922-AFDE-4873-AD13-0D7BAA3DDB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3CA4A4D2-8F5C-4C60-B71C-1632D498161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82" name="片側の 2 つの角を丸めた四角形 144">
                    <a:extLst>
                      <a:ext uri="{FF2B5EF4-FFF2-40B4-BE49-F238E27FC236}">
                        <a16:creationId xmlns:a16="http://schemas.microsoft.com/office/drawing/2014/main" id="{26DDD279-C3F9-4ABC-A569-E1F51186C888}"/>
                      </a:ext>
                    </a:extLst>
                  </p:cNvPr>
                  <p:cNvSpPr/>
                  <p:nvPr/>
                </p:nvSpPr>
                <p:spPr>
                  <a:xfrm>
                    <a:off x="44626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8C9F20B1-8F4A-4B24-BAE9-1C288A24C633}"/>
                      </a:ext>
                    </a:extLst>
                  </p:cNvPr>
                  <p:cNvSpPr/>
                  <p:nvPr/>
                </p:nvSpPr>
                <p:spPr>
                  <a:xfrm>
                    <a:off x="49782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DFA887B1-981E-4890-9F8D-4F5565853CB2}"/>
                      </a:ext>
                    </a:extLst>
                  </p:cNvPr>
                  <p:cNvSpPr/>
                  <p:nvPr/>
                </p:nvSpPr>
                <p:spPr>
                  <a:xfrm>
                    <a:off x="49782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B20340B7-4D59-48A5-9740-C79A98DC1658}"/>
                      </a:ext>
                    </a:extLst>
                  </p:cNvPr>
                  <p:cNvSpPr/>
                  <p:nvPr/>
                </p:nvSpPr>
                <p:spPr>
                  <a:xfrm>
                    <a:off x="49782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BC8BBDFC-6BA4-4A81-83C6-6FDB6B1B942C}"/>
                      </a:ext>
                    </a:extLst>
                  </p:cNvPr>
                  <p:cNvSpPr/>
                  <p:nvPr/>
                </p:nvSpPr>
                <p:spPr>
                  <a:xfrm>
                    <a:off x="49782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7284F2FA-B511-4753-A0A4-FEF7B8240B18}"/>
                      </a:ext>
                    </a:extLst>
                  </p:cNvPr>
                  <p:cNvSpPr/>
                  <p:nvPr/>
                </p:nvSpPr>
                <p:spPr>
                  <a:xfrm>
                    <a:off x="49782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CEE3C0DB-0906-4543-AC00-3BDF010EB19C}"/>
                    </a:ext>
                  </a:extLst>
                </p:cNvPr>
                <p:cNvGrpSpPr/>
                <p:nvPr/>
              </p:nvGrpSpPr>
              <p:grpSpPr>
                <a:xfrm>
                  <a:off x="4360053" y="772799"/>
                  <a:ext cx="1314000" cy="1308666"/>
                  <a:chOff x="6614910" y="561975"/>
                  <a:chExt cx="1314000" cy="1308666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AB401E69-7511-4E95-A73F-3D481916A47C}"/>
                      </a:ext>
                    </a:extLst>
                  </p:cNvPr>
                  <p:cNvSpPr/>
                  <p:nvPr/>
                </p:nvSpPr>
                <p:spPr>
                  <a:xfrm>
                    <a:off x="6614910" y="561975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F2A5737F-AAC1-4DE2-94B2-C3FB5768CAA5}"/>
                      </a:ext>
                    </a:extLst>
                  </p:cNvPr>
                  <p:cNvGrpSpPr/>
                  <p:nvPr/>
                </p:nvGrpSpPr>
                <p:grpSpPr>
                  <a:xfrm>
                    <a:off x="6627831" y="1168002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173" name="グループ化 172">
                      <a:extLst>
                        <a:ext uri="{FF2B5EF4-FFF2-40B4-BE49-F238E27FC236}">
                          <a16:creationId xmlns:a16="http://schemas.microsoft.com/office/drawing/2014/main" id="{B08DDEE2-CA3B-454A-9225-BC566F00C61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7" name="円/楕円 536">
                        <a:extLst>
                          <a:ext uri="{FF2B5EF4-FFF2-40B4-BE49-F238E27FC236}">
                            <a16:creationId xmlns:a16="http://schemas.microsoft.com/office/drawing/2014/main" id="{BC3F761F-8530-4813-B891-E1216112B7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8" name="円/楕円 537">
                        <a:extLst>
                          <a:ext uri="{FF2B5EF4-FFF2-40B4-BE49-F238E27FC236}">
                            <a16:creationId xmlns:a16="http://schemas.microsoft.com/office/drawing/2014/main" id="{0B023855-ECD4-44B0-A759-B962FE9E1C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4" name="グループ化 173">
                      <a:extLst>
                        <a:ext uri="{FF2B5EF4-FFF2-40B4-BE49-F238E27FC236}">
                          <a16:creationId xmlns:a16="http://schemas.microsoft.com/office/drawing/2014/main" id="{47F3D4CC-4AE8-409C-802E-C80512F9B95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5" name="円/楕円 534">
                        <a:extLst>
                          <a:ext uri="{FF2B5EF4-FFF2-40B4-BE49-F238E27FC236}">
                            <a16:creationId xmlns:a16="http://schemas.microsoft.com/office/drawing/2014/main" id="{50AF45A5-D087-4650-A358-22D7D7554B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" name="円/楕円 535">
                        <a:extLst>
                          <a:ext uri="{FF2B5EF4-FFF2-40B4-BE49-F238E27FC236}">
                            <a16:creationId xmlns:a16="http://schemas.microsoft.com/office/drawing/2014/main" id="{E72419C3-16F5-43CA-8705-6092D2D394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66550C72-EFC0-45F9-97DA-BBD2AB346F9A}"/>
                      </a:ext>
                    </a:extLst>
                  </p:cNvPr>
                  <p:cNvSpPr/>
                  <p:nvPr/>
                </p:nvSpPr>
                <p:spPr>
                  <a:xfrm>
                    <a:off x="6751394" y="683417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6C8A1E0F-F3A3-40E8-ADD5-AD0581DAC0FE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932211" y="890886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月 166">
                    <a:extLst>
                      <a:ext uri="{FF2B5EF4-FFF2-40B4-BE49-F238E27FC236}">
                        <a16:creationId xmlns:a16="http://schemas.microsoft.com/office/drawing/2014/main" id="{1641445E-E740-4DAF-BCE7-EB92E32E4FD3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7516186" y="890886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円/楕円 638">
                    <a:extLst>
                      <a:ext uri="{FF2B5EF4-FFF2-40B4-BE49-F238E27FC236}">
                        <a16:creationId xmlns:a16="http://schemas.microsoft.com/office/drawing/2014/main" id="{E425C3FB-1FBB-4CD0-B114-3C2E6AAA44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70089" y="1619518"/>
                    <a:ext cx="393142" cy="9230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F9373F9F-4D4E-475E-990A-4609E2B7498F}"/>
                      </a:ext>
                    </a:extLst>
                  </p:cNvPr>
                  <p:cNvGrpSpPr/>
                  <p:nvPr/>
                </p:nvGrpSpPr>
                <p:grpSpPr>
                  <a:xfrm>
                    <a:off x="7174981" y="1385983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171" name="円/楕円 662">
                      <a:extLst>
                        <a:ext uri="{FF2B5EF4-FFF2-40B4-BE49-F238E27FC236}">
                          <a16:creationId xmlns:a16="http://schemas.microsoft.com/office/drawing/2014/main" id="{8BEC7967-2ECF-41A7-9FF6-C43AB0A100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E9255DEE-29E9-4BBB-8B24-F4710AE7A4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F9C13166-53F3-4F04-A5DE-CB89B7F7B141}"/>
                      </a:ext>
                    </a:extLst>
                  </p:cNvPr>
                  <p:cNvSpPr/>
                  <p:nvPr/>
                </p:nvSpPr>
                <p:spPr>
                  <a:xfrm flipH="1">
                    <a:off x="6899327" y="573668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7DAF4E6D-18ED-463C-B910-65910F7C9DBB}"/>
                    </a:ext>
                  </a:extLst>
                </p:cNvPr>
                <p:cNvSpPr/>
                <p:nvPr/>
              </p:nvSpPr>
              <p:spPr>
                <a:xfrm>
                  <a:off x="53491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0D9288EB-BAA2-4C3E-A8E7-A580A218D7A0}"/>
                    </a:ext>
                  </a:extLst>
                </p:cNvPr>
                <p:cNvSpPr/>
                <p:nvPr/>
              </p:nvSpPr>
              <p:spPr>
                <a:xfrm>
                  <a:off x="5177506" y="78496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2F6AC5CE-CBC7-4E04-BB21-1429227F0727}"/>
                    </a:ext>
                  </a:extLst>
                </p:cNvPr>
                <p:cNvSpPr/>
                <p:nvPr/>
              </p:nvSpPr>
              <p:spPr>
                <a:xfrm>
                  <a:off x="44973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2">
                  <a:extLst>
                    <a:ext uri="{FF2B5EF4-FFF2-40B4-BE49-F238E27FC236}">
                      <a16:creationId xmlns:a16="http://schemas.microsoft.com/office/drawing/2014/main" id="{D01DEF3D-17CF-4D1D-85F4-99A23EFBA6EA}"/>
                    </a:ext>
                  </a:extLst>
                </p:cNvPr>
                <p:cNvSpPr/>
                <p:nvPr/>
              </p:nvSpPr>
              <p:spPr>
                <a:xfrm>
                  <a:off x="4480802" y="15112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4DC2A287-67B9-44D8-A4BE-85184B87CD0C}"/>
                    </a:ext>
                  </a:extLst>
                </p:cNvPr>
                <p:cNvSpPr/>
                <p:nvPr/>
              </p:nvSpPr>
              <p:spPr>
                <a:xfrm>
                  <a:off x="4842752" y="8682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2">
                  <a:extLst>
                    <a:ext uri="{FF2B5EF4-FFF2-40B4-BE49-F238E27FC236}">
                      <a16:creationId xmlns:a16="http://schemas.microsoft.com/office/drawing/2014/main" id="{714F1D07-1B9A-4CCA-9E02-D7AC47BA28DF}"/>
                    </a:ext>
                  </a:extLst>
                </p:cNvPr>
                <p:cNvSpPr/>
                <p:nvPr/>
              </p:nvSpPr>
              <p:spPr>
                <a:xfrm>
                  <a:off x="5464258" y="147550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22">
                  <a:extLst>
                    <a:ext uri="{FF2B5EF4-FFF2-40B4-BE49-F238E27FC236}">
                      <a16:creationId xmlns:a16="http://schemas.microsoft.com/office/drawing/2014/main" id="{D1E08F56-CBA8-4A7F-B06E-D7666BB0A043}"/>
                    </a:ext>
                  </a:extLst>
                </p:cNvPr>
                <p:cNvSpPr/>
                <p:nvPr/>
              </p:nvSpPr>
              <p:spPr>
                <a:xfrm>
                  <a:off x="4910806" y="124692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F95829ED-0CCB-443F-8617-816A6BF71DAA}"/>
                  </a:ext>
                </a:extLst>
              </p:cNvPr>
              <p:cNvGrpSpPr/>
              <p:nvPr/>
            </p:nvGrpSpPr>
            <p:grpSpPr>
              <a:xfrm>
                <a:off x="5066148" y="1726273"/>
                <a:ext cx="834506" cy="1592168"/>
                <a:chOff x="5034905" y="1726273"/>
                <a:chExt cx="834506" cy="1592168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9C3BF08F-F5B3-4E83-ABF7-637A2AD9DB46}"/>
                    </a:ext>
                  </a:extLst>
                </p:cNvPr>
                <p:cNvGrpSpPr/>
                <p:nvPr/>
              </p:nvGrpSpPr>
              <p:grpSpPr>
                <a:xfrm>
                  <a:off x="5034905" y="1726273"/>
                  <a:ext cx="834506" cy="1592168"/>
                  <a:chOff x="6131786" y="1798526"/>
                  <a:chExt cx="834506" cy="1592168"/>
                </a:xfrm>
              </p:grpSpPr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75FB4551-CE9F-41DD-A055-0B6C78880367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CFACE46A-48E0-4157-8F57-888DC407E05B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4808B6E3-5A43-4DC7-969E-A0573B2580F9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C1CA287B-CB49-4CD7-B898-41CD23C3A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7E29BA26-1D98-4894-A61A-7AD97663DEF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片側の 2 つの角を丸めた四角形 92">
                    <a:extLst>
                      <a:ext uri="{FF2B5EF4-FFF2-40B4-BE49-F238E27FC236}">
                        <a16:creationId xmlns:a16="http://schemas.microsoft.com/office/drawing/2014/main" id="{8BB69F08-5972-4EF2-B928-46769F2ED9B4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902" y="2478086"/>
                    <a:ext cx="408390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588CB541-9170-4E72-9C31-BE4F9361900C}"/>
                    </a:ext>
                  </a:extLst>
                </p:cNvPr>
                <p:cNvSpPr/>
                <p:nvPr/>
              </p:nvSpPr>
              <p:spPr>
                <a:xfrm rot="20700000">
                  <a:off x="5626871" y="2430386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44EB9C15-5FDE-4E79-BB62-B8F0B76CBF82}"/>
                    </a:ext>
                  </a:extLst>
                </p:cNvPr>
                <p:cNvSpPr/>
                <p:nvPr/>
              </p:nvSpPr>
              <p:spPr>
                <a:xfrm rot="20700000">
                  <a:off x="5664971" y="2537542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979B764-0D81-4524-852B-95D1EEA22643}"/>
                  </a:ext>
                </a:extLst>
              </p:cNvPr>
              <p:cNvGrpSpPr/>
              <p:nvPr/>
            </p:nvGrpSpPr>
            <p:grpSpPr>
              <a:xfrm flipH="1">
                <a:off x="4118272" y="1726273"/>
                <a:ext cx="834506" cy="1592168"/>
                <a:chOff x="5034905" y="1726273"/>
                <a:chExt cx="834506" cy="1592168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2D99B6EB-9C53-43DF-89AA-E15DFFAA32F1}"/>
                    </a:ext>
                  </a:extLst>
                </p:cNvPr>
                <p:cNvGrpSpPr/>
                <p:nvPr/>
              </p:nvGrpSpPr>
              <p:grpSpPr>
                <a:xfrm>
                  <a:off x="5034905" y="1726273"/>
                  <a:ext cx="834506" cy="1592168"/>
                  <a:chOff x="6131786" y="1798526"/>
                  <a:chExt cx="834506" cy="1592168"/>
                </a:xfrm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65550014-DD0A-41D5-B829-50124E1A5965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4786A4DD-D546-4D36-886F-4B292EB29E62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23807573-CCCB-4ADF-AFEA-1D023E94C669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3C343B56-3926-4FDE-B8D0-B5F9326A44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2758DF8A-11A7-41E8-A224-238CEB62E1E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片側の 2 つの角を丸めた四角形 92">
                    <a:extLst>
                      <a:ext uri="{FF2B5EF4-FFF2-40B4-BE49-F238E27FC236}">
                        <a16:creationId xmlns:a16="http://schemas.microsoft.com/office/drawing/2014/main" id="{CD3D7AAC-CB4E-4472-90DD-1B2F6233E830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902" y="2478086"/>
                    <a:ext cx="408390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3FB3335D-201B-407F-BA2C-6266F2E43FA8}"/>
                    </a:ext>
                  </a:extLst>
                </p:cNvPr>
                <p:cNvSpPr/>
                <p:nvPr/>
              </p:nvSpPr>
              <p:spPr>
                <a:xfrm rot="20700000">
                  <a:off x="5626871" y="2430386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B9A5D413-1A23-46B7-8584-74F745BBC2E2}"/>
                    </a:ext>
                  </a:extLst>
                </p:cNvPr>
                <p:cNvSpPr/>
                <p:nvPr/>
              </p:nvSpPr>
              <p:spPr>
                <a:xfrm rot="20700000">
                  <a:off x="5664971" y="2537542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4C3D984-E37A-4C0B-88A2-21E4F13156ED}"/>
                  </a:ext>
                </a:extLst>
              </p:cNvPr>
              <p:cNvSpPr/>
              <p:nvPr/>
            </p:nvSpPr>
            <p:spPr>
              <a:xfrm>
                <a:off x="46117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29BD01E-0A80-411C-A7B6-E5D6B19CC6A0}"/>
                  </a:ext>
                </a:extLst>
              </p:cNvPr>
              <p:cNvSpPr/>
              <p:nvPr/>
            </p:nvSpPr>
            <p:spPr>
              <a:xfrm>
                <a:off x="52213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1E28670-16EC-49F6-9734-45150837C8E0}"/>
              </a:ext>
            </a:extLst>
          </p:cNvPr>
          <p:cNvGrpSpPr/>
          <p:nvPr/>
        </p:nvGrpSpPr>
        <p:grpSpPr>
          <a:xfrm>
            <a:off x="716498" y="830100"/>
            <a:ext cx="2602906" cy="2706033"/>
            <a:chOff x="716498" y="830100"/>
            <a:chExt cx="2602906" cy="2706033"/>
          </a:xfrm>
        </p:grpSpPr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9064A504-88BA-4351-A2AA-F9FD0DA4B590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AA698137-062F-4C32-BB09-E4920385BEC5}"/>
                </a:ext>
              </a:extLst>
            </p:cNvPr>
            <p:cNvGrpSpPr/>
            <p:nvPr/>
          </p:nvGrpSpPr>
          <p:grpSpPr>
            <a:xfrm>
              <a:off x="1123403" y="830100"/>
              <a:ext cx="1788919" cy="2706033"/>
              <a:chOff x="1123403" y="830100"/>
              <a:chExt cx="1788919" cy="2706033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AC9CF903-F9E5-467B-AD0C-6A4D09164295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8023" cy="2706033"/>
                <a:chOff x="1377419" y="830100"/>
                <a:chExt cx="1278023" cy="2706033"/>
              </a:xfrm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E871D7A3-617E-4A7E-8333-98B172823D82}"/>
                    </a:ext>
                  </a:extLst>
                </p:cNvPr>
                <p:cNvGrpSpPr/>
                <p:nvPr/>
              </p:nvGrpSpPr>
              <p:grpSpPr>
                <a:xfrm>
                  <a:off x="1465479" y="2014348"/>
                  <a:ext cx="1127284" cy="1521785"/>
                  <a:chOff x="1465479" y="2014348"/>
                  <a:chExt cx="1127284" cy="1521785"/>
                </a:xfrm>
              </p:grpSpPr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F87F59F0-FBC1-4E38-B849-ED1AA63F4FF3}"/>
                      </a:ext>
                    </a:extLst>
                  </p:cNvPr>
                  <p:cNvSpPr/>
                  <p:nvPr/>
                </p:nvSpPr>
                <p:spPr>
                  <a:xfrm>
                    <a:off x="17792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95F676ED-7889-415B-81E1-610550A9A1B6}"/>
                      </a:ext>
                    </a:extLst>
                  </p:cNvPr>
                  <p:cNvGrpSpPr/>
                  <p:nvPr/>
                </p:nvGrpSpPr>
                <p:grpSpPr>
                  <a:xfrm>
                    <a:off x="18621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57" name="四角形: 上の 2 つの角を丸める 256">
                      <a:extLst>
                        <a:ext uri="{FF2B5EF4-FFF2-40B4-BE49-F238E27FC236}">
                          <a16:creationId xmlns:a16="http://schemas.microsoft.com/office/drawing/2014/main" id="{6B1B7DEF-8B26-4BD2-BE09-FFD1C5E15D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8" name="四角形: 上の 2 つの角を丸める 257">
                      <a:extLst>
                        <a:ext uri="{FF2B5EF4-FFF2-40B4-BE49-F238E27FC236}">
                          <a16:creationId xmlns:a16="http://schemas.microsoft.com/office/drawing/2014/main" id="{B71BDC3C-22B7-489F-873C-7D8EC6799E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CD01D3AE-C3D4-4EDD-9344-DA79FD4D546F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26" y="2130860"/>
                    <a:ext cx="365418" cy="186718"/>
                    <a:chOff x="1803357" y="2130860"/>
                    <a:chExt cx="365418" cy="186718"/>
                  </a:xfrm>
                  <a:solidFill>
                    <a:schemeClr val="tx1">
                      <a:lumMod val="95000"/>
                      <a:lumOff val="5000"/>
                    </a:schemeClr>
                  </a:solidFill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88794CC2-D10B-49C5-82D5-0856A36A0E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EAD29F0E-6B82-496F-B6CA-93E53488D90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9" name="片側の 2 つの角を丸めた四角形 144">
                    <a:extLst>
                      <a:ext uri="{FF2B5EF4-FFF2-40B4-BE49-F238E27FC236}">
                        <a16:creationId xmlns:a16="http://schemas.microsoft.com/office/drawing/2014/main" id="{7EEBFB15-F43A-4159-8F01-C857D21E5906}"/>
                      </a:ext>
                    </a:extLst>
                  </p:cNvPr>
                  <p:cNvSpPr/>
                  <p:nvPr/>
                </p:nvSpPr>
                <p:spPr>
                  <a:xfrm>
                    <a:off x="14654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B83E615F-533E-4F1E-A6FF-3A970C0E8FBD}"/>
                      </a:ext>
                    </a:extLst>
                  </p:cNvPr>
                  <p:cNvSpPr/>
                  <p:nvPr/>
                </p:nvSpPr>
                <p:spPr>
                  <a:xfrm>
                    <a:off x="19810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56D1F930-FDA3-4490-92D1-F4660CCE8497}"/>
                      </a:ext>
                    </a:extLst>
                  </p:cNvPr>
                  <p:cNvSpPr/>
                  <p:nvPr/>
                </p:nvSpPr>
                <p:spPr>
                  <a:xfrm>
                    <a:off x="19810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A5C90293-CDDD-4066-A84F-CED8EA1C9584}"/>
                      </a:ext>
                    </a:extLst>
                  </p:cNvPr>
                  <p:cNvSpPr/>
                  <p:nvPr/>
                </p:nvSpPr>
                <p:spPr>
                  <a:xfrm>
                    <a:off x="19810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613EFF81-34C4-47B4-8821-9C86E9588674}"/>
                      </a:ext>
                    </a:extLst>
                  </p:cNvPr>
                  <p:cNvSpPr/>
                  <p:nvPr/>
                </p:nvSpPr>
                <p:spPr>
                  <a:xfrm>
                    <a:off x="19810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FA726158-ABB6-4774-9CA2-9F118520C645}"/>
                      </a:ext>
                    </a:extLst>
                  </p:cNvPr>
                  <p:cNvSpPr/>
                  <p:nvPr/>
                </p:nvSpPr>
                <p:spPr>
                  <a:xfrm>
                    <a:off x="19810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A2C81FCA-6BF6-460A-B4E6-2EAC775765E2}"/>
                    </a:ext>
                  </a:extLst>
                </p:cNvPr>
                <p:cNvGrpSpPr/>
                <p:nvPr/>
              </p:nvGrpSpPr>
              <p:grpSpPr>
                <a:xfrm>
                  <a:off x="1377419" y="830100"/>
                  <a:ext cx="1277659" cy="1274510"/>
                  <a:chOff x="5180030" y="563126"/>
                  <a:chExt cx="1277659" cy="1274510"/>
                </a:xfrm>
              </p:grpSpPr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E70464A6-2094-4C75-9722-8D0A65BA3FF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08FB19CF-6B08-497C-9F7B-D7D9AF9CEE05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2D62646B-AD34-4561-AEBB-3F73AA5B6F36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30" y="677530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B2A302B5-4907-489D-AA85-1ED547F6BE1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4" name="円/楕円 536">
                        <a:extLst>
                          <a:ext uri="{FF2B5EF4-FFF2-40B4-BE49-F238E27FC236}">
                            <a16:creationId xmlns:a16="http://schemas.microsoft.com/office/drawing/2014/main" id="{70ABB851-B247-422E-8CEC-A5B3A5950B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5" name="円/楕円 537">
                        <a:extLst>
                          <a:ext uri="{FF2B5EF4-FFF2-40B4-BE49-F238E27FC236}">
                            <a16:creationId xmlns:a16="http://schemas.microsoft.com/office/drawing/2014/main" id="{A4A30865-2082-4C4F-B319-A348476B63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F3FF7E73-4D08-4F4C-9DFA-AC091AB175F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2" name="円/楕円 534">
                        <a:extLst>
                          <a:ext uri="{FF2B5EF4-FFF2-40B4-BE49-F238E27FC236}">
                            <a16:creationId xmlns:a16="http://schemas.microsoft.com/office/drawing/2014/main" id="{C543F1A2-CCE8-4E36-9598-6CE3389BEE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3" name="円/楕円 535">
                        <a:extLst>
                          <a:ext uri="{FF2B5EF4-FFF2-40B4-BE49-F238E27FC236}">
                            <a16:creationId xmlns:a16="http://schemas.microsoft.com/office/drawing/2014/main" id="{4EC0C77D-2C0C-4D81-96BF-17073C4EAA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1" name="円/楕円 533">
                      <a:extLst>
                        <a:ext uri="{FF2B5EF4-FFF2-40B4-BE49-F238E27FC236}">
                          <a16:creationId xmlns:a16="http://schemas.microsoft.com/office/drawing/2014/main" id="{4C2426B0-058C-4B41-BE1A-E673C79D91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A79384DD-19AB-4358-8932-54E67291EB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6619" y="1630999"/>
                    <a:ext cx="340506" cy="5812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月 231">
                    <a:extLst>
                      <a:ext uri="{FF2B5EF4-FFF2-40B4-BE49-F238E27FC236}">
                        <a16:creationId xmlns:a16="http://schemas.microsoft.com/office/drawing/2014/main" id="{5FCD46E8-FC80-4E83-B83C-068B625E4CAD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504410" y="890885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月 232">
                    <a:extLst>
                      <a:ext uri="{FF2B5EF4-FFF2-40B4-BE49-F238E27FC236}">
                        <a16:creationId xmlns:a16="http://schemas.microsoft.com/office/drawing/2014/main" id="{638351DB-C514-4BE9-B494-B82A401B7BE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88385" y="890885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9DD04F9F-7B53-4AD3-97FB-0D5AB80D1D88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月 234">
                    <a:extLst>
                      <a:ext uri="{FF2B5EF4-FFF2-40B4-BE49-F238E27FC236}">
                        <a16:creationId xmlns:a16="http://schemas.microsoft.com/office/drawing/2014/main" id="{A6410E33-E0AF-407E-AB27-1967970B67B5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月 235">
                    <a:extLst>
                      <a:ext uri="{FF2B5EF4-FFF2-40B4-BE49-F238E27FC236}">
                        <a16:creationId xmlns:a16="http://schemas.microsoft.com/office/drawing/2014/main" id="{344E5513-A33B-442C-B9F4-49297902F0C7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" name="月 236">
                    <a:extLst>
                      <a:ext uri="{FF2B5EF4-FFF2-40B4-BE49-F238E27FC236}">
                        <a16:creationId xmlns:a16="http://schemas.microsoft.com/office/drawing/2014/main" id="{11937F20-A7BE-4A44-BAD0-C01680496A56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" name="月 237">
                    <a:extLst>
                      <a:ext uri="{FF2B5EF4-FFF2-40B4-BE49-F238E27FC236}">
                        <a16:creationId xmlns:a16="http://schemas.microsoft.com/office/drawing/2014/main" id="{5B92FA74-59EB-4040-98E2-B5F85F8E998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楕円 22">
                  <a:extLst>
                    <a:ext uri="{FF2B5EF4-FFF2-40B4-BE49-F238E27FC236}">
                      <a16:creationId xmlns:a16="http://schemas.microsoft.com/office/drawing/2014/main" id="{AEDA444F-9807-41CC-A8F6-A92A2D58E7BC}"/>
                    </a:ext>
                  </a:extLst>
                </p:cNvPr>
                <p:cNvSpPr/>
                <p:nvPr/>
              </p:nvSpPr>
              <p:spPr>
                <a:xfrm>
                  <a:off x="23773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">
                  <a:extLst>
                    <a:ext uri="{FF2B5EF4-FFF2-40B4-BE49-F238E27FC236}">
                      <a16:creationId xmlns:a16="http://schemas.microsoft.com/office/drawing/2014/main" id="{FE6ADCD9-320D-49EA-8AC2-A00B4F339ABB}"/>
                    </a:ext>
                  </a:extLst>
                </p:cNvPr>
                <p:cNvSpPr/>
                <p:nvPr/>
              </p:nvSpPr>
              <p:spPr>
                <a:xfrm>
                  <a:off x="2116053" y="868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">
                  <a:extLst>
                    <a:ext uri="{FF2B5EF4-FFF2-40B4-BE49-F238E27FC236}">
                      <a16:creationId xmlns:a16="http://schemas.microsoft.com/office/drawing/2014/main" id="{A012C3B2-0D33-4258-A030-4267469B3DE3}"/>
                    </a:ext>
                  </a:extLst>
                </p:cNvPr>
                <p:cNvSpPr/>
                <p:nvPr/>
              </p:nvSpPr>
              <p:spPr>
                <a:xfrm>
                  <a:off x="15255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">
                  <a:extLst>
                    <a:ext uri="{FF2B5EF4-FFF2-40B4-BE49-F238E27FC236}">
                      <a16:creationId xmlns:a16="http://schemas.microsoft.com/office/drawing/2014/main" id="{750BE782-832B-4F35-9D0D-5CB41AA35E78}"/>
                    </a:ext>
                  </a:extLst>
                </p:cNvPr>
                <p:cNvSpPr/>
                <p:nvPr/>
              </p:nvSpPr>
              <p:spPr>
                <a:xfrm>
                  <a:off x="1627897" y="8620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">
                  <a:extLst>
                    <a:ext uri="{FF2B5EF4-FFF2-40B4-BE49-F238E27FC236}">
                      <a16:creationId xmlns:a16="http://schemas.microsoft.com/office/drawing/2014/main" id="{36746B89-6D0F-4595-9FE7-9E9891F44B0A}"/>
                    </a:ext>
                  </a:extLst>
                </p:cNvPr>
                <p:cNvSpPr/>
                <p:nvPr/>
              </p:nvSpPr>
              <p:spPr>
                <a:xfrm>
                  <a:off x="1920791" y="107397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">
                  <a:extLst>
                    <a:ext uri="{FF2B5EF4-FFF2-40B4-BE49-F238E27FC236}">
                      <a16:creationId xmlns:a16="http://schemas.microsoft.com/office/drawing/2014/main" id="{009D27D4-9EA0-41AB-8322-3000918E7EEE}"/>
                    </a:ext>
                  </a:extLst>
                </p:cNvPr>
                <p:cNvSpPr/>
                <p:nvPr/>
              </p:nvSpPr>
              <p:spPr>
                <a:xfrm>
                  <a:off x="1482641" y="15335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">
                  <a:extLst>
                    <a:ext uri="{FF2B5EF4-FFF2-40B4-BE49-F238E27FC236}">
                      <a16:creationId xmlns:a16="http://schemas.microsoft.com/office/drawing/2014/main" id="{AF57F738-333D-4303-9998-C6E431084C0A}"/>
                    </a:ext>
                  </a:extLst>
                </p:cNvPr>
                <p:cNvSpPr/>
                <p:nvPr/>
              </p:nvSpPr>
              <p:spPr>
                <a:xfrm>
                  <a:off x="2180347" y="166929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ED51A2C1-09A2-4047-9A40-EA7A5327485A}"/>
                    </a:ext>
                  </a:extLst>
                </p:cNvPr>
                <p:cNvSpPr/>
                <p:nvPr/>
              </p:nvSpPr>
              <p:spPr>
                <a:xfrm>
                  <a:off x="2544679" y="136687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5A2ED26-483A-4DA3-8A32-F366725A90F3}"/>
                  </a:ext>
                </a:extLst>
              </p:cNvPr>
              <p:cNvGrpSpPr/>
              <p:nvPr/>
            </p:nvGrpSpPr>
            <p:grpSpPr>
              <a:xfrm>
                <a:off x="2072630" y="1726273"/>
                <a:ext cx="839692" cy="1591451"/>
                <a:chOff x="2072630" y="1726273"/>
                <a:chExt cx="839692" cy="1591451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CC930BE6-3DFF-4D2C-AB2F-C824B0C632A1}"/>
                    </a:ext>
                  </a:extLst>
                </p:cNvPr>
                <p:cNvGrpSpPr/>
                <p:nvPr/>
              </p:nvGrpSpPr>
              <p:grpSpPr>
                <a:xfrm>
                  <a:off x="2072630" y="1726273"/>
                  <a:ext cx="839692" cy="1591451"/>
                  <a:chOff x="6131786" y="1798526"/>
                  <a:chExt cx="839692" cy="1591451"/>
                </a:xfrm>
              </p:grpSpPr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B34D0C3D-B845-45B8-A6DD-6F71CE9517E3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215" name="フリーフォーム: 図形 214">
                      <a:extLst>
                        <a:ext uri="{FF2B5EF4-FFF2-40B4-BE49-F238E27FC236}">
                          <a16:creationId xmlns:a16="http://schemas.microsoft.com/office/drawing/2014/main" id="{1A5CDF7C-E758-458B-B318-FD1B4F5CDEE4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フリーフォーム: 図形 215">
                      <a:extLst>
                        <a:ext uri="{FF2B5EF4-FFF2-40B4-BE49-F238E27FC236}">
                          <a16:creationId xmlns:a16="http://schemas.microsoft.com/office/drawing/2014/main" id="{697BF45E-13DD-4E8B-90FA-E47B1D37141E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フリーフォーム: 図形 216">
                      <a:extLst>
                        <a:ext uri="{FF2B5EF4-FFF2-40B4-BE49-F238E27FC236}">
                          <a16:creationId xmlns:a16="http://schemas.microsoft.com/office/drawing/2014/main" id="{A0781311-4EED-4CF7-89D2-B060361E58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5E6EBD68-6DBB-4A08-AA22-EE55E5F296B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片側の 2 つの角を丸めた四角形 92">
                    <a:extLst>
                      <a:ext uri="{FF2B5EF4-FFF2-40B4-BE49-F238E27FC236}">
                        <a16:creationId xmlns:a16="http://schemas.microsoft.com/office/drawing/2014/main" id="{B7D5944B-4485-465A-A9FD-004801AAB096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803" y="2477369"/>
                    <a:ext cx="41367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7D171B63-7034-4F62-9613-C8964F4E5A03}"/>
                    </a:ext>
                  </a:extLst>
                </p:cNvPr>
                <p:cNvSpPr/>
                <p:nvPr/>
              </p:nvSpPr>
              <p:spPr>
                <a:xfrm rot="20700000">
                  <a:off x="2677143" y="2439067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DD19B826-DA3D-45A9-BA07-D6908E3522B6}"/>
                    </a:ext>
                  </a:extLst>
                </p:cNvPr>
                <p:cNvSpPr/>
                <p:nvPr/>
              </p:nvSpPr>
              <p:spPr>
                <a:xfrm rot="20700000">
                  <a:off x="2715243" y="2546223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11C919AB-4815-4D21-925A-F88BA13BD0D4}"/>
                  </a:ext>
                </a:extLst>
              </p:cNvPr>
              <p:cNvGrpSpPr/>
              <p:nvPr/>
            </p:nvGrpSpPr>
            <p:grpSpPr>
              <a:xfrm flipH="1">
                <a:off x="1123403" y="1726273"/>
                <a:ext cx="839692" cy="1591451"/>
                <a:chOff x="2072630" y="1726273"/>
                <a:chExt cx="839692" cy="1591451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2A552124-D415-4EFC-8D94-7852332E871C}"/>
                    </a:ext>
                  </a:extLst>
                </p:cNvPr>
                <p:cNvGrpSpPr/>
                <p:nvPr/>
              </p:nvGrpSpPr>
              <p:grpSpPr>
                <a:xfrm>
                  <a:off x="2072630" y="1726273"/>
                  <a:ext cx="839692" cy="1591451"/>
                  <a:chOff x="6131786" y="1798526"/>
                  <a:chExt cx="839692" cy="1591451"/>
                </a:xfrm>
              </p:grpSpPr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82FF6994-15CE-46D5-B033-F75A07832A4B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EF6C1344-67DA-4919-968C-D718001FFBB5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solidFill>
                        <a:schemeClr val="tx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4CE24D2B-CE42-41A9-800C-1F6DA2280A1D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F5908E0D-5A46-4BF5-BD43-9D6C4182BE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04" name="台形 203">
                    <a:extLst>
                      <a:ext uri="{FF2B5EF4-FFF2-40B4-BE49-F238E27FC236}">
                        <a16:creationId xmlns:a16="http://schemas.microsoft.com/office/drawing/2014/main" id="{ED332058-5A29-4284-88DD-AB7107888D6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片側の 2 つの角を丸めた四角形 92">
                    <a:extLst>
                      <a:ext uri="{FF2B5EF4-FFF2-40B4-BE49-F238E27FC236}">
                        <a16:creationId xmlns:a16="http://schemas.microsoft.com/office/drawing/2014/main" id="{CD129FBB-47B4-45FF-9309-1758A4A20EA0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803" y="2477369"/>
                    <a:ext cx="41367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4E3170EE-7991-4ECE-8EC5-B33D783E267A}"/>
                    </a:ext>
                  </a:extLst>
                </p:cNvPr>
                <p:cNvSpPr/>
                <p:nvPr/>
              </p:nvSpPr>
              <p:spPr>
                <a:xfrm rot="20700000">
                  <a:off x="2677143" y="2439067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8E872FB0-F05C-4E05-AAE1-899CB2922D41}"/>
                    </a:ext>
                  </a:extLst>
                </p:cNvPr>
                <p:cNvSpPr/>
                <p:nvPr/>
              </p:nvSpPr>
              <p:spPr>
                <a:xfrm rot="20700000">
                  <a:off x="2715243" y="2546223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6C8604C-3E96-4675-9735-78E854C9979F}"/>
                  </a:ext>
                </a:extLst>
              </p:cNvPr>
              <p:cNvSpPr/>
              <p:nvPr/>
            </p:nvSpPr>
            <p:spPr>
              <a:xfrm>
                <a:off x="15955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7A4FE947-44A2-4B2B-8AC5-6D60B671F197}"/>
                  </a:ext>
                </a:extLst>
              </p:cNvPr>
              <p:cNvSpPr/>
              <p:nvPr/>
            </p:nvSpPr>
            <p:spPr>
              <a:xfrm>
                <a:off x="22051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25A7843-70BF-4488-9787-9F2B1A3DD855}"/>
              </a:ext>
            </a:extLst>
          </p:cNvPr>
          <p:cNvGrpSpPr/>
          <p:nvPr/>
        </p:nvGrpSpPr>
        <p:grpSpPr>
          <a:xfrm>
            <a:off x="6636345" y="596593"/>
            <a:ext cx="2602906" cy="2939539"/>
            <a:chOff x="6636345" y="596593"/>
            <a:chExt cx="2602906" cy="2939539"/>
          </a:xfrm>
        </p:grpSpPr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6ABAECAB-516D-49B6-BB3A-078DD110BEFC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2535B71A-2E36-4966-9619-6CB924683237}"/>
                </a:ext>
              </a:extLst>
            </p:cNvPr>
            <p:cNvGrpSpPr/>
            <p:nvPr/>
          </p:nvGrpSpPr>
          <p:grpSpPr>
            <a:xfrm>
              <a:off x="6905348" y="596593"/>
              <a:ext cx="1999380" cy="2939539"/>
              <a:chOff x="6905348" y="596593"/>
              <a:chExt cx="1999380" cy="2939539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47C7323D-C3D1-40F6-A302-692EFCA0651B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F4DA8DE-CEC9-4B00-BAE1-280CD821929D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片側の 2 つの角を丸めた四角形 144">
                  <a:extLst>
                    <a:ext uri="{FF2B5EF4-FFF2-40B4-BE49-F238E27FC236}">
                      <a16:creationId xmlns:a16="http://schemas.microsoft.com/office/drawing/2014/main" id="{ED27E34D-31A0-4EB0-91BE-E96CFE5ED927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22952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7AF97940-AC2F-4CD5-A319-BF60BE450897}"/>
                    </a:ext>
                  </a:extLst>
                </p:cNvPr>
                <p:cNvGrpSpPr/>
                <p:nvPr/>
              </p:nvGrpSpPr>
              <p:grpSpPr>
                <a:xfrm>
                  <a:off x="7544422" y="2224915"/>
                  <a:ext cx="750362" cy="1288644"/>
                  <a:chOff x="7888586" y="3212226"/>
                  <a:chExt cx="423862" cy="717967"/>
                </a:xfrm>
              </p:grpSpPr>
              <p:sp>
                <p:nvSpPr>
                  <p:cNvPr id="302" name="台形 301">
                    <a:extLst>
                      <a:ext uri="{FF2B5EF4-FFF2-40B4-BE49-F238E27FC236}">
                        <a16:creationId xmlns:a16="http://schemas.microsoft.com/office/drawing/2014/main" id="{02DBD051-ACAC-438D-A3E5-D5AFF4E822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台形 731">
                    <a:extLst>
                      <a:ext uri="{FF2B5EF4-FFF2-40B4-BE49-F238E27FC236}">
                        <a16:creationId xmlns:a16="http://schemas.microsoft.com/office/drawing/2014/main" id="{A77F7093-5B1E-4B2F-AE45-5058CA061BC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20459" y="3325021"/>
                    <a:ext cx="156526" cy="605172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28691"/>
                      <a:gd name="connsiteX1" fmla="*/ 50098 w 184781"/>
                      <a:gd name="connsiteY1" fmla="*/ 0 h 628691"/>
                      <a:gd name="connsiteX2" fmla="*/ 134683 w 184781"/>
                      <a:gd name="connsiteY2" fmla="*/ 0 h 628691"/>
                      <a:gd name="connsiteX3" fmla="*/ 184781 w 184781"/>
                      <a:gd name="connsiteY3" fmla="*/ 551112 h 628691"/>
                      <a:gd name="connsiteX4" fmla="*/ 89703 w 184781"/>
                      <a:gd name="connsiteY4" fmla="*/ 628691 h 628691"/>
                      <a:gd name="connsiteX5" fmla="*/ 0 w 184781"/>
                      <a:gd name="connsiteY5" fmla="*/ 551112 h 628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28691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703" y="628691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421335A0-B45E-4B19-8473-76687A354FC7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305" name="平行四辺形 304">
                      <a:extLst>
                        <a:ext uri="{FF2B5EF4-FFF2-40B4-BE49-F238E27FC236}">
                          <a16:creationId xmlns:a16="http://schemas.microsoft.com/office/drawing/2014/main" id="{877B7247-7732-4019-AA6C-94F69D3400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6" name="平行四辺形 305">
                      <a:extLst>
                        <a:ext uri="{FF2B5EF4-FFF2-40B4-BE49-F238E27FC236}">
                          <a16:creationId xmlns:a16="http://schemas.microsoft.com/office/drawing/2014/main" id="{320CF8BA-5D16-4B3E-9549-9033599575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E9380FB4-5C10-4AC8-8D8C-5EDD39923139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065E9AB5-241F-4C8A-ADE9-D93921DF015C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77886DC0-2ECF-4A23-9819-CC89495EF0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97" name="円/楕円 536">
                      <a:extLst>
                        <a:ext uri="{FF2B5EF4-FFF2-40B4-BE49-F238E27FC236}">
                          <a16:creationId xmlns:a16="http://schemas.microsoft.com/office/drawing/2014/main" id="{979DFE28-A316-4B24-9A68-8F0B9633C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8" name="円/楕円 537">
                      <a:extLst>
                        <a:ext uri="{FF2B5EF4-FFF2-40B4-BE49-F238E27FC236}">
                          <a16:creationId xmlns:a16="http://schemas.microsoft.com/office/drawing/2014/main" id="{E6DB08DC-F44E-4A49-AD16-3EDF35E6CB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3197EBC9-73E8-4BD8-8B4C-BA14867A88F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95" name="円/楕円 534">
                      <a:extLst>
                        <a:ext uri="{FF2B5EF4-FFF2-40B4-BE49-F238E27FC236}">
                          <a16:creationId xmlns:a16="http://schemas.microsoft.com/office/drawing/2014/main" id="{12453EC2-F51F-41B9-8D4D-39AD47F2A3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6" name="円/楕円 535">
                      <a:extLst>
                        <a:ext uri="{FF2B5EF4-FFF2-40B4-BE49-F238E27FC236}">
                          <a16:creationId xmlns:a16="http://schemas.microsoft.com/office/drawing/2014/main" id="{2C112DB4-64A1-49E7-980D-9CF725B365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4" name="円/楕円 533">
                    <a:extLst>
                      <a:ext uri="{FF2B5EF4-FFF2-40B4-BE49-F238E27FC236}">
                        <a16:creationId xmlns:a16="http://schemas.microsoft.com/office/drawing/2014/main" id="{16F61B57-A28B-46E2-A962-0094A0B468B8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FC95F044-BCE8-47FD-B31C-A8FC676D2CAB}"/>
                    </a:ext>
                  </a:extLst>
                </p:cNvPr>
                <p:cNvSpPr/>
                <p:nvPr/>
              </p:nvSpPr>
              <p:spPr>
                <a:xfrm rot="20700000">
                  <a:off x="852954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23A9D295-E7D1-403F-8DE4-BC3EFB11D1FE}"/>
                    </a:ext>
                  </a:extLst>
                </p:cNvPr>
                <p:cNvSpPr/>
                <p:nvPr/>
              </p:nvSpPr>
              <p:spPr>
                <a:xfrm rot="900000">
                  <a:off x="908199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5C91D064-67CD-49A5-9F84-3FEB9787F478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25EF154E-CA66-4155-8F0B-E262B328D05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7CA7B1F0-323C-4E33-965B-92B97FA2809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F902F816-1A23-4B31-906F-515124336D75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C25AB708-C55F-4418-8906-9DC80415C9C3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円/楕円 638">
                  <a:extLst>
                    <a:ext uri="{FF2B5EF4-FFF2-40B4-BE49-F238E27FC236}">
                      <a16:creationId xmlns:a16="http://schemas.microsoft.com/office/drawing/2014/main" id="{D4DF322C-6E2C-4DDD-9B37-8BB8967524F5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764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円/楕円 638">
                  <a:extLst>
                    <a:ext uri="{FF2B5EF4-FFF2-40B4-BE49-F238E27FC236}">
                      <a16:creationId xmlns:a16="http://schemas.microsoft.com/office/drawing/2014/main" id="{101AE033-62A1-4352-ADEC-7B7647A3A5C1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5E038A73-EAC1-447D-9609-FD98921FD019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4" name="楕円 22">
                <a:extLst>
                  <a:ext uri="{FF2B5EF4-FFF2-40B4-BE49-F238E27FC236}">
                    <a16:creationId xmlns:a16="http://schemas.microsoft.com/office/drawing/2014/main" id="{5DAA0149-EF44-4836-A05B-EDE74C3A1FDF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2">
                <a:extLst>
                  <a:ext uri="{FF2B5EF4-FFF2-40B4-BE49-F238E27FC236}">
                    <a16:creationId xmlns:a16="http://schemas.microsoft.com/office/drawing/2014/main" id="{74B94C27-57AB-4548-A2F1-CD4639A1E584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93EE2AA8-29DD-48F8-9631-6003026D8627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1CBDFAC9-C93D-4E15-BAD2-4419B0AC80D8}"/>
                  </a:ext>
                </a:extLst>
              </p:cNvPr>
              <p:cNvGrpSpPr/>
              <p:nvPr/>
            </p:nvGrpSpPr>
            <p:grpSpPr>
              <a:xfrm>
                <a:off x="8002952" y="1720231"/>
                <a:ext cx="901776" cy="1634082"/>
                <a:chOff x="-228365" y="3859025"/>
                <a:chExt cx="731434" cy="1325411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A2CEB00A-6C46-4409-96F4-1FBCDD158678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603A75C-6986-4087-BBCD-387A6FCD32FE}"/>
                    </a:ext>
                  </a:extLst>
                </p:cNvPr>
                <p:cNvSpPr/>
                <p:nvPr/>
              </p:nvSpPr>
              <p:spPr>
                <a:xfrm rot="10014714">
                  <a:off x="76381" y="3859025"/>
                  <a:ext cx="426688" cy="1325411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D39DB9C6-0F8D-4C16-8802-91FB763E660D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27DC1500-2015-4472-8F55-91F3A8742691}"/>
                  </a:ext>
                </a:extLst>
              </p:cNvPr>
              <p:cNvGrpSpPr/>
              <p:nvPr/>
            </p:nvGrpSpPr>
            <p:grpSpPr>
              <a:xfrm flipH="1">
                <a:off x="6905348" y="1720231"/>
                <a:ext cx="901776" cy="1634082"/>
                <a:chOff x="-228365" y="3859025"/>
                <a:chExt cx="731434" cy="1325411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DE3E2AC-AC6F-4A00-BA04-094CE30D31EE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F48F970C-CB1E-4EBB-8FEA-239982B75012}"/>
                    </a:ext>
                  </a:extLst>
                </p:cNvPr>
                <p:cNvSpPr/>
                <p:nvPr/>
              </p:nvSpPr>
              <p:spPr>
                <a:xfrm rot="10014714">
                  <a:off x="76381" y="3859025"/>
                  <a:ext cx="426688" cy="1325411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BBA9DCF-AFE0-4BB5-A20C-556EA9C3291A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FC3B8EE-4B4C-4AD0-A223-C0A5840587F0}"/>
                  </a:ext>
                </a:extLst>
              </p:cNvPr>
              <p:cNvSpPr/>
              <p:nvPr/>
            </p:nvSpPr>
            <p:spPr>
              <a:xfrm>
                <a:off x="7526437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D44B694-9E10-4233-896C-6F44615243EA}"/>
                  </a:ext>
                </a:extLst>
              </p:cNvPr>
              <p:cNvSpPr/>
              <p:nvPr/>
            </p:nvSpPr>
            <p:spPr>
              <a:xfrm>
                <a:off x="8075543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34BE23C8-E5F7-4271-A560-E493ACC98BC7}"/>
                  </a:ext>
                </a:extLst>
              </p:cNvPr>
              <p:cNvSpPr/>
              <p:nvPr/>
            </p:nvSpPr>
            <p:spPr>
              <a:xfrm>
                <a:off x="7345278" y="15351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F3D7CCAE-BF67-4BE4-9F6A-E040797157A0}"/>
                  </a:ext>
                </a:extLst>
              </p:cNvPr>
              <p:cNvSpPr/>
              <p:nvPr/>
            </p:nvSpPr>
            <p:spPr>
              <a:xfrm>
                <a:off x="8396203" y="15224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830C9099-755F-4DD5-BD2B-57E178CF5524}"/>
                  </a:ext>
                </a:extLst>
              </p:cNvPr>
              <p:cNvSpPr/>
              <p:nvPr/>
            </p:nvSpPr>
            <p:spPr>
              <a:xfrm>
                <a:off x="7656428" y="785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2">
                <a:extLst>
                  <a:ext uri="{FF2B5EF4-FFF2-40B4-BE49-F238E27FC236}">
                    <a16:creationId xmlns:a16="http://schemas.microsoft.com/office/drawing/2014/main" id="{94153403-D5FA-41CC-9793-0D7FE9B49204}"/>
                  </a:ext>
                </a:extLst>
              </p:cNvPr>
              <p:cNvSpPr/>
              <p:nvPr/>
            </p:nvSpPr>
            <p:spPr>
              <a:xfrm>
                <a:off x="7688178" y="108112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90DFD9-0402-49A3-8C34-31961550D4BE}"/>
              </a:ext>
            </a:extLst>
          </p:cNvPr>
          <p:cNvGrpSpPr/>
          <p:nvPr/>
        </p:nvGrpSpPr>
        <p:grpSpPr>
          <a:xfrm>
            <a:off x="716498" y="3791943"/>
            <a:ext cx="2602906" cy="2658977"/>
            <a:chOff x="716498" y="3791943"/>
            <a:chExt cx="2602906" cy="2658977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F15367A-7594-4985-900E-91E7FBD4D58D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6A04A62-0A01-4B0D-A810-F6389D51F296}"/>
                </a:ext>
              </a:extLst>
            </p:cNvPr>
            <p:cNvGrpSpPr/>
            <p:nvPr/>
          </p:nvGrpSpPr>
          <p:grpSpPr>
            <a:xfrm>
              <a:off x="1246313" y="3791943"/>
              <a:ext cx="1570198" cy="2658977"/>
              <a:chOff x="1246313" y="3791943"/>
              <a:chExt cx="1570198" cy="265897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93DC88E-9715-48BC-9073-0E7530A79B49}"/>
                  </a:ext>
                </a:extLst>
              </p:cNvPr>
              <p:cNvGrpSpPr/>
              <p:nvPr/>
            </p:nvGrpSpPr>
            <p:grpSpPr>
              <a:xfrm>
                <a:off x="1321823" y="3791943"/>
                <a:ext cx="1391456" cy="2658977"/>
                <a:chOff x="1317239" y="3791943"/>
                <a:chExt cx="1391456" cy="2658977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108BC357-472B-4109-80A0-5F21D88E163A}"/>
                    </a:ext>
                  </a:extLst>
                </p:cNvPr>
                <p:cNvGrpSpPr/>
                <p:nvPr/>
              </p:nvGrpSpPr>
              <p:grpSpPr>
                <a:xfrm>
                  <a:off x="1508318" y="4896288"/>
                  <a:ext cx="1037886" cy="1554632"/>
                  <a:chOff x="1508318" y="4896288"/>
                  <a:chExt cx="1037886" cy="1554632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EF5E863A-EB5D-449C-B1B3-313733470B2B}"/>
                      </a:ext>
                    </a:extLst>
                  </p:cNvPr>
                  <p:cNvSpPr/>
                  <p:nvPr/>
                </p:nvSpPr>
                <p:spPr>
                  <a:xfrm>
                    <a:off x="1785587" y="4896288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136411 w 525992"/>
                      <a:gd name="connsiteY7" fmla="*/ 240006 h 380772"/>
                      <a:gd name="connsiteX8" fmla="*/ 160641 w 525992"/>
                      <a:gd name="connsiteY8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25992 w 525992"/>
                      <a:gd name="connsiteY3" fmla="*/ 254756 h 380772"/>
                      <a:gd name="connsiteX4" fmla="*/ 262996 w 525992"/>
                      <a:gd name="connsiteY4" fmla="*/ 380772 h 380772"/>
                      <a:gd name="connsiteX5" fmla="*/ 0 w 525992"/>
                      <a:gd name="connsiteY5" fmla="*/ 254756 h 380772"/>
                      <a:gd name="connsiteX6" fmla="*/ 136411 w 525992"/>
                      <a:gd name="connsiteY6" fmla="*/ 240006 h 380772"/>
                      <a:gd name="connsiteX7" fmla="*/ 160641 w 525992"/>
                      <a:gd name="connsiteY7" fmla="*/ 0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136411" y="240006"/>
                        </a:lnTo>
                        <a:lnTo>
                          <a:pt x="16064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片側の 2 つの角を丸めた四角形 144">
                    <a:extLst>
                      <a:ext uri="{FF2B5EF4-FFF2-40B4-BE49-F238E27FC236}">
                        <a16:creationId xmlns:a16="http://schemas.microsoft.com/office/drawing/2014/main" id="{143E9F88-7FCD-488C-9962-5F0E36CDB35D}"/>
                      </a:ext>
                    </a:extLst>
                  </p:cNvPr>
                  <p:cNvSpPr/>
                  <p:nvPr/>
                </p:nvSpPr>
                <p:spPr>
                  <a:xfrm>
                    <a:off x="1508318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9486EC64-2508-4B08-AC22-378908BCF57B}"/>
                      </a:ext>
                    </a:extLst>
                  </p:cNvPr>
                  <p:cNvSpPr/>
                  <p:nvPr/>
                </p:nvSpPr>
                <p:spPr>
                  <a:xfrm>
                    <a:off x="1982462" y="5223466"/>
                    <a:ext cx="89598" cy="434384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00F08A96-8B89-4421-9BA6-040364963B0D}"/>
                      </a:ext>
                    </a:extLst>
                  </p:cNvPr>
                  <p:cNvSpPr/>
                  <p:nvPr/>
                </p:nvSpPr>
                <p:spPr>
                  <a:xfrm>
                    <a:off x="1999503" y="55512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DA6CDC1B-E28D-4A92-A91C-0693EEB63E8B}"/>
                      </a:ext>
                    </a:extLst>
                  </p:cNvPr>
                  <p:cNvSpPr/>
                  <p:nvPr/>
                </p:nvSpPr>
                <p:spPr>
                  <a:xfrm>
                    <a:off x="1999503" y="5269860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2670F510-42B9-4729-96BF-219C388F26FA}"/>
                      </a:ext>
                    </a:extLst>
                  </p:cNvPr>
                  <p:cNvSpPr/>
                  <p:nvPr/>
                </p:nvSpPr>
                <p:spPr>
                  <a:xfrm>
                    <a:off x="1999503" y="5404528"/>
                    <a:ext cx="55516" cy="55516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C109FBC7-3492-4683-8156-B1B30A55B4E4}"/>
                      </a:ext>
                    </a:extLst>
                  </p:cNvPr>
                  <p:cNvSpPr/>
                  <p:nvPr/>
                </p:nvSpPr>
                <p:spPr>
                  <a:xfrm>
                    <a:off x="1651894" y="5223467"/>
                    <a:ext cx="377117" cy="239121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7117" h="239121">
                        <a:moveTo>
                          <a:pt x="203228" y="0"/>
                        </a:moveTo>
                        <a:lnTo>
                          <a:pt x="377117" y="0"/>
                        </a:lnTo>
                        <a:lnTo>
                          <a:pt x="188793" y="239121"/>
                        </a:lnTo>
                        <a:lnTo>
                          <a:pt x="0" y="67532"/>
                        </a:lnTo>
                        <a:lnTo>
                          <a:pt x="10496" y="58872"/>
                        </a:lnTo>
                        <a:cubicBezTo>
                          <a:pt x="65512" y="21703"/>
                          <a:pt x="131836" y="0"/>
                          <a:pt x="203228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16FAC350-0667-4086-876C-F8B29199F46F}"/>
                      </a:ext>
                    </a:extLst>
                  </p:cNvPr>
                  <p:cNvSpPr/>
                  <p:nvPr/>
                </p:nvSpPr>
                <p:spPr>
                  <a:xfrm flipH="1">
                    <a:off x="2027261" y="5223467"/>
                    <a:ext cx="377117" cy="239121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7117" h="239121">
                        <a:moveTo>
                          <a:pt x="203228" y="0"/>
                        </a:moveTo>
                        <a:lnTo>
                          <a:pt x="377117" y="0"/>
                        </a:lnTo>
                        <a:lnTo>
                          <a:pt x="188793" y="239121"/>
                        </a:lnTo>
                        <a:lnTo>
                          <a:pt x="0" y="67532"/>
                        </a:lnTo>
                        <a:lnTo>
                          <a:pt x="10496" y="58872"/>
                        </a:lnTo>
                        <a:cubicBezTo>
                          <a:pt x="65512" y="21703"/>
                          <a:pt x="131836" y="0"/>
                          <a:pt x="203228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ADEC83A6-7E86-4A7F-B30F-50CEC9F29DDB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6567801" y="2260164"/>
                  <a:chExt cx="1277659" cy="1230616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20F7B9B4-B8AD-4AE0-9BD9-139FB86DE17D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1" y="2260164"/>
                    <a:ext cx="1277659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34" name="円/楕円 668">
                      <a:extLst>
                        <a:ext uri="{FF2B5EF4-FFF2-40B4-BE49-F238E27FC236}">
                          <a16:creationId xmlns:a16="http://schemas.microsoft.com/office/drawing/2014/main" id="{CE41488C-8A41-4E3D-8606-48F94322CC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35" name="グループ化 34">
                      <a:extLst>
                        <a:ext uri="{FF2B5EF4-FFF2-40B4-BE49-F238E27FC236}">
                          <a16:creationId xmlns:a16="http://schemas.microsoft.com/office/drawing/2014/main" id="{7449D77F-D89B-43FF-824E-D0DD628412F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0" name="円/楕円 671">
                        <a:extLst>
                          <a:ext uri="{FF2B5EF4-FFF2-40B4-BE49-F238E27FC236}">
                            <a16:creationId xmlns:a16="http://schemas.microsoft.com/office/drawing/2014/main" id="{4509889F-8F2D-45B1-A5F2-59392CCCB4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1" name="円/楕円 672">
                        <a:extLst>
                          <a:ext uri="{FF2B5EF4-FFF2-40B4-BE49-F238E27FC236}">
                            <a16:creationId xmlns:a16="http://schemas.microsoft.com/office/drawing/2014/main" id="{3A06B096-71DC-444C-93CE-1C1E752E6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1A0F997F-14A4-4CB6-BA34-25F6D61A677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8" name="円/楕円 669">
                        <a:extLst>
                          <a:ext uri="{FF2B5EF4-FFF2-40B4-BE49-F238E27FC236}">
                            <a16:creationId xmlns:a16="http://schemas.microsoft.com/office/drawing/2014/main" id="{029EEBCF-E296-4E25-A2AF-93ECA55853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9" name="円/楕円 670">
                        <a:extLst>
                          <a:ext uri="{FF2B5EF4-FFF2-40B4-BE49-F238E27FC236}">
                            <a16:creationId xmlns:a16="http://schemas.microsoft.com/office/drawing/2014/main" id="{1C4C4241-8599-4BB1-A7E3-91875989D1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7" name="円/楕円 668">
                      <a:extLst>
                        <a:ext uri="{FF2B5EF4-FFF2-40B4-BE49-F238E27FC236}">
                          <a16:creationId xmlns:a16="http://schemas.microsoft.com/office/drawing/2014/main" id="{AF83C17C-8824-4747-A692-B498365213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CBA16A8C-F375-4F32-9CF7-401ECEB0E333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893045" y="2624883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0225E3D6-795B-41EF-BB4E-1E1CDA2331C1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7481511" y="2624883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655">
                    <a:extLst>
                      <a:ext uri="{FF2B5EF4-FFF2-40B4-BE49-F238E27FC236}">
                        <a16:creationId xmlns:a16="http://schemas.microsoft.com/office/drawing/2014/main" id="{B0D3F9D4-1FAA-4AF5-A8B8-2D2A6F2D0C6F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656">
                    <a:extLst>
                      <a:ext uri="{FF2B5EF4-FFF2-40B4-BE49-F238E27FC236}">
                        <a16:creationId xmlns:a16="http://schemas.microsoft.com/office/drawing/2014/main" id="{93F7F820-473F-4AD9-98E4-DBE6D91E66D4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FA045B15-60E1-438F-BC50-4A9339AAC411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32" name="円/楕円 662">
                      <a:extLst>
                        <a:ext uri="{FF2B5EF4-FFF2-40B4-BE49-F238E27FC236}">
                          <a16:creationId xmlns:a16="http://schemas.microsoft.com/office/drawing/2014/main" id="{99188265-D425-4D3F-ADD2-1452AD419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2A597126-E813-453E-8A15-8FC043DE41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6F3D3E3-234D-426F-92BF-394F0195B9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65577" y="3312096"/>
                    <a:ext cx="278126" cy="81899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7DCFBFA8-E92F-43DA-84B8-E67BBBDEB2FC}"/>
                    </a:ext>
                  </a:extLst>
                </p:cNvPr>
                <p:cNvSpPr/>
                <p:nvPr/>
              </p:nvSpPr>
              <p:spPr>
                <a:xfrm>
                  <a:off x="2358278" y="40523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22C3E932-2C66-413A-9952-04ADCDC45226}"/>
                    </a:ext>
                  </a:extLst>
                </p:cNvPr>
                <p:cNvSpPr/>
                <p:nvPr/>
              </p:nvSpPr>
              <p:spPr>
                <a:xfrm>
                  <a:off x="2097003" y="38973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22">
                  <a:extLst>
                    <a:ext uri="{FF2B5EF4-FFF2-40B4-BE49-F238E27FC236}">
                      <a16:creationId xmlns:a16="http://schemas.microsoft.com/office/drawing/2014/main" id="{94F80BC1-499D-4D04-963D-73B60C1502AE}"/>
                    </a:ext>
                  </a:extLst>
                </p:cNvPr>
                <p:cNvSpPr/>
                <p:nvPr/>
              </p:nvSpPr>
              <p:spPr>
                <a:xfrm>
                  <a:off x="1506453" y="41386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3019B910-62C8-48CC-AF15-C989011B59CC}"/>
                    </a:ext>
                  </a:extLst>
                </p:cNvPr>
                <p:cNvSpPr/>
                <p:nvPr/>
              </p:nvSpPr>
              <p:spPr>
                <a:xfrm>
                  <a:off x="1716003" y="38767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2">
                  <a:extLst>
                    <a:ext uri="{FF2B5EF4-FFF2-40B4-BE49-F238E27FC236}">
                      <a16:creationId xmlns:a16="http://schemas.microsoft.com/office/drawing/2014/main" id="{5F52FBF7-8C71-409D-BAEA-63221D892837}"/>
                    </a:ext>
                  </a:extLst>
                </p:cNvPr>
                <p:cNvSpPr/>
                <p:nvPr/>
              </p:nvSpPr>
              <p:spPr>
                <a:xfrm>
                  <a:off x="1344528" y="4586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600286B1-5AA3-4AE1-8E8E-DD8FAB66719E}"/>
                    </a:ext>
                  </a:extLst>
                </p:cNvPr>
                <p:cNvSpPr/>
                <p:nvPr/>
              </p:nvSpPr>
              <p:spPr>
                <a:xfrm>
                  <a:off x="2482765" y="47006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2">
                  <a:extLst>
                    <a:ext uri="{FF2B5EF4-FFF2-40B4-BE49-F238E27FC236}">
                      <a16:creationId xmlns:a16="http://schemas.microsoft.com/office/drawing/2014/main" id="{3E5FF336-5CFF-4886-8AA2-F58179EA820C}"/>
                    </a:ext>
                  </a:extLst>
                </p:cNvPr>
                <p:cNvSpPr/>
                <p:nvPr/>
              </p:nvSpPr>
              <p:spPr>
                <a:xfrm>
                  <a:off x="2054140" y="437201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4A53CEE1-485B-4100-AEA6-0934184727D9}"/>
                  </a:ext>
                </a:extLst>
              </p:cNvPr>
              <p:cNvGrpSpPr/>
              <p:nvPr/>
            </p:nvGrpSpPr>
            <p:grpSpPr>
              <a:xfrm>
                <a:off x="2085066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59E8258D-F8B1-4FDB-9CC5-ABED1A964542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F98048E-8A95-469B-9E01-EB51702E9EEF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59DED18D-9C1C-4918-8885-C618632180E8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A969E25-C601-4E3A-81DD-99CBE2434093}"/>
                  </a:ext>
                </a:extLst>
              </p:cNvPr>
              <p:cNvGrpSpPr/>
              <p:nvPr/>
            </p:nvGrpSpPr>
            <p:grpSpPr>
              <a:xfrm flipH="1">
                <a:off x="1246313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37909FD7-1604-434B-B876-55431BF92431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CCE3E47-5848-4087-B523-0DC1A6307904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092B69D-1DE8-4AAD-8988-E6B94922AD55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68B8E32-81E2-4A3A-9213-5DA85411F361}"/>
                  </a:ext>
                </a:extLst>
              </p:cNvPr>
              <p:cNvSpPr/>
              <p:nvPr/>
            </p:nvSpPr>
            <p:spPr>
              <a:xfrm>
                <a:off x="1557815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B6AF5B7-930D-42D0-BA7B-03ABAF72ACC1}"/>
                  </a:ext>
                </a:extLst>
              </p:cNvPr>
              <p:cNvSpPr/>
              <p:nvPr/>
            </p:nvSpPr>
            <p:spPr>
              <a:xfrm>
                <a:off x="2248378" y="4376738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F43DF533-AD89-4B97-B5AC-8A4AD6445BEE}"/>
              </a:ext>
            </a:extLst>
          </p:cNvPr>
          <p:cNvGrpSpPr/>
          <p:nvPr/>
        </p:nvGrpSpPr>
        <p:grpSpPr>
          <a:xfrm>
            <a:off x="3642979" y="3812587"/>
            <a:ext cx="2602906" cy="2638333"/>
            <a:chOff x="3642979" y="3812587"/>
            <a:chExt cx="2602906" cy="2638333"/>
          </a:xfrm>
        </p:grpSpPr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8CCD6D2-D785-494A-91CB-F699DB34EF4B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767E960-C205-4A7F-A721-AB5DA91D7A26}"/>
                </a:ext>
              </a:extLst>
            </p:cNvPr>
            <p:cNvGrpSpPr/>
            <p:nvPr/>
          </p:nvGrpSpPr>
          <p:grpSpPr>
            <a:xfrm>
              <a:off x="4167313" y="3835435"/>
              <a:ext cx="1570198" cy="2615485"/>
              <a:chOff x="4167313" y="3835435"/>
              <a:chExt cx="1570198" cy="2615485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8B76E3CF-92FE-4DBC-93A3-6786ACDE9F16}"/>
                  </a:ext>
                </a:extLst>
              </p:cNvPr>
              <p:cNvGrpSpPr/>
              <p:nvPr/>
            </p:nvGrpSpPr>
            <p:grpSpPr>
              <a:xfrm>
                <a:off x="4265647" y="3835435"/>
                <a:ext cx="1341524" cy="2615485"/>
                <a:chOff x="4265647" y="3835435"/>
                <a:chExt cx="1341524" cy="2615485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53AF85C1-5F16-4F65-950E-302112A5FB28}"/>
                    </a:ext>
                  </a:extLst>
                </p:cNvPr>
                <p:cNvGrpSpPr/>
                <p:nvPr/>
              </p:nvGrpSpPr>
              <p:grpSpPr>
                <a:xfrm>
                  <a:off x="4434057" y="4957009"/>
                  <a:ext cx="1037886" cy="1493911"/>
                  <a:chOff x="4434057" y="4957009"/>
                  <a:chExt cx="1037886" cy="1493911"/>
                </a:xfrm>
              </p:grpSpPr>
              <p:sp>
                <p:nvSpPr>
                  <p:cNvPr id="86" name="片側の 2 つの角を丸めた四角形 144">
                    <a:extLst>
                      <a:ext uri="{FF2B5EF4-FFF2-40B4-BE49-F238E27FC236}">
                        <a16:creationId xmlns:a16="http://schemas.microsoft.com/office/drawing/2014/main" id="{24EAF40D-4DAC-4518-9651-DDBD85E77CC5}"/>
                      </a:ext>
                    </a:extLst>
                  </p:cNvPr>
                  <p:cNvSpPr/>
                  <p:nvPr/>
                </p:nvSpPr>
                <p:spPr>
                  <a:xfrm>
                    <a:off x="4434057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24E806E1-038F-4184-85EC-9872B8B5076B}"/>
                      </a:ext>
                    </a:extLst>
                  </p:cNvPr>
                  <p:cNvSpPr/>
                  <p:nvPr/>
                </p:nvSpPr>
                <p:spPr>
                  <a:xfrm>
                    <a:off x="4434057" y="5709860"/>
                    <a:ext cx="1037886" cy="37972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3D22FE31-5F4E-4577-80F8-391CE42F1060}"/>
                      </a:ext>
                    </a:extLst>
                  </p:cNvPr>
                  <p:cNvSpPr/>
                  <p:nvPr/>
                </p:nvSpPr>
                <p:spPr>
                  <a:xfrm>
                    <a:off x="4721323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2A613CBE-1F57-48A4-9FDF-20790D722390}"/>
                    </a:ext>
                  </a:extLst>
                </p:cNvPr>
                <p:cNvGrpSpPr/>
                <p:nvPr/>
              </p:nvGrpSpPr>
              <p:grpSpPr>
                <a:xfrm>
                  <a:off x="4265647" y="3835566"/>
                  <a:ext cx="1341524" cy="1316228"/>
                  <a:chOff x="8254412" y="2237214"/>
                  <a:chExt cx="1277659" cy="1253569"/>
                </a:xfrm>
              </p:grpSpPr>
              <p:sp>
                <p:nvSpPr>
                  <p:cNvPr id="73" name="円/楕円 608">
                    <a:extLst>
                      <a:ext uri="{FF2B5EF4-FFF2-40B4-BE49-F238E27FC236}">
                        <a16:creationId xmlns:a16="http://schemas.microsoft.com/office/drawing/2014/main" id="{7E5DBF42-A621-4F31-A5F0-4ECF7C19ACE7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円/楕円 646">
                    <a:extLst>
                      <a:ext uri="{FF2B5EF4-FFF2-40B4-BE49-F238E27FC236}">
                        <a16:creationId xmlns:a16="http://schemas.microsoft.com/office/drawing/2014/main" id="{9540A314-42D9-48C2-BC47-156577A9A1B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円/楕円 647">
                    <a:extLst>
                      <a:ext uri="{FF2B5EF4-FFF2-40B4-BE49-F238E27FC236}">
                        <a16:creationId xmlns:a16="http://schemas.microsoft.com/office/drawing/2014/main" id="{B421A372-59AD-42A1-B9E1-CD8D2E4CEA1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円/楕円 644">
                    <a:extLst>
                      <a:ext uri="{FF2B5EF4-FFF2-40B4-BE49-F238E27FC236}">
                        <a16:creationId xmlns:a16="http://schemas.microsoft.com/office/drawing/2014/main" id="{49AF9F51-3EA6-4762-B5DA-C2E7F0DECE6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" name="円/楕円 645">
                    <a:extLst>
                      <a:ext uri="{FF2B5EF4-FFF2-40B4-BE49-F238E27FC236}">
                        <a16:creationId xmlns:a16="http://schemas.microsoft.com/office/drawing/2014/main" id="{8DFD706E-7D2F-462E-9DE5-F0BCD27088D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" name="円/楕円 643">
                    <a:extLst>
                      <a:ext uri="{FF2B5EF4-FFF2-40B4-BE49-F238E27FC236}">
                        <a16:creationId xmlns:a16="http://schemas.microsoft.com/office/drawing/2014/main" id="{050B65BE-E464-4250-87E7-713D2E1E8CE1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7"/>
                    <a:ext cx="1031207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円/楕円 638">
                    <a:extLst>
                      <a:ext uri="{FF2B5EF4-FFF2-40B4-BE49-F238E27FC236}">
                        <a16:creationId xmlns:a16="http://schemas.microsoft.com/office/drawing/2014/main" id="{4F806665-27DB-47D7-AFEB-003F3008BC82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50">
                    <a:extLst>
                      <a:ext uri="{FF2B5EF4-FFF2-40B4-BE49-F238E27FC236}">
                        <a16:creationId xmlns:a16="http://schemas.microsoft.com/office/drawing/2014/main" id="{81C747BE-3FAC-423B-999F-CA6EB904BF85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631">
                    <a:extLst>
                      <a:ext uri="{FF2B5EF4-FFF2-40B4-BE49-F238E27FC236}">
                        <a16:creationId xmlns:a16="http://schemas.microsoft.com/office/drawing/2014/main" id="{C3B9C574-DB56-4FC5-8D9A-BC37D895FF3C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632">
                    <a:extLst>
                      <a:ext uri="{FF2B5EF4-FFF2-40B4-BE49-F238E27FC236}">
                        <a16:creationId xmlns:a16="http://schemas.microsoft.com/office/drawing/2014/main" id="{28D30CD5-F095-4549-8C6A-2A7BE982EC56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6FA816CE-D8BE-44ED-AABE-8ABB0A64D2F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513252" y="270206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0E487D67-473A-4E05-BD6C-BA3EEAA888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087134" y="270206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638">
                    <a:extLst>
                      <a:ext uri="{FF2B5EF4-FFF2-40B4-BE49-F238E27FC236}">
                        <a16:creationId xmlns:a16="http://schemas.microsoft.com/office/drawing/2014/main" id="{2B0541C1-7B77-4EE6-B715-1638C2205F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64708" y="3294509"/>
                    <a:ext cx="248252" cy="7091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" name="楕円 22">
                  <a:extLst>
                    <a:ext uri="{FF2B5EF4-FFF2-40B4-BE49-F238E27FC236}">
                      <a16:creationId xmlns:a16="http://schemas.microsoft.com/office/drawing/2014/main" id="{BD35DA29-D294-4A78-8377-005FB2581433}"/>
                    </a:ext>
                  </a:extLst>
                </p:cNvPr>
                <p:cNvSpPr/>
                <p:nvPr/>
              </p:nvSpPr>
              <p:spPr>
                <a:xfrm>
                  <a:off x="5304678" y="41475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22">
                  <a:extLst>
                    <a:ext uri="{FF2B5EF4-FFF2-40B4-BE49-F238E27FC236}">
                      <a16:creationId xmlns:a16="http://schemas.microsoft.com/office/drawing/2014/main" id="{DADA4329-8EC4-4C5C-A6B7-2CB24BF8718E}"/>
                    </a:ext>
                  </a:extLst>
                </p:cNvPr>
                <p:cNvSpPr/>
                <p:nvPr/>
              </p:nvSpPr>
              <p:spPr>
                <a:xfrm>
                  <a:off x="5043403" y="39925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22">
                  <a:extLst>
                    <a:ext uri="{FF2B5EF4-FFF2-40B4-BE49-F238E27FC236}">
                      <a16:creationId xmlns:a16="http://schemas.microsoft.com/office/drawing/2014/main" id="{AB4F08E0-2594-43C6-B80C-315E82035CFB}"/>
                    </a:ext>
                  </a:extLst>
                </p:cNvPr>
                <p:cNvSpPr/>
                <p:nvPr/>
              </p:nvSpPr>
              <p:spPr>
                <a:xfrm>
                  <a:off x="4452853" y="42338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22">
                  <a:extLst>
                    <a:ext uri="{FF2B5EF4-FFF2-40B4-BE49-F238E27FC236}">
                      <a16:creationId xmlns:a16="http://schemas.microsoft.com/office/drawing/2014/main" id="{38B321FD-F349-4152-A23C-7E34307380F4}"/>
                    </a:ext>
                  </a:extLst>
                </p:cNvPr>
                <p:cNvSpPr/>
                <p:nvPr/>
              </p:nvSpPr>
              <p:spPr>
                <a:xfrm>
                  <a:off x="4710028" y="3835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2">
                  <a:extLst>
                    <a:ext uri="{FF2B5EF4-FFF2-40B4-BE49-F238E27FC236}">
                      <a16:creationId xmlns:a16="http://schemas.microsoft.com/office/drawing/2014/main" id="{FFBFDBEC-92E1-4AFC-99A9-2930EA18BA48}"/>
                    </a:ext>
                  </a:extLst>
                </p:cNvPr>
                <p:cNvSpPr/>
                <p:nvPr/>
              </p:nvSpPr>
              <p:spPr>
                <a:xfrm>
                  <a:off x="4733840" y="418309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2">
                  <a:extLst>
                    <a:ext uri="{FF2B5EF4-FFF2-40B4-BE49-F238E27FC236}">
                      <a16:creationId xmlns:a16="http://schemas.microsoft.com/office/drawing/2014/main" id="{B5859135-2487-4BAD-B6F3-E918273EB698}"/>
                    </a:ext>
                  </a:extLst>
                </p:cNvPr>
                <p:cNvSpPr/>
                <p:nvPr/>
              </p:nvSpPr>
              <p:spPr>
                <a:xfrm>
                  <a:off x="4438565" y="467673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2">
                  <a:extLst>
                    <a:ext uri="{FF2B5EF4-FFF2-40B4-BE49-F238E27FC236}">
                      <a16:creationId xmlns:a16="http://schemas.microsoft.com/office/drawing/2014/main" id="{B2A04638-BAB9-47C0-A344-1096C91CB6F9}"/>
                    </a:ext>
                  </a:extLst>
                </p:cNvPr>
                <p:cNvSpPr/>
                <p:nvPr/>
              </p:nvSpPr>
              <p:spPr>
                <a:xfrm>
                  <a:off x="5348202" y="462911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F058D61-8493-458D-B7C9-FB64448EE4D0}"/>
                  </a:ext>
                </a:extLst>
              </p:cNvPr>
              <p:cNvGrpSpPr/>
              <p:nvPr/>
            </p:nvGrpSpPr>
            <p:grpSpPr>
              <a:xfrm>
                <a:off x="5006066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7B08CD9-CE93-4ED8-9FDB-83EB5279E214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16933FB-3BA1-45D0-90CE-053B825D97A1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F82798E-0468-4CFE-A326-3CE0859A299C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6C22AF1-9B91-4FC7-B013-CE53BAF15BF8}"/>
                  </a:ext>
                </a:extLst>
              </p:cNvPr>
              <p:cNvGrpSpPr/>
              <p:nvPr/>
            </p:nvGrpSpPr>
            <p:grpSpPr>
              <a:xfrm flipH="1">
                <a:off x="4167313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4039EA3-9961-45AA-A4C3-9BFF9DC85D35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29F3DAD2-AB5D-49F7-845E-CEC1364603D2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B268EFB7-A003-4F58-9175-A0338AF1C0BB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AA8D4FE-7808-4397-8CA2-0DFCFD146AEF}"/>
                  </a:ext>
                </a:extLst>
              </p:cNvPr>
              <p:cNvSpPr/>
              <p:nvPr/>
            </p:nvSpPr>
            <p:spPr>
              <a:xfrm>
                <a:off x="45343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F77DF1F-5BB4-41DA-B77A-3A86A1FE069E}"/>
                  </a:ext>
                </a:extLst>
              </p:cNvPr>
              <p:cNvSpPr/>
              <p:nvPr/>
            </p:nvSpPr>
            <p:spPr>
              <a:xfrm>
                <a:off x="5143978" y="4457701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7B3A422-166F-4ECB-A6A8-16FFA8D7C29F}"/>
              </a:ext>
            </a:extLst>
          </p:cNvPr>
          <p:cNvGrpSpPr/>
          <p:nvPr/>
        </p:nvGrpSpPr>
        <p:grpSpPr>
          <a:xfrm>
            <a:off x="6636345" y="3812587"/>
            <a:ext cx="2602906" cy="2638333"/>
            <a:chOff x="6636345" y="3812587"/>
            <a:chExt cx="2602906" cy="2638333"/>
          </a:xfrm>
        </p:grpSpPr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723E3412-3BB7-4FDD-951A-A425D8D10503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9E214C0-B8E2-4F4B-BD1D-2298ADF62A9A}"/>
                </a:ext>
              </a:extLst>
            </p:cNvPr>
            <p:cNvGrpSpPr/>
            <p:nvPr/>
          </p:nvGrpSpPr>
          <p:grpSpPr>
            <a:xfrm>
              <a:off x="7211899" y="3836972"/>
              <a:ext cx="1509238" cy="2613948"/>
              <a:chOff x="7211899" y="3836972"/>
              <a:chExt cx="1509238" cy="2613948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E9530A00-B10C-415F-88C1-43E52A93B093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2613948"/>
                <a:chOff x="7339193" y="3836972"/>
                <a:chExt cx="1277659" cy="2613948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F0FDA11F-09AE-46A6-9498-452914B0A96F}"/>
                    </a:ext>
                  </a:extLst>
                </p:cNvPr>
                <p:cNvGrpSpPr/>
                <p:nvPr/>
              </p:nvGrpSpPr>
              <p:grpSpPr>
                <a:xfrm>
                  <a:off x="7445122" y="4957009"/>
                  <a:ext cx="1037886" cy="1493911"/>
                  <a:chOff x="7445122" y="4957009"/>
                  <a:chExt cx="1037886" cy="1493911"/>
                </a:xfrm>
              </p:grpSpPr>
              <p:sp>
                <p:nvSpPr>
                  <p:cNvPr id="125" name="片側の 2 つの角を丸めた四角形 144">
                    <a:extLst>
                      <a:ext uri="{FF2B5EF4-FFF2-40B4-BE49-F238E27FC236}">
                        <a16:creationId xmlns:a16="http://schemas.microsoft.com/office/drawing/2014/main" id="{BD9F6A4F-0184-4BE7-80FA-A40A02FDEC6A}"/>
                      </a:ext>
                    </a:extLst>
                  </p:cNvPr>
                  <p:cNvSpPr/>
                  <p:nvPr/>
                </p:nvSpPr>
                <p:spPr>
                  <a:xfrm>
                    <a:off x="7445122" y="5223466"/>
                    <a:ext cx="1037886" cy="1227454"/>
                  </a:xfrm>
                  <a:prstGeom prst="round2SameRect">
                    <a:avLst>
                      <a:gd name="adj1" fmla="val 3321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F3ED522-B207-4956-BA58-CEB2F19BE1B9}"/>
                      </a:ext>
                    </a:extLst>
                  </p:cNvPr>
                  <p:cNvSpPr/>
                  <p:nvPr/>
                </p:nvSpPr>
                <p:spPr>
                  <a:xfrm>
                    <a:off x="7732388" y="4957009"/>
                    <a:ext cx="463354" cy="43176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91C8DE3C-7B7D-48C0-9C6A-FC41BB7588C2}"/>
                      </a:ext>
                    </a:extLst>
                  </p:cNvPr>
                  <p:cNvSpPr/>
                  <p:nvPr/>
                </p:nvSpPr>
                <p:spPr>
                  <a:xfrm>
                    <a:off x="7643940" y="5552031"/>
                    <a:ext cx="652170" cy="646419"/>
                  </a:xfrm>
                  <a:custGeom>
                    <a:avLst/>
                    <a:gdLst>
                      <a:gd name="connsiteX0" fmla="*/ 326085 w 652170"/>
                      <a:gd name="connsiteY0" fmla="*/ 129632 h 646419"/>
                      <a:gd name="connsiteX1" fmla="*/ 244198 w 652170"/>
                      <a:gd name="connsiteY1" fmla="*/ 367756 h 646419"/>
                      <a:gd name="connsiteX2" fmla="*/ 407973 w 652170"/>
                      <a:gd name="connsiteY2" fmla="*/ 367756 h 646419"/>
                      <a:gd name="connsiteX3" fmla="*/ 208813 w 652170"/>
                      <a:gd name="connsiteY3" fmla="*/ 0 h 646419"/>
                      <a:gd name="connsiteX4" fmla="*/ 443357 w 652170"/>
                      <a:gd name="connsiteY4" fmla="*/ 0 h 646419"/>
                      <a:gd name="connsiteX5" fmla="*/ 652170 w 652170"/>
                      <a:gd name="connsiteY5" fmla="*/ 646419 h 646419"/>
                      <a:gd name="connsiteX6" fmla="*/ 503801 w 652170"/>
                      <a:gd name="connsiteY6" fmla="*/ 646419 h 646419"/>
                      <a:gd name="connsiteX7" fmla="*/ 458743 w 652170"/>
                      <a:gd name="connsiteY7" fmla="*/ 515393 h 646419"/>
                      <a:gd name="connsiteX8" fmla="*/ 193428 w 652170"/>
                      <a:gd name="connsiteY8" fmla="*/ 515393 h 646419"/>
                      <a:gd name="connsiteX9" fmla="*/ 148370 w 652170"/>
                      <a:gd name="connsiteY9" fmla="*/ 646419 h 646419"/>
                      <a:gd name="connsiteX10" fmla="*/ 0 w 652170"/>
                      <a:gd name="connsiteY10" fmla="*/ 646419 h 646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2170" h="646419">
                        <a:moveTo>
                          <a:pt x="326085" y="129632"/>
                        </a:moveTo>
                        <a:lnTo>
                          <a:pt x="244198" y="367756"/>
                        </a:lnTo>
                        <a:lnTo>
                          <a:pt x="407973" y="367756"/>
                        </a:lnTo>
                        <a:close/>
                        <a:moveTo>
                          <a:pt x="208813" y="0"/>
                        </a:moveTo>
                        <a:lnTo>
                          <a:pt x="443357" y="0"/>
                        </a:lnTo>
                        <a:lnTo>
                          <a:pt x="652170" y="646419"/>
                        </a:lnTo>
                        <a:lnTo>
                          <a:pt x="503801" y="646419"/>
                        </a:lnTo>
                        <a:lnTo>
                          <a:pt x="458743" y="515393"/>
                        </a:lnTo>
                        <a:lnTo>
                          <a:pt x="193428" y="515393"/>
                        </a:lnTo>
                        <a:lnTo>
                          <a:pt x="148370" y="646419"/>
                        </a:lnTo>
                        <a:lnTo>
                          <a:pt x="0" y="64641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65255E5B-7B93-4E9E-8DA4-F57C5003B7F5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0C21D558-4558-4F3E-9BB5-F2F30F2BF26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F3B65EA8-3465-40F5-9782-6041AD2C048E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8" name="グループ化 117">
                      <a:extLst>
                        <a:ext uri="{FF2B5EF4-FFF2-40B4-BE49-F238E27FC236}">
                          <a16:creationId xmlns:a16="http://schemas.microsoft.com/office/drawing/2014/main" id="{0047F4E2-26BF-4FF1-AB53-8188B5F661F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3" name="円/楕円 514">
                        <a:extLst>
                          <a:ext uri="{FF2B5EF4-FFF2-40B4-BE49-F238E27FC236}">
                            <a16:creationId xmlns:a16="http://schemas.microsoft.com/office/drawing/2014/main" id="{E5484B8F-0FFD-4828-A832-226EA750E6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4" name="円/楕円 515">
                        <a:extLst>
                          <a:ext uri="{FF2B5EF4-FFF2-40B4-BE49-F238E27FC236}">
                            <a16:creationId xmlns:a16="http://schemas.microsoft.com/office/drawing/2014/main" id="{E4D4BC56-6F15-4AD5-9AF4-796564507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9" name="グループ化 118">
                      <a:extLst>
                        <a:ext uri="{FF2B5EF4-FFF2-40B4-BE49-F238E27FC236}">
                          <a16:creationId xmlns:a16="http://schemas.microsoft.com/office/drawing/2014/main" id="{93811B1D-8648-4075-905C-237C40D3AD6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1" name="円/楕円 512">
                        <a:extLst>
                          <a:ext uri="{FF2B5EF4-FFF2-40B4-BE49-F238E27FC236}">
                            <a16:creationId xmlns:a16="http://schemas.microsoft.com/office/drawing/2014/main" id="{02AA0295-1BF6-4AC9-8313-FF1E6FCD93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2" name="円/楕円 513">
                        <a:extLst>
                          <a:ext uri="{FF2B5EF4-FFF2-40B4-BE49-F238E27FC236}">
                            <a16:creationId xmlns:a16="http://schemas.microsoft.com/office/drawing/2014/main" id="{CF1B33B2-2AB1-4B17-B46A-0BB4BF98E2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0" name="円/楕円 511">
                      <a:extLst>
                        <a:ext uri="{FF2B5EF4-FFF2-40B4-BE49-F238E27FC236}">
                          <a16:creationId xmlns:a16="http://schemas.microsoft.com/office/drawing/2014/main" id="{2C8800E0-F213-42B5-BE54-4D6DA4A98E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4" name="円/楕円 505">
                    <a:extLst>
                      <a:ext uri="{FF2B5EF4-FFF2-40B4-BE49-F238E27FC236}">
                        <a16:creationId xmlns:a16="http://schemas.microsoft.com/office/drawing/2014/main" id="{77FDE9A5-2B5F-47AE-B0CA-269F1C09A3B4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月 114">
                    <a:extLst>
                      <a:ext uri="{FF2B5EF4-FFF2-40B4-BE49-F238E27FC236}">
                        <a16:creationId xmlns:a16="http://schemas.microsoft.com/office/drawing/2014/main" id="{12860664-208F-4099-A640-4A34C0DCE52F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" name="月 115">
                    <a:extLst>
                      <a:ext uri="{FF2B5EF4-FFF2-40B4-BE49-F238E27FC236}">
                        <a16:creationId xmlns:a16="http://schemas.microsoft.com/office/drawing/2014/main" id="{7FE6E04C-6B50-448E-97DA-72D08094E269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円/楕円 638">
                    <a:extLst>
                      <a:ext uri="{FF2B5EF4-FFF2-40B4-BE49-F238E27FC236}">
                        <a16:creationId xmlns:a16="http://schemas.microsoft.com/office/drawing/2014/main" id="{AFFCF4D0-0EC0-4B05-AA27-991386D564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73829" y="3262672"/>
                    <a:ext cx="411886" cy="7602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5" name="楕円 22">
                  <a:extLst>
                    <a:ext uri="{FF2B5EF4-FFF2-40B4-BE49-F238E27FC236}">
                      <a16:creationId xmlns:a16="http://schemas.microsoft.com/office/drawing/2014/main" id="{554558E8-FA1E-4C5A-AAA4-16496B6B7F55}"/>
                    </a:ext>
                  </a:extLst>
                </p:cNvPr>
                <p:cNvSpPr/>
                <p:nvPr/>
              </p:nvSpPr>
              <p:spPr>
                <a:xfrm>
                  <a:off x="8327278" y="41285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13AA55C7-778F-4EBA-B5DA-2CC448461A4B}"/>
                    </a:ext>
                  </a:extLst>
                </p:cNvPr>
                <p:cNvSpPr/>
                <p:nvPr/>
              </p:nvSpPr>
              <p:spPr>
                <a:xfrm>
                  <a:off x="8066003" y="39735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2">
                  <a:extLst>
                    <a:ext uri="{FF2B5EF4-FFF2-40B4-BE49-F238E27FC236}">
                      <a16:creationId xmlns:a16="http://schemas.microsoft.com/office/drawing/2014/main" id="{E20C3C4F-D832-4774-A5EB-4AB7460CBE67}"/>
                    </a:ext>
                  </a:extLst>
                </p:cNvPr>
                <p:cNvSpPr/>
                <p:nvPr/>
              </p:nvSpPr>
              <p:spPr>
                <a:xfrm>
                  <a:off x="7475453" y="42148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2">
                  <a:extLst>
                    <a:ext uri="{FF2B5EF4-FFF2-40B4-BE49-F238E27FC236}">
                      <a16:creationId xmlns:a16="http://schemas.microsoft.com/office/drawing/2014/main" id="{61A94A80-DCC6-4422-9C65-E85A30D1A272}"/>
                    </a:ext>
                  </a:extLst>
                </p:cNvPr>
                <p:cNvSpPr/>
                <p:nvPr/>
              </p:nvSpPr>
              <p:spPr>
                <a:xfrm>
                  <a:off x="7746916" y="39148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2">
                  <a:extLst>
                    <a:ext uri="{FF2B5EF4-FFF2-40B4-BE49-F238E27FC236}">
                      <a16:creationId xmlns:a16="http://schemas.microsoft.com/office/drawing/2014/main" id="{F1F743D8-E3F2-449A-BE1C-A74216161CE9}"/>
                    </a:ext>
                  </a:extLst>
                </p:cNvPr>
                <p:cNvSpPr/>
                <p:nvPr/>
              </p:nvSpPr>
              <p:spPr>
                <a:xfrm>
                  <a:off x="7932654" y="4267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2">
                  <a:extLst>
                    <a:ext uri="{FF2B5EF4-FFF2-40B4-BE49-F238E27FC236}">
                      <a16:creationId xmlns:a16="http://schemas.microsoft.com/office/drawing/2014/main" id="{C8437B39-7C80-4299-8F92-DC22EEA00D08}"/>
                    </a:ext>
                  </a:extLst>
                </p:cNvPr>
                <p:cNvSpPr/>
                <p:nvPr/>
              </p:nvSpPr>
              <p:spPr>
                <a:xfrm>
                  <a:off x="7475454" y="46482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22">
                  <a:extLst>
                    <a:ext uri="{FF2B5EF4-FFF2-40B4-BE49-F238E27FC236}">
                      <a16:creationId xmlns:a16="http://schemas.microsoft.com/office/drawing/2014/main" id="{AB6FBD86-E203-4FA6-BC2D-BB788942081F}"/>
                    </a:ext>
                  </a:extLst>
                </p:cNvPr>
                <p:cNvSpPr/>
                <p:nvPr/>
              </p:nvSpPr>
              <p:spPr>
                <a:xfrm>
                  <a:off x="8385092" y="460061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686679D-3AF0-4C6A-BFD9-9CBE54B17B07}"/>
                  </a:ext>
                </a:extLst>
              </p:cNvPr>
              <p:cNvGrpSpPr/>
              <p:nvPr/>
            </p:nvGrpSpPr>
            <p:grpSpPr>
              <a:xfrm>
                <a:off x="7989692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2C27B26-AA15-4164-8745-60826F3BF65C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2990F998-85DA-4212-8519-869AB57252C7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FFEFF301-A7C6-4ED3-B744-19FC41BE7B67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CFAB603C-2856-4132-9F5C-54E22D0B2559}"/>
                  </a:ext>
                </a:extLst>
              </p:cNvPr>
              <p:cNvGrpSpPr/>
              <p:nvPr/>
            </p:nvGrpSpPr>
            <p:grpSpPr>
              <a:xfrm flipH="1">
                <a:off x="7211899" y="4851918"/>
                <a:ext cx="731445" cy="1325502"/>
                <a:chOff x="-228365" y="3859024"/>
                <a:chExt cx="731445" cy="1325502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C1849B9-E9DB-4814-9855-F835C1644CC9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C3A63F4-9B10-4E17-AB22-8F39F278E3C2}"/>
                    </a:ext>
                  </a:extLst>
                </p:cNvPr>
                <p:cNvSpPr/>
                <p:nvPr/>
              </p:nvSpPr>
              <p:spPr>
                <a:xfrm rot="10014714">
                  <a:off x="76391" y="3859024"/>
                  <a:ext cx="426689" cy="1325502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502">
                      <a:moveTo>
                        <a:pt x="215681" y="1324165"/>
                      </a:moveTo>
                      <a:cubicBezTo>
                        <a:pt x="196659" y="1322748"/>
                        <a:pt x="182194" y="1303085"/>
                        <a:pt x="183374" y="1280247"/>
                      </a:cubicBezTo>
                      <a:lnTo>
                        <a:pt x="190569" y="1141007"/>
                      </a:lnTo>
                      <a:lnTo>
                        <a:pt x="177908" y="1138228"/>
                      </a:lnTo>
                      <a:lnTo>
                        <a:pt x="162898" y="1231389"/>
                      </a:lnTo>
                      <a:cubicBezTo>
                        <a:pt x="159279" y="1253855"/>
                        <a:pt x="141174" y="1268545"/>
                        <a:pt x="122461" y="1264199"/>
                      </a:cubicBezTo>
                      <a:cubicBezTo>
                        <a:pt x="103748" y="1259854"/>
                        <a:pt x="91513" y="1238117"/>
                        <a:pt x="95133" y="1215651"/>
                      </a:cubicBezTo>
                      <a:lnTo>
                        <a:pt x="115359" y="1090122"/>
                      </a:lnTo>
                      <a:cubicBezTo>
                        <a:pt x="115301" y="1068107"/>
                        <a:pt x="115243" y="1046091"/>
                        <a:pt x="115185" y="1024076"/>
                      </a:cubicBezTo>
                      <a:lnTo>
                        <a:pt x="110896" y="1028004"/>
                      </a:lnTo>
                      <a:lnTo>
                        <a:pt x="81713" y="1092715"/>
                      </a:lnTo>
                      <a:cubicBezTo>
                        <a:pt x="70281" y="1118064"/>
                        <a:pt x="43897" y="1127487"/>
                        <a:pt x="22783" y="1113762"/>
                      </a:cubicBezTo>
                      <a:cubicBezTo>
                        <a:pt x="1669" y="1100037"/>
                        <a:pt x="-6180" y="1068362"/>
                        <a:pt x="5252" y="1043013"/>
                      </a:cubicBezTo>
                      <a:lnTo>
                        <a:pt x="36010" y="974809"/>
                      </a:lnTo>
                      <a:cubicBezTo>
                        <a:pt x="38868" y="968471"/>
                        <a:pt x="42661" y="963129"/>
                        <a:pt x="47072" y="958896"/>
                      </a:cubicBezTo>
                      <a:lnTo>
                        <a:pt x="61737" y="938602"/>
                      </a:lnTo>
                      <a:lnTo>
                        <a:pt x="134656" y="838020"/>
                      </a:lnTo>
                      <a:lnTo>
                        <a:pt x="137960" y="834993"/>
                      </a:lnTo>
                      <a:lnTo>
                        <a:pt x="150451" y="809439"/>
                      </a:lnTo>
                      <a:lnTo>
                        <a:pt x="176367" y="785337"/>
                      </a:lnTo>
                      <a:lnTo>
                        <a:pt x="132421" y="127773"/>
                      </a:lnTo>
                      <a:cubicBezTo>
                        <a:pt x="129253" y="59866"/>
                        <a:pt x="172023" y="2702"/>
                        <a:pt x="227950" y="92"/>
                      </a:cubicBezTo>
                      <a:cubicBezTo>
                        <a:pt x="283878" y="-2517"/>
                        <a:pt x="331785" y="50417"/>
                        <a:pt x="334954" y="118323"/>
                      </a:cubicBezTo>
                      <a:lnTo>
                        <a:pt x="333121" y="776961"/>
                      </a:lnTo>
                      <a:lnTo>
                        <a:pt x="368044" y="809439"/>
                      </a:lnTo>
                      <a:cubicBezTo>
                        <a:pt x="389990" y="839712"/>
                        <a:pt x="403564" y="881532"/>
                        <a:pt x="403564" y="927726"/>
                      </a:cubicBezTo>
                      <a:lnTo>
                        <a:pt x="403564" y="1083737"/>
                      </a:lnTo>
                      <a:lnTo>
                        <a:pt x="425819" y="1191683"/>
                      </a:lnTo>
                      <a:cubicBezTo>
                        <a:pt x="429732" y="1210665"/>
                        <a:pt x="420087" y="1229861"/>
                        <a:pt x="404277" y="1234559"/>
                      </a:cubicBezTo>
                      <a:cubicBezTo>
                        <a:pt x="388467" y="1239257"/>
                        <a:pt x="372478" y="1227678"/>
                        <a:pt x="368565" y="1208697"/>
                      </a:cubicBezTo>
                      <a:lnTo>
                        <a:pt x="353193" y="1134132"/>
                      </a:lnTo>
                      <a:lnTo>
                        <a:pt x="341370" y="1138736"/>
                      </a:lnTo>
                      <a:lnTo>
                        <a:pt x="339358" y="1139136"/>
                      </a:lnTo>
                      <a:lnTo>
                        <a:pt x="350052" y="1280315"/>
                      </a:lnTo>
                      <a:cubicBezTo>
                        <a:pt x="351778" y="1303103"/>
                        <a:pt x="337791" y="1323257"/>
                        <a:pt x="318810" y="1325330"/>
                      </a:cubicBezTo>
                      <a:cubicBezTo>
                        <a:pt x="299828" y="1327402"/>
                        <a:pt x="283041" y="1310609"/>
                        <a:pt x="281315" y="1287820"/>
                      </a:cubicBezTo>
                      <a:lnTo>
                        <a:pt x="270706" y="1147766"/>
                      </a:lnTo>
                      <a:lnTo>
                        <a:pt x="259334" y="1148533"/>
                      </a:lnTo>
                      <a:lnTo>
                        <a:pt x="252263" y="1285377"/>
                      </a:lnTo>
                      <a:cubicBezTo>
                        <a:pt x="251083" y="1308216"/>
                        <a:pt x="234705" y="1325582"/>
                        <a:pt x="215681" y="132416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79549DBB-4189-4BC4-ADB6-C1BAA4E087DE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5941951E-9124-468C-88B9-419971F32BAA}"/>
                  </a:ext>
                </a:extLst>
              </p:cNvPr>
              <p:cNvSpPr/>
              <p:nvPr/>
            </p:nvSpPr>
            <p:spPr>
              <a:xfrm>
                <a:off x="7614056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9B128AF-69EA-4AFA-AE81-CEC474DEA56B}"/>
                  </a:ext>
                </a:extLst>
              </p:cNvPr>
              <p:cNvSpPr/>
              <p:nvPr/>
            </p:nvSpPr>
            <p:spPr>
              <a:xfrm>
                <a:off x="8195081" y="4504489"/>
                <a:ext cx="158134" cy="139514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7E399B96-51F3-42BA-AA9E-C17206E3ECA1}"/>
              </a:ext>
            </a:extLst>
          </p:cNvPr>
          <p:cNvGrpSpPr/>
          <p:nvPr/>
        </p:nvGrpSpPr>
        <p:grpSpPr>
          <a:xfrm>
            <a:off x="3668713" y="772799"/>
            <a:ext cx="2602906" cy="2763334"/>
            <a:chOff x="3668713" y="772799"/>
            <a:chExt cx="2602906" cy="2763334"/>
          </a:xfrm>
        </p:grpSpPr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ED977703-377A-4E74-BE4D-B3A654F0952F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6D58552-F606-43EF-B886-8CF452B193DA}"/>
                </a:ext>
              </a:extLst>
            </p:cNvPr>
            <p:cNvGrpSpPr/>
            <p:nvPr/>
          </p:nvGrpSpPr>
          <p:grpSpPr>
            <a:xfrm>
              <a:off x="4118272" y="772799"/>
              <a:ext cx="1782382" cy="2763334"/>
              <a:chOff x="4118272" y="772799"/>
              <a:chExt cx="1782382" cy="2763334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8080018-84D7-435A-8A47-58927D9FBC54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2763334"/>
                <a:chOff x="4360053" y="772799"/>
                <a:chExt cx="1314000" cy="2763334"/>
              </a:xfrm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38302B1E-D944-4592-B909-3E1455ED10D2}"/>
                    </a:ext>
                  </a:extLst>
                </p:cNvPr>
                <p:cNvGrpSpPr/>
                <p:nvPr/>
              </p:nvGrpSpPr>
              <p:grpSpPr>
                <a:xfrm>
                  <a:off x="4462679" y="2014348"/>
                  <a:ext cx="1127284" cy="1521785"/>
                  <a:chOff x="4462679" y="2014348"/>
                  <a:chExt cx="1127284" cy="1521785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845B82A3-F13D-4001-81FA-5BD168DA3FAA}"/>
                      </a:ext>
                    </a:extLst>
                  </p:cNvPr>
                  <p:cNvSpPr/>
                  <p:nvPr/>
                </p:nvSpPr>
                <p:spPr>
                  <a:xfrm>
                    <a:off x="47764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2AC3240E-F56E-4529-AAD5-81F1F7B582D1}"/>
                      </a:ext>
                    </a:extLst>
                  </p:cNvPr>
                  <p:cNvGrpSpPr/>
                  <p:nvPr/>
                </p:nvGrpSpPr>
                <p:grpSpPr>
                  <a:xfrm>
                    <a:off x="48593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190" name="四角形: 上の 2 つの角を丸める 189">
                      <a:extLst>
                        <a:ext uri="{FF2B5EF4-FFF2-40B4-BE49-F238E27FC236}">
                          <a16:creationId xmlns:a16="http://schemas.microsoft.com/office/drawing/2014/main" id="{AE22D114-2056-4BF6-BA28-AA712B71F2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1" name="四角形: 上の 2 つの角を丸める 190">
                      <a:extLst>
                        <a:ext uri="{FF2B5EF4-FFF2-40B4-BE49-F238E27FC236}">
                          <a16:creationId xmlns:a16="http://schemas.microsoft.com/office/drawing/2014/main" id="{6D208FB0-C9A5-41CA-818E-E2F2C3F716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7CA99E4F-0596-437F-8676-5293289AF2CD}"/>
                      </a:ext>
                    </a:extLst>
                  </p:cNvPr>
                  <p:cNvGrpSpPr/>
                  <p:nvPr/>
                </p:nvGrpSpPr>
                <p:grpSpPr>
                  <a:xfrm>
                    <a:off x="4833926" y="2130860"/>
                    <a:ext cx="365418" cy="186718"/>
                    <a:chOff x="1803357" y="2130860"/>
                    <a:chExt cx="365418" cy="186718"/>
                  </a:xfrm>
                  <a:solidFill>
                    <a:schemeClr val="accent1">
                      <a:lumMod val="75000"/>
                    </a:schemeClr>
                  </a:solidFill>
                </p:grpSpPr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95AF053C-A896-4D46-83CF-7695B6C63F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961F0F38-C9F4-4227-AC4B-9CB7A698E49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82" name="片側の 2 つの角を丸めた四角形 144">
                    <a:extLst>
                      <a:ext uri="{FF2B5EF4-FFF2-40B4-BE49-F238E27FC236}">
                        <a16:creationId xmlns:a16="http://schemas.microsoft.com/office/drawing/2014/main" id="{8458D1B5-CB40-4425-9216-8F8B6ADA1E0A}"/>
                      </a:ext>
                    </a:extLst>
                  </p:cNvPr>
                  <p:cNvSpPr/>
                  <p:nvPr/>
                </p:nvSpPr>
                <p:spPr>
                  <a:xfrm>
                    <a:off x="44626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BC9E7AD0-94F8-4FDE-8074-67AC5990FA62}"/>
                      </a:ext>
                    </a:extLst>
                  </p:cNvPr>
                  <p:cNvSpPr/>
                  <p:nvPr/>
                </p:nvSpPr>
                <p:spPr>
                  <a:xfrm>
                    <a:off x="49782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89E0D365-5116-4F01-9040-1FA6675E691D}"/>
                      </a:ext>
                    </a:extLst>
                  </p:cNvPr>
                  <p:cNvSpPr/>
                  <p:nvPr/>
                </p:nvSpPr>
                <p:spPr>
                  <a:xfrm>
                    <a:off x="49782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932739F4-9411-474C-8D3B-78A8ADECBBFF}"/>
                      </a:ext>
                    </a:extLst>
                  </p:cNvPr>
                  <p:cNvSpPr/>
                  <p:nvPr/>
                </p:nvSpPr>
                <p:spPr>
                  <a:xfrm>
                    <a:off x="49782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26BB376D-CBEA-4388-A417-A0B1ECB87354}"/>
                      </a:ext>
                    </a:extLst>
                  </p:cNvPr>
                  <p:cNvSpPr/>
                  <p:nvPr/>
                </p:nvSpPr>
                <p:spPr>
                  <a:xfrm>
                    <a:off x="49782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0DBFFE63-BFFB-4A2B-A2EB-07648A748DE4}"/>
                      </a:ext>
                    </a:extLst>
                  </p:cNvPr>
                  <p:cNvSpPr/>
                  <p:nvPr/>
                </p:nvSpPr>
                <p:spPr>
                  <a:xfrm>
                    <a:off x="49782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16703542-D40F-4532-A5AC-D42FAECB3902}"/>
                    </a:ext>
                  </a:extLst>
                </p:cNvPr>
                <p:cNvGrpSpPr/>
                <p:nvPr/>
              </p:nvGrpSpPr>
              <p:grpSpPr>
                <a:xfrm>
                  <a:off x="4360053" y="772799"/>
                  <a:ext cx="1314000" cy="1308666"/>
                  <a:chOff x="6614910" y="561975"/>
                  <a:chExt cx="1314000" cy="1308666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E8686F04-A781-4891-81FA-76863910AC07}"/>
                      </a:ext>
                    </a:extLst>
                  </p:cNvPr>
                  <p:cNvSpPr/>
                  <p:nvPr/>
                </p:nvSpPr>
                <p:spPr>
                  <a:xfrm>
                    <a:off x="6614910" y="561975"/>
                    <a:ext cx="1314000" cy="1300117"/>
                  </a:xfrm>
                  <a:custGeom>
                    <a:avLst/>
                    <a:gdLst>
                      <a:gd name="connsiteX0" fmla="*/ 659628 w 1314000"/>
                      <a:gd name="connsiteY0" fmla="*/ 0 h 1300117"/>
                      <a:gd name="connsiteX1" fmla="*/ 1249565 w 1314000"/>
                      <a:gd name="connsiteY1" fmla="*/ 617538 h 1300117"/>
                      <a:gd name="connsiteX2" fmla="*/ 1203205 w 1314000"/>
                      <a:gd name="connsiteY2" fmla="*/ 857912 h 1300117"/>
                      <a:gd name="connsiteX3" fmla="*/ 1195178 w 1314000"/>
                      <a:gd name="connsiteY3" fmla="*/ 873392 h 1300117"/>
                      <a:gd name="connsiteX4" fmla="*/ 1214790 w 1314000"/>
                      <a:gd name="connsiteY4" fmla="*/ 970265 h 1300117"/>
                      <a:gd name="connsiteX5" fmla="*/ 1314000 w 1314000"/>
                      <a:gd name="connsiteY5" fmla="*/ 1214286 h 1300117"/>
                      <a:gd name="connsiteX6" fmla="*/ 1115657 w 1314000"/>
                      <a:gd name="connsiteY6" fmla="*/ 1188174 h 1300117"/>
                      <a:gd name="connsiteX7" fmla="*/ 1086119 w 1314000"/>
                      <a:gd name="connsiteY7" fmla="*/ 1162486 h 1300117"/>
                      <a:gd name="connsiteX8" fmla="*/ 1086598 w 1314000"/>
                      <a:gd name="connsiteY8" fmla="*/ 1170191 h 1300117"/>
                      <a:gd name="connsiteX9" fmla="*/ 1111102 w 1314000"/>
                      <a:gd name="connsiteY9" fmla="*/ 1300117 h 1300117"/>
                      <a:gd name="connsiteX10" fmla="*/ 894359 w 1314000"/>
                      <a:gd name="connsiteY10" fmla="*/ 1184875 h 1300117"/>
                      <a:gd name="connsiteX11" fmla="*/ 893850 w 1314000"/>
                      <a:gd name="connsiteY11" fmla="*/ 1183938 h 1300117"/>
                      <a:gd name="connsiteX12" fmla="*/ 889258 w 1314000"/>
                      <a:gd name="connsiteY12" fmla="*/ 1186547 h 1300117"/>
                      <a:gd name="connsiteX13" fmla="*/ 659628 w 1314000"/>
                      <a:gd name="connsiteY13" fmla="*/ 1235076 h 1300117"/>
                      <a:gd name="connsiteX14" fmla="*/ 429998 w 1314000"/>
                      <a:gd name="connsiteY14" fmla="*/ 1186547 h 1300117"/>
                      <a:gd name="connsiteX15" fmla="*/ 421389 w 1314000"/>
                      <a:gd name="connsiteY15" fmla="*/ 1181656 h 1300117"/>
                      <a:gd name="connsiteX16" fmla="*/ 419642 w 1314000"/>
                      <a:gd name="connsiteY16" fmla="*/ 1184875 h 1300117"/>
                      <a:gd name="connsiteX17" fmla="*/ 202898 w 1314000"/>
                      <a:gd name="connsiteY17" fmla="*/ 1300117 h 1300117"/>
                      <a:gd name="connsiteX18" fmla="*/ 227402 w 1314000"/>
                      <a:gd name="connsiteY18" fmla="*/ 1170191 h 1300117"/>
                      <a:gd name="connsiteX19" fmla="*/ 227881 w 1314000"/>
                      <a:gd name="connsiteY19" fmla="*/ 1162486 h 1300117"/>
                      <a:gd name="connsiteX20" fmla="*/ 198343 w 1314000"/>
                      <a:gd name="connsiteY20" fmla="*/ 1188174 h 1300117"/>
                      <a:gd name="connsiteX21" fmla="*/ 0 w 1314000"/>
                      <a:gd name="connsiteY21" fmla="*/ 1214286 h 1300117"/>
                      <a:gd name="connsiteX22" fmla="*/ 99211 w 1314000"/>
                      <a:gd name="connsiteY22" fmla="*/ 970265 h 1300117"/>
                      <a:gd name="connsiteX23" fmla="*/ 120298 w 1314000"/>
                      <a:gd name="connsiteY23" fmla="*/ 866102 h 1300117"/>
                      <a:gd name="connsiteX24" fmla="*/ 116051 w 1314000"/>
                      <a:gd name="connsiteY24" fmla="*/ 857912 h 1300117"/>
                      <a:gd name="connsiteX25" fmla="*/ 69691 w 1314000"/>
                      <a:gd name="connsiteY25" fmla="*/ 617538 h 1300117"/>
                      <a:gd name="connsiteX26" fmla="*/ 659628 w 1314000"/>
                      <a:gd name="connsiteY26" fmla="*/ 0 h 1300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314000" h="1300117">
                        <a:moveTo>
                          <a:pt x="659628" y="0"/>
                        </a:moveTo>
                        <a:cubicBezTo>
                          <a:pt x="985441" y="0"/>
                          <a:pt x="1249565" y="276481"/>
                          <a:pt x="1249565" y="617538"/>
                        </a:cubicBezTo>
                        <a:cubicBezTo>
                          <a:pt x="1249565" y="702802"/>
                          <a:pt x="1233057" y="784031"/>
                          <a:pt x="1203205" y="857912"/>
                        </a:cubicBezTo>
                        <a:lnTo>
                          <a:pt x="1195178" y="873392"/>
                        </a:lnTo>
                        <a:lnTo>
                          <a:pt x="1214790" y="970265"/>
                        </a:lnTo>
                        <a:cubicBezTo>
                          <a:pt x="1237516" y="1055082"/>
                          <a:pt x="1270763" y="1137080"/>
                          <a:pt x="1314000" y="1214286"/>
                        </a:cubicBezTo>
                        <a:cubicBezTo>
                          <a:pt x="1244281" y="1232967"/>
                          <a:pt x="1173589" y="1221621"/>
                          <a:pt x="1115657" y="1188174"/>
                        </a:cubicBezTo>
                        <a:lnTo>
                          <a:pt x="1086119" y="1162486"/>
                        </a:lnTo>
                        <a:lnTo>
                          <a:pt x="1086598" y="1170191"/>
                        </a:lnTo>
                        <a:cubicBezTo>
                          <a:pt x="1092043" y="1213840"/>
                          <a:pt x="1100211" y="1257234"/>
                          <a:pt x="1111102" y="1300117"/>
                        </a:cubicBezTo>
                        <a:cubicBezTo>
                          <a:pt x="1020878" y="1300117"/>
                          <a:pt x="941331" y="1254404"/>
                          <a:pt x="894359" y="1184875"/>
                        </a:cubicBezTo>
                        <a:lnTo>
                          <a:pt x="893850" y="1183938"/>
                        </a:lnTo>
                        <a:lnTo>
                          <a:pt x="889258" y="1186547"/>
                        </a:lnTo>
                        <a:cubicBezTo>
                          <a:pt x="818679" y="1217796"/>
                          <a:pt x="741081" y="1235076"/>
                          <a:pt x="659628" y="1235076"/>
                        </a:cubicBezTo>
                        <a:cubicBezTo>
                          <a:pt x="578175" y="1235076"/>
                          <a:pt x="500577" y="1217796"/>
                          <a:pt x="429998" y="1186547"/>
                        </a:cubicBezTo>
                        <a:lnTo>
                          <a:pt x="421389" y="1181656"/>
                        </a:lnTo>
                        <a:lnTo>
                          <a:pt x="419642" y="1184875"/>
                        </a:lnTo>
                        <a:cubicBezTo>
                          <a:pt x="372669" y="1254404"/>
                          <a:pt x="293122" y="1300117"/>
                          <a:pt x="202898" y="1300117"/>
                        </a:cubicBezTo>
                        <a:cubicBezTo>
                          <a:pt x="213789" y="1257234"/>
                          <a:pt x="221957" y="1213840"/>
                          <a:pt x="227402" y="1170191"/>
                        </a:cubicBezTo>
                        <a:lnTo>
                          <a:pt x="227881" y="1162486"/>
                        </a:lnTo>
                        <a:lnTo>
                          <a:pt x="198343" y="1188174"/>
                        </a:lnTo>
                        <a:cubicBezTo>
                          <a:pt x="140411" y="1221621"/>
                          <a:pt x="69719" y="1232967"/>
                          <a:pt x="0" y="1214286"/>
                        </a:cubicBezTo>
                        <a:cubicBezTo>
                          <a:pt x="43237" y="1137080"/>
                          <a:pt x="76484" y="1055082"/>
                          <a:pt x="99211" y="970265"/>
                        </a:cubicBezTo>
                        <a:lnTo>
                          <a:pt x="120298" y="866102"/>
                        </a:lnTo>
                        <a:lnTo>
                          <a:pt x="116051" y="857912"/>
                        </a:lnTo>
                        <a:cubicBezTo>
                          <a:pt x="86199" y="784031"/>
                          <a:pt x="69691" y="702802"/>
                          <a:pt x="69691" y="617538"/>
                        </a:cubicBezTo>
                        <a:cubicBezTo>
                          <a:pt x="69691" y="276481"/>
                          <a:pt x="333815" y="0"/>
                          <a:pt x="659628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260C2743-9525-4933-8452-80A798414F78}"/>
                      </a:ext>
                    </a:extLst>
                  </p:cNvPr>
                  <p:cNvGrpSpPr/>
                  <p:nvPr/>
                </p:nvGrpSpPr>
                <p:grpSpPr>
                  <a:xfrm>
                    <a:off x="6627831" y="1168002"/>
                    <a:ext cx="1277659" cy="369679"/>
                    <a:chOff x="2791855" y="2459301"/>
                    <a:chExt cx="1150919" cy="333008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173" name="グループ化 172">
                      <a:extLst>
                        <a:ext uri="{FF2B5EF4-FFF2-40B4-BE49-F238E27FC236}">
                          <a16:creationId xmlns:a16="http://schemas.microsoft.com/office/drawing/2014/main" id="{D06D8200-017F-4676-BE69-C4C59BD97785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7" name="円/楕円 536">
                        <a:extLst>
                          <a:ext uri="{FF2B5EF4-FFF2-40B4-BE49-F238E27FC236}">
                            <a16:creationId xmlns:a16="http://schemas.microsoft.com/office/drawing/2014/main" id="{34EFCF7A-AB83-4F5C-A4A0-191346CDA1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8" name="円/楕円 537">
                        <a:extLst>
                          <a:ext uri="{FF2B5EF4-FFF2-40B4-BE49-F238E27FC236}">
                            <a16:creationId xmlns:a16="http://schemas.microsoft.com/office/drawing/2014/main" id="{11AAB59C-4504-4B81-90A3-A75C11CC33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4" name="グループ化 173">
                      <a:extLst>
                        <a:ext uri="{FF2B5EF4-FFF2-40B4-BE49-F238E27FC236}">
                          <a16:creationId xmlns:a16="http://schemas.microsoft.com/office/drawing/2014/main" id="{39747120-30CC-493A-8AEE-3EA27BFE1D4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5" name="円/楕円 534">
                        <a:extLst>
                          <a:ext uri="{FF2B5EF4-FFF2-40B4-BE49-F238E27FC236}">
                            <a16:creationId xmlns:a16="http://schemas.microsoft.com/office/drawing/2014/main" id="{75EB50AC-73B4-4154-BAD1-708D8EA93D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6" name="円/楕円 535">
                        <a:extLst>
                          <a:ext uri="{FF2B5EF4-FFF2-40B4-BE49-F238E27FC236}">
                            <a16:creationId xmlns:a16="http://schemas.microsoft.com/office/drawing/2014/main" id="{7383A08E-6E9A-49C9-9CC8-CCE4AECADB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24868584-6327-465E-B3CD-E095A8A469AB}"/>
                      </a:ext>
                    </a:extLst>
                  </p:cNvPr>
                  <p:cNvSpPr/>
                  <p:nvPr/>
                </p:nvSpPr>
                <p:spPr>
                  <a:xfrm>
                    <a:off x="6751394" y="683417"/>
                    <a:ext cx="1030530" cy="1187224"/>
                  </a:xfrm>
                  <a:custGeom>
                    <a:avLst/>
                    <a:gdLst>
                      <a:gd name="connsiteX0" fmla="*/ 515265 w 1030530"/>
                      <a:gd name="connsiteY0" fmla="*/ 0 h 1187224"/>
                      <a:gd name="connsiteX1" fmla="*/ 1030530 w 1030530"/>
                      <a:gd name="connsiteY1" fmla="*/ 574166 h 1187224"/>
                      <a:gd name="connsiteX2" fmla="*/ 803355 w 1030530"/>
                      <a:gd name="connsiteY2" fmla="*/ 1050273 h 1187224"/>
                      <a:gd name="connsiteX3" fmla="*/ 794942 w 1030530"/>
                      <a:gd name="connsiteY3" fmla="*/ 1055362 h 1187224"/>
                      <a:gd name="connsiteX4" fmla="*/ 757201 w 1030530"/>
                      <a:gd name="connsiteY4" fmla="*/ 1094453 h 1187224"/>
                      <a:gd name="connsiteX5" fmla="*/ 515265 w 1030530"/>
                      <a:gd name="connsiteY5" fmla="*/ 1187224 h 1187224"/>
                      <a:gd name="connsiteX6" fmla="*/ 273330 w 1030530"/>
                      <a:gd name="connsiteY6" fmla="*/ 1094453 h 1187224"/>
                      <a:gd name="connsiteX7" fmla="*/ 235589 w 1030530"/>
                      <a:gd name="connsiteY7" fmla="*/ 1055362 h 1187224"/>
                      <a:gd name="connsiteX8" fmla="*/ 227176 w 1030530"/>
                      <a:gd name="connsiteY8" fmla="*/ 1050273 h 1187224"/>
                      <a:gd name="connsiteX9" fmla="*/ 0 w 1030530"/>
                      <a:gd name="connsiteY9" fmla="*/ 574166 h 1187224"/>
                      <a:gd name="connsiteX10" fmla="*/ 515265 w 1030530"/>
                      <a:gd name="connsiteY10" fmla="*/ 0 h 1187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0530" h="1187224">
                        <a:moveTo>
                          <a:pt x="515265" y="0"/>
                        </a:moveTo>
                        <a:cubicBezTo>
                          <a:pt x="799838" y="0"/>
                          <a:pt x="1030530" y="257063"/>
                          <a:pt x="1030530" y="574166"/>
                        </a:cubicBezTo>
                        <a:cubicBezTo>
                          <a:pt x="1030530" y="772355"/>
                          <a:pt x="940416" y="947092"/>
                          <a:pt x="803355" y="1050273"/>
                        </a:cubicBezTo>
                        <a:lnTo>
                          <a:pt x="794942" y="1055362"/>
                        </a:lnTo>
                        <a:lnTo>
                          <a:pt x="757201" y="1094453"/>
                        </a:lnTo>
                        <a:cubicBezTo>
                          <a:pt x="688139" y="1153024"/>
                          <a:pt x="604884" y="1187224"/>
                          <a:pt x="515265" y="1187224"/>
                        </a:cubicBezTo>
                        <a:cubicBezTo>
                          <a:pt x="425647" y="1187224"/>
                          <a:pt x="342392" y="1153024"/>
                          <a:pt x="273330" y="1094453"/>
                        </a:cubicBezTo>
                        <a:lnTo>
                          <a:pt x="235589" y="1055362"/>
                        </a:lnTo>
                        <a:lnTo>
                          <a:pt x="227176" y="1050273"/>
                        </a:lnTo>
                        <a:cubicBezTo>
                          <a:pt x="90114" y="947092"/>
                          <a:pt x="0" y="772355"/>
                          <a:pt x="0" y="574166"/>
                        </a:cubicBezTo>
                        <a:cubicBezTo>
                          <a:pt x="0" y="257063"/>
                          <a:pt x="230692" y="0"/>
                          <a:pt x="515265" y="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3947564B-4933-48D6-A48E-70FC4DC9E309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932211" y="890886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月 166">
                    <a:extLst>
                      <a:ext uri="{FF2B5EF4-FFF2-40B4-BE49-F238E27FC236}">
                        <a16:creationId xmlns:a16="http://schemas.microsoft.com/office/drawing/2014/main" id="{AEB7C07B-E66A-4D13-A326-2AC89D1596F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7516186" y="890886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" name="円/楕円 638">
                    <a:extLst>
                      <a:ext uri="{FF2B5EF4-FFF2-40B4-BE49-F238E27FC236}">
                        <a16:creationId xmlns:a16="http://schemas.microsoft.com/office/drawing/2014/main" id="{D71C3A00-71FE-475D-8128-192DCA6460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70089" y="1619518"/>
                    <a:ext cx="393142" cy="92304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E2C185D5-0432-4249-A77C-62DB041EE3B1}"/>
                      </a:ext>
                    </a:extLst>
                  </p:cNvPr>
                  <p:cNvGrpSpPr/>
                  <p:nvPr/>
                </p:nvGrpSpPr>
                <p:grpSpPr>
                  <a:xfrm>
                    <a:off x="7174981" y="1385983"/>
                    <a:ext cx="183076" cy="162745"/>
                    <a:chOff x="7075584" y="1397590"/>
                    <a:chExt cx="258112" cy="203430"/>
                  </a:xfrm>
                </p:grpSpPr>
                <p:sp>
                  <p:nvSpPr>
                    <p:cNvPr id="171" name="円/楕円 662">
                      <a:extLst>
                        <a:ext uri="{FF2B5EF4-FFF2-40B4-BE49-F238E27FC236}">
                          <a16:creationId xmlns:a16="http://schemas.microsoft.com/office/drawing/2014/main" id="{0D08BF7B-FCB0-40FD-950B-518C559507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75584" y="1474881"/>
                      <a:ext cx="258112" cy="117734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4F77795F-1E91-4D60-8F6A-C3214980E3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1397590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D4C8E58E-58E1-4D2B-BE5B-099F7AA247CE}"/>
                      </a:ext>
                    </a:extLst>
                  </p:cNvPr>
                  <p:cNvSpPr/>
                  <p:nvPr/>
                </p:nvSpPr>
                <p:spPr>
                  <a:xfrm flipH="1">
                    <a:off x="6899327" y="573668"/>
                    <a:ext cx="730198" cy="286426"/>
                  </a:xfrm>
                  <a:custGeom>
                    <a:avLst/>
                    <a:gdLst>
                      <a:gd name="connsiteX0" fmla="*/ 401004 w 805529"/>
                      <a:gd name="connsiteY0" fmla="*/ 0 h 336740"/>
                      <a:gd name="connsiteX1" fmla="*/ 248818 w 805529"/>
                      <a:gd name="connsiteY1" fmla="*/ 67101 h 336740"/>
                      <a:gd name="connsiteX2" fmla="*/ 260778 w 805529"/>
                      <a:gd name="connsiteY2" fmla="*/ 93220 h 336740"/>
                      <a:gd name="connsiteX3" fmla="*/ 271067 w 805529"/>
                      <a:gd name="connsiteY3" fmla="*/ 99948 h 336740"/>
                      <a:gd name="connsiteX4" fmla="*/ 258012 w 805529"/>
                      <a:gd name="connsiteY4" fmla="*/ 104503 h 336740"/>
                      <a:gd name="connsiteX5" fmla="*/ 175192 w 805529"/>
                      <a:gd name="connsiteY5" fmla="*/ 146230 h 336740"/>
                      <a:gd name="connsiteX6" fmla="*/ 2746 w 805529"/>
                      <a:gd name="connsiteY6" fmla="*/ 323273 h 336740"/>
                      <a:gd name="connsiteX7" fmla="*/ 242293 w 805529"/>
                      <a:gd name="connsiteY7" fmla="*/ 262452 h 336740"/>
                      <a:gd name="connsiteX8" fmla="*/ 378128 w 805529"/>
                      <a:gd name="connsiteY8" fmla="*/ 161334 h 336740"/>
                      <a:gd name="connsiteX9" fmla="*/ 398934 w 805529"/>
                      <a:gd name="connsiteY9" fmla="*/ 134018 h 336740"/>
                      <a:gd name="connsiteX10" fmla="*/ 401004 w 805529"/>
                      <a:gd name="connsiteY10" fmla="*/ 134202 h 336740"/>
                      <a:gd name="connsiteX11" fmla="*/ 406372 w 805529"/>
                      <a:gd name="connsiteY11" fmla="*/ 133724 h 336740"/>
                      <a:gd name="connsiteX12" fmla="*/ 427402 w 805529"/>
                      <a:gd name="connsiteY12" fmla="*/ 161334 h 336740"/>
                      <a:gd name="connsiteX13" fmla="*/ 563236 w 805529"/>
                      <a:gd name="connsiteY13" fmla="*/ 262452 h 336740"/>
                      <a:gd name="connsiteX14" fmla="*/ 802783 w 805529"/>
                      <a:gd name="connsiteY14" fmla="*/ 323273 h 336740"/>
                      <a:gd name="connsiteX15" fmla="*/ 630337 w 805529"/>
                      <a:gd name="connsiteY15" fmla="*/ 146230 h 336740"/>
                      <a:gd name="connsiteX16" fmla="*/ 547518 w 805529"/>
                      <a:gd name="connsiteY16" fmla="*/ 104503 h 336740"/>
                      <a:gd name="connsiteX17" fmla="*/ 532167 w 805529"/>
                      <a:gd name="connsiteY17" fmla="*/ 99147 h 336740"/>
                      <a:gd name="connsiteX18" fmla="*/ 541231 w 805529"/>
                      <a:gd name="connsiteY18" fmla="*/ 93220 h 336740"/>
                      <a:gd name="connsiteX19" fmla="*/ 553190 w 805529"/>
                      <a:gd name="connsiteY19" fmla="*/ 67101 h 336740"/>
                      <a:gd name="connsiteX20" fmla="*/ 401004 w 805529"/>
                      <a:gd name="connsiteY20" fmla="*/ 0 h 336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805529" h="336740">
                        <a:moveTo>
                          <a:pt x="401004" y="0"/>
                        </a:moveTo>
                        <a:cubicBezTo>
                          <a:pt x="316954" y="0"/>
                          <a:pt x="248818" y="30042"/>
                          <a:pt x="248818" y="67101"/>
                        </a:cubicBezTo>
                        <a:cubicBezTo>
                          <a:pt x="248818" y="76366"/>
                          <a:pt x="253077" y="85192"/>
                          <a:pt x="260778" y="93220"/>
                        </a:cubicBezTo>
                        <a:lnTo>
                          <a:pt x="271067" y="99948"/>
                        </a:lnTo>
                        <a:lnTo>
                          <a:pt x="258012" y="104503"/>
                        </a:lnTo>
                        <a:cubicBezTo>
                          <a:pt x="231668" y="115791"/>
                          <a:pt x="203634" y="129809"/>
                          <a:pt x="175192" y="146230"/>
                        </a:cubicBezTo>
                        <a:cubicBezTo>
                          <a:pt x="61423" y="211914"/>
                          <a:pt x="-15784" y="291179"/>
                          <a:pt x="2746" y="323273"/>
                        </a:cubicBezTo>
                        <a:cubicBezTo>
                          <a:pt x="21275" y="355367"/>
                          <a:pt x="128524" y="328137"/>
                          <a:pt x="242293" y="262452"/>
                        </a:cubicBezTo>
                        <a:cubicBezTo>
                          <a:pt x="299177" y="229610"/>
                          <a:pt x="346921" y="193373"/>
                          <a:pt x="378128" y="161334"/>
                        </a:cubicBezTo>
                        <a:lnTo>
                          <a:pt x="398934" y="134018"/>
                        </a:lnTo>
                        <a:lnTo>
                          <a:pt x="401004" y="134202"/>
                        </a:lnTo>
                        <a:lnTo>
                          <a:pt x="406372" y="133724"/>
                        </a:lnTo>
                        <a:lnTo>
                          <a:pt x="427402" y="161334"/>
                        </a:lnTo>
                        <a:cubicBezTo>
                          <a:pt x="458608" y="193373"/>
                          <a:pt x="506352" y="229610"/>
                          <a:pt x="563236" y="262452"/>
                        </a:cubicBezTo>
                        <a:cubicBezTo>
                          <a:pt x="677005" y="328137"/>
                          <a:pt x="784254" y="355367"/>
                          <a:pt x="802783" y="323273"/>
                        </a:cubicBezTo>
                        <a:cubicBezTo>
                          <a:pt x="821313" y="291179"/>
                          <a:pt x="744106" y="211914"/>
                          <a:pt x="630337" y="146230"/>
                        </a:cubicBezTo>
                        <a:cubicBezTo>
                          <a:pt x="601895" y="129809"/>
                          <a:pt x="573860" y="115791"/>
                          <a:pt x="547518" y="104503"/>
                        </a:cubicBezTo>
                        <a:lnTo>
                          <a:pt x="532167" y="99147"/>
                        </a:lnTo>
                        <a:lnTo>
                          <a:pt x="541231" y="93220"/>
                        </a:lnTo>
                        <a:cubicBezTo>
                          <a:pt x="548932" y="85192"/>
                          <a:pt x="553190" y="76366"/>
                          <a:pt x="553190" y="67101"/>
                        </a:cubicBezTo>
                        <a:cubicBezTo>
                          <a:pt x="553190" y="30042"/>
                          <a:pt x="485054" y="0"/>
                          <a:pt x="40100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6B50273C-67F7-4DDE-8A97-8D2329891C82}"/>
                    </a:ext>
                  </a:extLst>
                </p:cNvPr>
                <p:cNvSpPr/>
                <p:nvPr/>
              </p:nvSpPr>
              <p:spPr>
                <a:xfrm>
                  <a:off x="53491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2">
                  <a:extLst>
                    <a:ext uri="{FF2B5EF4-FFF2-40B4-BE49-F238E27FC236}">
                      <a16:creationId xmlns:a16="http://schemas.microsoft.com/office/drawing/2014/main" id="{F00E4486-019E-4A3B-A54E-D6511695C52C}"/>
                    </a:ext>
                  </a:extLst>
                </p:cNvPr>
                <p:cNvSpPr/>
                <p:nvPr/>
              </p:nvSpPr>
              <p:spPr>
                <a:xfrm>
                  <a:off x="5177506" y="78496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2">
                  <a:extLst>
                    <a:ext uri="{FF2B5EF4-FFF2-40B4-BE49-F238E27FC236}">
                      <a16:creationId xmlns:a16="http://schemas.microsoft.com/office/drawing/2014/main" id="{5EEEC862-BA0C-4DE3-BA90-6A0CB891D28C}"/>
                    </a:ext>
                  </a:extLst>
                </p:cNvPr>
                <p:cNvSpPr/>
                <p:nvPr/>
              </p:nvSpPr>
              <p:spPr>
                <a:xfrm>
                  <a:off x="44973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2">
                  <a:extLst>
                    <a:ext uri="{FF2B5EF4-FFF2-40B4-BE49-F238E27FC236}">
                      <a16:creationId xmlns:a16="http://schemas.microsoft.com/office/drawing/2014/main" id="{D99E0D6E-5338-4430-ADAE-FC39061BBAA6}"/>
                    </a:ext>
                  </a:extLst>
                </p:cNvPr>
                <p:cNvSpPr/>
                <p:nvPr/>
              </p:nvSpPr>
              <p:spPr>
                <a:xfrm>
                  <a:off x="4480802" y="1511224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22">
                  <a:extLst>
                    <a:ext uri="{FF2B5EF4-FFF2-40B4-BE49-F238E27FC236}">
                      <a16:creationId xmlns:a16="http://schemas.microsoft.com/office/drawing/2014/main" id="{765B7DF0-5650-42AC-9E82-97AA5D0B3833}"/>
                    </a:ext>
                  </a:extLst>
                </p:cNvPr>
                <p:cNvSpPr/>
                <p:nvPr/>
              </p:nvSpPr>
              <p:spPr>
                <a:xfrm>
                  <a:off x="4842752" y="8682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2">
                  <a:extLst>
                    <a:ext uri="{FF2B5EF4-FFF2-40B4-BE49-F238E27FC236}">
                      <a16:creationId xmlns:a16="http://schemas.microsoft.com/office/drawing/2014/main" id="{808ECC7C-0ADF-42F4-8295-466CD96DB5EF}"/>
                    </a:ext>
                  </a:extLst>
                </p:cNvPr>
                <p:cNvSpPr/>
                <p:nvPr/>
              </p:nvSpPr>
              <p:spPr>
                <a:xfrm>
                  <a:off x="5464258" y="147550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22">
                  <a:extLst>
                    <a:ext uri="{FF2B5EF4-FFF2-40B4-BE49-F238E27FC236}">
                      <a16:creationId xmlns:a16="http://schemas.microsoft.com/office/drawing/2014/main" id="{E5FD1ABB-1959-4A72-88EF-B7A75E5E8E02}"/>
                    </a:ext>
                  </a:extLst>
                </p:cNvPr>
                <p:cNvSpPr/>
                <p:nvPr/>
              </p:nvSpPr>
              <p:spPr>
                <a:xfrm>
                  <a:off x="4910806" y="124692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BB9EE7B7-C4BB-498F-962F-F1F81D9764C3}"/>
                  </a:ext>
                </a:extLst>
              </p:cNvPr>
              <p:cNvGrpSpPr/>
              <p:nvPr/>
            </p:nvGrpSpPr>
            <p:grpSpPr>
              <a:xfrm>
                <a:off x="5066148" y="1726273"/>
                <a:ext cx="834506" cy="1592168"/>
                <a:chOff x="5034905" y="1726273"/>
                <a:chExt cx="834506" cy="1592168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95CFE972-FC36-41A0-A5DE-3145B355D38D}"/>
                    </a:ext>
                  </a:extLst>
                </p:cNvPr>
                <p:cNvGrpSpPr/>
                <p:nvPr/>
              </p:nvGrpSpPr>
              <p:grpSpPr>
                <a:xfrm>
                  <a:off x="5034905" y="1726273"/>
                  <a:ext cx="834506" cy="1592168"/>
                  <a:chOff x="6131786" y="1798526"/>
                  <a:chExt cx="834506" cy="1592168"/>
                </a:xfrm>
              </p:grpSpPr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8F06324A-9EBB-4276-BE09-82E664EC0DA8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66D7FD69-E899-4AEE-AFCF-3E8BAD68BADB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" name="フリーフォーム: 図形 151">
                      <a:extLst>
                        <a:ext uri="{FF2B5EF4-FFF2-40B4-BE49-F238E27FC236}">
                          <a16:creationId xmlns:a16="http://schemas.microsoft.com/office/drawing/2014/main" id="{0F80F641-1181-49D2-A11A-C5C916EF0500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064EF0BD-3529-4001-8D41-FF0F5E69DC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6AAA1278-6F3F-4319-9875-03201429870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片側の 2 つの角を丸めた四角形 92">
                    <a:extLst>
                      <a:ext uri="{FF2B5EF4-FFF2-40B4-BE49-F238E27FC236}">
                        <a16:creationId xmlns:a16="http://schemas.microsoft.com/office/drawing/2014/main" id="{BF1B6767-6183-4A5B-92AC-E1FDF55A1CF1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902" y="2478086"/>
                    <a:ext cx="408390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FE24C550-6E4B-4F26-B051-9B4F660DF934}"/>
                    </a:ext>
                  </a:extLst>
                </p:cNvPr>
                <p:cNvSpPr/>
                <p:nvPr/>
              </p:nvSpPr>
              <p:spPr>
                <a:xfrm rot="20700000">
                  <a:off x="5626871" y="2430386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9258CF40-4CDC-4DA3-8B51-33D08AAAD680}"/>
                    </a:ext>
                  </a:extLst>
                </p:cNvPr>
                <p:cNvSpPr/>
                <p:nvPr/>
              </p:nvSpPr>
              <p:spPr>
                <a:xfrm rot="20700000">
                  <a:off x="5664971" y="2537542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38B2BD33-9F78-4283-9208-7DFFA953CF58}"/>
                  </a:ext>
                </a:extLst>
              </p:cNvPr>
              <p:cNvGrpSpPr/>
              <p:nvPr/>
            </p:nvGrpSpPr>
            <p:grpSpPr>
              <a:xfrm flipH="1">
                <a:off x="4118272" y="1726273"/>
                <a:ext cx="834506" cy="1592168"/>
                <a:chOff x="5034905" y="1726273"/>
                <a:chExt cx="834506" cy="1592168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0648FC0C-4F8F-46D2-88D0-FCED7D8E1C29}"/>
                    </a:ext>
                  </a:extLst>
                </p:cNvPr>
                <p:cNvGrpSpPr/>
                <p:nvPr/>
              </p:nvGrpSpPr>
              <p:grpSpPr>
                <a:xfrm>
                  <a:off x="5034905" y="1726273"/>
                  <a:ext cx="834506" cy="1592168"/>
                  <a:chOff x="6131786" y="1798526"/>
                  <a:chExt cx="834506" cy="1592168"/>
                </a:xfrm>
              </p:grpSpPr>
              <p:grpSp>
                <p:nvGrpSpPr>
                  <p:cNvPr id="139" name="グループ化 138">
                    <a:extLst>
                      <a:ext uri="{FF2B5EF4-FFF2-40B4-BE49-F238E27FC236}">
                        <a16:creationId xmlns:a16="http://schemas.microsoft.com/office/drawing/2014/main" id="{1E517515-FE14-45ED-A039-9D93D05AA8BA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EFF99108-A9F2-4968-BD8E-70236C7D449B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" name="フリーフォーム: 図形 142">
                      <a:extLst>
                        <a:ext uri="{FF2B5EF4-FFF2-40B4-BE49-F238E27FC236}">
                          <a16:creationId xmlns:a16="http://schemas.microsoft.com/office/drawing/2014/main" id="{F1053C4A-5817-4516-9DC9-599FC6A59E03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437FD3FA-EA22-4C0F-85C3-348CE9B257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97FFF289-1D91-4128-9FF8-99E2691B5B8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片側の 2 つの角を丸めた四角形 92">
                    <a:extLst>
                      <a:ext uri="{FF2B5EF4-FFF2-40B4-BE49-F238E27FC236}">
                        <a16:creationId xmlns:a16="http://schemas.microsoft.com/office/drawing/2014/main" id="{48C045CB-862A-4F50-AE8C-00FD01FA60EF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902" y="2478086"/>
                    <a:ext cx="408390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877DF6DD-2F16-438D-9C45-C15844D20E1C}"/>
                    </a:ext>
                  </a:extLst>
                </p:cNvPr>
                <p:cNvSpPr/>
                <p:nvPr/>
              </p:nvSpPr>
              <p:spPr>
                <a:xfrm rot="20700000">
                  <a:off x="5626871" y="2430386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13FD551E-3BE3-4520-BEA1-94E39F2662E5}"/>
                    </a:ext>
                  </a:extLst>
                </p:cNvPr>
                <p:cNvSpPr/>
                <p:nvPr/>
              </p:nvSpPr>
              <p:spPr>
                <a:xfrm rot="20700000">
                  <a:off x="5664971" y="2537542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E8CC956-06BC-4D7B-939F-D5DF6D0E5E0D}"/>
                  </a:ext>
                </a:extLst>
              </p:cNvPr>
              <p:cNvSpPr/>
              <p:nvPr/>
            </p:nvSpPr>
            <p:spPr>
              <a:xfrm>
                <a:off x="46117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1629A04-5EC5-4800-8001-6DE781BE78BE}"/>
                  </a:ext>
                </a:extLst>
              </p:cNvPr>
              <p:cNvSpPr/>
              <p:nvPr/>
            </p:nvSpPr>
            <p:spPr>
              <a:xfrm>
                <a:off x="5221387" y="13723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61EF5FE3-D9E9-4549-8C5E-543050C293FC}"/>
              </a:ext>
            </a:extLst>
          </p:cNvPr>
          <p:cNvGrpSpPr/>
          <p:nvPr/>
        </p:nvGrpSpPr>
        <p:grpSpPr>
          <a:xfrm>
            <a:off x="716498" y="830100"/>
            <a:ext cx="2602906" cy="2706033"/>
            <a:chOff x="716498" y="830100"/>
            <a:chExt cx="2602906" cy="2706033"/>
          </a:xfrm>
        </p:grpSpPr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73AE86DB-6BC9-4589-B68D-1CE6CF435559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53B54700-3121-40D2-B9F1-21BA1F0BEA79}"/>
                </a:ext>
              </a:extLst>
            </p:cNvPr>
            <p:cNvGrpSpPr/>
            <p:nvPr/>
          </p:nvGrpSpPr>
          <p:grpSpPr>
            <a:xfrm>
              <a:off x="1123403" y="830100"/>
              <a:ext cx="1788919" cy="2706033"/>
              <a:chOff x="1123403" y="830100"/>
              <a:chExt cx="1788919" cy="2706033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0D1A4B4-1F2C-479C-B19A-39D9AADBDA66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8023" cy="2706033"/>
                <a:chOff x="1377419" y="830100"/>
                <a:chExt cx="1278023" cy="2706033"/>
              </a:xfrm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91D4A4FB-7F83-4C06-8563-B960E107AED1}"/>
                    </a:ext>
                  </a:extLst>
                </p:cNvPr>
                <p:cNvGrpSpPr/>
                <p:nvPr/>
              </p:nvGrpSpPr>
              <p:grpSpPr>
                <a:xfrm>
                  <a:off x="1465479" y="2014348"/>
                  <a:ext cx="1127284" cy="1521785"/>
                  <a:chOff x="1465479" y="2014348"/>
                  <a:chExt cx="1127284" cy="1521785"/>
                </a:xfrm>
              </p:grpSpPr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2F441155-3654-4BFC-BCA6-39297E09B8CD}"/>
                      </a:ext>
                    </a:extLst>
                  </p:cNvPr>
                  <p:cNvSpPr/>
                  <p:nvPr/>
                </p:nvSpPr>
                <p:spPr>
                  <a:xfrm>
                    <a:off x="1779288" y="2014348"/>
                    <a:ext cx="483348" cy="40024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63169BF8-88B1-410B-8441-3CAAC52D9AF5}"/>
                      </a:ext>
                    </a:extLst>
                  </p:cNvPr>
                  <p:cNvGrpSpPr/>
                  <p:nvPr/>
                </p:nvGrpSpPr>
                <p:grpSpPr>
                  <a:xfrm>
                    <a:off x="1862169" y="2107049"/>
                    <a:ext cx="311943" cy="138615"/>
                    <a:chOff x="1854236" y="2107049"/>
                    <a:chExt cx="286507" cy="186718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57" name="四角形: 上の 2 つの角を丸める 256">
                      <a:extLst>
                        <a:ext uri="{FF2B5EF4-FFF2-40B4-BE49-F238E27FC236}">
                          <a16:creationId xmlns:a16="http://schemas.microsoft.com/office/drawing/2014/main" id="{4D706A40-1CE4-430E-85BB-14EFDA0069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4236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8" name="四角形: 上の 2 つの角を丸める 257">
                      <a:extLst>
                        <a:ext uri="{FF2B5EF4-FFF2-40B4-BE49-F238E27FC236}">
                          <a16:creationId xmlns:a16="http://schemas.microsoft.com/office/drawing/2014/main" id="{0985C54B-3628-4F7B-BCA5-F42D148959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9227" y="2107049"/>
                      <a:ext cx="141516" cy="186718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99685A30-D44C-4670-9900-3BD9C43DFFCC}"/>
                      </a:ext>
                    </a:extLst>
                  </p:cNvPr>
                  <p:cNvGrpSpPr/>
                  <p:nvPr/>
                </p:nvGrpSpPr>
                <p:grpSpPr>
                  <a:xfrm>
                    <a:off x="1836726" y="2130860"/>
                    <a:ext cx="365418" cy="186718"/>
                    <a:chOff x="1803357" y="2130860"/>
                    <a:chExt cx="365418" cy="186718"/>
                  </a:xfrm>
                  <a:solidFill>
                    <a:schemeClr val="tx1">
                      <a:lumMod val="95000"/>
                      <a:lumOff val="5000"/>
                    </a:schemeClr>
                  </a:solidFill>
                </p:grpSpPr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67A1F0FA-DCFD-47A9-96B9-A8CEDC740C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357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7A7DED04-D856-4D42-92AD-07F71749186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85133" y="2130860"/>
                      <a:ext cx="183642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9" name="片側の 2 つの角を丸めた四角形 144">
                    <a:extLst>
                      <a:ext uri="{FF2B5EF4-FFF2-40B4-BE49-F238E27FC236}">
                        <a16:creationId xmlns:a16="http://schemas.microsoft.com/office/drawing/2014/main" id="{D5F5CA87-6461-4E66-8B9D-1DA43BCB7ECC}"/>
                      </a:ext>
                    </a:extLst>
                  </p:cNvPr>
                  <p:cNvSpPr/>
                  <p:nvPr/>
                </p:nvSpPr>
                <p:spPr>
                  <a:xfrm>
                    <a:off x="1465479" y="2248208"/>
                    <a:ext cx="1127284" cy="1287925"/>
                  </a:xfrm>
                  <a:prstGeom prst="round2SameRect">
                    <a:avLst>
                      <a:gd name="adj1" fmla="val 21354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1A8FA00D-839B-4AD4-86C1-D388B7ECDD10}"/>
                      </a:ext>
                    </a:extLst>
                  </p:cNvPr>
                  <p:cNvSpPr/>
                  <p:nvPr/>
                </p:nvSpPr>
                <p:spPr>
                  <a:xfrm>
                    <a:off x="1981044" y="2432258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5830849A-0FAA-47A4-83B2-37A137E6E0EF}"/>
                      </a:ext>
                    </a:extLst>
                  </p:cNvPr>
                  <p:cNvSpPr/>
                  <p:nvPr/>
                </p:nvSpPr>
                <p:spPr>
                  <a:xfrm>
                    <a:off x="1981044" y="2667819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CB06554A-AEBC-4506-A8BE-51F33BF2E17B}"/>
                      </a:ext>
                    </a:extLst>
                  </p:cNvPr>
                  <p:cNvSpPr/>
                  <p:nvPr/>
                </p:nvSpPr>
                <p:spPr>
                  <a:xfrm>
                    <a:off x="1981044" y="2903380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07AE4BC3-80B5-4204-B5B3-A695A10BE3F1}"/>
                      </a:ext>
                    </a:extLst>
                  </p:cNvPr>
                  <p:cNvSpPr/>
                  <p:nvPr/>
                </p:nvSpPr>
                <p:spPr>
                  <a:xfrm>
                    <a:off x="1981044" y="3138941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7F41622D-FF6F-46C5-91F7-AEC7B0C0CA6F}"/>
                      </a:ext>
                    </a:extLst>
                  </p:cNvPr>
                  <p:cNvSpPr/>
                  <p:nvPr/>
                </p:nvSpPr>
                <p:spPr>
                  <a:xfrm>
                    <a:off x="1981044" y="3374503"/>
                    <a:ext cx="89958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5997FA87-F68E-45B1-86B0-57C46B6E58AF}"/>
                    </a:ext>
                  </a:extLst>
                </p:cNvPr>
                <p:cNvGrpSpPr/>
                <p:nvPr/>
              </p:nvGrpSpPr>
              <p:grpSpPr>
                <a:xfrm>
                  <a:off x="1377419" y="830100"/>
                  <a:ext cx="1277659" cy="1274510"/>
                  <a:chOff x="5180030" y="563126"/>
                  <a:chExt cx="1277659" cy="1274510"/>
                </a:xfrm>
              </p:grpSpPr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5ECC2BD3-3B45-41CD-AAC1-E1EC6F22DB7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715593" y="602464"/>
                    <a:ext cx="708841" cy="91581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5EE3D8F0-9C11-45D4-8051-52CCD722C621}"/>
                      </a:ext>
                    </a:extLst>
                  </p:cNvPr>
                  <p:cNvSpPr/>
                  <p:nvPr/>
                </p:nvSpPr>
                <p:spPr>
                  <a:xfrm>
                    <a:off x="5213203" y="563795"/>
                    <a:ext cx="1053924" cy="105377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E851B23C-A064-4E62-A69A-7D4103A554CC}"/>
                      </a:ext>
                    </a:extLst>
                  </p:cNvPr>
                  <p:cNvGrpSpPr/>
                  <p:nvPr/>
                </p:nvGrpSpPr>
                <p:grpSpPr>
                  <a:xfrm>
                    <a:off x="5180030" y="677530"/>
                    <a:ext cx="1277659" cy="1160106"/>
                    <a:chOff x="2791855" y="2017485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B5F73405-34EE-448C-B04B-66C43D7DE66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4" name="円/楕円 536">
                        <a:extLst>
                          <a:ext uri="{FF2B5EF4-FFF2-40B4-BE49-F238E27FC236}">
                            <a16:creationId xmlns:a16="http://schemas.microsoft.com/office/drawing/2014/main" id="{8AA191BA-FD15-48E8-A612-176C4A2B1B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5" name="円/楕円 537">
                        <a:extLst>
                          <a:ext uri="{FF2B5EF4-FFF2-40B4-BE49-F238E27FC236}">
                            <a16:creationId xmlns:a16="http://schemas.microsoft.com/office/drawing/2014/main" id="{022EA7F7-EE64-4B0B-9D4F-7DE0D7CDD1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DC4E5B38-C815-4010-BCD6-E9948227B86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2" name="円/楕円 534">
                        <a:extLst>
                          <a:ext uri="{FF2B5EF4-FFF2-40B4-BE49-F238E27FC236}">
                            <a16:creationId xmlns:a16="http://schemas.microsoft.com/office/drawing/2014/main" id="{676016B7-B78A-4179-B98F-763504CAC8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3" name="円/楕円 535">
                        <a:extLst>
                          <a:ext uri="{FF2B5EF4-FFF2-40B4-BE49-F238E27FC236}">
                            <a16:creationId xmlns:a16="http://schemas.microsoft.com/office/drawing/2014/main" id="{7D14D6AA-DE8D-4E2F-A2D3-25519DC4A0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41" name="円/楕円 533">
                      <a:extLst>
                        <a:ext uri="{FF2B5EF4-FFF2-40B4-BE49-F238E27FC236}">
                          <a16:creationId xmlns:a16="http://schemas.microsoft.com/office/drawing/2014/main" id="{21B471AF-4932-40D8-86E1-79BBCAC39B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3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89367797-3187-4BD3-A2DC-FB2AC3F9D1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6619" y="1630999"/>
                    <a:ext cx="340506" cy="58124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月 231">
                    <a:extLst>
                      <a:ext uri="{FF2B5EF4-FFF2-40B4-BE49-F238E27FC236}">
                        <a16:creationId xmlns:a16="http://schemas.microsoft.com/office/drawing/2014/main" id="{70369467-A8EB-44EC-9E20-EEF49232E6F2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5504410" y="890885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月 232">
                    <a:extLst>
                      <a:ext uri="{FF2B5EF4-FFF2-40B4-BE49-F238E27FC236}">
                        <a16:creationId xmlns:a16="http://schemas.microsoft.com/office/drawing/2014/main" id="{1014B362-F0A1-4946-8510-DCF1F866C7F4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6088385" y="890885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4AFE4D4B-CEB3-4009-AC74-8F62582B9358}"/>
                      </a:ext>
                    </a:extLst>
                  </p:cNvPr>
                  <p:cNvSpPr/>
                  <p:nvPr/>
                </p:nvSpPr>
                <p:spPr>
                  <a:xfrm>
                    <a:off x="5745720" y="1397727"/>
                    <a:ext cx="139716" cy="159309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月 234">
                    <a:extLst>
                      <a:ext uri="{FF2B5EF4-FFF2-40B4-BE49-F238E27FC236}">
                        <a16:creationId xmlns:a16="http://schemas.microsoft.com/office/drawing/2014/main" id="{0CDF767C-401A-42ED-A3EC-54FC04BF6AD8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5470584" y="411208"/>
                    <a:ext cx="223214" cy="747657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月 235">
                    <a:extLst>
                      <a:ext uri="{FF2B5EF4-FFF2-40B4-BE49-F238E27FC236}">
                        <a16:creationId xmlns:a16="http://schemas.microsoft.com/office/drawing/2014/main" id="{716BD2FA-1E0B-437D-AD62-0563F28375F7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677684" y="563127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7" name="月 236">
                    <a:extLst>
                      <a:ext uri="{FF2B5EF4-FFF2-40B4-BE49-F238E27FC236}">
                        <a16:creationId xmlns:a16="http://schemas.microsoft.com/office/drawing/2014/main" id="{DF128D69-37B3-42C5-AD31-BA05E7F92800}"/>
                      </a:ext>
                    </a:extLst>
                  </p:cNvPr>
                  <p:cNvSpPr/>
                  <p:nvPr/>
                </p:nvSpPr>
                <p:spPr>
                  <a:xfrm rot="2897634">
                    <a:off x="5572909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8" name="月 237">
                    <a:extLst>
                      <a:ext uri="{FF2B5EF4-FFF2-40B4-BE49-F238E27FC236}">
                        <a16:creationId xmlns:a16="http://schemas.microsoft.com/office/drawing/2014/main" id="{CCE363BF-12A4-438D-AA55-DC1EA86F310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024698" y="56312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楕円 22">
                  <a:extLst>
                    <a:ext uri="{FF2B5EF4-FFF2-40B4-BE49-F238E27FC236}">
                      <a16:creationId xmlns:a16="http://schemas.microsoft.com/office/drawing/2014/main" id="{912F033E-C46C-485E-A1FE-B386B7B0CCE5}"/>
                    </a:ext>
                  </a:extLst>
                </p:cNvPr>
                <p:cNvSpPr/>
                <p:nvPr/>
              </p:nvSpPr>
              <p:spPr>
                <a:xfrm>
                  <a:off x="2377328" y="102336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">
                  <a:extLst>
                    <a:ext uri="{FF2B5EF4-FFF2-40B4-BE49-F238E27FC236}">
                      <a16:creationId xmlns:a16="http://schemas.microsoft.com/office/drawing/2014/main" id="{D5F20ECF-5E4E-4084-98F7-8BAED2584911}"/>
                    </a:ext>
                  </a:extLst>
                </p:cNvPr>
                <p:cNvSpPr/>
                <p:nvPr/>
              </p:nvSpPr>
              <p:spPr>
                <a:xfrm>
                  <a:off x="2116053" y="8683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">
                  <a:extLst>
                    <a:ext uri="{FF2B5EF4-FFF2-40B4-BE49-F238E27FC236}">
                      <a16:creationId xmlns:a16="http://schemas.microsoft.com/office/drawing/2014/main" id="{3F15539C-EBA1-4890-8344-79A7BD5D0614}"/>
                    </a:ext>
                  </a:extLst>
                </p:cNvPr>
                <p:cNvSpPr/>
                <p:nvPr/>
              </p:nvSpPr>
              <p:spPr>
                <a:xfrm>
                  <a:off x="1525503" y="110969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">
                  <a:extLst>
                    <a:ext uri="{FF2B5EF4-FFF2-40B4-BE49-F238E27FC236}">
                      <a16:creationId xmlns:a16="http://schemas.microsoft.com/office/drawing/2014/main" id="{C685D052-FCBB-4455-83B8-D3C9C5F478F6}"/>
                    </a:ext>
                  </a:extLst>
                </p:cNvPr>
                <p:cNvSpPr/>
                <p:nvPr/>
              </p:nvSpPr>
              <p:spPr>
                <a:xfrm>
                  <a:off x="1627897" y="862048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2">
                  <a:extLst>
                    <a:ext uri="{FF2B5EF4-FFF2-40B4-BE49-F238E27FC236}">
                      <a16:creationId xmlns:a16="http://schemas.microsoft.com/office/drawing/2014/main" id="{F382E62D-ADCA-4F35-8043-285A1C8C8B88}"/>
                    </a:ext>
                  </a:extLst>
                </p:cNvPr>
                <p:cNvSpPr/>
                <p:nvPr/>
              </p:nvSpPr>
              <p:spPr>
                <a:xfrm>
                  <a:off x="1920791" y="107397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2">
                  <a:extLst>
                    <a:ext uri="{FF2B5EF4-FFF2-40B4-BE49-F238E27FC236}">
                      <a16:creationId xmlns:a16="http://schemas.microsoft.com/office/drawing/2014/main" id="{6BD914C0-83AC-4CA5-9C6A-CBA9A9DD0274}"/>
                    </a:ext>
                  </a:extLst>
                </p:cNvPr>
                <p:cNvSpPr/>
                <p:nvPr/>
              </p:nvSpPr>
              <p:spPr>
                <a:xfrm>
                  <a:off x="1482641" y="15335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">
                  <a:extLst>
                    <a:ext uri="{FF2B5EF4-FFF2-40B4-BE49-F238E27FC236}">
                      <a16:creationId xmlns:a16="http://schemas.microsoft.com/office/drawing/2014/main" id="{59BB93B4-8960-4CD6-97CC-3D6DA30C043C}"/>
                    </a:ext>
                  </a:extLst>
                </p:cNvPr>
                <p:cNvSpPr/>
                <p:nvPr/>
              </p:nvSpPr>
              <p:spPr>
                <a:xfrm>
                  <a:off x="2180347" y="166929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2">
                  <a:extLst>
                    <a:ext uri="{FF2B5EF4-FFF2-40B4-BE49-F238E27FC236}">
                      <a16:creationId xmlns:a16="http://schemas.microsoft.com/office/drawing/2014/main" id="{084FB839-4BB7-4C2C-AC50-486857FE86EA}"/>
                    </a:ext>
                  </a:extLst>
                </p:cNvPr>
                <p:cNvSpPr/>
                <p:nvPr/>
              </p:nvSpPr>
              <p:spPr>
                <a:xfrm>
                  <a:off x="2544679" y="136687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B1DC151B-EEF2-4E3B-A443-220E6A7B3CFB}"/>
                  </a:ext>
                </a:extLst>
              </p:cNvPr>
              <p:cNvGrpSpPr/>
              <p:nvPr/>
            </p:nvGrpSpPr>
            <p:grpSpPr>
              <a:xfrm>
                <a:off x="2072630" y="1726273"/>
                <a:ext cx="839692" cy="1591451"/>
                <a:chOff x="2072630" y="1726273"/>
                <a:chExt cx="839692" cy="1591451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2B248834-4577-43CB-BF10-7EE36FECAFB5}"/>
                    </a:ext>
                  </a:extLst>
                </p:cNvPr>
                <p:cNvGrpSpPr/>
                <p:nvPr/>
              </p:nvGrpSpPr>
              <p:grpSpPr>
                <a:xfrm>
                  <a:off x="2072630" y="1726273"/>
                  <a:ext cx="839692" cy="1591451"/>
                  <a:chOff x="6131786" y="1798526"/>
                  <a:chExt cx="839692" cy="1591451"/>
                </a:xfrm>
              </p:grpSpPr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C94A0709-8A4D-421F-AA3A-E7FEB18F77DF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215" name="フリーフォーム: 図形 214">
                      <a:extLst>
                        <a:ext uri="{FF2B5EF4-FFF2-40B4-BE49-F238E27FC236}">
                          <a16:creationId xmlns:a16="http://schemas.microsoft.com/office/drawing/2014/main" id="{35727736-06E4-4592-9C0D-8C28CE0DB03E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フリーフォーム: 図形 215">
                      <a:extLst>
                        <a:ext uri="{FF2B5EF4-FFF2-40B4-BE49-F238E27FC236}">
                          <a16:creationId xmlns:a16="http://schemas.microsoft.com/office/drawing/2014/main" id="{6E7AF58B-EC9D-48AE-BDDD-8889A2CC3ACD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フリーフォーム: 図形 216">
                      <a:extLst>
                        <a:ext uri="{FF2B5EF4-FFF2-40B4-BE49-F238E27FC236}">
                          <a16:creationId xmlns:a16="http://schemas.microsoft.com/office/drawing/2014/main" id="{F1F7CB85-3614-4BF9-9321-5E87ACCA3A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0A8B70DF-355F-4145-B2FE-7F16EFFFF0B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片側の 2 つの角を丸めた四角形 92">
                    <a:extLst>
                      <a:ext uri="{FF2B5EF4-FFF2-40B4-BE49-F238E27FC236}">
                        <a16:creationId xmlns:a16="http://schemas.microsoft.com/office/drawing/2014/main" id="{7D7AEBBB-AAC5-4C49-A979-1A8F050B770A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803" y="2477369"/>
                    <a:ext cx="41367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32E045D8-64E8-42D6-9498-D5606A93C84A}"/>
                    </a:ext>
                  </a:extLst>
                </p:cNvPr>
                <p:cNvSpPr/>
                <p:nvPr/>
              </p:nvSpPr>
              <p:spPr>
                <a:xfrm rot="20700000">
                  <a:off x="2677143" y="2439067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3ACAA644-77BE-43E7-B433-CD234789D9D5}"/>
                    </a:ext>
                  </a:extLst>
                </p:cNvPr>
                <p:cNvSpPr/>
                <p:nvPr/>
              </p:nvSpPr>
              <p:spPr>
                <a:xfrm rot="20700000">
                  <a:off x="2715243" y="2546223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A7B12A1A-43D6-41C0-889A-C1C9F58EC599}"/>
                  </a:ext>
                </a:extLst>
              </p:cNvPr>
              <p:cNvGrpSpPr/>
              <p:nvPr/>
            </p:nvGrpSpPr>
            <p:grpSpPr>
              <a:xfrm flipH="1">
                <a:off x="1123403" y="1726273"/>
                <a:ext cx="839692" cy="1591451"/>
                <a:chOff x="2072630" y="1726273"/>
                <a:chExt cx="839692" cy="1591451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3D00F7BF-F18F-4A08-BB06-1655AA949F75}"/>
                    </a:ext>
                  </a:extLst>
                </p:cNvPr>
                <p:cNvGrpSpPr/>
                <p:nvPr/>
              </p:nvGrpSpPr>
              <p:grpSpPr>
                <a:xfrm>
                  <a:off x="2072630" y="1726273"/>
                  <a:ext cx="839692" cy="1591451"/>
                  <a:chOff x="6131786" y="1798526"/>
                  <a:chExt cx="839692" cy="1591451"/>
                </a:xfrm>
              </p:grpSpPr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5FEEA28C-34EF-46ED-AFE3-72B0D94916BD}"/>
                      </a:ext>
                    </a:extLst>
                  </p:cNvPr>
                  <p:cNvGrpSpPr/>
                  <p:nvPr/>
                </p:nvGrpSpPr>
                <p:grpSpPr>
                  <a:xfrm>
                    <a:off x="6131786" y="1798526"/>
                    <a:ext cx="742749" cy="650346"/>
                    <a:chOff x="1876679" y="2244827"/>
                    <a:chExt cx="645344" cy="565059"/>
                  </a:xfrm>
                </p:grpSpPr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F35EFBBE-D924-4C4E-B75A-24637962ADB8}"/>
                        </a:ext>
                      </a:extLst>
                    </p:cNvPr>
                    <p:cNvSpPr/>
                    <p:nvPr/>
                  </p:nvSpPr>
                  <p:spPr>
                    <a:xfrm rot="7934737">
                      <a:off x="1945864" y="2285224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rgbClr val="FFCC99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35988C13-3C08-47B8-BA83-DB34CFE701AD}"/>
                        </a:ext>
                      </a:extLst>
                    </p:cNvPr>
                    <p:cNvSpPr/>
                    <p:nvPr/>
                  </p:nvSpPr>
                  <p:spPr>
                    <a:xfrm rot="10014714">
                      <a:off x="2095334" y="2244827"/>
                      <a:ext cx="426689" cy="565059"/>
                    </a:xfrm>
                    <a:custGeom>
                      <a:avLst/>
                      <a:gdLst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75095 w 555984"/>
                        <a:gd name="connsiteY20" fmla="*/ 208199 h 613274"/>
                        <a:gd name="connsiteX21" fmla="*/ 80445 w 555984"/>
                        <a:gd name="connsiteY21" fmla="*/ 193361 h 613274"/>
                        <a:gd name="connsiteX22" fmla="*/ 175460 w 555984"/>
                        <a:gd name="connsiteY22" fmla="*/ 84196 h 613274"/>
                        <a:gd name="connsiteX23" fmla="*/ 179765 w 555984"/>
                        <a:gd name="connsiteY23" fmla="*/ 80911 h 613274"/>
                        <a:gd name="connsiteX24" fmla="*/ 196041 w 555984"/>
                        <a:gd name="connsiteY24" fmla="*/ 53177 h 613274"/>
                        <a:gd name="connsiteX25" fmla="*/ 307780 w 555984"/>
                        <a:gd name="connsiteY25" fmla="*/ 0 h 613274"/>
                        <a:gd name="connsiteX26" fmla="*/ 367829 w 555984"/>
                        <a:gd name="connsiteY26" fmla="*/ 0 h 613274"/>
                        <a:gd name="connsiteX27" fmla="*/ 525852 w 555984"/>
                        <a:gd name="connsiteY27" fmla="*/ 181557 h 613274"/>
                        <a:gd name="connsiteX28" fmla="*/ 525852 w 555984"/>
                        <a:gd name="connsiteY28" fmla="*/ 350880 h 613274"/>
                        <a:gd name="connsiteX29" fmla="*/ 554850 w 555984"/>
                        <a:gd name="connsiteY29" fmla="*/ 468037 h 613274"/>
                        <a:gd name="connsiteX30" fmla="*/ 526781 w 555984"/>
                        <a:gd name="connsiteY30" fmla="*/ 514571 h 613274"/>
                        <a:gd name="connsiteX31" fmla="*/ 480247 w 555984"/>
                        <a:gd name="connsiteY31" fmla="*/ 486502 h 613274"/>
                        <a:gd name="connsiteX32" fmla="*/ 460217 w 555984"/>
                        <a:gd name="connsiteY32" fmla="*/ 405575 h 613274"/>
                        <a:gd name="connsiteX33" fmla="*/ 444812 w 555984"/>
                        <a:gd name="connsiteY33" fmla="*/ 410572 h 613274"/>
                        <a:gd name="connsiteX34" fmla="*/ 442190 w 555984"/>
                        <a:gd name="connsiteY34" fmla="*/ 411006 h 613274"/>
                        <a:gd name="connsiteX35" fmla="*/ 456125 w 555984"/>
                        <a:gd name="connsiteY35" fmla="*/ 564231 h 613274"/>
                        <a:gd name="connsiteX36" fmla="*/ 415415 w 555984"/>
                        <a:gd name="connsiteY36" fmla="*/ 613087 h 613274"/>
                        <a:gd name="connsiteX0" fmla="*/ 415415 w 555984"/>
                        <a:gd name="connsiteY0" fmla="*/ 613087 h 613274"/>
                        <a:gd name="connsiteX1" fmla="*/ 366559 w 555984"/>
                        <a:gd name="connsiteY1" fmla="*/ 572377 h 613274"/>
                        <a:gd name="connsiteX2" fmla="*/ 352735 w 555984"/>
                        <a:gd name="connsiteY2" fmla="*/ 420372 h 613274"/>
                        <a:gd name="connsiteX3" fmla="*/ 337917 w 555984"/>
                        <a:gd name="connsiteY3" fmla="*/ 421205 h 613274"/>
                        <a:gd name="connsiteX4" fmla="*/ 328703 w 555984"/>
                        <a:gd name="connsiteY4" fmla="*/ 569725 h 613274"/>
                        <a:gd name="connsiteX5" fmla="*/ 281037 w 555984"/>
                        <a:gd name="connsiteY5" fmla="*/ 611823 h 613274"/>
                        <a:gd name="connsiteX6" fmla="*/ 238940 w 555984"/>
                        <a:gd name="connsiteY6" fmla="*/ 564157 h 613274"/>
                        <a:gd name="connsiteX7" fmla="*/ 248315 w 555984"/>
                        <a:gd name="connsiteY7" fmla="*/ 413037 h 613274"/>
                        <a:gd name="connsiteX8" fmla="*/ 231818 w 555984"/>
                        <a:gd name="connsiteY8" fmla="*/ 410021 h 613274"/>
                        <a:gd name="connsiteX9" fmla="*/ 212259 w 555984"/>
                        <a:gd name="connsiteY9" fmla="*/ 511131 h 613274"/>
                        <a:gd name="connsiteX10" fmla="*/ 159569 w 555984"/>
                        <a:gd name="connsiteY10" fmla="*/ 546740 h 613274"/>
                        <a:gd name="connsiteX11" fmla="*/ 123960 w 555984"/>
                        <a:gd name="connsiteY11" fmla="*/ 494050 h 613274"/>
                        <a:gd name="connsiteX12" fmla="*/ 150315 w 555984"/>
                        <a:gd name="connsiteY12" fmla="*/ 357810 h 613274"/>
                        <a:gd name="connsiteX13" fmla="*/ 150088 w 555984"/>
                        <a:gd name="connsiteY13" fmla="*/ 286128 h 613274"/>
                        <a:gd name="connsiteX14" fmla="*/ 144500 w 555984"/>
                        <a:gd name="connsiteY14" fmla="*/ 290391 h 613274"/>
                        <a:gd name="connsiteX15" fmla="*/ 106474 w 555984"/>
                        <a:gd name="connsiteY15" fmla="*/ 360624 h 613274"/>
                        <a:gd name="connsiteX16" fmla="*/ 29687 w 555984"/>
                        <a:gd name="connsiteY16" fmla="*/ 383467 h 613274"/>
                        <a:gd name="connsiteX17" fmla="*/ 6843 w 555984"/>
                        <a:gd name="connsiteY17" fmla="*/ 306681 h 613274"/>
                        <a:gd name="connsiteX18" fmla="*/ 46922 w 555984"/>
                        <a:gd name="connsiteY18" fmla="*/ 232657 h 613274"/>
                        <a:gd name="connsiteX19" fmla="*/ 61336 w 555984"/>
                        <a:gd name="connsiteY19" fmla="*/ 215386 h 613274"/>
                        <a:gd name="connsiteX20" fmla="*/ 80445 w 555984"/>
                        <a:gd name="connsiteY20" fmla="*/ 193361 h 613274"/>
                        <a:gd name="connsiteX21" fmla="*/ 175460 w 555984"/>
                        <a:gd name="connsiteY21" fmla="*/ 84196 h 613274"/>
                        <a:gd name="connsiteX22" fmla="*/ 179765 w 555984"/>
                        <a:gd name="connsiteY22" fmla="*/ 80911 h 613274"/>
                        <a:gd name="connsiteX23" fmla="*/ 196041 w 555984"/>
                        <a:gd name="connsiteY23" fmla="*/ 53177 h 613274"/>
                        <a:gd name="connsiteX24" fmla="*/ 307780 w 555984"/>
                        <a:gd name="connsiteY24" fmla="*/ 0 h 613274"/>
                        <a:gd name="connsiteX25" fmla="*/ 367829 w 555984"/>
                        <a:gd name="connsiteY25" fmla="*/ 0 h 613274"/>
                        <a:gd name="connsiteX26" fmla="*/ 525852 w 555984"/>
                        <a:gd name="connsiteY26" fmla="*/ 181557 h 613274"/>
                        <a:gd name="connsiteX27" fmla="*/ 525852 w 555984"/>
                        <a:gd name="connsiteY27" fmla="*/ 350880 h 613274"/>
                        <a:gd name="connsiteX28" fmla="*/ 554850 w 555984"/>
                        <a:gd name="connsiteY28" fmla="*/ 468037 h 613274"/>
                        <a:gd name="connsiteX29" fmla="*/ 526781 w 555984"/>
                        <a:gd name="connsiteY29" fmla="*/ 514571 h 613274"/>
                        <a:gd name="connsiteX30" fmla="*/ 480247 w 555984"/>
                        <a:gd name="connsiteY30" fmla="*/ 486502 h 613274"/>
                        <a:gd name="connsiteX31" fmla="*/ 460217 w 555984"/>
                        <a:gd name="connsiteY31" fmla="*/ 405575 h 613274"/>
                        <a:gd name="connsiteX32" fmla="*/ 444812 w 555984"/>
                        <a:gd name="connsiteY32" fmla="*/ 410572 h 613274"/>
                        <a:gd name="connsiteX33" fmla="*/ 442190 w 555984"/>
                        <a:gd name="connsiteY33" fmla="*/ 411006 h 613274"/>
                        <a:gd name="connsiteX34" fmla="*/ 456125 w 555984"/>
                        <a:gd name="connsiteY34" fmla="*/ 564231 h 613274"/>
                        <a:gd name="connsiteX35" fmla="*/ 415415 w 555984"/>
                        <a:gd name="connsiteY35" fmla="*/ 613087 h 61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555984" h="613274">
                          <a:moveTo>
                            <a:pt x="415415" y="613087"/>
                          </a:moveTo>
                          <a:cubicBezTo>
                            <a:pt x="390682" y="615336"/>
                            <a:pt x="368808" y="597110"/>
                            <a:pt x="366559" y="572377"/>
                          </a:cubicBezTo>
                          <a:lnTo>
                            <a:pt x="352735" y="420372"/>
                          </a:lnTo>
                          <a:lnTo>
                            <a:pt x="337917" y="421205"/>
                          </a:lnTo>
                          <a:lnTo>
                            <a:pt x="328703" y="569725"/>
                          </a:lnTo>
                          <a:cubicBezTo>
                            <a:pt x="327166" y="594513"/>
                            <a:pt x="305825" y="613361"/>
                            <a:pt x="281037" y="611823"/>
                          </a:cubicBezTo>
                          <a:cubicBezTo>
                            <a:pt x="256250" y="610285"/>
                            <a:pt x="237402" y="588944"/>
                            <a:pt x="238940" y="564157"/>
                          </a:cubicBezTo>
                          <a:lnTo>
                            <a:pt x="248315" y="413037"/>
                          </a:lnTo>
                          <a:lnTo>
                            <a:pt x="231818" y="410021"/>
                          </a:lnTo>
                          <a:lnTo>
                            <a:pt x="212259" y="511131"/>
                          </a:lnTo>
                          <a:cubicBezTo>
                            <a:pt x="207543" y="535514"/>
                            <a:pt x="183952" y="551457"/>
                            <a:pt x="159569" y="546740"/>
                          </a:cubicBezTo>
                          <a:cubicBezTo>
                            <a:pt x="135186" y="542024"/>
                            <a:pt x="119243" y="518433"/>
                            <a:pt x="123960" y="494050"/>
                          </a:cubicBezTo>
                          <a:lnTo>
                            <a:pt x="150315" y="357810"/>
                          </a:lnTo>
                          <a:cubicBezTo>
                            <a:pt x="150239" y="333916"/>
                            <a:pt x="150164" y="310022"/>
                            <a:pt x="150088" y="286128"/>
                          </a:cubicBezTo>
                          <a:lnTo>
                            <a:pt x="144500" y="290391"/>
                          </a:lnTo>
                          <a:lnTo>
                            <a:pt x="106474" y="360624"/>
                          </a:lnTo>
                          <a:cubicBezTo>
                            <a:pt x="91578" y="388136"/>
                            <a:pt x="57199" y="398363"/>
                            <a:pt x="29687" y="383467"/>
                          </a:cubicBezTo>
                          <a:cubicBezTo>
                            <a:pt x="2175" y="368571"/>
                            <a:pt x="-8053" y="334193"/>
                            <a:pt x="6843" y="306681"/>
                          </a:cubicBezTo>
                          <a:lnTo>
                            <a:pt x="46922" y="232657"/>
                          </a:lnTo>
                          <a:cubicBezTo>
                            <a:pt x="50646" y="225779"/>
                            <a:pt x="55588" y="219981"/>
                            <a:pt x="61336" y="215386"/>
                          </a:cubicBezTo>
                          <a:lnTo>
                            <a:pt x="80445" y="193361"/>
                          </a:lnTo>
                          <a:lnTo>
                            <a:pt x="175460" y="84196"/>
                          </a:lnTo>
                          <a:lnTo>
                            <a:pt x="179765" y="80911"/>
                          </a:lnTo>
                          <a:lnTo>
                            <a:pt x="196041" y="53177"/>
                          </a:lnTo>
                          <a:cubicBezTo>
                            <a:pt x="224637" y="20322"/>
                            <a:pt x="264143" y="0"/>
                            <a:pt x="307780" y="0"/>
                          </a:cubicBezTo>
                          <a:lnTo>
                            <a:pt x="367829" y="0"/>
                          </a:lnTo>
                          <a:cubicBezTo>
                            <a:pt x="455103" y="0"/>
                            <a:pt x="525852" y="81286"/>
                            <a:pt x="525852" y="181557"/>
                          </a:cubicBezTo>
                          <a:lnTo>
                            <a:pt x="525852" y="350880"/>
                          </a:lnTo>
                          <a:lnTo>
                            <a:pt x="554850" y="468037"/>
                          </a:lnTo>
                          <a:cubicBezTo>
                            <a:pt x="559949" y="488638"/>
                            <a:pt x="547382" y="509472"/>
                            <a:pt x="526781" y="514571"/>
                          </a:cubicBezTo>
                          <a:cubicBezTo>
                            <a:pt x="506180" y="519670"/>
                            <a:pt x="485346" y="507103"/>
                            <a:pt x="480247" y="486502"/>
                          </a:cubicBezTo>
                          <a:lnTo>
                            <a:pt x="460217" y="405575"/>
                          </a:lnTo>
                          <a:lnTo>
                            <a:pt x="444812" y="410572"/>
                          </a:lnTo>
                          <a:lnTo>
                            <a:pt x="442190" y="411006"/>
                          </a:lnTo>
                          <a:lnTo>
                            <a:pt x="456125" y="564231"/>
                          </a:lnTo>
                          <a:cubicBezTo>
                            <a:pt x="458374" y="588964"/>
                            <a:pt x="440148" y="610838"/>
                            <a:pt x="415415" y="613087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1776C1D3-88D2-408F-A975-4DA8DC115B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6919" y="2521923"/>
                      <a:ext cx="241830" cy="118498"/>
                    </a:xfrm>
                    <a:custGeom>
                      <a:avLst/>
                      <a:gdLst>
                        <a:gd name="connsiteX0" fmla="*/ 126822 w 241830"/>
                        <a:gd name="connsiteY0" fmla="*/ 56931 h 118498"/>
                        <a:gd name="connsiteX1" fmla="*/ 211158 w 241830"/>
                        <a:gd name="connsiteY1" fmla="*/ 80319 h 118498"/>
                        <a:gd name="connsiteX2" fmla="*/ 197858 w 241830"/>
                        <a:gd name="connsiteY2" fmla="*/ 95258 h 118498"/>
                        <a:gd name="connsiteX3" fmla="*/ 130529 w 241830"/>
                        <a:gd name="connsiteY3" fmla="*/ 76587 h 118498"/>
                        <a:gd name="connsiteX4" fmla="*/ 74624 w 241830"/>
                        <a:gd name="connsiteY4" fmla="*/ 118498 h 118498"/>
                        <a:gd name="connsiteX5" fmla="*/ 56796 w 241830"/>
                        <a:gd name="connsiteY5" fmla="*/ 109429 h 118498"/>
                        <a:gd name="connsiteX6" fmla="*/ 126822 w 241830"/>
                        <a:gd name="connsiteY6" fmla="*/ 56931 h 118498"/>
                        <a:gd name="connsiteX7" fmla="*/ 145637 w 241830"/>
                        <a:gd name="connsiteY7" fmla="*/ 208 h 118498"/>
                        <a:gd name="connsiteX8" fmla="*/ 241830 w 241830"/>
                        <a:gd name="connsiteY8" fmla="*/ 40475 h 118498"/>
                        <a:gd name="connsiteX9" fmla="*/ 229104 w 241830"/>
                        <a:gd name="connsiteY9" fmla="*/ 54385 h 118498"/>
                        <a:gd name="connsiteX10" fmla="*/ 113395 w 241830"/>
                        <a:gd name="connsiteY10" fmla="*/ 21035 h 118498"/>
                        <a:gd name="connsiteX11" fmla="*/ 16803 w 241830"/>
                        <a:gd name="connsiteY11" fmla="*/ 92943 h 118498"/>
                        <a:gd name="connsiteX12" fmla="*/ 0 w 241830"/>
                        <a:gd name="connsiteY12" fmla="*/ 84396 h 118498"/>
                        <a:gd name="connsiteX13" fmla="*/ 110027 w 241830"/>
                        <a:gd name="connsiteY13" fmla="*/ 2486 h 118498"/>
                        <a:gd name="connsiteX14" fmla="*/ 145637 w 241830"/>
                        <a:gd name="connsiteY14" fmla="*/ 208 h 1184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41830" h="118498">
                          <a:moveTo>
                            <a:pt x="126822" y="56931"/>
                          </a:moveTo>
                          <a:cubicBezTo>
                            <a:pt x="157040" y="51233"/>
                            <a:pt x="188192" y="59872"/>
                            <a:pt x="211158" y="80319"/>
                          </a:cubicBezTo>
                          <a:lnTo>
                            <a:pt x="197858" y="95258"/>
                          </a:lnTo>
                          <a:cubicBezTo>
                            <a:pt x="179523" y="78934"/>
                            <a:pt x="154653" y="72037"/>
                            <a:pt x="130529" y="76587"/>
                          </a:cubicBezTo>
                          <a:cubicBezTo>
                            <a:pt x="106405" y="81136"/>
                            <a:pt x="85755" y="96617"/>
                            <a:pt x="74624" y="118498"/>
                          </a:cubicBezTo>
                          <a:lnTo>
                            <a:pt x="56796" y="109429"/>
                          </a:lnTo>
                          <a:cubicBezTo>
                            <a:pt x="70738" y="82021"/>
                            <a:pt x="96604" y="62630"/>
                            <a:pt x="126822" y="56931"/>
                          </a:cubicBezTo>
                          <a:close/>
                          <a:moveTo>
                            <a:pt x="145637" y="208"/>
                          </a:moveTo>
                          <a:cubicBezTo>
                            <a:pt x="181039" y="2050"/>
                            <a:pt x="215138" y="16059"/>
                            <a:pt x="241830" y="40475"/>
                          </a:cubicBezTo>
                          <a:lnTo>
                            <a:pt x="229104" y="54385"/>
                          </a:lnTo>
                          <a:cubicBezTo>
                            <a:pt x="197861" y="25805"/>
                            <a:pt x="155057" y="13468"/>
                            <a:pt x="113395" y="21035"/>
                          </a:cubicBezTo>
                          <a:cubicBezTo>
                            <a:pt x="71733" y="28602"/>
                            <a:pt x="36001" y="55203"/>
                            <a:pt x="16803" y="92943"/>
                          </a:cubicBezTo>
                          <a:lnTo>
                            <a:pt x="0" y="84396"/>
                          </a:lnTo>
                          <a:cubicBezTo>
                            <a:pt x="21868" y="41406"/>
                            <a:pt x="62570" y="11105"/>
                            <a:pt x="110027" y="2486"/>
                          </a:cubicBezTo>
                          <a:cubicBezTo>
                            <a:pt x="121891" y="331"/>
                            <a:pt x="133837" y="-407"/>
                            <a:pt x="145637" y="208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04" name="台形 203">
                    <a:extLst>
                      <a:ext uri="{FF2B5EF4-FFF2-40B4-BE49-F238E27FC236}">
                        <a16:creationId xmlns:a16="http://schemas.microsoft.com/office/drawing/2014/main" id="{E9A482F7-5E5C-42DF-8EF3-C3730DE99E8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509416" y="2429498"/>
                    <a:ext cx="277080" cy="95427"/>
                  </a:xfrm>
                  <a:prstGeom prst="trapezoid">
                    <a:avLst>
                      <a:gd name="adj" fmla="val 47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片側の 2 つの角を丸めた四角形 92">
                    <a:extLst>
                      <a:ext uri="{FF2B5EF4-FFF2-40B4-BE49-F238E27FC236}">
                        <a16:creationId xmlns:a16="http://schemas.microsoft.com/office/drawing/2014/main" id="{4EE590DB-18D7-4A95-AEC8-459F1D43B34C}"/>
                      </a:ext>
                    </a:extLst>
                  </p:cNvPr>
                  <p:cNvSpPr/>
                  <p:nvPr/>
                </p:nvSpPr>
                <p:spPr>
                  <a:xfrm rot="9854429" flipH="1">
                    <a:off x="6557803" y="2477369"/>
                    <a:ext cx="413675" cy="912608"/>
                  </a:xfrm>
                  <a:custGeom>
                    <a:avLst/>
                    <a:gdLst>
                      <a:gd name="connsiteX0" fmla="*/ 190788 w 381575"/>
                      <a:gd name="connsiteY0" fmla="*/ 0 h 984228"/>
                      <a:gd name="connsiteX1" fmla="*/ 190788 w 381575"/>
                      <a:gd name="connsiteY1" fmla="*/ 0 h 984228"/>
                      <a:gd name="connsiteX2" fmla="*/ 381576 w 381575"/>
                      <a:gd name="connsiteY2" fmla="*/ 190788 h 984228"/>
                      <a:gd name="connsiteX3" fmla="*/ 381575 w 381575"/>
                      <a:gd name="connsiteY3" fmla="*/ 984228 h 984228"/>
                      <a:gd name="connsiteX4" fmla="*/ 381575 w 381575"/>
                      <a:gd name="connsiteY4" fmla="*/ 984228 h 984228"/>
                      <a:gd name="connsiteX5" fmla="*/ 0 w 381575"/>
                      <a:gd name="connsiteY5" fmla="*/ 984228 h 984228"/>
                      <a:gd name="connsiteX6" fmla="*/ 0 w 381575"/>
                      <a:gd name="connsiteY6" fmla="*/ 984228 h 984228"/>
                      <a:gd name="connsiteX7" fmla="*/ 0 w 381575"/>
                      <a:gd name="connsiteY7" fmla="*/ 190788 h 984228"/>
                      <a:gd name="connsiteX8" fmla="*/ 190788 w 381575"/>
                      <a:gd name="connsiteY8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381575 w 381576"/>
                      <a:gd name="connsiteY4" fmla="*/ 984228 h 984228"/>
                      <a:gd name="connsiteX5" fmla="*/ 0 w 381576"/>
                      <a:gd name="connsiteY5" fmla="*/ 984228 h 984228"/>
                      <a:gd name="connsiteX6" fmla="*/ 0 w 381576"/>
                      <a:gd name="connsiteY6" fmla="*/ 190788 h 984228"/>
                      <a:gd name="connsiteX7" fmla="*/ 190788 w 381576"/>
                      <a:gd name="connsiteY7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0 w 381576"/>
                      <a:gd name="connsiteY4" fmla="*/ 98422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1576"/>
                      <a:gd name="connsiteY0" fmla="*/ 0 h 984228"/>
                      <a:gd name="connsiteX1" fmla="*/ 190788 w 381576"/>
                      <a:gd name="connsiteY1" fmla="*/ 0 h 984228"/>
                      <a:gd name="connsiteX2" fmla="*/ 381576 w 381576"/>
                      <a:gd name="connsiteY2" fmla="*/ 190788 h 984228"/>
                      <a:gd name="connsiteX3" fmla="*/ 381575 w 381576"/>
                      <a:gd name="connsiteY3" fmla="*/ 984228 h 984228"/>
                      <a:gd name="connsiteX4" fmla="*/ 77920 w 381576"/>
                      <a:gd name="connsiteY4" fmla="*/ 962238 h 984228"/>
                      <a:gd name="connsiteX5" fmla="*/ 0 w 381576"/>
                      <a:gd name="connsiteY5" fmla="*/ 190788 h 984228"/>
                      <a:gd name="connsiteX6" fmla="*/ 190788 w 381576"/>
                      <a:gd name="connsiteY6" fmla="*/ 0 h 984228"/>
                      <a:gd name="connsiteX0" fmla="*/ 190788 w 389885"/>
                      <a:gd name="connsiteY0" fmla="*/ 0 h 962238"/>
                      <a:gd name="connsiteX1" fmla="*/ 190788 w 389885"/>
                      <a:gd name="connsiteY1" fmla="*/ 0 h 962238"/>
                      <a:gd name="connsiteX2" fmla="*/ 381576 w 389885"/>
                      <a:gd name="connsiteY2" fmla="*/ 190788 h 962238"/>
                      <a:gd name="connsiteX3" fmla="*/ 358180 w 389885"/>
                      <a:gd name="connsiteY3" fmla="*/ 936398 h 962238"/>
                      <a:gd name="connsiteX4" fmla="*/ 77920 w 389885"/>
                      <a:gd name="connsiteY4" fmla="*/ 962238 h 962238"/>
                      <a:gd name="connsiteX5" fmla="*/ 0 w 389885"/>
                      <a:gd name="connsiteY5" fmla="*/ 190788 h 962238"/>
                      <a:gd name="connsiteX6" fmla="*/ 190788 w 389885"/>
                      <a:gd name="connsiteY6" fmla="*/ 0 h 962238"/>
                      <a:gd name="connsiteX0" fmla="*/ 190788 w 389885"/>
                      <a:gd name="connsiteY0" fmla="*/ 0 h 950372"/>
                      <a:gd name="connsiteX1" fmla="*/ 190788 w 389885"/>
                      <a:gd name="connsiteY1" fmla="*/ 0 h 950372"/>
                      <a:gd name="connsiteX2" fmla="*/ 381576 w 389885"/>
                      <a:gd name="connsiteY2" fmla="*/ 190788 h 950372"/>
                      <a:gd name="connsiteX3" fmla="*/ 358180 w 389885"/>
                      <a:gd name="connsiteY3" fmla="*/ 936398 h 950372"/>
                      <a:gd name="connsiteX4" fmla="*/ 49829 w 389885"/>
                      <a:gd name="connsiteY4" fmla="*/ 950372 h 950372"/>
                      <a:gd name="connsiteX5" fmla="*/ 0 w 389885"/>
                      <a:gd name="connsiteY5" fmla="*/ 190788 h 950372"/>
                      <a:gd name="connsiteX6" fmla="*/ 190788 w 389885"/>
                      <a:gd name="connsiteY6" fmla="*/ 0 h 950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89885" h="950372">
                        <a:moveTo>
                          <a:pt x="190788" y="0"/>
                        </a:moveTo>
                        <a:lnTo>
                          <a:pt x="190788" y="0"/>
                        </a:lnTo>
                        <a:cubicBezTo>
                          <a:pt x="296157" y="0"/>
                          <a:pt x="353677" y="34722"/>
                          <a:pt x="381576" y="190788"/>
                        </a:cubicBezTo>
                        <a:cubicBezTo>
                          <a:pt x="409475" y="346854"/>
                          <a:pt x="358180" y="671918"/>
                          <a:pt x="358180" y="936398"/>
                        </a:cubicBezTo>
                        <a:lnTo>
                          <a:pt x="49829" y="950372"/>
                        </a:lnTo>
                        <a:lnTo>
                          <a:pt x="0" y="190788"/>
                        </a:lnTo>
                        <a:cubicBezTo>
                          <a:pt x="0" y="85419"/>
                          <a:pt x="85419" y="0"/>
                          <a:pt x="19078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A7405268-0516-4466-95B2-270812EAC62C}"/>
                    </a:ext>
                  </a:extLst>
                </p:cNvPr>
                <p:cNvSpPr/>
                <p:nvPr/>
              </p:nvSpPr>
              <p:spPr>
                <a:xfrm rot="20700000">
                  <a:off x="2677143" y="2439067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053725C7-BE93-44B3-BA45-8CE34907059C}"/>
                    </a:ext>
                  </a:extLst>
                </p:cNvPr>
                <p:cNvSpPr/>
                <p:nvPr/>
              </p:nvSpPr>
              <p:spPr>
                <a:xfrm rot="20700000">
                  <a:off x="2715243" y="2546223"/>
                  <a:ext cx="64450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E716A8C-9884-42ED-9EC2-740AAA357C78}"/>
                  </a:ext>
                </a:extLst>
              </p:cNvPr>
              <p:cNvSpPr/>
              <p:nvPr/>
            </p:nvSpPr>
            <p:spPr>
              <a:xfrm>
                <a:off x="15955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1D05D9B-E7A0-4C5A-B761-F99B1EA07866}"/>
                  </a:ext>
                </a:extLst>
              </p:cNvPr>
              <p:cNvSpPr/>
              <p:nvPr/>
            </p:nvSpPr>
            <p:spPr>
              <a:xfrm>
                <a:off x="2205137" y="141044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E577529D-F68A-4326-A70F-1E85FEBCE6CE}"/>
              </a:ext>
            </a:extLst>
          </p:cNvPr>
          <p:cNvGrpSpPr/>
          <p:nvPr/>
        </p:nvGrpSpPr>
        <p:grpSpPr>
          <a:xfrm>
            <a:off x="6636345" y="596593"/>
            <a:ext cx="2602906" cy="2939539"/>
            <a:chOff x="6636345" y="596593"/>
            <a:chExt cx="2602906" cy="2939539"/>
          </a:xfrm>
        </p:grpSpPr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C7428427-FF73-4492-89AE-1CE39336CDD6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AA7773B9-C2AF-4F3B-9750-1D268264C341}"/>
                </a:ext>
              </a:extLst>
            </p:cNvPr>
            <p:cNvGrpSpPr/>
            <p:nvPr/>
          </p:nvGrpSpPr>
          <p:grpSpPr>
            <a:xfrm>
              <a:off x="6905348" y="596593"/>
              <a:ext cx="1999380" cy="2939539"/>
              <a:chOff x="6905348" y="596593"/>
              <a:chExt cx="1999380" cy="2939539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4877DE5C-A313-4A91-8520-84A8130CDDB7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18325D7C-A66A-40E3-BF8E-1CC3F8116BB9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片側の 2 つの角を丸めた四角形 144">
                  <a:extLst>
                    <a:ext uri="{FF2B5EF4-FFF2-40B4-BE49-F238E27FC236}">
                      <a16:creationId xmlns:a16="http://schemas.microsoft.com/office/drawing/2014/main" id="{EC042D97-0ED8-440F-A158-49004D580F81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22952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89A1A985-4DE9-4D5C-9E3C-9C13A6092E47}"/>
                    </a:ext>
                  </a:extLst>
                </p:cNvPr>
                <p:cNvGrpSpPr/>
                <p:nvPr/>
              </p:nvGrpSpPr>
              <p:grpSpPr>
                <a:xfrm>
                  <a:off x="7544422" y="2224915"/>
                  <a:ext cx="750362" cy="1288644"/>
                  <a:chOff x="7888586" y="3212226"/>
                  <a:chExt cx="423862" cy="717967"/>
                </a:xfrm>
              </p:grpSpPr>
              <p:sp>
                <p:nvSpPr>
                  <p:cNvPr id="302" name="台形 301">
                    <a:extLst>
                      <a:ext uri="{FF2B5EF4-FFF2-40B4-BE49-F238E27FC236}">
                        <a16:creationId xmlns:a16="http://schemas.microsoft.com/office/drawing/2014/main" id="{AA073516-D0A6-4005-819D-81A92E820F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台形 731">
                    <a:extLst>
                      <a:ext uri="{FF2B5EF4-FFF2-40B4-BE49-F238E27FC236}">
                        <a16:creationId xmlns:a16="http://schemas.microsoft.com/office/drawing/2014/main" id="{998B46EE-B9A8-4D66-9131-E34575362A46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20459" y="3325021"/>
                    <a:ext cx="156526" cy="605172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28691"/>
                      <a:gd name="connsiteX1" fmla="*/ 50098 w 184781"/>
                      <a:gd name="connsiteY1" fmla="*/ 0 h 628691"/>
                      <a:gd name="connsiteX2" fmla="*/ 134683 w 184781"/>
                      <a:gd name="connsiteY2" fmla="*/ 0 h 628691"/>
                      <a:gd name="connsiteX3" fmla="*/ 184781 w 184781"/>
                      <a:gd name="connsiteY3" fmla="*/ 551112 h 628691"/>
                      <a:gd name="connsiteX4" fmla="*/ 89703 w 184781"/>
                      <a:gd name="connsiteY4" fmla="*/ 628691 h 628691"/>
                      <a:gd name="connsiteX5" fmla="*/ 0 w 184781"/>
                      <a:gd name="connsiteY5" fmla="*/ 551112 h 628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28691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703" y="628691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450E3D3C-AE53-4B5F-A08A-98C279A26B78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305" name="平行四辺形 304">
                      <a:extLst>
                        <a:ext uri="{FF2B5EF4-FFF2-40B4-BE49-F238E27FC236}">
                          <a16:creationId xmlns:a16="http://schemas.microsoft.com/office/drawing/2014/main" id="{4CF44431-FBD3-462D-9B2F-748608E7A1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6" name="平行四辺形 305">
                      <a:extLst>
                        <a:ext uri="{FF2B5EF4-FFF2-40B4-BE49-F238E27FC236}">
                          <a16:creationId xmlns:a16="http://schemas.microsoft.com/office/drawing/2014/main" id="{9FE93BCE-AE99-467D-BA95-07982200DBC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F56BE6BD-18F5-4C93-9F68-B4AD94035F0E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C441D94D-7D79-4AAD-8D0E-6A7C4D1AC5DC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3D456E7E-CCF8-421A-BC3F-FBE2CEFB781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97" name="円/楕円 536">
                      <a:extLst>
                        <a:ext uri="{FF2B5EF4-FFF2-40B4-BE49-F238E27FC236}">
                          <a16:creationId xmlns:a16="http://schemas.microsoft.com/office/drawing/2014/main" id="{18DB04F5-C969-4F8E-9DB9-F86D7A1601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8" name="円/楕円 537">
                      <a:extLst>
                        <a:ext uri="{FF2B5EF4-FFF2-40B4-BE49-F238E27FC236}">
                          <a16:creationId xmlns:a16="http://schemas.microsoft.com/office/drawing/2014/main" id="{156E5ABB-21E9-4DC7-A1E6-CD7B831857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A37DB2BE-8934-4A7B-A77C-16D41F10D8F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295" name="円/楕円 534">
                      <a:extLst>
                        <a:ext uri="{FF2B5EF4-FFF2-40B4-BE49-F238E27FC236}">
                          <a16:creationId xmlns:a16="http://schemas.microsoft.com/office/drawing/2014/main" id="{16F7CFFB-810B-4C53-9376-E00500E177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6" name="円/楕円 535">
                      <a:extLst>
                        <a:ext uri="{FF2B5EF4-FFF2-40B4-BE49-F238E27FC236}">
                          <a16:creationId xmlns:a16="http://schemas.microsoft.com/office/drawing/2014/main" id="{3ADE0763-D212-4161-AE4C-5C58A8FC1D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4" name="円/楕円 533">
                    <a:extLst>
                      <a:ext uri="{FF2B5EF4-FFF2-40B4-BE49-F238E27FC236}">
                        <a16:creationId xmlns:a16="http://schemas.microsoft.com/office/drawing/2014/main" id="{884FFCF2-D33F-4751-B39A-AB22158B902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2" name="四角形: 角を丸くする 281">
                  <a:extLst>
                    <a:ext uri="{FF2B5EF4-FFF2-40B4-BE49-F238E27FC236}">
                      <a16:creationId xmlns:a16="http://schemas.microsoft.com/office/drawing/2014/main" id="{CF15BE13-B906-4D4D-B4FD-D3C4F5C52AA8}"/>
                    </a:ext>
                  </a:extLst>
                </p:cNvPr>
                <p:cNvSpPr/>
                <p:nvPr/>
              </p:nvSpPr>
              <p:spPr>
                <a:xfrm rot="20700000">
                  <a:off x="852954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32EE640D-0E4C-4F95-8016-59E0BFB7F533}"/>
                    </a:ext>
                  </a:extLst>
                </p:cNvPr>
                <p:cNvSpPr/>
                <p:nvPr/>
              </p:nvSpPr>
              <p:spPr>
                <a:xfrm rot="900000">
                  <a:off x="9081993" y="1029708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1DAE2A06-0FD2-4B84-82AD-7EB94E9555D2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EA61F7FF-18F9-4C70-BE71-6A2491E0A09C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4F20B45E-DE3B-4BBB-B89C-4EE0A136D91B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276A324A-B8AA-4C08-AF9D-259DD55F933E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7F9230CF-99D5-436F-8960-26BE467D38BC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円/楕円 638">
                  <a:extLst>
                    <a:ext uri="{FF2B5EF4-FFF2-40B4-BE49-F238E27FC236}">
                      <a16:creationId xmlns:a16="http://schemas.microsoft.com/office/drawing/2014/main" id="{6353A8DF-E367-433F-8BFB-A3B906C0BFC2}"/>
                    </a:ext>
                  </a:extLst>
                </p:cNvPr>
                <p:cNvSpPr/>
                <p:nvPr/>
              </p:nvSpPr>
              <p:spPr>
                <a:xfrm rot="10800000">
                  <a:off x="8758725" y="1654969"/>
                  <a:ext cx="370988" cy="764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円/楕円 638">
                  <a:extLst>
                    <a:ext uri="{FF2B5EF4-FFF2-40B4-BE49-F238E27FC236}">
                      <a16:creationId xmlns:a16="http://schemas.microsoft.com/office/drawing/2014/main" id="{4C178836-006F-4021-937F-DF06967AE279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0616FE13-14A6-407E-924B-3936330C43C0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64" name="楕円 22">
                <a:extLst>
                  <a:ext uri="{FF2B5EF4-FFF2-40B4-BE49-F238E27FC236}">
                    <a16:creationId xmlns:a16="http://schemas.microsoft.com/office/drawing/2014/main" id="{E42C1ABB-F0C8-4808-8B09-FA4255110E40}"/>
                  </a:ext>
                </a:extLst>
              </p:cNvPr>
              <p:cNvSpPr/>
              <p:nvPr/>
            </p:nvSpPr>
            <p:spPr>
              <a:xfrm>
                <a:off x="8276478" y="1150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2">
                <a:extLst>
                  <a:ext uri="{FF2B5EF4-FFF2-40B4-BE49-F238E27FC236}">
                    <a16:creationId xmlns:a16="http://schemas.microsoft.com/office/drawing/2014/main" id="{815B747E-40C6-4752-9681-CD4DAB3AD6AD}"/>
                  </a:ext>
                </a:extLst>
              </p:cNvPr>
              <p:cNvSpPr/>
              <p:nvPr/>
            </p:nvSpPr>
            <p:spPr>
              <a:xfrm>
                <a:off x="8015203" y="9953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873B2BA1-081E-44F9-9EEF-A2F8BE86D8B0}"/>
                  </a:ext>
                </a:extLst>
              </p:cNvPr>
              <p:cNvSpPr/>
              <p:nvPr/>
            </p:nvSpPr>
            <p:spPr>
              <a:xfrm>
                <a:off x="7424653" y="1236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1E443ED0-73C9-4071-9976-50384E7E23B7}"/>
                  </a:ext>
                </a:extLst>
              </p:cNvPr>
              <p:cNvGrpSpPr/>
              <p:nvPr/>
            </p:nvGrpSpPr>
            <p:grpSpPr>
              <a:xfrm>
                <a:off x="8002952" y="1720231"/>
                <a:ext cx="901776" cy="1634082"/>
                <a:chOff x="-228365" y="3859025"/>
                <a:chExt cx="731434" cy="1325411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8FF6E303-39B0-4774-8244-E281E66F28A7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58F6DFEF-E3EC-4478-9D23-D76E31D1F63E}"/>
                    </a:ext>
                  </a:extLst>
                </p:cNvPr>
                <p:cNvSpPr/>
                <p:nvPr/>
              </p:nvSpPr>
              <p:spPr>
                <a:xfrm rot="10014714">
                  <a:off x="76381" y="3859025"/>
                  <a:ext cx="426688" cy="1325411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174913D6-A11F-4E29-9B34-2D10810C67BF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3BBA2358-A7F1-4C34-92D1-184B99CC7963}"/>
                  </a:ext>
                </a:extLst>
              </p:cNvPr>
              <p:cNvGrpSpPr/>
              <p:nvPr/>
            </p:nvGrpSpPr>
            <p:grpSpPr>
              <a:xfrm flipH="1">
                <a:off x="6905348" y="1720231"/>
                <a:ext cx="901776" cy="1634082"/>
                <a:chOff x="-228365" y="3859025"/>
                <a:chExt cx="731434" cy="1325411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B5173FD-A98F-42C9-8E25-474A32751CFD}"/>
                    </a:ext>
                  </a:extLst>
                </p:cNvPr>
                <p:cNvSpPr/>
                <p:nvPr/>
              </p:nvSpPr>
              <p:spPr>
                <a:xfrm rot="7934737">
                  <a:off x="-159180" y="3909298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D81AD3A9-FE75-40FD-A6A5-A9A93205DB41}"/>
                    </a:ext>
                  </a:extLst>
                </p:cNvPr>
                <p:cNvSpPr/>
                <p:nvPr/>
              </p:nvSpPr>
              <p:spPr>
                <a:xfrm rot="10014714">
                  <a:off x="76381" y="3859025"/>
                  <a:ext cx="426688" cy="1325411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F472F666-4226-4780-B5D5-FCECCBE56CC1}"/>
                    </a:ext>
                  </a:extLst>
                </p:cNvPr>
                <p:cNvSpPr/>
                <p:nvPr/>
              </p:nvSpPr>
              <p:spPr>
                <a:xfrm>
                  <a:off x="-78125" y="4145997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AFD16E8-46FF-4C9D-BE74-4F493743D2D3}"/>
                  </a:ext>
                </a:extLst>
              </p:cNvPr>
              <p:cNvSpPr/>
              <p:nvPr/>
            </p:nvSpPr>
            <p:spPr>
              <a:xfrm>
                <a:off x="7526437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5A3F407-3ADE-4BE9-A872-8FA1EAD974B3}"/>
                  </a:ext>
                </a:extLst>
              </p:cNvPr>
              <p:cNvSpPr/>
              <p:nvPr/>
            </p:nvSpPr>
            <p:spPr>
              <a:xfrm>
                <a:off x="8075543" y="1429492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1" name="楕円 22">
                <a:extLst>
                  <a:ext uri="{FF2B5EF4-FFF2-40B4-BE49-F238E27FC236}">
                    <a16:creationId xmlns:a16="http://schemas.microsoft.com/office/drawing/2014/main" id="{F5A41ED3-2A8A-49A4-817A-0883BB33D86A}"/>
                  </a:ext>
                </a:extLst>
              </p:cNvPr>
              <p:cNvSpPr/>
              <p:nvPr/>
            </p:nvSpPr>
            <p:spPr>
              <a:xfrm>
                <a:off x="7345278" y="15351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2">
                <a:extLst>
                  <a:ext uri="{FF2B5EF4-FFF2-40B4-BE49-F238E27FC236}">
                    <a16:creationId xmlns:a16="http://schemas.microsoft.com/office/drawing/2014/main" id="{7A58406C-3E2A-4890-AE6E-E0E799F8890B}"/>
                  </a:ext>
                </a:extLst>
              </p:cNvPr>
              <p:cNvSpPr/>
              <p:nvPr/>
            </p:nvSpPr>
            <p:spPr>
              <a:xfrm>
                <a:off x="8396203" y="15224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2">
                <a:extLst>
                  <a:ext uri="{FF2B5EF4-FFF2-40B4-BE49-F238E27FC236}">
                    <a16:creationId xmlns:a16="http://schemas.microsoft.com/office/drawing/2014/main" id="{8771FD94-A127-4B94-8F50-2B4DC519B71A}"/>
                  </a:ext>
                </a:extLst>
              </p:cNvPr>
              <p:cNvSpPr/>
              <p:nvPr/>
            </p:nvSpPr>
            <p:spPr>
              <a:xfrm>
                <a:off x="7656428" y="78584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2">
                <a:extLst>
                  <a:ext uri="{FF2B5EF4-FFF2-40B4-BE49-F238E27FC236}">
                    <a16:creationId xmlns:a16="http://schemas.microsoft.com/office/drawing/2014/main" id="{E69FB5FD-2A16-4CFA-A579-28ABCE84A6C6}"/>
                  </a:ext>
                </a:extLst>
              </p:cNvPr>
              <p:cNvSpPr/>
              <p:nvPr/>
            </p:nvSpPr>
            <p:spPr>
              <a:xfrm>
                <a:off x="7688178" y="108112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pptxb26_暑さで目を回す子供、男の子のイラスト</dc:title>
  <dc:subject>pptxb26_暑さで目を回す子供、男の子のイラスト</dc:subject>
  <dc:creator>でじけろお</dc:creator>
  <cp:revision>1</cp:revision>
  <dcterms:created xsi:type="dcterms:W3CDTF">2018-05-20T00:31:01Z</dcterms:created>
  <dcterms:modified xsi:type="dcterms:W3CDTF">2019-08-22T23:51:43Z</dcterms:modified>
  <cp:version>1</cp:version>
</cp:coreProperties>
</file>