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3ABADD-D94F-43D1-BB58-2D6B3127E07B}"/>
              </a:ext>
            </a:extLst>
          </p:cNvPr>
          <p:cNvGrpSpPr/>
          <p:nvPr/>
        </p:nvGrpSpPr>
        <p:grpSpPr>
          <a:xfrm>
            <a:off x="3668713" y="814955"/>
            <a:ext cx="2602906" cy="2720236"/>
            <a:chOff x="3668713" y="814955"/>
            <a:chExt cx="2602906" cy="272023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A8976458-7D3C-4AB8-94FD-27E449A7FC87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5D3881F-8334-44EF-AC18-A32A4C6CA4AD}"/>
                </a:ext>
              </a:extLst>
            </p:cNvPr>
            <p:cNvGrpSpPr/>
            <p:nvPr/>
          </p:nvGrpSpPr>
          <p:grpSpPr>
            <a:xfrm>
              <a:off x="4352111" y="814955"/>
              <a:ext cx="1347650" cy="2720236"/>
              <a:chOff x="4352111" y="814955"/>
              <a:chExt cx="1347650" cy="272023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6CC537D-8B46-42FA-B037-E12A437E40E9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29696B6-59FC-437E-99DD-023BFB4C057A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片側の 2 つの角を丸めた四角形 144">
                  <a:extLst>
                    <a:ext uri="{FF2B5EF4-FFF2-40B4-BE49-F238E27FC236}">
                      <a16:creationId xmlns:a16="http://schemas.microsoft.com/office/drawing/2014/main" id="{56764D74-2D0B-4C21-A2C9-FA124F3E7E06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AC1FFB59-9654-4E50-A80F-0AE30889AA39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6DFA9523-52BD-4EC6-B1DB-7E0F1352F8A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1BFFA64-6F8D-4720-9ACF-98E492886F73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176DB8EA-6EFA-4CB3-B051-E393DECDC63A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3ED0BAE-141A-474F-93FF-A5E538260FBC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24" name="円/楕円 568">
                  <a:extLst>
                    <a:ext uri="{FF2B5EF4-FFF2-40B4-BE49-F238E27FC236}">
                      <a16:creationId xmlns:a16="http://schemas.microsoft.com/office/drawing/2014/main" id="{32DED83A-0D77-433B-A490-B00778A20180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A17FF731-4607-4D8A-B255-C05112928B0E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6" name="円/楕円 591">
                    <a:extLst>
                      <a:ext uri="{FF2B5EF4-FFF2-40B4-BE49-F238E27FC236}">
                        <a16:creationId xmlns:a16="http://schemas.microsoft.com/office/drawing/2014/main" id="{7D359BF3-23B1-41DF-8FAA-988307785E6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592">
                    <a:extLst>
                      <a:ext uri="{FF2B5EF4-FFF2-40B4-BE49-F238E27FC236}">
                        <a16:creationId xmlns:a16="http://schemas.microsoft.com/office/drawing/2014/main" id="{5B83B521-34B6-4FEA-B85B-1968289CCCB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DB5F88C5-0C68-44A8-9AC8-9435AECE897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4" name="円/楕円 589">
                    <a:extLst>
                      <a:ext uri="{FF2B5EF4-FFF2-40B4-BE49-F238E27FC236}">
                        <a16:creationId xmlns:a16="http://schemas.microsoft.com/office/drawing/2014/main" id="{5529A9D4-6CD4-415C-91BB-3C5C05C6828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590">
                    <a:extLst>
                      <a:ext uri="{FF2B5EF4-FFF2-40B4-BE49-F238E27FC236}">
                        <a16:creationId xmlns:a16="http://schemas.microsoft.com/office/drawing/2014/main" id="{510FCA48-8A0B-426D-BA13-B57A9262B8C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" name="円/楕円 588">
                  <a:extLst>
                    <a:ext uri="{FF2B5EF4-FFF2-40B4-BE49-F238E27FC236}">
                      <a16:creationId xmlns:a16="http://schemas.microsoft.com/office/drawing/2014/main" id="{C0293E74-F7DF-4563-8D13-7010F9866A30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B78D602A-98DB-4576-A8B7-B753E1EA9AB1}"/>
                    </a:ext>
                  </a:extLst>
                </p:cNvPr>
                <p:cNvSpPr/>
                <p:nvPr/>
              </p:nvSpPr>
              <p:spPr>
                <a:xfrm rot="162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BF027518-1693-4D17-89F5-B5B2215F9752}"/>
                    </a:ext>
                  </a:extLst>
                </p:cNvPr>
                <p:cNvSpPr/>
                <p:nvPr/>
              </p:nvSpPr>
              <p:spPr>
                <a:xfrm rot="162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BAB33AC3-08D3-433C-A6E8-D38BD4678CA5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円/楕円 638">
                  <a:extLst>
                    <a:ext uri="{FF2B5EF4-FFF2-40B4-BE49-F238E27FC236}">
                      <a16:creationId xmlns:a16="http://schemas.microsoft.com/office/drawing/2014/main" id="{97B480AD-980D-4928-8A38-0FE40E4DB305}"/>
                    </a:ext>
                  </a:extLst>
                </p:cNvPr>
                <p:cNvSpPr/>
                <p:nvPr/>
              </p:nvSpPr>
              <p:spPr>
                <a:xfrm rot="10800000"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27">
                  <a:extLst>
                    <a:ext uri="{FF2B5EF4-FFF2-40B4-BE49-F238E27FC236}">
                      <a16:creationId xmlns:a16="http://schemas.microsoft.com/office/drawing/2014/main" id="{6FDF6352-86A5-4D9C-99CF-E1BE27ADF954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6B1A54A4-5421-4853-99A2-E0C3CB7B6445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" name="楕円 22">
                <a:extLst>
                  <a:ext uri="{FF2B5EF4-FFF2-40B4-BE49-F238E27FC236}">
                    <a16:creationId xmlns:a16="http://schemas.microsoft.com/office/drawing/2014/main" id="{0FFEC988-9E18-4377-8561-0F7FD6CA02DA}"/>
                  </a:ext>
                </a:extLst>
              </p:cNvPr>
              <p:cNvSpPr/>
              <p:nvPr/>
            </p:nvSpPr>
            <p:spPr>
              <a:xfrm>
                <a:off x="5318176" y="11191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22">
                <a:extLst>
                  <a:ext uri="{FF2B5EF4-FFF2-40B4-BE49-F238E27FC236}">
                    <a16:creationId xmlns:a16="http://schemas.microsoft.com/office/drawing/2014/main" id="{E8DAB0F9-D12E-4E01-91F4-AD75A62504B3}"/>
                  </a:ext>
                </a:extLst>
              </p:cNvPr>
              <p:cNvSpPr/>
              <p:nvPr/>
            </p:nvSpPr>
            <p:spPr>
              <a:xfrm>
                <a:off x="5056901" y="9641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22">
                <a:extLst>
                  <a:ext uri="{FF2B5EF4-FFF2-40B4-BE49-F238E27FC236}">
                    <a16:creationId xmlns:a16="http://schemas.microsoft.com/office/drawing/2014/main" id="{C7B4E1D4-6C9F-452F-8762-354FD08381D8}"/>
                  </a:ext>
                </a:extLst>
              </p:cNvPr>
              <p:cNvSpPr/>
              <p:nvPr/>
            </p:nvSpPr>
            <p:spPr>
              <a:xfrm>
                <a:off x="4466351" y="12054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22">
                <a:extLst>
                  <a:ext uri="{FF2B5EF4-FFF2-40B4-BE49-F238E27FC236}">
                    <a16:creationId xmlns:a16="http://schemas.microsoft.com/office/drawing/2014/main" id="{63173BE9-C6E4-4A3B-878F-33EF151D8CBA}"/>
                  </a:ext>
                </a:extLst>
              </p:cNvPr>
              <p:cNvSpPr/>
              <p:nvPr/>
            </p:nvSpPr>
            <p:spPr>
              <a:xfrm>
                <a:off x="4665921" y="10173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2">
                <a:extLst>
                  <a:ext uri="{FF2B5EF4-FFF2-40B4-BE49-F238E27FC236}">
                    <a16:creationId xmlns:a16="http://schemas.microsoft.com/office/drawing/2014/main" id="{5C772164-D29D-4FC6-BF49-0BB4815F889F}"/>
                  </a:ext>
                </a:extLst>
              </p:cNvPr>
              <p:cNvSpPr/>
              <p:nvPr/>
            </p:nvSpPr>
            <p:spPr>
              <a:xfrm>
                <a:off x="5428376" y="15817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2">
                <a:extLst>
                  <a:ext uri="{FF2B5EF4-FFF2-40B4-BE49-F238E27FC236}">
                    <a16:creationId xmlns:a16="http://schemas.microsoft.com/office/drawing/2014/main" id="{7C50B2CB-12BF-4984-A163-FD1AFC335827}"/>
                  </a:ext>
                </a:extLst>
              </p:cNvPr>
              <p:cNvSpPr/>
              <p:nvPr/>
            </p:nvSpPr>
            <p:spPr>
              <a:xfrm>
                <a:off x="4494926" y="16245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B8B8E0A-38B7-4E87-92BD-957FA65A3086}"/>
                  </a:ext>
                </a:extLst>
              </p:cNvPr>
              <p:cNvSpPr/>
              <p:nvPr/>
            </p:nvSpPr>
            <p:spPr>
              <a:xfrm>
                <a:off x="4928314" y="81495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0A069C9-20A7-48A6-8284-335B1D970BAC}"/>
                </a:ext>
              </a:extLst>
            </p:cNvPr>
            <p:cNvGrpSpPr/>
            <p:nvPr/>
          </p:nvGrpSpPr>
          <p:grpSpPr>
            <a:xfrm>
              <a:off x="5110175" y="1786681"/>
              <a:ext cx="846005" cy="1562311"/>
              <a:chOff x="5110175" y="1786681"/>
              <a:chExt cx="846005" cy="1562311"/>
            </a:xfrm>
          </p:grpSpPr>
          <p:sp>
            <p:nvSpPr>
              <p:cNvPr id="12" name="フリーフォーム: 図形 11" descr="ｇｇ">
                <a:extLst>
                  <a:ext uri="{FF2B5EF4-FFF2-40B4-BE49-F238E27FC236}">
                    <a16:creationId xmlns:a16="http://schemas.microsoft.com/office/drawing/2014/main" id="{9FAE53E7-7807-467C-94EF-62EE76D218A8}"/>
                  </a:ext>
                </a:extLst>
              </p:cNvPr>
              <p:cNvSpPr/>
              <p:nvPr/>
            </p:nvSpPr>
            <p:spPr>
              <a:xfrm rot="7934737">
                <a:off x="5189802" y="1845020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 descr="ｇｇ">
                <a:extLst>
                  <a:ext uri="{FF2B5EF4-FFF2-40B4-BE49-F238E27FC236}">
                    <a16:creationId xmlns:a16="http://schemas.microsoft.com/office/drawing/2014/main" id="{184FA27D-0972-421C-8046-CBF44F20EE1B}"/>
                  </a:ext>
                </a:extLst>
              </p:cNvPr>
              <p:cNvSpPr/>
              <p:nvPr/>
            </p:nvSpPr>
            <p:spPr>
              <a:xfrm rot="10014714">
                <a:off x="5465089" y="1786681"/>
                <a:ext cx="491091" cy="1562311"/>
              </a:xfrm>
              <a:custGeom>
                <a:avLst/>
                <a:gdLst>
                  <a:gd name="connsiteX0" fmla="*/ 248235 w 491091"/>
                  <a:gd name="connsiteY0" fmla="*/ 1560771 h 1562311"/>
                  <a:gd name="connsiteX1" fmla="*/ 211052 w 491091"/>
                  <a:gd name="connsiteY1" fmla="*/ 1510224 h 1562311"/>
                  <a:gd name="connsiteX2" fmla="*/ 219332 w 491091"/>
                  <a:gd name="connsiteY2" fmla="*/ 1349969 h 1562311"/>
                  <a:gd name="connsiteX3" fmla="*/ 204761 w 491091"/>
                  <a:gd name="connsiteY3" fmla="*/ 1346771 h 1562311"/>
                  <a:gd name="connsiteX4" fmla="*/ 187485 w 491091"/>
                  <a:gd name="connsiteY4" fmla="*/ 1453993 h 1562311"/>
                  <a:gd name="connsiteX5" fmla="*/ 140945 w 491091"/>
                  <a:gd name="connsiteY5" fmla="*/ 1491754 h 1562311"/>
                  <a:gd name="connsiteX6" fmla="*/ 109492 w 491091"/>
                  <a:gd name="connsiteY6" fmla="*/ 1435879 h 1562311"/>
                  <a:gd name="connsiteX7" fmla="*/ 132770 w 491091"/>
                  <a:gd name="connsiteY7" fmla="*/ 1291403 h 1562311"/>
                  <a:gd name="connsiteX8" fmla="*/ 132570 w 491091"/>
                  <a:gd name="connsiteY8" fmla="*/ 1215388 h 1562311"/>
                  <a:gd name="connsiteX9" fmla="*/ 127634 w 491091"/>
                  <a:gd name="connsiteY9" fmla="*/ 1219909 h 1562311"/>
                  <a:gd name="connsiteX10" fmla="*/ 94047 w 491091"/>
                  <a:gd name="connsiteY10" fmla="*/ 1294387 h 1562311"/>
                  <a:gd name="connsiteX11" fmla="*/ 26222 w 491091"/>
                  <a:gd name="connsiteY11" fmla="*/ 1318611 h 1562311"/>
                  <a:gd name="connsiteX12" fmla="*/ 6044 w 491091"/>
                  <a:gd name="connsiteY12" fmla="*/ 1237184 h 1562311"/>
                  <a:gd name="connsiteX13" fmla="*/ 41445 w 491091"/>
                  <a:gd name="connsiteY13" fmla="*/ 1158685 h 1562311"/>
                  <a:gd name="connsiteX14" fmla="*/ 54177 w 491091"/>
                  <a:gd name="connsiteY14" fmla="*/ 1140370 h 1562311"/>
                  <a:gd name="connsiteX15" fmla="*/ 71056 w 491091"/>
                  <a:gd name="connsiteY15" fmla="*/ 1117013 h 1562311"/>
                  <a:gd name="connsiteX16" fmla="*/ 154981 w 491091"/>
                  <a:gd name="connsiteY16" fmla="*/ 1001250 h 1562311"/>
                  <a:gd name="connsiteX17" fmla="*/ 158784 w 491091"/>
                  <a:gd name="connsiteY17" fmla="*/ 997766 h 1562311"/>
                  <a:gd name="connsiteX18" fmla="*/ 173159 w 491091"/>
                  <a:gd name="connsiteY18" fmla="*/ 968355 h 1562311"/>
                  <a:gd name="connsiteX19" fmla="*/ 206956 w 491091"/>
                  <a:gd name="connsiteY19" fmla="*/ 936924 h 1562311"/>
                  <a:gd name="connsiteX20" fmla="*/ 200300 w 491091"/>
                  <a:gd name="connsiteY20" fmla="*/ 851282 h 1562311"/>
                  <a:gd name="connsiteX21" fmla="*/ 119505 w 491091"/>
                  <a:gd name="connsiteY21" fmla="*/ 213778 h 1562311"/>
                  <a:gd name="connsiteX22" fmla="*/ 282476 w 491091"/>
                  <a:gd name="connsiteY22" fmla="*/ 174 h 1562311"/>
                  <a:gd name="connsiteX23" fmla="*/ 455683 w 491091"/>
                  <a:gd name="connsiteY23" fmla="*/ 200204 h 1562311"/>
                  <a:gd name="connsiteX24" fmla="*/ 404262 w 491091"/>
                  <a:gd name="connsiteY24" fmla="*/ 759503 h 1562311"/>
                  <a:gd name="connsiteX25" fmla="*/ 393569 w 491091"/>
                  <a:gd name="connsiteY25" fmla="*/ 940432 h 1562311"/>
                  <a:gd name="connsiteX26" fmla="*/ 423594 w 491091"/>
                  <a:gd name="connsiteY26" fmla="*/ 968355 h 1562311"/>
                  <a:gd name="connsiteX27" fmla="*/ 464476 w 491091"/>
                  <a:gd name="connsiteY27" fmla="*/ 1104496 h 1562311"/>
                  <a:gd name="connsiteX28" fmla="*/ 464476 w 491091"/>
                  <a:gd name="connsiteY28" fmla="*/ 1284054 h 1562311"/>
                  <a:gd name="connsiteX29" fmla="*/ 490089 w 491091"/>
                  <a:gd name="connsiteY29" fmla="*/ 1408294 h 1562311"/>
                  <a:gd name="connsiteX30" fmla="*/ 465297 w 491091"/>
                  <a:gd name="connsiteY30" fmla="*/ 1457641 h 1562311"/>
                  <a:gd name="connsiteX31" fmla="*/ 424194 w 491091"/>
                  <a:gd name="connsiteY31" fmla="*/ 1427875 h 1562311"/>
                  <a:gd name="connsiteX32" fmla="*/ 406502 w 491091"/>
                  <a:gd name="connsiteY32" fmla="*/ 1342056 h 1562311"/>
                  <a:gd name="connsiteX33" fmla="*/ 392894 w 491091"/>
                  <a:gd name="connsiteY33" fmla="*/ 1347355 h 1562311"/>
                  <a:gd name="connsiteX34" fmla="*/ 390579 w 491091"/>
                  <a:gd name="connsiteY34" fmla="*/ 1347815 h 1562311"/>
                  <a:gd name="connsiteX35" fmla="*/ 402887 w 491091"/>
                  <a:gd name="connsiteY35" fmla="*/ 1510302 h 1562311"/>
                  <a:gd name="connsiteX36" fmla="*/ 366929 w 491091"/>
                  <a:gd name="connsiteY36" fmla="*/ 1562112 h 1562311"/>
                  <a:gd name="connsiteX37" fmla="*/ 323775 w 491091"/>
                  <a:gd name="connsiteY37" fmla="*/ 1518941 h 1562311"/>
                  <a:gd name="connsiteX38" fmla="*/ 311565 w 491091"/>
                  <a:gd name="connsiteY38" fmla="*/ 1357747 h 1562311"/>
                  <a:gd name="connsiteX39" fmla="*/ 298476 w 491091"/>
                  <a:gd name="connsiteY39" fmla="*/ 1358631 h 1562311"/>
                  <a:gd name="connsiteX40" fmla="*/ 290338 w 491091"/>
                  <a:gd name="connsiteY40" fmla="*/ 1516129 h 1562311"/>
                  <a:gd name="connsiteX41" fmla="*/ 248235 w 491091"/>
                  <a:gd name="connsiteY41" fmla="*/ 1560771 h 1562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91091" h="1562311">
                    <a:moveTo>
                      <a:pt x="248235" y="1560771"/>
                    </a:moveTo>
                    <a:cubicBezTo>
                      <a:pt x="226341" y="1559140"/>
                      <a:pt x="209693" y="1536509"/>
                      <a:pt x="211052" y="1510224"/>
                    </a:cubicBezTo>
                    <a:lnTo>
                      <a:pt x="219332" y="1349969"/>
                    </a:lnTo>
                    <a:lnTo>
                      <a:pt x="204761" y="1346771"/>
                    </a:lnTo>
                    <a:lnTo>
                      <a:pt x="187485" y="1453993"/>
                    </a:lnTo>
                    <a:cubicBezTo>
                      <a:pt x="183319" y="1479849"/>
                      <a:pt x="162482" y="1496756"/>
                      <a:pt x="140945" y="1491754"/>
                    </a:cubicBezTo>
                    <a:cubicBezTo>
                      <a:pt x="119408" y="1486753"/>
                      <a:pt x="105325" y="1461736"/>
                      <a:pt x="109492" y="1435879"/>
                    </a:cubicBezTo>
                    <a:lnTo>
                      <a:pt x="132770" y="1291403"/>
                    </a:lnTo>
                    <a:cubicBezTo>
                      <a:pt x="132703" y="1266065"/>
                      <a:pt x="132637" y="1240727"/>
                      <a:pt x="132570" y="1215388"/>
                    </a:cubicBezTo>
                    <a:lnTo>
                      <a:pt x="127634" y="1219909"/>
                    </a:lnTo>
                    <a:lnTo>
                      <a:pt x="94047" y="1294387"/>
                    </a:lnTo>
                    <a:cubicBezTo>
                      <a:pt x="80889" y="1323563"/>
                      <a:pt x="50523" y="1334408"/>
                      <a:pt x="26222" y="1318611"/>
                    </a:cubicBezTo>
                    <a:cubicBezTo>
                      <a:pt x="1921" y="1302815"/>
                      <a:pt x="-7113" y="1266359"/>
                      <a:pt x="6044" y="1237184"/>
                    </a:cubicBezTo>
                    <a:lnTo>
                      <a:pt x="41445" y="1158685"/>
                    </a:lnTo>
                    <a:cubicBezTo>
                      <a:pt x="44735" y="1151391"/>
                      <a:pt x="49100" y="1145243"/>
                      <a:pt x="54177" y="1140370"/>
                    </a:cubicBezTo>
                    <a:lnTo>
                      <a:pt x="71056" y="1117013"/>
                    </a:lnTo>
                    <a:lnTo>
                      <a:pt x="154981" y="1001250"/>
                    </a:lnTo>
                    <a:lnTo>
                      <a:pt x="158784" y="997766"/>
                    </a:lnTo>
                    <a:lnTo>
                      <a:pt x="173159" y="968355"/>
                    </a:lnTo>
                    <a:lnTo>
                      <a:pt x="206956" y="936924"/>
                    </a:lnTo>
                    <a:lnTo>
                      <a:pt x="200300" y="851282"/>
                    </a:lnTo>
                    <a:cubicBezTo>
                      <a:pt x="175231" y="611698"/>
                      <a:pt x="108666" y="352639"/>
                      <a:pt x="119505" y="213778"/>
                    </a:cubicBezTo>
                    <a:cubicBezTo>
                      <a:pt x="131892" y="55081"/>
                      <a:pt x="177222" y="5085"/>
                      <a:pt x="282476" y="174"/>
                    </a:cubicBezTo>
                    <a:cubicBezTo>
                      <a:pt x="387731" y="-4737"/>
                      <a:pt x="450771" y="94950"/>
                      <a:pt x="455683" y="200204"/>
                    </a:cubicBezTo>
                    <a:cubicBezTo>
                      <a:pt x="452089" y="390474"/>
                      <a:pt x="421402" y="573070"/>
                      <a:pt x="404262" y="759503"/>
                    </a:cubicBezTo>
                    <a:lnTo>
                      <a:pt x="393569" y="940432"/>
                    </a:lnTo>
                    <a:lnTo>
                      <a:pt x="423594" y="968355"/>
                    </a:lnTo>
                    <a:cubicBezTo>
                      <a:pt x="448853" y="1003197"/>
                      <a:pt x="464476" y="1051330"/>
                      <a:pt x="464476" y="1104496"/>
                    </a:cubicBezTo>
                    <a:lnTo>
                      <a:pt x="464476" y="1284054"/>
                    </a:lnTo>
                    <a:lnTo>
                      <a:pt x="490089" y="1408294"/>
                    </a:lnTo>
                    <a:cubicBezTo>
                      <a:pt x="494593" y="1430140"/>
                      <a:pt x="483493" y="1452233"/>
                      <a:pt x="465297" y="1457641"/>
                    </a:cubicBezTo>
                    <a:cubicBezTo>
                      <a:pt x="447100" y="1463048"/>
                      <a:pt x="428698" y="1449721"/>
                      <a:pt x="424194" y="1427875"/>
                    </a:cubicBezTo>
                    <a:lnTo>
                      <a:pt x="406502" y="1342056"/>
                    </a:lnTo>
                    <a:lnTo>
                      <a:pt x="392894" y="1347355"/>
                    </a:lnTo>
                    <a:lnTo>
                      <a:pt x="390579" y="1347815"/>
                    </a:lnTo>
                    <a:lnTo>
                      <a:pt x="402887" y="1510302"/>
                    </a:lnTo>
                    <a:cubicBezTo>
                      <a:pt x="404874" y="1536530"/>
                      <a:pt x="388775" y="1559727"/>
                      <a:pt x="366929" y="1562112"/>
                    </a:cubicBezTo>
                    <a:cubicBezTo>
                      <a:pt x="345082" y="1564497"/>
                      <a:pt x="325762" y="1545169"/>
                      <a:pt x="323775" y="1518941"/>
                    </a:cubicBezTo>
                    <a:lnTo>
                      <a:pt x="311565" y="1357747"/>
                    </a:lnTo>
                    <a:lnTo>
                      <a:pt x="298476" y="1358631"/>
                    </a:lnTo>
                    <a:lnTo>
                      <a:pt x="290338" y="1516129"/>
                    </a:lnTo>
                    <a:cubicBezTo>
                      <a:pt x="288980" y="1542415"/>
                      <a:pt x="270130" y="1562402"/>
                      <a:pt x="248235" y="15607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 descr="ｇｇ">
                <a:extLst>
                  <a:ext uri="{FF2B5EF4-FFF2-40B4-BE49-F238E27FC236}">
                    <a16:creationId xmlns:a16="http://schemas.microsoft.com/office/drawing/2014/main" id="{CF27C9ED-CB20-434F-ABFF-9C5D26CE2767}"/>
                  </a:ext>
                </a:extLst>
              </p:cNvPr>
              <p:cNvSpPr/>
              <p:nvPr/>
            </p:nvSpPr>
            <p:spPr>
              <a:xfrm>
                <a:off x="5283090" y="2117445"/>
                <a:ext cx="278331" cy="136383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019B11F-B938-437E-A511-61CDCA28FBAA}"/>
                </a:ext>
              </a:extLst>
            </p:cNvPr>
            <p:cNvGrpSpPr/>
            <p:nvPr/>
          </p:nvGrpSpPr>
          <p:grpSpPr>
            <a:xfrm flipH="1">
              <a:off x="4082327" y="1786681"/>
              <a:ext cx="846005" cy="1562311"/>
              <a:chOff x="5110175" y="1786681"/>
              <a:chExt cx="846005" cy="1562311"/>
            </a:xfrm>
          </p:grpSpPr>
          <p:sp>
            <p:nvSpPr>
              <p:cNvPr id="9" name="フリーフォーム: 図形 8" descr="ｇｇ">
                <a:extLst>
                  <a:ext uri="{FF2B5EF4-FFF2-40B4-BE49-F238E27FC236}">
                    <a16:creationId xmlns:a16="http://schemas.microsoft.com/office/drawing/2014/main" id="{37E0515F-2D3E-4D95-AB64-38849CC0553D}"/>
                  </a:ext>
                </a:extLst>
              </p:cNvPr>
              <p:cNvSpPr/>
              <p:nvPr/>
            </p:nvSpPr>
            <p:spPr>
              <a:xfrm rot="7934737">
                <a:off x="5189802" y="1845020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 descr="ｇｇ">
                <a:extLst>
                  <a:ext uri="{FF2B5EF4-FFF2-40B4-BE49-F238E27FC236}">
                    <a16:creationId xmlns:a16="http://schemas.microsoft.com/office/drawing/2014/main" id="{90D1B8D3-2669-4185-A0FF-546B4C88D951}"/>
                  </a:ext>
                </a:extLst>
              </p:cNvPr>
              <p:cNvSpPr/>
              <p:nvPr/>
            </p:nvSpPr>
            <p:spPr>
              <a:xfrm rot="10014714">
                <a:off x="5465089" y="1786681"/>
                <a:ext cx="491091" cy="1562311"/>
              </a:xfrm>
              <a:custGeom>
                <a:avLst/>
                <a:gdLst>
                  <a:gd name="connsiteX0" fmla="*/ 248235 w 491091"/>
                  <a:gd name="connsiteY0" fmla="*/ 1560771 h 1562311"/>
                  <a:gd name="connsiteX1" fmla="*/ 211052 w 491091"/>
                  <a:gd name="connsiteY1" fmla="*/ 1510224 h 1562311"/>
                  <a:gd name="connsiteX2" fmla="*/ 219332 w 491091"/>
                  <a:gd name="connsiteY2" fmla="*/ 1349969 h 1562311"/>
                  <a:gd name="connsiteX3" fmla="*/ 204761 w 491091"/>
                  <a:gd name="connsiteY3" fmla="*/ 1346771 h 1562311"/>
                  <a:gd name="connsiteX4" fmla="*/ 187485 w 491091"/>
                  <a:gd name="connsiteY4" fmla="*/ 1453993 h 1562311"/>
                  <a:gd name="connsiteX5" fmla="*/ 140945 w 491091"/>
                  <a:gd name="connsiteY5" fmla="*/ 1491754 h 1562311"/>
                  <a:gd name="connsiteX6" fmla="*/ 109492 w 491091"/>
                  <a:gd name="connsiteY6" fmla="*/ 1435879 h 1562311"/>
                  <a:gd name="connsiteX7" fmla="*/ 132770 w 491091"/>
                  <a:gd name="connsiteY7" fmla="*/ 1291403 h 1562311"/>
                  <a:gd name="connsiteX8" fmla="*/ 132570 w 491091"/>
                  <a:gd name="connsiteY8" fmla="*/ 1215388 h 1562311"/>
                  <a:gd name="connsiteX9" fmla="*/ 127634 w 491091"/>
                  <a:gd name="connsiteY9" fmla="*/ 1219909 h 1562311"/>
                  <a:gd name="connsiteX10" fmla="*/ 94047 w 491091"/>
                  <a:gd name="connsiteY10" fmla="*/ 1294387 h 1562311"/>
                  <a:gd name="connsiteX11" fmla="*/ 26222 w 491091"/>
                  <a:gd name="connsiteY11" fmla="*/ 1318611 h 1562311"/>
                  <a:gd name="connsiteX12" fmla="*/ 6044 w 491091"/>
                  <a:gd name="connsiteY12" fmla="*/ 1237184 h 1562311"/>
                  <a:gd name="connsiteX13" fmla="*/ 41445 w 491091"/>
                  <a:gd name="connsiteY13" fmla="*/ 1158685 h 1562311"/>
                  <a:gd name="connsiteX14" fmla="*/ 54177 w 491091"/>
                  <a:gd name="connsiteY14" fmla="*/ 1140370 h 1562311"/>
                  <a:gd name="connsiteX15" fmla="*/ 71056 w 491091"/>
                  <a:gd name="connsiteY15" fmla="*/ 1117013 h 1562311"/>
                  <a:gd name="connsiteX16" fmla="*/ 154981 w 491091"/>
                  <a:gd name="connsiteY16" fmla="*/ 1001250 h 1562311"/>
                  <a:gd name="connsiteX17" fmla="*/ 158784 w 491091"/>
                  <a:gd name="connsiteY17" fmla="*/ 997766 h 1562311"/>
                  <a:gd name="connsiteX18" fmla="*/ 173159 w 491091"/>
                  <a:gd name="connsiteY18" fmla="*/ 968355 h 1562311"/>
                  <a:gd name="connsiteX19" fmla="*/ 206956 w 491091"/>
                  <a:gd name="connsiteY19" fmla="*/ 936924 h 1562311"/>
                  <a:gd name="connsiteX20" fmla="*/ 200300 w 491091"/>
                  <a:gd name="connsiteY20" fmla="*/ 851282 h 1562311"/>
                  <a:gd name="connsiteX21" fmla="*/ 119505 w 491091"/>
                  <a:gd name="connsiteY21" fmla="*/ 213778 h 1562311"/>
                  <a:gd name="connsiteX22" fmla="*/ 282476 w 491091"/>
                  <a:gd name="connsiteY22" fmla="*/ 174 h 1562311"/>
                  <a:gd name="connsiteX23" fmla="*/ 455683 w 491091"/>
                  <a:gd name="connsiteY23" fmla="*/ 200204 h 1562311"/>
                  <a:gd name="connsiteX24" fmla="*/ 404262 w 491091"/>
                  <a:gd name="connsiteY24" fmla="*/ 759503 h 1562311"/>
                  <a:gd name="connsiteX25" fmla="*/ 393569 w 491091"/>
                  <a:gd name="connsiteY25" fmla="*/ 940432 h 1562311"/>
                  <a:gd name="connsiteX26" fmla="*/ 423594 w 491091"/>
                  <a:gd name="connsiteY26" fmla="*/ 968355 h 1562311"/>
                  <a:gd name="connsiteX27" fmla="*/ 464476 w 491091"/>
                  <a:gd name="connsiteY27" fmla="*/ 1104496 h 1562311"/>
                  <a:gd name="connsiteX28" fmla="*/ 464476 w 491091"/>
                  <a:gd name="connsiteY28" fmla="*/ 1284054 h 1562311"/>
                  <a:gd name="connsiteX29" fmla="*/ 490089 w 491091"/>
                  <a:gd name="connsiteY29" fmla="*/ 1408294 h 1562311"/>
                  <a:gd name="connsiteX30" fmla="*/ 465297 w 491091"/>
                  <a:gd name="connsiteY30" fmla="*/ 1457641 h 1562311"/>
                  <a:gd name="connsiteX31" fmla="*/ 424194 w 491091"/>
                  <a:gd name="connsiteY31" fmla="*/ 1427875 h 1562311"/>
                  <a:gd name="connsiteX32" fmla="*/ 406502 w 491091"/>
                  <a:gd name="connsiteY32" fmla="*/ 1342056 h 1562311"/>
                  <a:gd name="connsiteX33" fmla="*/ 392894 w 491091"/>
                  <a:gd name="connsiteY33" fmla="*/ 1347355 h 1562311"/>
                  <a:gd name="connsiteX34" fmla="*/ 390579 w 491091"/>
                  <a:gd name="connsiteY34" fmla="*/ 1347815 h 1562311"/>
                  <a:gd name="connsiteX35" fmla="*/ 402887 w 491091"/>
                  <a:gd name="connsiteY35" fmla="*/ 1510302 h 1562311"/>
                  <a:gd name="connsiteX36" fmla="*/ 366929 w 491091"/>
                  <a:gd name="connsiteY36" fmla="*/ 1562112 h 1562311"/>
                  <a:gd name="connsiteX37" fmla="*/ 323775 w 491091"/>
                  <a:gd name="connsiteY37" fmla="*/ 1518941 h 1562311"/>
                  <a:gd name="connsiteX38" fmla="*/ 311565 w 491091"/>
                  <a:gd name="connsiteY38" fmla="*/ 1357747 h 1562311"/>
                  <a:gd name="connsiteX39" fmla="*/ 298476 w 491091"/>
                  <a:gd name="connsiteY39" fmla="*/ 1358631 h 1562311"/>
                  <a:gd name="connsiteX40" fmla="*/ 290338 w 491091"/>
                  <a:gd name="connsiteY40" fmla="*/ 1516129 h 1562311"/>
                  <a:gd name="connsiteX41" fmla="*/ 248235 w 491091"/>
                  <a:gd name="connsiteY41" fmla="*/ 1560771 h 1562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91091" h="1562311">
                    <a:moveTo>
                      <a:pt x="248235" y="1560771"/>
                    </a:moveTo>
                    <a:cubicBezTo>
                      <a:pt x="226341" y="1559140"/>
                      <a:pt x="209693" y="1536509"/>
                      <a:pt x="211052" y="1510224"/>
                    </a:cubicBezTo>
                    <a:lnTo>
                      <a:pt x="219332" y="1349969"/>
                    </a:lnTo>
                    <a:lnTo>
                      <a:pt x="204761" y="1346771"/>
                    </a:lnTo>
                    <a:lnTo>
                      <a:pt x="187485" y="1453993"/>
                    </a:lnTo>
                    <a:cubicBezTo>
                      <a:pt x="183319" y="1479849"/>
                      <a:pt x="162482" y="1496756"/>
                      <a:pt x="140945" y="1491754"/>
                    </a:cubicBezTo>
                    <a:cubicBezTo>
                      <a:pt x="119408" y="1486753"/>
                      <a:pt x="105325" y="1461736"/>
                      <a:pt x="109492" y="1435879"/>
                    </a:cubicBezTo>
                    <a:lnTo>
                      <a:pt x="132770" y="1291403"/>
                    </a:lnTo>
                    <a:cubicBezTo>
                      <a:pt x="132703" y="1266065"/>
                      <a:pt x="132637" y="1240727"/>
                      <a:pt x="132570" y="1215388"/>
                    </a:cubicBezTo>
                    <a:lnTo>
                      <a:pt x="127634" y="1219909"/>
                    </a:lnTo>
                    <a:lnTo>
                      <a:pt x="94047" y="1294387"/>
                    </a:lnTo>
                    <a:cubicBezTo>
                      <a:pt x="80889" y="1323563"/>
                      <a:pt x="50523" y="1334408"/>
                      <a:pt x="26222" y="1318611"/>
                    </a:cubicBezTo>
                    <a:cubicBezTo>
                      <a:pt x="1921" y="1302815"/>
                      <a:pt x="-7113" y="1266359"/>
                      <a:pt x="6044" y="1237184"/>
                    </a:cubicBezTo>
                    <a:lnTo>
                      <a:pt x="41445" y="1158685"/>
                    </a:lnTo>
                    <a:cubicBezTo>
                      <a:pt x="44735" y="1151391"/>
                      <a:pt x="49100" y="1145243"/>
                      <a:pt x="54177" y="1140370"/>
                    </a:cubicBezTo>
                    <a:lnTo>
                      <a:pt x="71056" y="1117013"/>
                    </a:lnTo>
                    <a:lnTo>
                      <a:pt x="154981" y="1001250"/>
                    </a:lnTo>
                    <a:lnTo>
                      <a:pt x="158784" y="997766"/>
                    </a:lnTo>
                    <a:lnTo>
                      <a:pt x="173159" y="968355"/>
                    </a:lnTo>
                    <a:lnTo>
                      <a:pt x="206956" y="936924"/>
                    </a:lnTo>
                    <a:lnTo>
                      <a:pt x="200300" y="851282"/>
                    </a:lnTo>
                    <a:cubicBezTo>
                      <a:pt x="175231" y="611698"/>
                      <a:pt x="108666" y="352639"/>
                      <a:pt x="119505" y="213778"/>
                    </a:cubicBezTo>
                    <a:cubicBezTo>
                      <a:pt x="131892" y="55081"/>
                      <a:pt x="177222" y="5085"/>
                      <a:pt x="282476" y="174"/>
                    </a:cubicBezTo>
                    <a:cubicBezTo>
                      <a:pt x="387731" y="-4737"/>
                      <a:pt x="450771" y="94950"/>
                      <a:pt x="455683" y="200204"/>
                    </a:cubicBezTo>
                    <a:cubicBezTo>
                      <a:pt x="452089" y="390474"/>
                      <a:pt x="421402" y="573070"/>
                      <a:pt x="404262" y="759503"/>
                    </a:cubicBezTo>
                    <a:lnTo>
                      <a:pt x="393569" y="940432"/>
                    </a:lnTo>
                    <a:lnTo>
                      <a:pt x="423594" y="968355"/>
                    </a:lnTo>
                    <a:cubicBezTo>
                      <a:pt x="448853" y="1003197"/>
                      <a:pt x="464476" y="1051330"/>
                      <a:pt x="464476" y="1104496"/>
                    </a:cubicBezTo>
                    <a:lnTo>
                      <a:pt x="464476" y="1284054"/>
                    </a:lnTo>
                    <a:lnTo>
                      <a:pt x="490089" y="1408294"/>
                    </a:lnTo>
                    <a:cubicBezTo>
                      <a:pt x="494593" y="1430140"/>
                      <a:pt x="483493" y="1452233"/>
                      <a:pt x="465297" y="1457641"/>
                    </a:cubicBezTo>
                    <a:cubicBezTo>
                      <a:pt x="447100" y="1463048"/>
                      <a:pt x="428698" y="1449721"/>
                      <a:pt x="424194" y="1427875"/>
                    </a:cubicBezTo>
                    <a:lnTo>
                      <a:pt x="406502" y="1342056"/>
                    </a:lnTo>
                    <a:lnTo>
                      <a:pt x="392894" y="1347355"/>
                    </a:lnTo>
                    <a:lnTo>
                      <a:pt x="390579" y="1347815"/>
                    </a:lnTo>
                    <a:lnTo>
                      <a:pt x="402887" y="1510302"/>
                    </a:lnTo>
                    <a:cubicBezTo>
                      <a:pt x="404874" y="1536530"/>
                      <a:pt x="388775" y="1559727"/>
                      <a:pt x="366929" y="1562112"/>
                    </a:cubicBezTo>
                    <a:cubicBezTo>
                      <a:pt x="345082" y="1564497"/>
                      <a:pt x="325762" y="1545169"/>
                      <a:pt x="323775" y="1518941"/>
                    </a:cubicBezTo>
                    <a:lnTo>
                      <a:pt x="311565" y="1357747"/>
                    </a:lnTo>
                    <a:lnTo>
                      <a:pt x="298476" y="1358631"/>
                    </a:lnTo>
                    <a:lnTo>
                      <a:pt x="290338" y="1516129"/>
                    </a:lnTo>
                    <a:cubicBezTo>
                      <a:pt x="288980" y="1542415"/>
                      <a:pt x="270130" y="1562402"/>
                      <a:pt x="248235" y="15607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 descr="ｇｇ">
                <a:extLst>
                  <a:ext uri="{FF2B5EF4-FFF2-40B4-BE49-F238E27FC236}">
                    <a16:creationId xmlns:a16="http://schemas.microsoft.com/office/drawing/2014/main" id="{6CF1883E-EC6F-45A0-BCD9-C6AB96E7C41F}"/>
                  </a:ext>
                </a:extLst>
              </p:cNvPr>
              <p:cNvSpPr/>
              <p:nvPr/>
            </p:nvSpPr>
            <p:spPr>
              <a:xfrm>
                <a:off x="5283090" y="2117445"/>
                <a:ext cx="278331" cy="136383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BB5145F-70DE-49A0-AFBA-15C6F353F3F8}"/>
                </a:ext>
              </a:extLst>
            </p:cNvPr>
            <p:cNvSpPr/>
            <p:nvPr/>
          </p:nvSpPr>
          <p:spPr>
            <a:xfrm>
              <a:off x="460576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E38F3F1-005C-4FAC-AEE5-64AD4BE8E9B3}"/>
                </a:ext>
              </a:extLst>
            </p:cNvPr>
            <p:cNvSpPr/>
            <p:nvPr/>
          </p:nvSpPr>
          <p:spPr>
            <a:xfrm>
              <a:off x="523441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69E4600-9844-41AD-B752-5C98BCF14C6E}"/>
              </a:ext>
            </a:extLst>
          </p:cNvPr>
          <p:cNvGrpSpPr/>
          <p:nvPr/>
        </p:nvGrpSpPr>
        <p:grpSpPr>
          <a:xfrm>
            <a:off x="6636345" y="838200"/>
            <a:ext cx="2602906" cy="2701569"/>
            <a:chOff x="6636345" y="838200"/>
            <a:chExt cx="2602906" cy="2701569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3889ADB3-28AB-40B2-ADC1-E708DF4E3F01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1E17C65-CBED-4A47-839E-734BBC36BA4D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785B3ED-2AE4-4D72-A0A3-CF02E929E035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706187A-5005-45D7-8620-45A1618C0826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片側の 2 つの角を丸めた四角形 144">
                <a:extLst>
                  <a:ext uri="{FF2B5EF4-FFF2-40B4-BE49-F238E27FC236}">
                    <a16:creationId xmlns:a16="http://schemas.microsoft.com/office/drawing/2014/main" id="{9DE3DAF1-B39D-4535-8AE7-E20D4B7B9150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A509423A-9229-4385-85D1-E6CA5ACFFD88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43959B2-DD17-4C84-92B8-3F7816A411A1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台形 731">
                <a:extLst>
                  <a:ext uri="{FF2B5EF4-FFF2-40B4-BE49-F238E27FC236}">
                    <a16:creationId xmlns:a16="http://schemas.microsoft.com/office/drawing/2014/main" id="{A345B569-EA2A-4EF9-B6A2-D67D9015269A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0E3BF03-3B49-4920-8BB8-42D6300C5867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01" name="平行四辺形 100">
                  <a:extLst>
                    <a:ext uri="{FF2B5EF4-FFF2-40B4-BE49-F238E27FC236}">
                      <a16:creationId xmlns:a16="http://schemas.microsoft.com/office/drawing/2014/main" id="{A317C309-FEC5-466E-8C66-CBC1EDDFF701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平行四辺形 101">
                  <a:extLst>
                    <a:ext uri="{FF2B5EF4-FFF2-40B4-BE49-F238E27FC236}">
                      <a16:creationId xmlns:a16="http://schemas.microsoft.com/office/drawing/2014/main" id="{BA3E1BA6-E40B-4D26-96E0-493BFCDBDCD9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E0423798-DD1B-46CC-8B10-4AE7CA2A46A9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DEB08CD-F829-4913-8B2E-5FDC7D82EFAC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99" name="平行四辺形 98">
                  <a:extLst>
                    <a:ext uri="{FF2B5EF4-FFF2-40B4-BE49-F238E27FC236}">
                      <a16:creationId xmlns:a16="http://schemas.microsoft.com/office/drawing/2014/main" id="{DAF1FBF0-6366-4C5D-80B6-AE166E416165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平行四辺形 99">
                  <a:extLst>
                    <a:ext uri="{FF2B5EF4-FFF2-40B4-BE49-F238E27FC236}">
                      <a16:creationId xmlns:a16="http://schemas.microsoft.com/office/drawing/2014/main" id="{3D6A8CE2-07DE-4CB0-8B16-7BCE565D7588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AC9E4E4-D370-4F4A-9F02-89F03C03CC9E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7C1E1459-319A-4F5D-A39C-149D11B7CC31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" name="フリーフォーム 540">
              <a:extLst>
                <a:ext uri="{FF2B5EF4-FFF2-40B4-BE49-F238E27FC236}">
                  <a16:creationId xmlns:a16="http://schemas.microsoft.com/office/drawing/2014/main" id="{450196A7-D29E-4768-A21F-9EA0226083A0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D8887C7-5B29-4D2A-ADFE-335B6447173A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86" name="円/楕円 564">
                <a:extLst>
                  <a:ext uri="{FF2B5EF4-FFF2-40B4-BE49-F238E27FC236}">
                    <a16:creationId xmlns:a16="http://schemas.microsoft.com/office/drawing/2014/main" id="{E8586AA9-4F58-42F7-84DE-CA58E1BFB233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565">
                <a:extLst>
                  <a:ext uri="{FF2B5EF4-FFF2-40B4-BE49-F238E27FC236}">
                    <a16:creationId xmlns:a16="http://schemas.microsoft.com/office/drawing/2014/main" id="{BA20CCE6-2615-4DF9-BB6C-5B237B425CFF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2B58C54D-AB00-4FB3-B8C1-10A2D1EEF2A2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84" name="円/楕円 562">
                <a:extLst>
                  <a:ext uri="{FF2B5EF4-FFF2-40B4-BE49-F238E27FC236}">
                    <a16:creationId xmlns:a16="http://schemas.microsoft.com/office/drawing/2014/main" id="{30E368B4-5B21-48E5-89E8-9173CF155227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563">
                <a:extLst>
                  <a:ext uri="{FF2B5EF4-FFF2-40B4-BE49-F238E27FC236}">
                    <a16:creationId xmlns:a16="http://schemas.microsoft.com/office/drawing/2014/main" id="{AD64F159-C111-48E0-985C-3D348BB15114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" name="円/楕円 561">
              <a:extLst>
                <a:ext uri="{FF2B5EF4-FFF2-40B4-BE49-F238E27FC236}">
                  <a16:creationId xmlns:a16="http://schemas.microsoft.com/office/drawing/2014/main" id="{54FA393D-5898-4834-9241-C668BDFAA793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D0775E40-FC18-4374-896C-14B58186FE47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923F7E2-0316-4751-809D-F776153B76CB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82" name="円/楕円 662">
                <a:extLst>
                  <a:ext uri="{FF2B5EF4-FFF2-40B4-BE49-F238E27FC236}">
                    <a16:creationId xmlns:a16="http://schemas.microsoft.com/office/drawing/2014/main" id="{80941AE2-5DB6-4769-82F0-B632328401A2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C1DDB59-72A0-42F5-88E2-E15E39B9CCDF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3092B74C-3431-43A5-B458-82EB0CD74D44}"/>
                </a:ext>
              </a:extLst>
            </p:cNvPr>
            <p:cNvGrpSpPr/>
            <p:nvPr/>
          </p:nvGrpSpPr>
          <p:grpSpPr>
            <a:xfrm>
              <a:off x="7417064" y="1356742"/>
              <a:ext cx="972825" cy="346959"/>
              <a:chOff x="3315793" y="1523998"/>
              <a:chExt cx="934739" cy="333376"/>
            </a:xfrm>
          </p:grpSpPr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CF04B0B3-D354-458C-93C5-AFD0889876B3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FC927C51-E6B6-4021-B173-9013C474EB1F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A38AB4C-07D5-492D-9DB5-1609265E5B04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14A34EE3-7B90-4CB7-A5CD-4D4EC3F533FE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638">
              <a:extLst>
                <a:ext uri="{FF2B5EF4-FFF2-40B4-BE49-F238E27FC236}">
                  <a16:creationId xmlns:a16="http://schemas.microsoft.com/office/drawing/2014/main" id="{00C3B486-DFE1-4774-8127-59B2E906256E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楕円 22">
              <a:extLst>
                <a:ext uri="{FF2B5EF4-FFF2-40B4-BE49-F238E27FC236}">
                  <a16:creationId xmlns:a16="http://schemas.microsoft.com/office/drawing/2014/main" id="{8433064C-397E-47C8-8567-C05238CDA667}"/>
                </a:ext>
              </a:extLst>
            </p:cNvPr>
            <p:cNvSpPr/>
            <p:nvPr/>
          </p:nvSpPr>
          <p:spPr>
            <a:xfrm>
              <a:off x="8245526" y="105656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22">
              <a:extLst>
                <a:ext uri="{FF2B5EF4-FFF2-40B4-BE49-F238E27FC236}">
                  <a16:creationId xmlns:a16="http://schemas.microsoft.com/office/drawing/2014/main" id="{3A7A3A35-3125-4AFD-9226-84A62E26CC2E}"/>
                </a:ext>
              </a:extLst>
            </p:cNvPr>
            <p:cNvSpPr/>
            <p:nvPr/>
          </p:nvSpPr>
          <p:spPr>
            <a:xfrm>
              <a:off x="7984251" y="90160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22">
              <a:extLst>
                <a:ext uri="{FF2B5EF4-FFF2-40B4-BE49-F238E27FC236}">
                  <a16:creationId xmlns:a16="http://schemas.microsoft.com/office/drawing/2014/main" id="{B4F63DF3-6FCF-47F9-B616-25350112289C}"/>
                </a:ext>
              </a:extLst>
            </p:cNvPr>
            <p:cNvSpPr/>
            <p:nvPr/>
          </p:nvSpPr>
          <p:spPr>
            <a:xfrm>
              <a:off x="7450051" y="104053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64A049F-8785-4E0C-AA58-DF40A153C6FA}"/>
                </a:ext>
              </a:extLst>
            </p:cNvPr>
            <p:cNvGrpSpPr/>
            <p:nvPr/>
          </p:nvGrpSpPr>
          <p:grpSpPr>
            <a:xfrm>
              <a:off x="8110011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DB04317A-7CEA-4CFB-8E16-6B4D9CC07876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816D4487-C4D2-44ED-B10C-D61727E29501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FDDE6EF4-F33F-4806-AC24-596A9D5E19D9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A88E57F-81BB-46CC-8FE7-6313DDDCAF2A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B47AEAAF-2CCB-4AF6-8F88-67177099BF98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片側の 2 つの角を丸めた四角形 92">
                <a:extLst>
                  <a:ext uri="{FF2B5EF4-FFF2-40B4-BE49-F238E27FC236}">
                    <a16:creationId xmlns:a16="http://schemas.microsoft.com/office/drawing/2014/main" id="{E18235B0-20BA-42A0-9BD1-FEEC78A7495F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DFECA086-7BC3-4AB0-9E74-ECE3C7750DCC}"/>
                </a:ext>
              </a:extLst>
            </p:cNvPr>
            <p:cNvGrpSpPr/>
            <p:nvPr/>
          </p:nvGrpSpPr>
          <p:grpSpPr>
            <a:xfrm flipH="1">
              <a:off x="6892693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6DBD4DA-BB70-4250-8943-C5164066B748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E730184-6651-489B-B92E-3A74660FCADB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3459A791-4604-4450-8091-1A87CC00A9C6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435ADEE-C900-45F4-9708-779CE1569BB4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A17CEF91-1182-4C3A-8ADE-19BCF1AEF2D8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92">
                <a:extLst>
                  <a:ext uri="{FF2B5EF4-FFF2-40B4-BE49-F238E27FC236}">
                    <a16:creationId xmlns:a16="http://schemas.microsoft.com/office/drawing/2014/main" id="{E5CA819E-0DAC-4CC5-AE4B-A8E2890505CE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DF1E9FA-93AF-4200-A68F-CE24C930FF39}"/>
                </a:ext>
              </a:extLst>
            </p:cNvPr>
            <p:cNvSpPr/>
            <p:nvPr/>
          </p:nvSpPr>
          <p:spPr>
            <a:xfrm>
              <a:off x="7504861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9FA4DAE-AD22-4196-9EFC-7736486AD7E5}"/>
                </a:ext>
              </a:extLst>
            </p:cNvPr>
            <p:cNvSpPr/>
            <p:nvPr/>
          </p:nvSpPr>
          <p:spPr>
            <a:xfrm>
              <a:off x="8059693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楕円 22">
              <a:extLst>
                <a:ext uri="{FF2B5EF4-FFF2-40B4-BE49-F238E27FC236}">
                  <a16:creationId xmlns:a16="http://schemas.microsoft.com/office/drawing/2014/main" id="{01A1FB1E-076D-48A5-9776-E81E39796237}"/>
                </a:ext>
              </a:extLst>
            </p:cNvPr>
            <p:cNvSpPr/>
            <p:nvPr/>
          </p:nvSpPr>
          <p:spPr>
            <a:xfrm>
              <a:off x="7313691" y="14807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22">
              <a:extLst>
                <a:ext uri="{FF2B5EF4-FFF2-40B4-BE49-F238E27FC236}">
                  <a16:creationId xmlns:a16="http://schemas.microsoft.com/office/drawing/2014/main" id="{117E70FF-F271-422D-BF43-B56ADCFDCA55}"/>
                </a:ext>
              </a:extLst>
            </p:cNvPr>
            <p:cNvSpPr/>
            <p:nvPr/>
          </p:nvSpPr>
          <p:spPr>
            <a:xfrm>
              <a:off x="7725171" y="8711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22">
              <a:extLst>
                <a:ext uri="{FF2B5EF4-FFF2-40B4-BE49-F238E27FC236}">
                  <a16:creationId xmlns:a16="http://schemas.microsoft.com/office/drawing/2014/main" id="{C5E4E718-EE10-4DE4-AEAC-1100AC10153E}"/>
                </a:ext>
              </a:extLst>
            </p:cNvPr>
            <p:cNvSpPr/>
            <p:nvPr/>
          </p:nvSpPr>
          <p:spPr>
            <a:xfrm>
              <a:off x="8342391" y="1564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22">
              <a:extLst>
                <a:ext uri="{FF2B5EF4-FFF2-40B4-BE49-F238E27FC236}">
                  <a16:creationId xmlns:a16="http://schemas.microsoft.com/office/drawing/2014/main" id="{21E299B9-4924-4AFC-B845-4FDFD3714873}"/>
                </a:ext>
              </a:extLst>
            </p:cNvPr>
            <p:cNvSpPr/>
            <p:nvPr/>
          </p:nvSpPr>
          <p:spPr>
            <a:xfrm>
              <a:off x="7527051" y="17550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AB1B7AE8-7798-4E4F-8261-39B672F3A47A}"/>
              </a:ext>
            </a:extLst>
          </p:cNvPr>
          <p:cNvGrpSpPr/>
          <p:nvPr/>
        </p:nvGrpSpPr>
        <p:grpSpPr>
          <a:xfrm>
            <a:off x="6636345" y="3660040"/>
            <a:ext cx="2602906" cy="2782949"/>
            <a:chOff x="6636345" y="3660040"/>
            <a:chExt cx="2602906" cy="2782949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6D004044-31DC-40EC-B8B9-DF2A91D7C287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816BAF0-9BAA-4613-A40A-97096C667109}"/>
                </a:ext>
              </a:extLst>
            </p:cNvPr>
            <p:cNvGrpSpPr/>
            <p:nvPr/>
          </p:nvGrpSpPr>
          <p:grpSpPr>
            <a:xfrm>
              <a:off x="7285006" y="4833216"/>
              <a:ext cx="1250966" cy="1609773"/>
              <a:chOff x="7285006" y="4833216"/>
              <a:chExt cx="1250966" cy="1609773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B3F92D7-A1EA-4B4D-80D6-791BE39878F4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片側の 2 つの角を丸めた四角形 144">
                <a:extLst>
                  <a:ext uri="{FF2B5EF4-FFF2-40B4-BE49-F238E27FC236}">
                    <a16:creationId xmlns:a16="http://schemas.microsoft.com/office/drawing/2014/main" id="{1FFE226F-76B9-458E-AD00-24B22C69B3B5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20922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台形 731">
                <a:extLst>
                  <a:ext uri="{FF2B5EF4-FFF2-40B4-BE49-F238E27FC236}">
                    <a16:creationId xmlns:a16="http://schemas.microsoft.com/office/drawing/2014/main" id="{092FD8E5-31F3-4CFF-921E-C5E7FB5833F4}"/>
                  </a:ext>
                </a:extLst>
              </p:cNvPr>
              <p:cNvSpPr/>
              <p:nvPr/>
            </p:nvSpPr>
            <p:spPr>
              <a:xfrm rot="10800000" flipV="1">
                <a:off x="7781880" y="5320542"/>
                <a:ext cx="257220" cy="1087402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29648"/>
                  <a:gd name="connsiteX1" fmla="*/ 50098 w 184781"/>
                  <a:gd name="connsiteY1" fmla="*/ 0 h 629648"/>
                  <a:gd name="connsiteX2" fmla="*/ 134683 w 184781"/>
                  <a:gd name="connsiteY2" fmla="*/ 0 h 629648"/>
                  <a:gd name="connsiteX3" fmla="*/ 184781 w 184781"/>
                  <a:gd name="connsiteY3" fmla="*/ 551112 h 629648"/>
                  <a:gd name="connsiteX4" fmla="*/ 89962 w 184781"/>
                  <a:gd name="connsiteY4" fmla="*/ 629648 h 629648"/>
                  <a:gd name="connsiteX5" fmla="*/ 0 w 184781"/>
                  <a:gd name="connsiteY5" fmla="*/ 551112 h 62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29648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29648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CC463DEC-CD77-4B50-9169-A77690BB4E44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5" name="平行四辺形 144">
                  <a:extLst>
                    <a:ext uri="{FF2B5EF4-FFF2-40B4-BE49-F238E27FC236}">
                      <a16:creationId xmlns:a16="http://schemas.microsoft.com/office/drawing/2014/main" id="{60E3202F-585F-4E77-9B0A-9E1DC76F6928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平行四辺形 145">
                  <a:extLst>
                    <a:ext uri="{FF2B5EF4-FFF2-40B4-BE49-F238E27FC236}">
                      <a16:creationId xmlns:a16="http://schemas.microsoft.com/office/drawing/2014/main" id="{86383CA2-6DF5-4133-8F36-404FD0CB0E40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9F3C09CE-3A10-44AE-B2CE-4C23E84149F5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6C93519-2806-4A05-BD9A-E9460BFFE20C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4CD43BB2-5EAC-4859-89BC-62A8659939C3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平行四辺形 143">
                  <a:extLst>
                    <a:ext uri="{FF2B5EF4-FFF2-40B4-BE49-F238E27FC236}">
                      <a16:creationId xmlns:a16="http://schemas.microsoft.com/office/drawing/2014/main" id="{C42F530E-9632-4186-8BBC-5B50FC6E8810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9491BAC8-B6C6-414E-A3CD-526EB454B88A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14D1B78-18D9-4DB3-A56C-9F76F4205A95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EABC85DC-B500-4BE4-99EE-650512DE9386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35" name="円/楕円 620">
                  <a:extLst>
                    <a:ext uri="{FF2B5EF4-FFF2-40B4-BE49-F238E27FC236}">
                      <a16:creationId xmlns:a16="http://schemas.microsoft.com/office/drawing/2014/main" id="{C2DDC5EC-2AB8-4727-A6A7-D702A1DB630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21">
                  <a:extLst>
                    <a:ext uri="{FF2B5EF4-FFF2-40B4-BE49-F238E27FC236}">
                      <a16:creationId xmlns:a16="http://schemas.microsoft.com/office/drawing/2014/main" id="{FA2F2B52-A83D-4B67-B303-8A070F5020F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EACD7362-38CF-4AF4-8FB6-6A31610CF10F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33" name="円/楕円 618">
                  <a:extLst>
                    <a:ext uri="{FF2B5EF4-FFF2-40B4-BE49-F238E27FC236}">
                      <a16:creationId xmlns:a16="http://schemas.microsoft.com/office/drawing/2014/main" id="{A5564682-904D-4907-A5C1-45548072785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19">
                  <a:extLst>
                    <a:ext uri="{FF2B5EF4-FFF2-40B4-BE49-F238E27FC236}">
                      <a16:creationId xmlns:a16="http://schemas.microsoft.com/office/drawing/2014/main" id="{41918FD7-F0AC-4AA8-8FB3-5AF45FF14E3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EEF0CBFB-DB66-4A97-B969-7D7D6CEA9215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D5EA0110-025C-438F-B6DF-3F507C7B2136}"/>
                  </a:ext>
                </a:extLst>
              </p:cNvPr>
              <p:cNvSpPr/>
              <p:nvPr/>
            </p:nvSpPr>
            <p:spPr>
              <a:xfrm rot="162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9BD9C732-E642-4AB5-BDAA-F77BC995C6AC}"/>
                  </a:ext>
                </a:extLst>
              </p:cNvPr>
              <p:cNvSpPr/>
              <p:nvPr/>
            </p:nvSpPr>
            <p:spPr>
              <a:xfrm rot="162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16C9F1C-52BA-4E66-BAFB-930666CF6B08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9DB896FD-D756-4932-9184-91ED6AD1FCFE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円/楕円 638">
                <a:extLst>
                  <a:ext uri="{FF2B5EF4-FFF2-40B4-BE49-F238E27FC236}">
                    <a16:creationId xmlns:a16="http://schemas.microsoft.com/office/drawing/2014/main" id="{043C6C2F-6FFC-43F2-95C3-4649D94CED4E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7" name="楕円 22">
              <a:extLst>
                <a:ext uri="{FF2B5EF4-FFF2-40B4-BE49-F238E27FC236}">
                  <a16:creationId xmlns:a16="http://schemas.microsoft.com/office/drawing/2014/main" id="{EC4FC178-8180-4C5F-A9DE-C4AD823ACBAA}"/>
                </a:ext>
              </a:extLst>
            </p:cNvPr>
            <p:cNvSpPr/>
            <p:nvPr/>
          </p:nvSpPr>
          <p:spPr>
            <a:xfrm>
              <a:off x="8296326" y="391343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22">
              <a:extLst>
                <a:ext uri="{FF2B5EF4-FFF2-40B4-BE49-F238E27FC236}">
                  <a16:creationId xmlns:a16="http://schemas.microsoft.com/office/drawing/2014/main" id="{AB7FD744-1737-4B08-9785-F4ACFF4B2CF8}"/>
                </a:ext>
              </a:extLst>
            </p:cNvPr>
            <p:cNvSpPr/>
            <p:nvPr/>
          </p:nvSpPr>
          <p:spPr>
            <a:xfrm>
              <a:off x="8035051" y="37584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22">
              <a:extLst>
                <a:ext uri="{FF2B5EF4-FFF2-40B4-BE49-F238E27FC236}">
                  <a16:creationId xmlns:a16="http://schemas.microsoft.com/office/drawing/2014/main" id="{B9818695-0DB0-4660-8D82-E291E084FA18}"/>
                </a:ext>
              </a:extLst>
            </p:cNvPr>
            <p:cNvSpPr/>
            <p:nvPr/>
          </p:nvSpPr>
          <p:spPr>
            <a:xfrm>
              <a:off x="7444501" y="39997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A82F714B-1689-4B01-BDEF-DA2A576448C1}"/>
                </a:ext>
              </a:extLst>
            </p:cNvPr>
            <p:cNvGrpSpPr/>
            <p:nvPr/>
          </p:nvGrpSpPr>
          <p:grpSpPr>
            <a:xfrm>
              <a:off x="7981767" y="4699943"/>
              <a:ext cx="901776" cy="1634082"/>
              <a:chOff x="-228365" y="3859025"/>
              <a:chExt cx="731434" cy="1325411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F77F3083-18E5-40A8-97C9-CA24E36E6EDA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46E4B75-096B-406B-92FA-858E9C97E7B8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2344566-65D5-464C-85B7-A0E84D361DD7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8B4357C-58A4-4FF2-85C0-02260EFDF2F6}"/>
                </a:ext>
              </a:extLst>
            </p:cNvPr>
            <p:cNvGrpSpPr/>
            <p:nvPr/>
          </p:nvGrpSpPr>
          <p:grpSpPr>
            <a:xfrm flipH="1">
              <a:off x="6938878" y="4699943"/>
              <a:ext cx="901776" cy="1634082"/>
              <a:chOff x="-228365" y="3859025"/>
              <a:chExt cx="731434" cy="1325411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C0B8501-6FCD-49DC-BEE8-C993F15BD9AF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B04A885-5D43-468C-9FF5-95808415632A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B02AE32-D5B6-4D9C-8432-DBC76CC57C92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45AF593-7502-44DF-B66D-BF9F2CEECFE6}"/>
                </a:ext>
              </a:extLst>
            </p:cNvPr>
            <p:cNvSpPr/>
            <p:nvPr/>
          </p:nvSpPr>
          <p:spPr>
            <a:xfrm>
              <a:off x="7478651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9D988F5A-2E4B-4988-B1D7-DBE96098A408}"/>
                </a:ext>
              </a:extLst>
            </p:cNvPr>
            <p:cNvSpPr/>
            <p:nvPr/>
          </p:nvSpPr>
          <p:spPr>
            <a:xfrm>
              <a:off x="8066820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4" name="楕円 22">
              <a:extLst>
                <a:ext uri="{FF2B5EF4-FFF2-40B4-BE49-F238E27FC236}">
                  <a16:creationId xmlns:a16="http://schemas.microsoft.com/office/drawing/2014/main" id="{526B95D9-0B89-42AD-974C-487F86E8F3EA}"/>
                </a:ext>
              </a:extLst>
            </p:cNvPr>
            <p:cNvSpPr/>
            <p:nvPr/>
          </p:nvSpPr>
          <p:spPr>
            <a:xfrm>
              <a:off x="8220471" y="46506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22">
              <a:extLst>
                <a:ext uri="{FF2B5EF4-FFF2-40B4-BE49-F238E27FC236}">
                  <a16:creationId xmlns:a16="http://schemas.microsoft.com/office/drawing/2014/main" id="{72764549-1FE1-4141-B166-ACB87E0E28D1}"/>
                </a:ext>
              </a:extLst>
            </p:cNvPr>
            <p:cNvSpPr/>
            <p:nvPr/>
          </p:nvSpPr>
          <p:spPr>
            <a:xfrm>
              <a:off x="7694691" y="36600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22">
              <a:extLst>
                <a:ext uri="{FF2B5EF4-FFF2-40B4-BE49-F238E27FC236}">
                  <a16:creationId xmlns:a16="http://schemas.microsoft.com/office/drawing/2014/main" id="{B8826C9E-3B44-486C-B3B5-0608363E5677}"/>
                </a:ext>
              </a:extLst>
            </p:cNvPr>
            <p:cNvSpPr/>
            <p:nvPr/>
          </p:nvSpPr>
          <p:spPr>
            <a:xfrm>
              <a:off x="7808991" y="40562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22">
              <a:extLst>
                <a:ext uri="{FF2B5EF4-FFF2-40B4-BE49-F238E27FC236}">
                  <a16:creationId xmlns:a16="http://schemas.microsoft.com/office/drawing/2014/main" id="{8E33CCCD-D60B-4A59-911D-9FE8D4F54526}"/>
                </a:ext>
              </a:extLst>
            </p:cNvPr>
            <p:cNvSpPr/>
            <p:nvPr/>
          </p:nvSpPr>
          <p:spPr>
            <a:xfrm>
              <a:off x="7496571" y="46277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D7035A2A-4DAF-41EE-A319-887AC905039E}"/>
              </a:ext>
            </a:extLst>
          </p:cNvPr>
          <p:cNvGrpSpPr/>
          <p:nvPr/>
        </p:nvGrpSpPr>
        <p:grpSpPr>
          <a:xfrm>
            <a:off x="3642979" y="3659640"/>
            <a:ext cx="2602906" cy="2795336"/>
            <a:chOff x="3642979" y="3659640"/>
            <a:chExt cx="2602906" cy="2795336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9A2758C9-0B2B-467C-8ED4-82D5566BED5E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A68D8CA6-F794-486F-B882-0F0B64AD9F05}"/>
                </a:ext>
              </a:extLst>
            </p:cNvPr>
            <p:cNvGrpSpPr/>
            <p:nvPr/>
          </p:nvGrpSpPr>
          <p:grpSpPr>
            <a:xfrm>
              <a:off x="4427305" y="4833218"/>
              <a:ext cx="1260280" cy="1621758"/>
              <a:chOff x="4449527" y="5201111"/>
              <a:chExt cx="974007" cy="1253376"/>
            </a:xfrm>
          </p:grpSpPr>
          <p:sp>
            <p:nvSpPr>
              <p:cNvPr id="183" name="片側の 2 つの角を丸めた四角形 144">
                <a:extLst>
                  <a:ext uri="{FF2B5EF4-FFF2-40B4-BE49-F238E27FC236}">
                    <a16:creationId xmlns:a16="http://schemas.microsoft.com/office/drawing/2014/main" id="{3F1C0B02-77A9-4423-A410-F42BABD5464F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4A29398-5499-490A-9F1E-206E79020FB1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E061CB61-0E9A-4774-B5FD-F097BA690AF1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100"/>
              <a:chOff x="1231122" y="2121256"/>
              <a:chExt cx="1397778" cy="1418100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CAFA41D-9410-408B-B520-1E584FCE9827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E50B5AF6-FDD9-4DAA-928F-121E121AE945}"/>
                  </a:ext>
                </a:extLst>
              </p:cNvPr>
              <p:cNvGrpSpPr/>
              <p:nvPr/>
            </p:nvGrpSpPr>
            <p:grpSpPr>
              <a:xfrm>
                <a:off x="1297904" y="2379249"/>
                <a:ext cx="1277659" cy="1160107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29232297-E401-4321-BCD3-D9454B33F90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" name="円/楕円 489">
                    <a:extLst>
                      <a:ext uri="{FF2B5EF4-FFF2-40B4-BE49-F238E27FC236}">
                        <a16:creationId xmlns:a16="http://schemas.microsoft.com/office/drawing/2014/main" id="{E25C70EE-E577-42A3-AF54-51E3F2392F8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円/楕円 490">
                    <a:extLst>
                      <a:ext uri="{FF2B5EF4-FFF2-40B4-BE49-F238E27FC236}">
                        <a16:creationId xmlns:a16="http://schemas.microsoft.com/office/drawing/2014/main" id="{D3837D73-5A5B-4192-A7A0-0778EB0F647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168EAFEE-365D-47AB-9F22-2D83F49E898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" name="円/楕円 487">
                    <a:extLst>
                      <a:ext uri="{FF2B5EF4-FFF2-40B4-BE49-F238E27FC236}">
                        <a16:creationId xmlns:a16="http://schemas.microsoft.com/office/drawing/2014/main" id="{F4966A6A-4B9C-4D50-9735-CB4E73007C7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円/楕円 488">
                    <a:extLst>
                      <a:ext uri="{FF2B5EF4-FFF2-40B4-BE49-F238E27FC236}">
                        <a16:creationId xmlns:a16="http://schemas.microsoft.com/office/drawing/2014/main" id="{D46A92F0-5CB3-4517-A26F-A1EB0A4E41F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8" name="円/楕円 486">
                  <a:extLst>
                    <a:ext uri="{FF2B5EF4-FFF2-40B4-BE49-F238E27FC236}">
                      <a16:creationId xmlns:a16="http://schemas.microsoft.com/office/drawing/2014/main" id="{86304E77-FA8C-4AD2-A6A2-5B598C1B8612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" name="円/楕円 472">
                <a:extLst>
                  <a:ext uri="{FF2B5EF4-FFF2-40B4-BE49-F238E27FC236}">
                    <a16:creationId xmlns:a16="http://schemas.microsoft.com/office/drawing/2014/main" id="{88375231-26AD-4A8C-84C8-C85ECDD7E32D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円/楕円 473">
                <a:extLst>
                  <a:ext uri="{FF2B5EF4-FFF2-40B4-BE49-F238E27FC236}">
                    <a16:creationId xmlns:a16="http://schemas.microsoft.com/office/drawing/2014/main" id="{DED81B39-9EAB-4C7B-A2F0-647F83EFE9F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B1B7CE1A-80A8-47EA-9A3A-B74314603D83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74" name="円/楕円 662">
                  <a:extLst>
                    <a:ext uri="{FF2B5EF4-FFF2-40B4-BE49-F238E27FC236}">
                      <a16:creationId xmlns:a16="http://schemas.microsoft.com/office/drawing/2014/main" id="{735A50E8-82F5-4937-A031-8B4979E8892B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D7648688-93A1-476E-9280-CEB0CD0E7A2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A8D2489-20A5-46C1-8C5A-B557DD5FEBD3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1" name="楕円 22">
              <a:extLst>
                <a:ext uri="{FF2B5EF4-FFF2-40B4-BE49-F238E27FC236}">
                  <a16:creationId xmlns:a16="http://schemas.microsoft.com/office/drawing/2014/main" id="{ABD3A100-544D-4FFA-A944-C4765A3D4DB0}"/>
                </a:ext>
              </a:extLst>
            </p:cNvPr>
            <p:cNvSpPr/>
            <p:nvPr/>
          </p:nvSpPr>
          <p:spPr>
            <a:xfrm>
              <a:off x="5352089" y="404081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22">
              <a:extLst>
                <a:ext uri="{FF2B5EF4-FFF2-40B4-BE49-F238E27FC236}">
                  <a16:creationId xmlns:a16="http://schemas.microsoft.com/office/drawing/2014/main" id="{46EDBA44-D917-455D-878F-ADC82D7C2145}"/>
                </a:ext>
              </a:extLst>
            </p:cNvPr>
            <p:cNvSpPr/>
            <p:nvPr/>
          </p:nvSpPr>
          <p:spPr>
            <a:xfrm>
              <a:off x="5101766" y="387437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22">
              <a:extLst>
                <a:ext uri="{FF2B5EF4-FFF2-40B4-BE49-F238E27FC236}">
                  <a16:creationId xmlns:a16="http://schemas.microsoft.com/office/drawing/2014/main" id="{3C13C659-7057-4222-9CA3-8E3ACCB61F3C}"/>
                </a:ext>
              </a:extLst>
            </p:cNvPr>
            <p:cNvSpPr/>
            <p:nvPr/>
          </p:nvSpPr>
          <p:spPr>
            <a:xfrm>
              <a:off x="4577114" y="405622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FCA2781-F8B0-4C33-BA4C-9C7B7A02E98B}"/>
                </a:ext>
              </a:extLst>
            </p:cNvPr>
            <p:cNvGrpSpPr/>
            <p:nvPr/>
          </p:nvGrpSpPr>
          <p:grpSpPr>
            <a:xfrm>
              <a:off x="5057246" y="4699943"/>
              <a:ext cx="901776" cy="1634082"/>
              <a:chOff x="-228365" y="3859025"/>
              <a:chExt cx="731434" cy="1325411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AD396F5-742D-4932-967B-090C1DE13B35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B0066DC-6491-4195-B95F-BE79832CDA9A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57FAB1B-B9BE-47C7-8E78-E81AC28E2036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261B482E-824D-4CD8-8B87-4F40917ECCDF}"/>
                </a:ext>
              </a:extLst>
            </p:cNvPr>
            <p:cNvGrpSpPr/>
            <p:nvPr/>
          </p:nvGrpSpPr>
          <p:grpSpPr>
            <a:xfrm flipH="1">
              <a:off x="4143291" y="4699943"/>
              <a:ext cx="901776" cy="1634082"/>
              <a:chOff x="-228365" y="3859025"/>
              <a:chExt cx="731434" cy="1325411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EE9E411-A90A-4AD2-8045-ED99E35DB131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7D7E5F44-4EC6-4BFA-8C07-BB5E0D28589C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37B2B3A-8767-4408-BA3C-6DFDD22C7774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1022E124-DD0C-4793-B657-6B6529302A71}"/>
                </a:ext>
              </a:extLst>
            </p:cNvPr>
            <p:cNvSpPr/>
            <p:nvPr/>
          </p:nvSpPr>
          <p:spPr>
            <a:xfrm>
              <a:off x="520939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DE50EE8-4072-47B0-90AA-6BAB32720DD1}"/>
                </a:ext>
              </a:extLst>
            </p:cNvPr>
            <p:cNvSpPr/>
            <p:nvPr/>
          </p:nvSpPr>
          <p:spPr>
            <a:xfrm>
              <a:off x="4653635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楕円 22">
              <a:extLst>
                <a:ext uri="{FF2B5EF4-FFF2-40B4-BE49-F238E27FC236}">
                  <a16:creationId xmlns:a16="http://schemas.microsoft.com/office/drawing/2014/main" id="{930A72D3-7B0A-40A8-B4BE-4C7D9ABD5E1A}"/>
                </a:ext>
              </a:extLst>
            </p:cNvPr>
            <p:cNvSpPr/>
            <p:nvPr/>
          </p:nvSpPr>
          <p:spPr>
            <a:xfrm>
              <a:off x="5385831" y="463540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22">
              <a:extLst>
                <a:ext uri="{FF2B5EF4-FFF2-40B4-BE49-F238E27FC236}">
                  <a16:creationId xmlns:a16="http://schemas.microsoft.com/office/drawing/2014/main" id="{29F99C32-18B5-41A2-B9D0-C30ADEB5F204}"/>
                </a:ext>
              </a:extLst>
            </p:cNvPr>
            <p:cNvSpPr/>
            <p:nvPr/>
          </p:nvSpPr>
          <p:spPr>
            <a:xfrm>
              <a:off x="4837191" y="37286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22">
              <a:extLst>
                <a:ext uri="{FF2B5EF4-FFF2-40B4-BE49-F238E27FC236}">
                  <a16:creationId xmlns:a16="http://schemas.microsoft.com/office/drawing/2014/main" id="{D16799E0-5D68-48A8-8C41-9ED0241E8F38}"/>
                </a:ext>
              </a:extLst>
            </p:cNvPr>
            <p:cNvSpPr/>
            <p:nvPr/>
          </p:nvSpPr>
          <p:spPr>
            <a:xfrm>
              <a:off x="4540011" y="46049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22">
              <a:extLst>
                <a:ext uri="{FF2B5EF4-FFF2-40B4-BE49-F238E27FC236}">
                  <a16:creationId xmlns:a16="http://schemas.microsoft.com/office/drawing/2014/main" id="{C28F0C28-1797-4F9A-B322-BFF74977A3F2}"/>
                </a:ext>
              </a:extLst>
            </p:cNvPr>
            <p:cNvSpPr/>
            <p:nvPr/>
          </p:nvSpPr>
          <p:spPr>
            <a:xfrm>
              <a:off x="4882911" y="40791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8078ABED-AD17-4C69-BD05-4ADD2AA5DD34}"/>
              </a:ext>
            </a:extLst>
          </p:cNvPr>
          <p:cNvGrpSpPr/>
          <p:nvPr/>
        </p:nvGrpSpPr>
        <p:grpSpPr>
          <a:xfrm>
            <a:off x="716498" y="3679809"/>
            <a:ext cx="2602906" cy="2775168"/>
            <a:chOff x="716498" y="3679809"/>
            <a:chExt cx="2602906" cy="2775168"/>
          </a:xfrm>
        </p:grpSpPr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55F582A5-5B31-441B-A547-3106663CD30E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036C56B-B5EA-45D7-9566-EDE2403719EA}"/>
                </a:ext>
              </a:extLst>
            </p:cNvPr>
            <p:cNvGrpSpPr/>
            <p:nvPr/>
          </p:nvGrpSpPr>
          <p:grpSpPr>
            <a:xfrm>
              <a:off x="1375526" y="4833217"/>
              <a:ext cx="1218450" cy="1621760"/>
              <a:chOff x="1375526" y="4833217"/>
              <a:chExt cx="1218450" cy="1621760"/>
            </a:xfrm>
          </p:grpSpPr>
          <p:sp>
            <p:nvSpPr>
              <p:cNvPr id="220" name="片側の 2 つの角を丸めた四角形 144">
                <a:extLst>
                  <a:ext uri="{FF2B5EF4-FFF2-40B4-BE49-F238E27FC236}">
                    <a16:creationId xmlns:a16="http://schemas.microsoft.com/office/drawing/2014/main" id="{9B8DCC69-A61A-4398-8380-EADC697C4163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B34F9722-0574-4BE0-A92C-446012C6B3B8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FD30BF8-9154-4DE9-96CD-48338AECF0BF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1C4D869F-4A16-42B5-A2C1-2717C69BDC85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8" name="雲 391">
                <a:extLst>
                  <a:ext uri="{FF2B5EF4-FFF2-40B4-BE49-F238E27FC236}">
                    <a16:creationId xmlns:a16="http://schemas.microsoft.com/office/drawing/2014/main" id="{C53E4859-0D84-4D21-8A68-F95EEEBCF8FD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7ACB85D3-A547-48AB-860B-CAEB96AA98EA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8FBA3E7E-246E-4A5E-AE84-D25E766F2FB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8" name="円/楕円 465">
                    <a:extLst>
                      <a:ext uri="{FF2B5EF4-FFF2-40B4-BE49-F238E27FC236}">
                        <a16:creationId xmlns:a16="http://schemas.microsoft.com/office/drawing/2014/main" id="{1650A792-E2C4-4E22-8553-3AF89928949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円/楕円 466">
                    <a:extLst>
                      <a:ext uri="{FF2B5EF4-FFF2-40B4-BE49-F238E27FC236}">
                        <a16:creationId xmlns:a16="http://schemas.microsoft.com/office/drawing/2014/main" id="{FB0D99E8-6CDC-4A61-8664-57082E7320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C0BB6D7A-6EAF-4479-AC97-C7D76DBF898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6" name="円/楕円 463">
                    <a:extLst>
                      <a:ext uri="{FF2B5EF4-FFF2-40B4-BE49-F238E27FC236}">
                        <a16:creationId xmlns:a16="http://schemas.microsoft.com/office/drawing/2014/main" id="{EF42CA9C-554E-4FA4-8CFA-B02E51769E7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円/楕円 464">
                    <a:extLst>
                      <a:ext uri="{FF2B5EF4-FFF2-40B4-BE49-F238E27FC236}">
                        <a16:creationId xmlns:a16="http://schemas.microsoft.com/office/drawing/2014/main" id="{959A63F3-E02A-4D7F-B2E6-84327DE248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円/楕円 462">
                  <a:extLst>
                    <a:ext uri="{FF2B5EF4-FFF2-40B4-BE49-F238E27FC236}">
                      <a16:creationId xmlns:a16="http://schemas.microsoft.com/office/drawing/2014/main" id="{6FA1ECF8-8F74-4360-A194-F7ADDB9F11D0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0" name="円/楕円 27">
                <a:extLst>
                  <a:ext uri="{FF2B5EF4-FFF2-40B4-BE49-F238E27FC236}">
                    <a16:creationId xmlns:a16="http://schemas.microsoft.com/office/drawing/2014/main" id="{146B9B9A-2522-4CBA-A901-AA2D7474A8B7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449">
                <a:extLst>
                  <a:ext uri="{FF2B5EF4-FFF2-40B4-BE49-F238E27FC236}">
                    <a16:creationId xmlns:a16="http://schemas.microsoft.com/office/drawing/2014/main" id="{EFBC7AEC-5211-4296-8E48-27F5E4004A11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C01ADBA-0535-4089-8471-963C4F52AD24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9" name="アーチ 188">
              <a:extLst>
                <a:ext uri="{FF2B5EF4-FFF2-40B4-BE49-F238E27FC236}">
                  <a16:creationId xmlns:a16="http://schemas.microsoft.com/office/drawing/2014/main" id="{EDB3AA0B-42CA-49E7-8904-3E273F05215F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アーチ 189">
              <a:extLst>
                <a:ext uri="{FF2B5EF4-FFF2-40B4-BE49-F238E27FC236}">
                  <a16:creationId xmlns:a16="http://schemas.microsoft.com/office/drawing/2014/main" id="{7ED0BDBA-A705-4B4E-A190-3C950F74CE49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D425B87C-564B-4C7A-ABB5-6B7EA8CEE2EE}"/>
                </a:ext>
              </a:extLst>
            </p:cNvPr>
            <p:cNvSpPr/>
            <p:nvPr/>
          </p:nvSpPr>
          <p:spPr>
            <a:xfrm>
              <a:off x="2327326" y="405005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E73919E2-511E-420C-B563-6F166033289F}"/>
                </a:ext>
              </a:extLst>
            </p:cNvPr>
            <p:cNvSpPr/>
            <p:nvPr/>
          </p:nvSpPr>
          <p:spPr>
            <a:xfrm>
              <a:off x="2066051" y="389509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22">
              <a:extLst>
                <a:ext uri="{FF2B5EF4-FFF2-40B4-BE49-F238E27FC236}">
                  <a16:creationId xmlns:a16="http://schemas.microsoft.com/office/drawing/2014/main" id="{21B8EB10-D9F2-4265-A0D1-7B6321B7528B}"/>
                </a:ext>
              </a:extLst>
            </p:cNvPr>
            <p:cNvSpPr/>
            <p:nvPr/>
          </p:nvSpPr>
          <p:spPr>
            <a:xfrm>
              <a:off x="1475501" y="399715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FEEF6311-E3B9-4BF6-8AA9-A596E0E833BF}"/>
                </a:ext>
              </a:extLst>
            </p:cNvPr>
            <p:cNvGrpSpPr/>
            <p:nvPr/>
          </p:nvGrpSpPr>
          <p:grpSpPr>
            <a:xfrm>
              <a:off x="2039726" y="4699943"/>
              <a:ext cx="901776" cy="1634082"/>
              <a:chOff x="-228365" y="3859025"/>
              <a:chExt cx="731434" cy="1325411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8CFEF8C-4B22-41DD-A4CE-150013FA9F85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6B5D067-CD9B-4FFF-B153-12CD3489DC6B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B792BD84-E483-414D-8755-F95F3CFEB72F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5BAD056-4516-447B-93D4-814600C99410}"/>
                </a:ext>
              </a:extLst>
            </p:cNvPr>
            <p:cNvGrpSpPr/>
            <p:nvPr/>
          </p:nvGrpSpPr>
          <p:grpSpPr>
            <a:xfrm flipH="1">
              <a:off x="1024613" y="4699943"/>
              <a:ext cx="901776" cy="1634082"/>
              <a:chOff x="-228365" y="3859025"/>
              <a:chExt cx="731434" cy="1325411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A494F66-CCC5-4E25-8D46-92B14F3966AE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0B808484-E497-4D1D-9E73-80269DC06354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A65F055C-7A79-42FF-B715-B441B6D79196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C7815587-B97A-4A7B-A821-A62B243402A8}"/>
                </a:ext>
              </a:extLst>
            </p:cNvPr>
            <p:cNvSpPr/>
            <p:nvPr/>
          </p:nvSpPr>
          <p:spPr>
            <a:xfrm>
              <a:off x="1548629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1FF7C78-BB2D-4CE2-B069-AA2EFD4F732D}"/>
                </a:ext>
              </a:extLst>
            </p:cNvPr>
            <p:cNvSpPr/>
            <p:nvPr/>
          </p:nvSpPr>
          <p:spPr>
            <a:xfrm>
              <a:off x="218204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8" name="楕円 22">
              <a:extLst>
                <a:ext uri="{FF2B5EF4-FFF2-40B4-BE49-F238E27FC236}">
                  <a16:creationId xmlns:a16="http://schemas.microsoft.com/office/drawing/2014/main" id="{F4AEF24D-C7BD-495C-A433-762582A1CBE5}"/>
                </a:ext>
              </a:extLst>
            </p:cNvPr>
            <p:cNvSpPr/>
            <p:nvPr/>
          </p:nvSpPr>
          <p:spPr>
            <a:xfrm>
              <a:off x="1751091" y="378196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2">
              <a:extLst>
                <a:ext uri="{FF2B5EF4-FFF2-40B4-BE49-F238E27FC236}">
                  <a16:creationId xmlns:a16="http://schemas.microsoft.com/office/drawing/2014/main" id="{39E69F72-3F6C-45C9-9B9C-48FBC1C38DC2}"/>
                </a:ext>
              </a:extLst>
            </p:cNvPr>
            <p:cNvSpPr/>
            <p:nvPr/>
          </p:nvSpPr>
          <p:spPr>
            <a:xfrm>
              <a:off x="1911111" y="41172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22">
              <a:extLst>
                <a:ext uri="{FF2B5EF4-FFF2-40B4-BE49-F238E27FC236}">
                  <a16:creationId xmlns:a16="http://schemas.microsoft.com/office/drawing/2014/main" id="{66DD57A9-1E8D-42BC-A208-BC97E954F174}"/>
                </a:ext>
              </a:extLst>
            </p:cNvPr>
            <p:cNvSpPr/>
            <p:nvPr/>
          </p:nvSpPr>
          <p:spPr>
            <a:xfrm>
              <a:off x="2337831" y="4612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2">
              <a:extLst>
                <a:ext uri="{FF2B5EF4-FFF2-40B4-BE49-F238E27FC236}">
                  <a16:creationId xmlns:a16="http://schemas.microsoft.com/office/drawing/2014/main" id="{9494560A-4511-45A3-860E-DFDB81EF4C6E}"/>
                </a:ext>
              </a:extLst>
            </p:cNvPr>
            <p:cNvSpPr/>
            <p:nvPr/>
          </p:nvSpPr>
          <p:spPr>
            <a:xfrm>
              <a:off x="1530111" y="4612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6DECC457-21EC-44A6-877B-14D81E70FE28}"/>
              </a:ext>
            </a:extLst>
          </p:cNvPr>
          <p:cNvGrpSpPr/>
          <p:nvPr/>
        </p:nvGrpSpPr>
        <p:grpSpPr>
          <a:xfrm>
            <a:off x="716498" y="879606"/>
            <a:ext cx="2602906" cy="2655586"/>
            <a:chOff x="716498" y="879606"/>
            <a:chExt cx="2602906" cy="2655586"/>
          </a:xfrm>
        </p:grpSpPr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DBAE05DB-2C47-4940-8799-1A2AAC805BA7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1F55899E-D85C-404C-A89E-F1D9BC30C2AA}"/>
                </a:ext>
              </a:extLst>
            </p:cNvPr>
            <p:cNvGrpSpPr/>
            <p:nvPr/>
          </p:nvGrpSpPr>
          <p:grpSpPr>
            <a:xfrm>
              <a:off x="1371792" y="2028261"/>
              <a:ext cx="1247584" cy="1506931"/>
              <a:chOff x="1371792" y="4943989"/>
              <a:chExt cx="1247584" cy="1506931"/>
            </a:xfrm>
          </p:grpSpPr>
          <p:sp>
            <p:nvSpPr>
              <p:cNvPr id="271" name="片側の 2 つの角を丸めた四角形 144">
                <a:extLst>
                  <a:ext uri="{FF2B5EF4-FFF2-40B4-BE49-F238E27FC236}">
                    <a16:creationId xmlns:a16="http://schemas.microsoft.com/office/drawing/2014/main" id="{736DDF03-BC78-4B7E-AF6B-7FF6B59D8E84}"/>
                  </a:ext>
                </a:extLst>
              </p:cNvPr>
              <p:cNvSpPr/>
              <p:nvPr/>
            </p:nvSpPr>
            <p:spPr>
              <a:xfrm>
                <a:off x="1387814" y="5223466"/>
                <a:ext cx="1215686" cy="1227454"/>
              </a:xfrm>
              <a:prstGeom prst="round2SameRect">
                <a:avLst>
                  <a:gd name="adj1" fmla="val 22029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3F912057-18CC-4942-AB19-C6B516E20900}"/>
                  </a:ext>
                </a:extLst>
              </p:cNvPr>
              <p:cNvSpPr/>
              <p:nvPr/>
            </p:nvSpPr>
            <p:spPr>
              <a:xfrm>
                <a:off x="1711170" y="4943989"/>
                <a:ext cx="562482" cy="45780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二等辺三角形 272">
                <a:extLst>
                  <a:ext uri="{FF2B5EF4-FFF2-40B4-BE49-F238E27FC236}">
                    <a16:creationId xmlns:a16="http://schemas.microsoft.com/office/drawing/2014/main" id="{4D0373B6-251E-4BB5-AF05-52037A938C54}"/>
                  </a:ext>
                </a:extLst>
              </p:cNvPr>
              <p:cNvSpPr/>
              <p:nvPr/>
            </p:nvSpPr>
            <p:spPr>
              <a:xfrm rot="10800000">
                <a:off x="1811989" y="5326157"/>
                <a:ext cx="343041" cy="453136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平行四辺形 833">
                <a:extLst>
                  <a:ext uri="{FF2B5EF4-FFF2-40B4-BE49-F238E27FC236}">
                    <a16:creationId xmlns:a16="http://schemas.microsoft.com/office/drawing/2014/main" id="{669F3E2F-8A6D-4A51-90C2-9B1BF4F00716}"/>
                  </a:ext>
                </a:extLst>
              </p:cNvPr>
              <p:cNvSpPr/>
              <p:nvPr/>
            </p:nvSpPr>
            <p:spPr>
              <a:xfrm flipH="1">
                <a:off x="1628775" y="5223467"/>
                <a:ext cx="385762" cy="720134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446" h="786809">
                    <a:moveTo>
                      <a:pt x="0" y="539160"/>
                    </a:moveTo>
                    <a:lnTo>
                      <a:pt x="171231" y="0"/>
                    </a:lnTo>
                    <a:lnTo>
                      <a:pt x="366446" y="0"/>
                    </a:lnTo>
                    <a:lnTo>
                      <a:pt x="130922" y="786809"/>
                    </a:lnTo>
                    <a:lnTo>
                      <a:pt x="0" y="53916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5" name="平行四辺形 274">
                <a:extLst>
                  <a:ext uri="{FF2B5EF4-FFF2-40B4-BE49-F238E27FC236}">
                    <a16:creationId xmlns:a16="http://schemas.microsoft.com/office/drawing/2014/main" id="{6FE793B4-A1F7-4AE3-AF23-C716766962BF}"/>
                  </a:ext>
                </a:extLst>
              </p:cNvPr>
              <p:cNvSpPr/>
              <p:nvPr/>
            </p:nvSpPr>
            <p:spPr>
              <a:xfrm>
                <a:off x="1724010" y="5223466"/>
                <a:ext cx="646343" cy="949512"/>
              </a:xfrm>
              <a:prstGeom prst="parallelogram">
                <a:avLst>
                  <a:gd name="adj" fmla="val 67526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34DFC6FB-5971-4FFA-BF9A-F8CFE9D35AB4}"/>
                  </a:ext>
                </a:extLst>
              </p:cNvPr>
              <p:cNvSpPr/>
              <p:nvPr/>
            </p:nvSpPr>
            <p:spPr>
              <a:xfrm>
                <a:off x="1371792" y="6099180"/>
                <a:ext cx="1247584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2425ADB3-8040-49B4-AF42-62F98C1433D9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248" name="円/楕円 291">
                <a:extLst>
                  <a:ext uri="{FF2B5EF4-FFF2-40B4-BE49-F238E27FC236}">
                    <a16:creationId xmlns:a16="http://schemas.microsoft.com/office/drawing/2014/main" id="{A941C4DA-E333-45A9-BEE0-43A3FCF71C8E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5567D940-55D1-4623-B5BD-A384E29DCEE5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A8FF2992-7A2F-41AA-BA36-BA009973C68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9" name="円/楕円 437">
                    <a:extLst>
                      <a:ext uri="{FF2B5EF4-FFF2-40B4-BE49-F238E27FC236}">
                        <a16:creationId xmlns:a16="http://schemas.microsoft.com/office/drawing/2014/main" id="{BA33FF24-3173-4342-836F-59DBA8FDB75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0" name="円/楕円 438">
                    <a:extLst>
                      <a:ext uri="{FF2B5EF4-FFF2-40B4-BE49-F238E27FC236}">
                        <a16:creationId xmlns:a16="http://schemas.microsoft.com/office/drawing/2014/main" id="{AE60E8F4-F801-4EA8-B726-193A9092DFD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829A77CF-6C9B-4C6D-B46D-752FA5407AB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7" name="円/楕円 435">
                    <a:extLst>
                      <a:ext uri="{FF2B5EF4-FFF2-40B4-BE49-F238E27FC236}">
                        <a16:creationId xmlns:a16="http://schemas.microsoft.com/office/drawing/2014/main" id="{DC7A7784-C3A7-4FCF-95B3-C4DC4681924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436">
                    <a:extLst>
                      <a:ext uri="{FF2B5EF4-FFF2-40B4-BE49-F238E27FC236}">
                        <a16:creationId xmlns:a16="http://schemas.microsoft.com/office/drawing/2014/main" id="{D0C6C9C8-1E5D-4ED7-BB99-F9153F96E8C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6" name="円/楕円 291">
                  <a:extLst>
                    <a:ext uri="{FF2B5EF4-FFF2-40B4-BE49-F238E27FC236}">
                      <a16:creationId xmlns:a16="http://schemas.microsoft.com/office/drawing/2014/main" id="{481722E6-5A23-4568-B1B5-615EC6B6E1A4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F4D2F6F6-9B5F-45CE-B89A-C76738ED00BB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A84871FC-7063-478E-B03E-07F6913877C0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FAB7EE77-602A-4E6B-A98F-AFEEFBC14078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1996DADA-92F7-4674-9E23-519B00E160AB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16B08CA3-0B48-409A-88FA-6E7C0E6F45A5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DEBF998C-B60B-4BAE-A7B8-E88721ECB479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DF690598-094E-41BF-B936-06902D409580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36FCE5D5-8FC0-44DD-BFDB-94C0F3FD2CE0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17391407-CF91-44D7-894E-B66E24124737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5" name="円/楕円 27">
                <a:extLst>
                  <a:ext uri="{FF2B5EF4-FFF2-40B4-BE49-F238E27FC236}">
                    <a16:creationId xmlns:a16="http://schemas.microsoft.com/office/drawing/2014/main" id="{CB4BB9C4-C1A6-4319-B38E-D981BBC7B703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円/楕円 27">
                <a:extLst>
                  <a:ext uri="{FF2B5EF4-FFF2-40B4-BE49-F238E27FC236}">
                    <a16:creationId xmlns:a16="http://schemas.microsoft.com/office/drawing/2014/main" id="{0C6918DC-F926-46FC-9D3A-1125DAA2C544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76C8C1DA-5373-478D-8BEA-50DCBB248A68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258" name="円/楕円 662">
                  <a:extLst>
                    <a:ext uri="{FF2B5EF4-FFF2-40B4-BE49-F238E27FC236}">
                      <a16:creationId xmlns:a16="http://schemas.microsoft.com/office/drawing/2014/main" id="{228B46B8-A173-4959-9A7E-F5C060C9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1D6967C-D722-4F8E-A042-565624CA93C8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27" name="楕円 22">
              <a:extLst>
                <a:ext uri="{FF2B5EF4-FFF2-40B4-BE49-F238E27FC236}">
                  <a16:creationId xmlns:a16="http://schemas.microsoft.com/office/drawing/2014/main" id="{DD784990-756A-435E-8356-17C3962B874D}"/>
                </a:ext>
              </a:extLst>
            </p:cNvPr>
            <p:cNvSpPr/>
            <p:nvPr/>
          </p:nvSpPr>
          <p:spPr>
            <a:xfrm>
              <a:off x="2346376" y="111914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">
              <a:extLst>
                <a:ext uri="{FF2B5EF4-FFF2-40B4-BE49-F238E27FC236}">
                  <a16:creationId xmlns:a16="http://schemas.microsoft.com/office/drawing/2014/main" id="{F3EE7384-3674-4FF6-B441-113F757971B6}"/>
                </a:ext>
              </a:extLst>
            </p:cNvPr>
            <p:cNvSpPr/>
            <p:nvPr/>
          </p:nvSpPr>
          <p:spPr>
            <a:xfrm>
              <a:off x="2085101" y="9641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">
              <a:extLst>
                <a:ext uri="{FF2B5EF4-FFF2-40B4-BE49-F238E27FC236}">
                  <a16:creationId xmlns:a16="http://schemas.microsoft.com/office/drawing/2014/main" id="{EA09A772-FDEF-4ED2-80BE-349A92F896FE}"/>
                </a:ext>
              </a:extLst>
            </p:cNvPr>
            <p:cNvSpPr/>
            <p:nvPr/>
          </p:nvSpPr>
          <p:spPr>
            <a:xfrm>
              <a:off x="1494551" y="12054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39FC41B0-9603-4720-9D68-E5EEE21E2E8B}"/>
                </a:ext>
              </a:extLst>
            </p:cNvPr>
            <p:cNvGrpSpPr/>
            <p:nvPr/>
          </p:nvGrpSpPr>
          <p:grpSpPr>
            <a:xfrm>
              <a:off x="2163046" y="1865305"/>
              <a:ext cx="869492" cy="1556040"/>
              <a:chOff x="-987540" y="2202347"/>
              <a:chExt cx="869492" cy="1556040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BD738E6D-26AF-467E-A378-6459E70A3C4C}"/>
                  </a:ext>
                </a:extLst>
              </p:cNvPr>
              <p:cNvGrpSpPr/>
              <p:nvPr/>
            </p:nvGrpSpPr>
            <p:grpSpPr>
              <a:xfrm>
                <a:off x="-987540" y="2202347"/>
                <a:ext cx="742749" cy="650346"/>
                <a:chOff x="1876679" y="2244827"/>
                <a:chExt cx="645344" cy="565059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F9F3EFC-2327-4707-B323-54B0E7FC2888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13D5816-C392-4821-A47A-6006B1AF1958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6F00CBBC-55FD-45C0-9EBC-266662D6DF6F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4" name="片側の 2 つの角を丸めた四角形 92">
                <a:extLst>
                  <a:ext uri="{FF2B5EF4-FFF2-40B4-BE49-F238E27FC236}">
                    <a16:creationId xmlns:a16="http://schemas.microsoft.com/office/drawing/2014/main" id="{2B36A9A8-D95B-4FDD-AD8F-F10AC90F55BA}"/>
                  </a:ext>
                </a:extLst>
              </p:cNvPr>
              <p:cNvSpPr/>
              <p:nvPr/>
            </p:nvSpPr>
            <p:spPr>
              <a:xfrm rot="9854429" flipH="1">
                <a:off x="-624585" y="2702776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26A7B618-2A5D-4AA2-A734-6F4B38B818FF}"/>
                </a:ext>
              </a:extLst>
            </p:cNvPr>
            <p:cNvGrpSpPr/>
            <p:nvPr/>
          </p:nvGrpSpPr>
          <p:grpSpPr>
            <a:xfrm flipH="1">
              <a:off x="953992" y="1865305"/>
              <a:ext cx="869492" cy="1556040"/>
              <a:chOff x="-987540" y="2202347"/>
              <a:chExt cx="869492" cy="1556040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9B21BF8-E84F-4565-9D27-3B441A859854}"/>
                  </a:ext>
                </a:extLst>
              </p:cNvPr>
              <p:cNvGrpSpPr/>
              <p:nvPr/>
            </p:nvGrpSpPr>
            <p:grpSpPr>
              <a:xfrm>
                <a:off x="-987540" y="2202347"/>
                <a:ext cx="742749" cy="650346"/>
                <a:chOff x="1876679" y="2244827"/>
                <a:chExt cx="645344" cy="565059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2DB8712-2E13-4F03-8AC3-956C6FCE1D7D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78159256-8171-4CB2-B176-C10ADDA0B774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63E5309-969F-4500-A7B8-39284A41F33D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9" name="片側の 2 つの角を丸めた四角形 92">
                <a:extLst>
                  <a:ext uri="{FF2B5EF4-FFF2-40B4-BE49-F238E27FC236}">
                    <a16:creationId xmlns:a16="http://schemas.microsoft.com/office/drawing/2014/main" id="{8BD6B91E-00F0-4075-8ECA-64390DE94C57}"/>
                  </a:ext>
                </a:extLst>
              </p:cNvPr>
              <p:cNvSpPr/>
              <p:nvPr/>
            </p:nvSpPr>
            <p:spPr>
              <a:xfrm rot="9854429" flipH="1">
                <a:off x="-624585" y="2702776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A66AF7D8-DFB0-4F76-BBCC-CF9DF4D69F94}"/>
                </a:ext>
              </a:extLst>
            </p:cNvPr>
            <p:cNvSpPr/>
            <p:nvPr/>
          </p:nvSpPr>
          <p:spPr>
            <a:xfrm>
              <a:off x="1696496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55B72535-74DE-442A-86EC-0898034ADAF4}"/>
                </a:ext>
              </a:extLst>
            </p:cNvPr>
            <p:cNvSpPr/>
            <p:nvPr/>
          </p:nvSpPr>
          <p:spPr>
            <a:xfrm>
              <a:off x="2141789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楕円 22">
              <a:extLst>
                <a:ext uri="{FF2B5EF4-FFF2-40B4-BE49-F238E27FC236}">
                  <a16:creationId xmlns:a16="http://schemas.microsoft.com/office/drawing/2014/main" id="{1163C91E-B021-4C08-9AB1-FB4D58897459}"/>
                </a:ext>
              </a:extLst>
            </p:cNvPr>
            <p:cNvSpPr/>
            <p:nvPr/>
          </p:nvSpPr>
          <p:spPr>
            <a:xfrm>
              <a:off x="2277929" y="172050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2">
              <a:extLst>
                <a:ext uri="{FF2B5EF4-FFF2-40B4-BE49-F238E27FC236}">
                  <a16:creationId xmlns:a16="http://schemas.microsoft.com/office/drawing/2014/main" id="{AD525F28-CDEB-4D4A-829A-E7FC414327F1}"/>
                </a:ext>
              </a:extLst>
            </p:cNvPr>
            <p:cNvSpPr/>
            <p:nvPr/>
          </p:nvSpPr>
          <p:spPr>
            <a:xfrm>
              <a:off x="1582181" y="17871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2">
              <a:extLst>
                <a:ext uri="{FF2B5EF4-FFF2-40B4-BE49-F238E27FC236}">
                  <a16:creationId xmlns:a16="http://schemas.microsoft.com/office/drawing/2014/main" id="{8CBCE470-F53C-4D76-B331-704627833F17}"/>
                </a:ext>
              </a:extLst>
            </p:cNvPr>
            <p:cNvSpPr/>
            <p:nvPr/>
          </p:nvSpPr>
          <p:spPr>
            <a:xfrm>
              <a:off x="1645469" y="9508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2">
              <a:extLst>
                <a:ext uri="{FF2B5EF4-FFF2-40B4-BE49-F238E27FC236}">
                  <a16:creationId xmlns:a16="http://schemas.microsoft.com/office/drawing/2014/main" id="{081199E6-4E2C-4520-8F81-57FA12C47044}"/>
                </a:ext>
              </a:extLst>
            </p:cNvPr>
            <p:cNvSpPr/>
            <p:nvPr/>
          </p:nvSpPr>
          <p:spPr>
            <a:xfrm>
              <a:off x="2445569" y="142332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DB0B6B-B560-4A72-AB5F-A369C794E1ED}"/>
              </a:ext>
            </a:extLst>
          </p:cNvPr>
          <p:cNvGrpSpPr/>
          <p:nvPr/>
        </p:nvGrpSpPr>
        <p:grpSpPr>
          <a:xfrm>
            <a:off x="3668713" y="814955"/>
            <a:ext cx="2602906" cy="2720236"/>
            <a:chOff x="3668713" y="814955"/>
            <a:chExt cx="2602906" cy="272023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E3231633-5254-4E5A-8DF8-C5A5D2E2D484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AADC36D-FB2B-43CD-928C-18B495AA5A85}"/>
                </a:ext>
              </a:extLst>
            </p:cNvPr>
            <p:cNvGrpSpPr/>
            <p:nvPr/>
          </p:nvGrpSpPr>
          <p:grpSpPr>
            <a:xfrm>
              <a:off x="4352111" y="814955"/>
              <a:ext cx="1347650" cy="2720236"/>
              <a:chOff x="4352111" y="814955"/>
              <a:chExt cx="1347650" cy="272023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C798171-FB4A-4401-AACA-DDF9C66E7BB3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58CF7772-604D-4970-814A-3BE826608770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片側の 2 つの角を丸めた四角形 144">
                  <a:extLst>
                    <a:ext uri="{FF2B5EF4-FFF2-40B4-BE49-F238E27FC236}">
                      <a16:creationId xmlns:a16="http://schemas.microsoft.com/office/drawing/2014/main" id="{320631E7-67DF-4B67-8DFE-377E3A62600A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6D45E57D-2A80-4A3D-AEA4-79604A03666C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22992D16-4DC1-4449-8D8C-A164A23D2400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64B4570-8510-4AB1-802C-7AF91761AD00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24C567CD-A172-4511-8D87-E35FC7471F01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AC6FB80-470D-4A22-8BEF-ED5FC94F2922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24" name="円/楕円 568">
                  <a:extLst>
                    <a:ext uri="{FF2B5EF4-FFF2-40B4-BE49-F238E27FC236}">
                      <a16:creationId xmlns:a16="http://schemas.microsoft.com/office/drawing/2014/main" id="{74604BB6-CA9E-408E-8994-C13247EAB864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51A30B9F-A983-4514-9369-F63A879956DD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6" name="円/楕円 591">
                    <a:extLst>
                      <a:ext uri="{FF2B5EF4-FFF2-40B4-BE49-F238E27FC236}">
                        <a16:creationId xmlns:a16="http://schemas.microsoft.com/office/drawing/2014/main" id="{5852A251-9F99-40EA-B50E-49B976A7C7C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592">
                    <a:extLst>
                      <a:ext uri="{FF2B5EF4-FFF2-40B4-BE49-F238E27FC236}">
                        <a16:creationId xmlns:a16="http://schemas.microsoft.com/office/drawing/2014/main" id="{325A5E8B-20FD-4081-9AC9-0A2087DA14A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A9F250CC-63B7-4B50-ADE9-AA9022845E1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4" name="円/楕円 589">
                    <a:extLst>
                      <a:ext uri="{FF2B5EF4-FFF2-40B4-BE49-F238E27FC236}">
                        <a16:creationId xmlns:a16="http://schemas.microsoft.com/office/drawing/2014/main" id="{65F200CD-BF04-4992-B689-A470016CB78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590">
                    <a:extLst>
                      <a:ext uri="{FF2B5EF4-FFF2-40B4-BE49-F238E27FC236}">
                        <a16:creationId xmlns:a16="http://schemas.microsoft.com/office/drawing/2014/main" id="{FF726FCA-F4DD-45E1-942E-5E9BEA57ED5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" name="円/楕円 588">
                  <a:extLst>
                    <a:ext uri="{FF2B5EF4-FFF2-40B4-BE49-F238E27FC236}">
                      <a16:creationId xmlns:a16="http://schemas.microsoft.com/office/drawing/2014/main" id="{4A11F9B5-300A-40BE-9B1F-273F1C4DB896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51EE98C6-CE81-4E1A-9072-A4537EBC5533}"/>
                    </a:ext>
                  </a:extLst>
                </p:cNvPr>
                <p:cNvSpPr/>
                <p:nvPr/>
              </p:nvSpPr>
              <p:spPr>
                <a:xfrm rot="162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3DB8C8BD-502A-4B84-933D-9551806FAC6F}"/>
                    </a:ext>
                  </a:extLst>
                </p:cNvPr>
                <p:cNvSpPr/>
                <p:nvPr/>
              </p:nvSpPr>
              <p:spPr>
                <a:xfrm rot="162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7BFE6AD-5A5B-426E-9004-C802DE3836DF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円/楕円 638">
                  <a:extLst>
                    <a:ext uri="{FF2B5EF4-FFF2-40B4-BE49-F238E27FC236}">
                      <a16:creationId xmlns:a16="http://schemas.microsoft.com/office/drawing/2014/main" id="{411B568E-999F-4B78-ABB9-7C4E73B27F09}"/>
                    </a:ext>
                  </a:extLst>
                </p:cNvPr>
                <p:cNvSpPr/>
                <p:nvPr/>
              </p:nvSpPr>
              <p:spPr>
                <a:xfrm rot="10800000"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27">
                  <a:extLst>
                    <a:ext uri="{FF2B5EF4-FFF2-40B4-BE49-F238E27FC236}">
                      <a16:creationId xmlns:a16="http://schemas.microsoft.com/office/drawing/2014/main" id="{3A099FC1-460C-45F8-BA5D-AE764BC8FCC3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0A423A1C-233C-4D6B-9E5F-CDFB39FAF957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" name="楕円 22">
                <a:extLst>
                  <a:ext uri="{FF2B5EF4-FFF2-40B4-BE49-F238E27FC236}">
                    <a16:creationId xmlns:a16="http://schemas.microsoft.com/office/drawing/2014/main" id="{7D25FA9D-A3AC-4AF2-B09E-535DB40F40F9}"/>
                  </a:ext>
                </a:extLst>
              </p:cNvPr>
              <p:cNvSpPr/>
              <p:nvPr/>
            </p:nvSpPr>
            <p:spPr>
              <a:xfrm>
                <a:off x="5318176" y="11191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22">
                <a:extLst>
                  <a:ext uri="{FF2B5EF4-FFF2-40B4-BE49-F238E27FC236}">
                    <a16:creationId xmlns:a16="http://schemas.microsoft.com/office/drawing/2014/main" id="{614A7499-AC50-49B3-BF88-F5E71AD57CF0}"/>
                  </a:ext>
                </a:extLst>
              </p:cNvPr>
              <p:cNvSpPr/>
              <p:nvPr/>
            </p:nvSpPr>
            <p:spPr>
              <a:xfrm>
                <a:off x="5056901" y="9641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22">
                <a:extLst>
                  <a:ext uri="{FF2B5EF4-FFF2-40B4-BE49-F238E27FC236}">
                    <a16:creationId xmlns:a16="http://schemas.microsoft.com/office/drawing/2014/main" id="{DCEC9314-84CE-4DBF-82CA-CC5D9CD092F9}"/>
                  </a:ext>
                </a:extLst>
              </p:cNvPr>
              <p:cNvSpPr/>
              <p:nvPr/>
            </p:nvSpPr>
            <p:spPr>
              <a:xfrm>
                <a:off x="4466351" y="12054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22">
                <a:extLst>
                  <a:ext uri="{FF2B5EF4-FFF2-40B4-BE49-F238E27FC236}">
                    <a16:creationId xmlns:a16="http://schemas.microsoft.com/office/drawing/2014/main" id="{675864DB-9A2B-4548-A4CC-BC3D49DE94A4}"/>
                  </a:ext>
                </a:extLst>
              </p:cNvPr>
              <p:cNvSpPr/>
              <p:nvPr/>
            </p:nvSpPr>
            <p:spPr>
              <a:xfrm>
                <a:off x="4665921" y="10173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2">
                <a:extLst>
                  <a:ext uri="{FF2B5EF4-FFF2-40B4-BE49-F238E27FC236}">
                    <a16:creationId xmlns:a16="http://schemas.microsoft.com/office/drawing/2014/main" id="{F9DEC646-B90E-4277-B2B1-FE03D9EDF664}"/>
                  </a:ext>
                </a:extLst>
              </p:cNvPr>
              <p:cNvSpPr/>
              <p:nvPr/>
            </p:nvSpPr>
            <p:spPr>
              <a:xfrm>
                <a:off x="5428376" y="15817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2">
                <a:extLst>
                  <a:ext uri="{FF2B5EF4-FFF2-40B4-BE49-F238E27FC236}">
                    <a16:creationId xmlns:a16="http://schemas.microsoft.com/office/drawing/2014/main" id="{E75F1B1C-4EA6-4B7C-80E9-06D63F9D4F70}"/>
                  </a:ext>
                </a:extLst>
              </p:cNvPr>
              <p:cNvSpPr/>
              <p:nvPr/>
            </p:nvSpPr>
            <p:spPr>
              <a:xfrm>
                <a:off x="4494926" y="16245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C75D8D4-0455-4BFB-AE2C-DE0B851FE8BE}"/>
                  </a:ext>
                </a:extLst>
              </p:cNvPr>
              <p:cNvSpPr/>
              <p:nvPr/>
            </p:nvSpPr>
            <p:spPr>
              <a:xfrm>
                <a:off x="4928314" y="81495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A6AD8A3-BB6F-45C4-AF82-7D967AEFAC13}"/>
                </a:ext>
              </a:extLst>
            </p:cNvPr>
            <p:cNvGrpSpPr/>
            <p:nvPr/>
          </p:nvGrpSpPr>
          <p:grpSpPr>
            <a:xfrm>
              <a:off x="5110175" y="1786681"/>
              <a:ext cx="846005" cy="1562311"/>
              <a:chOff x="5110175" y="1786681"/>
              <a:chExt cx="846005" cy="1562311"/>
            </a:xfrm>
          </p:grpSpPr>
          <p:sp>
            <p:nvSpPr>
              <p:cNvPr id="12" name="フリーフォーム: 図形 11" descr="ｇｇ">
                <a:extLst>
                  <a:ext uri="{FF2B5EF4-FFF2-40B4-BE49-F238E27FC236}">
                    <a16:creationId xmlns:a16="http://schemas.microsoft.com/office/drawing/2014/main" id="{D804440A-29F0-426F-9047-CE8F1C275079}"/>
                  </a:ext>
                </a:extLst>
              </p:cNvPr>
              <p:cNvSpPr/>
              <p:nvPr/>
            </p:nvSpPr>
            <p:spPr>
              <a:xfrm rot="7934737">
                <a:off x="5189802" y="1845020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 descr="ｇｇ">
                <a:extLst>
                  <a:ext uri="{FF2B5EF4-FFF2-40B4-BE49-F238E27FC236}">
                    <a16:creationId xmlns:a16="http://schemas.microsoft.com/office/drawing/2014/main" id="{03B50E2F-094F-4E3C-A58C-E0CC477E7127}"/>
                  </a:ext>
                </a:extLst>
              </p:cNvPr>
              <p:cNvSpPr/>
              <p:nvPr/>
            </p:nvSpPr>
            <p:spPr>
              <a:xfrm rot="10014714">
                <a:off x="5465089" y="1786681"/>
                <a:ext cx="491091" cy="1562311"/>
              </a:xfrm>
              <a:custGeom>
                <a:avLst/>
                <a:gdLst>
                  <a:gd name="connsiteX0" fmla="*/ 248235 w 491091"/>
                  <a:gd name="connsiteY0" fmla="*/ 1560771 h 1562311"/>
                  <a:gd name="connsiteX1" fmla="*/ 211052 w 491091"/>
                  <a:gd name="connsiteY1" fmla="*/ 1510224 h 1562311"/>
                  <a:gd name="connsiteX2" fmla="*/ 219332 w 491091"/>
                  <a:gd name="connsiteY2" fmla="*/ 1349969 h 1562311"/>
                  <a:gd name="connsiteX3" fmla="*/ 204761 w 491091"/>
                  <a:gd name="connsiteY3" fmla="*/ 1346771 h 1562311"/>
                  <a:gd name="connsiteX4" fmla="*/ 187485 w 491091"/>
                  <a:gd name="connsiteY4" fmla="*/ 1453993 h 1562311"/>
                  <a:gd name="connsiteX5" fmla="*/ 140945 w 491091"/>
                  <a:gd name="connsiteY5" fmla="*/ 1491754 h 1562311"/>
                  <a:gd name="connsiteX6" fmla="*/ 109492 w 491091"/>
                  <a:gd name="connsiteY6" fmla="*/ 1435879 h 1562311"/>
                  <a:gd name="connsiteX7" fmla="*/ 132770 w 491091"/>
                  <a:gd name="connsiteY7" fmla="*/ 1291403 h 1562311"/>
                  <a:gd name="connsiteX8" fmla="*/ 132570 w 491091"/>
                  <a:gd name="connsiteY8" fmla="*/ 1215388 h 1562311"/>
                  <a:gd name="connsiteX9" fmla="*/ 127634 w 491091"/>
                  <a:gd name="connsiteY9" fmla="*/ 1219909 h 1562311"/>
                  <a:gd name="connsiteX10" fmla="*/ 94047 w 491091"/>
                  <a:gd name="connsiteY10" fmla="*/ 1294387 h 1562311"/>
                  <a:gd name="connsiteX11" fmla="*/ 26222 w 491091"/>
                  <a:gd name="connsiteY11" fmla="*/ 1318611 h 1562311"/>
                  <a:gd name="connsiteX12" fmla="*/ 6044 w 491091"/>
                  <a:gd name="connsiteY12" fmla="*/ 1237184 h 1562311"/>
                  <a:gd name="connsiteX13" fmla="*/ 41445 w 491091"/>
                  <a:gd name="connsiteY13" fmla="*/ 1158685 h 1562311"/>
                  <a:gd name="connsiteX14" fmla="*/ 54177 w 491091"/>
                  <a:gd name="connsiteY14" fmla="*/ 1140370 h 1562311"/>
                  <a:gd name="connsiteX15" fmla="*/ 71056 w 491091"/>
                  <a:gd name="connsiteY15" fmla="*/ 1117013 h 1562311"/>
                  <a:gd name="connsiteX16" fmla="*/ 154981 w 491091"/>
                  <a:gd name="connsiteY16" fmla="*/ 1001250 h 1562311"/>
                  <a:gd name="connsiteX17" fmla="*/ 158784 w 491091"/>
                  <a:gd name="connsiteY17" fmla="*/ 997766 h 1562311"/>
                  <a:gd name="connsiteX18" fmla="*/ 173159 w 491091"/>
                  <a:gd name="connsiteY18" fmla="*/ 968355 h 1562311"/>
                  <a:gd name="connsiteX19" fmla="*/ 206956 w 491091"/>
                  <a:gd name="connsiteY19" fmla="*/ 936924 h 1562311"/>
                  <a:gd name="connsiteX20" fmla="*/ 200300 w 491091"/>
                  <a:gd name="connsiteY20" fmla="*/ 851282 h 1562311"/>
                  <a:gd name="connsiteX21" fmla="*/ 119505 w 491091"/>
                  <a:gd name="connsiteY21" fmla="*/ 213778 h 1562311"/>
                  <a:gd name="connsiteX22" fmla="*/ 282476 w 491091"/>
                  <a:gd name="connsiteY22" fmla="*/ 174 h 1562311"/>
                  <a:gd name="connsiteX23" fmla="*/ 455683 w 491091"/>
                  <a:gd name="connsiteY23" fmla="*/ 200204 h 1562311"/>
                  <a:gd name="connsiteX24" fmla="*/ 404262 w 491091"/>
                  <a:gd name="connsiteY24" fmla="*/ 759503 h 1562311"/>
                  <a:gd name="connsiteX25" fmla="*/ 393569 w 491091"/>
                  <a:gd name="connsiteY25" fmla="*/ 940432 h 1562311"/>
                  <a:gd name="connsiteX26" fmla="*/ 423594 w 491091"/>
                  <a:gd name="connsiteY26" fmla="*/ 968355 h 1562311"/>
                  <a:gd name="connsiteX27" fmla="*/ 464476 w 491091"/>
                  <a:gd name="connsiteY27" fmla="*/ 1104496 h 1562311"/>
                  <a:gd name="connsiteX28" fmla="*/ 464476 w 491091"/>
                  <a:gd name="connsiteY28" fmla="*/ 1284054 h 1562311"/>
                  <a:gd name="connsiteX29" fmla="*/ 490089 w 491091"/>
                  <a:gd name="connsiteY29" fmla="*/ 1408294 h 1562311"/>
                  <a:gd name="connsiteX30" fmla="*/ 465297 w 491091"/>
                  <a:gd name="connsiteY30" fmla="*/ 1457641 h 1562311"/>
                  <a:gd name="connsiteX31" fmla="*/ 424194 w 491091"/>
                  <a:gd name="connsiteY31" fmla="*/ 1427875 h 1562311"/>
                  <a:gd name="connsiteX32" fmla="*/ 406502 w 491091"/>
                  <a:gd name="connsiteY32" fmla="*/ 1342056 h 1562311"/>
                  <a:gd name="connsiteX33" fmla="*/ 392894 w 491091"/>
                  <a:gd name="connsiteY33" fmla="*/ 1347355 h 1562311"/>
                  <a:gd name="connsiteX34" fmla="*/ 390579 w 491091"/>
                  <a:gd name="connsiteY34" fmla="*/ 1347815 h 1562311"/>
                  <a:gd name="connsiteX35" fmla="*/ 402887 w 491091"/>
                  <a:gd name="connsiteY35" fmla="*/ 1510302 h 1562311"/>
                  <a:gd name="connsiteX36" fmla="*/ 366929 w 491091"/>
                  <a:gd name="connsiteY36" fmla="*/ 1562112 h 1562311"/>
                  <a:gd name="connsiteX37" fmla="*/ 323775 w 491091"/>
                  <a:gd name="connsiteY37" fmla="*/ 1518941 h 1562311"/>
                  <a:gd name="connsiteX38" fmla="*/ 311565 w 491091"/>
                  <a:gd name="connsiteY38" fmla="*/ 1357747 h 1562311"/>
                  <a:gd name="connsiteX39" fmla="*/ 298476 w 491091"/>
                  <a:gd name="connsiteY39" fmla="*/ 1358631 h 1562311"/>
                  <a:gd name="connsiteX40" fmla="*/ 290338 w 491091"/>
                  <a:gd name="connsiteY40" fmla="*/ 1516129 h 1562311"/>
                  <a:gd name="connsiteX41" fmla="*/ 248235 w 491091"/>
                  <a:gd name="connsiteY41" fmla="*/ 1560771 h 1562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91091" h="1562311">
                    <a:moveTo>
                      <a:pt x="248235" y="1560771"/>
                    </a:moveTo>
                    <a:cubicBezTo>
                      <a:pt x="226341" y="1559140"/>
                      <a:pt x="209693" y="1536509"/>
                      <a:pt x="211052" y="1510224"/>
                    </a:cubicBezTo>
                    <a:lnTo>
                      <a:pt x="219332" y="1349969"/>
                    </a:lnTo>
                    <a:lnTo>
                      <a:pt x="204761" y="1346771"/>
                    </a:lnTo>
                    <a:lnTo>
                      <a:pt x="187485" y="1453993"/>
                    </a:lnTo>
                    <a:cubicBezTo>
                      <a:pt x="183319" y="1479849"/>
                      <a:pt x="162482" y="1496756"/>
                      <a:pt x="140945" y="1491754"/>
                    </a:cubicBezTo>
                    <a:cubicBezTo>
                      <a:pt x="119408" y="1486753"/>
                      <a:pt x="105325" y="1461736"/>
                      <a:pt x="109492" y="1435879"/>
                    </a:cubicBezTo>
                    <a:lnTo>
                      <a:pt x="132770" y="1291403"/>
                    </a:lnTo>
                    <a:cubicBezTo>
                      <a:pt x="132703" y="1266065"/>
                      <a:pt x="132637" y="1240727"/>
                      <a:pt x="132570" y="1215388"/>
                    </a:cubicBezTo>
                    <a:lnTo>
                      <a:pt x="127634" y="1219909"/>
                    </a:lnTo>
                    <a:lnTo>
                      <a:pt x="94047" y="1294387"/>
                    </a:lnTo>
                    <a:cubicBezTo>
                      <a:pt x="80889" y="1323563"/>
                      <a:pt x="50523" y="1334408"/>
                      <a:pt x="26222" y="1318611"/>
                    </a:cubicBezTo>
                    <a:cubicBezTo>
                      <a:pt x="1921" y="1302815"/>
                      <a:pt x="-7113" y="1266359"/>
                      <a:pt x="6044" y="1237184"/>
                    </a:cubicBezTo>
                    <a:lnTo>
                      <a:pt x="41445" y="1158685"/>
                    </a:lnTo>
                    <a:cubicBezTo>
                      <a:pt x="44735" y="1151391"/>
                      <a:pt x="49100" y="1145243"/>
                      <a:pt x="54177" y="1140370"/>
                    </a:cubicBezTo>
                    <a:lnTo>
                      <a:pt x="71056" y="1117013"/>
                    </a:lnTo>
                    <a:lnTo>
                      <a:pt x="154981" y="1001250"/>
                    </a:lnTo>
                    <a:lnTo>
                      <a:pt x="158784" y="997766"/>
                    </a:lnTo>
                    <a:lnTo>
                      <a:pt x="173159" y="968355"/>
                    </a:lnTo>
                    <a:lnTo>
                      <a:pt x="206956" y="936924"/>
                    </a:lnTo>
                    <a:lnTo>
                      <a:pt x="200300" y="851282"/>
                    </a:lnTo>
                    <a:cubicBezTo>
                      <a:pt x="175231" y="611698"/>
                      <a:pt x="108666" y="352639"/>
                      <a:pt x="119505" y="213778"/>
                    </a:cubicBezTo>
                    <a:cubicBezTo>
                      <a:pt x="131892" y="55081"/>
                      <a:pt x="177222" y="5085"/>
                      <a:pt x="282476" y="174"/>
                    </a:cubicBezTo>
                    <a:cubicBezTo>
                      <a:pt x="387731" y="-4737"/>
                      <a:pt x="450771" y="94950"/>
                      <a:pt x="455683" y="200204"/>
                    </a:cubicBezTo>
                    <a:cubicBezTo>
                      <a:pt x="452089" y="390474"/>
                      <a:pt x="421402" y="573070"/>
                      <a:pt x="404262" y="759503"/>
                    </a:cubicBezTo>
                    <a:lnTo>
                      <a:pt x="393569" y="940432"/>
                    </a:lnTo>
                    <a:lnTo>
                      <a:pt x="423594" y="968355"/>
                    </a:lnTo>
                    <a:cubicBezTo>
                      <a:pt x="448853" y="1003197"/>
                      <a:pt x="464476" y="1051330"/>
                      <a:pt x="464476" y="1104496"/>
                    </a:cubicBezTo>
                    <a:lnTo>
                      <a:pt x="464476" y="1284054"/>
                    </a:lnTo>
                    <a:lnTo>
                      <a:pt x="490089" y="1408294"/>
                    </a:lnTo>
                    <a:cubicBezTo>
                      <a:pt x="494593" y="1430140"/>
                      <a:pt x="483493" y="1452233"/>
                      <a:pt x="465297" y="1457641"/>
                    </a:cubicBezTo>
                    <a:cubicBezTo>
                      <a:pt x="447100" y="1463048"/>
                      <a:pt x="428698" y="1449721"/>
                      <a:pt x="424194" y="1427875"/>
                    </a:cubicBezTo>
                    <a:lnTo>
                      <a:pt x="406502" y="1342056"/>
                    </a:lnTo>
                    <a:lnTo>
                      <a:pt x="392894" y="1347355"/>
                    </a:lnTo>
                    <a:lnTo>
                      <a:pt x="390579" y="1347815"/>
                    </a:lnTo>
                    <a:lnTo>
                      <a:pt x="402887" y="1510302"/>
                    </a:lnTo>
                    <a:cubicBezTo>
                      <a:pt x="404874" y="1536530"/>
                      <a:pt x="388775" y="1559727"/>
                      <a:pt x="366929" y="1562112"/>
                    </a:cubicBezTo>
                    <a:cubicBezTo>
                      <a:pt x="345082" y="1564497"/>
                      <a:pt x="325762" y="1545169"/>
                      <a:pt x="323775" y="1518941"/>
                    </a:cubicBezTo>
                    <a:lnTo>
                      <a:pt x="311565" y="1357747"/>
                    </a:lnTo>
                    <a:lnTo>
                      <a:pt x="298476" y="1358631"/>
                    </a:lnTo>
                    <a:lnTo>
                      <a:pt x="290338" y="1516129"/>
                    </a:lnTo>
                    <a:cubicBezTo>
                      <a:pt x="288980" y="1542415"/>
                      <a:pt x="270130" y="1562402"/>
                      <a:pt x="248235" y="15607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 descr="ｇｇ">
                <a:extLst>
                  <a:ext uri="{FF2B5EF4-FFF2-40B4-BE49-F238E27FC236}">
                    <a16:creationId xmlns:a16="http://schemas.microsoft.com/office/drawing/2014/main" id="{4B91B077-EAB7-44B5-ADE5-D32F399BD54F}"/>
                  </a:ext>
                </a:extLst>
              </p:cNvPr>
              <p:cNvSpPr/>
              <p:nvPr/>
            </p:nvSpPr>
            <p:spPr>
              <a:xfrm>
                <a:off x="5283090" y="2117445"/>
                <a:ext cx="278331" cy="136383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FD847EA-1448-465A-B7DF-45C006B36C8B}"/>
                </a:ext>
              </a:extLst>
            </p:cNvPr>
            <p:cNvGrpSpPr/>
            <p:nvPr/>
          </p:nvGrpSpPr>
          <p:grpSpPr>
            <a:xfrm flipH="1">
              <a:off x="4082327" y="1786681"/>
              <a:ext cx="846005" cy="1562311"/>
              <a:chOff x="5110175" y="1786681"/>
              <a:chExt cx="846005" cy="1562311"/>
            </a:xfrm>
          </p:grpSpPr>
          <p:sp>
            <p:nvSpPr>
              <p:cNvPr id="9" name="フリーフォーム: 図形 8" descr="ｇｇ">
                <a:extLst>
                  <a:ext uri="{FF2B5EF4-FFF2-40B4-BE49-F238E27FC236}">
                    <a16:creationId xmlns:a16="http://schemas.microsoft.com/office/drawing/2014/main" id="{F8ED4AFC-4B47-4544-9286-82213128D9D5}"/>
                  </a:ext>
                </a:extLst>
              </p:cNvPr>
              <p:cNvSpPr/>
              <p:nvPr/>
            </p:nvSpPr>
            <p:spPr>
              <a:xfrm rot="7934737">
                <a:off x="5189802" y="1845020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 descr="ｇｇ">
                <a:extLst>
                  <a:ext uri="{FF2B5EF4-FFF2-40B4-BE49-F238E27FC236}">
                    <a16:creationId xmlns:a16="http://schemas.microsoft.com/office/drawing/2014/main" id="{AAE5CFF3-D3FB-4326-A294-876F47CF786D}"/>
                  </a:ext>
                </a:extLst>
              </p:cNvPr>
              <p:cNvSpPr/>
              <p:nvPr/>
            </p:nvSpPr>
            <p:spPr>
              <a:xfrm rot="10014714">
                <a:off x="5465089" y="1786681"/>
                <a:ext cx="491091" cy="1562311"/>
              </a:xfrm>
              <a:custGeom>
                <a:avLst/>
                <a:gdLst>
                  <a:gd name="connsiteX0" fmla="*/ 248235 w 491091"/>
                  <a:gd name="connsiteY0" fmla="*/ 1560771 h 1562311"/>
                  <a:gd name="connsiteX1" fmla="*/ 211052 w 491091"/>
                  <a:gd name="connsiteY1" fmla="*/ 1510224 h 1562311"/>
                  <a:gd name="connsiteX2" fmla="*/ 219332 w 491091"/>
                  <a:gd name="connsiteY2" fmla="*/ 1349969 h 1562311"/>
                  <a:gd name="connsiteX3" fmla="*/ 204761 w 491091"/>
                  <a:gd name="connsiteY3" fmla="*/ 1346771 h 1562311"/>
                  <a:gd name="connsiteX4" fmla="*/ 187485 w 491091"/>
                  <a:gd name="connsiteY4" fmla="*/ 1453993 h 1562311"/>
                  <a:gd name="connsiteX5" fmla="*/ 140945 w 491091"/>
                  <a:gd name="connsiteY5" fmla="*/ 1491754 h 1562311"/>
                  <a:gd name="connsiteX6" fmla="*/ 109492 w 491091"/>
                  <a:gd name="connsiteY6" fmla="*/ 1435879 h 1562311"/>
                  <a:gd name="connsiteX7" fmla="*/ 132770 w 491091"/>
                  <a:gd name="connsiteY7" fmla="*/ 1291403 h 1562311"/>
                  <a:gd name="connsiteX8" fmla="*/ 132570 w 491091"/>
                  <a:gd name="connsiteY8" fmla="*/ 1215388 h 1562311"/>
                  <a:gd name="connsiteX9" fmla="*/ 127634 w 491091"/>
                  <a:gd name="connsiteY9" fmla="*/ 1219909 h 1562311"/>
                  <a:gd name="connsiteX10" fmla="*/ 94047 w 491091"/>
                  <a:gd name="connsiteY10" fmla="*/ 1294387 h 1562311"/>
                  <a:gd name="connsiteX11" fmla="*/ 26222 w 491091"/>
                  <a:gd name="connsiteY11" fmla="*/ 1318611 h 1562311"/>
                  <a:gd name="connsiteX12" fmla="*/ 6044 w 491091"/>
                  <a:gd name="connsiteY12" fmla="*/ 1237184 h 1562311"/>
                  <a:gd name="connsiteX13" fmla="*/ 41445 w 491091"/>
                  <a:gd name="connsiteY13" fmla="*/ 1158685 h 1562311"/>
                  <a:gd name="connsiteX14" fmla="*/ 54177 w 491091"/>
                  <a:gd name="connsiteY14" fmla="*/ 1140370 h 1562311"/>
                  <a:gd name="connsiteX15" fmla="*/ 71056 w 491091"/>
                  <a:gd name="connsiteY15" fmla="*/ 1117013 h 1562311"/>
                  <a:gd name="connsiteX16" fmla="*/ 154981 w 491091"/>
                  <a:gd name="connsiteY16" fmla="*/ 1001250 h 1562311"/>
                  <a:gd name="connsiteX17" fmla="*/ 158784 w 491091"/>
                  <a:gd name="connsiteY17" fmla="*/ 997766 h 1562311"/>
                  <a:gd name="connsiteX18" fmla="*/ 173159 w 491091"/>
                  <a:gd name="connsiteY18" fmla="*/ 968355 h 1562311"/>
                  <a:gd name="connsiteX19" fmla="*/ 206956 w 491091"/>
                  <a:gd name="connsiteY19" fmla="*/ 936924 h 1562311"/>
                  <a:gd name="connsiteX20" fmla="*/ 200300 w 491091"/>
                  <a:gd name="connsiteY20" fmla="*/ 851282 h 1562311"/>
                  <a:gd name="connsiteX21" fmla="*/ 119505 w 491091"/>
                  <a:gd name="connsiteY21" fmla="*/ 213778 h 1562311"/>
                  <a:gd name="connsiteX22" fmla="*/ 282476 w 491091"/>
                  <a:gd name="connsiteY22" fmla="*/ 174 h 1562311"/>
                  <a:gd name="connsiteX23" fmla="*/ 455683 w 491091"/>
                  <a:gd name="connsiteY23" fmla="*/ 200204 h 1562311"/>
                  <a:gd name="connsiteX24" fmla="*/ 404262 w 491091"/>
                  <a:gd name="connsiteY24" fmla="*/ 759503 h 1562311"/>
                  <a:gd name="connsiteX25" fmla="*/ 393569 w 491091"/>
                  <a:gd name="connsiteY25" fmla="*/ 940432 h 1562311"/>
                  <a:gd name="connsiteX26" fmla="*/ 423594 w 491091"/>
                  <a:gd name="connsiteY26" fmla="*/ 968355 h 1562311"/>
                  <a:gd name="connsiteX27" fmla="*/ 464476 w 491091"/>
                  <a:gd name="connsiteY27" fmla="*/ 1104496 h 1562311"/>
                  <a:gd name="connsiteX28" fmla="*/ 464476 w 491091"/>
                  <a:gd name="connsiteY28" fmla="*/ 1284054 h 1562311"/>
                  <a:gd name="connsiteX29" fmla="*/ 490089 w 491091"/>
                  <a:gd name="connsiteY29" fmla="*/ 1408294 h 1562311"/>
                  <a:gd name="connsiteX30" fmla="*/ 465297 w 491091"/>
                  <a:gd name="connsiteY30" fmla="*/ 1457641 h 1562311"/>
                  <a:gd name="connsiteX31" fmla="*/ 424194 w 491091"/>
                  <a:gd name="connsiteY31" fmla="*/ 1427875 h 1562311"/>
                  <a:gd name="connsiteX32" fmla="*/ 406502 w 491091"/>
                  <a:gd name="connsiteY32" fmla="*/ 1342056 h 1562311"/>
                  <a:gd name="connsiteX33" fmla="*/ 392894 w 491091"/>
                  <a:gd name="connsiteY33" fmla="*/ 1347355 h 1562311"/>
                  <a:gd name="connsiteX34" fmla="*/ 390579 w 491091"/>
                  <a:gd name="connsiteY34" fmla="*/ 1347815 h 1562311"/>
                  <a:gd name="connsiteX35" fmla="*/ 402887 w 491091"/>
                  <a:gd name="connsiteY35" fmla="*/ 1510302 h 1562311"/>
                  <a:gd name="connsiteX36" fmla="*/ 366929 w 491091"/>
                  <a:gd name="connsiteY36" fmla="*/ 1562112 h 1562311"/>
                  <a:gd name="connsiteX37" fmla="*/ 323775 w 491091"/>
                  <a:gd name="connsiteY37" fmla="*/ 1518941 h 1562311"/>
                  <a:gd name="connsiteX38" fmla="*/ 311565 w 491091"/>
                  <a:gd name="connsiteY38" fmla="*/ 1357747 h 1562311"/>
                  <a:gd name="connsiteX39" fmla="*/ 298476 w 491091"/>
                  <a:gd name="connsiteY39" fmla="*/ 1358631 h 1562311"/>
                  <a:gd name="connsiteX40" fmla="*/ 290338 w 491091"/>
                  <a:gd name="connsiteY40" fmla="*/ 1516129 h 1562311"/>
                  <a:gd name="connsiteX41" fmla="*/ 248235 w 491091"/>
                  <a:gd name="connsiteY41" fmla="*/ 1560771 h 1562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91091" h="1562311">
                    <a:moveTo>
                      <a:pt x="248235" y="1560771"/>
                    </a:moveTo>
                    <a:cubicBezTo>
                      <a:pt x="226341" y="1559140"/>
                      <a:pt x="209693" y="1536509"/>
                      <a:pt x="211052" y="1510224"/>
                    </a:cubicBezTo>
                    <a:lnTo>
                      <a:pt x="219332" y="1349969"/>
                    </a:lnTo>
                    <a:lnTo>
                      <a:pt x="204761" y="1346771"/>
                    </a:lnTo>
                    <a:lnTo>
                      <a:pt x="187485" y="1453993"/>
                    </a:lnTo>
                    <a:cubicBezTo>
                      <a:pt x="183319" y="1479849"/>
                      <a:pt x="162482" y="1496756"/>
                      <a:pt x="140945" y="1491754"/>
                    </a:cubicBezTo>
                    <a:cubicBezTo>
                      <a:pt x="119408" y="1486753"/>
                      <a:pt x="105325" y="1461736"/>
                      <a:pt x="109492" y="1435879"/>
                    </a:cubicBezTo>
                    <a:lnTo>
                      <a:pt x="132770" y="1291403"/>
                    </a:lnTo>
                    <a:cubicBezTo>
                      <a:pt x="132703" y="1266065"/>
                      <a:pt x="132637" y="1240727"/>
                      <a:pt x="132570" y="1215388"/>
                    </a:cubicBezTo>
                    <a:lnTo>
                      <a:pt x="127634" y="1219909"/>
                    </a:lnTo>
                    <a:lnTo>
                      <a:pt x="94047" y="1294387"/>
                    </a:lnTo>
                    <a:cubicBezTo>
                      <a:pt x="80889" y="1323563"/>
                      <a:pt x="50523" y="1334408"/>
                      <a:pt x="26222" y="1318611"/>
                    </a:cubicBezTo>
                    <a:cubicBezTo>
                      <a:pt x="1921" y="1302815"/>
                      <a:pt x="-7113" y="1266359"/>
                      <a:pt x="6044" y="1237184"/>
                    </a:cubicBezTo>
                    <a:lnTo>
                      <a:pt x="41445" y="1158685"/>
                    </a:lnTo>
                    <a:cubicBezTo>
                      <a:pt x="44735" y="1151391"/>
                      <a:pt x="49100" y="1145243"/>
                      <a:pt x="54177" y="1140370"/>
                    </a:cubicBezTo>
                    <a:lnTo>
                      <a:pt x="71056" y="1117013"/>
                    </a:lnTo>
                    <a:lnTo>
                      <a:pt x="154981" y="1001250"/>
                    </a:lnTo>
                    <a:lnTo>
                      <a:pt x="158784" y="997766"/>
                    </a:lnTo>
                    <a:lnTo>
                      <a:pt x="173159" y="968355"/>
                    </a:lnTo>
                    <a:lnTo>
                      <a:pt x="206956" y="936924"/>
                    </a:lnTo>
                    <a:lnTo>
                      <a:pt x="200300" y="851282"/>
                    </a:lnTo>
                    <a:cubicBezTo>
                      <a:pt x="175231" y="611698"/>
                      <a:pt x="108666" y="352639"/>
                      <a:pt x="119505" y="213778"/>
                    </a:cubicBezTo>
                    <a:cubicBezTo>
                      <a:pt x="131892" y="55081"/>
                      <a:pt x="177222" y="5085"/>
                      <a:pt x="282476" y="174"/>
                    </a:cubicBezTo>
                    <a:cubicBezTo>
                      <a:pt x="387731" y="-4737"/>
                      <a:pt x="450771" y="94950"/>
                      <a:pt x="455683" y="200204"/>
                    </a:cubicBezTo>
                    <a:cubicBezTo>
                      <a:pt x="452089" y="390474"/>
                      <a:pt x="421402" y="573070"/>
                      <a:pt x="404262" y="759503"/>
                    </a:cubicBezTo>
                    <a:lnTo>
                      <a:pt x="393569" y="940432"/>
                    </a:lnTo>
                    <a:lnTo>
                      <a:pt x="423594" y="968355"/>
                    </a:lnTo>
                    <a:cubicBezTo>
                      <a:pt x="448853" y="1003197"/>
                      <a:pt x="464476" y="1051330"/>
                      <a:pt x="464476" y="1104496"/>
                    </a:cubicBezTo>
                    <a:lnTo>
                      <a:pt x="464476" y="1284054"/>
                    </a:lnTo>
                    <a:lnTo>
                      <a:pt x="490089" y="1408294"/>
                    </a:lnTo>
                    <a:cubicBezTo>
                      <a:pt x="494593" y="1430140"/>
                      <a:pt x="483493" y="1452233"/>
                      <a:pt x="465297" y="1457641"/>
                    </a:cubicBezTo>
                    <a:cubicBezTo>
                      <a:pt x="447100" y="1463048"/>
                      <a:pt x="428698" y="1449721"/>
                      <a:pt x="424194" y="1427875"/>
                    </a:cubicBezTo>
                    <a:lnTo>
                      <a:pt x="406502" y="1342056"/>
                    </a:lnTo>
                    <a:lnTo>
                      <a:pt x="392894" y="1347355"/>
                    </a:lnTo>
                    <a:lnTo>
                      <a:pt x="390579" y="1347815"/>
                    </a:lnTo>
                    <a:lnTo>
                      <a:pt x="402887" y="1510302"/>
                    </a:lnTo>
                    <a:cubicBezTo>
                      <a:pt x="404874" y="1536530"/>
                      <a:pt x="388775" y="1559727"/>
                      <a:pt x="366929" y="1562112"/>
                    </a:cubicBezTo>
                    <a:cubicBezTo>
                      <a:pt x="345082" y="1564497"/>
                      <a:pt x="325762" y="1545169"/>
                      <a:pt x="323775" y="1518941"/>
                    </a:cubicBezTo>
                    <a:lnTo>
                      <a:pt x="311565" y="1357747"/>
                    </a:lnTo>
                    <a:lnTo>
                      <a:pt x="298476" y="1358631"/>
                    </a:lnTo>
                    <a:lnTo>
                      <a:pt x="290338" y="1516129"/>
                    </a:lnTo>
                    <a:cubicBezTo>
                      <a:pt x="288980" y="1542415"/>
                      <a:pt x="270130" y="1562402"/>
                      <a:pt x="248235" y="15607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 descr="ｇｇ">
                <a:extLst>
                  <a:ext uri="{FF2B5EF4-FFF2-40B4-BE49-F238E27FC236}">
                    <a16:creationId xmlns:a16="http://schemas.microsoft.com/office/drawing/2014/main" id="{0A463A52-F68A-4053-A618-19BC671DCF52}"/>
                  </a:ext>
                </a:extLst>
              </p:cNvPr>
              <p:cNvSpPr/>
              <p:nvPr/>
            </p:nvSpPr>
            <p:spPr>
              <a:xfrm>
                <a:off x="5283090" y="2117445"/>
                <a:ext cx="278331" cy="136383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5823E85-82E0-4308-9AFE-7CDFD607E760}"/>
                </a:ext>
              </a:extLst>
            </p:cNvPr>
            <p:cNvSpPr/>
            <p:nvPr/>
          </p:nvSpPr>
          <p:spPr>
            <a:xfrm>
              <a:off x="460576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240B4-E32E-44CA-9E50-E977A1ACD5E2}"/>
                </a:ext>
              </a:extLst>
            </p:cNvPr>
            <p:cNvSpPr/>
            <p:nvPr/>
          </p:nvSpPr>
          <p:spPr>
            <a:xfrm>
              <a:off x="523441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BD77E9D-5356-48D7-8AC7-940F3B5026D7}"/>
              </a:ext>
            </a:extLst>
          </p:cNvPr>
          <p:cNvGrpSpPr/>
          <p:nvPr/>
        </p:nvGrpSpPr>
        <p:grpSpPr>
          <a:xfrm>
            <a:off x="6636345" y="838200"/>
            <a:ext cx="2602906" cy="2701569"/>
            <a:chOff x="6636345" y="838200"/>
            <a:chExt cx="2602906" cy="2701569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43E5807A-D393-40DC-8987-67CC553A68F4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87B5EE66-F5F3-4D5C-BD8C-681B90FE904D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853D619-13F3-42E8-A855-3E52EDA65780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BC89735-D5A9-42D2-B41D-A8FB33D3E0E3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片側の 2 つの角を丸めた四角形 144">
                <a:extLst>
                  <a:ext uri="{FF2B5EF4-FFF2-40B4-BE49-F238E27FC236}">
                    <a16:creationId xmlns:a16="http://schemas.microsoft.com/office/drawing/2014/main" id="{48F5DF89-6D77-4DC4-8CB6-6E69AFA47D74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76768D48-5739-48CC-AA9F-C9816E01F796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EE3582D7-65D8-4000-9F5E-6B2F75805BE2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台形 731">
                <a:extLst>
                  <a:ext uri="{FF2B5EF4-FFF2-40B4-BE49-F238E27FC236}">
                    <a16:creationId xmlns:a16="http://schemas.microsoft.com/office/drawing/2014/main" id="{82619DA4-2305-4ECA-BD8E-D3FB94D5F147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3AC0B7C1-0710-4C12-8C9C-BCDA69FD2B12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01" name="平行四辺形 100">
                  <a:extLst>
                    <a:ext uri="{FF2B5EF4-FFF2-40B4-BE49-F238E27FC236}">
                      <a16:creationId xmlns:a16="http://schemas.microsoft.com/office/drawing/2014/main" id="{18660FEE-B783-4BC4-B59A-9159D64A20A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平行四辺形 101">
                  <a:extLst>
                    <a:ext uri="{FF2B5EF4-FFF2-40B4-BE49-F238E27FC236}">
                      <a16:creationId xmlns:a16="http://schemas.microsoft.com/office/drawing/2014/main" id="{931AF010-E1C9-492D-B089-8B8EAB6A1E82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51AB75B0-06D9-412A-80BD-7DA0583B0536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5F560C0B-75DC-4AC9-AE7F-6D934C38B2BF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99" name="平行四辺形 98">
                  <a:extLst>
                    <a:ext uri="{FF2B5EF4-FFF2-40B4-BE49-F238E27FC236}">
                      <a16:creationId xmlns:a16="http://schemas.microsoft.com/office/drawing/2014/main" id="{2C9A488C-42D3-4DCA-9CDB-8ED7C063C748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平行四辺形 99">
                  <a:extLst>
                    <a:ext uri="{FF2B5EF4-FFF2-40B4-BE49-F238E27FC236}">
                      <a16:creationId xmlns:a16="http://schemas.microsoft.com/office/drawing/2014/main" id="{38A30673-EB29-4C65-83DB-FA26838BDE9E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3715C23-F791-411D-A09C-C1D3D308FFCA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72E1632-5C19-404F-A0CC-19632D6A927D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" name="フリーフォーム 540">
              <a:extLst>
                <a:ext uri="{FF2B5EF4-FFF2-40B4-BE49-F238E27FC236}">
                  <a16:creationId xmlns:a16="http://schemas.microsoft.com/office/drawing/2014/main" id="{7E9BBD3D-2C34-41E1-98F4-D6CAD7DA450E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446C7C8-98E0-457C-BEF5-05667AD6F96F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86" name="円/楕円 564">
                <a:extLst>
                  <a:ext uri="{FF2B5EF4-FFF2-40B4-BE49-F238E27FC236}">
                    <a16:creationId xmlns:a16="http://schemas.microsoft.com/office/drawing/2014/main" id="{B51D6F7C-EEDA-4013-AA3A-15DE45D6DBB4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565">
                <a:extLst>
                  <a:ext uri="{FF2B5EF4-FFF2-40B4-BE49-F238E27FC236}">
                    <a16:creationId xmlns:a16="http://schemas.microsoft.com/office/drawing/2014/main" id="{4F134CFD-65A6-4F07-82A1-743AF440243C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B8419963-F832-4E1D-887C-8CE6AC307759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84" name="円/楕円 562">
                <a:extLst>
                  <a:ext uri="{FF2B5EF4-FFF2-40B4-BE49-F238E27FC236}">
                    <a16:creationId xmlns:a16="http://schemas.microsoft.com/office/drawing/2014/main" id="{224E8A03-35EE-49F5-89B5-ED64645A13F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563">
                <a:extLst>
                  <a:ext uri="{FF2B5EF4-FFF2-40B4-BE49-F238E27FC236}">
                    <a16:creationId xmlns:a16="http://schemas.microsoft.com/office/drawing/2014/main" id="{E67612BB-2F65-4ED0-9BBB-714583BD5BEF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" name="円/楕円 561">
              <a:extLst>
                <a:ext uri="{FF2B5EF4-FFF2-40B4-BE49-F238E27FC236}">
                  <a16:creationId xmlns:a16="http://schemas.microsoft.com/office/drawing/2014/main" id="{5518A2E3-4888-47BB-BA12-D73BD7638AB5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5FB5C05A-6775-4DBC-B9FA-986C86F91594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DBCD953-08E0-4CB1-B8D6-5B229BA6C6E2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82" name="円/楕円 662">
                <a:extLst>
                  <a:ext uri="{FF2B5EF4-FFF2-40B4-BE49-F238E27FC236}">
                    <a16:creationId xmlns:a16="http://schemas.microsoft.com/office/drawing/2014/main" id="{5E86F736-68EC-4487-8C7A-4FD3E5DAFD3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8312787-0F53-406C-91B7-11CA372CE5A4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B4FF328-1372-4A36-94C0-20B92D8CE551}"/>
                </a:ext>
              </a:extLst>
            </p:cNvPr>
            <p:cNvGrpSpPr/>
            <p:nvPr/>
          </p:nvGrpSpPr>
          <p:grpSpPr>
            <a:xfrm>
              <a:off x="7417064" y="1356742"/>
              <a:ext cx="972825" cy="346959"/>
              <a:chOff x="3315793" y="1523998"/>
              <a:chExt cx="934739" cy="333376"/>
            </a:xfrm>
          </p:grpSpPr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14377705-BA4C-4A1E-A726-4BD68E7B27AB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869478F3-C727-4E98-A546-C393BCB188BA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4E29394-FD50-490B-8EC7-94175402895E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DD86B592-A6A9-4CD2-9674-7B9FB697792F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638">
              <a:extLst>
                <a:ext uri="{FF2B5EF4-FFF2-40B4-BE49-F238E27FC236}">
                  <a16:creationId xmlns:a16="http://schemas.microsoft.com/office/drawing/2014/main" id="{D8D87C11-5AD8-4C0D-9174-E4DA191F4DD0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楕円 22">
              <a:extLst>
                <a:ext uri="{FF2B5EF4-FFF2-40B4-BE49-F238E27FC236}">
                  <a16:creationId xmlns:a16="http://schemas.microsoft.com/office/drawing/2014/main" id="{C85BA070-065E-497E-8DDB-D6A881A66567}"/>
                </a:ext>
              </a:extLst>
            </p:cNvPr>
            <p:cNvSpPr/>
            <p:nvPr/>
          </p:nvSpPr>
          <p:spPr>
            <a:xfrm>
              <a:off x="8245526" y="105656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22">
              <a:extLst>
                <a:ext uri="{FF2B5EF4-FFF2-40B4-BE49-F238E27FC236}">
                  <a16:creationId xmlns:a16="http://schemas.microsoft.com/office/drawing/2014/main" id="{A7D8AFE0-EAD8-487A-8840-E68360357860}"/>
                </a:ext>
              </a:extLst>
            </p:cNvPr>
            <p:cNvSpPr/>
            <p:nvPr/>
          </p:nvSpPr>
          <p:spPr>
            <a:xfrm>
              <a:off x="7984251" y="90160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22">
              <a:extLst>
                <a:ext uri="{FF2B5EF4-FFF2-40B4-BE49-F238E27FC236}">
                  <a16:creationId xmlns:a16="http://schemas.microsoft.com/office/drawing/2014/main" id="{1B3CE401-41C9-4288-899C-D2C2F4A6A727}"/>
                </a:ext>
              </a:extLst>
            </p:cNvPr>
            <p:cNvSpPr/>
            <p:nvPr/>
          </p:nvSpPr>
          <p:spPr>
            <a:xfrm>
              <a:off x="7450051" y="104053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8002FCC-9207-45DD-8744-5049093AB75B}"/>
                </a:ext>
              </a:extLst>
            </p:cNvPr>
            <p:cNvGrpSpPr/>
            <p:nvPr/>
          </p:nvGrpSpPr>
          <p:grpSpPr>
            <a:xfrm>
              <a:off x="8110011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19216CC-88F1-4A49-A255-B4B32219C894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31E25247-D68F-461A-B304-B5AB03CD90EF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E302EAA1-6501-4A4B-9F16-3CC5F14E044F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EB030DF2-5EAE-48C6-BB9E-4706F7A83064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70B38466-F538-4F65-AEFB-5152E38E722A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片側の 2 つの角を丸めた四角形 92">
                <a:extLst>
                  <a:ext uri="{FF2B5EF4-FFF2-40B4-BE49-F238E27FC236}">
                    <a16:creationId xmlns:a16="http://schemas.microsoft.com/office/drawing/2014/main" id="{E324C455-40E9-4B63-A906-F6CD86002DC7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D491CCC-C39A-40DA-8850-8E706C08A586}"/>
                </a:ext>
              </a:extLst>
            </p:cNvPr>
            <p:cNvGrpSpPr/>
            <p:nvPr/>
          </p:nvGrpSpPr>
          <p:grpSpPr>
            <a:xfrm flipH="1">
              <a:off x="6892693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B1FC757-0766-430F-9211-E9C832C618F9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309DCB0-6D6E-4FEF-880D-6E5C91F873C3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736B0BE-976A-4313-B6EA-80B73DCC83B6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F43F4AE7-CA34-485F-BDE9-8708CC6CD5AD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25992F99-BDB4-4C51-AADC-B4AB893CFB3B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92">
                <a:extLst>
                  <a:ext uri="{FF2B5EF4-FFF2-40B4-BE49-F238E27FC236}">
                    <a16:creationId xmlns:a16="http://schemas.microsoft.com/office/drawing/2014/main" id="{A5F99980-7DF6-4937-9F34-C9CF8CD3AFA4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98D1FBF-A010-4536-9802-8FBC9BEC787B}"/>
                </a:ext>
              </a:extLst>
            </p:cNvPr>
            <p:cNvSpPr/>
            <p:nvPr/>
          </p:nvSpPr>
          <p:spPr>
            <a:xfrm>
              <a:off x="7504861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4BFE637-539B-45B7-A0AE-0D5DB7B17BDC}"/>
                </a:ext>
              </a:extLst>
            </p:cNvPr>
            <p:cNvSpPr/>
            <p:nvPr/>
          </p:nvSpPr>
          <p:spPr>
            <a:xfrm>
              <a:off x="8059693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楕円 22">
              <a:extLst>
                <a:ext uri="{FF2B5EF4-FFF2-40B4-BE49-F238E27FC236}">
                  <a16:creationId xmlns:a16="http://schemas.microsoft.com/office/drawing/2014/main" id="{71035EEA-882B-4A21-AE4B-566B1FFE2626}"/>
                </a:ext>
              </a:extLst>
            </p:cNvPr>
            <p:cNvSpPr/>
            <p:nvPr/>
          </p:nvSpPr>
          <p:spPr>
            <a:xfrm>
              <a:off x="7313691" y="14807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22">
              <a:extLst>
                <a:ext uri="{FF2B5EF4-FFF2-40B4-BE49-F238E27FC236}">
                  <a16:creationId xmlns:a16="http://schemas.microsoft.com/office/drawing/2014/main" id="{68BC3A9F-AEED-4931-9127-16515E590F14}"/>
                </a:ext>
              </a:extLst>
            </p:cNvPr>
            <p:cNvSpPr/>
            <p:nvPr/>
          </p:nvSpPr>
          <p:spPr>
            <a:xfrm>
              <a:off x="7725171" y="8711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22">
              <a:extLst>
                <a:ext uri="{FF2B5EF4-FFF2-40B4-BE49-F238E27FC236}">
                  <a16:creationId xmlns:a16="http://schemas.microsoft.com/office/drawing/2014/main" id="{BC1ABE4A-1372-45FB-BDBA-E70691AAF10A}"/>
                </a:ext>
              </a:extLst>
            </p:cNvPr>
            <p:cNvSpPr/>
            <p:nvPr/>
          </p:nvSpPr>
          <p:spPr>
            <a:xfrm>
              <a:off x="8342391" y="1564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22">
              <a:extLst>
                <a:ext uri="{FF2B5EF4-FFF2-40B4-BE49-F238E27FC236}">
                  <a16:creationId xmlns:a16="http://schemas.microsoft.com/office/drawing/2014/main" id="{6729A746-54CA-49DF-8826-1708661EF181}"/>
                </a:ext>
              </a:extLst>
            </p:cNvPr>
            <p:cNvSpPr/>
            <p:nvPr/>
          </p:nvSpPr>
          <p:spPr>
            <a:xfrm>
              <a:off x="7527051" y="17550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9A15795-6210-4EF9-8C71-620EF8CC500E}"/>
              </a:ext>
            </a:extLst>
          </p:cNvPr>
          <p:cNvGrpSpPr/>
          <p:nvPr/>
        </p:nvGrpSpPr>
        <p:grpSpPr>
          <a:xfrm>
            <a:off x="6636345" y="3660040"/>
            <a:ext cx="2602906" cy="2782949"/>
            <a:chOff x="6636345" y="3660040"/>
            <a:chExt cx="2602906" cy="2782949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7D5C647D-6A96-4590-92CD-FC2CC9B7339E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0C14B6F-C2FB-4849-91AB-C9656682A725}"/>
                </a:ext>
              </a:extLst>
            </p:cNvPr>
            <p:cNvGrpSpPr/>
            <p:nvPr/>
          </p:nvGrpSpPr>
          <p:grpSpPr>
            <a:xfrm>
              <a:off x="7285006" y="4833216"/>
              <a:ext cx="1250966" cy="1609773"/>
              <a:chOff x="7285006" y="4833216"/>
              <a:chExt cx="1250966" cy="1609773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854ABDB-1364-4196-9F8E-EF4FBB330217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片側の 2 つの角を丸めた四角形 144">
                <a:extLst>
                  <a:ext uri="{FF2B5EF4-FFF2-40B4-BE49-F238E27FC236}">
                    <a16:creationId xmlns:a16="http://schemas.microsoft.com/office/drawing/2014/main" id="{F6EEA7D1-F305-4CDB-8E66-F2126AB856B5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20922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台形 731">
                <a:extLst>
                  <a:ext uri="{FF2B5EF4-FFF2-40B4-BE49-F238E27FC236}">
                    <a16:creationId xmlns:a16="http://schemas.microsoft.com/office/drawing/2014/main" id="{9D1C99A0-8362-41CB-A29A-B727EA6DBE65}"/>
                  </a:ext>
                </a:extLst>
              </p:cNvPr>
              <p:cNvSpPr/>
              <p:nvPr/>
            </p:nvSpPr>
            <p:spPr>
              <a:xfrm rot="10800000" flipV="1">
                <a:off x="7781880" y="5320542"/>
                <a:ext cx="257220" cy="1087402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29648"/>
                  <a:gd name="connsiteX1" fmla="*/ 50098 w 184781"/>
                  <a:gd name="connsiteY1" fmla="*/ 0 h 629648"/>
                  <a:gd name="connsiteX2" fmla="*/ 134683 w 184781"/>
                  <a:gd name="connsiteY2" fmla="*/ 0 h 629648"/>
                  <a:gd name="connsiteX3" fmla="*/ 184781 w 184781"/>
                  <a:gd name="connsiteY3" fmla="*/ 551112 h 629648"/>
                  <a:gd name="connsiteX4" fmla="*/ 89962 w 184781"/>
                  <a:gd name="connsiteY4" fmla="*/ 629648 h 629648"/>
                  <a:gd name="connsiteX5" fmla="*/ 0 w 184781"/>
                  <a:gd name="connsiteY5" fmla="*/ 551112 h 62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29648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29648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5FD25AD-FBDF-4DD5-AEC0-E88F4830EBAF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5" name="平行四辺形 144">
                  <a:extLst>
                    <a:ext uri="{FF2B5EF4-FFF2-40B4-BE49-F238E27FC236}">
                      <a16:creationId xmlns:a16="http://schemas.microsoft.com/office/drawing/2014/main" id="{31A2EDBC-D596-449D-9EED-3DD8E8FD66D3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平行四辺形 145">
                  <a:extLst>
                    <a:ext uri="{FF2B5EF4-FFF2-40B4-BE49-F238E27FC236}">
                      <a16:creationId xmlns:a16="http://schemas.microsoft.com/office/drawing/2014/main" id="{98CACA9E-60A1-4EDA-8418-016AE05A2C9F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71C5CB75-C93A-403B-A95F-91A2BB9DD9D1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BC0C62D3-5B09-4D74-A210-ED4111A4C2DB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80D391A5-C013-4F18-B559-90D258C4D05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平行四辺形 143">
                  <a:extLst>
                    <a:ext uri="{FF2B5EF4-FFF2-40B4-BE49-F238E27FC236}">
                      <a16:creationId xmlns:a16="http://schemas.microsoft.com/office/drawing/2014/main" id="{551465A2-085F-40D1-AC59-76F50B7CAB6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2F9D459E-A98D-4946-8184-A1E0571685B2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16E6D20-9A78-47D1-BB37-8753F9F38510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C735BDD1-782E-4B7E-8A72-3E98D2E4377D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35" name="円/楕円 620">
                  <a:extLst>
                    <a:ext uri="{FF2B5EF4-FFF2-40B4-BE49-F238E27FC236}">
                      <a16:creationId xmlns:a16="http://schemas.microsoft.com/office/drawing/2014/main" id="{6A0F9301-4D88-4A68-9411-E1932524426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21">
                  <a:extLst>
                    <a:ext uri="{FF2B5EF4-FFF2-40B4-BE49-F238E27FC236}">
                      <a16:creationId xmlns:a16="http://schemas.microsoft.com/office/drawing/2014/main" id="{7ADCB9B4-ADD9-49BD-B220-4339AA6091DC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3AFA2DD3-914D-424B-B7AF-475B912A185A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33" name="円/楕円 618">
                  <a:extLst>
                    <a:ext uri="{FF2B5EF4-FFF2-40B4-BE49-F238E27FC236}">
                      <a16:creationId xmlns:a16="http://schemas.microsoft.com/office/drawing/2014/main" id="{CDE132A4-F5CF-4E17-9473-B0DD402D48D2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19">
                  <a:extLst>
                    <a:ext uri="{FF2B5EF4-FFF2-40B4-BE49-F238E27FC236}">
                      <a16:creationId xmlns:a16="http://schemas.microsoft.com/office/drawing/2014/main" id="{4D932C8D-AE83-4F26-BDA4-FFE2EEDD27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9031330-201F-4832-96BE-0F2B87B592AC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E5CCC922-E696-4F1A-9ECB-0B0EB77F4BF9}"/>
                  </a:ext>
                </a:extLst>
              </p:cNvPr>
              <p:cNvSpPr/>
              <p:nvPr/>
            </p:nvSpPr>
            <p:spPr>
              <a:xfrm rot="162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4B846319-0AA9-4298-BF37-338B28F76B75}"/>
                  </a:ext>
                </a:extLst>
              </p:cNvPr>
              <p:cNvSpPr/>
              <p:nvPr/>
            </p:nvSpPr>
            <p:spPr>
              <a:xfrm rot="162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5306F30-641F-484B-82D1-139BE4FF040B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648BE4C8-C15E-4928-A72F-C6047591273B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円/楕円 638">
                <a:extLst>
                  <a:ext uri="{FF2B5EF4-FFF2-40B4-BE49-F238E27FC236}">
                    <a16:creationId xmlns:a16="http://schemas.microsoft.com/office/drawing/2014/main" id="{46E37F0A-8262-4F26-B43D-D70BE8F42927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7" name="楕円 22">
              <a:extLst>
                <a:ext uri="{FF2B5EF4-FFF2-40B4-BE49-F238E27FC236}">
                  <a16:creationId xmlns:a16="http://schemas.microsoft.com/office/drawing/2014/main" id="{2B69CFD6-8A69-43E8-91E9-CB2C59EEEC33}"/>
                </a:ext>
              </a:extLst>
            </p:cNvPr>
            <p:cNvSpPr/>
            <p:nvPr/>
          </p:nvSpPr>
          <p:spPr>
            <a:xfrm>
              <a:off x="8296326" y="391343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22">
              <a:extLst>
                <a:ext uri="{FF2B5EF4-FFF2-40B4-BE49-F238E27FC236}">
                  <a16:creationId xmlns:a16="http://schemas.microsoft.com/office/drawing/2014/main" id="{02C37773-B1F1-4C78-909C-1ABB81EE9139}"/>
                </a:ext>
              </a:extLst>
            </p:cNvPr>
            <p:cNvSpPr/>
            <p:nvPr/>
          </p:nvSpPr>
          <p:spPr>
            <a:xfrm>
              <a:off x="8035051" y="37584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22">
              <a:extLst>
                <a:ext uri="{FF2B5EF4-FFF2-40B4-BE49-F238E27FC236}">
                  <a16:creationId xmlns:a16="http://schemas.microsoft.com/office/drawing/2014/main" id="{CA2DEAA9-3D99-49E7-B9D3-05FBA95DF148}"/>
                </a:ext>
              </a:extLst>
            </p:cNvPr>
            <p:cNvSpPr/>
            <p:nvPr/>
          </p:nvSpPr>
          <p:spPr>
            <a:xfrm>
              <a:off x="7444501" y="39997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F3646BCC-B3A7-4EDE-8065-1AC1E182DCEF}"/>
                </a:ext>
              </a:extLst>
            </p:cNvPr>
            <p:cNvGrpSpPr/>
            <p:nvPr/>
          </p:nvGrpSpPr>
          <p:grpSpPr>
            <a:xfrm>
              <a:off x="7981767" y="4699943"/>
              <a:ext cx="901776" cy="1634082"/>
              <a:chOff x="-228365" y="3859025"/>
              <a:chExt cx="731434" cy="1325411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45224EE-A7FB-482D-95AD-6558521D67BA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015A5F2-8421-4887-A8AA-7B82382B6210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9423094-04FD-499C-96A7-33B1F292B6BC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8B220AF-49A5-4841-8B34-34C8C13CD42C}"/>
                </a:ext>
              </a:extLst>
            </p:cNvPr>
            <p:cNvGrpSpPr/>
            <p:nvPr/>
          </p:nvGrpSpPr>
          <p:grpSpPr>
            <a:xfrm flipH="1">
              <a:off x="6938878" y="4699943"/>
              <a:ext cx="901776" cy="1634082"/>
              <a:chOff x="-228365" y="3859025"/>
              <a:chExt cx="731434" cy="1325411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4A71FEC-4F97-46C4-A76C-FC06F93A85AF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18D7E5C-88CD-4BF9-A915-5DA4DBDD9D61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3189BA6-A7D2-40D1-8ED0-998083FF1E59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546AA6D-EB02-4423-B518-7B1CF8D4B747}"/>
                </a:ext>
              </a:extLst>
            </p:cNvPr>
            <p:cNvSpPr/>
            <p:nvPr/>
          </p:nvSpPr>
          <p:spPr>
            <a:xfrm>
              <a:off x="7478651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2ACB186-5250-4246-A585-746B2751257F}"/>
                </a:ext>
              </a:extLst>
            </p:cNvPr>
            <p:cNvSpPr/>
            <p:nvPr/>
          </p:nvSpPr>
          <p:spPr>
            <a:xfrm>
              <a:off x="8066820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4" name="楕円 22">
              <a:extLst>
                <a:ext uri="{FF2B5EF4-FFF2-40B4-BE49-F238E27FC236}">
                  <a16:creationId xmlns:a16="http://schemas.microsoft.com/office/drawing/2014/main" id="{53957A0D-F7F8-4ACE-8D99-798BA52737DD}"/>
                </a:ext>
              </a:extLst>
            </p:cNvPr>
            <p:cNvSpPr/>
            <p:nvPr/>
          </p:nvSpPr>
          <p:spPr>
            <a:xfrm>
              <a:off x="8220471" y="46506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22">
              <a:extLst>
                <a:ext uri="{FF2B5EF4-FFF2-40B4-BE49-F238E27FC236}">
                  <a16:creationId xmlns:a16="http://schemas.microsoft.com/office/drawing/2014/main" id="{54E781E5-1FCE-469E-B661-364BEBCF0CB3}"/>
                </a:ext>
              </a:extLst>
            </p:cNvPr>
            <p:cNvSpPr/>
            <p:nvPr/>
          </p:nvSpPr>
          <p:spPr>
            <a:xfrm>
              <a:off x="7694691" y="36600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22">
              <a:extLst>
                <a:ext uri="{FF2B5EF4-FFF2-40B4-BE49-F238E27FC236}">
                  <a16:creationId xmlns:a16="http://schemas.microsoft.com/office/drawing/2014/main" id="{D63ACB9F-DC5B-4137-AA1D-B452CDAB2B82}"/>
                </a:ext>
              </a:extLst>
            </p:cNvPr>
            <p:cNvSpPr/>
            <p:nvPr/>
          </p:nvSpPr>
          <p:spPr>
            <a:xfrm>
              <a:off x="7808991" y="40562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22">
              <a:extLst>
                <a:ext uri="{FF2B5EF4-FFF2-40B4-BE49-F238E27FC236}">
                  <a16:creationId xmlns:a16="http://schemas.microsoft.com/office/drawing/2014/main" id="{74003BB1-62F3-495D-8820-DCDD01B58DB2}"/>
                </a:ext>
              </a:extLst>
            </p:cNvPr>
            <p:cNvSpPr/>
            <p:nvPr/>
          </p:nvSpPr>
          <p:spPr>
            <a:xfrm>
              <a:off x="7496571" y="46277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0839EAC2-7122-4AEF-9E85-756E614360C1}"/>
              </a:ext>
            </a:extLst>
          </p:cNvPr>
          <p:cNvGrpSpPr/>
          <p:nvPr/>
        </p:nvGrpSpPr>
        <p:grpSpPr>
          <a:xfrm>
            <a:off x="3642979" y="3659640"/>
            <a:ext cx="2602906" cy="2795336"/>
            <a:chOff x="3642979" y="3659640"/>
            <a:chExt cx="2602906" cy="2795336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541E70D2-A52F-4877-9280-2597BE6A86DD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E3F5E521-5F91-4B58-B339-99966951272E}"/>
                </a:ext>
              </a:extLst>
            </p:cNvPr>
            <p:cNvGrpSpPr/>
            <p:nvPr/>
          </p:nvGrpSpPr>
          <p:grpSpPr>
            <a:xfrm>
              <a:off x="4427305" y="4833218"/>
              <a:ext cx="1260280" cy="1621758"/>
              <a:chOff x="4449527" y="5201111"/>
              <a:chExt cx="974007" cy="1253376"/>
            </a:xfrm>
          </p:grpSpPr>
          <p:sp>
            <p:nvSpPr>
              <p:cNvPr id="183" name="片側の 2 つの角を丸めた四角形 144">
                <a:extLst>
                  <a:ext uri="{FF2B5EF4-FFF2-40B4-BE49-F238E27FC236}">
                    <a16:creationId xmlns:a16="http://schemas.microsoft.com/office/drawing/2014/main" id="{B684824F-4A1F-43D6-BC41-41DAF5F6FD3D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7037BC7-8F19-4BFE-A0D4-3ED9ADA55B87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45EE1E3-C248-4E5C-9464-FDD1522975CF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100"/>
              <a:chOff x="1231122" y="2121256"/>
              <a:chExt cx="1397778" cy="1418100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5E3C464-4846-40A7-9D32-1B260B8CA1CE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9BB4F584-EB90-4509-B187-42F8566B17FE}"/>
                  </a:ext>
                </a:extLst>
              </p:cNvPr>
              <p:cNvGrpSpPr/>
              <p:nvPr/>
            </p:nvGrpSpPr>
            <p:grpSpPr>
              <a:xfrm>
                <a:off x="1297904" y="2379249"/>
                <a:ext cx="1277659" cy="1160107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A9354E5A-3D16-48C0-922D-FC1BF53C5AC5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" name="円/楕円 489">
                    <a:extLst>
                      <a:ext uri="{FF2B5EF4-FFF2-40B4-BE49-F238E27FC236}">
                        <a16:creationId xmlns:a16="http://schemas.microsoft.com/office/drawing/2014/main" id="{3D801DC0-E55C-4C31-941F-13F9E3EB813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円/楕円 490">
                    <a:extLst>
                      <a:ext uri="{FF2B5EF4-FFF2-40B4-BE49-F238E27FC236}">
                        <a16:creationId xmlns:a16="http://schemas.microsoft.com/office/drawing/2014/main" id="{4E78C903-2B66-42D3-A8D1-962FE28ED7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09F36BCC-E40B-489F-BCF4-2AC56A23DD0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" name="円/楕円 487">
                    <a:extLst>
                      <a:ext uri="{FF2B5EF4-FFF2-40B4-BE49-F238E27FC236}">
                        <a16:creationId xmlns:a16="http://schemas.microsoft.com/office/drawing/2014/main" id="{9683B57A-9966-47F9-8A91-978A936F3B3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円/楕円 488">
                    <a:extLst>
                      <a:ext uri="{FF2B5EF4-FFF2-40B4-BE49-F238E27FC236}">
                        <a16:creationId xmlns:a16="http://schemas.microsoft.com/office/drawing/2014/main" id="{85807F73-0113-4B5E-889E-5FCC4D6D886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8" name="円/楕円 486">
                  <a:extLst>
                    <a:ext uri="{FF2B5EF4-FFF2-40B4-BE49-F238E27FC236}">
                      <a16:creationId xmlns:a16="http://schemas.microsoft.com/office/drawing/2014/main" id="{D373F335-0779-4637-9388-33F71CFC9B2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" name="円/楕円 472">
                <a:extLst>
                  <a:ext uri="{FF2B5EF4-FFF2-40B4-BE49-F238E27FC236}">
                    <a16:creationId xmlns:a16="http://schemas.microsoft.com/office/drawing/2014/main" id="{98A13BFA-F1FE-4916-9074-2748D7912A60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円/楕円 473">
                <a:extLst>
                  <a:ext uri="{FF2B5EF4-FFF2-40B4-BE49-F238E27FC236}">
                    <a16:creationId xmlns:a16="http://schemas.microsoft.com/office/drawing/2014/main" id="{86013C2C-AE2F-4BBF-AC6D-CFC32BBEFB2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903013F-A135-4AD8-BFC1-50E466A733BA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74" name="円/楕円 662">
                  <a:extLst>
                    <a:ext uri="{FF2B5EF4-FFF2-40B4-BE49-F238E27FC236}">
                      <a16:creationId xmlns:a16="http://schemas.microsoft.com/office/drawing/2014/main" id="{B854D498-080C-4D9C-9652-CACEDC86A8F0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11E09DAF-BC63-400A-B973-7D0A886DBDBB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CD30C9D-E2AA-462B-8B54-3CDE473743A8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1" name="楕円 22">
              <a:extLst>
                <a:ext uri="{FF2B5EF4-FFF2-40B4-BE49-F238E27FC236}">
                  <a16:creationId xmlns:a16="http://schemas.microsoft.com/office/drawing/2014/main" id="{9A94F567-6E2B-4FF0-B07D-59F737B282B0}"/>
                </a:ext>
              </a:extLst>
            </p:cNvPr>
            <p:cNvSpPr/>
            <p:nvPr/>
          </p:nvSpPr>
          <p:spPr>
            <a:xfrm>
              <a:off x="5352089" y="404081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22">
              <a:extLst>
                <a:ext uri="{FF2B5EF4-FFF2-40B4-BE49-F238E27FC236}">
                  <a16:creationId xmlns:a16="http://schemas.microsoft.com/office/drawing/2014/main" id="{44DCEEF3-4FFA-42A9-97F8-F94A8043FFED}"/>
                </a:ext>
              </a:extLst>
            </p:cNvPr>
            <p:cNvSpPr/>
            <p:nvPr/>
          </p:nvSpPr>
          <p:spPr>
            <a:xfrm>
              <a:off x="5101766" y="387437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22">
              <a:extLst>
                <a:ext uri="{FF2B5EF4-FFF2-40B4-BE49-F238E27FC236}">
                  <a16:creationId xmlns:a16="http://schemas.microsoft.com/office/drawing/2014/main" id="{0F447A7D-9EF9-4CA0-A34D-EA9F66149F0D}"/>
                </a:ext>
              </a:extLst>
            </p:cNvPr>
            <p:cNvSpPr/>
            <p:nvPr/>
          </p:nvSpPr>
          <p:spPr>
            <a:xfrm>
              <a:off x="4577114" y="405622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71EE5F2-4931-4AE5-B5B9-B7361ED378A9}"/>
                </a:ext>
              </a:extLst>
            </p:cNvPr>
            <p:cNvGrpSpPr/>
            <p:nvPr/>
          </p:nvGrpSpPr>
          <p:grpSpPr>
            <a:xfrm>
              <a:off x="5057246" y="4699943"/>
              <a:ext cx="901776" cy="1634082"/>
              <a:chOff x="-228365" y="3859025"/>
              <a:chExt cx="731434" cy="1325411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B3F85274-6798-4C42-9FB2-4CFC2BB7BE00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4995CF3-630F-461D-9FD3-B38044B19A70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F2806AF-39FC-4264-880D-379A3B49908B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6A7F10EF-D3E6-4263-9F98-BE8287EF1457}"/>
                </a:ext>
              </a:extLst>
            </p:cNvPr>
            <p:cNvGrpSpPr/>
            <p:nvPr/>
          </p:nvGrpSpPr>
          <p:grpSpPr>
            <a:xfrm flipH="1">
              <a:off x="4143291" y="4699943"/>
              <a:ext cx="901776" cy="1634082"/>
              <a:chOff x="-228365" y="3859025"/>
              <a:chExt cx="731434" cy="1325411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25BC7889-A647-4D15-B2A6-A8251F8CA568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BCFDB8D-F0D6-406C-8F21-36BAEEBAE72C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8A8D22C-E82C-4172-925E-63E3B4EEE994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BBCE5BB-D55E-467D-9B4F-7C02E0912D0C}"/>
                </a:ext>
              </a:extLst>
            </p:cNvPr>
            <p:cNvSpPr/>
            <p:nvPr/>
          </p:nvSpPr>
          <p:spPr>
            <a:xfrm>
              <a:off x="520939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9B4A14C-F446-4890-9712-D94D79F39F43}"/>
                </a:ext>
              </a:extLst>
            </p:cNvPr>
            <p:cNvSpPr/>
            <p:nvPr/>
          </p:nvSpPr>
          <p:spPr>
            <a:xfrm>
              <a:off x="4653635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楕円 22">
              <a:extLst>
                <a:ext uri="{FF2B5EF4-FFF2-40B4-BE49-F238E27FC236}">
                  <a16:creationId xmlns:a16="http://schemas.microsoft.com/office/drawing/2014/main" id="{49874335-A015-4321-ABF2-778410A8D540}"/>
                </a:ext>
              </a:extLst>
            </p:cNvPr>
            <p:cNvSpPr/>
            <p:nvPr/>
          </p:nvSpPr>
          <p:spPr>
            <a:xfrm>
              <a:off x="5385831" y="463540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22">
              <a:extLst>
                <a:ext uri="{FF2B5EF4-FFF2-40B4-BE49-F238E27FC236}">
                  <a16:creationId xmlns:a16="http://schemas.microsoft.com/office/drawing/2014/main" id="{E787A3D8-1DF9-4432-B8A4-A33A5603EDDF}"/>
                </a:ext>
              </a:extLst>
            </p:cNvPr>
            <p:cNvSpPr/>
            <p:nvPr/>
          </p:nvSpPr>
          <p:spPr>
            <a:xfrm>
              <a:off x="4837191" y="37286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22">
              <a:extLst>
                <a:ext uri="{FF2B5EF4-FFF2-40B4-BE49-F238E27FC236}">
                  <a16:creationId xmlns:a16="http://schemas.microsoft.com/office/drawing/2014/main" id="{4AC678F3-7407-4C12-9CEE-3D0C94C24658}"/>
                </a:ext>
              </a:extLst>
            </p:cNvPr>
            <p:cNvSpPr/>
            <p:nvPr/>
          </p:nvSpPr>
          <p:spPr>
            <a:xfrm>
              <a:off x="4540011" y="46049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22">
              <a:extLst>
                <a:ext uri="{FF2B5EF4-FFF2-40B4-BE49-F238E27FC236}">
                  <a16:creationId xmlns:a16="http://schemas.microsoft.com/office/drawing/2014/main" id="{4D47C927-921F-4BBC-914C-D18B16640DC6}"/>
                </a:ext>
              </a:extLst>
            </p:cNvPr>
            <p:cNvSpPr/>
            <p:nvPr/>
          </p:nvSpPr>
          <p:spPr>
            <a:xfrm>
              <a:off x="4882911" y="40791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A4847936-3A75-4013-A1AA-5E164FB1D308}"/>
              </a:ext>
            </a:extLst>
          </p:cNvPr>
          <p:cNvGrpSpPr/>
          <p:nvPr/>
        </p:nvGrpSpPr>
        <p:grpSpPr>
          <a:xfrm>
            <a:off x="716498" y="3679809"/>
            <a:ext cx="2602906" cy="2775168"/>
            <a:chOff x="716498" y="3679809"/>
            <a:chExt cx="2602906" cy="2775168"/>
          </a:xfrm>
        </p:grpSpPr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75D398DC-71A4-478F-A951-5FCDEDFD1C07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DDA80CA4-E439-4520-96BC-62147253CFB3}"/>
                </a:ext>
              </a:extLst>
            </p:cNvPr>
            <p:cNvGrpSpPr/>
            <p:nvPr/>
          </p:nvGrpSpPr>
          <p:grpSpPr>
            <a:xfrm>
              <a:off x="1375526" y="4833217"/>
              <a:ext cx="1218450" cy="1621760"/>
              <a:chOff x="1375526" y="4833217"/>
              <a:chExt cx="1218450" cy="1621760"/>
            </a:xfrm>
          </p:grpSpPr>
          <p:sp>
            <p:nvSpPr>
              <p:cNvPr id="220" name="片側の 2 つの角を丸めた四角形 144">
                <a:extLst>
                  <a:ext uri="{FF2B5EF4-FFF2-40B4-BE49-F238E27FC236}">
                    <a16:creationId xmlns:a16="http://schemas.microsoft.com/office/drawing/2014/main" id="{0220469D-FCFD-4A7D-8F9B-FDEC05C98D37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DCF8867-54DA-45D3-80B4-57FAF85B3613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C85A8AB-A137-452A-AAAC-35B44D8FFD83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F0232D67-EB56-4926-A2B5-086E0E27765C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8" name="雲 391">
                <a:extLst>
                  <a:ext uri="{FF2B5EF4-FFF2-40B4-BE49-F238E27FC236}">
                    <a16:creationId xmlns:a16="http://schemas.microsoft.com/office/drawing/2014/main" id="{0F68EB06-21A6-417A-ABA2-2FC62E82C019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E1C09AD0-6A02-4EE1-9DC8-E480088ED298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7456BCC-9F49-41C7-9B8E-6E5C14A6FA3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8" name="円/楕円 465">
                    <a:extLst>
                      <a:ext uri="{FF2B5EF4-FFF2-40B4-BE49-F238E27FC236}">
                        <a16:creationId xmlns:a16="http://schemas.microsoft.com/office/drawing/2014/main" id="{A7D5B8FB-F87B-44BB-B71B-5A5FF2E84C7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円/楕円 466">
                    <a:extLst>
                      <a:ext uri="{FF2B5EF4-FFF2-40B4-BE49-F238E27FC236}">
                        <a16:creationId xmlns:a16="http://schemas.microsoft.com/office/drawing/2014/main" id="{B8726229-1577-4BF4-B43B-DBE8BF05DB8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FE77AA44-FF43-4EF3-9665-086563AC54A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6" name="円/楕円 463">
                    <a:extLst>
                      <a:ext uri="{FF2B5EF4-FFF2-40B4-BE49-F238E27FC236}">
                        <a16:creationId xmlns:a16="http://schemas.microsoft.com/office/drawing/2014/main" id="{BF603C36-C087-4CEC-91EE-405ECD87D01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円/楕円 464">
                    <a:extLst>
                      <a:ext uri="{FF2B5EF4-FFF2-40B4-BE49-F238E27FC236}">
                        <a16:creationId xmlns:a16="http://schemas.microsoft.com/office/drawing/2014/main" id="{6CA169BA-661E-4206-B091-E4CD6A4830F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円/楕円 462">
                  <a:extLst>
                    <a:ext uri="{FF2B5EF4-FFF2-40B4-BE49-F238E27FC236}">
                      <a16:creationId xmlns:a16="http://schemas.microsoft.com/office/drawing/2014/main" id="{39CEDCFE-B839-4F3D-AFA0-F51787179E65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0" name="円/楕円 27">
                <a:extLst>
                  <a:ext uri="{FF2B5EF4-FFF2-40B4-BE49-F238E27FC236}">
                    <a16:creationId xmlns:a16="http://schemas.microsoft.com/office/drawing/2014/main" id="{AB55E3C9-4935-4D24-99C2-B8E7E7B5B15A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449">
                <a:extLst>
                  <a:ext uri="{FF2B5EF4-FFF2-40B4-BE49-F238E27FC236}">
                    <a16:creationId xmlns:a16="http://schemas.microsoft.com/office/drawing/2014/main" id="{1D46DC69-500B-4FBB-91AE-BBF60A89AEFC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B05D1DA-232C-4D3E-AB7F-E84BAE0F0244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9" name="アーチ 188">
              <a:extLst>
                <a:ext uri="{FF2B5EF4-FFF2-40B4-BE49-F238E27FC236}">
                  <a16:creationId xmlns:a16="http://schemas.microsoft.com/office/drawing/2014/main" id="{80BAA114-F028-42E9-B45B-8C915FD6489C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アーチ 189">
              <a:extLst>
                <a:ext uri="{FF2B5EF4-FFF2-40B4-BE49-F238E27FC236}">
                  <a16:creationId xmlns:a16="http://schemas.microsoft.com/office/drawing/2014/main" id="{CF6D7DA7-54A1-4BF6-AB6B-007030BE3451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835327A7-FFDF-47B2-BDDD-1BD54D045C28}"/>
                </a:ext>
              </a:extLst>
            </p:cNvPr>
            <p:cNvSpPr/>
            <p:nvPr/>
          </p:nvSpPr>
          <p:spPr>
            <a:xfrm>
              <a:off x="2327326" y="405005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8DE37955-E7E8-4588-8663-BF5D80EE571D}"/>
                </a:ext>
              </a:extLst>
            </p:cNvPr>
            <p:cNvSpPr/>
            <p:nvPr/>
          </p:nvSpPr>
          <p:spPr>
            <a:xfrm>
              <a:off x="2066051" y="389509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22">
              <a:extLst>
                <a:ext uri="{FF2B5EF4-FFF2-40B4-BE49-F238E27FC236}">
                  <a16:creationId xmlns:a16="http://schemas.microsoft.com/office/drawing/2014/main" id="{913002E8-FD75-4F38-AE36-94645AFA4932}"/>
                </a:ext>
              </a:extLst>
            </p:cNvPr>
            <p:cNvSpPr/>
            <p:nvPr/>
          </p:nvSpPr>
          <p:spPr>
            <a:xfrm>
              <a:off x="1475501" y="399715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A468A17-2651-4468-AA77-7E803926B979}"/>
                </a:ext>
              </a:extLst>
            </p:cNvPr>
            <p:cNvGrpSpPr/>
            <p:nvPr/>
          </p:nvGrpSpPr>
          <p:grpSpPr>
            <a:xfrm>
              <a:off x="2039726" y="4699943"/>
              <a:ext cx="901776" cy="1634082"/>
              <a:chOff x="-228365" y="3859025"/>
              <a:chExt cx="731434" cy="1325411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4F4CB19-E3D1-4D90-A649-5338BBA20A6C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EE84041-24DF-4E49-8707-C758F4052C0D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4095519-09B5-449E-A477-CFF1B603F469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A470F928-3D0E-43DF-88E7-8A1CF36EE055}"/>
                </a:ext>
              </a:extLst>
            </p:cNvPr>
            <p:cNvGrpSpPr/>
            <p:nvPr/>
          </p:nvGrpSpPr>
          <p:grpSpPr>
            <a:xfrm flipH="1">
              <a:off x="1024613" y="4699943"/>
              <a:ext cx="901776" cy="1634082"/>
              <a:chOff x="-228365" y="3859025"/>
              <a:chExt cx="731434" cy="1325411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B9E99CD-F98D-4646-9B1A-4788284EF9B9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B40A9CC-27A7-4C05-B393-4306ECDF5D68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4EEEE2E-84C0-427B-8C83-F5A68B6766C8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2D42FB09-CB28-479C-B9B0-6A4929933F11}"/>
                </a:ext>
              </a:extLst>
            </p:cNvPr>
            <p:cNvSpPr/>
            <p:nvPr/>
          </p:nvSpPr>
          <p:spPr>
            <a:xfrm>
              <a:off x="1548629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8F71E88-FD59-42EE-8BE1-8E5FACD216AE}"/>
                </a:ext>
              </a:extLst>
            </p:cNvPr>
            <p:cNvSpPr/>
            <p:nvPr/>
          </p:nvSpPr>
          <p:spPr>
            <a:xfrm>
              <a:off x="218204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8" name="楕円 22">
              <a:extLst>
                <a:ext uri="{FF2B5EF4-FFF2-40B4-BE49-F238E27FC236}">
                  <a16:creationId xmlns:a16="http://schemas.microsoft.com/office/drawing/2014/main" id="{6B31C2F0-5B7C-4CDC-90BC-D17BF7ED65EB}"/>
                </a:ext>
              </a:extLst>
            </p:cNvPr>
            <p:cNvSpPr/>
            <p:nvPr/>
          </p:nvSpPr>
          <p:spPr>
            <a:xfrm>
              <a:off x="1751091" y="378196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2">
              <a:extLst>
                <a:ext uri="{FF2B5EF4-FFF2-40B4-BE49-F238E27FC236}">
                  <a16:creationId xmlns:a16="http://schemas.microsoft.com/office/drawing/2014/main" id="{EECB871C-99A6-4168-8D5D-D0029F90F48B}"/>
                </a:ext>
              </a:extLst>
            </p:cNvPr>
            <p:cNvSpPr/>
            <p:nvPr/>
          </p:nvSpPr>
          <p:spPr>
            <a:xfrm>
              <a:off x="1911111" y="41172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22">
              <a:extLst>
                <a:ext uri="{FF2B5EF4-FFF2-40B4-BE49-F238E27FC236}">
                  <a16:creationId xmlns:a16="http://schemas.microsoft.com/office/drawing/2014/main" id="{CD50B045-310C-46E7-9E34-4C645D8F0AA4}"/>
                </a:ext>
              </a:extLst>
            </p:cNvPr>
            <p:cNvSpPr/>
            <p:nvPr/>
          </p:nvSpPr>
          <p:spPr>
            <a:xfrm>
              <a:off x="2337831" y="4612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2">
              <a:extLst>
                <a:ext uri="{FF2B5EF4-FFF2-40B4-BE49-F238E27FC236}">
                  <a16:creationId xmlns:a16="http://schemas.microsoft.com/office/drawing/2014/main" id="{D2474533-66EE-4E2F-BEF3-201C9EB7E082}"/>
                </a:ext>
              </a:extLst>
            </p:cNvPr>
            <p:cNvSpPr/>
            <p:nvPr/>
          </p:nvSpPr>
          <p:spPr>
            <a:xfrm>
              <a:off x="1530111" y="4612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67DD85C8-2223-42CB-8E58-02D85F7C9374}"/>
              </a:ext>
            </a:extLst>
          </p:cNvPr>
          <p:cNvGrpSpPr/>
          <p:nvPr/>
        </p:nvGrpSpPr>
        <p:grpSpPr>
          <a:xfrm>
            <a:off x="716498" y="879606"/>
            <a:ext cx="2602906" cy="2655586"/>
            <a:chOff x="716498" y="879606"/>
            <a:chExt cx="2602906" cy="2655586"/>
          </a:xfrm>
        </p:grpSpPr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DD36CEC5-FD03-422C-B012-2DBE5254F7E3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B15DE5CE-7930-4FF7-9CD4-E7206247997E}"/>
                </a:ext>
              </a:extLst>
            </p:cNvPr>
            <p:cNvGrpSpPr/>
            <p:nvPr/>
          </p:nvGrpSpPr>
          <p:grpSpPr>
            <a:xfrm>
              <a:off x="1371792" y="2028261"/>
              <a:ext cx="1247584" cy="1506931"/>
              <a:chOff x="1371792" y="4943989"/>
              <a:chExt cx="1247584" cy="1506931"/>
            </a:xfrm>
          </p:grpSpPr>
          <p:sp>
            <p:nvSpPr>
              <p:cNvPr id="271" name="片側の 2 つの角を丸めた四角形 144">
                <a:extLst>
                  <a:ext uri="{FF2B5EF4-FFF2-40B4-BE49-F238E27FC236}">
                    <a16:creationId xmlns:a16="http://schemas.microsoft.com/office/drawing/2014/main" id="{AD7370F7-EEDA-4A06-8D33-C827FCA213A3}"/>
                  </a:ext>
                </a:extLst>
              </p:cNvPr>
              <p:cNvSpPr/>
              <p:nvPr/>
            </p:nvSpPr>
            <p:spPr>
              <a:xfrm>
                <a:off x="1387814" y="5223466"/>
                <a:ext cx="1215686" cy="1227454"/>
              </a:xfrm>
              <a:prstGeom prst="round2SameRect">
                <a:avLst>
                  <a:gd name="adj1" fmla="val 22029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B575903-3B47-4223-AA1E-C465D3D8B47B}"/>
                  </a:ext>
                </a:extLst>
              </p:cNvPr>
              <p:cNvSpPr/>
              <p:nvPr/>
            </p:nvSpPr>
            <p:spPr>
              <a:xfrm>
                <a:off x="1711170" y="4943989"/>
                <a:ext cx="562482" cy="45780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二等辺三角形 272">
                <a:extLst>
                  <a:ext uri="{FF2B5EF4-FFF2-40B4-BE49-F238E27FC236}">
                    <a16:creationId xmlns:a16="http://schemas.microsoft.com/office/drawing/2014/main" id="{DD7799F8-207C-47B0-A629-4CD3F0E615DE}"/>
                  </a:ext>
                </a:extLst>
              </p:cNvPr>
              <p:cNvSpPr/>
              <p:nvPr/>
            </p:nvSpPr>
            <p:spPr>
              <a:xfrm rot="10800000">
                <a:off x="1811989" y="5326157"/>
                <a:ext cx="343041" cy="453136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平行四辺形 833">
                <a:extLst>
                  <a:ext uri="{FF2B5EF4-FFF2-40B4-BE49-F238E27FC236}">
                    <a16:creationId xmlns:a16="http://schemas.microsoft.com/office/drawing/2014/main" id="{77360BEA-634F-45E1-9E82-B031C985D1C0}"/>
                  </a:ext>
                </a:extLst>
              </p:cNvPr>
              <p:cNvSpPr/>
              <p:nvPr/>
            </p:nvSpPr>
            <p:spPr>
              <a:xfrm flipH="1">
                <a:off x="1628775" y="5223467"/>
                <a:ext cx="385762" cy="720134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446" h="786809">
                    <a:moveTo>
                      <a:pt x="0" y="539160"/>
                    </a:moveTo>
                    <a:lnTo>
                      <a:pt x="171231" y="0"/>
                    </a:lnTo>
                    <a:lnTo>
                      <a:pt x="366446" y="0"/>
                    </a:lnTo>
                    <a:lnTo>
                      <a:pt x="130922" y="786809"/>
                    </a:lnTo>
                    <a:lnTo>
                      <a:pt x="0" y="53916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5" name="平行四辺形 274">
                <a:extLst>
                  <a:ext uri="{FF2B5EF4-FFF2-40B4-BE49-F238E27FC236}">
                    <a16:creationId xmlns:a16="http://schemas.microsoft.com/office/drawing/2014/main" id="{B7389B2E-A623-479D-A395-2280FE10E002}"/>
                  </a:ext>
                </a:extLst>
              </p:cNvPr>
              <p:cNvSpPr/>
              <p:nvPr/>
            </p:nvSpPr>
            <p:spPr>
              <a:xfrm>
                <a:off x="1724010" y="5223466"/>
                <a:ext cx="646343" cy="949512"/>
              </a:xfrm>
              <a:prstGeom prst="parallelogram">
                <a:avLst>
                  <a:gd name="adj" fmla="val 67526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1EBE607F-59CF-470B-A833-E6000B4864A0}"/>
                  </a:ext>
                </a:extLst>
              </p:cNvPr>
              <p:cNvSpPr/>
              <p:nvPr/>
            </p:nvSpPr>
            <p:spPr>
              <a:xfrm>
                <a:off x="1371792" y="6099180"/>
                <a:ext cx="1247584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8ACA82B2-E476-4284-A149-FABFD140243C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248" name="円/楕円 291">
                <a:extLst>
                  <a:ext uri="{FF2B5EF4-FFF2-40B4-BE49-F238E27FC236}">
                    <a16:creationId xmlns:a16="http://schemas.microsoft.com/office/drawing/2014/main" id="{0AC02513-BAFC-414F-9201-9062C95712F6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6E31809B-1A25-4C09-894A-A777BE192F6E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FDE7E5A8-2927-454E-9DA3-997E75B75B2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9" name="円/楕円 437">
                    <a:extLst>
                      <a:ext uri="{FF2B5EF4-FFF2-40B4-BE49-F238E27FC236}">
                        <a16:creationId xmlns:a16="http://schemas.microsoft.com/office/drawing/2014/main" id="{A03CF7AD-1E4E-4986-9CA0-CE079128BB6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0" name="円/楕円 438">
                    <a:extLst>
                      <a:ext uri="{FF2B5EF4-FFF2-40B4-BE49-F238E27FC236}">
                        <a16:creationId xmlns:a16="http://schemas.microsoft.com/office/drawing/2014/main" id="{F4A195D1-6AB1-435D-8EB0-41E1FFD39A7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57B8B93B-E859-4265-9CBC-C676BA5C4D3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7" name="円/楕円 435">
                    <a:extLst>
                      <a:ext uri="{FF2B5EF4-FFF2-40B4-BE49-F238E27FC236}">
                        <a16:creationId xmlns:a16="http://schemas.microsoft.com/office/drawing/2014/main" id="{C3A19917-0014-4BD3-AB7A-D3B9FDDE269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436">
                    <a:extLst>
                      <a:ext uri="{FF2B5EF4-FFF2-40B4-BE49-F238E27FC236}">
                        <a16:creationId xmlns:a16="http://schemas.microsoft.com/office/drawing/2014/main" id="{A1D87633-2A10-4701-B1B6-C551C5694A1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6" name="円/楕円 291">
                  <a:extLst>
                    <a:ext uri="{FF2B5EF4-FFF2-40B4-BE49-F238E27FC236}">
                      <a16:creationId xmlns:a16="http://schemas.microsoft.com/office/drawing/2014/main" id="{469D7ECA-F5D8-4711-BBC2-C84765409F60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59A27E75-F2DD-49A5-8869-887966E6E0DB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09642598-39A8-4DED-9E7E-8E35DEA49580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69333179-72B1-43E5-9A24-0E8BB23F5073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8A0F9E26-3A2C-48DD-927E-DB8500CB7213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F38454F4-8880-4CB0-B48A-8E5392356D23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D79EE316-AD05-4155-9706-3076C08046FC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5A6BE086-BFAE-414F-BB72-C372E1A619E7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F4090E52-49A1-4B78-87FE-88F796669C16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9D15B0C8-0397-4105-A140-1C3EDB73EF02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5" name="円/楕円 27">
                <a:extLst>
                  <a:ext uri="{FF2B5EF4-FFF2-40B4-BE49-F238E27FC236}">
                    <a16:creationId xmlns:a16="http://schemas.microsoft.com/office/drawing/2014/main" id="{5BF0A5E3-62A8-46F8-B6A9-0D4988713742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円/楕円 27">
                <a:extLst>
                  <a:ext uri="{FF2B5EF4-FFF2-40B4-BE49-F238E27FC236}">
                    <a16:creationId xmlns:a16="http://schemas.microsoft.com/office/drawing/2014/main" id="{9A7A1BF0-DFD1-406B-BD83-15506DDCBE22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8288F734-8E6A-4D2E-B543-7FEAE022A7EA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258" name="円/楕円 662">
                  <a:extLst>
                    <a:ext uri="{FF2B5EF4-FFF2-40B4-BE49-F238E27FC236}">
                      <a16:creationId xmlns:a16="http://schemas.microsoft.com/office/drawing/2014/main" id="{85FFA867-A1A4-420C-82D9-1016F44D9C54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51F502E0-B190-4F4B-887C-ACB5B2AFAC75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27" name="楕円 22">
              <a:extLst>
                <a:ext uri="{FF2B5EF4-FFF2-40B4-BE49-F238E27FC236}">
                  <a16:creationId xmlns:a16="http://schemas.microsoft.com/office/drawing/2014/main" id="{A35D3178-A9CF-4D0A-BD71-F1DED8080D06}"/>
                </a:ext>
              </a:extLst>
            </p:cNvPr>
            <p:cNvSpPr/>
            <p:nvPr/>
          </p:nvSpPr>
          <p:spPr>
            <a:xfrm>
              <a:off x="2346376" y="111914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">
              <a:extLst>
                <a:ext uri="{FF2B5EF4-FFF2-40B4-BE49-F238E27FC236}">
                  <a16:creationId xmlns:a16="http://schemas.microsoft.com/office/drawing/2014/main" id="{AB81E1CC-AB2F-4523-83FB-11E7F1390394}"/>
                </a:ext>
              </a:extLst>
            </p:cNvPr>
            <p:cNvSpPr/>
            <p:nvPr/>
          </p:nvSpPr>
          <p:spPr>
            <a:xfrm>
              <a:off x="2085101" y="9641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">
              <a:extLst>
                <a:ext uri="{FF2B5EF4-FFF2-40B4-BE49-F238E27FC236}">
                  <a16:creationId xmlns:a16="http://schemas.microsoft.com/office/drawing/2014/main" id="{B43069DC-16DC-4742-9A0E-B65FE071BA77}"/>
                </a:ext>
              </a:extLst>
            </p:cNvPr>
            <p:cNvSpPr/>
            <p:nvPr/>
          </p:nvSpPr>
          <p:spPr>
            <a:xfrm>
              <a:off x="1494551" y="12054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2727D149-0053-4A17-94E6-CEB2F5CC4AD2}"/>
                </a:ext>
              </a:extLst>
            </p:cNvPr>
            <p:cNvGrpSpPr/>
            <p:nvPr/>
          </p:nvGrpSpPr>
          <p:grpSpPr>
            <a:xfrm>
              <a:off x="2163046" y="1865305"/>
              <a:ext cx="869492" cy="1556040"/>
              <a:chOff x="-987540" y="2202347"/>
              <a:chExt cx="869492" cy="1556040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74248F21-62EB-4DF6-9F08-45457792B02C}"/>
                  </a:ext>
                </a:extLst>
              </p:cNvPr>
              <p:cNvGrpSpPr/>
              <p:nvPr/>
            </p:nvGrpSpPr>
            <p:grpSpPr>
              <a:xfrm>
                <a:off x="-987540" y="2202347"/>
                <a:ext cx="742749" cy="650346"/>
                <a:chOff x="1876679" y="2244827"/>
                <a:chExt cx="645344" cy="565059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A15F4BC-F0ED-4212-B7A8-BF88C9E18250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41782E19-F55A-4775-80DF-B2E18A98ACC7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A10F152A-C4EB-40C3-9AE0-403533DA45B5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4" name="片側の 2 つの角を丸めた四角形 92">
                <a:extLst>
                  <a:ext uri="{FF2B5EF4-FFF2-40B4-BE49-F238E27FC236}">
                    <a16:creationId xmlns:a16="http://schemas.microsoft.com/office/drawing/2014/main" id="{E99C6EE5-C8AA-455F-8726-3B3D61FB38EF}"/>
                  </a:ext>
                </a:extLst>
              </p:cNvPr>
              <p:cNvSpPr/>
              <p:nvPr/>
            </p:nvSpPr>
            <p:spPr>
              <a:xfrm rot="9854429" flipH="1">
                <a:off x="-624585" y="2702776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578F9817-7E7E-4360-82B2-C0CDAF52ADA6}"/>
                </a:ext>
              </a:extLst>
            </p:cNvPr>
            <p:cNvGrpSpPr/>
            <p:nvPr/>
          </p:nvGrpSpPr>
          <p:grpSpPr>
            <a:xfrm flipH="1">
              <a:off x="953992" y="1865305"/>
              <a:ext cx="869492" cy="1556040"/>
              <a:chOff x="-987540" y="2202347"/>
              <a:chExt cx="869492" cy="1556040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EF38C29B-B265-4676-8323-101282B5B2F8}"/>
                  </a:ext>
                </a:extLst>
              </p:cNvPr>
              <p:cNvGrpSpPr/>
              <p:nvPr/>
            </p:nvGrpSpPr>
            <p:grpSpPr>
              <a:xfrm>
                <a:off x="-987540" y="2202347"/>
                <a:ext cx="742749" cy="650346"/>
                <a:chOff x="1876679" y="2244827"/>
                <a:chExt cx="645344" cy="565059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28E2930B-E183-4DE4-A5A7-5CE569B74DD7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2ED142F-DD6E-4A8C-B34D-606F341EF1F7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A1D8B033-56F0-4092-894C-AAD0A549B34B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9" name="片側の 2 つの角を丸めた四角形 92">
                <a:extLst>
                  <a:ext uri="{FF2B5EF4-FFF2-40B4-BE49-F238E27FC236}">
                    <a16:creationId xmlns:a16="http://schemas.microsoft.com/office/drawing/2014/main" id="{A1505B44-CB27-44C6-8DBF-A5803B1897C7}"/>
                  </a:ext>
                </a:extLst>
              </p:cNvPr>
              <p:cNvSpPr/>
              <p:nvPr/>
            </p:nvSpPr>
            <p:spPr>
              <a:xfrm rot="9854429" flipH="1">
                <a:off x="-624585" y="2702776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FB6514F4-5CDA-49C6-A9E8-F9ACD5E9B2F7}"/>
                </a:ext>
              </a:extLst>
            </p:cNvPr>
            <p:cNvSpPr/>
            <p:nvPr/>
          </p:nvSpPr>
          <p:spPr>
            <a:xfrm>
              <a:off x="1696496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5099EEE3-2532-4533-B965-FE38E69088E2}"/>
                </a:ext>
              </a:extLst>
            </p:cNvPr>
            <p:cNvSpPr/>
            <p:nvPr/>
          </p:nvSpPr>
          <p:spPr>
            <a:xfrm>
              <a:off x="2141789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楕円 22">
              <a:extLst>
                <a:ext uri="{FF2B5EF4-FFF2-40B4-BE49-F238E27FC236}">
                  <a16:creationId xmlns:a16="http://schemas.microsoft.com/office/drawing/2014/main" id="{49D170E8-6A3B-4790-BAA2-CE9F9F0B2E4D}"/>
                </a:ext>
              </a:extLst>
            </p:cNvPr>
            <p:cNvSpPr/>
            <p:nvPr/>
          </p:nvSpPr>
          <p:spPr>
            <a:xfrm>
              <a:off x="2277929" y="172050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2">
              <a:extLst>
                <a:ext uri="{FF2B5EF4-FFF2-40B4-BE49-F238E27FC236}">
                  <a16:creationId xmlns:a16="http://schemas.microsoft.com/office/drawing/2014/main" id="{4F97F658-416A-4EA1-A239-4C2280E66AC8}"/>
                </a:ext>
              </a:extLst>
            </p:cNvPr>
            <p:cNvSpPr/>
            <p:nvPr/>
          </p:nvSpPr>
          <p:spPr>
            <a:xfrm>
              <a:off x="1582181" y="17871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2">
              <a:extLst>
                <a:ext uri="{FF2B5EF4-FFF2-40B4-BE49-F238E27FC236}">
                  <a16:creationId xmlns:a16="http://schemas.microsoft.com/office/drawing/2014/main" id="{EC34E76B-8E14-42DD-A215-AA45923CBBB3}"/>
                </a:ext>
              </a:extLst>
            </p:cNvPr>
            <p:cNvSpPr/>
            <p:nvPr/>
          </p:nvSpPr>
          <p:spPr>
            <a:xfrm>
              <a:off x="1645469" y="9508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2">
              <a:extLst>
                <a:ext uri="{FF2B5EF4-FFF2-40B4-BE49-F238E27FC236}">
                  <a16:creationId xmlns:a16="http://schemas.microsoft.com/office/drawing/2014/main" id="{9C6BDC96-577C-41DE-967D-E8E798E84D1C}"/>
                </a:ext>
              </a:extLst>
            </p:cNvPr>
            <p:cNvSpPr/>
            <p:nvPr/>
          </p:nvSpPr>
          <p:spPr>
            <a:xfrm>
              <a:off x="2445569" y="142332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pptxb25_暑さで目を回す男性のイラスト</dc:title>
  <dc:subject>pptxb25_暑さで目を回す男性のイラスト</dc:subject>
  <dc:creator>でじけろお</dc:creator>
  <cp:revision>1</cp:revision>
  <dcterms:created xsi:type="dcterms:W3CDTF">2018-05-20T00:31:01Z</dcterms:created>
  <dcterms:modified xsi:type="dcterms:W3CDTF">2019-08-22T23:51:19Z</dcterms:modified>
  <cp:version>1</cp:version>
</cp:coreProperties>
</file>